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6.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ink/ink1226.xml" ContentType="application/inkml+xml"/>
  <Override PartName="/ppt/ink/ink1227.xml" ContentType="application/inkml+xml"/>
  <Override PartName="/ppt/ink/ink1228.xml" ContentType="application/inkml+xml"/>
  <Override PartName="/ppt/ink/ink1229.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ink/ink1237.xml" ContentType="application/inkml+xml"/>
  <Override PartName="/ppt/ink/ink1238.xml" ContentType="application/inkml+xml"/>
  <Override PartName="/ppt/ink/ink1239.xml" ContentType="application/inkml+xml"/>
  <Override PartName="/ppt/ink/ink1240.xml" ContentType="application/inkml+xml"/>
  <Override PartName="/ppt/ink/ink1241.xml" ContentType="application/inkml+xml"/>
  <Override PartName="/ppt/ink/ink1242.xml" ContentType="application/inkml+xml"/>
  <Override PartName="/ppt/ink/ink1243.xml" ContentType="application/inkml+xml"/>
  <Override PartName="/ppt/ink/ink1244.xml" ContentType="application/inkml+xml"/>
  <Override PartName="/ppt/ink/ink1245.xml" ContentType="application/inkml+xml"/>
  <Override PartName="/ppt/ink/ink1246.xml" ContentType="application/inkml+xml"/>
  <Override PartName="/ppt/ink/ink1247.xml" ContentType="application/inkml+xml"/>
  <Override PartName="/ppt/ink/ink1248.xml" ContentType="application/inkml+xml"/>
  <Override PartName="/ppt/ink/ink1249.xml" ContentType="application/inkml+xml"/>
  <Override PartName="/ppt/ink/ink1250.xml" ContentType="application/inkml+xml"/>
  <Override PartName="/ppt/ink/ink1251.xml" ContentType="application/inkml+xml"/>
  <Override PartName="/ppt/ink/ink1252.xml" ContentType="application/inkml+xml"/>
  <Override PartName="/ppt/ink/ink1253.xml" ContentType="application/inkml+xml"/>
  <Override PartName="/ppt/ink/ink1254.xml" ContentType="application/inkml+xml"/>
  <Override PartName="/ppt/ink/ink1255.xml" ContentType="application/inkml+xml"/>
  <Override PartName="/ppt/ink/ink1256.xml" ContentType="application/inkml+xml"/>
  <Override PartName="/ppt/ink/ink1257.xml" ContentType="application/inkml+xml"/>
  <Override PartName="/ppt/ink/ink1258.xml" ContentType="application/inkml+xml"/>
  <Override PartName="/ppt/ink/ink1259.xml" ContentType="application/inkml+xml"/>
  <Override PartName="/ppt/ink/ink1260.xml" ContentType="application/inkml+xml"/>
  <Override PartName="/ppt/ink/ink1261.xml" ContentType="application/inkml+xml"/>
  <Override PartName="/ppt/ink/ink1262.xml" ContentType="application/inkml+xml"/>
  <Override PartName="/ppt/ink/ink1263.xml" ContentType="application/inkml+xml"/>
  <Override PartName="/ppt/ink/ink1264.xml" ContentType="application/inkml+xml"/>
  <Override PartName="/ppt/ink/ink1265.xml" ContentType="application/inkml+xml"/>
  <Override PartName="/ppt/ink/ink1266.xml" ContentType="application/inkml+xml"/>
  <Override PartName="/ppt/ink/ink1267.xml" ContentType="application/inkml+xml"/>
  <Override PartName="/ppt/ink/ink1268.xml" ContentType="application/inkml+xml"/>
  <Override PartName="/ppt/ink/ink1269.xml" ContentType="application/inkml+xml"/>
  <Override PartName="/ppt/ink/ink1270.xml" ContentType="application/inkml+xml"/>
  <Override PartName="/ppt/ink/ink1271.xml" ContentType="application/inkml+xml"/>
  <Override PartName="/ppt/ink/ink1272.xml" ContentType="application/inkml+xml"/>
  <Override PartName="/ppt/ink/ink1273.xml" ContentType="application/inkml+xml"/>
  <Override PartName="/ppt/ink/ink1274.xml" ContentType="application/inkml+xml"/>
  <Override PartName="/ppt/ink/ink1275.xml" ContentType="application/inkml+xml"/>
  <Override PartName="/ppt/ink/ink1276.xml" ContentType="application/inkml+xml"/>
  <Override PartName="/ppt/ink/ink1277.xml" ContentType="application/inkml+xml"/>
  <Override PartName="/ppt/ink/ink1278.xml" ContentType="application/inkml+xml"/>
  <Override PartName="/ppt/ink/ink1279.xml" ContentType="application/inkml+xml"/>
  <Override PartName="/ppt/ink/ink1280.xml" ContentType="application/inkml+xml"/>
  <Override PartName="/ppt/ink/ink1281.xml" ContentType="application/inkml+xml"/>
  <Override PartName="/ppt/ink/ink1282.xml" ContentType="application/inkml+xml"/>
  <Override PartName="/ppt/ink/ink1283.xml" ContentType="application/inkml+xml"/>
  <Override PartName="/ppt/ink/ink1284.xml" ContentType="application/inkml+xml"/>
  <Override PartName="/ppt/ink/ink1285.xml" ContentType="application/inkml+xml"/>
  <Override PartName="/ppt/ink/ink1286.xml" ContentType="application/inkml+xml"/>
  <Override PartName="/ppt/ink/ink1287.xml" ContentType="application/inkml+xml"/>
  <Override PartName="/ppt/ink/ink1288.xml" ContentType="application/inkml+xml"/>
  <Override PartName="/ppt/ink/ink1289.xml" ContentType="application/inkml+xml"/>
  <Override PartName="/ppt/ink/ink1290.xml" ContentType="application/inkml+xml"/>
  <Override PartName="/ppt/ink/ink1291.xml" ContentType="application/inkml+xml"/>
  <Override PartName="/ppt/ink/ink1292.xml" ContentType="application/inkml+xml"/>
  <Override PartName="/ppt/ink/ink1293.xml" ContentType="application/inkml+xml"/>
  <Override PartName="/ppt/ink/ink1294.xml" ContentType="application/inkml+xml"/>
  <Override PartName="/ppt/ink/ink1295.xml" ContentType="application/inkml+xml"/>
  <Override PartName="/ppt/ink/ink1296.xml" ContentType="application/inkml+xml"/>
  <Override PartName="/ppt/ink/ink1297.xml" ContentType="application/inkml+xml"/>
  <Override PartName="/ppt/ink/ink1298.xml" ContentType="application/inkml+xml"/>
  <Override PartName="/ppt/ink/ink1299.xml" ContentType="application/inkml+xml"/>
  <Override PartName="/ppt/ink/ink1300.xml" ContentType="application/inkml+xml"/>
  <Override PartName="/ppt/ink/ink1301.xml" ContentType="application/inkml+xml"/>
  <Override PartName="/ppt/ink/ink1302.xml" ContentType="application/inkml+xml"/>
  <Override PartName="/ppt/ink/ink1303.xml" ContentType="application/inkml+xml"/>
  <Override PartName="/ppt/ink/ink1304.xml" ContentType="application/inkml+xml"/>
  <Override PartName="/ppt/ink/ink1305.xml" ContentType="application/inkml+xml"/>
  <Override PartName="/ppt/ink/ink1306.xml" ContentType="application/inkml+xml"/>
  <Override PartName="/ppt/ink/ink1307.xml" ContentType="application/inkml+xml"/>
  <Override PartName="/ppt/ink/ink1308.xml" ContentType="application/inkml+xml"/>
  <Override PartName="/ppt/ink/ink1309.xml" ContentType="application/inkml+xml"/>
  <Override PartName="/ppt/ink/ink1310.xml" ContentType="application/inkml+xml"/>
  <Override PartName="/ppt/ink/ink1311.xml" ContentType="application/inkml+xml"/>
  <Override PartName="/ppt/ink/ink1312.xml" ContentType="application/inkml+xml"/>
  <Override PartName="/ppt/ink/ink1313.xml" ContentType="application/inkml+xml"/>
  <Override PartName="/ppt/ink/ink1314.xml" ContentType="application/inkml+xml"/>
  <Override PartName="/ppt/ink/ink1315.xml" ContentType="application/inkml+xml"/>
  <Override PartName="/ppt/ink/ink1316.xml" ContentType="application/inkml+xml"/>
  <Override PartName="/ppt/ink/ink1317.xml" ContentType="application/inkml+xml"/>
  <Override PartName="/ppt/ink/ink1318.xml" ContentType="application/inkml+xml"/>
  <Override PartName="/ppt/ink/ink1319.xml" ContentType="application/inkml+xml"/>
  <Override PartName="/ppt/ink/ink1320.xml" ContentType="application/inkml+xml"/>
  <Override PartName="/ppt/ink/ink1321.xml" ContentType="application/inkml+xml"/>
  <Override PartName="/ppt/ink/ink1322.xml" ContentType="application/inkml+xml"/>
  <Override PartName="/ppt/ink/ink1323.xml" ContentType="application/inkml+xml"/>
  <Override PartName="/ppt/ink/ink1324.xml" ContentType="application/inkml+xml"/>
  <Override PartName="/ppt/ink/ink1325.xml" ContentType="application/inkml+xml"/>
  <Override PartName="/ppt/ink/ink1326.xml" ContentType="application/inkml+xml"/>
  <Override PartName="/ppt/ink/ink1327.xml" ContentType="application/inkml+xml"/>
  <Override PartName="/ppt/ink/ink1328.xml" ContentType="application/inkml+xml"/>
  <Override PartName="/ppt/ink/ink1329.xml" ContentType="application/inkml+xml"/>
  <Override PartName="/ppt/ink/ink1330.xml" ContentType="application/inkml+xml"/>
  <Override PartName="/ppt/ink/ink1331.xml" ContentType="application/inkml+xml"/>
  <Override PartName="/ppt/ink/ink1332.xml" ContentType="application/inkml+xml"/>
  <Override PartName="/ppt/ink/ink1333.xml" ContentType="application/inkml+xml"/>
  <Override PartName="/ppt/ink/ink1334.xml" ContentType="application/inkml+xml"/>
  <Override PartName="/ppt/ink/ink1335.xml" ContentType="application/inkml+xml"/>
  <Override PartName="/ppt/ink/ink1336.xml" ContentType="application/inkml+xml"/>
  <Override PartName="/ppt/ink/ink1337.xml" ContentType="application/inkml+xml"/>
  <Override PartName="/ppt/ink/ink1338.xml" ContentType="application/inkml+xml"/>
  <Override PartName="/ppt/ink/ink1339.xml" ContentType="application/inkml+xml"/>
  <Override PartName="/ppt/ink/ink1340.xml" ContentType="application/inkml+xml"/>
  <Override PartName="/ppt/ink/ink1341.xml" ContentType="application/inkml+xml"/>
  <Override PartName="/ppt/ink/ink1342.xml" ContentType="application/inkml+xml"/>
  <Override PartName="/ppt/ink/ink1343.xml" ContentType="application/inkml+xml"/>
  <Override PartName="/ppt/ink/ink1344.xml" ContentType="application/inkml+xml"/>
  <Override PartName="/ppt/ink/ink1345.xml" ContentType="application/inkml+xml"/>
  <Override PartName="/ppt/ink/ink1346.xml" ContentType="application/inkml+xml"/>
  <Override PartName="/ppt/ink/ink1347.xml" ContentType="application/inkml+xml"/>
  <Override PartName="/ppt/ink/ink1348.xml" ContentType="application/inkml+xml"/>
  <Override PartName="/ppt/ink/ink1349.xml" ContentType="application/inkml+xml"/>
  <Override PartName="/ppt/ink/ink1350.xml" ContentType="application/inkml+xml"/>
  <Override PartName="/ppt/ink/ink1351.xml" ContentType="application/inkml+xml"/>
  <Override PartName="/ppt/ink/ink1352.xml" ContentType="application/inkml+xml"/>
  <Override PartName="/ppt/ink/ink1353.xml" ContentType="application/inkml+xml"/>
  <Override PartName="/ppt/ink/ink1354.xml" ContentType="application/inkml+xml"/>
  <Override PartName="/ppt/ink/ink1355.xml" ContentType="application/inkml+xml"/>
  <Override PartName="/ppt/ink/ink1356.xml" ContentType="application/inkml+xml"/>
  <Override PartName="/ppt/ink/ink1357.xml" ContentType="application/inkml+xml"/>
  <Override PartName="/ppt/ink/ink1358.xml" ContentType="application/inkml+xml"/>
  <Override PartName="/ppt/ink/ink1359.xml" ContentType="application/inkml+xml"/>
  <Override PartName="/ppt/ink/ink1360.xml" ContentType="application/inkml+xml"/>
  <Override PartName="/ppt/ink/ink1361.xml" ContentType="application/inkml+xml"/>
  <Override PartName="/ppt/ink/ink1362.xml" ContentType="application/inkml+xml"/>
  <Override PartName="/ppt/ink/ink1363.xml" ContentType="application/inkml+xml"/>
  <Override PartName="/ppt/ink/ink1364.xml" ContentType="application/inkml+xml"/>
  <Override PartName="/ppt/ink/ink1365.xml" ContentType="application/inkml+xml"/>
  <Override PartName="/ppt/ink/ink1366.xml" ContentType="application/inkml+xml"/>
  <Override PartName="/ppt/ink/ink1367.xml" ContentType="application/inkml+xml"/>
  <Override PartName="/ppt/ink/ink1368.xml" ContentType="application/inkml+xml"/>
  <Override PartName="/ppt/ink/ink1369.xml" ContentType="application/inkml+xml"/>
  <Override PartName="/ppt/ink/ink1370.xml" ContentType="application/inkml+xml"/>
  <Override PartName="/ppt/ink/ink1371.xml" ContentType="application/inkml+xml"/>
  <Override PartName="/ppt/ink/ink1372.xml" ContentType="application/inkml+xml"/>
  <Override PartName="/ppt/ink/ink1373.xml" ContentType="application/inkml+xml"/>
  <Override PartName="/ppt/ink/ink1374.xml" ContentType="application/inkml+xml"/>
  <Override PartName="/ppt/ink/ink1375.xml" ContentType="application/inkml+xml"/>
  <Override PartName="/ppt/ink/ink1376.xml" ContentType="application/inkml+xml"/>
  <Override PartName="/ppt/ink/ink1377.xml" ContentType="application/inkml+xml"/>
  <Override PartName="/ppt/ink/ink1378.xml" ContentType="application/inkml+xml"/>
  <Override PartName="/ppt/ink/ink1379.xml" ContentType="application/inkml+xml"/>
  <Override PartName="/ppt/ink/ink1380.xml" ContentType="application/inkml+xml"/>
  <Override PartName="/ppt/ink/ink1381.xml" ContentType="application/inkml+xml"/>
  <Override PartName="/ppt/ink/ink1382.xml" ContentType="application/inkml+xml"/>
  <Override PartName="/ppt/ink/ink1383.xml" ContentType="application/inkml+xml"/>
  <Override PartName="/ppt/ink/ink1384.xml" ContentType="application/inkml+xml"/>
  <Override PartName="/ppt/ink/ink1385.xml" ContentType="application/inkml+xml"/>
  <Override PartName="/ppt/ink/ink1386.xml" ContentType="application/inkml+xml"/>
  <Override PartName="/ppt/ink/ink1387.xml" ContentType="application/inkml+xml"/>
  <Override PartName="/ppt/ink/ink1388.xml" ContentType="application/inkml+xml"/>
  <Override PartName="/ppt/ink/ink1389.xml" ContentType="application/inkml+xml"/>
  <Override PartName="/ppt/ink/ink1390.xml" ContentType="application/inkml+xml"/>
  <Override PartName="/ppt/ink/ink1391.xml" ContentType="application/inkml+xml"/>
  <Override PartName="/ppt/ink/ink1392.xml" ContentType="application/inkml+xml"/>
  <Override PartName="/ppt/ink/ink1393.xml" ContentType="application/inkml+xml"/>
  <Override PartName="/ppt/ink/ink1394.xml" ContentType="application/inkml+xml"/>
  <Override PartName="/ppt/ink/ink1395.xml" ContentType="application/inkml+xml"/>
  <Override PartName="/ppt/ink/ink1396.xml" ContentType="application/inkml+xml"/>
  <Override PartName="/ppt/ink/ink1397.xml" ContentType="application/inkml+xml"/>
  <Override PartName="/ppt/ink/ink1398.xml" ContentType="application/inkml+xml"/>
  <Override PartName="/ppt/ink/ink1399.xml" ContentType="application/inkml+xml"/>
  <Override PartName="/ppt/ink/ink1400.xml" ContentType="application/inkml+xml"/>
  <Override PartName="/ppt/ink/ink1401.xml" ContentType="application/inkml+xml"/>
  <Override PartName="/ppt/ink/ink1402.xml" ContentType="application/inkml+xml"/>
  <Override PartName="/ppt/ink/ink1403.xml" ContentType="application/inkml+xml"/>
  <Override PartName="/ppt/ink/ink1404.xml" ContentType="application/inkml+xml"/>
  <Override PartName="/ppt/ink/ink1405.xml" ContentType="application/inkml+xml"/>
  <Override PartName="/ppt/ink/ink1406.xml" ContentType="application/inkml+xml"/>
  <Override PartName="/ppt/ink/ink1407.xml" ContentType="application/inkml+xml"/>
  <Override PartName="/ppt/ink/ink1408.xml" ContentType="application/inkml+xml"/>
  <Override PartName="/ppt/ink/ink1409.xml" ContentType="application/inkml+xml"/>
  <Override PartName="/ppt/ink/ink1410.xml" ContentType="application/inkml+xml"/>
  <Override PartName="/ppt/ink/ink1411.xml" ContentType="application/inkml+xml"/>
  <Override PartName="/ppt/ink/ink1412.xml" ContentType="application/inkml+xml"/>
  <Override PartName="/ppt/ink/ink1413.xml" ContentType="application/inkml+xml"/>
  <Override PartName="/ppt/ink/ink1414.xml" ContentType="application/inkml+xml"/>
  <Override PartName="/ppt/ink/ink1415.xml" ContentType="application/inkml+xml"/>
  <Override PartName="/ppt/ink/ink1416.xml" ContentType="application/inkml+xml"/>
  <Override PartName="/ppt/ink/ink1417.xml" ContentType="application/inkml+xml"/>
  <Override PartName="/ppt/ink/ink1418.xml" ContentType="application/inkml+xml"/>
  <Override PartName="/ppt/ink/ink1419.xml" ContentType="application/inkml+xml"/>
  <Override PartName="/ppt/ink/ink1420.xml" ContentType="application/inkml+xml"/>
  <Override PartName="/ppt/ink/ink1421.xml" ContentType="application/inkml+xml"/>
  <Override PartName="/ppt/ink/ink1422.xml" ContentType="application/inkml+xml"/>
  <Override PartName="/ppt/ink/ink1423.xml" ContentType="application/inkml+xml"/>
  <Override PartName="/ppt/ink/ink1424.xml" ContentType="application/inkml+xml"/>
  <Override PartName="/ppt/ink/ink1425.xml" ContentType="application/inkml+xml"/>
  <Override PartName="/ppt/ink/ink1426.xml" ContentType="application/inkml+xml"/>
  <Override PartName="/ppt/ink/ink1427.xml" ContentType="application/inkml+xml"/>
  <Override PartName="/ppt/ink/ink1428.xml" ContentType="application/inkml+xml"/>
  <Override PartName="/ppt/ink/ink1429.xml" ContentType="application/inkml+xml"/>
  <Override PartName="/ppt/ink/ink1430.xml" ContentType="application/inkml+xml"/>
  <Override PartName="/ppt/ink/ink1431.xml" ContentType="application/inkml+xml"/>
  <Override PartName="/ppt/ink/ink1432.xml" ContentType="application/inkml+xml"/>
  <Override PartName="/ppt/ink/ink1433.xml" ContentType="application/inkml+xml"/>
  <Override PartName="/ppt/ink/ink1434.xml" ContentType="application/inkml+xml"/>
  <Override PartName="/ppt/ink/ink1435.xml" ContentType="application/inkml+xml"/>
  <Override PartName="/ppt/ink/ink1436.xml" ContentType="application/inkml+xml"/>
  <Override PartName="/ppt/ink/ink1437.xml" ContentType="application/inkml+xml"/>
  <Override PartName="/ppt/ink/ink1438.xml" ContentType="application/inkml+xml"/>
  <Override PartName="/ppt/ink/ink1439.xml" ContentType="application/inkml+xml"/>
  <Override PartName="/ppt/ink/ink1440.xml" ContentType="application/inkml+xml"/>
  <Override PartName="/ppt/ink/ink1441.xml" ContentType="application/inkml+xml"/>
  <Override PartName="/ppt/ink/ink1442.xml" ContentType="application/inkml+xml"/>
  <Override PartName="/ppt/ink/ink1443.xml" ContentType="application/inkml+xml"/>
  <Override PartName="/ppt/ink/ink1444.xml" ContentType="application/inkml+xml"/>
  <Override PartName="/ppt/ink/ink1445.xml" ContentType="application/inkml+xml"/>
  <Override PartName="/ppt/ink/ink1446.xml" ContentType="application/inkml+xml"/>
  <Override PartName="/ppt/ink/ink1447.xml" ContentType="application/inkml+xml"/>
  <Override PartName="/ppt/ink/ink1448.xml" ContentType="application/inkml+xml"/>
  <Override PartName="/ppt/ink/ink1449.xml" ContentType="application/inkml+xml"/>
  <Override PartName="/ppt/ink/ink1450.xml" ContentType="application/inkml+xml"/>
  <Override PartName="/ppt/ink/ink1451.xml" ContentType="application/inkml+xml"/>
  <Override PartName="/ppt/ink/ink1452.xml" ContentType="application/inkml+xml"/>
  <Override PartName="/ppt/ink/ink1453.xml" ContentType="application/inkml+xml"/>
  <Override PartName="/ppt/ink/ink1454.xml" ContentType="application/inkml+xml"/>
  <Override PartName="/ppt/ink/ink1455.xml" ContentType="application/inkml+xml"/>
  <Override PartName="/ppt/ink/ink1456.xml" ContentType="application/inkml+xml"/>
  <Override PartName="/ppt/ink/ink1457.xml" ContentType="application/inkml+xml"/>
  <Override PartName="/ppt/ink/ink1458.xml" ContentType="application/inkml+xml"/>
  <Override PartName="/ppt/ink/ink1459.xml" ContentType="application/inkml+xml"/>
  <Override PartName="/ppt/ink/ink1460.xml" ContentType="application/inkml+xml"/>
  <Override PartName="/ppt/ink/ink1461.xml" ContentType="application/inkml+xml"/>
  <Override PartName="/ppt/ink/ink1462.xml" ContentType="application/inkml+xml"/>
  <Override PartName="/ppt/ink/ink1463.xml" ContentType="application/inkml+xml"/>
  <Override PartName="/ppt/ink/ink1464.xml" ContentType="application/inkml+xml"/>
  <Override PartName="/ppt/ink/ink1465.xml" ContentType="application/inkml+xml"/>
  <Override PartName="/ppt/ink/ink1466.xml" ContentType="application/inkml+xml"/>
  <Override PartName="/ppt/ink/ink1467.xml" ContentType="application/inkml+xml"/>
  <Override PartName="/ppt/ink/ink1468.xml" ContentType="application/inkml+xml"/>
  <Override PartName="/ppt/ink/ink1469.xml" ContentType="application/inkml+xml"/>
  <Override PartName="/ppt/ink/ink1470.xml" ContentType="application/inkml+xml"/>
  <Override PartName="/ppt/ink/ink1471.xml" ContentType="application/inkml+xml"/>
  <Override PartName="/ppt/ink/ink1472.xml" ContentType="application/inkml+xml"/>
  <Override PartName="/ppt/ink/ink1473.xml" ContentType="application/inkml+xml"/>
  <Override PartName="/ppt/ink/ink1474.xml" ContentType="application/inkml+xml"/>
  <Override PartName="/ppt/ink/ink1475.xml" ContentType="application/inkml+xml"/>
  <Override PartName="/ppt/ink/ink1476.xml" ContentType="application/inkml+xml"/>
  <Override PartName="/ppt/ink/ink1477.xml" ContentType="application/inkml+xml"/>
  <Override PartName="/ppt/ink/ink1478.xml" ContentType="application/inkml+xml"/>
  <Override PartName="/ppt/ink/ink1479.xml" ContentType="application/inkml+xml"/>
  <Override PartName="/ppt/ink/ink1480.xml" ContentType="application/inkml+xml"/>
  <Override PartName="/ppt/ink/ink1481.xml" ContentType="application/inkml+xml"/>
  <Override PartName="/ppt/ink/ink1482.xml" ContentType="application/inkml+xml"/>
  <Override PartName="/ppt/ink/ink1483.xml" ContentType="application/inkml+xml"/>
  <Override PartName="/ppt/ink/ink1484.xml" ContentType="application/inkml+xml"/>
  <Override PartName="/ppt/ink/ink1485.xml" ContentType="application/inkml+xml"/>
  <Override PartName="/ppt/ink/ink1486.xml" ContentType="application/inkml+xml"/>
  <Override PartName="/ppt/ink/ink1487.xml" ContentType="application/inkml+xml"/>
  <Override PartName="/ppt/ink/ink1488.xml" ContentType="application/inkml+xml"/>
  <Override PartName="/ppt/ink/ink1489.xml" ContentType="application/inkml+xml"/>
  <Override PartName="/ppt/ink/ink1490.xml" ContentType="application/inkml+xml"/>
  <Override PartName="/ppt/ink/ink1491.xml" ContentType="application/inkml+xml"/>
  <Override PartName="/ppt/ink/ink1492.xml" ContentType="application/inkml+xml"/>
  <Override PartName="/ppt/ink/ink1493.xml" ContentType="application/inkml+xml"/>
  <Override PartName="/ppt/ink/ink1494.xml" ContentType="application/inkml+xml"/>
  <Override PartName="/ppt/ink/ink1495.xml" ContentType="application/inkml+xml"/>
  <Override PartName="/ppt/ink/ink1496.xml" ContentType="application/inkml+xml"/>
  <Override PartName="/ppt/ink/ink1497.xml" ContentType="application/inkml+xml"/>
  <Override PartName="/ppt/ink/ink1498.xml" ContentType="application/inkml+xml"/>
  <Override PartName="/ppt/ink/ink1499.xml" ContentType="application/inkml+xml"/>
  <Override PartName="/ppt/ink/ink1500.xml" ContentType="application/inkml+xml"/>
  <Override PartName="/ppt/ink/ink1501.xml" ContentType="application/inkml+xml"/>
  <Override PartName="/ppt/ink/ink1502.xml" ContentType="application/inkml+xml"/>
  <Override PartName="/ppt/ink/ink1503.xml" ContentType="application/inkml+xml"/>
  <Override PartName="/ppt/ink/ink1504.xml" ContentType="application/inkml+xml"/>
  <Override PartName="/ppt/ink/ink1505.xml" ContentType="application/inkml+xml"/>
  <Override PartName="/ppt/ink/ink1506.xml" ContentType="application/inkml+xml"/>
  <Override PartName="/ppt/ink/ink1507.xml" ContentType="application/inkml+xml"/>
  <Override PartName="/ppt/ink/ink1508.xml" ContentType="application/inkml+xml"/>
  <Override PartName="/ppt/ink/ink1509.xml" ContentType="application/inkml+xml"/>
  <Override PartName="/ppt/ink/ink1510.xml" ContentType="application/inkml+xml"/>
  <Override PartName="/ppt/ink/ink1511.xml" ContentType="application/inkml+xml"/>
  <Override PartName="/ppt/ink/ink1512.xml" ContentType="application/inkml+xml"/>
  <Override PartName="/ppt/ink/ink1513.xml" ContentType="application/inkml+xml"/>
  <Override PartName="/ppt/ink/ink1514.xml" ContentType="application/inkml+xml"/>
  <Override PartName="/ppt/ink/ink1515.xml" ContentType="application/inkml+xml"/>
  <Override PartName="/ppt/ink/ink1516.xml" ContentType="application/inkml+xml"/>
  <Override PartName="/ppt/ink/ink1517.xml" ContentType="application/inkml+xml"/>
  <Override PartName="/ppt/ink/ink1518.xml" ContentType="application/inkml+xml"/>
  <Override PartName="/ppt/ink/ink1519.xml" ContentType="application/inkml+xml"/>
  <Override PartName="/ppt/ink/ink1520.xml" ContentType="application/inkml+xml"/>
  <Override PartName="/ppt/ink/ink1521.xml" ContentType="application/inkml+xml"/>
  <Override PartName="/ppt/ink/ink1522.xml" ContentType="application/inkml+xml"/>
  <Override PartName="/ppt/ink/ink1523.xml" ContentType="application/inkml+xml"/>
  <Override PartName="/ppt/ink/ink1524.xml" ContentType="application/inkml+xml"/>
  <Override PartName="/ppt/ink/ink1525.xml" ContentType="application/inkml+xml"/>
  <Override PartName="/ppt/ink/ink1526.xml" ContentType="application/inkml+xml"/>
  <Override PartName="/ppt/ink/ink1527.xml" ContentType="application/inkml+xml"/>
  <Override PartName="/ppt/ink/ink1528.xml" ContentType="application/inkml+xml"/>
  <Override PartName="/ppt/ink/ink1529.xml" ContentType="application/inkml+xml"/>
  <Override PartName="/ppt/ink/ink1530.xml" ContentType="application/inkml+xml"/>
  <Override PartName="/ppt/ink/ink1531.xml" ContentType="application/inkml+xml"/>
  <Override PartName="/ppt/ink/ink1532.xml" ContentType="application/inkml+xml"/>
  <Override PartName="/ppt/ink/ink1533.xml" ContentType="application/inkml+xml"/>
  <Override PartName="/ppt/ink/ink1534.xml" ContentType="application/inkml+xml"/>
  <Override PartName="/ppt/ink/ink1535.xml" ContentType="application/inkml+xml"/>
  <Override PartName="/ppt/ink/ink1536.xml" ContentType="application/inkml+xml"/>
  <Override PartName="/ppt/ink/ink1537.xml" ContentType="application/inkml+xml"/>
  <Override PartName="/ppt/ink/ink1538.xml" ContentType="application/inkml+xml"/>
  <Override PartName="/ppt/ink/ink1539.xml" ContentType="application/inkml+xml"/>
  <Override PartName="/ppt/ink/ink1540.xml" ContentType="application/inkml+xml"/>
  <Override PartName="/ppt/ink/ink1541.xml" ContentType="application/inkml+xml"/>
  <Override PartName="/ppt/ink/ink1542.xml" ContentType="application/inkml+xml"/>
  <Override PartName="/ppt/ink/ink1543.xml" ContentType="application/inkml+xml"/>
  <Override PartName="/ppt/ink/ink1544.xml" ContentType="application/inkml+xml"/>
  <Override PartName="/ppt/ink/ink1545.xml" ContentType="application/inkml+xml"/>
  <Override PartName="/ppt/ink/ink1546.xml" ContentType="application/inkml+xml"/>
  <Override PartName="/ppt/ink/ink1547.xml" ContentType="application/inkml+xml"/>
  <Override PartName="/ppt/ink/ink1548.xml" ContentType="application/inkml+xml"/>
  <Override PartName="/ppt/ink/ink1549.xml" ContentType="application/inkml+xml"/>
  <Override PartName="/ppt/ink/ink1550.xml" ContentType="application/inkml+xml"/>
  <Override PartName="/ppt/ink/ink1551.xml" ContentType="application/inkml+xml"/>
  <Override PartName="/ppt/ink/ink1552.xml" ContentType="application/inkml+xml"/>
  <Override PartName="/ppt/ink/ink1553.xml" ContentType="application/inkml+xml"/>
  <Override PartName="/ppt/ink/ink1554.xml" ContentType="application/inkml+xml"/>
  <Override PartName="/ppt/ink/ink1555.xml" ContentType="application/inkml+xml"/>
  <Override PartName="/ppt/ink/ink1556.xml" ContentType="application/inkml+xml"/>
  <Override PartName="/ppt/ink/ink1557.xml" ContentType="application/inkml+xml"/>
  <Override PartName="/ppt/ink/ink1558.xml" ContentType="application/inkml+xml"/>
  <Override PartName="/ppt/ink/ink1559.xml" ContentType="application/inkml+xml"/>
  <Override PartName="/ppt/ink/ink1560.xml" ContentType="application/inkml+xml"/>
  <Override PartName="/ppt/ink/ink1561.xml" ContentType="application/inkml+xml"/>
  <Override PartName="/ppt/ink/ink1562.xml" ContentType="application/inkml+xml"/>
  <Override PartName="/ppt/ink/ink1563.xml" ContentType="application/inkml+xml"/>
  <Override PartName="/ppt/ink/ink1564.xml" ContentType="application/inkml+xml"/>
  <Override PartName="/ppt/ink/ink1565.xml" ContentType="application/inkml+xml"/>
  <Override PartName="/ppt/ink/ink1566.xml" ContentType="application/inkml+xml"/>
  <Override PartName="/ppt/ink/ink1567.xml" ContentType="application/inkml+xml"/>
  <Override PartName="/ppt/ink/ink1568.xml" ContentType="application/inkml+xml"/>
  <Override PartName="/ppt/ink/ink1569.xml" ContentType="application/inkml+xml"/>
  <Override PartName="/ppt/ink/ink1570.xml" ContentType="application/inkml+xml"/>
  <Override PartName="/ppt/ink/ink1571.xml" ContentType="application/inkml+xml"/>
  <Override PartName="/ppt/ink/ink1572.xml" ContentType="application/inkml+xml"/>
  <Override PartName="/ppt/ink/ink1573.xml" ContentType="application/inkml+xml"/>
  <Override PartName="/ppt/ink/ink1574.xml" ContentType="application/inkml+xml"/>
  <Override PartName="/ppt/ink/ink1575.xml" ContentType="application/inkml+xml"/>
  <Override PartName="/ppt/ink/ink1576.xml" ContentType="application/inkml+xml"/>
  <Override PartName="/ppt/ink/ink1577.xml" ContentType="application/inkml+xml"/>
  <Override PartName="/ppt/ink/ink1578.xml" ContentType="application/inkml+xml"/>
  <Override PartName="/ppt/ink/ink1579.xml" ContentType="application/inkml+xml"/>
  <Override PartName="/ppt/ink/ink1580.xml" ContentType="application/inkml+xml"/>
  <Override PartName="/ppt/ink/ink1581.xml" ContentType="application/inkml+xml"/>
  <Override PartName="/ppt/ink/ink1582.xml" ContentType="application/inkml+xml"/>
  <Override PartName="/ppt/ink/ink1583.xml" ContentType="application/inkml+xml"/>
  <Override PartName="/ppt/ink/ink1584.xml" ContentType="application/inkml+xml"/>
  <Override PartName="/ppt/ink/ink1585.xml" ContentType="application/inkml+xml"/>
  <Override PartName="/ppt/ink/ink1586.xml" ContentType="application/inkml+xml"/>
  <Override PartName="/ppt/ink/ink1587.xml" ContentType="application/inkml+xml"/>
  <Override PartName="/ppt/ink/ink1588.xml" ContentType="application/inkml+xml"/>
  <Override PartName="/ppt/ink/ink1589.xml" ContentType="application/inkml+xml"/>
  <Override PartName="/ppt/ink/ink1590.xml" ContentType="application/inkml+xml"/>
  <Override PartName="/ppt/ink/ink1591.xml" ContentType="application/inkml+xml"/>
  <Override PartName="/ppt/ink/ink1592.xml" ContentType="application/inkml+xml"/>
  <Override PartName="/ppt/ink/ink1593.xml" ContentType="application/inkml+xml"/>
  <Override PartName="/ppt/ink/ink1594.xml" ContentType="application/inkml+xml"/>
  <Override PartName="/ppt/ink/ink1595.xml" ContentType="application/inkml+xml"/>
  <Override PartName="/ppt/ink/ink1596.xml" ContentType="application/inkml+xml"/>
  <Override PartName="/ppt/ink/ink1597.xml" ContentType="application/inkml+xml"/>
  <Override PartName="/ppt/ink/ink1598.xml" ContentType="application/inkml+xml"/>
  <Override PartName="/ppt/ink/ink1599.xml" ContentType="application/inkml+xml"/>
  <Override PartName="/ppt/ink/ink1600.xml" ContentType="application/inkml+xml"/>
  <Override PartName="/ppt/ink/ink1601.xml" ContentType="application/inkml+xml"/>
  <Override PartName="/ppt/ink/ink1602.xml" ContentType="application/inkml+xml"/>
  <Override PartName="/ppt/ink/ink1603.xml" ContentType="application/inkml+xml"/>
  <Override PartName="/ppt/ink/ink1604.xml" ContentType="application/inkml+xml"/>
  <Override PartName="/ppt/ink/ink1605.xml" ContentType="application/inkml+xml"/>
  <Override PartName="/ppt/ink/ink1606.xml" ContentType="application/inkml+xml"/>
  <Override PartName="/ppt/ink/ink1607.xml" ContentType="application/inkml+xml"/>
  <Override PartName="/ppt/ink/ink1608.xml" ContentType="application/inkml+xml"/>
  <Override PartName="/ppt/ink/ink1609.xml" ContentType="application/inkml+xml"/>
  <Override PartName="/ppt/ink/ink1610.xml" ContentType="application/inkml+xml"/>
  <Override PartName="/ppt/ink/ink1611.xml" ContentType="application/inkml+xml"/>
  <Override PartName="/ppt/ink/ink1612.xml" ContentType="application/inkml+xml"/>
  <Override PartName="/ppt/ink/ink1613.xml" ContentType="application/inkml+xml"/>
  <Override PartName="/ppt/ink/ink1614.xml" ContentType="application/inkml+xml"/>
  <Override PartName="/ppt/ink/ink1615.xml" ContentType="application/inkml+xml"/>
  <Override PartName="/ppt/ink/ink1616.xml" ContentType="application/inkml+xml"/>
  <Override PartName="/ppt/ink/ink1617.xml" ContentType="application/inkml+xml"/>
  <Override PartName="/ppt/ink/ink1618.xml" ContentType="application/inkml+xml"/>
  <Override PartName="/ppt/ink/ink1619.xml" ContentType="application/inkml+xml"/>
  <Override PartName="/ppt/ink/ink1620.xml" ContentType="application/inkml+xml"/>
  <Override PartName="/ppt/ink/ink1621.xml" ContentType="application/inkml+xml"/>
  <Override PartName="/ppt/ink/ink1622.xml" ContentType="application/inkml+xml"/>
  <Override PartName="/ppt/ink/ink1623.xml" ContentType="application/inkml+xml"/>
  <Override PartName="/ppt/ink/ink1624.xml" ContentType="application/inkml+xml"/>
  <Override PartName="/ppt/ink/ink1625.xml" ContentType="application/inkml+xml"/>
  <Override PartName="/ppt/ink/ink1626.xml" ContentType="application/inkml+xml"/>
  <Override PartName="/ppt/ink/ink1627.xml" ContentType="application/inkml+xml"/>
  <Override PartName="/ppt/ink/ink1628.xml" ContentType="application/inkml+xml"/>
  <Override PartName="/ppt/ink/ink1629.xml" ContentType="application/inkml+xml"/>
  <Override PartName="/ppt/ink/ink1630.xml" ContentType="application/inkml+xml"/>
  <Override PartName="/ppt/ink/ink1631.xml" ContentType="application/inkml+xml"/>
  <Override PartName="/ppt/ink/ink1632.xml" ContentType="application/inkml+xml"/>
  <Override PartName="/ppt/ink/ink1633.xml" ContentType="application/inkml+xml"/>
  <Override PartName="/ppt/ink/ink1634.xml" ContentType="application/inkml+xml"/>
  <Override PartName="/ppt/ink/ink1635.xml" ContentType="application/inkml+xml"/>
  <Override PartName="/ppt/ink/ink1636.xml" ContentType="application/inkml+xml"/>
  <Override PartName="/ppt/ink/ink1637.xml" ContentType="application/inkml+xml"/>
  <Override PartName="/ppt/ink/ink1638.xml" ContentType="application/inkml+xml"/>
  <Override PartName="/ppt/ink/ink1639.xml" ContentType="application/inkml+xml"/>
  <Override PartName="/ppt/ink/ink1640.xml" ContentType="application/inkml+xml"/>
  <Override PartName="/ppt/ink/ink1641.xml" ContentType="application/inkml+xml"/>
  <Override PartName="/ppt/ink/ink1642.xml" ContentType="application/inkml+xml"/>
  <Override PartName="/ppt/ink/ink1643.xml" ContentType="application/inkml+xml"/>
  <Override PartName="/ppt/ink/ink1644.xml" ContentType="application/inkml+xml"/>
  <Override PartName="/ppt/ink/ink1645.xml" ContentType="application/inkml+xml"/>
  <Override PartName="/ppt/ink/ink1646.xml" ContentType="application/inkml+xml"/>
  <Override PartName="/ppt/ink/ink1647.xml" ContentType="application/inkml+xml"/>
  <Override PartName="/ppt/ink/ink1648.xml" ContentType="application/inkml+xml"/>
  <Override PartName="/ppt/ink/ink1649.xml" ContentType="application/inkml+xml"/>
  <Override PartName="/ppt/ink/ink1650.xml" ContentType="application/inkml+xml"/>
  <Override PartName="/ppt/ink/ink1651.xml" ContentType="application/inkml+xml"/>
  <Override PartName="/ppt/ink/ink1652.xml" ContentType="application/inkml+xml"/>
  <Override PartName="/ppt/ink/ink1653.xml" ContentType="application/inkml+xml"/>
  <Override PartName="/ppt/ink/ink1654.xml" ContentType="application/inkml+xml"/>
  <Override PartName="/ppt/ink/ink1655.xml" ContentType="application/inkml+xml"/>
  <Override PartName="/ppt/ink/ink1656.xml" ContentType="application/inkml+xml"/>
  <Override PartName="/ppt/ink/ink1657.xml" ContentType="application/inkml+xml"/>
  <Override PartName="/ppt/ink/ink1658.xml" ContentType="application/inkml+xml"/>
  <Override PartName="/ppt/ink/ink1659.xml" ContentType="application/inkml+xml"/>
  <Override PartName="/ppt/ink/ink1660.xml" ContentType="application/inkml+xml"/>
  <Override PartName="/ppt/ink/ink1661.xml" ContentType="application/inkml+xml"/>
  <Override PartName="/ppt/ink/ink1662.xml" ContentType="application/inkml+xml"/>
  <Override PartName="/ppt/ink/ink1663.xml" ContentType="application/inkml+xml"/>
  <Override PartName="/ppt/ink/ink1664.xml" ContentType="application/inkml+xml"/>
  <Override PartName="/ppt/ink/ink1665.xml" ContentType="application/inkml+xml"/>
  <Override PartName="/ppt/ink/ink1666.xml" ContentType="application/inkml+xml"/>
  <Override PartName="/ppt/ink/ink1667.xml" ContentType="application/inkml+xml"/>
  <Override PartName="/ppt/ink/ink1668.xml" ContentType="application/inkml+xml"/>
  <Override PartName="/ppt/ink/ink1669.xml" ContentType="application/inkml+xml"/>
  <Override PartName="/ppt/ink/ink1670.xml" ContentType="application/inkml+xml"/>
  <Override PartName="/ppt/ink/ink1671.xml" ContentType="application/inkml+xml"/>
  <Override PartName="/ppt/ink/ink1672.xml" ContentType="application/inkml+xml"/>
  <Override PartName="/ppt/ink/ink1673.xml" ContentType="application/inkml+xml"/>
  <Override PartName="/ppt/ink/ink1674.xml" ContentType="application/inkml+xml"/>
  <Override PartName="/ppt/ink/ink1675.xml" ContentType="application/inkml+xml"/>
  <Override PartName="/ppt/ink/ink1676.xml" ContentType="application/inkml+xml"/>
  <Override PartName="/ppt/ink/ink1677.xml" ContentType="application/inkml+xml"/>
  <Override PartName="/ppt/ink/ink1678.xml" ContentType="application/inkml+xml"/>
  <Override PartName="/ppt/ink/ink1679.xml" ContentType="application/inkml+xml"/>
  <Override PartName="/ppt/ink/ink1680.xml" ContentType="application/inkml+xml"/>
  <Override PartName="/ppt/ink/ink1681.xml" ContentType="application/inkml+xml"/>
  <Override PartName="/ppt/ink/ink1682.xml" ContentType="application/inkml+xml"/>
  <Override PartName="/ppt/ink/ink1683.xml" ContentType="application/inkml+xml"/>
  <Override PartName="/ppt/ink/ink1684.xml" ContentType="application/inkml+xml"/>
  <Override PartName="/ppt/ink/ink1685.xml" ContentType="application/inkml+xml"/>
  <Override PartName="/ppt/ink/ink1686.xml" ContentType="application/inkml+xml"/>
  <Override PartName="/ppt/ink/ink1687.xml" ContentType="application/inkml+xml"/>
  <Override PartName="/ppt/ink/ink1688.xml" ContentType="application/inkml+xml"/>
  <Override PartName="/ppt/ink/ink1689.xml" ContentType="application/inkml+xml"/>
  <Override PartName="/ppt/ink/ink1690.xml" ContentType="application/inkml+xml"/>
  <Override PartName="/ppt/ink/ink1691.xml" ContentType="application/inkml+xml"/>
  <Override PartName="/ppt/ink/ink1692.xml" ContentType="application/inkml+xml"/>
  <Override PartName="/ppt/ink/ink1693.xml" ContentType="application/inkml+xml"/>
  <Override PartName="/ppt/ink/ink1694.xml" ContentType="application/inkml+xml"/>
  <Override PartName="/ppt/ink/ink1695.xml" ContentType="application/inkml+xml"/>
  <Override PartName="/ppt/ink/ink1696.xml" ContentType="application/inkml+xml"/>
  <Override PartName="/ppt/ink/ink1697.xml" ContentType="application/inkml+xml"/>
  <Override PartName="/ppt/ink/ink1698.xml" ContentType="application/inkml+xml"/>
  <Override PartName="/ppt/ink/ink1699.xml" ContentType="application/inkml+xml"/>
  <Override PartName="/ppt/ink/ink1700.xml" ContentType="application/inkml+xml"/>
  <Override PartName="/ppt/ink/ink1701.xml" ContentType="application/inkml+xml"/>
  <Override PartName="/ppt/ink/ink1702.xml" ContentType="application/inkml+xml"/>
  <Override PartName="/ppt/ink/ink1703.xml" ContentType="application/inkml+xml"/>
  <Override PartName="/ppt/ink/ink1704.xml" ContentType="application/inkml+xml"/>
  <Override PartName="/ppt/ink/ink1705.xml" ContentType="application/inkml+xml"/>
  <Override PartName="/ppt/ink/ink1706.xml" ContentType="application/inkml+xml"/>
  <Override PartName="/ppt/ink/ink1707.xml" ContentType="application/inkml+xml"/>
  <Override PartName="/ppt/ink/ink1708.xml" ContentType="application/inkml+xml"/>
  <Override PartName="/ppt/ink/ink1709.xml" ContentType="application/inkml+xml"/>
  <Override PartName="/ppt/ink/ink1710.xml" ContentType="application/inkml+xml"/>
  <Override PartName="/ppt/ink/ink1711.xml" ContentType="application/inkml+xml"/>
  <Override PartName="/ppt/ink/ink1712.xml" ContentType="application/inkml+xml"/>
  <Override PartName="/ppt/ink/ink1713.xml" ContentType="application/inkml+xml"/>
  <Override PartName="/ppt/ink/ink1714.xml" ContentType="application/inkml+xml"/>
  <Override PartName="/ppt/ink/ink1715.xml" ContentType="application/inkml+xml"/>
  <Override PartName="/ppt/ink/ink1716.xml" ContentType="application/inkml+xml"/>
  <Override PartName="/ppt/ink/ink1717.xml" ContentType="application/inkml+xml"/>
  <Override PartName="/ppt/ink/ink1718.xml" ContentType="application/inkml+xml"/>
  <Override PartName="/ppt/ink/ink1719.xml" ContentType="application/inkml+xml"/>
  <Override PartName="/ppt/ink/ink1720.xml" ContentType="application/inkml+xml"/>
  <Override PartName="/ppt/ink/ink1721.xml" ContentType="application/inkml+xml"/>
  <Override PartName="/ppt/ink/ink1722.xml" ContentType="application/inkml+xml"/>
  <Override PartName="/ppt/ink/ink1723.xml" ContentType="application/inkml+xml"/>
  <Override PartName="/ppt/ink/ink1724.xml" ContentType="application/inkml+xml"/>
  <Override PartName="/ppt/ink/ink1725.xml" ContentType="application/inkml+xml"/>
  <Override PartName="/ppt/ink/ink1726.xml" ContentType="application/inkml+xml"/>
  <Override PartName="/ppt/ink/ink1727.xml" ContentType="application/inkml+xml"/>
  <Override PartName="/ppt/ink/ink1728.xml" ContentType="application/inkml+xml"/>
  <Override PartName="/ppt/ink/ink1729.xml" ContentType="application/inkml+xml"/>
  <Override PartName="/ppt/ink/ink1730.xml" ContentType="application/inkml+xml"/>
  <Override PartName="/ppt/ink/ink1731.xml" ContentType="application/inkml+xml"/>
  <Override PartName="/ppt/ink/ink1732.xml" ContentType="application/inkml+xml"/>
  <Override PartName="/ppt/ink/ink1733.xml" ContentType="application/inkml+xml"/>
  <Override PartName="/ppt/ink/ink1734.xml" ContentType="application/inkml+xml"/>
  <Override PartName="/ppt/ink/ink1735.xml" ContentType="application/inkml+xml"/>
  <Override PartName="/ppt/ink/ink1736.xml" ContentType="application/inkml+xml"/>
  <Override PartName="/ppt/ink/ink1737.xml" ContentType="application/inkml+xml"/>
  <Override PartName="/ppt/ink/ink1738.xml" ContentType="application/inkml+xml"/>
  <Override PartName="/ppt/ink/ink1739.xml" ContentType="application/inkml+xml"/>
  <Override PartName="/ppt/ink/ink1740.xml" ContentType="application/inkml+xml"/>
  <Override PartName="/ppt/ink/ink1741.xml" ContentType="application/inkml+xml"/>
  <Override PartName="/ppt/ink/ink1742.xml" ContentType="application/inkml+xml"/>
  <Override PartName="/ppt/ink/ink1743.xml" ContentType="application/inkml+xml"/>
  <Override PartName="/ppt/ink/ink1744.xml" ContentType="application/inkml+xml"/>
  <Override PartName="/ppt/ink/ink1745.xml" ContentType="application/inkml+xml"/>
  <Override PartName="/ppt/ink/ink1746.xml" ContentType="application/inkml+xml"/>
  <Override PartName="/ppt/ink/ink1747.xml" ContentType="application/inkml+xml"/>
  <Override PartName="/ppt/ink/ink1748.xml" ContentType="application/inkml+xml"/>
  <Override PartName="/ppt/ink/ink1749.xml" ContentType="application/inkml+xml"/>
  <Override PartName="/ppt/ink/ink1750.xml" ContentType="application/inkml+xml"/>
  <Override PartName="/ppt/ink/ink1751.xml" ContentType="application/inkml+xml"/>
  <Override PartName="/ppt/ink/ink1752.xml" ContentType="application/inkml+xml"/>
  <Override PartName="/ppt/ink/ink1753.xml" ContentType="application/inkml+xml"/>
  <Override PartName="/ppt/ink/ink1754.xml" ContentType="application/inkml+xml"/>
  <Override PartName="/ppt/ink/ink1755.xml" ContentType="application/inkml+xml"/>
  <Override PartName="/ppt/ink/ink1756.xml" ContentType="application/inkml+xml"/>
  <Override PartName="/ppt/ink/ink1757.xml" ContentType="application/inkml+xml"/>
  <Override PartName="/ppt/ink/ink1758.xml" ContentType="application/inkml+xml"/>
  <Override PartName="/ppt/ink/ink1759.xml" ContentType="application/inkml+xml"/>
  <Override PartName="/ppt/ink/ink1760.xml" ContentType="application/inkml+xml"/>
  <Override PartName="/ppt/ink/ink1761.xml" ContentType="application/inkml+xml"/>
  <Override PartName="/ppt/ink/ink1762.xml" ContentType="application/inkml+xml"/>
  <Override PartName="/ppt/ink/ink1763.xml" ContentType="application/inkml+xml"/>
  <Override PartName="/ppt/ink/ink1764.xml" ContentType="application/inkml+xml"/>
  <Override PartName="/ppt/ink/ink1765.xml" ContentType="application/inkml+xml"/>
  <Override PartName="/ppt/ink/ink1766.xml" ContentType="application/inkml+xml"/>
  <Override PartName="/ppt/ink/ink1767.xml" ContentType="application/inkml+xml"/>
  <Override PartName="/ppt/ink/ink1768.xml" ContentType="application/inkml+xml"/>
  <Override PartName="/ppt/ink/ink1769.xml" ContentType="application/inkml+xml"/>
  <Override PartName="/ppt/ink/ink1770.xml" ContentType="application/inkml+xml"/>
  <Override PartName="/ppt/ink/ink1771.xml" ContentType="application/inkml+xml"/>
  <Override PartName="/ppt/ink/ink1772.xml" ContentType="application/inkml+xml"/>
  <Override PartName="/ppt/ink/ink1773.xml" ContentType="application/inkml+xml"/>
  <Override PartName="/ppt/ink/ink1774.xml" ContentType="application/inkml+xml"/>
  <Override PartName="/ppt/ink/ink1775.xml" ContentType="application/inkml+xml"/>
  <Override PartName="/ppt/ink/ink1776.xml" ContentType="application/inkml+xml"/>
  <Override PartName="/ppt/ink/ink1777.xml" ContentType="application/inkml+xml"/>
  <Override PartName="/ppt/ink/ink1778.xml" ContentType="application/inkml+xml"/>
  <Override PartName="/ppt/ink/ink1779.xml" ContentType="application/inkml+xml"/>
  <Override PartName="/ppt/ink/ink1780.xml" ContentType="application/inkml+xml"/>
  <Override PartName="/ppt/ink/ink1781.xml" ContentType="application/inkml+xml"/>
  <Override PartName="/ppt/ink/ink1782.xml" ContentType="application/inkml+xml"/>
  <Override PartName="/ppt/ink/ink1783.xml" ContentType="application/inkml+xml"/>
  <Override PartName="/ppt/ink/ink1784.xml" ContentType="application/inkml+xml"/>
  <Override PartName="/ppt/ink/ink1785.xml" ContentType="application/inkml+xml"/>
  <Override PartName="/ppt/ink/ink1786.xml" ContentType="application/inkml+xml"/>
  <Override PartName="/ppt/ink/ink1787.xml" ContentType="application/inkml+xml"/>
  <Override PartName="/ppt/ink/ink1788.xml" ContentType="application/inkml+xml"/>
  <Override PartName="/ppt/ink/ink1789.xml" ContentType="application/inkml+xml"/>
  <Override PartName="/ppt/ink/ink1790.xml" ContentType="application/inkml+xml"/>
  <Override PartName="/ppt/ink/ink1791.xml" ContentType="application/inkml+xml"/>
  <Override PartName="/ppt/ink/ink1792.xml" ContentType="application/inkml+xml"/>
  <Override PartName="/ppt/ink/ink1793.xml" ContentType="application/inkml+xml"/>
  <Override PartName="/ppt/ink/ink1794.xml" ContentType="application/inkml+xml"/>
  <Override PartName="/ppt/ink/ink1795.xml" ContentType="application/inkml+xml"/>
  <Override PartName="/ppt/ink/ink1796.xml" ContentType="application/inkml+xml"/>
  <Override PartName="/ppt/ink/ink1797.xml" ContentType="application/inkml+xml"/>
  <Override PartName="/ppt/ink/ink1798.xml" ContentType="application/inkml+xml"/>
  <Override PartName="/ppt/ink/ink1799.xml" ContentType="application/inkml+xml"/>
  <Override PartName="/ppt/ink/ink1800.xml" ContentType="application/inkml+xml"/>
  <Override PartName="/ppt/ink/ink1801.xml" ContentType="application/inkml+xml"/>
  <Override PartName="/ppt/ink/ink1802.xml" ContentType="application/inkml+xml"/>
  <Override PartName="/ppt/ink/ink1803.xml" ContentType="application/inkml+xml"/>
  <Override PartName="/ppt/ink/ink1804.xml" ContentType="application/inkml+xml"/>
  <Override PartName="/ppt/ink/ink1805.xml" ContentType="application/inkml+xml"/>
  <Override PartName="/ppt/ink/ink1806.xml" ContentType="application/inkml+xml"/>
  <Override PartName="/ppt/ink/ink1807.xml" ContentType="application/inkml+xml"/>
  <Override PartName="/ppt/ink/ink1808.xml" ContentType="application/inkml+xml"/>
  <Override PartName="/ppt/ink/ink1809.xml" ContentType="application/inkml+xml"/>
  <Override PartName="/ppt/ink/ink1810.xml" ContentType="application/inkml+xml"/>
  <Override PartName="/ppt/ink/ink1811.xml" ContentType="application/inkml+xml"/>
  <Override PartName="/ppt/ink/ink1812.xml" ContentType="application/inkml+xml"/>
  <Override PartName="/ppt/ink/ink1813.xml" ContentType="application/inkml+xml"/>
  <Override PartName="/ppt/ink/ink1814.xml" ContentType="application/inkml+xml"/>
  <Override PartName="/ppt/ink/ink1815.xml" ContentType="application/inkml+xml"/>
  <Override PartName="/ppt/ink/ink1816.xml" ContentType="application/inkml+xml"/>
  <Override PartName="/ppt/ink/ink1817.xml" ContentType="application/inkml+xml"/>
  <Override PartName="/ppt/ink/ink1818.xml" ContentType="application/inkml+xml"/>
  <Override PartName="/ppt/ink/ink1819.xml" ContentType="application/inkml+xml"/>
  <Override PartName="/ppt/ink/ink1820.xml" ContentType="application/inkml+xml"/>
  <Override PartName="/ppt/ink/ink1821.xml" ContentType="application/inkml+xml"/>
  <Override PartName="/ppt/ink/ink1822.xml" ContentType="application/inkml+xml"/>
  <Override PartName="/ppt/ink/ink1823.xml" ContentType="application/inkml+xml"/>
  <Override PartName="/ppt/ink/ink1824.xml" ContentType="application/inkml+xml"/>
  <Override PartName="/ppt/ink/ink1825.xml" ContentType="application/inkml+xml"/>
  <Override PartName="/ppt/ink/ink1826.xml" ContentType="application/inkml+xml"/>
  <Override PartName="/ppt/ink/ink1827.xml" ContentType="application/inkml+xml"/>
  <Override PartName="/ppt/ink/ink1828.xml" ContentType="application/inkml+xml"/>
  <Override PartName="/ppt/ink/ink1829.xml" ContentType="application/inkml+xml"/>
  <Override PartName="/ppt/ink/ink1830.xml" ContentType="application/inkml+xml"/>
  <Override PartName="/ppt/ink/ink1831.xml" ContentType="application/inkml+xml"/>
  <Override PartName="/ppt/ink/ink1832.xml" ContentType="application/inkml+xml"/>
  <Override PartName="/ppt/ink/ink1833.xml" ContentType="application/inkml+xml"/>
  <Override PartName="/ppt/ink/ink1834.xml" ContentType="application/inkml+xml"/>
  <Override PartName="/ppt/ink/ink1835.xml" ContentType="application/inkml+xml"/>
  <Override PartName="/ppt/ink/ink1836.xml" ContentType="application/inkml+xml"/>
  <Override PartName="/ppt/ink/ink1837.xml" ContentType="application/inkml+xml"/>
  <Override PartName="/ppt/ink/ink1838.xml" ContentType="application/inkml+xml"/>
  <Override PartName="/ppt/ink/ink1839.xml" ContentType="application/inkml+xml"/>
  <Override PartName="/ppt/ink/ink1840.xml" ContentType="application/inkml+xml"/>
  <Override PartName="/ppt/ink/ink1841.xml" ContentType="application/inkml+xml"/>
  <Override PartName="/ppt/ink/ink1842.xml" ContentType="application/inkml+xml"/>
  <Override PartName="/ppt/ink/ink1843.xml" ContentType="application/inkml+xml"/>
  <Override PartName="/ppt/ink/ink1844.xml" ContentType="application/inkml+xml"/>
  <Override PartName="/ppt/ink/ink1845.xml" ContentType="application/inkml+xml"/>
  <Override PartName="/ppt/ink/ink1846.xml" ContentType="application/inkml+xml"/>
  <Override PartName="/ppt/ink/ink1847.xml" ContentType="application/inkml+xml"/>
  <Override PartName="/ppt/ink/ink1848.xml" ContentType="application/inkml+xml"/>
  <Override PartName="/ppt/ink/ink1849.xml" ContentType="application/inkml+xml"/>
  <Override PartName="/ppt/ink/ink1850.xml" ContentType="application/inkml+xml"/>
  <Override PartName="/ppt/ink/ink1851.xml" ContentType="application/inkml+xml"/>
  <Override PartName="/ppt/ink/ink1852.xml" ContentType="application/inkml+xml"/>
  <Override PartName="/ppt/ink/ink1853.xml" ContentType="application/inkml+xml"/>
  <Override PartName="/ppt/ink/ink1854.xml" ContentType="application/inkml+xml"/>
  <Override PartName="/ppt/ink/ink1855.xml" ContentType="application/inkml+xml"/>
  <Override PartName="/ppt/ink/ink1856.xml" ContentType="application/inkml+xml"/>
  <Override PartName="/ppt/ink/ink1857.xml" ContentType="application/inkml+xml"/>
  <Override PartName="/ppt/ink/ink1858.xml" ContentType="application/inkml+xml"/>
  <Override PartName="/ppt/ink/ink1859.xml" ContentType="application/inkml+xml"/>
  <Override PartName="/ppt/ink/ink1860.xml" ContentType="application/inkml+xml"/>
  <Override PartName="/ppt/ink/ink1861.xml" ContentType="application/inkml+xml"/>
  <Override PartName="/ppt/ink/ink1862.xml" ContentType="application/inkml+xml"/>
  <Override PartName="/ppt/ink/ink1863.xml" ContentType="application/inkml+xml"/>
  <Override PartName="/ppt/ink/ink1864.xml" ContentType="application/inkml+xml"/>
  <Override PartName="/ppt/ink/ink1865.xml" ContentType="application/inkml+xml"/>
  <Override PartName="/ppt/ink/ink1866.xml" ContentType="application/inkml+xml"/>
  <Override PartName="/ppt/ink/ink1867.xml" ContentType="application/inkml+xml"/>
  <Override PartName="/ppt/ink/ink1868.xml" ContentType="application/inkml+xml"/>
  <Override PartName="/ppt/ink/ink1869.xml" ContentType="application/inkml+xml"/>
  <Override PartName="/ppt/ink/ink1870.xml" ContentType="application/inkml+xml"/>
  <Override PartName="/ppt/ink/ink1871.xml" ContentType="application/inkml+xml"/>
  <Override PartName="/ppt/ink/ink1872.xml" ContentType="application/inkml+xml"/>
  <Override PartName="/ppt/ink/ink1873.xml" ContentType="application/inkml+xml"/>
  <Override PartName="/ppt/ink/ink1874.xml" ContentType="application/inkml+xml"/>
  <Override PartName="/ppt/ink/ink1875.xml" ContentType="application/inkml+xml"/>
  <Override PartName="/ppt/ink/ink1876.xml" ContentType="application/inkml+xml"/>
  <Override PartName="/ppt/ink/ink1877.xml" ContentType="application/inkml+xml"/>
  <Override PartName="/ppt/ink/ink1878.xml" ContentType="application/inkml+xml"/>
  <Override PartName="/ppt/ink/ink1879.xml" ContentType="application/inkml+xml"/>
  <Override PartName="/ppt/ink/ink1880.xml" ContentType="application/inkml+xml"/>
  <Override PartName="/ppt/ink/ink1881.xml" ContentType="application/inkml+xml"/>
  <Override PartName="/ppt/ink/ink1882.xml" ContentType="application/inkml+xml"/>
  <Override PartName="/ppt/ink/ink1883.xml" ContentType="application/inkml+xml"/>
  <Override PartName="/ppt/ink/ink1884.xml" ContentType="application/inkml+xml"/>
  <Override PartName="/ppt/ink/ink1885.xml" ContentType="application/inkml+xml"/>
  <Override PartName="/ppt/ink/ink1886.xml" ContentType="application/inkml+xml"/>
  <Override PartName="/ppt/ink/ink1887.xml" ContentType="application/inkml+xml"/>
  <Override PartName="/ppt/ink/ink1888.xml" ContentType="application/inkml+xml"/>
  <Override PartName="/ppt/ink/ink1889.xml" ContentType="application/inkml+xml"/>
  <Override PartName="/ppt/ink/ink1890.xml" ContentType="application/inkml+xml"/>
  <Override PartName="/ppt/ink/ink1891.xml" ContentType="application/inkml+xml"/>
  <Override PartName="/ppt/ink/ink1892.xml" ContentType="application/inkml+xml"/>
  <Override PartName="/ppt/ink/ink1893.xml" ContentType="application/inkml+xml"/>
  <Override PartName="/ppt/ink/ink1894.xml" ContentType="application/inkml+xml"/>
  <Override PartName="/ppt/ink/ink1895.xml" ContentType="application/inkml+xml"/>
  <Override PartName="/ppt/ink/ink1896.xml" ContentType="application/inkml+xml"/>
  <Override PartName="/ppt/ink/ink1897.xml" ContentType="application/inkml+xml"/>
  <Override PartName="/ppt/ink/ink1898.xml" ContentType="application/inkml+xml"/>
  <Override PartName="/ppt/ink/ink1899.xml" ContentType="application/inkml+xml"/>
  <Override PartName="/ppt/ink/ink1900.xml" ContentType="application/inkml+xml"/>
  <Override PartName="/ppt/ink/ink1901.xml" ContentType="application/inkml+xml"/>
  <Override PartName="/ppt/ink/ink1902.xml" ContentType="application/inkml+xml"/>
  <Override PartName="/ppt/ink/ink1903.xml" ContentType="application/inkml+xml"/>
  <Override PartName="/ppt/ink/ink1904.xml" ContentType="application/inkml+xml"/>
  <Override PartName="/ppt/ink/ink1905.xml" ContentType="application/inkml+xml"/>
  <Override PartName="/ppt/ink/ink1906.xml" ContentType="application/inkml+xml"/>
  <Override PartName="/ppt/ink/ink1907.xml" ContentType="application/inkml+xml"/>
  <Override PartName="/ppt/ink/ink1908.xml" ContentType="application/inkml+xml"/>
  <Override PartName="/ppt/ink/ink1909.xml" ContentType="application/inkml+xml"/>
  <Override PartName="/ppt/ink/ink1910.xml" ContentType="application/inkml+xml"/>
  <Override PartName="/ppt/ink/ink1911.xml" ContentType="application/inkml+xml"/>
  <Override PartName="/ppt/ink/ink1912.xml" ContentType="application/inkml+xml"/>
  <Override PartName="/ppt/ink/ink1913.xml" ContentType="application/inkml+xml"/>
  <Override PartName="/ppt/ink/ink1914.xml" ContentType="application/inkml+xml"/>
  <Override PartName="/ppt/ink/ink1915.xml" ContentType="application/inkml+xml"/>
  <Override PartName="/ppt/ink/ink1916.xml" ContentType="application/inkml+xml"/>
  <Override PartName="/ppt/ink/ink1917.xml" ContentType="application/inkml+xml"/>
  <Override PartName="/ppt/ink/ink1918.xml" ContentType="application/inkml+xml"/>
  <Override PartName="/ppt/ink/ink1919.xml" ContentType="application/inkml+xml"/>
  <Override PartName="/ppt/ink/ink1920.xml" ContentType="application/inkml+xml"/>
  <Override PartName="/ppt/ink/ink1921.xml" ContentType="application/inkml+xml"/>
  <Override PartName="/ppt/ink/ink1922.xml" ContentType="application/inkml+xml"/>
  <Override PartName="/ppt/ink/ink1923.xml" ContentType="application/inkml+xml"/>
  <Override PartName="/ppt/ink/ink1924.xml" ContentType="application/inkml+xml"/>
  <Override PartName="/ppt/ink/ink1925.xml" ContentType="application/inkml+xml"/>
  <Override PartName="/ppt/ink/ink1926.xml" ContentType="application/inkml+xml"/>
  <Override PartName="/ppt/ink/ink1927.xml" ContentType="application/inkml+xml"/>
  <Override PartName="/ppt/ink/ink1928.xml" ContentType="application/inkml+xml"/>
  <Override PartName="/ppt/ink/ink1929.xml" ContentType="application/inkml+xml"/>
  <Override PartName="/ppt/ink/ink1930.xml" ContentType="application/inkml+xml"/>
  <Override PartName="/ppt/ink/ink1931.xml" ContentType="application/inkml+xml"/>
  <Override PartName="/ppt/ink/ink1932.xml" ContentType="application/inkml+xml"/>
  <Override PartName="/ppt/ink/ink1933.xml" ContentType="application/inkml+xml"/>
  <Override PartName="/ppt/ink/ink1934.xml" ContentType="application/inkml+xml"/>
  <Override PartName="/ppt/ink/ink1935.xml" ContentType="application/inkml+xml"/>
  <Override PartName="/ppt/ink/ink1936.xml" ContentType="application/inkml+xml"/>
  <Override PartName="/ppt/ink/ink1937.xml" ContentType="application/inkml+xml"/>
  <Override PartName="/ppt/ink/ink1938.xml" ContentType="application/inkml+xml"/>
  <Override PartName="/ppt/ink/ink1939.xml" ContentType="application/inkml+xml"/>
  <Override PartName="/ppt/ink/ink1940.xml" ContentType="application/inkml+xml"/>
  <Override PartName="/ppt/ink/ink1941.xml" ContentType="application/inkml+xml"/>
  <Override PartName="/ppt/ink/ink1942.xml" ContentType="application/inkml+xml"/>
  <Override PartName="/ppt/ink/ink1943.xml" ContentType="application/inkml+xml"/>
  <Override PartName="/ppt/ink/ink1944.xml" ContentType="application/inkml+xml"/>
  <Override PartName="/ppt/ink/ink1945.xml" ContentType="application/inkml+xml"/>
  <Override PartName="/ppt/ink/ink1946.xml" ContentType="application/inkml+xml"/>
  <Override PartName="/ppt/ink/ink1947.xml" ContentType="application/inkml+xml"/>
  <Override PartName="/ppt/ink/ink1948.xml" ContentType="application/inkml+xml"/>
  <Override PartName="/ppt/ink/ink1949.xml" ContentType="application/inkml+xml"/>
  <Override PartName="/ppt/ink/ink1950.xml" ContentType="application/inkml+xml"/>
  <Override PartName="/ppt/ink/ink1951.xml" ContentType="application/inkml+xml"/>
  <Override PartName="/ppt/ink/ink1952.xml" ContentType="application/inkml+xml"/>
  <Override PartName="/ppt/ink/ink1953.xml" ContentType="application/inkml+xml"/>
  <Override PartName="/ppt/ink/ink1954.xml" ContentType="application/inkml+xml"/>
  <Override PartName="/ppt/ink/ink1955.xml" ContentType="application/inkml+xml"/>
  <Override PartName="/ppt/ink/ink1956.xml" ContentType="application/inkml+xml"/>
  <Override PartName="/ppt/ink/ink1957.xml" ContentType="application/inkml+xml"/>
  <Override PartName="/ppt/ink/ink1958.xml" ContentType="application/inkml+xml"/>
  <Override PartName="/ppt/ink/ink1959.xml" ContentType="application/inkml+xml"/>
  <Override PartName="/ppt/ink/ink1960.xml" ContentType="application/inkml+xml"/>
  <Override PartName="/ppt/ink/ink1961.xml" ContentType="application/inkml+xml"/>
  <Override PartName="/ppt/ink/ink1962.xml" ContentType="application/inkml+xml"/>
  <Override PartName="/ppt/ink/ink1963.xml" ContentType="application/inkml+xml"/>
  <Override PartName="/ppt/ink/ink1964.xml" ContentType="application/inkml+xml"/>
  <Override PartName="/ppt/ink/ink1965.xml" ContentType="application/inkml+xml"/>
  <Override PartName="/ppt/ink/ink1966.xml" ContentType="application/inkml+xml"/>
  <Override PartName="/ppt/ink/ink1967.xml" ContentType="application/inkml+xml"/>
  <Override PartName="/ppt/ink/ink1968.xml" ContentType="application/inkml+xml"/>
  <Override PartName="/ppt/ink/ink1969.xml" ContentType="application/inkml+xml"/>
  <Override PartName="/ppt/ink/ink1970.xml" ContentType="application/inkml+xml"/>
  <Override PartName="/ppt/ink/ink1971.xml" ContentType="application/inkml+xml"/>
  <Override PartName="/ppt/ink/ink1972.xml" ContentType="application/inkml+xml"/>
  <Override PartName="/ppt/ink/ink1973.xml" ContentType="application/inkml+xml"/>
  <Override PartName="/ppt/ink/ink1974.xml" ContentType="application/inkml+xml"/>
  <Override PartName="/ppt/ink/ink1975.xml" ContentType="application/inkml+xml"/>
  <Override PartName="/ppt/ink/ink1976.xml" ContentType="application/inkml+xml"/>
  <Override PartName="/ppt/ink/ink1977.xml" ContentType="application/inkml+xml"/>
  <Override PartName="/ppt/ink/ink1978.xml" ContentType="application/inkml+xml"/>
  <Override PartName="/ppt/ink/ink1979.xml" ContentType="application/inkml+xml"/>
  <Override PartName="/ppt/ink/ink1980.xml" ContentType="application/inkml+xml"/>
  <Override PartName="/ppt/ink/ink1981.xml" ContentType="application/inkml+xml"/>
  <Override PartName="/ppt/ink/ink1982.xml" ContentType="application/inkml+xml"/>
  <Override PartName="/ppt/ink/ink1983.xml" ContentType="application/inkml+xml"/>
  <Override PartName="/ppt/ink/ink1984.xml" ContentType="application/inkml+xml"/>
  <Override PartName="/ppt/ink/ink1985.xml" ContentType="application/inkml+xml"/>
  <Override PartName="/ppt/ink/ink1986.xml" ContentType="application/inkml+xml"/>
  <Override PartName="/ppt/ink/ink1987.xml" ContentType="application/inkml+xml"/>
  <Override PartName="/ppt/ink/ink1988.xml" ContentType="application/inkml+xml"/>
  <Override PartName="/ppt/ink/ink1989.xml" ContentType="application/inkml+xml"/>
  <Override PartName="/ppt/ink/ink1990.xml" ContentType="application/inkml+xml"/>
  <Override PartName="/ppt/ink/ink1991.xml" ContentType="application/inkml+xml"/>
  <Override PartName="/ppt/ink/ink1992.xml" ContentType="application/inkml+xml"/>
  <Override PartName="/ppt/ink/ink1993.xml" ContentType="application/inkml+xml"/>
  <Override PartName="/ppt/ink/ink1994.xml" ContentType="application/inkml+xml"/>
  <Override PartName="/ppt/ink/ink1995.xml" ContentType="application/inkml+xml"/>
  <Override PartName="/ppt/ink/ink1996.xml" ContentType="application/inkml+xml"/>
  <Override PartName="/ppt/ink/ink1997.xml" ContentType="application/inkml+xml"/>
  <Override PartName="/ppt/ink/ink1998.xml" ContentType="application/inkml+xml"/>
  <Override PartName="/ppt/ink/ink1999.xml" ContentType="application/inkml+xml"/>
  <Override PartName="/ppt/ink/ink2000.xml" ContentType="application/inkml+xml"/>
  <Override PartName="/ppt/ink/ink2001.xml" ContentType="application/inkml+xml"/>
  <Override PartName="/ppt/ink/ink2002.xml" ContentType="application/inkml+xml"/>
  <Override PartName="/ppt/ink/ink2003.xml" ContentType="application/inkml+xml"/>
  <Override PartName="/ppt/ink/ink2004.xml" ContentType="application/inkml+xml"/>
  <Override PartName="/ppt/ink/ink2005.xml" ContentType="application/inkml+xml"/>
  <Override PartName="/ppt/ink/ink2006.xml" ContentType="application/inkml+xml"/>
  <Override PartName="/ppt/ink/ink2007.xml" ContentType="application/inkml+xml"/>
  <Override PartName="/ppt/ink/ink2008.xml" ContentType="application/inkml+xml"/>
  <Override PartName="/ppt/ink/ink2009.xml" ContentType="application/inkml+xml"/>
  <Override PartName="/ppt/ink/ink2010.xml" ContentType="application/inkml+xml"/>
  <Override PartName="/ppt/ink/ink2011.xml" ContentType="application/inkml+xml"/>
  <Override PartName="/ppt/ink/ink2012.xml" ContentType="application/inkml+xml"/>
  <Override PartName="/ppt/ink/ink2013.xml" ContentType="application/inkml+xml"/>
  <Override PartName="/ppt/ink/ink2014.xml" ContentType="application/inkml+xml"/>
  <Override PartName="/ppt/ink/ink2015.xml" ContentType="application/inkml+xml"/>
  <Override PartName="/ppt/ink/ink2016.xml" ContentType="application/inkml+xml"/>
  <Override PartName="/ppt/ink/ink2017.xml" ContentType="application/inkml+xml"/>
  <Override PartName="/ppt/ink/ink2018.xml" ContentType="application/inkml+xml"/>
  <Override PartName="/ppt/ink/ink2019.xml" ContentType="application/inkml+xml"/>
  <Override PartName="/ppt/ink/ink2020.xml" ContentType="application/inkml+xml"/>
  <Override PartName="/ppt/ink/ink2021.xml" ContentType="application/inkml+xml"/>
  <Override PartName="/ppt/ink/ink2022.xml" ContentType="application/inkml+xml"/>
  <Override PartName="/ppt/ink/ink2023.xml" ContentType="application/inkml+xml"/>
  <Override PartName="/ppt/ink/ink2024.xml" ContentType="application/inkml+xml"/>
  <Override PartName="/ppt/ink/ink2025.xml" ContentType="application/inkml+xml"/>
  <Override PartName="/ppt/ink/ink2026.xml" ContentType="application/inkml+xml"/>
  <Override PartName="/ppt/ink/ink2027.xml" ContentType="application/inkml+xml"/>
  <Override PartName="/ppt/ink/ink2028.xml" ContentType="application/inkml+xml"/>
  <Override PartName="/ppt/ink/ink2029.xml" ContentType="application/inkml+xml"/>
  <Override PartName="/ppt/ink/ink2030.xml" ContentType="application/inkml+xml"/>
  <Override PartName="/ppt/ink/ink2031.xml" ContentType="application/inkml+xml"/>
  <Override PartName="/ppt/ink/ink2032.xml" ContentType="application/inkml+xml"/>
  <Override PartName="/ppt/ink/ink2033.xml" ContentType="application/inkml+xml"/>
  <Override PartName="/ppt/ink/ink2034.xml" ContentType="application/inkml+xml"/>
  <Override PartName="/ppt/ink/ink2035.xml" ContentType="application/inkml+xml"/>
  <Override PartName="/ppt/ink/ink2036.xml" ContentType="application/inkml+xml"/>
  <Override PartName="/ppt/ink/ink2037.xml" ContentType="application/inkml+xml"/>
  <Override PartName="/ppt/ink/ink2038.xml" ContentType="application/inkml+xml"/>
  <Override PartName="/ppt/ink/ink2039.xml" ContentType="application/inkml+xml"/>
  <Override PartName="/ppt/ink/ink2040.xml" ContentType="application/inkml+xml"/>
  <Override PartName="/ppt/ink/ink2041.xml" ContentType="application/inkml+xml"/>
  <Override PartName="/ppt/ink/ink2042.xml" ContentType="application/inkml+xml"/>
  <Override PartName="/ppt/ink/ink2043.xml" ContentType="application/inkml+xml"/>
  <Override PartName="/ppt/ink/ink2044.xml" ContentType="application/inkml+xml"/>
  <Override PartName="/ppt/ink/ink2045.xml" ContentType="application/inkml+xml"/>
  <Override PartName="/ppt/ink/ink2046.xml" ContentType="application/inkml+xml"/>
  <Override PartName="/ppt/ink/ink2047.xml" ContentType="application/inkml+xml"/>
  <Override PartName="/ppt/ink/ink2048.xml" ContentType="application/inkml+xml"/>
  <Override PartName="/ppt/ink/ink2049.xml" ContentType="application/inkml+xml"/>
  <Override PartName="/ppt/ink/ink2050.xml" ContentType="application/inkml+xml"/>
  <Override PartName="/ppt/ink/ink2051.xml" ContentType="application/inkml+xml"/>
  <Override PartName="/ppt/ink/ink2052.xml" ContentType="application/inkml+xml"/>
  <Override PartName="/ppt/ink/ink2053.xml" ContentType="application/inkml+xml"/>
  <Override PartName="/ppt/ink/ink2054.xml" ContentType="application/inkml+xml"/>
  <Override PartName="/ppt/ink/ink2055.xml" ContentType="application/inkml+xml"/>
  <Override PartName="/ppt/ink/ink2056.xml" ContentType="application/inkml+xml"/>
  <Override PartName="/ppt/ink/ink2057.xml" ContentType="application/inkml+xml"/>
  <Override PartName="/ppt/ink/ink2058.xml" ContentType="application/inkml+xml"/>
  <Override PartName="/ppt/ink/ink2059.xml" ContentType="application/inkml+xml"/>
  <Override PartName="/ppt/ink/ink2060.xml" ContentType="application/inkml+xml"/>
  <Override PartName="/ppt/ink/ink2061.xml" ContentType="application/inkml+xml"/>
  <Override PartName="/ppt/ink/ink2062.xml" ContentType="application/inkml+xml"/>
  <Override PartName="/ppt/ink/ink2063.xml" ContentType="application/inkml+xml"/>
  <Override PartName="/ppt/ink/ink2064.xml" ContentType="application/inkml+xml"/>
  <Override PartName="/ppt/ink/ink2065.xml" ContentType="application/inkml+xml"/>
  <Override PartName="/ppt/ink/ink2066.xml" ContentType="application/inkml+xml"/>
  <Override PartName="/ppt/ink/ink2067.xml" ContentType="application/inkml+xml"/>
  <Override PartName="/ppt/ink/ink2068.xml" ContentType="application/inkml+xml"/>
  <Override PartName="/ppt/ink/ink2069.xml" ContentType="application/inkml+xml"/>
  <Override PartName="/ppt/ink/ink2070.xml" ContentType="application/inkml+xml"/>
  <Override PartName="/ppt/ink/ink2071.xml" ContentType="application/inkml+xml"/>
  <Override PartName="/ppt/ink/ink2072.xml" ContentType="application/inkml+xml"/>
  <Override PartName="/ppt/ink/ink2073.xml" ContentType="application/inkml+xml"/>
  <Override PartName="/ppt/ink/ink2074.xml" ContentType="application/inkml+xml"/>
  <Override PartName="/ppt/ink/ink2075.xml" ContentType="application/inkml+xml"/>
  <Override PartName="/ppt/ink/ink2076.xml" ContentType="application/inkml+xml"/>
  <Override PartName="/ppt/ink/ink2077.xml" ContentType="application/inkml+xml"/>
  <Override PartName="/ppt/ink/ink2078.xml" ContentType="application/inkml+xml"/>
  <Override PartName="/ppt/ink/ink2079.xml" ContentType="application/inkml+xml"/>
  <Override PartName="/ppt/ink/ink2080.xml" ContentType="application/inkml+xml"/>
  <Override PartName="/ppt/ink/ink2081.xml" ContentType="application/inkml+xml"/>
  <Override PartName="/ppt/ink/ink2082.xml" ContentType="application/inkml+xml"/>
  <Override PartName="/ppt/ink/ink2083.xml" ContentType="application/inkml+xml"/>
  <Override PartName="/ppt/ink/ink2084.xml" ContentType="application/inkml+xml"/>
  <Override PartName="/ppt/ink/ink2085.xml" ContentType="application/inkml+xml"/>
  <Override PartName="/ppt/ink/ink2086.xml" ContentType="application/inkml+xml"/>
  <Override PartName="/ppt/ink/ink2087.xml" ContentType="application/inkml+xml"/>
  <Override PartName="/ppt/ink/ink2088.xml" ContentType="application/inkml+xml"/>
  <Override PartName="/ppt/ink/ink2089.xml" ContentType="application/inkml+xml"/>
  <Override PartName="/ppt/ink/ink2090.xml" ContentType="application/inkml+xml"/>
  <Override PartName="/ppt/ink/ink2091.xml" ContentType="application/inkml+xml"/>
  <Override PartName="/ppt/ink/ink2092.xml" ContentType="application/inkml+xml"/>
  <Override PartName="/ppt/ink/ink2093.xml" ContentType="application/inkml+xml"/>
  <Override PartName="/ppt/ink/ink2094.xml" ContentType="application/inkml+xml"/>
  <Override PartName="/ppt/ink/ink2095.xml" ContentType="application/inkml+xml"/>
  <Override PartName="/ppt/ink/ink2096.xml" ContentType="application/inkml+xml"/>
  <Override PartName="/ppt/ink/ink2097.xml" ContentType="application/inkml+xml"/>
  <Override PartName="/ppt/ink/ink2098.xml" ContentType="application/inkml+xml"/>
  <Override PartName="/ppt/ink/ink2099.xml" ContentType="application/inkml+xml"/>
  <Override PartName="/ppt/ink/ink2100.xml" ContentType="application/inkml+xml"/>
  <Override PartName="/ppt/ink/ink2101.xml" ContentType="application/inkml+xml"/>
  <Override PartName="/ppt/ink/ink2102.xml" ContentType="application/inkml+xml"/>
  <Override PartName="/ppt/ink/ink2103.xml" ContentType="application/inkml+xml"/>
  <Override PartName="/ppt/ink/ink2104.xml" ContentType="application/inkml+xml"/>
  <Override PartName="/ppt/ink/ink2105.xml" ContentType="application/inkml+xml"/>
  <Override PartName="/ppt/ink/ink2106.xml" ContentType="application/inkml+xml"/>
  <Override PartName="/ppt/ink/ink2107.xml" ContentType="application/inkml+xml"/>
  <Override PartName="/ppt/ink/ink2108.xml" ContentType="application/inkml+xml"/>
  <Override PartName="/ppt/ink/ink2109.xml" ContentType="application/inkml+xml"/>
  <Override PartName="/ppt/ink/ink2110.xml" ContentType="application/inkml+xml"/>
  <Override PartName="/ppt/ink/ink2111.xml" ContentType="application/inkml+xml"/>
  <Override PartName="/ppt/ink/ink2112.xml" ContentType="application/inkml+xml"/>
  <Override PartName="/ppt/ink/ink2113.xml" ContentType="application/inkml+xml"/>
  <Override PartName="/ppt/ink/ink2114.xml" ContentType="application/inkml+xml"/>
  <Override PartName="/ppt/ink/ink2115.xml" ContentType="application/inkml+xml"/>
  <Override PartName="/ppt/ink/ink2116.xml" ContentType="application/inkml+xml"/>
  <Override PartName="/ppt/ink/ink2117.xml" ContentType="application/inkml+xml"/>
  <Override PartName="/ppt/ink/ink2118.xml" ContentType="application/inkml+xml"/>
  <Override PartName="/ppt/ink/ink2119.xml" ContentType="application/inkml+xml"/>
  <Override PartName="/ppt/ink/ink2120.xml" ContentType="application/inkml+xml"/>
  <Override PartName="/ppt/ink/ink2121.xml" ContentType="application/inkml+xml"/>
  <Override PartName="/ppt/ink/ink2122.xml" ContentType="application/inkml+xml"/>
  <Override PartName="/ppt/ink/ink2123.xml" ContentType="application/inkml+xml"/>
  <Override PartName="/ppt/ink/ink2124.xml" ContentType="application/inkml+xml"/>
  <Override PartName="/ppt/ink/ink2125.xml" ContentType="application/inkml+xml"/>
  <Override PartName="/ppt/ink/ink2126.xml" ContentType="application/inkml+xml"/>
  <Override PartName="/ppt/ink/ink2127.xml" ContentType="application/inkml+xml"/>
  <Override PartName="/ppt/ink/ink2128.xml" ContentType="application/inkml+xml"/>
  <Override PartName="/ppt/ink/ink2129.xml" ContentType="application/inkml+xml"/>
  <Override PartName="/ppt/ink/ink2130.xml" ContentType="application/inkml+xml"/>
  <Override PartName="/ppt/ink/ink2131.xml" ContentType="application/inkml+xml"/>
  <Override PartName="/ppt/ink/ink2132.xml" ContentType="application/inkml+xml"/>
  <Override PartName="/ppt/ink/ink2133.xml" ContentType="application/inkml+xml"/>
  <Override PartName="/ppt/ink/ink2134.xml" ContentType="application/inkml+xml"/>
  <Override PartName="/ppt/ink/ink2135.xml" ContentType="application/inkml+xml"/>
  <Override PartName="/ppt/ink/ink2136.xml" ContentType="application/inkml+xml"/>
  <Override PartName="/ppt/ink/ink2137.xml" ContentType="application/inkml+xml"/>
  <Override PartName="/ppt/ink/ink2138.xml" ContentType="application/inkml+xml"/>
  <Override PartName="/ppt/ink/ink2139.xml" ContentType="application/inkml+xml"/>
  <Override PartName="/ppt/ink/ink2140.xml" ContentType="application/inkml+xml"/>
  <Override PartName="/ppt/ink/ink2141.xml" ContentType="application/inkml+xml"/>
  <Override PartName="/ppt/ink/ink2142.xml" ContentType="application/inkml+xml"/>
  <Override PartName="/ppt/ink/ink2143.xml" ContentType="application/inkml+xml"/>
  <Override PartName="/ppt/ink/ink2144.xml" ContentType="application/inkml+xml"/>
  <Override PartName="/ppt/ink/ink2145.xml" ContentType="application/inkml+xml"/>
  <Override PartName="/ppt/ink/ink2146.xml" ContentType="application/inkml+xml"/>
  <Override PartName="/ppt/ink/ink2147.xml" ContentType="application/inkml+xml"/>
  <Override PartName="/ppt/ink/ink2148.xml" ContentType="application/inkml+xml"/>
  <Override PartName="/ppt/ink/ink2149.xml" ContentType="application/inkml+xml"/>
  <Override PartName="/ppt/ink/ink2150.xml" ContentType="application/inkml+xml"/>
  <Override PartName="/ppt/ink/ink2151.xml" ContentType="application/inkml+xml"/>
  <Override PartName="/ppt/ink/ink2152.xml" ContentType="application/inkml+xml"/>
  <Override PartName="/ppt/ink/ink2153.xml" ContentType="application/inkml+xml"/>
  <Override PartName="/ppt/ink/ink2154.xml" ContentType="application/inkml+xml"/>
  <Override PartName="/ppt/ink/ink2155.xml" ContentType="application/inkml+xml"/>
  <Override PartName="/ppt/ink/ink2156.xml" ContentType="application/inkml+xml"/>
  <Override PartName="/ppt/ink/ink2157.xml" ContentType="application/inkml+xml"/>
  <Override PartName="/ppt/ink/ink2158.xml" ContentType="application/inkml+xml"/>
  <Override PartName="/ppt/ink/ink2159.xml" ContentType="application/inkml+xml"/>
  <Override PartName="/ppt/ink/ink2160.xml" ContentType="application/inkml+xml"/>
  <Override PartName="/ppt/ink/ink2161.xml" ContentType="application/inkml+xml"/>
  <Override PartName="/ppt/ink/ink2162.xml" ContentType="application/inkml+xml"/>
  <Override PartName="/ppt/ink/ink2163.xml" ContentType="application/inkml+xml"/>
  <Override PartName="/ppt/ink/ink2164.xml" ContentType="application/inkml+xml"/>
  <Override PartName="/ppt/ink/ink2165.xml" ContentType="application/inkml+xml"/>
  <Override PartName="/ppt/ink/ink2166.xml" ContentType="application/inkml+xml"/>
  <Override PartName="/ppt/ink/ink2167.xml" ContentType="application/inkml+xml"/>
  <Override PartName="/ppt/ink/ink2168.xml" ContentType="application/inkml+xml"/>
  <Override PartName="/ppt/ink/ink2169.xml" ContentType="application/inkml+xml"/>
  <Override PartName="/ppt/ink/ink2170.xml" ContentType="application/inkml+xml"/>
  <Override PartName="/ppt/ink/ink2171.xml" ContentType="application/inkml+xml"/>
  <Override PartName="/ppt/ink/ink2172.xml" ContentType="application/inkml+xml"/>
  <Override PartName="/ppt/ink/ink2173.xml" ContentType="application/inkml+xml"/>
  <Override PartName="/ppt/ink/ink2174.xml" ContentType="application/inkml+xml"/>
  <Override PartName="/ppt/ink/ink2175.xml" ContentType="application/inkml+xml"/>
  <Override PartName="/ppt/ink/ink2176.xml" ContentType="application/inkml+xml"/>
  <Override PartName="/ppt/ink/ink2177.xml" ContentType="application/inkml+xml"/>
  <Override PartName="/ppt/ink/ink2178.xml" ContentType="application/inkml+xml"/>
  <Override PartName="/ppt/ink/ink2179.xml" ContentType="application/inkml+xml"/>
  <Override PartName="/ppt/ink/ink2180.xml" ContentType="application/inkml+xml"/>
  <Override PartName="/ppt/ink/ink2181.xml" ContentType="application/inkml+xml"/>
  <Override PartName="/ppt/ink/ink2182.xml" ContentType="application/inkml+xml"/>
  <Override PartName="/ppt/ink/ink2183.xml" ContentType="application/inkml+xml"/>
  <Override PartName="/ppt/ink/ink2184.xml" ContentType="application/inkml+xml"/>
  <Override PartName="/ppt/ink/ink2185.xml" ContentType="application/inkml+xml"/>
  <Override PartName="/ppt/ink/ink2186.xml" ContentType="application/inkml+xml"/>
  <Override PartName="/ppt/ink/ink2187.xml" ContentType="application/inkml+xml"/>
  <Override PartName="/ppt/ink/ink2188.xml" ContentType="application/inkml+xml"/>
  <Override PartName="/ppt/ink/ink2189.xml" ContentType="application/inkml+xml"/>
  <Override PartName="/ppt/ink/ink2190.xml" ContentType="application/inkml+xml"/>
  <Override PartName="/ppt/ink/ink2191.xml" ContentType="application/inkml+xml"/>
  <Override PartName="/ppt/ink/ink2192.xml" ContentType="application/inkml+xml"/>
  <Override PartName="/ppt/ink/ink2193.xml" ContentType="application/inkml+xml"/>
  <Override PartName="/ppt/ink/ink2194.xml" ContentType="application/inkml+xml"/>
  <Override PartName="/ppt/ink/ink2195.xml" ContentType="application/inkml+xml"/>
  <Override PartName="/ppt/ink/ink2196.xml" ContentType="application/inkml+xml"/>
  <Override PartName="/ppt/ink/ink2197.xml" ContentType="application/inkml+xml"/>
  <Override PartName="/ppt/ink/ink2198.xml" ContentType="application/inkml+xml"/>
  <Override PartName="/ppt/ink/ink2199.xml" ContentType="application/inkml+xml"/>
  <Override PartName="/ppt/ink/ink2200.xml" ContentType="application/inkml+xml"/>
  <Override PartName="/ppt/ink/ink2201.xml" ContentType="application/inkml+xml"/>
  <Override PartName="/ppt/ink/ink2202.xml" ContentType="application/inkml+xml"/>
  <Override PartName="/ppt/ink/ink2203.xml" ContentType="application/inkml+xml"/>
  <Override PartName="/ppt/ink/ink2204.xml" ContentType="application/inkml+xml"/>
  <Override PartName="/ppt/ink/ink2205.xml" ContentType="application/inkml+xml"/>
  <Override PartName="/ppt/ink/ink2206.xml" ContentType="application/inkml+xml"/>
  <Override PartName="/ppt/ink/ink2207.xml" ContentType="application/inkml+xml"/>
  <Override PartName="/ppt/ink/ink2208.xml" ContentType="application/inkml+xml"/>
  <Override PartName="/ppt/ink/ink2209.xml" ContentType="application/inkml+xml"/>
  <Override PartName="/ppt/ink/ink2210.xml" ContentType="application/inkml+xml"/>
  <Override PartName="/ppt/ink/ink2211.xml" ContentType="application/inkml+xml"/>
  <Override PartName="/ppt/ink/ink2212.xml" ContentType="application/inkml+xml"/>
  <Override PartName="/ppt/ink/ink2213.xml" ContentType="application/inkml+xml"/>
  <Override PartName="/ppt/ink/ink2214.xml" ContentType="application/inkml+xml"/>
  <Override PartName="/ppt/ink/ink2215.xml" ContentType="application/inkml+xml"/>
  <Override PartName="/ppt/ink/ink2216.xml" ContentType="application/inkml+xml"/>
  <Override PartName="/ppt/ink/ink2217.xml" ContentType="application/inkml+xml"/>
  <Override PartName="/ppt/ink/ink2218.xml" ContentType="application/inkml+xml"/>
  <Override PartName="/ppt/ink/ink2219.xml" ContentType="application/inkml+xml"/>
  <Override PartName="/ppt/ink/ink2220.xml" ContentType="application/inkml+xml"/>
  <Override PartName="/ppt/ink/ink2221.xml" ContentType="application/inkml+xml"/>
  <Override PartName="/ppt/ink/ink2222.xml" ContentType="application/inkml+xml"/>
  <Override PartName="/ppt/ink/ink2223.xml" ContentType="application/inkml+xml"/>
  <Override PartName="/ppt/ink/ink2224.xml" ContentType="application/inkml+xml"/>
  <Override PartName="/ppt/ink/ink2225.xml" ContentType="application/inkml+xml"/>
  <Override PartName="/ppt/ink/ink2226.xml" ContentType="application/inkml+xml"/>
  <Override PartName="/ppt/ink/ink2227.xml" ContentType="application/inkml+xml"/>
  <Override PartName="/ppt/ink/ink2228.xml" ContentType="application/inkml+xml"/>
  <Override PartName="/ppt/ink/ink2229.xml" ContentType="application/inkml+xml"/>
  <Override PartName="/ppt/ink/ink2230.xml" ContentType="application/inkml+xml"/>
  <Override PartName="/ppt/ink/ink2231.xml" ContentType="application/inkml+xml"/>
  <Override PartName="/ppt/ink/ink2232.xml" ContentType="application/inkml+xml"/>
  <Override PartName="/ppt/ink/ink2233.xml" ContentType="application/inkml+xml"/>
  <Override PartName="/ppt/ink/ink2234.xml" ContentType="application/inkml+xml"/>
  <Override PartName="/ppt/ink/ink2235.xml" ContentType="application/inkml+xml"/>
  <Override PartName="/ppt/ink/ink2236.xml" ContentType="application/inkml+xml"/>
  <Override PartName="/ppt/ink/ink2237.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sldIdLst>
    <p:sldId id="256" r:id="rId3"/>
    <p:sldId id="257" r:id="rId4"/>
    <p:sldId id="258" r:id="rId5"/>
    <p:sldId id="259" r:id="rId6"/>
    <p:sldId id="260" r:id="rId7"/>
    <p:sldId id="261" r:id="rId8"/>
    <p:sldId id="262" r:id="rId9"/>
    <p:sldId id="263"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64" r:id="rId23"/>
    <p:sldId id="265"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545A7D-EDAC-4CE3-9D87-93EBEC52C73B}" v="596" dt="2022-06-03T02:47:10.5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68" autoAdjust="0"/>
    <p:restoredTop sz="94660"/>
  </p:normalViewPr>
  <p:slideViewPr>
    <p:cSldViewPr snapToGrid="0">
      <p:cViewPr varScale="1">
        <p:scale>
          <a:sx n="66" d="100"/>
          <a:sy n="66" d="100"/>
        </p:scale>
        <p:origin x="48" y="15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therine Watson" userId="36b423ff-f3d0-4618-883e-c2bbeda03679" providerId="ADAL" clId="{BC545A7D-EDAC-4CE3-9D87-93EBEC52C73B}"/>
    <pc:docChg chg="undo custSel addSld delSld modSld">
      <pc:chgData name="Catherine Watson" userId="36b423ff-f3d0-4618-883e-c2bbeda03679" providerId="ADAL" clId="{BC545A7D-EDAC-4CE3-9D87-93EBEC52C73B}" dt="2022-06-03T02:47:32.084" v="4316" actId="9405"/>
      <pc:docMkLst>
        <pc:docMk/>
      </pc:docMkLst>
      <pc:sldChg chg="modSp mod">
        <pc:chgData name="Catherine Watson" userId="36b423ff-f3d0-4618-883e-c2bbeda03679" providerId="ADAL" clId="{BC545A7D-EDAC-4CE3-9D87-93EBEC52C73B}" dt="2022-05-19T01:57:03.932" v="70" actId="20577"/>
        <pc:sldMkLst>
          <pc:docMk/>
          <pc:sldMk cId="2625322390" sldId="256"/>
        </pc:sldMkLst>
        <pc:spChg chg="mod">
          <ac:chgData name="Catherine Watson" userId="36b423ff-f3d0-4618-883e-c2bbeda03679" providerId="ADAL" clId="{BC545A7D-EDAC-4CE3-9D87-93EBEC52C73B}" dt="2022-05-19T01:57:03.932" v="70" actId="20577"/>
          <ac:spMkLst>
            <pc:docMk/>
            <pc:sldMk cId="2625322390" sldId="256"/>
            <ac:spMk id="3" creationId="{00000000-0000-0000-0000-000000000000}"/>
          </ac:spMkLst>
        </pc:spChg>
      </pc:sldChg>
      <pc:sldChg chg="modSp mod">
        <pc:chgData name="Catherine Watson" userId="36b423ff-f3d0-4618-883e-c2bbeda03679" providerId="ADAL" clId="{BC545A7D-EDAC-4CE3-9D87-93EBEC52C73B}" dt="2022-05-18T01:38:47.097" v="52"/>
        <pc:sldMkLst>
          <pc:docMk/>
          <pc:sldMk cId="2347512038" sldId="257"/>
        </pc:sldMkLst>
        <pc:spChg chg="mod">
          <ac:chgData name="Catherine Watson" userId="36b423ff-f3d0-4618-883e-c2bbeda03679" providerId="ADAL" clId="{BC545A7D-EDAC-4CE3-9D87-93EBEC52C73B}" dt="2022-05-18T01:38:47.097" v="52"/>
          <ac:spMkLst>
            <pc:docMk/>
            <pc:sldMk cId="2347512038" sldId="257"/>
            <ac:spMk id="54275" creationId="{00000000-0000-0000-0000-000000000000}"/>
          </ac:spMkLst>
        </pc:spChg>
      </pc:sldChg>
      <pc:sldChg chg="addSp mod">
        <pc:chgData name="Catherine Watson" userId="36b423ff-f3d0-4618-883e-c2bbeda03679" providerId="ADAL" clId="{BC545A7D-EDAC-4CE3-9D87-93EBEC52C73B}" dt="2022-05-18T01:41:35.397" v="54" actId="9405"/>
        <pc:sldMkLst>
          <pc:docMk/>
          <pc:sldMk cId="1176620188" sldId="258"/>
        </pc:sldMkLst>
        <pc:inkChg chg="add">
          <ac:chgData name="Catherine Watson" userId="36b423ff-f3d0-4618-883e-c2bbeda03679" providerId="ADAL" clId="{BC545A7D-EDAC-4CE3-9D87-93EBEC52C73B}" dt="2022-05-18T01:41:29.379" v="53" actId="9405"/>
          <ac:inkMkLst>
            <pc:docMk/>
            <pc:sldMk cId="1176620188" sldId="258"/>
            <ac:inkMk id="2" creationId="{4268D698-42A4-4E3C-89AA-FB79BBBB4484}"/>
          </ac:inkMkLst>
        </pc:inkChg>
        <pc:inkChg chg="add">
          <ac:chgData name="Catherine Watson" userId="36b423ff-f3d0-4618-883e-c2bbeda03679" providerId="ADAL" clId="{BC545A7D-EDAC-4CE3-9D87-93EBEC52C73B}" dt="2022-05-18T01:41:35.397" v="54" actId="9405"/>
          <ac:inkMkLst>
            <pc:docMk/>
            <pc:sldMk cId="1176620188" sldId="258"/>
            <ac:inkMk id="3" creationId="{BB0AC449-6DB0-4EE8-A335-56F38226AF6D}"/>
          </ac:inkMkLst>
        </pc:inkChg>
      </pc:sldChg>
      <pc:sldChg chg="addSp delSp modSp mod">
        <pc:chgData name="Catherine Watson" userId="36b423ff-f3d0-4618-883e-c2bbeda03679" providerId="ADAL" clId="{BC545A7D-EDAC-4CE3-9D87-93EBEC52C73B}" dt="2022-05-18T01:50:24.421" v="67"/>
        <pc:sldMkLst>
          <pc:docMk/>
          <pc:sldMk cId="2500134237" sldId="259"/>
        </pc:sldMkLst>
        <pc:grpChg chg="del mod">
          <ac:chgData name="Catherine Watson" userId="36b423ff-f3d0-4618-883e-c2bbeda03679" providerId="ADAL" clId="{BC545A7D-EDAC-4CE3-9D87-93EBEC52C73B}" dt="2022-05-18T01:47:31.393" v="61"/>
          <ac:grpSpMkLst>
            <pc:docMk/>
            <pc:sldMk cId="2500134237" sldId="259"/>
            <ac:grpSpMk id="6" creationId="{1FB26B05-15CE-49DC-B128-F2761B732FB9}"/>
          </ac:grpSpMkLst>
        </pc:grpChg>
        <pc:grpChg chg="mod">
          <ac:chgData name="Catherine Watson" userId="36b423ff-f3d0-4618-883e-c2bbeda03679" providerId="ADAL" clId="{BC545A7D-EDAC-4CE3-9D87-93EBEC52C73B}" dt="2022-05-18T01:47:31.393" v="61"/>
          <ac:grpSpMkLst>
            <pc:docMk/>
            <pc:sldMk cId="2500134237" sldId="259"/>
            <ac:grpSpMk id="8" creationId="{F5966307-91BB-45E6-A07C-986D4EECCD07}"/>
          </ac:grpSpMkLst>
        </pc:grpChg>
        <pc:grpChg chg="del mod">
          <ac:chgData name="Catherine Watson" userId="36b423ff-f3d0-4618-883e-c2bbeda03679" providerId="ADAL" clId="{BC545A7D-EDAC-4CE3-9D87-93EBEC52C73B}" dt="2022-05-18T01:50:24.421" v="67"/>
          <ac:grpSpMkLst>
            <pc:docMk/>
            <pc:sldMk cId="2500134237" sldId="259"/>
            <ac:grpSpMk id="12" creationId="{8F1E37DE-3C37-4F42-83B9-127D8B40DB1A}"/>
          </ac:grpSpMkLst>
        </pc:grpChg>
        <pc:grpChg chg="mod">
          <ac:chgData name="Catherine Watson" userId="36b423ff-f3d0-4618-883e-c2bbeda03679" providerId="ADAL" clId="{BC545A7D-EDAC-4CE3-9D87-93EBEC52C73B}" dt="2022-05-18T01:50:24.421" v="67"/>
          <ac:grpSpMkLst>
            <pc:docMk/>
            <pc:sldMk cId="2500134237" sldId="259"/>
            <ac:grpSpMk id="14" creationId="{38379725-A0C2-4DE2-BBCE-D28753185AC3}"/>
          </ac:grpSpMkLst>
        </pc:grpChg>
        <pc:inkChg chg="add mod">
          <ac:chgData name="Catherine Watson" userId="36b423ff-f3d0-4618-883e-c2bbeda03679" providerId="ADAL" clId="{BC545A7D-EDAC-4CE3-9D87-93EBEC52C73B}" dt="2022-05-18T01:47:31.393" v="61"/>
          <ac:inkMkLst>
            <pc:docMk/>
            <pc:sldMk cId="2500134237" sldId="259"/>
            <ac:inkMk id="2" creationId="{57C300E7-48DB-46A4-ACF4-400F39C8275A}"/>
          </ac:inkMkLst>
        </pc:inkChg>
        <pc:inkChg chg="add mod">
          <ac:chgData name="Catherine Watson" userId="36b423ff-f3d0-4618-883e-c2bbeda03679" providerId="ADAL" clId="{BC545A7D-EDAC-4CE3-9D87-93EBEC52C73B}" dt="2022-05-18T01:47:31.393" v="61"/>
          <ac:inkMkLst>
            <pc:docMk/>
            <pc:sldMk cId="2500134237" sldId="259"/>
            <ac:inkMk id="3" creationId="{598F31C2-36CD-4C74-BFA5-0FD2F2C31937}"/>
          </ac:inkMkLst>
        </pc:inkChg>
        <pc:inkChg chg="add mod">
          <ac:chgData name="Catherine Watson" userId="36b423ff-f3d0-4618-883e-c2bbeda03679" providerId="ADAL" clId="{BC545A7D-EDAC-4CE3-9D87-93EBEC52C73B}" dt="2022-05-18T01:47:31.393" v="61"/>
          <ac:inkMkLst>
            <pc:docMk/>
            <pc:sldMk cId="2500134237" sldId="259"/>
            <ac:inkMk id="4" creationId="{35FF1072-DFB6-499A-A51A-5BA10ED2144E}"/>
          </ac:inkMkLst>
        </pc:inkChg>
        <pc:inkChg chg="add mod">
          <ac:chgData name="Catherine Watson" userId="36b423ff-f3d0-4618-883e-c2bbeda03679" providerId="ADAL" clId="{BC545A7D-EDAC-4CE3-9D87-93EBEC52C73B}" dt="2022-05-18T01:47:31.393" v="61"/>
          <ac:inkMkLst>
            <pc:docMk/>
            <pc:sldMk cId="2500134237" sldId="259"/>
            <ac:inkMk id="5" creationId="{F819F35F-9CFF-4BAE-934C-5A511A36921E}"/>
          </ac:inkMkLst>
        </pc:inkChg>
        <pc:inkChg chg="add mod">
          <ac:chgData name="Catherine Watson" userId="36b423ff-f3d0-4618-883e-c2bbeda03679" providerId="ADAL" clId="{BC545A7D-EDAC-4CE3-9D87-93EBEC52C73B}" dt="2022-05-18T01:47:31.393" v="61"/>
          <ac:inkMkLst>
            <pc:docMk/>
            <pc:sldMk cId="2500134237" sldId="259"/>
            <ac:inkMk id="7" creationId="{431DE90F-8D95-43F2-AFB0-4E88DA7955BF}"/>
          </ac:inkMkLst>
        </pc:inkChg>
        <pc:inkChg chg="add mod">
          <ac:chgData name="Catherine Watson" userId="36b423ff-f3d0-4618-883e-c2bbeda03679" providerId="ADAL" clId="{BC545A7D-EDAC-4CE3-9D87-93EBEC52C73B}" dt="2022-05-18T01:50:24.421" v="67"/>
          <ac:inkMkLst>
            <pc:docMk/>
            <pc:sldMk cId="2500134237" sldId="259"/>
            <ac:inkMk id="9" creationId="{2C01B328-EA43-4DFD-A570-7883D450B92C}"/>
          </ac:inkMkLst>
        </pc:inkChg>
        <pc:inkChg chg="add mod">
          <ac:chgData name="Catherine Watson" userId="36b423ff-f3d0-4618-883e-c2bbeda03679" providerId="ADAL" clId="{BC545A7D-EDAC-4CE3-9D87-93EBEC52C73B}" dt="2022-05-18T01:50:24.421" v="67"/>
          <ac:inkMkLst>
            <pc:docMk/>
            <pc:sldMk cId="2500134237" sldId="259"/>
            <ac:inkMk id="10" creationId="{3612B069-8DF6-4B75-9433-82B4DF31C67F}"/>
          </ac:inkMkLst>
        </pc:inkChg>
        <pc:inkChg chg="add mod">
          <ac:chgData name="Catherine Watson" userId="36b423ff-f3d0-4618-883e-c2bbeda03679" providerId="ADAL" clId="{BC545A7D-EDAC-4CE3-9D87-93EBEC52C73B}" dt="2022-05-18T01:50:24.421" v="67"/>
          <ac:inkMkLst>
            <pc:docMk/>
            <pc:sldMk cId="2500134237" sldId="259"/>
            <ac:inkMk id="11" creationId="{B671B6B4-2D41-453E-B0B2-CC368BC63B9C}"/>
          </ac:inkMkLst>
        </pc:inkChg>
        <pc:inkChg chg="add mod">
          <ac:chgData name="Catherine Watson" userId="36b423ff-f3d0-4618-883e-c2bbeda03679" providerId="ADAL" clId="{BC545A7D-EDAC-4CE3-9D87-93EBEC52C73B}" dt="2022-05-18T01:50:24.421" v="67"/>
          <ac:inkMkLst>
            <pc:docMk/>
            <pc:sldMk cId="2500134237" sldId="259"/>
            <ac:inkMk id="13" creationId="{87B50155-43C0-43DB-9744-71C9582A8D8D}"/>
          </ac:inkMkLst>
        </pc:inkChg>
      </pc:sldChg>
      <pc:sldChg chg="addSp modSp mod">
        <pc:chgData name="Catherine Watson" userId="36b423ff-f3d0-4618-883e-c2bbeda03679" providerId="ADAL" clId="{BC545A7D-EDAC-4CE3-9D87-93EBEC52C73B}" dt="2022-06-02T02:28:56.099" v="2122" actId="9405"/>
        <pc:sldMkLst>
          <pc:docMk/>
          <pc:sldMk cId="2129495068" sldId="262"/>
        </pc:sldMkLst>
        <pc:spChg chg="mod">
          <ac:chgData name="Catherine Watson" userId="36b423ff-f3d0-4618-883e-c2bbeda03679" providerId="ADAL" clId="{BC545A7D-EDAC-4CE3-9D87-93EBEC52C73B}" dt="2022-05-31T01:25:03.354" v="72" actId="6549"/>
          <ac:spMkLst>
            <pc:docMk/>
            <pc:sldMk cId="2129495068" sldId="262"/>
            <ac:spMk id="4100" creationId="{00000000-0000-0000-0000-000000000000}"/>
          </ac:spMkLst>
        </pc:spChg>
        <pc:grpChg chg="mod">
          <ac:chgData name="Catherine Watson" userId="36b423ff-f3d0-4618-883e-c2bbeda03679" providerId="ADAL" clId="{BC545A7D-EDAC-4CE3-9D87-93EBEC52C73B}" dt="2022-06-02T02:28:45.347" v="2120"/>
          <ac:grpSpMkLst>
            <pc:docMk/>
            <pc:sldMk cId="2129495068" sldId="262"/>
            <ac:grpSpMk id="6" creationId="{C428EF84-960C-44EB-9F93-9990ACE85BC1}"/>
          </ac:grpSpMkLst>
        </pc:grpChg>
        <pc:inkChg chg="add">
          <ac:chgData name="Catherine Watson" userId="36b423ff-f3d0-4618-883e-c2bbeda03679" providerId="ADAL" clId="{BC545A7D-EDAC-4CE3-9D87-93EBEC52C73B}" dt="2022-06-02T02:28:43.751" v="2116" actId="9405"/>
          <ac:inkMkLst>
            <pc:docMk/>
            <pc:sldMk cId="2129495068" sldId="262"/>
            <ac:inkMk id="2" creationId="{231C8AFB-D932-448B-98DD-F9871C1544F6}"/>
          </ac:inkMkLst>
        </pc:inkChg>
        <pc:inkChg chg="add mod">
          <ac:chgData name="Catherine Watson" userId="36b423ff-f3d0-4618-883e-c2bbeda03679" providerId="ADAL" clId="{BC545A7D-EDAC-4CE3-9D87-93EBEC52C73B}" dt="2022-06-02T02:28:45.347" v="2120"/>
          <ac:inkMkLst>
            <pc:docMk/>
            <pc:sldMk cId="2129495068" sldId="262"/>
            <ac:inkMk id="3" creationId="{69B04F9A-7EE2-4370-B7E2-170066C6A434}"/>
          </ac:inkMkLst>
        </pc:inkChg>
        <pc:inkChg chg="add mod">
          <ac:chgData name="Catherine Watson" userId="36b423ff-f3d0-4618-883e-c2bbeda03679" providerId="ADAL" clId="{BC545A7D-EDAC-4CE3-9D87-93EBEC52C73B}" dt="2022-06-02T02:28:45.347" v="2120"/>
          <ac:inkMkLst>
            <pc:docMk/>
            <pc:sldMk cId="2129495068" sldId="262"/>
            <ac:inkMk id="4" creationId="{01321936-CED3-41C9-9D33-B7F1571D8DCF}"/>
          </ac:inkMkLst>
        </pc:inkChg>
        <pc:inkChg chg="add">
          <ac:chgData name="Catherine Watson" userId="36b423ff-f3d0-4618-883e-c2bbeda03679" providerId="ADAL" clId="{BC545A7D-EDAC-4CE3-9D87-93EBEC52C73B}" dt="2022-06-02T02:28:44.786" v="2119" actId="9405"/>
          <ac:inkMkLst>
            <pc:docMk/>
            <pc:sldMk cId="2129495068" sldId="262"/>
            <ac:inkMk id="5" creationId="{7EFFD67E-219C-49FC-87D7-A71AA8875534}"/>
          </ac:inkMkLst>
        </pc:inkChg>
        <pc:inkChg chg="add">
          <ac:chgData name="Catherine Watson" userId="36b423ff-f3d0-4618-883e-c2bbeda03679" providerId="ADAL" clId="{BC545A7D-EDAC-4CE3-9D87-93EBEC52C73B}" dt="2022-06-02T02:28:55.312" v="2121" actId="9405"/>
          <ac:inkMkLst>
            <pc:docMk/>
            <pc:sldMk cId="2129495068" sldId="262"/>
            <ac:inkMk id="7" creationId="{E8660A05-7D91-4873-9887-5C8942D8A9B8}"/>
          </ac:inkMkLst>
        </pc:inkChg>
        <pc:inkChg chg="add">
          <ac:chgData name="Catherine Watson" userId="36b423ff-f3d0-4618-883e-c2bbeda03679" providerId="ADAL" clId="{BC545A7D-EDAC-4CE3-9D87-93EBEC52C73B}" dt="2022-06-02T02:28:56.099" v="2122" actId="9405"/>
          <ac:inkMkLst>
            <pc:docMk/>
            <pc:sldMk cId="2129495068" sldId="262"/>
            <ac:inkMk id="8" creationId="{9D67D27D-4FC8-466B-B2A1-14700DA34919}"/>
          </ac:inkMkLst>
        </pc:inkChg>
      </pc:sldChg>
      <pc:sldChg chg="addSp delSp modSp new del mod modClrScheme chgLayout">
        <pc:chgData name="Catherine Watson" userId="36b423ff-f3d0-4618-883e-c2bbeda03679" providerId="ADAL" clId="{BC545A7D-EDAC-4CE3-9D87-93EBEC52C73B}" dt="2022-06-02T01:59:34.922" v="1466" actId="47"/>
        <pc:sldMkLst>
          <pc:docMk/>
          <pc:sldMk cId="559408928" sldId="267"/>
        </pc:sldMkLst>
        <pc:spChg chg="del">
          <ac:chgData name="Catherine Watson" userId="36b423ff-f3d0-4618-883e-c2bbeda03679" providerId="ADAL" clId="{BC545A7D-EDAC-4CE3-9D87-93EBEC52C73B}" dt="2022-05-31T08:02:28.285" v="74" actId="700"/>
          <ac:spMkLst>
            <pc:docMk/>
            <pc:sldMk cId="559408928" sldId="267"/>
            <ac:spMk id="2" creationId="{D82A48AF-039E-4870-AA42-45346B089143}"/>
          </ac:spMkLst>
        </pc:spChg>
        <pc:spChg chg="del">
          <ac:chgData name="Catherine Watson" userId="36b423ff-f3d0-4618-883e-c2bbeda03679" providerId="ADAL" clId="{BC545A7D-EDAC-4CE3-9D87-93EBEC52C73B}" dt="2022-05-31T08:02:28.285" v="74" actId="700"/>
          <ac:spMkLst>
            <pc:docMk/>
            <pc:sldMk cId="559408928" sldId="267"/>
            <ac:spMk id="3" creationId="{7B2DC8BF-6ACC-4834-880F-BD0A347E41F1}"/>
          </ac:spMkLst>
        </pc:spChg>
        <pc:spChg chg="add mod">
          <ac:chgData name="Catherine Watson" userId="36b423ff-f3d0-4618-883e-c2bbeda03679" providerId="ADAL" clId="{BC545A7D-EDAC-4CE3-9D87-93EBEC52C73B}" dt="2022-05-31T08:35:58.423" v="1465" actId="58"/>
          <ac:spMkLst>
            <pc:docMk/>
            <pc:sldMk cId="559408928" sldId="267"/>
            <ac:spMk id="4" creationId="{118E4093-8F2E-4FA6-8527-A1EF6979314F}"/>
          </ac:spMkLst>
        </pc:spChg>
        <pc:spChg chg="add mod">
          <ac:chgData name="Catherine Watson" userId="36b423ff-f3d0-4618-883e-c2bbeda03679" providerId="ADAL" clId="{BC545A7D-EDAC-4CE3-9D87-93EBEC52C73B}" dt="2022-05-31T08:21:56.063" v="1445" actId="58"/>
          <ac:spMkLst>
            <pc:docMk/>
            <pc:sldMk cId="559408928" sldId="267"/>
            <ac:spMk id="5" creationId="{2F33F490-251C-45DD-9786-3D20C2F37BAA}"/>
          </ac:spMkLst>
        </pc:spChg>
      </pc:sldChg>
      <pc:sldChg chg="addSp delSp modSp new mod modClrScheme chgLayout">
        <pc:chgData name="Catherine Watson" userId="36b423ff-f3d0-4618-883e-c2bbeda03679" providerId="ADAL" clId="{BC545A7D-EDAC-4CE3-9D87-93EBEC52C73B}" dt="2022-06-02T02:31:44.918" v="2151" actId="9405"/>
        <pc:sldMkLst>
          <pc:docMk/>
          <pc:sldMk cId="2428222322" sldId="267"/>
        </pc:sldMkLst>
        <pc:spChg chg="del">
          <ac:chgData name="Catherine Watson" userId="36b423ff-f3d0-4618-883e-c2bbeda03679" providerId="ADAL" clId="{BC545A7D-EDAC-4CE3-9D87-93EBEC52C73B}" dt="2022-06-02T01:59:47.481" v="1469" actId="700"/>
          <ac:spMkLst>
            <pc:docMk/>
            <pc:sldMk cId="2428222322" sldId="267"/>
            <ac:spMk id="2" creationId="{6BE7FBF6-C3D1-4B66-93E3-53EFCF22BCC9}"/>
          </ac:spMkLst>
        </pc:spChg>
        <pc:spChg chg="del">
          <ac:chgData name="Catherine Watson" userId="36b423ff-f3d0-4618-883e-c2bbeda03679" providerId="ADAL" clId="{BC545A7D-EDAC-4CE3-9D87-93EBEC52C73B}" dt="2022-06-02T01:59:47.481" v="1469" actId="700"/>
          <ac:spMkLst>
            <pc:docMk/>
            <pc:sldMk cId="2428222322" sldId="267"/>
            <ac:spMk id="3" creationId="{A709F9BC-A88A-420F-B5F5-5606C67D0A01}"/>
          </ac:spMkLst>
        </pc:spChg>
        <pc:grpChg chg="mod">
          <ac:chgData name="Catherine Watson" userId="36b423ff-f3d0-4618-883e-c2bbeda03679" providerId="ADAL" clId="{BC545A7D-EDAC-4CE3-9D87-93EBEC52C73B}" dt="2022-06-02T02:18:20.893" v="1671"/>
          <ac:grpSpMkLst>
            <pc:docMk/>
            <pc:sldMk cId="2428222322" sldId="267"/>
            <ac:grpSpMk id="8" creationId="{A524ACEC-8AC6-42A1-893D-E955DAC5F179}"/>
          </ac:grpSpMkLst>
        </pc:grpChg>
        <pc:grpChg chg="mod">
          <ac:chgData name="Catherine Watson" userId="36b423ff-f3d0-4618-883e-c2bbeda03679" providerId="ADAL" clId="{BC545A7D-EDAC-4CE3-9D87-93EBEC52C73B}" dt="2022-06-02T02:18:24.129" v="1674"/>
          <ac:grpSpMkLst>
            <pc:docMk/>
            <pc:sldMk cId="2428222322" sldId="267"/>
            <ac:grpSpMk id="11" creationId="{871E5AA8-934C-4F7E-B7D3-1825A1E4D4CE}"/>
          </ac:grpSpMkLst>
        </pc:grpChg>
        <pc:grpChg chg="mod">
          <ac:chgData name="Catherine Watson" userId="36b423ff-f3d0-4618-883e-c2bbeda03679" providerId="ADAL" clId="{BC545A7D-EDAC-4CE3-9D87-93EBEC52C73B}" dt="2022-06-02T02:18:33.694" v="1681"/>
          <ac:grpSpMkLst>
            <pc:docMk/>
            <pc:sldMk cId="2428222322" sldId="267"/>
            <ac:grpSpMk id="18" creationId="{3B79904C-C15C-4ADE-89B5-940EF9E07D64}"/>
          </ac:grpSpMkLst>
        </pc:grpChg>
        <pc:grpChg chg="mod">
          <ac:chgData name="Catherine Watson" userId="36b423ff-f3d0-4618-883e-c2bbeda03679" providerId="ADAL" clId="{BC545A7D-EDAC-4CE3-9D87-93EBEC52C73B}" dt="2022-06-02T02:18:43.236" v="1688"/>
          <ac:grpSpMkLst>
            <pc:docMk/>
            <pc:sldMk cId="2428222322" sldId="267"/>
            <ac:grpSpMk id="25" creationId="{5C65FCC3-B430-452E-98B1-1EAF6B3F8F23}"/>
          </ac:grpSpMkLst>
        </pc:grpChg>
        <pc:grpChg chg="mod">
          <ac:chgData name="Catherine Watson" userId="36b423ff-f3d0-4618-883e-c2bbeda03679" providerId="ADAL" clId="{BC545A7D-EDAC-4CE3-9D87-93EBEC52C73B}" dt="2022-06-02T02:18:53.238" v="1694"/>
          <ac:grpSpMkLst>
            <pc:docMk/>
            <pc:sldMk cId="2428222322" sldId="267"/>
            <ac:grpSpMk id="31" creationId="{FC280099-AE57-49A5-AE38-3F7205A0C014}"/>
          </ac:grpSpMkLst>
        </pc:grpChg>
        <pc:grpChg chg="del mod">
          <ac:chgData name="Catherine Watson" userId="36b423ff-f3d0-4618-883e-c2bbeda03679" providerId="ADAL" clId="{BC545A7D-EDAC-4CE3-9D87-93EBEC52C73B}" dt="2022-06-02T02:20:08.391" v="1707"/>
          <ac:grpSpMkLst>
            <pc:docMk/>
            <pc:sldMk cId="2428222322" sldId="267"/>
            <ac:grpSpMk id="36" creationId="{0DEBAA85-193E-417F-8DB2-E8F4A7A3EB0C}"/>
          </ac:grpSpMkLst>
        </pc:grpChg>
        <pc:grpChg chg="del mod">
          <ac:chgData name="Catherine Watson" userId="36b423ff-f3d0-4618-883e-c2bbeda03679" providerId="ADAL" clId="{BC545A7D-EDAC-4CE3-9D87-93EBEC52C73B}" dt="2022-06-02T02:20:12.746" v="1714"/>
          <ac:grpSpMkLst>
            <pc:docMk/>
            <pc:sldMk cId="2428222322" sldId="267"/>
            <ac:grpSpMk id="44" creationId="{C494962B-4471-46E6-9DFB-79660DC2C36A}"/>
          </ac:grpSpMkLst>
        </pc:grpChg>
        <pc:grpChg chg="del mod">
          <ac:chgData name="Catherine Watson" userId="36b423ff-f3d0-4618-883e-c2bbeda03679" providerId="ADAL" clId="{BC545A7D-EDAC-4CE3-9D87-93EBEC52C73B}" dt="2022-06-02T02:20:14.162" v="1717"/>
          <ac:grpSpMkLst>
            <pc:docMk/>
            <pc:sldMk cId="2428222322" sldId="267"/>
            <ac:grpSpMk id="51" creationId="{904B7BCE-75B1-45D1-9379-A0E4A1EA5CAE}"/>
          </ac:grpSpMkLst>
        </pc:grpChg>
        <pc:grpChg chg="mod">
          <ac:chgData name="Catherine Watson" userId="36b423ff-f3d0-4618-883e-c2bbeda03679" providerId="ADAL" clId="{BC545A7D-EDAC-4CE3-9D87-93EBEC52C73B}" dt="2022-06-02T02:20:14.162" v="1717"/>
          <ac:grpSpMkLst>
            <pc:docMk/>
            <pc:sldMk cId="2428222322" sldId="267"/>
            <ac:grpSpMk id="54" creationId="{F56E1E27-AD97-417E-B5B6-06B5EDC05B63}"/>
          </ac:grpSpMkLst>
        </pc:grpChg>
        <pc:grpChg chg="del mod">
          <ac:chgData name="Catherine Watson" userId="36b423ff-f3d0-4618-883e-c2bbeda03679" providerId="ADAL" clId="{BC545A7D-EDAC-4CE3-9D87-93EBEC52C73B}" dt="2022-06-02T02:20:24.522" v="1727"/>
          <ac:grpSpMkLst>
            <pc:docMk/>
            <pc:sldMk cId="2428222322" sldId="267"/>
            <ac:grpSpMk id="61" creationId="{FB3269CF-ECBD-40E6-B41F-A28F656A174B}"/>
          </ac:grpSpMkLst>
        </pc:grpChg>
        <pc:grpChg chg="mod">
          <ac:chgData name="Catherine Watson" userId="36b423ff-f3d0-4618-883e-c2bbeda03679" providerId="ADAL" clId="{BC545A7D-EDAC-4CE3-9D87-93EBEC52C73B}" dt="2022-06-02T02:20:24.522" v="1727"/>
          <ac:grpSpMkLst>
            <pc:docMk/>
            <pc:sldMk cId="2428222322" sldId="267"/>
            <ac:grpSpMk id="64" creationId="{095BB885-6BF3-4CCB-A6B6-613A186FD4B4}"/>
          </ac:grpSpMkLst>
        </pc:grpChg>
        <pc:grpChg chg="del mod">
          <ac:chgData name="Catherine Watson" userId="36b423ff-f3d0-4618-883e-c2bbeda03679" providerId="ADAL" clId="{BC545A7D-EDAC-4CE3-9D87-93EBEC52C73B}" dt="2022-06-02T02:21:05.307" v="1737"/>
          <ac:grpSpMkLst>
            <pc:docMk/>
            <pc:sldMk cId="2428222322" sldId="267"/>
            <ac:grpSpMk id="67" creationId="{82D5900A-9943-4C7D-847A-7609D6709756}"/>
          </ac:grpSpMkLst>
        </pc:grpChg>
        <pc:grpChg chg="del mod">
          <ac:chgData name="Catherine Watson" userId="36b423ff-f3d0-4618-883e-c2bbeda03679" providerId="ADAL" clId="{BC545A7D-EDAC-4CE3-9D87-93EBEC52C73B}" dt="2022-06-02T02:23:18.336" v="1890"/>
          <ac:grpSpMkLst>
            <pc:docMk/>
            <pc:sldMk cId="2428222322" sldId="267"/>
            <ac:grpSpMk id="74" creationId="{9C3EBA1D-AB5C-4694-95F0-E27964E9685E}"/>
          </ac:grpSpMkLst>
        </pc:grpChg>
        <pc:grpChg chg="del mod">
          <ac:chgData name="Catherine Watson" userId="36b423ff-f3d0-4618-883e-c2bbeda03679" providerId="ADAL" clId="{BC545A7D-EDAC-4CE3-9D87-93EBEC52C73B}" dt="2022-06-02T02:21:59.160" v="1788"/>
          <ac:grpSpMkLst>
            <pc:docMk/>
            <pc:sldMk cId="2428222322" sldId="267"/>
            <ac:grpSpMk id="85" creationId="{F82EC887-25DD-4479-A7FC-7EF9F33038B2}"/>
          </ac:grpSpMkLst>
        </pc:grpChg>
        <pc:grpChg chg="del mod">
          <ac:chgData name="Catherine Watson" userId="36b423ff-f3d0-4618-883e-c2bbeda03679" providerId="ADAL" clId="{BC545A7D-EDAC-4CE3-9D87-93EBEC52C73B}" dt="2022-06-02T02:23:18.336" v="1890"/>
          <ac:grpSpMkLst>
            <pc:docMk/>
            <pc:sldMk cId="2428222322" sldId="267"/>
            <ac:grpSpMk id="88" creationId="{43764755-3BF0-4778-89A3-2573AC9FCD85}"/>
          </ac:grpSpMkLst>
        </pc:grpChg>
        <pc:grpChg chg="del mod">
          <ac:chgData name="Catherine Watson" userId="36b423ff-f3d0-4618-883e-c2bbeda03679" providerId="ADAL" clId="{BC545A7D-EDAC-4CE3-9D87-93EBEC52C73B}" dt="2022-06-02T02:21:20.337" v="1756"/>
          <ac:grpSpMkLst>
            <pc:docMk/>
            <pc:sldMk cId="2428222322" sldId="267"/>
            <ac:grpSpMk id="91" creationId="{79FD7469-7F05-4711-8ABC-BB0E009B3996}"/>
          </ac:grpSpMkLst>
        </pc:grpChg>
        <pc:grpChg chg="del mod">
          <ac:chgData name="Catherine Watson" userId="36b423ff-f3d0-4618-883e-c2bbeda03679" providerId="ADAL" clId="{BC545A7D-EDAC-4CE3-9D87-93EBEC52C73B}" dt="2022-06-02T02:21:22.104" v="1758"/>
          <ac:grpSpMkLst>
            <pc:docMk/>
            <pc:sldMk cId="2428222322" sldId="267"/>
            <ac:grpSpMk id="93" creationId="{ED0AC275-0726-4227-B6ED-FB5694A467DA}"/>
          </ac:grpSpMkLst>
        </pc:grpChg>
        <pc:grpChg chg="del mod">
          <ac:chgData name="Catherine Watson" userId="36b423ff-f3d0-4618-883e-c2bbeda03679" providerId="ADAL" clId="{BC545A7D-EDAC-4CE3-9D87-93EBEC52C73B}" dt="2022-06-02T02:21:25.615" v="1764"/>
          <ac:grpSpMkLst>
            <pc:docMk/>
            <pc:sldMk cId="2428222322" sldId="267"/>
            <ac:grpSpMk id="95" creationId="{7A583C46-33C7-479E-9BBE-A352A1DFE702}"/>
          </ac:grpSpMkLst>
        </pc:grpChg>
        <pc:grpChg chg="del mod">
          <ac:chgData name="Catherine Watson" userId="36b423ff-f3d0-4618-883e-c2bbeda03679" providerId="ADAL" clId="{BC545A7D-EDAC-4CE3-9D87-93EBEC52C73B}" dt="2022-06-02T02:21:59.160" v="1788"/>
          <ac:grpSpMkLst>
            <pc:docMk/>
            <pc:sldMk cId="2428222322" sldId="267"/>
            <ac:grpSpMk id="101" creationId="{CB88F492-69CD-4077-A3D4-015D088E9111}"/>
          </ac:grpSpMkLst>
        </pc:grpChg>
        <pc:grpChg chg="del mod">
          <ac:chgData name="Catherine Watson" userId="36b423ff-f3d0-4618-883e-c2bbeda03679" providerId="ADAL" clId="{BC545A7D-EDAC-4CE3-9D87-93EBEC52C73B}" dt="2022-06-02T02:21:36.316" v="1775"/>
          <ac:grpSpMkLst>
            <pc:docMk/>
            <pc:sldMk cId="2428222322" sldId="267"/>
            <ac:grpSpMk id="107" creationId="{60C053C6-3EB9-49C7-B2E2-F136D5CF2614}"/>
          </ac:grpSpMkLst>
        </pc:grpChg>
        <pc:grpChg chg="del mod">
          <ac:chgData name="Catherine Watson" userId="36b423ff-f3d0-4618-883e-c2bbeda03679" providerId="ADAL" clId="{BC545A7D-EDAC-4CE3-9D87-93EBEC52C73B}" dt="2022-06-02T02:21:59.160" v="1788"/>
          <ac:grpSpMkLst>
            <pc:docMk/>
            <pc:sldMk cId="2428222322" sldId="267"/>
            <ac:grpSpMk id="112" creationId="{520A45B9-1808-4D2E-99C1-9BA1B04AE122}"/>
          </ac:grpSpMkLst>
        </pc:grpChg>
        <pc:grpChg chg="del mod">
          <ac:chgData name="Catherine Watson" userId="36b423ff-f3d0-4618-883e-c2bbeda03679" providerId="ADAL" clId="{BC545A7D-EDAC-4CE3-9D87-93EBEC52C73B}" dt="2022-06-02T02:21:43.820" v="1781"/>
          <ac:grpSpMkLst>
            <pc:docMk/>
            <pc:sldMk cId="2428222322" sldId="267"/>
            <ac:grpSpMk id="116" creationId="{8FBF0174-0630-45A4-9511-389DE69E83A2}"/>
          </ac:grpSpMkLst>
        </pc:grpChg>
        <pc:grpChg chg="del mod">
          <ac:chgData name="Catherine Watson" userId="36b423ff-f3d0-4618-883e-c2bbeda03679" providerId="ADAL" clId="{BC545A7D-EDAC-4CE3-9D87-93EBEC52C73B}" dt="2022-06-02T02:23:18.336" v="1890"/>
          <ac:grpSpMkLst>
            <pc:docMk/>
            <pc:sldMk cId="2428222322" sldId="267"/>
            <ac:grpSpMk id="118" creationId="{64D83344-4A34-409E-9577-DCD1049AC902}"/>
          </ac:grpSpMkLst>
        </pc:grpChg>
        <pc:grpChg chg="del mod">
          <ac:chgData name="Catherine Watson" userId="36b423ff-f3d0-4618-883e-c2bbeda03679" providerId="ADAL" clId="{BC545A7D-EDAC-4CE3-9D87-93EBEC52C73B}" dt="2022-06-02T02:21:59.160" v="1788"/>
          <ac:grpSpMkLst>
            <pc:docMk/>
            <pc:sldMk cId="2428222322" sldId="267"/>
            <ac:grpSpMk id="125" creationId="{F2316773-1E3D-40D8-BC3F-176ECFB59CA9}"/>
          </ac:grpSpMkLst>
        </pc:grpChg>
        <pc:grpChg chg="del mod">
          <ac:chgData name="Catherine Watson" userId="36b423ff-f3d0-4618-883e-c2bbeda03679" providerId="ADAL" clId="{BC545A7D-EDAC-4CE3-9D87-93EBEC52C73B}" dt="2022-06-02T02:23:18.336" v="1890"/>
          <ac:grpSpMkLst>
            <pc:docMk/>
            <pc:sldMk cId="2428222322" sldId="267"/>
            <ac:grpSpMk id="126" creationId="{BE0371FE-5090-4A7F-A3C9-F1B360C96803}"/>
          </ac:grpSpMkLst>
        </pc:grpChg>
        <pc:grpChg chg="del mod">
          <ac:chgData name="Catherine Watson" userId="36b423ff-f3d0-4618-883e-c2bbeda03679" providerId="ADAL" clId="{BC545A7D-EDAC-4CE3-9D87-93EBEC52C73B}" dt="2022-06-02T02:23:18.336" v="1890"/>
          <ac:grpSpMkLst>
            <pc:docMk/>
            <pc:sldMk cId="2428222322" sldId="267"/>
            <ac:grpSpMk id="138" creationId="{B600035A-B8B4-4511-9295-31D165A68AF6}"/>
          </ac:grpSpMkLst>
        </pc:grpChg>
        <pc:grpChg chg="del mod">
          <ac:chgData name="Catherine Watson" userId="36b423ff-f3d0-4618-883e-c2bbeda03679" providerId="ADAL" clId="{BC545A7D-EDAC-4CE3-9D87-93EBEC52C73B}" dt="2022-06-02T02:23:18.336" v="1890"/>
          <ac:grpSpMkLst>
            <pc:docMk/>
            <pc:sldMk cId="2428222322" sldId="267"/>
            <ac:grpSpMk id="150" creationId="{95DF1FEC-4E24-4865-9714-5E09D7BE0E08}"/>
          </ac:grpSpMkLst>
        </pc:grpChg>
        <pc:grpChg chg="del mod">
          <ac:chgData name="Catherine Watson" userId="36b423ff-f3d0-4618-883e-c2bbeda03679" providerId="ADAL" clId="{BC545A7D-EDAC-4CE3-9D87-93EBEC52C73B}" dt="2022-06-02T02:22:24.049" v="1829"/>
          <ac:grpSpMkLst>
            <pc:docMk/>
            <pc:sldMk cId="2428222322" sldId="267"/>
            <ac:grpSpMk id="162" creationId="{0EE25FDE-0BE3-4C49-913C-9760770A4502}"/>
          </ac:grpSpMkLst>
        </pc:grpChg>
        <pc:grpChg chg="del mod">
          <ac:chgData name="Catherine Watson" userId="36b423ff-f3d0-4618-883e-c2bbeda03679" providerId="ADAL" clId="{BC545A7D-EDAC-4CE3-9D87-93EBEC52C73B}" dt="2022-06-02T02:23:18.336" v="1890"/>
          <ac:grpSpMkLst>
            <pc:docMk/>
            <pc:sldMk cId="2428222322" sldId="267"/>
            <ac:grpSpMk id="167" creationId="{3BFBC246-8963-4527-A579-5437D075041D}"/>
          </ac:grpSpMkLst>
        </pc:grpChg>
        <pc:grpChg chg="del mod">
          <ac:chgData name="Catherine Watson" userId="36b423ff-f3d0-4618-883e-c2bbeda03679" providerId="ADAL" clId="{BC545A7D-EDAC-4CE3-9D87-93EBEC52C73B}" dt="2022-06-02T02:22:57.780" v="1883"/>
          <ac:grpSpMkLst>
            <pc:docMk/>
            <pc:sldMk cId="2428222322" sldId="267"/>
            <ac:grpSpMk id="185" creationId="{0A372780-1DF4-4968-88B0-853C651656BB}"/>
          </ac:grpSpMkLst>
        </pc:grpChg>
        <pc:grpChg chg="del mod">
          <ac:chgData name="Catherine Watson" userId="36b423ff-f3d0-4618-883e-c2bbeda03679" providerId="ADAL" clId="{BC545A7D-EDAC-4CE3-9D87-93EBEC52C73B}" dt="2022-06-02T02:23:18.336" v="1890"/>
          <ac:grpSpMkLst>
            <pc:docMk/>
            <pc:sldMk cId="2428222322" sldId="267"/>
            <ac:grpSpMk id="194" creationId="{12C94E50-DF2C-4D70-9C63-C3AC1246F3B9}"/>
          </ac:grpSpMkLst>
        </pc:grpChg>
        <pc:grpChg chg="del mod">
          <ac:chgData name="Catherine Watson" userId="36b423ff-f3d0-4618-883e-c2bbeda03679" providerId="ADAL" clId="{BC545A7D-EDAC-4CE3-9D87-93EBEC52C73B}" dt="2022-06-02T02:23:18.336" v="1890"/>
          <ac:grpSpMkLst>
            <pc:docMk/>
            <pc:sldMk cId="2428222322" sldId="267"/>
            <ac:grpSpMk id="200" creationId="{BD1B526C-13CF-4220-97EE-E76363CB3C7D}"/>
          </ac:grpSpMkLst>
        </pc:grpChg>
        <pc:grpChg chg="del mod">
          <ac:chgData name="Catherine Watson" userId="36b423ff-f3d0-4618-883e-c2bbeda03679" providerId="ADAL" clId="{BC545A7D-EDAC-4CE3-9D87-93EBEC52C73B}" dt="2022-06-02T02:23:18.336" v="1890"/>
          <ac:grpSpMkLst>
            <pc:docMk/>
            <pc:sldMk cId="2428222322" sldId="267"/>
            <ac:grpSpMk id="211" creationId="{1387AE05-E0A1-4D3F-84B4-8D139358D100}"/>
          </ac:grpSpMkLst>
        </pc:grpChg>
        <pc:grpChg chg="del mod">
          <ac:chgData name="Catherine Watson" userId="36b423ff-f3d0-4618-883e-c2bbeda03679" providerId="ADAL" clId="{BC545A7D-EDAC-4CE3-9D87-93EBEC52C73B}" dt="2022-06-02T02:22:57.780" v="1883"/>
          <ac:grpSpMkLst>
            <pc:docMk/>
            <pc:sldMk cId="2428222322" sldId="267"/>
            <ac:grpSpMk id="218" creationId="{072F9E95-8305-4F0E-B27C-A2A54B5A6383}"/>
          </ac:grpSpMkLst>
        </pc:grpChg>
        <pc:grpChg chg="del mod">
          <ac:chgData name="Catherine Watson" userId="36b423ff-f3d0-4618-883e-c2bbeda03679" providerId="ADAL" clId="{BC545A7D-EDAC-4CE3-9D87-93EBEC52C73B}" dt="2022-06-02T02:22:59.248" v="1887"/>
          <ac:grpSpMkLst>
            <pc:docMk/>
            <pc:sldMk cId="2428222322" sldId="267"/>
            <ac:grpSpMk id="221" creationId="{B445ED01-0FAA-4272-A338-C14FD52CAEE9}"/>
          </ac:grpSpMkLst>
        </pc:grpChg>
        <pc:grpChg chg="del mod">
          <ac:chgData name="Catherine Watson" userId="36b423ff-f3d0-4618-883e-c2bbeda03679" providerId="ADAL" clId="{BC545A7D-EDAC-4CE3-9D87-93EBEC52C73B}" dt="2022-06-02T02:23:18.336" v="1890"/>
          <ac:grpSpMkLst>
            <pc:docMk/>
            <pc:sldMk cId="2428222322" sldId="267"/>
            <ac:grpSpMk id="225" creationId="{04EE5720-C289-4EBF-927E-6A04B3B2E0D2}"/>
          </ac:grpSpMkLst>
        </pc:grpChg>
        <pc:grpChg chg="del mod">
          <ac:chgData name="Catherine Watson" userId="36b423ff-f3d0-4618-883e-c2bbeda03679" providerId="ADAL" clId="{BC545A7D-EDAC-4CE3-9D87-93EBEC52C73B}" dt="2022-06-02T02:23:18.336" v="1890"/>
          <ac:grpSpMkLst>
            <pc:docMk/>
            <pc:sldMk cId="2428222322" sldId="267"/>
            <ac:grpSpMk id="228" creationId="{D6A7FEDF-2694-4481-9AE9-C4F0B7D10F1E}"/>
          </ac:grpSpMkLst>
        </pc:grpChg>
        <pc:grpChg chg="del mod">
          <ac:chgData name="Catherine Watson" userId="36b423ff-f3d0-4618-883e-c2bbeda03679" providerId="ADAL" clId="{BC545A7D-EDAC-4CE3-9D87-93EBEC52C73B}" dt="2022-06-02T02:23:51.829" v="1927"/>
          <ac:grpSpMkLst>
            <pc:docMk/>
            <pc:sldMk cId="2428222322" sldId="267"/>
            <ac:grpSpMk id="229" creationId="{EFAAD545-9404-4D23-90C4-39131FA3B3D3}"/>
          </ac:grpSpMkLst>
        </pc:grpChg>
        <pc:grpChg chg="del mod">
          <ac:chgData name="Catherine Watson" userId="36b423ff-f3d0-4618-883e-c2bbeda03679" providerId="ADAL" clId="{BC545A7D-EDAC-4CE3-9D87-93EBEC52C73B}" dt="2022-06-02T02:23:27.017" v="1900"/>
          <ac:grpSpMkLst>
            <pc:docMk/>
            <pc:sldMk cId="2428222322" sldId="267"/>
            <ac:grpSpMk id="236" creationId="{63E6B921-F9A4-401E-A6F7-9C92EBBA2029}"/>
          </ac:grpSpMkLst>
        </pc:grpChg>
        <pc:grpChg chg="del mod">
          <ac:chgData name="Catherine Watson" userId="36b423ff-f3d0-4618-883e-c2bbeda03679" providerId="ADAL" clId="{BC545A7D-EDAC-4CE3-9D87-93EBEC52C73B}" dt="2022-06-02T02:23:32.120" v="1905"/>
          <ac:grpSpMkLst>
            <pc:docMk/>
            <pc:sldMk cId="2428222322" sldId="267"/>
            <ac:grpSpMk id="239" creationId="{FEB05171-04B7-4597-B4B7-FC6532C64200}"/>
          </ac:grpSpMkLst>
        </pc:grpChg>
        <pc:grpChg chg="del mod">
          <ac:chgData name="Catherine Watson" userId="36b423ff-f3d0-4618-883e-c2bbeda03679" providerId="ADAL" clId="{BC545A7D-EDAC-4CE3-9D87-93EBEC52C73B}" dt="2022-06-02T02:25:22.551" v="1980"/>
          <ac:grpSpMkLst>
            <pc:docMk/>
            <pc:sldMk cId="2428222322" sldId="267"/>
            <ac:grpSpMk id="244" creationId="{C8187C21-4CDE-4C02-9BF2-C627B8422D60}"/>
          </ac:grpSpMkLst>
        </pc:grpChg>
        <pc:grpChg chg="del mod">
          <ac:chgData name="Catherine Watson" userId="36b423ff-f3d0-4618-883e-c2bbeda03679" providerId="ADAL" clId="{BC545A7D-EDAC-4CE3-9D87-93EBEC52C73B}" dt="2022-06-02T02:23:38.495" v="1914"/>
          <ac:grpSpMkLst>
            <pc:docMk/>
            <pc:sldMk cId="2428222322" sldId="267"/>
            <ac:grpSpMk id="250" creationId="{B439EA07-5C72-453F-AD3A-E2420B185ACE}"/>
          </ac:grpSpMkLst>
        </pc:grpChg>
        <pc:grpChg chg="del mod">
          <ac:chgData name="Catherine Watson" userId="36b423ff-f3d0-4618-883e-c2bbeda03679" providerId="ADAL" clId="{BC545A7D-EDAC-4CE3-9D87-93EBEC52C73B}" dt="2022-06-02T02:23:44.544" v="1916"/>
          <ac:grpSpMkLst>
            <pc:docMk/>
            <pc:sldMk cId="2428222322" sldId="267"/>
            <ac:grpSpMk id="253" creationId="{42BD83A4-6FB8-490B-9041-996F6B9E86DA}"/>
          </ac:grpSpMkLst>
        </pc:grpChg>
        <pc:grpChg chg="del mod">
          <ac:chgData name="Catherine Watson" userId="36b423ff-f3d0-4618-883e-c2bbeda03679" providerId="ADAL" clId="{BC545A7D-EDAC-4CE3-9D87-93EBEC52C73B}" dt="2022-06-02T02:23:51.829" v="1927"/>
          <ac:grpSpMkLst>
            <pc:docMk/>
            <pc:sldMk cId="2428222322" sldId="267"/>
            <ac:grpSpMk id="255" creationId="{E2431E34-2C42-449B-BC38-9AC718BAC5DC}"/>
          </ac:grpSpMkLst>
        </pc:grpChg>
        <pc:grpChg chg="del mod">
          <ac:chgData name="Catherine Watson" userId="36b423ff-f3d0-4618-883e-c2bbeda03679" providerId="ADAL" clId="{BC545A7D-EDAC-4CE3-9D87-93EBEC52C73B}" dt="2022-06-02T02:23:53.715" v="1931"/>
          <ac:grpSpMkLst>
            <pc:docMk/>
            <pc:sldMk cId="2428222322" sldId="267"/>
            <ac:grpSpMk id="266" creationId="{E454A1C2-B5D5-4E4E-BF4E-FAFC9C571931}"/>
          </ac:grpSpMkLst>
        </pc:grpChg>
        <pc:grpChg chg="del mod">
          <ac:chgData name="Catherine Watson" userId="36b423ff-f3d0-4618-883e-c2bbeda03679" providerId="ADAL" clId="{BC545A7D-EDAC-4CE3-9D87-93EBEC52C73B}" dt="2022-06-02T02:25:22.551" v="1980"/>
          <ac:grpSpMkLst>
            <pc:docMk/>
            <pc:sldMk cId="2428222322" sldId="267"/>
            <ac:grpSpMk id="270" creationId="{DDA255F1-DB84-4923-8F14-B21794BF6216}"/>
          </ac:grpSpMkLst>
        </pc:grpChg>
        <pc:grpChg chg="del mod">
          <ac:chgData name="Catherine Watson" userId="36b423ff-f3d0-4618-883e-c2bbeda03679" providerId="ADAL" clId="{BC545A7D-EDAC-4CE3-9D87-93EBEC52C73B}" dt="2022-06-02T02:24:22.635" v="1944"/>
          <ac:grpSpMkLst>
            <pc:docMk/>
            <pc:sldMk cId="2428222322" sldId="267"/>
            <ac:grpSpMk id="273" creationId="{881FEEC8-FDF8-4D55-A817-8C4A753C5B19}"/>
          </ac:grpSpMkLst>
        </pc:grpChg>
        <pc:grpChg chg="del mod">
          <ac:chgData name="Catherine Watson" userId="36b423ff-f3d0-4618-883e-c2bbeda03679" providerId="ADAL" clId="{BC545A7D-EDAC-4CE3-9D87-93EBEC52C73B}" dt="2022-06-02T02:24:32.966" v="1954"/>
          <ac:grpSpMkLst>
            <pc:docMk/>
            <pc:sldMk cId="2428222322" sldId="267"/>
            <ac:grpSpMk id="283" creationId="{7BB0D7FA-CAC0-4F62-93D5-49C0D9B189FA}"/>
          </ac:grpSpMkLst>
        </pc:grpChg>
        <pc:grpChg chg="del mod">
          <ac:chgData name="Catherine Watson" userId="36b423ff-f3d0-4618-883e-c2bbeda03679" providerId="ADAL" clId="{BC545A7D-EDAC-4CE3-9D87-93EBEC52C73B}" dt="2022-06-02T02:24:37.273" v="1960"/>
          <ac:grpSpMkLst>
            <pc:docMk/>
            <pc:sldMk cId="2428222322" sldId="267"/>
            <ac:grpSpMk id="293" creationId="{C90B03CB-4CDE-4087-9DE9-1A8EDE92CB7A}"/>
          </ac:grpSpMkLst>
        </pc:grpChg>
        <pc:grpChg chg="del mod">
          <ac:chgData name="Catherine Watson" userId="36b423ff-f3d0-4618-883e-c2bbeda03679" providerId="ADAL" clId="{BC545A7D-EDAC-4CE3-9D87-93EBEC52C73B}" dt="2022-06-02T02:25:34.888" v="1992"/>
          <ac:grpSpMkLst>
            <pc:docMk/>
            <pc:sldMk cId="2428222322" sldId="267"/>
            <ac:grpSpMk id="299" creationId="{0EFB5388-2CBF-460B-AA2E-2C44314DB975}"/>
          </ac:grpSpMkLst>
        </pc:grpChg>
        <pc:grpChg chg="del mod">
          <ac:chgData name="Catherine Watson" userId="36b423ff-f3d0-4618-883e-c2bbeda03679" providerId="ADAL" clId="{BC545A7D-EDAC-4CE3-9D87-93EBEC52C73B}" dt="2022-06-02T02:25:22.551" v="1980"/>
          <ac:grpSpMkLst>
            <pc:docMk/>
            <pc:sldMk cId="2428222322" sldId="267"/>
            <ac:grpSpMk id="306" creationId="{9078CB02-0C53-41A2-8CCE-319B558D6E57}"/>
          </ac:grpSpMkLst>
        </pc:grpChg>
        <pc:grpChg chg="del mod">
          <ac:chgData name="Catherine Watson" userId="36b423ff-f3d0-4618-883e-c2bbeda03679" providerId="ADAL" clId="{BC545A7D-EDAC-4CE3-9D87-93EBEC52C73B}" dt="2022-06-02T02:25:40.881" v="1999"/>
          <ac:grpSpMkLst>
            <pc:docMk/>
            <pc:sldMk cId="2428222322" sldId="267"/>
            <ac:grpSpMk id="319" creationId="{A7B7FC05-C3EB-4742-8D91-5FAA9ECD048E}"/>
          </ac:grpSpMkLst>
        </pc:grpChg>
        <pc:grpChg chg="del mod">
          <ac:chgData name="Catherine Watson" userId="36b423ff-f3d0-4618-883e-c2bbeda03679" providerId="ADAL" clId="{BC545A7D-EDAC-4CE3-9D87-93EBEC52C73B}" dt="2022-06-02T02:25:30.956" v="1990"/>
          <ac:grpSpMkLst>
            <pc:docMk/>
            <pc:sldMk cId="2428222322" sldId="267"/>
            <ac:grpSpMk id="326" creationId="{35BFAA07-D2C0-4AD8-B8DF-3B193A00D34C}"/>
          </ac:grpSpMkLst>
        </pc:grpChg>
        <pc:grpChg chg="del mod">
          <ac:chgData name="Catherine Watson" userId="36b423ff-f3d0-4618-883e-c2bbeda03679" providerId="ADAL" clId="{BC545A7D-EDAC-4CE3-9D87-93EBEC52C73B}" dt="2022-06-02T02:25:40.881" v="1999"/>
          <ac:grpSpMkLst>
            <pc:docMk/>
            <pc:sldMk cId="2428222322" sldId="267"/>
            <ac:grpSpMk id="329" creationId="{E30F1D3F-9EC7-47C2-8A3D-D41788AB24DD}"/>
          </ac:grpSpMkLst>
        </pc:grpChg>
        <pc:grpChg chg="del mod">
          <ac:chgData name="Catherine Watson" userId="36b423ff-f3d0-4618-883e-c2bbeda03679" providerId="ADAL" clId="{BC545A7D-EDAC-4CE3-9D87-93EBEC52C73B}" dt="2022-06-02T02:25:40.881" v="1999"/>
          <ac:grpSpMkLst>
            <pc:docMk/>
            <pc:sldMk cId="2428222322" sldId="267"/>
            <ac:grpSpMk id="331" creationId="{603367B4-EEB8-4393-A1E4-56582DE95EBA}"/>
          </ac:grpSpMkLst>
        </pc:grpChg>
        <pc:grpChg chg="del mod">
          <ac:chgData name="Catherine Watson" userId="36b423ff-f3d0-4618-883e-c2bbeda03679" providerId="ADAL" clId="{BC545A7D-EDAC-4CE3-9D87-93EBEC52C73B}" dt="2022-06-02T02:25:40.881" v="1999"/>
          <ac:grpSpMkLst>
            <pc:docMk/>
            <pc:sldMk cId="2428222322" sldId="267"/>
            <ac:grpSpMk id="336" creationId="{39BA157A-91F8-46FA-A850-D016B6E87F4D}"/>
          </ac:grpSpMkLst>
        </pc:grpChg>
        <pc:grpChg chg="del mod">
          <ac:chgData name="Catherine Watson" userId="36b423ff-f3d0-4618-883e-c2bbeda03679" providerId="ADAL" clId="{BC545A7D-EDAC-4CE3-9D87-93EBEC52C73B}" dt="2022-06-02T02:25:42.620" v="2002"/>
          <ac:grpSpMkLst>
            <pc:docMk/>
            <pc:sldMk cId="2428222322" sldId="267"/>
            <ac:grpSpMk id="338" creationId="{035A96FC-4774-42EC-BFB6-1C20197603E5}"/>
          </ac:grpSpMkLst>
        </pc:grpChg>
        <pc:grpChg chg="del mod">
          <ac:chgData name="Catherine Watson" userId="36b423ff-f3d0-4618-883e-c2bbeda03679" providerId="ADAL" clId="{BC545A7D-EDAC-4CE3-9D87-93EBEC52C73B}" dt="2022-06-02T02:25:46.173" v="2008"/>
          <ac:grpSpMkLst>
            <pc:docMk/>
            <pc:sldMk cId="2428222322" sldId="267"/>
            <ac:grpSpMk id="341" creationId="{7E9EF9F8-47A3-4D95-A0B8-0A93982A2EFB}"/>
          </ac:grpSpMkLst>
        </pc:grpChg>
        <pc:grpChg chg="del mod">
          <ac:chgData name="Catherine Watson" userId="36b423ff-f3d0-4618-883e-c2bbeda03679" providerId="ADAL" clId="{BC545A7D-EDAC-4CE3-9D87-93EBEC52C73B}" dt="2022-06-02T02:25:48.693" v="2012"/>
          <ac:grpSpMkLst>
            <pc:docMk/>
            <pc:sldMk cId="2428222322" sldId="267"/>
            <ac:grpSpMk id="347" creationId="{620D7020-D80B-49C4-8607-14DF72A5D4C6}"/>
          </ac:grpSpMkLst>
        </pc:grpChg>
        <pc:grpChg chg="del mod">
          <ac:chgData name="Catherine Watson" userId="36b423ff-f3d0-4618-883e-c2bbeda03679" providerId="ADAL" clId="{BC545A7D-EDAC-4CE3-9D87-93EBEC52C73B}" dt="2022-06-02T02:29:55.900" v="2139"/>
          <ac:grpSpMkLst>
            <pc:docMk/>
            <pc:sldMk cId="2428222322" sldId="267"/>
            <ac:grpSpMk id="351" creationId="{991F84FD-AD75-4D9E-A58A-A158FED9D108}"/>
          </ac:grpSpMkLst>
        </pc:grpChg>
        <pc:grpChg chg="mod">
          <ac:chgData name="Catherine Watson" userId="36b423ff-f3d0-4618-883e-c2bbeda03679" providerId="ADAL" clId="{BC545A7D-EDAC-4CE3-9D87-93EBEC52C73B}" dt="2022-06-02T02:29:44.804" v="2137"/>
          <ac:grpSpMkLst>
            <pc:docMk/>
            <pc:sldMk cId="2428222322" sldId="267"/>
            <ac:grpSpMk id="365" creationId="{AE8E9E5E-8F9A-47C5-9AC5-E3C8DBC8C0BC}"/>
          </ac:grpSpMkLst>
        </pc:grpChg>
        <pc:grpChg chg="del mod">
          <ac:chgData name="Catherine Watson" userId="36b423ff-f3d0-4618-883e-c2bbeda03679" providerId="ADAL" clId="{BC545A7D-EDAC-4CE3-9D87-93EBEC52C73B}" dt="2022-06-02T02:31:14.544" v="2148"/>
          <ac:grpSpMkLst>
            <pc:docMk/>
            <pc:sldMk cId="2428222322" sldId="267"/>
            <ac:grpSpMk id="367" creationId="{9D11163F-DD54-4B15-A3AB-885CDDD9134C}"/>
          </ac:grpSpMkLst>
        </pc:grpChg>
        <pc:grpChg chg="mod">
          <ac:chgData name="Catherine Watson" userId="36b423ff-f3d0-4618-883e-c2bbeda03679" providerId="ADAL" clId="{BC545A7D-EDAC-4CE3-9D87-93EBEC52C73B}" dt="2022-06-02T02:30:11.243" v="2143"/>
          <ac:grpSpMkLst>
            <pc:docMk/>
            <pc:sldMk cId="2428222322" sldId="267"/>
            <ac:grpSpMk id="371" creationId="{239CB8C0-8033-4823-B217-E6E049C23F45}"/>
          </ac:grpSpMkLst>
        </pc:grpChg>
        <pc:grpChg chg="del mod">
          <ac:chgData name="Catherine Watson" userId="36b423ff-f3d0-4618-883e-c2bbeda03679" providerId="ADAL" clId="{BC545A7D-EDAC-4CE3-9D87-93EBEC52C73B}" dt="2022-06-02T02:31:18.121" v="2150"/>
          <ac:grpSpMkLst>
            <pc:docMk/>
            <pc:sldMk cId="2428222322" sldId="267"/>
            <ac:grpSpMk id="373" creationId="{01322B15-B4B6-4A07-A3BD-8EF0A9FCCBEB}"/>
          </ac:grpSpMkLst>
        </pc:grpChg>
        <pc:grpChg chg="mod">
          <ac:chgData name="Catherine Watson" userId="36b423ff-f3d0-4618-883e-c2bbeda03679" providerId="ADAL" clId="{BC545A7D-EDAC-4CE3-9D87-93EBEC52C73B}" dt="2022-06-02T02:31:18.121" v="2150"/>
          <ac:grpSpMkLst>
            <pc:docMk/>
            <pc:sldMk cId="2428222322" sldId="267"/>
            <ac:grpSpMk id="375" creationId="{4D70C8F1-71E0-42F0-A3B6-513F184B4C6D}"/>
          </ac:grpSpMkLst>
        </pc:grpChg>
        <pc:inkChg chg="add">
          <ac:chgData name="Catherine Watson" userId="36b423ff-f3d0-4618-883e-c2bbeda03679" providerId="ADAL" clId="{BC545A7D-EDAC-4CE3-9D87-93EBEC52C73B}" dt="2022-06-02T02:18:11.677" v="1667" actId="9405"/>
          <ac:inkMkLst>
            <pc:docMk/>
            <pc:sldMk cId="2428222322" sldId="267"/>
            <ac:inkMk id="4" creationId="{DE49F428-08A3-4D61-83E1-0AA2F26D0DF9}"/>
          </ac:inkMkLst>
        </pc:inkChg>
        <pc:inkChg chg="add">
          <ac:chgData name="Catherine Watson" userId="36b423ff-f3d0-4618-883e-c2bbeda03679" providerId="ADAL" clId="{BC545A7D-EDAC-4CE3-9D87-93EBEC52C73B}" dt="2022-06-02T02:18:15.821" v="1668" actId="9405"/>
          <ac:inkMkLst>
            <pc:docMk/>
            <pc:sldMk cId="2428222322" sldId="267"/>
            <ac:inkMk id="5" creationId="{5106D33E-19CB-42FA-BC62-3BA0B7F8A926}"/>
          </ac:inkMkLst>
        </pc:inkChg>
        <pc:inkChg chg="add mod">
          <ac:chgData name="Catherine Watson" userId="36b423ff-f3d0-4618-883e-c2bbeda03679" providerId="ADAL" clId="{BC545A7D-EDAC-4CE3-9D87-93EBEC52C73B}" dt="2022-06-02T02:18:20.893" v="1671"/>
          <ac:inkMkLst>
            <pc:docMk/>
            <pc:sldMk cId="2428222322" sldId="267"/>
            <ac:inkMk id="6" creationId="{AF9D35E2-22A6-44FB-9E09-B674FBC73A18}"/>
          </ac:inkMkLst>
        </pc:inkChg>
        <pc:inkChg chg="add mod">
          <ac:chgData name="Catherine Watson" userId="36b423ff-f3d0-4618-883e-c2bbeda03679" providerId="ADAL" clId="{BC545A7D-EDAC-4CE3-9D87-93EBEC52C73B}" dt="2022-06-02T02:18:20.893" v="1671"/>
          <ac:inkMkLst>
            <pc:docMk/>
            <pc:sldMk cId="2428222322" sldId="267"/>
            <ac:inkMk id="7" creationId="{0F6AF6B0-91DB-415F-A0BF-93197B179D73}"/>
          </ac:inkMkLst>
        </pc:inkChg>
        <pc:inkChg chg="add mod">
          <ac:chgData name="Catherine Watson" userId="36b423ff-f3d0-4618-883e-c2bbeda03679" providerId="ADAL" clId="{BC545A7D-EDAC-4CE3-9D87-93EBEC52C73B}" dt="2022-06-02T02:18:24.129" v="1674"/>
          <ac:inkMkLst>
            <pc:docMk/>
            <pc:sldMk cId="2428222322" sldId="267"/>
            <ac:inkMk id="9" creationId="{CA8AF456-8A92-4147-A91C-8BA3EF74FF9B}"/>
          </ac:inkMkLst>
        </pc:inkChg>
        <pc:inkChg chg="add mod">
          <ac:chgData name="Catherine Watson" userId="36b423ff-f3d0-4618-883e-c2bbeda03679" providerId="ADAL" clId="{BC545A7D-EDAC-4CE3-9D87-93EBEC52C73B}" dt="2022-06-02T02:18:24.129" v="1674"/>
          <ac:inkMkLst>
            <pc:docMk/>
            <pc:sldMk cId="2428222322" sldId="267"/>
            <ac:inkMk id="10" creationId="{8DF3B532-8E6E-40D4-B705-254809EFE479}"/>
          </ac:inkMkLst>
        </pc:inkChg>
        <pc:inkChg chg="add mod">
          <ac:chgData name="Catherine Watson" userId="36b423ff-f3d0-4618-883e-c2bbeda03679" providerId="ADAL" clId="{BC545A7D-EDAC-4CE3-9D87-93EBEC52C73B}" dt="2022-06-02T02:18:33.694" v="1681"/>
          <ac:inkMkLst>
            <pc:docMk/>
            <pc:sldMk cId="2428222322" sldId="267"/>
            <ac:inkMk id="12" creationId="{0A171DB8-D442-47FF-8434-009FE9F69B61}"/>
          </ac:inkMkLst>
        </pc:inkChg>
        <pc:inkChg chg="add mod">
          <ac:chgData name="Catherine Watson" userId="36b423ff-f3d0-4618-883e-c2bbeda03679" providerId="ADAL" clId="{BC545A7D-EDAC-4CE3-9D87-93EBEC52C73B}" dt="2022-06-02T02:18:33.694" v="1681"/>
          <ac:inkMkLst>
            <pc:docMk/>
            <pc:sldMk cId="2428222322" sldId="267"/>
            <ac:inkMk id="13" creationId="{19D87B64-9231-4D5E-8DA7-CD7E6D868482}"/>
          </ac:inkMkLst>
        </pc:inkChg>
        <pc:inkChg chg="add mod">
          <ac:chgData name="Catherine Watson" userId="36b423ff-f3d0-4618-883e-c2bbeda03679" providerId="ADAL" clId="{BC545A7D-EDAC-4CE3-9D87-93EBEC52C73B}" dt="2022-06-02T02:18:33.694" v="1681"/>
          <ac:inkMkLst>
            <pc:docMk/>
            <pc:sldMk cId="2428222322" sldId="267"/>
            <ac:inkMk id="14" creationId="{37F42CEE-92F1-4F24-972C-0D439D07DBFA}"/>
          </ac:inkMkLst>
        </pc:inkChg>
        <pc:inkChg chg="add mod">
          <ac:chgData name="Catherine Watson" userId="36b423ff-f3d0-4618-883e-c2bbeda03679" providerId="ADAL" clId="{BC545A7D-EDAC-4CE3-9D87-93EBEC52C73B}" dt="2022-06-02T02:18:33.694" v="1681"/>
          <ac:inkMkLst>
            <pc:docMk/>
            <pc:sldMk cId="2428222322" sldId="267"/>
            <ac:inkMk id="15" creationId="{710D5027-11E8-4C0A-BD87-8F81C9421283}"/>
          </ac:inkMkLst>
        </pc:inkChg>
        <pc:inkChg chg="add mod">
          <ac:chgData name="Catherine Watson" userId="36b423ff-f3d0-4618-883e-c2bbeda03679" providerId="ADAL" clId="{BC545A7D-EDAC-4CE3-9D87-93EBEC52C73B}" dt="2022-06-02T02:18:33.694" v="1681"/>
          <ac:inkMkLst>
            <pc:docMk/>
            <pc:sldMk cId="2428222322" sldId="267"/>
            <ac:inkMk id="16" creationId="{36D09C3E-D438-46C5-B7B7-B87AD72BDF00}"/>
          </ac:inkMkLst>
        </pc:inkChg>
        <pc:inkChg chg="add mod">
          <ac:chgData name="Catherine Watson" userId="36b423ff-f3d0-4618-883e-c2bbeda03679" providerId="ADAL" clId="{BC545A7D-EDAC-4CE3-9D87-93EBEC52C73B}" dt="2022-06-02T02:18:33.694" v="1681"/>
          <ac:inkMkLst>
            <pc:docMk/>
            <pc:sldMk cId="2428222322" sldId="267"/>
            <ac:inkMk id="17" creationId="{29F86872-FE32-4985-8654-8AE3C834BDDA}"/>
          </ac:inkMkLst>
        </pc:inkChg>
        <pc:inkChg chg="add mod">
          <ac:chgData name="Catherine Watson" userId="36b423ff-f3d0-4618-883e-c2bbeda03679" providerId="ADAL" clId="{BC545A7D-EDAC-4CE3-9D87-93EBEC52C73B}" dt="2022-06-02T02:18:43.236" v="1688"/>
          <ac:inkMkLst>
            <pc:docMk/>
            <pc:sldMk cId="2428222322" sldId="267"/>
            <ac:inkMk id="19" creationId="{7713AFC3-C176-42BB-A02E-8668C21A87CB}"/>
          </ac:inkMkLst>
        </pc:inkChg>
        <pc:inkChg chg="add mod">
          <ac:chgData name="Catherine Watson" userId="36b423ff-f3d0-4618-883e-c2bbeda03679" providerId="ADAL" clId="{BC545A7D-EDAC-4CE3-9D87-93EBEC52C73B}" dt="2022-06-02T02:18:43.236" v="1688"/>
          <ac:inkMkLst>
            <pc:docMk/>
            <pc:sldMk cId="2428222322" sldId="267"/>
            <ac:inkMk id="20" creationId="{0F49669C-4B92-434B-A790-17B17AABFBEF}"/>
          </ac:inkMkLst>
        </pc:inkChg>
        <pc:inkChg chg="add mod">
          <ac:chgData name="Catherine Watson" userId="36b423ff-f3d0-4618-883e-c2bbeda03679" providerId="ADAL" clId="{BC545A7D-EDAC-4CE3-9D87-93EBEC52C73B}" dt="2022-06-02T02:18:43.236" v="1688"/>
          <ac:inkMkLst>
            <pc:docMk/>
            <pc:sldMk cId="2428222322" sldId="267"/>
            <ac:inkMk id="21" creationId="{FBC18A41-F429-41F0-8C57-7C43DA75D178}"/>
          </ac:inkMkLst>
        </pc:inkChg>
        <pc:inkChg chg="add mod">
          <ac:chgData name="Catherine Watson" userId="36b423ff-f3d0-4618-883e-c2bbeda03679" providerId="ADAL" clId="{BC545A7D-EDAC-4CE3-9D87-93EBEC52C73B}" dt="2022-06-02T02:18:43.236" v="1688"/>
          <ac:inkMkLst>
            <pc:docMk/>
            <pc:sldMk cId="2428222322" sldId="267"/>
            <ac:inkMk id="22" creationId="{A117E323-B7D1-43D4-95D2-89F9C97DBAD6}"/>
          </ac:inkMkLst>
        </pc:inkChg>
        <pc:inkChg chg="add mod">
          <ac:chgData name="Catherine Watson" userId="36b423ff-f3d0-4618-883e-c2bbeda03679" providerId="ADAL" clId="{BC545A7D-EDAC-4CE3-9D87-93EBEC52C73B}" dt="2022-06-02T02:18:43.236" v="1688"/>
          <ac:inkMkLst>
            <pc:docMk/>
            <pc:sldMk cId="2428222322" sldId="267"/>
            <ac:inkMk id="23" creationId="{ACD86CE5-2132-4EEF-8421-094064453541}"/>
          </ac:inkMkLst>
        </pc:inkChg>
        <pc:inkChg chg="add mod">
          <ac:chgData name="Catherine Watson" userId="36b423ff-f3d0-4618-883e-c2bbeda03679" providerId="ADAL" clId="{BC545A7D-EDAC-4CE3-9D87-93EBEC52C73B}" dt="2022-06-02T02:18:43.236" v="1688"/>
          <ac:inkMkLst>
            <pc:docMk/>
            <pc:sldMk cId="2428222322" sldId="267"/>
            <ac:inkMk id="24" creationId="{8F447CB2-A63B-41D8-A6E4-E1F8F6C92CEE}"/>
          </ac:inkMkLst>
        </pc:inkChg>
        <pc:inkChg chg="add mod">
          <ac:chgData name="Catherine Watson" userId="36b423ff-f3d0-4618-883e-c2bbeda03679" providerId="ADAL" clId="{BC545A7D-EDAC-4CE3-9D87-93EBEC52C73B}" dt="2022-06-02T02:18:53.238" v="1694"/>
          <ac:inkMkLst>
            <pc:docMk/>
            <pc:sldMk cId="2428222322" sldId="267"/>
            <ac:inkMk id="26" creationId="{F80A3F41-A7D7-4A07-9DE4-A078579D2F7E}"/>
          </ac:inkMkLst>
        </pc:inkChg>
        <pc:inkChg chg="add mod">
          <ac:chgData name="Catherine Watson" userId="36b423ff-f3d0-4618-883e-c2bbeda03679" providerId="ADAL" clId="{BC545A7D-EDAC-4CE3-9D87-93EBEC52C73B}" dt="2022-06-02T02:18:53.238" v="1694"/>
          <ac:inkMkLst>
            <pc:docMk/>
            <pc:sldMk cId="2428222322" sldId="267"/>
            <ac:inkMk id="27" creationId="{BF35E116-FCF2-4F3B-861A-B253D4288849}"/>
          </ac:inkMkLst>
        </pc:inkChg>
        <pc:inkChg chg="add mod">
          <ac:chgData name="Catherine Watson" userId="36b423ff-f3d0-4618-883e-c2bbeda03679" providerId="ADAL" clId="{BC545A7D-EDAC-4CE3-9D87-93EBEC52C73B}" dt="2022-06-02T02:18:53.238" v="1694"/>
          <ac:inkMkLst>
            <pc:docMk/>
            <pc:sldMk cId="2428222322" sldId="267"/>
            <ac:inkMk id="28" creationId="{99ED65C9-BBF6-42D8-B148-E84D2F968579}"/>
          </ac:inkMkLst>
        </pc:inkChg>
        <pc:inkChg chg="add mod">
          <ac:chgData name="Catherine Watson" userId="36b423ff-f3d0-4618-883e-c2bbeda03679" providerId="ADAL" clId="{BC545A7D-EDAC-4CE3-9D87-93EBEC52C73B}" dt="2022-06-02T02:18:53.238" v="1694"/>
          <ac:inkMkLst>
            <pc:docMk/>
            <pc:sldMk cId="2428222322" sldId="267"/>
            <ac:inkMk id="29" creationId="{C4F4E9B7-9D32-4DBF-ADF8-A4D228C3D1A1}"/>
          </ac:inkMkLst>
        </pc:inkChg>
        <pc:inkChg chg="add mod">
          <ac:chgData name="Catherine Watson" userId="36b423ff-f3d0-4618-883e-c2bbeda03679" providerId="ADAL" clId="{BC545A7D-EDAC-4CE3-9D87-93EBEC52C73B}" dt="2022-06-02T02:18:53.238" v="1694"/>
          <ac:inkMkLst>
            <pc:docMk/>
            <pc:sldMk cId="2428222322" sldId="267"/>
            <ac:inkMk id="30" creationId="{FFB0750F-6A61-4AE1-8834-599683A22BF1}"/>
          </ac:inkMkLst>
        </pc:inkChg>
        <pc:inkChg chg="add mod">
          <ac:chgData name="Catherine Watson" userId="36b423ff-f3d0-4618-883e-c2bbeda03679" providerId="ADAL" clId="{BC545A7D-EDAC-4CE3-9D87-93EBEC52C73B}" dt="2022-06-02T02:20:14.162" v="1717"/>
          <ac:inkMkLst>
            <pc:docMk/>
            <pc:sldMk cId="2428222322" sldId="267"/>
            <ac:inkMk id="32" creationId="{65D8843D-CAA4-4E3E-8D0C-3B58FD32A237}"/>
          </ac:inkMkLst>
        </pc:inkChg>
        <pc:inkChg chg="add mod">
          <ac:chgData name="Catherine Watson" userId="36b423ff-f3d0-4618-883e-c2bbeda03679" providerId="ADAL" clId="{BC545A7D-EDAC-4CE3-9D87-93EBEC52C73B}" dt="2022-06-02T02:20:14.162" v="1717"/>
          <ac:inkMkLst>
            <pc:docMk/>
            <pc:sldMk cId="2428222322" sldId="267"/>
            <ac:inkMk id="33" creationId="{EA3033E2-05A2-4BF2-AAA8-59746206824B}"/>
          </ac:inkMkLst>
        </pc:inkChg>
        <pc:inkChg chg="add mod">
          <ac:chgData name="Catherine Watson" userId="36b423ff-f3d0-4618-883e-c2bbeda03679" providerId="ADAL" clId="{BC545A7D-EDAC-4CE3-9D87-93EBEC52C73B}" dt="2022-06-02T02:20:14.162" v="1717"/>
          <ac:inkMkLst>
            <pc:docMk/>
            <pc:sldMk cId="2428222322" sldId="267"/>
            <ac:inkMk id="34" creationId="{9D7E19FB-E297-4C50-A43E-02051CBC1976}"/>
          </ac:inkMkLst>
        </pc:inkChg>
        <pc:inkChg chg="add mod">
          <ac:chgData name="Catherine Watson" userId="36b423ff-f3d0-4618-883e-c2bbeda03679" providerId="ADAL" clId="{BC545A7D-EDAC-4CE3-9D87-93EBEC52C73B}" dt="2022-06-02T02:20:14.162" v="1717"/>
          <ac:inkMkLst>
            <pc:docMk/>
            <pc:sldMk cId="2428222322" sldId="267"/>
            <ac:inkMk id="35" creationId="{BC4498CE-DD6D-4F42-8845-B41C400FA39B}"/>
          </ac:inkMkLst>
        </pc:inkChg>
        <pc:inkChg chg="add mod">
          <ac:chgData name="Catherine Watson" userId="36b423ff-f3d0-4618-883e-c2bbeda03679" providerId="ADAL" clId="{BC545A7D-EDAC-4CE3-9D87-93EBEC52C73B}" dt="2022-06-02T02:20:14.162" v="1717"/>
          <ac:inkMkLst>
            <pc:docMk/>
            <pc:sldMk cId="2428222322" sldId="267"/>
            <ac:inkMk id="37" creationId="{CAD261BD-AA46-4458-8FFA-8F6C0431E68A}"/>
          </ac:inkMkLst>
        </pc:inkChg>
        <pc:inkChg chg="add mod">
          <ac:chgData name="Catherine Watson" userId="36b423ff-f3d0-4618-883e-c2bbeda03679" providerId="ADAL" clId="{BC545A7D-EDAC-4CE3-9D87-93EBEC52C73B}" dt="2022-06-02T02:20:14.162" v="1717"/>
          <ac:inkMkLst>
            <pc:docMk/>
            <pc:sldMk cId="2428222322" sldId="267"/>
            <ac:inkMk id="38" creationId="{0A537F06-5D61-4880-B6A5-4F998FC55C9D}"/>
          </ac:inkMkLst>
        </pc:inkChg>
        <pc:inkChg chg="add mod">
          <ac:chgData name="Catherine Watson" userId="36b423ff-f3d0-4618-883e-c2bbeda03679" providerId="ADAL" clId="{BC545A7D-EDAC-4CE3-9D87-93EBEC52C73B}" dt="2022-06-02T02:20:14.162" v="1717"/>
          <ac:inkMkLst>
            <pc:docMk/>
            <pc:sldMk cId="2428222322" sldId="267"/>
            <ac:inkMk id="39" creationId="{4245E86F-DE6E-472F-B1BE-E766F7C6BF99}"/>
          </ac:inkMkLst>
        </pc:inkChg>
        <pc:inkChg chg="add mod">
          <ac:chgData name="Catherine Watson" userId="36b423ff-f3d0-4618-883e-c2bbeda03679" providerId="ADAL" clId="{BC545A7D-EDAC-4CE3-9D87-93EBEC52C73B}" dt="2022-06-02T02:20:14.162" v="1717"/>
          <ac:inkMkLst>
            <pc:docMk/>
            <pc:sldMk cId="2428222322" sldId="267"/>
            <ac:inkMk id="40" creationId="{10153872-C3D4-4ED7-9A21-F6CCCD91FA86}"/>
          </ac:inkMkLst>
        </pc:inkChg>
        <pc:inkChg chg="add mod">
          <ac:chgData name="Catherine Watson" userId="36b423ff-f3d0-4618-883e-c2bbeda03679" providerId="ADAL" clId="{BC545A7D-EDAC-4CE3-9D87-93EBEC52C73B}" dt="2022-06-02T02:20:14.162" v="1717"/>
          <ac:inkMkLst>
            <pc:docMk/>
            <pc:sldMk cId="2428222322" sldId="267"/>
            <ac:inkMk id="41" creationId="{577F2296-157D-4C8A-A374-23B02AE1E7A7}"/>
          </ac:inkMkLst>
        </pc:inkChg>
        <pc:inkChg chg="add mod">
          <ac:chgData name="Catherine Watson" userId="36b423ff-f3d0-4618-883e-c2bbeda03679" providerId="ADAL" clId="{BC545A7D-EDAC-4CE3-9D87-93EBEC52C73B}" dt="2022-06-02T02:20:14.162" v="1717"/>
          <ac:inkMkLst>
            <pc:docMk/>
            <pc:sldMk cId="2428222322" sldId="267"/>
            <ac:inkMk id="42" creationId="{C5DCBAE0-F3F5-4FD6-82B8-9CE989346583}"/>
          </ac:inkMkLst>
        </pc:inkChg>
        <pc:inkChg chg="add mod">
          <ac:chgData name="Catherine Watson" userId="36b423ff-f3d0-4618-883e-c2bbeda03679" providerId="ADAL" clId="{BC545A7D-EDAC-4CE3-9D87-93EBEC52C73B}" dt="2022-06-02T02:20:14.162" v="1717"/>
          <ac:inkMkLst>
            <pc:docMk/>
            <pc:sldMk cId="2428222322" sldId="267"/>
            <ac:inkMk id="43" creationId="{D41A5874-6A37-481C-A265-02D876188B69}"/>
          </ac:inkMkLst>
        </pc:inkChg>
        <pc:inkChg chg="add mod">
          <ac:chgData name="Catherine Watson" userId="36b423ff-f3d0-4618-883e-c2bbeda03679" providerId="ADAL" clId="{BC545A7D-EDAC-4CE3-9D87-93EBEC52C73B}" dt="2022-06-02T02:20:14.162" v="1717"/>
          <ac:inkMkLst>
            <pc:docMk/>
            <pc:sldMk cId="2428222322" sldId="267"/>
            <ac:inkMk id="45" creationId="{1D6EDD8E-D96F-4270-9DEF-A7EE574E1D94}"/>
          </ac:inkMkLst>
        </pc:inkChg>
        <pc:inkChg chg="add mod">
          <ac:chgData name="Catherine Watson" userId="36b423ff-f3d0-4618-883e-c2bbeda03679" providerId="ADAL" clId="{BC545A7D-EDAC-4CE3-9D87-93EBEC52C73B}" dt="2022-06-02T02:20:14.162" v="1717"/>
          <ac:inkMkLst>
            <pc:docMk/>
            <pc:sldMk cId="2428222322" sldId="267"/>
            <ac:inkMk id="46" creationId="{EA3F9650-3CBF-4D16-B881-699531000A51}"/>
          </ac:inkMkLst>
        </pc:inkChg>
        <pc:inkChg chg="add mod">
          <ac:chgData name="Catherine Watson" userId="36b423ff-f3d0-4618-883e-c2bbeda03679" providerId="ADAL" clId="{BC545A7D-EDAC-4CE3-9D87-93EBEC52C73B}" dt="2022-06-02T02:20:14.162" v="1717"/>
          <ac:inkMkLst>
            <pc:docMk/>
            <pc:sldMk cId="2428222322" sldId="267"/>
            <ac:inkMk id="47" creationId="{0979711A-FC8C-46B7-93F2-9DFB9608044A}"/>
          </ac:inkMkLst>
        </pc:inkChg>
        <pc:inkChg chg="add mod">
          <ac:chgData name="Catherine Watson" userId="36b423ff-f3d0-4618-883e-c2bbeda03679" providerId="ADAL" clId="{BC545A7D-EDAC-4CE3-9D87-93EBEC52C73B}" dt="2022-06-02T02:20:14.162" v="1717"/>
          <ac:inkMkLst>
            <pc:docMk/>
            <pc:sldMk cId="2428222322" sldId="267"/>
            <ac:inkMk id="48" creationId="{4C819C21-1560-41E7-BBF5-5312D9493D46}"/>
          </ac:inkMkLst>
        </pc:inkChg>
        <pc:inkChg chg="add mod">
          <ac:chgData name="Catherine Watson" userId="36b423ff-f3d0-4618-883e-c2bbeda03679" providerId="ADAL" clId="{BC545A7D-EDAC-4CE3-9D87-93EBEC52C73B}" dt="2022-06-02T02:20:14.162" v="1717"/>
          <ac:inkMkLst>
            <pc:docMk/>
            <pc:sldMk cId="2428222322" sldId="267"/>
            <ac:inkMk id="49" creationId="{3ED29E57-0FD3-487D-B897-D095CD610F98}"/>
          </ac:inkMkLst>
        </pc:inkChg>
        <pc:inkChg chg="add mod">
          <ac:chgData name="Catherine Watson" userId="36b423ff-f3d0-4618-883e-c2bbeda03679" providerId="ADAL" clId="{BC545A7D-EDAC-4CE3-9D87-93EBEC52C73B}" dt="2022-06-02T02:20:14.162" v="1717"/>
          <ac:inkMkLst>
            <pc:docMk/>
            <pc:sldMk cId="2428222322" sldId="267"/>
            <ac:inkMk id="50" creationId="{70B67D39-50D2-46D5-AEB9-20411BADF2C8}"/>
          </ac:inkMkLst>
        </pc:inkChg>
        <pc:inkChg chg="add mod">
          <ac:chgData name="Catherine Watson" userId="36b423ff-f3d0-4618-883e-c2bbeda03679" providerId="ADAL" clId="{BC545A7D-EDAC-4CE3-9D87-93EBEC52C73B}" dt="2022-06-02T02:20:14.162" v="1717"/>
          <ac:inkMkLst>
            <pc:docMk/>
            <pc:sldMk cId="2428222322" sldId="267"/>
            <ac:inkMk id="52" creationId="{3FA0A1A2-58A8-4D7D-AE2C-755C4437FFDD}"/>
          </ac:inkMkLst>
        </pc:inkChg>
        <pc:inkChg chg="add mod">
          <ac:chgData name="Catherine Watson" userId="36b423ff-f3d0-4618-883e-c2bbeda03679" providerId="ADAL" clId="{BC545A7D-EDAC-4CE3-9D87-93EBEC52C73B}" dt="2022-06-02T02:20:14.162" v="1717"/>
          <ac:inkMkLst>
            <pc:docMk/>
            <pc:sldMk cId="2428222322" sldId="267"/>
            <ac:inkMk id="53" creationId="{5E0CE99F-14C2-4CAD-801E-D95FEA3E0975}"/>
          </ac:inkMkLst>
        </pc:inkChg>
        <pc:inkChg chg="add mod">
          <ac:chgData name="Catherine Watson" userId="36b423ff-f3d0-4618-883e-c2bbeda03679" providerId="ADAL" clId="{BC545A7D-EDAC-4CE3-9D87-93EBEC52C73B}" dt="2022-06-02T02:20:24.522" v="1727"/>
          <ac:inkMkLst>
            <pc:docMk/>
            <pc:sldMk cId="2428222322" sldId="267"/>
            <ac:inkMk id="55" creationId="{105DC5C6-0127-46BE-8ED2-93FE92BD5756}"/>
          </ac:inkMkLst>
        </pc:inkChg>
        <pc:inkChg chg="add mod">
          <ac:chgData name="Catherine Watson" userId="36b423ff-f3d0-4618-883e-c2bbeda03679" providerId="ADAL" clId="{BC545A7D-EDAC-4CE3-9D87-93EBEC52C73B}" dt="2022-06-02T02:20:24.522" v="1727"/>
          <ac:inkMkLst>
            <pc:docMk/>
            <pc:sldMk cId="2428222322" sldId="267"/>
            <ac:inkMk id="56" creationId="{429D9D53-ABD1-46C2-9942-2C7A7C274B00}"/>
          </ac:inkMkLst>
        </pc:inkChg>
        <pc:inkChg chg="add mod">
          <ac:chgData name="Catherine Watson" userId="36b423ff-f3d0-4618-883e-c2bbeda03679" providerId="ADAL" clId="{BC545A7D-EDAC-4CE3-9D87-93EBEC52C73B}" dt="2022-06-02T02:20:24.522" v="1727"/>
          <ac:inkMkLst>
            <pc:docMk/>
            <pc:sldMk cId="2428222322" sldId="267"/>
            <ac:inkMk id="57" creationId="{DF1DB415-B3B7-4D13-A5B9-E92B4A5AA28F}"/>
          </ac:inkMkLst>
        </pc:inkChg>
        <pc:inkChg chg="add mod">
          <ac:chgData name="Catherine Watson" userId="36b423ff-f3d0-4618-883e-c2bbeda03679" providerId="ADAL" clId="{BC545A7D-EDAC-4CE3-9D87-93EBEC52C73B}" dt="2022-06-02T02:20:24.522" v="1727"/>
          <ac:inkMkLst>
            <pc:docMk/>
            <pc:sldMk cId="2428222322" sldId="267"/>
            <ac:inkMk id="58" creationId="{9D139940-3AD5-4472-B1CA-CFF074434F95}"/>
          </ac:inkMkLst>
        </pc:inkChg>
        <pc:inkChg chg="add mod">
          <ac:chgData name="Catherine Watson" userId="36b423ff-f3d0-4618-883e-c2bbeda03679" providerId="ADAL" clId="{BC545A7D-EDAC-4CE3-9D87-93EBEC52C73B}" dt="2022-06-02T02:20:24.522" v="1727"/>
          <ac:inkMkLst>
            <pc:docMk/>
            <pc:sldMk cId="2428222322" sldId="267"/>
            <ac:inkMk id="59" creationId="{1238B57E-BCAC-4DDD-8709-DBFBCC87B332}"/>
          </ac:inkMkLst>
        </pc:inkChg>
        <pc:inkChg chg="add mod">
          <ac:chgData name="Catherine Watson" userId="36b423ff-f3d0-4618-883e-c2bbeda03679" providerId="ADAL" clId="{BC545A7D-EDAC-4CE3-9D87-93EBEC52C73B}" dt="2022-06-02T02:20:24.522" v="1727"/>
          <ac:inkMkLst>
            <pc:docMk/>
            <pc:sldMk cId="2428222322" sldId="267"/>
            <ac:inkMk id="60" creationId="{EBDDD8F3-CA4E-4077-8FAA-D05CB089DD44}"/>
          </ac:inkMkLst>
        </pc:inkChg>
        <pc:inkChg chg="add mod">
          <ac:chgData name="Catherine Watson" userId="36b423ff-f3d0-4618-883e-c2bbeda03679" providerId="ADAL" clId="{BC545A7D-EDAC-4CE3-9D87-93EBEC52C73B}" dt="2022-06-02T02:20:24.522" v="1727"/>
          <ac:inkMkLst>
            <pc:docMk/>
            <pc:sldMk cId="2428222322" sldId="267"/>
            <ac:inkMk id="62" creationId="{E8A0746B-8EE0-46A0-9012-BB5BED59EC75}"/>
          </ac:inkMkLst>
        </pc:inkChg>
        <pc:inkChg chg="add mod">
          <ac:chgData name="Catherine Watson" userId="36b423ff-f3d0-4618-883e-c2bbeda03679" providerId="ADAL" clId="{BC545A7D-EDAC-4CE3-9D87-93EBEC52C73B}" dt="2022-06-02T02:20:24.522" v="1727"/>
          <ac:inkMkLst>
            <pc:docMk/>
            <pc:sldMk cId="2428222322" sldId="267"/>
            <ac:inkMk id="63" creationId="{FBF5C88A-F13A-43A3-95AD-99DF5139A6E8}"/>
          </ac:inkMkLst>
        </pc:inkChg>
        <pc:inkChg chg="add mod">
          <ac:chgData name="Catherine Watson" userId="36b423ff-f3d0-4618-883e-c2bbeda03679" providerId="ADAL" clId="{BC545A7D-EDAC-4CE3-9D87-93EBEC52C73B}" dt="2022-06-02T02:23:51.829" v="1927"/>
          <ac:inkMkLst>
            <pc:docMk/>
            <pc:sldMk cId="2428222322" sldId="267"/>
            <ac:inkMk id="65" creationId="{B46FB1CA-F49E-44D6-99F3-63CBD602378B}"/>
          </ac:inkMkLst>
        </pc:inkChg>
        <pc:inkChg chg="add mod">
          <ac:chgData name="Catherine Watson" userId="36b423ff-f3d0-4618-883e-c2bbeda03679" providerId="ADAL" clId="{BC545A7D-EDAC-4CE3-9D87-93EBEC52C73B}" dt="2022-06-02T02:23:51.829" v="1927"/>
          <ac:inkMkLst>
            <pc:docMk/>
            <pc:sldMk cId="2428222322" sldId="267"/>
            <ac:inkMk id="66" creationId="{B9C936D8-A789-4B8B-8629-8D08F3D6C947}"/>
          </ac:inkMkLst>
        </pc:inkChg>
        <pc:inkChg chg="add mod">
          <ac:chgData name="Catherine Watson" userId="36b423ff-f3d0-4618-883e-c2bbeda03679" providerId="ADAL" clId="{BC545A7D-EDAC-4CE3-9D87-93EBEC52C73B}" dt="2022-06-02T02:23:51.829" v="1927"/>
          <ac:inkMkLst>
            <pc:docMk/>
            <pc:sldMk cId="2428222322" sldId="267"/>
            <ac:inkMk id="68" creationId="{5CFA8026-B8B4-48D7-AF7C-4ED1A2CC12EB}"/>
          </ac:inkMkLst>
        </pc:inkChg>
        <pc:inkChg chg="add mod">
          <ac:chgData name="Catherine Watson" userId="36b423ff-f3d0-4618-883e-c2bbeda03679" providerId="ADAL" clId="{BC545A7D-EDAC-4CE3-9D87-93EBEC52C73B}" dt="2022-06-02T02:23:51.829" v="1927"/>
          <ac:inkMkLst>
            <pc:docMk/>
            <pc:sldMk cId="2428222322" sldId="267"/>
            <ac:inkMk id="69" creationId="{9EF2A340-6F96-4001-A2AD-0C85C9AEA4A5}"/>
          </ac:inkMkLst>
        </pc:inkChg>
        <pc:inkChg chg="add mod">
          <ac:chgData name="Catherine Watson" userId="36b423ff-f3d0-4618-883e-c2bbeda03679" providerId="ADAL" clId="{BC545A7D-EDAC-4CE3-9D87-93EBEC52C73B}" dt="2022-06-02T02:23:51.829" v="1927"/>
          <ac:inkMkLst>
            <pc:docMk/>
            <pc:sldMk cId="2428222322" sldId="267"/>
            <ac:inkMk id="70" creationId="{539C1841-3CF9-4A45-9A93-13A70D46ACDA}"/>
          </ac:inkMkLst>
        </pc:inkChg>
        <pc:inkChg chg="add mod">
          <ac:chgData name="Catherine Watson" userId="36b423ff-f3d0-4618-883e-c2bbeda03679" providerId="ADAL" clId="{BC545A7D-EDAC-4CE3-9D87-93EBEC52C73B}" dt="2022-06-02T02:23:51.829" v="1927"/>
          <ac:inkMkLst>
            <pc:docMk/>
            <pc:sldMk cId="2428222322" sldId="267"/>
            <ac:inkMk id="71" creationId="{9DC91EC9-A8BF-43B6-8360-B6BCE2349522}"/>
          </ac:inkMkLst>
        </pc:inkChg>
        <pc:inkChg chg="add mod">
          <ac:chgData name="Catherine Watson" userId="36b423ff-f3d0-4618-883e-c2bbeda03679" providerId="ADAL" clId="{BC545A7D-EDAC-4CE3-9D87-93EBEC52C73B}" dt="2022-06-02T02:23:51.829" v="1927"/>
          <ac:inkMkLst>
            <pc:docMk/>
            <pc:sldMk cId="2428222322" sldId="267"/>
            <ac:inkMk id="72" creationId="{70F87F32-9F50-43E1-8080-5E84D8637664}"/>
          </ac:inkMkLst>
        </pc:inkChg>
        <pc:inkChg chg="add mod">
          <ac:chgData name="Catherine Watson" userId="36b423ff-f3d0-4618-883e-c2bbeda03679" providerId="ADAL" clId="{BC545A7D-EDAC-4CE3-9D87-93EBEC52C73B}" dt="2022-06-02T02:23:51.829" v="1927"/>
          <ac:inkMkLst>
            <pc:docMk/>
            <pc:sldMk cId="2428222322" sldId="267"/>
            <ac:inkMk id="73" creationId="{E8427EE1-90F9-4AF4-8BA0-99486FBD8316}"/>
          </ac:inkMkLst>
        </pc:inkChg>
        <pc:inkChg chg="add mod">
          <ac:chgData name="Catherine Watson" userId="36b423ff-f3d0-4618-883e-c2bbeda03679" providerId="ADAL" clId="{BC545A7D-EDAC-4CE3-9D87-93EBEC52C73B}" dt="2022-06-02T02:23:51.829" v="1927"/>
          <ac:inkMkLst>
            <pc:docMk/>
            <pc:sldMk cId="2428222322" sldId="267"/>
            <ac:inkMk id="75" creationId="{45E277FC-9501-41C5-B5A7-C4483D2ACC7A}"/>
          </ac:inkMkLst>
        </pc:inkChg>
        <pc:inkChg chg="add mod">
          <ac:chgData name="Catherine Watson" userId="36b423ff-f3d0-4618-883e-c2bbeda03679" providerId="ADAL" clId="{BC545A7D-EDAC-4CE3-9D87-93EBEC52C73B}" dt="2022-06-02T02:23:51.829" v="1927"/>
          <ac:inkMkLst>
            <pc:docMk/>
            <pc:sldMk cId="2428222322" sldId="267"/>
            <ac:inkMk id="76" creationId="{C23B73AC-C494-48BE-A9FE-1D020923982F}"/>
          </ac:inkMkLst>
        </pc:inkChg>
        <pc:inkChg chg="add mod">
          <ac:chgData name="Catherine Watson" userId="36b423ff-f3d0-4618-883e-c2bbeda03679" providerId="ADAL" clId="{BC545A7D-EDAC-4CE3-9D87-93EBEC52C73B}" dt="2022-06-02T02:23:51.829" v="1927"/>
          <ac:inkMkLst>
            <pc:docMk/>
            <pc:sldMk cId="2428222322" sldId="267"/>
            <ac:inkMk id="77" creationId="{6D9DEDD6-3C07-4687-A238-30D1F4745FDC}"/>
          </ac:inkMkLst>
        </pc:inkChg>
        <pc:inkChg chg="add mod">
          <ac:chgData name="Catherine Watson" userId="36b423ff-f3d0-4618-883e-c2bbeda03679" providerId="ADAL" clId="{BC545A7D-EDAC-4CE3-9D87-93EBEC52C73B}" dt="2022-06-02T02:23:51.829" v="1927"/>
          <ac:inkMkLst>
            <pc:docMk/>
            <pc:sldMk cId="2428222322" sldId="267"/>
            <ac:inkMk id="78" creationId="{6B1641DB-2756-49EF-A9D1-0002C36CDEED}"/>
          </ac:inkMkLst>
        </pc:inkChg>
        <pc:inkChg chg="add mod">
          <ac:chgData name="Catherine Watson" userId="36b423ff-f3d0-4618-883e-c2bbeda03679" providerId="ADAL" clId="{BC545A7D-EDAC-4CE3-9D87-93EBEC52C73B}" dt="2022-06-02T02:23:51.829" v="1927"/>
          <ac:inkMkLst>
            <pc:docMk/>
            <pc:sldMk cId="2428222322" sldId="267"/>
            <ac:inkMk id="79" creationId="{AB3235F3-0C93-4FC2-8E1C-8E372A914FA1}"/>
          </ac:inkMkLst>
        </pc:inkChg>
        <pc:inkChg chg="add mod">
          <ac:chgData name="Catherine Watson" userId="36b423ff-f3d0-4618-883e-c2bbeda03679" providerId="ADAL" clId="{BC545A7D-EDAC-4CE3-9D87-93EBEC52C73B}" dt="2022-06-02T02:23:51.829" v="1927"/>
          <ac:inkMkLst>
            <pc:docMk/>
            <pc:sldMk cId="2428222322" sldId="267"/>
            <ac:inkMk id="80" creationId="{12B4BAC7-1405-488B-AB05-DC332EA3E77C}"/>
          </ac:inkMkLst>
        </pc:inkChg>
        <pc:inkChg chg="add mod">
          <ac:chgData name="Catherine Watson" userId="36b423ff-f3d0-4618-883e-c2bbeda03679" providerId="ADAL" clId="{BC545A7D-EDAC-4CE3-9D87-93EBEC52C73B}" dt="2022-06-02T02:23:51.829" v="1927"/>
          <ac:inkMkLst>
            <pc:docMk/>
            <pc:sldMk cId="2428222322" sldId="267"/>
            <ac:inkMk id="81" creationId="{C41ADE1B-DC92-4A31-9F1A-F7EB6E2F2BE0}"/>
          </ac:inkMkLst>
        </pc:inkChg>
        <pc:inkChg chg="add mod">
          <ac:chgData name="Catherine Watson" userId="36b423ff-f3d0-4618-883e-c2bbeda03679" providerId="ADAL" clId="{BC545A7D-EDAC-4CE3-9D87-93EBEC52C73B}" dt="2022-06-02T02:23:51.829" v="1927"/>
          <ac:inkMkLst>
            <pc:docMk/>
            <pc:sldMk cId="2428222322" sldId="267"/>
            <ac:inkMk id="82" creationId="{68B6A2D5-8A72-40FB-905F-7F327E0956F3}"/>
          </ac:inkMkLst>
        </pc:inkChg>
        <pc:inkChg chg="add mod">
          <ac:chgData name="Catherine Watson" userId="36b423ff-f3d0-4618-883e-c2bbeda03679" providerId="ADAL" clId="{BC545A7D-EDAC-4CE3-9D87-93EBEC52C73B}" dt="2022-06-02T02:23:51.829" v="1927"/>
          <ac:inkMkLst>
            <pc:docMk/>
            <pc:sldMk cId="2428222322" sldId="267"/>
            <ac:inkMk id="83" creationId="{D95AD0B9-CE8E-4453-B93E-056A07B6BA6E}"/>
          </ac:inkMkLst>
        </pc:inkChg>
        <pc:inkChg chg="add mod">
          <ac:chgData name="Catherine Watson" userId="36b423ff-f3d0-4618-883e-c2bbeda03679" providerId="ADAL" clId="{BC545A7D-EDAC-4CE3-9D87-93EBEC52C73B}" dt="2022-06-02T02:23:51.829" v="1927"/>
          <ac:inkMkLst>
            <pc:docMk/>
            <pc:sldMk cId="2428222322" sldId="267"/>
            <ac:inkMk id="84" creationId="{D02EB3F5-8676-40D9-B3C6-1DE171EC8714}"/>
          </ac:inkMkLst>
        </pc:inkChg>
        <pc:inkChg chg="add mod">
          <ac:chgData name="Catherine Watson" userId="36b423ff-f3d0-4618-883e-c2bbeda03679" providerId="ADAL" clId="{BC545A7D-EDAC-4CE3-9D87-93EBEC52C73B}" dt="2022-06-02T02:23:51.829" v="1927"/>
          <ac:inkMkLst>
            <pc:docMk/>
            <pc:sldMk cId="2428222322" sldId="267"/>
            <ac:inkMk id="86" creationId="{63331AE3-E830-4D14-A452-3EAF5A936FA3}"/>
          </ac:inkMkLst>
        </pc:inkChg>
        <pc:inkChg chg="add mod">
          <ac:chgData name="Catherine Watson" userId="36b423ff-f3d0-4618-883e-c2bbeda03679" providerId="ADAL" clId="{BC545A7D-EDAC-4CE3-9D87-93EBEC52C73B}" dt="2022-06-02T02:23:51.829" v="1927"/>
          <ac:inkMkLst>
            <pc:docMk/>
            <pc:sldMk cId="2428222322" sldId="267"/>
            <ac:inkMk id="87" creationId="{69BB6CD4-7C36-4B3A-8E77-129AA1C18F92}"/>
          </ac:inkMkLst>
        </pc:inkChg>
        <pc:inkChg chg="add mod">
          <ac:chgData name="Catherine Watson" userId="36b423ff-f3d0-4618-883e-c2bbeda03679" providerId="ADAL" clId="{BC545A7D-EDAC-4CE3-9D87-93EBEC52C73B}" dt="2022-06-02T02:23:51.829" v="1927"/>
          <ac:inkMkLst>
            <pc:docMk/>
            <pc:sldMk cId="2428222322" sldId="267"/>
            <ac:inkMk id="89" creationId="{6C848295-CB13-4314-BC33-586919FDABE6}"/>
          </ac:inkMkLst>
        </pc:inkChg>
        <pc:inkChg chg="add mod">
          <ac:chgData name="Catherine Watson" userId="36b423ff-f3d0-4618-883e-c2bbeda03679" providerId="ADAL" clId="{BC545A7D-EDAC-4CE3-9D87-93EBEC52C73B}" dt="2022-06-02T02:23:51.829" v="1927"/>
          <ac:inkMkLst>
            <pc:docMk/>
            <pc:sldMk cId="2428222322" sldId="267"/>
            <ac:inkMk id="90" creationId="{B87A0557-B76C-4348-A847-020F27112593}"/>
          </ac:inkMkLst>
        </pc:inkChg>
        <pc:inkChg chg="add mod">
          <ac:chgData name="Catherine Watson" userId="36b423ff-f3d0-4618-883e-c2bbeda03679" providerId="ADAL" clId="{BC545A7D-EDAC-4CE3-9D87-93EBEC52C73B}" dt="2022-06-02T02:23:51.829" v="1927"/>
          <ac:inkMkLst>
            <pc:docMk/>
            <pc:sldMk cId="2428222322" sldId="267"/>
            <ac:inkMk id="92" creationId="{45CC40D7-D47D-47DC-85FC-B8D864535255}"/>
          </ac:inkMkLst>
        </pc:inkChg>
        <pc:inkChg chg="add mod">
          <ac:chgData name="Catherine Watson" userId="36b423ff-f3d0-4618-883e-c2bbeda03679" providerId="ADAL" clId="{BC545A7D-EDAC-4CE3-9D87-93EBEC52C73B}" dt="2022-06-02T02:23:51.829" v="1927"/>
          <ac:inkMkLst>
            <pc:docMk/>
            <pc:sldMk cId="2428222322" sldId="267"/>
            <ac:inkMk id="94" creationId="{4F29D207-0F7B-46FF-A1E6-97AABAE694BF}"/>
          </ac:inkMkLst>
        </pc:inkChg>
        <pc:inkChg chg="add mod">
          <ac:chgData name="Catherine Watson" userId="36b423ff-f3d0-4618-883e-c2bbeda03679" providerId="ADAL" clId="{BC545A7D-EDAC-4CE3-9D87-93EBEC52C73B}" dt="2022-06-02T02:23:51.829" v="1927"/>
          <ac:inkMkLst>
            <pc:docMk/>
            <pc:sldMk cId="2428222322" sldId="267"/>
            <ac:inkMk id="96" creationId="{D361BAC1-12AA-4192-AB85-0653B7E45548}"/>
          </ac:inkMkLst>
        </pc:inkChg>
        <pc:inkChg chg="add mod">
          <ac:chgData name="Catherine Watson" userId="36b423ff-f3d0-4618-883e-c2bbeda03679" providerId="ADAL" clId="{BC545A7D-EDAC-4CE3-9D87-93EBEC52C73B}" dt="2022-06-02T02:23:51.829" v="1927"/>
          <ac:inkMkLst>
            <pc:docMk/>
            <pc:sldMk cId="2428222322" sldId="267"/>
            <ac:inkMk id="97" creationId="{C2B11D7E-23E0-4BE4-997D-7FAE1F14CA64}"/>
          </ac:inkMkLst>
        </pc:inkChg>
        <pc:inkChg chg="add mod">
          <ac:chgData name="Catherine Watson" userId="36b423ff-f3d0-4618-883e-c2bbeda03679" providerId="ADAL" clId="{BC545A7D-EDAC-4CE3-9D87-93EBEC52C73B}" dt="2022-06-02T02:23:51.829" v="1927"/>
          <ac:inkMkLst>
            <pc:docMk/>
            <pc:sldMk cId="2428222322" sldId="267"/>
            <ac:inkMk id="98" creationId="{821B238A-B4F2-4F65-B050-20E3B9932106}"/>
          </ac:inkMkLst>
        </pc:inkChg>
        <pc:inkChg chg="add mod">
          <ac:chgData name="Catherine Watson" userId="36b423ff-f3d0-4618-883e-c2bbeda03679" providerId="ADAL" clId="{BC545A7D-EDAC-4CE3-9D87-93EBEC52C73B}" dt="2022-06-02T02:23:51.829" v="1927"/>
          <ac:inkMkLst>
            <pc:docMk/>
            <pc:sldMk cId="2428222322" sldId="267"/>
            <ac:inkMk id="99" creationId="{B49E95A2-98EE-42CE-96B8-DA7472CE03B8}"/>
          </ac:inkMkLst>
        </pc:inkChg>
        <pc:inkChg chg="add mod">
          <ac:chgData name="Catherine Watson" userId="36b423ff-f3d0-4618-883e-c2bbeda03679" providerId="ADAL" clId="{BC545A7D-EDAC-4CE3-9D87-93EBEC52C73B}" dt="2022-06-02T02:23:51.829" v="1927"/>
          <ac:inkMkLst>
            <pc:docMk/>
            <pc:sldMk cId="2428222322" sldId="267"/>
            <ac:inkMk id="100" creationId="{77584EFC-1C5E-4982-BDE6-CB506602F72F}"/>
          </ac:inkMkLst>
        </pc:inkChg>
        <pc:inkChg chg="add mod">
          <ac:chgData name="Catherine Watson" userId="36b423ff-f3d0-4618-883e-c2bbeda03679" providerId="ADAL" clId="{BC545A7D-EDAC-4CE3-9D87-93EBEC52C73B}" dt="2022-06-02T02:23:51.829" v="1927"/>
          <ac:inkMkLst>
            <pc:docMk/>
            <pc:sldMk cId="2428222322" sldId="267"/>
            <ac:inkMk id="102" creationId="{1A1A17FB-9F1C-43A9-838E-D9D444DD39D4}"/>
          </ac:inkMkLst>
        </pc:inkChg>
        <pc:inkChg chg="add mod">
          <ac:chgData name="Catherine Watson" userId="36b423ff-f3d0-4618-883e-c2bbeda03679" providerId="ADAL" clId="{BC545A7D-EDAC-4CE3-9D87-93EBEC52C73B}" dt="2022-06-02T02:23:51.829" v="1927"/>
          <ac:inkMkLst>
            <pc:docMk/>
            <pc:sldMk cId="2428222322" sldId="267"/>
            <ac:inkMk id="103" creationId="{3A6E24FA-4377-4930-9BFC-F9BD4CF38136}"/>
          </ac:inkMkLst>
        </pc:inkChg>
        <pc:inkChg chg="add mod">
          <ac:chgData name="Catherine Watson" userId="36b423ff-f3d0-4618-883e-c2bbeda03679" providerId="ADAL" clId="{BC545A7D-EDAC-4CE3-9D87-93EBEC52C73B}" dt="2022-06-02T02:23:51.829" v="1927"/>
          <ac:inkMkLst>
            <pc:docMk/>
            <pc:sldMk cId="2428222322" sldId="267"/>
            <ac:inkMk id="104" creationId="{9E38B023-9077-416C-9429-F924C239C444}"/>
          </ac:inkMkLst>
        </pc:inkChg>
        <pc:inkChg chg="add mod">
          <ac:chgData name="Catherine Watson" userId="36b423ff-f3d0-4618-883e-c2bbeda03679" providerId="ADAL" clId="{BC545A7D-EDAC-4CE3-9D87-93EBEC52C73B}" dt="2022-06-02T02:23:51.829" v="1927"/>
          <ac:inkMkLst>
            <pc:docMk/>
            <pc:sldMk cId="2428222322" sldId="267"/>
            <ac:inkMk id="105" creationId="{77E6C6A8-ECAA-40CA-A5ED-A96C0081488D}"/>
          </ac:inkMkLst>
        </pc:inkChg>
        <pc:inkChg chg="add mod">
          <ac:chgData name="Catherine Watson" userId="36b423ff-f3d0-4618-883e-c2bbeda03679" providerId="ADAL" clId="{BC545A7D-EDAC-4CE3-9D87-93EBEC52C73B}" dt="2022-06-02T02:23:51.829" v="1927"/>
          <ac:inkMkLst>
            <pc:docMk/>
            <pc:sldMk cId="2428222322" sldId="267"/>
            <ac:inkMk id="106" creationId="{0D2CE92A-2389-4629-A341-B5AE0D8C8905}"/>
          </ac:inkMkLst>
        </pc:inkChg>
        <pc:inkChg chg="add mod">
          <ac:chgData name="Catherine Watson" userId="36b423ff-f3d0-4618-883e-c2bbeda03679" providerId="ADAL" clId="{BC545A7D-EDAC-4CE3-9D87-93EBEC52C73B}" dt="2022-06-02T02:23:51.829" v="1927"/>
          <ac:inkMkLst>
            <pc:docMk/>
            <pc:sldMk cId="2428222322" sldId="267"/>
            <ac:inkMk id="108" creationId="{E44F5769-CAD8-4A7E-B071-8E5C63F2459D}"/>
          </ac:inkMkLst>
        </pc:inkChg>
        <pc:inkChg chg="add mod">
          <ac:chgData name="Catherine Watson" userId="36b423ff-f3d0-4618-883e-c2bbeda03679" providerId="ADAL" clId="{BC545A7D-EDAC-4CE3-9D87-93EBEC52C73B}" dt="2022-06-02T02:23:51.829" v="1927"/>
          <ac:inkMkLst>
            <pc:docMk/>
            <pc:sldMk cId="2428222322" sldId="267"/>
            <ac:inkMk id="109" creationId="{64C73562-6CAB-4A7C-AD97-90773D3F62CB}"/>
          </ac:inkMkLst>
        </pc:inkChg>
        <pc:inkChg chg="add mod">
          <ac:chgData name="Catherine Watson" userId="36b423ff-f3d0-4618-883e-c2bbeda03679" providerId="ADAL" clId="{BC545A7D-EDAC-4CE3-9D87-93EBEC52C73B}" dt="2022-06-02T02:23:51.829" v="1927"/>
          <ac:inkMkLst>
            <pc:docMk/>
            <pc:sldMk cId="2428222322" sldId="267"/>
            <ac:inkMk id="110" creationId="{CF24AC1D-1F83-41EF-A3E5-DFEFEB2A80AB}"/>
          </ac:inkMkLst>
        </pc:inkChg>
        <pc:inkChg chg="add mod">
          <ac:chgData name="Catherine Watson" userId="36b423ff-f3d0-4618-883e-c2bbeda03679" providerId="ADAL" clId="{BC545A7D-EDAC-4CE3-9D87-93EBEC52C73B}" dt="2022-06-02T02:23:51.829" v="1927"/>
          <ac:inkMkLst>
            <pc:docMk/>
            <pc:sldMk cId="2428222322" sldId="267"/>
            <ac:inkMk id="111" creationId="{D4E87F0D-30C3-4690-9105-F8F807916CBF}"/>
          </ac:inkMkLst>
        </pc:inkChg>
        <pc:inkChg chg="add mod">
          <ac:chgData name="Catherine Watson" userId="36b423ff-f3d0-4618-883e-c2bbeda03679" providerId="ADAL" clId="{BC545A7D-EDAC-4CE3-9D87-93EBEC52C73B}" dt="2022-06-02T02:23:51.829" v="1927"/>
          <ac:inkMkLst>
            <pc:docMk/>
            <pc:sldMk cId="2428222322" sldId="267"/>
            <ac:inkMk id="113" creationId="{65B15D46-A96C-4639-ACDE-0812FCDDBC7B}"/>
          </ac:inkMkLst>
        </pc:inkChg>
        <pc:inkChg chg="add mod">
          <ac:chgData name="Catherine Watson" userId="36b423ff-f3d0-4618-883e-c2bbeda03679" providerId="ADAL" clId="{BC545A7D-EDAC-4CE3-9D87-93EBEC52C73B}" dt="2022-06-02T02:23:51.829" v="1927"/>
          <ac:inkMkLst>
            <pc:docMk/>
            <pc:sldMk cId="2428222322" sldId="267"/>
            <ac:inkMk id="114" creationId="{06173838-77C5-4420-985A-1F37BE677A70}"/>
          </ac:inkMkLst>
        </pc:inkChg>
        <pc:inkChg chg="add mod">
          <ac:chgData name="Catherine Watson" userId="36b423ff-f3d0-4618-883e-c2bbeda03679" providerId="ADAL" clId="{BC545A7D-EDAC-4CE3-9D87-93EBEC52C73B}" dt="2022-06-02T02:23:51.829" v="1927"/>
          <ac:inkMkLst>
            <pc:docMk/>
            <pc:sldMk cId="2428222322" sldId="267"/>
            <ac:inkMk id="115" creationId="{0851BC7D-9B5B-470A-B762-BD9104ACFAFA}"/>
          </ac:inkMkLst>
        </pc:inkChg>
        <pc:inkChg chg="add mod">
          <ac:chgData name="Catherine Watson" userId="36b423ff-f3d0-4618-883e-c2bbeda03679" providerId="ADAL" clId="{BC545A7D-EDAC-4CE3-9D87-93EBEC52C73B}" dt="2022-06-02T02:23:18.336" v="1890"/>
          <ac:inkMkLst>
            <pc:docMk/>
            <pc:sldMk cId="2428222322" sldId="267"/>
            <ac:inkMk id="117" creationId="{83E02CED-3CCC-432E-91B1-E1E61B3106AE}"/>
          </ac:inkMkLst>
        </pc:inkChg>
        <pc:inkChg chg="add mod">
          <ac:chgData name="Catherine Watson" userId="36b423ff-f3d0-4618-883e-c2bbeda03679" providerId="ADAL" clId="{BC545A7D-EDAC-4CE3-9D87-93EBEC52C73B}" dt="2022-06-02T02:23:51.829" v="1927"/>
          <ac:inkMkLst>
            <pc:docMk/>
            <pc:sldMk cId="2428222322" sldId="267"/>
            <ac:inkMk id="119" creationId="{648DFA50-405C-4D31-988E-45AEB389D52D}"/>
          </ac:inkMkLst>
        </pc:inkChg>
        <pc:inkChg chg="add mod">
          <ac:chgData name="Catherine Watson" userId="36b423ff-f3d0-4618-883e-c2bbeda03679" providerId="ADAL" clId="{BC545A7D-EDAC-4CE3-9D87-93EBEC52C73B}" dt="2022-06-02T02:23:51.829" v="1927"/>
          <ac:inkMkLst>
            <pc:docMk/>
            <pc:sldMk cId="2428222322" sldId="267"/>
            <ac:inkMk id="120" creationId="{64F26B5B-2FC1-4598-8B13-261A551BB266}"/>
          </ac:inkMkLst>
        </pc:inkChg>
        <pc:inkChg chg="add mod">
          <ac:chgData name="Catherine Watson" userId="36b423ff-f3d0-4618-883e-c2bbeda03679" providerId="ADAL" clId="{BC545A7D-EDAC-4CE3-9D87-93EBEC52C73B}" dt="2022-06-02T02:23:51.829" v="1927"/>
          <ac:inkMkLst>
            <pc:docMk/>
            <pc:sldMk cId="2428222322" sldId="267"/>
            <ac:inkMk id="121" creationId="{AF1DE1BB-5007-4D0C-AE3D-3A69894985CC}"/>
          </ac:inkMkLst>
        </pc:inkChg>
        <pc:inkChg chg="add mod">
          <ac:chgData name="Catherine Watson" userId="36b423ff-f3d0-4618-883e-c2bbeda03679" providerId="ADAL" clId="{BC545A7D-EDAC-4CE3-9D87-93EBEC52C73B}" dt="2022-06-02T02:23:51.829" v="1927"/>
          <ac:inkMkLst>
            <pc:docMk/>
            <pc:sldMk cId="2428222322" sldId="267"/>
            <ac:inkMk id="122" creationId="{569EB715-4CCD-4800-961E-11D80F60E914}"/>
          </ac:inkMkLst>
        </pc:inkChg>
        <pc:inkChg chg="add mod">
          <ac:chgData name="Catherine Watson" userId="36b423ff-f3d0-4618-883e-c2bbeda03679" providerId="ADAL" clId="{BC545A7D-EDAC-4CE3-9D87-93EBEC52C73B}" dt="2022-06-02T02:23:51.829" v="1927"/>
          <ac:inkMkLst>
            <pc:docMk/>
            <pc:sldMk cId="2428222322" sldId="267"/>
            <ac:inkMk id="123" creationId="{5A7227AC-7B66-4354-8875-4AE3BC06A0DD}"/>
          </ac:inkMkLst>
        </pc:inkChg>
        <pc:inkChg chg="add mod">
          <ac:chgData name="Catherine Watson" userId="36b423ff-f3d0-4618-883e-c2bbeda03679" providerId="ADAL" clId="{BC545A7D-EDAC-4CE3-9D87-93EBEC52C73B}" dt="2022-06-02T02:23:51.829" v="1927"/>
          <ac:inkMkLst>
            <pc:docMk/>
            <pc:sldMk cId="2428222322" sldId="267"/>
            <ac:inkMk id="124" creationId="{8234FA5A-ACA5-4C02-A8C2-4637D1A97940}"/>
          </ac:inkMkLst>
        </pc:inkChg>
        <pc:inkChg chg="add mod">
          <ac:chgData name="Catherine Watson" userId="36b423ff-f3d0-4618-883e-c2bbeda03679" providerId="ADAL" clId="{BC545A7D-EDAC-4CE3-9D87-93EBEC52C73B}" dt="2022-06-02T02:31:18.121" v="2150"/>
          <ac:inkMkLst>
            <pc:docMk/>
            <pc:sldMk cId="2428222322" sldId="267"/>
            <ac:inkMk id="127" creationId="{5F6366CC-6819-48B7-BD8B-B16464EB7E06}"/>
          </ac:inkMkLst>
        </pc:inkChg>
        <pc:inkChg chg="add mod">
          <ac:chgData name="Catherine Watson" userId="36b423ff-f3d0-4618-883e-c2bbeda03679" providerId="ADAL" clId="{BC545A7D-EDAC-4CE3-9D87-93EBEC52C73B}" dt="2022-06-02T02:31:18.121" v="2150"/>
          <ac:inkMkLst>
            <pc:docMk/>
            <pc:sldMk cId="2428222322" sldId="267"/>
            <ac:inkMk id="128" creationId="{0DEDA7DA-FCE3-499B-8612-0C7751BB4D84}"/>
          </ac:inkMkLst>
        </pc:inkChg>
        <pc:inkChg chg="add mod">
          <ac:chgData name="Catherine Watson" userId="36b423ff-f3d0-4618-883e-c2bbeda03679" providerId="ADAL" clId="{BC545A7D-EDAC-4CE3-9D87-93EBEC52C73B}" dt="2022-06-02T02:31:18.121" v="2150"/>
          <ac:inkMkLst>
            <pc:docMk/>
            <pc:sldMk cId="2428222322" sldId="267"/>
            <ac:inkMk id="129" creationId="{2C79FCFE-DBE8-46DA-8AEA-EB8F215A45BD}"/>
          </ac:inkMkLst>
        </pc:inkChg>
        <pc:inkChg chg="add mod">
          <ac:chgData name="Catherine Watson" userId="36b423ff-f3d0-4618-883e-c2bbeda03679" providerId="ADAL" clId="{BC545A7D-EDAC-4CE3-9D87-93EBEC52C73B}" dt="2022-06-02T02:31:18.121" v="2150"/>
          <ac:inkMkLst>
            <pc:docMk/>
            <pc:sldMk cId="2428222322" sldId="267"/>
            <ac:inkMk id="130" creationId="{06883CB5-B5E3-4AB5-9464-2D6A43A6B6F8}"/>
          </ac:inkMkLst>
        </pc:inkChg>
        <pc:inkChg chg="add mod">
          <ac:chgData name="Catherine Watson" userId="36b423ff-f3d0-4618-883e-c2bbeda03679" providerId="ADAL" clId="{BC545A7D-EDAC-4CE3-9D87-93EBEC52C73B}" dt="2022-06-02T02:31:18.121" v="2150"/>
          <ac:inkMkLst>
            <pc:docMk/>
            <pc:sldMk cId="2428222322" sldId="267"/>
            <ac:inkMk id="131" creationId="{A0C80F10-DC0B-4A15-A57E-1FD6460D3947}"/>
          </ac:inkMkLst>
        </pc:inkChg>
        <pc:inkChg chg="add mod">
          <ac:chgData name="Catherine Watson" userId="36b423ff-f3d0-4618-883e-c2bbeda03679" providerId="ADAL" clId="{BC545A7D-EDAC-4CE3-9D87-93EBEC52C73B}" dt="2022-06-02T02:31:18.121" v="2150"/>
          <ac:inkMkLst>
            <pc:docMk/>
            <pc:sldMk cId="2428222322" sldId="267"/>
            <ac:inkMk id="132" creationId="{C6C8E85D-6AE2-4719-A3B5-7A6CD09995FA}"/>
          </ac:inkMkLst>
        </pc:inkChg>
        <pc:inkChg chg="add mod">
          <ac:chgData name="Catherine Watson" userId="36b423ff-f3d0-4618-883e-c2bbeda03679" providerId="ADAL" clId="{BC545A7D-EDAC-4CE3-9D87-93EBEC52C73B}" dt="2022-06-02T02:31:18.121" v="2150"/>
          <ac:inkMkLst>
            <pc:docMk/>
            <pc:sldMk cId="2428222322" sldId="267"/>
            <ac:inkMk id="133" creationId="{B726809D-9188-46AC-9C81-FCFE4CFD98E3}"/>
          </ac:inkMkLst>
        </pc:inkChg>
        <pc:inkChg chg="add mod">
          <ac:chgData name="Catherine Watson" userId="36b423ff-f3d0-4618-883e-c2bbeda03679" providerId="ADAL" clId="{BC545A7D-EDAC-4CE3-9D87-93EBEC52C73B}" dt="2022-06-02T02:31:18.121" v="2150"/>
          <ac:inkMkLst>
            <pc:docMk/>
            <pc:sldMk cId="2428222322" sldId="267"/>
            <ac:inkMk id="134" creationId="{13A700AB-2FED-4428-BC4F-7090E37EDC48}"/>
          </ac:inkMkLst>
        </pc:inkChg>
        <pc:inkChg chg="add mod">
          <ac:chgData name="Catherine Watson" userId="36b423ff-f3d0-4618-883e-c2bbeda03679" providerId="ADAL" clId="{BC545A7D-EDAC-4CE3-9D87-93EBEC52C73B}" dt="2022-06-02T02:31:18.121" v="2150"/>
          <ac:inkMkLst>
            <pc:docMk/>
            <pc:sldMk cId="2428222322" sldId="267"/>
            <ac:inkMk id="135" creationId="{052A576E-2DA1-4D8B-B872-C51D9500EAE1}"/>
          </ac:inkMkLst>
        </pc:inkChg>
        <pc:inkChg chg="add mod">
          <ac:chgData name="Catherine Watson" userId="36b423ff-f3d0-4618-883e-c2bbeda03679" providerId="ADAL" clId="{BC545A7D-EDAC-4CE3-9D87-93EBEC52C73B}" dt="2022-06-02T02:31:18.121" v="2150"/>
          <ac:inkMkLst>
            <pc:docMk/>
            <pc:sldMk cId="2428222322" sldId="267"/>
            <ac:inkMk id="136" creationId="{3C574C94-8195-4D10-B28E-4503225ADE7B}"/>
          </ac:inkMkLst>
        </pc:inkChg>
        <pc:inkChg chg="add mod">
          <ac:chgData name="Catherine Watson" userId="36b423ff-f3d0-4618-883e-c2bbeda03679" providerId="ADAL" clId="{BC545A7D-EDAC-4CE3-9D87-93EBEC52C73B}" dt="2022-06-02T02:31:18.121" v="2150"/>
          <ac:inkMkLst>
            <pc:docMk/>
            <pc:sldMk cId="2428222322" sldId="267"/>
            <ac:inkMk id="137" creationId="{A75FE51C-542C-43FF-9244-9914F0FAA993}"/>
          </ac:inkMkLst>
        </pc:inkChg>
        <pc:inkChg chg="add mod">
          <ac:chgData name="Catherine Watson" userId="36b423ff-f3d0-4618-883e-c2bbeda03679" providerId="ADAL" clId="{BC545A7D-EDAC-4CE3-9D87-93EBEC52C73B}" dt="2022-06-02T02:31:18.121" v="2150"/>
          <ac:inkMkLst>
            <pc:docMk/>
            <pc:sldMk cId="2428222322" sldId="267"/>
            <ac:inkMk id="139" creationId="{6375A08F-D302-4865-8944-39246167AE01}"/>
          </ac:inkMkLst>
        </pc:inkChg>
        <pc:inkChg chg="add mod">
          <ac:chgData name="Catherine Watson" userId="36b423ff-f3d0-4618-883e-c2bbeda03679" providerId="ADAL" clId="{BC545A7D-EDAC-4CE3-9D87-93EBEC52C73B}" dt="2022-06-02T02:31:18.121" v="2150"/>
          <ac:inkMkLst>
            <pc:docMk/>
            <pc:sldMk cId="2428222322" sldId="267"/>
            <ac:inkMk id="140" creationId="{31CB9615-6CA9-4124-ADE0-A5BC13054BA0}"/>
          </ac:inkMkLst>
        </pc:inkChg>
        <pc:inkChg chg="add mod">
          <ac:chgData name="Catherine Watson" userId="36b423ff-f3d0-4618-883e-c2bbeda03679" providerId="ADAL" clId="{BC545A7D-EDAC-4CE3-9D87-93EBEC52C73B}" dt="2022-06-02T02:31:18.121" v="2150"/>
          <ac:inkMkLst>
            <pc:docMk/>
            <pc:sldMk cId="2428222322" sldId="267"/>
            <ac:inkMk id="141" creationId="{62BAB6B8-7CF3-46E5-AAEA-C24B939BFAF4}"/>
          </ac:inkMkLst>
        </pc:inkChg>
        <pc:inkChg chg="add mod">
          <ac:chgData name="Catherine Watson" userId="36b423ff-f3d0-4618-883e-c2bbeda03679" providerId="ADAL" clId="{BC545A7D-EDAC-4CE3-9D87-93EBEC52C73B}" dt="2022-06-02T02:31:18.121" v="2150"/>
          <ac:inkMkLst>
            <pc:docMk/>
            <pc:sldMk cId="2428222322" sldId="267"/>
            <ac:inkMk id="142" creationId="{2CE3B685-8CD0-48A1-B351-38EF25870854}"/>
          </ac:inkMkLst>
        </pc:inkChg>
        <pc:inkChg chg="add mod">
          <ac:chgData name="Catherine Watson" userId="36b423ff-f3d0-4618-883e-c2bbeda03679" providerId="ADAL" clId="{BC545A7D-EDAC-4CE3-9D87-93EBEC52C73B}" dt="2022-06-02T02:31:18.121" v="2150"/>
          <ac:inkMkLst>
            <pc:docMk/>
            <pc:sldMk cId="2428222322" sldId="267"/>
            <ac:inkMk id="143" creationId="{6D4F5CF6-5029-471E-AF50-1A2E53D1A283}"/>
          </ac:inkMkLst>
        </pc:inkChg>
        <pc:inkChg chg="add mod">
          <ac:chgData name="Catherine Watson" userId="36b423ff-f3d0-4618-883e-c2bbeda03679" providerId="ADAL" clId="{BC545A7D-EDAC-4CE3-9D87-93EBEC52C73B}" dt="2022-06-02T02:31:18.121" v="2150"/>
          <ac:inkMkLst>
            <pc:docMk/>
            <pc:sldMk cId="2428222322" sldId="267"/>
            <ac:inkMk id="144" creationId="{81199105-2C21-4132-B688-21BCD770FE3F}"/>
          </ac:inkMkLst>
        </pc:inkChg>
        <pc:inkChg chg="add mod">
          <ac:chgData name="Catherine Watson" userId="36b423ff-f3d0-4618-883e-c2bbeda03679" providerId="ADAL" clId="{BC545A7D-EDAC-4CE3-9D87-93EBEC52C73B}" dt="2022-06-02T02:31:18.121" v="2150"/>
          <ac:inkMkLst>
            <pc:docMk/>
            <pc:sldMk cId="2428222322" sldId="267"/>
            <ac:inkMk id="145" creationId="{51907B15-E48D-49F9-A060-CFB027206425}"/>
          </ac:inkMkLst>
        </pc:inkChg>
        <pc:inkChg chg="add mod">
          <ac:chgData name="Catherine Watson" userId="36b423ff-f3d0-4618-883e-c2bbeda03679" providerId="ADAL" clId="{BC545A7D-EDAC-4CE3-9D87-93EBEC52C73B}" dt="2022-06-02T02:31:18.121" v="2150"/>
          <ac:inkMkLst>
            <pc:docMk/>
            <pc:sldMk cId="2428222322" sldId="267"/>
            <ac:inkMk id="146" creationId="{880B212A-E0E9-4A31-AC0A-1D0AF99B3853}"/>
          </ac:inkMkLst>
        </pc:inkChg>
        <pc:inkChg chg="add mod">
          <ac:chgData name="Catherine Watson" userId="36b423ff-f3d0-4618-883e-c2bbeda03679" providerId="ADAL" clId="{BC545A7D-EDAC-4CE3-9D87-93EBEC52C73B}" dt="2022-06-02T02:31:18.121" v="2150"/>
          <ac:inkMkLst>
            <pc:docMk/>
            <pc:sldMk cId="2428222322" sldId="267"/>
            <ac:inkMk id="147" creationId="{DBA2E663-FA06-4DFB-9058-4F4014507229}"/>
          </ac:inkMkLst>
        </pc:inkChg>
        <pc:inkChg chg="add mod">
          <ac:chgData name="Catherine Watson" userId="36b423ff-f3d0-4618-883e-c2bbeda03679" providerId="ADAL" clId="{BC545A7D-EDAC-4CE3-9D87-93EBEC52C73B}" dt="2022-06-02T02:31:18.121" v="2150"/>
          <ac:inkMkLst>
            <pc:docMk/>
            <pc:sldMk cId="2428222322" sldId="267"/>
            <ac:inkMk id="148" creationId="{9F3C7835-E8C0-45FD-9DDD-4C2AD22B5967}"/>
          </ac:inkMkLst>
        </pc:inkChg>
        <pc:inkChg chg="add mod">
          <ac:chgData name="Catherine Watson" userId="36b423ff-f3d0-4618-883e-c2bbeda03679" providerId="ADAL" clId="{BC545A7D-EDAC-4CE3-9D87-93EBEC52C73B}" dt="2022-06-02T02:31:18.121" v="2150"/>
          <ac:inkMkLst>
            <pc:docMk/>
            <pc:sldMk cId="2428222322" sldId="267"/>
            <ac:inkMk id="149" creationId="{58C22EF7-4651-4783-9BD2-9A4500C0B061}"/>
          </ac:inkMkLst>
        </pc:inkChg>
        <pc:inkChg chg="add mod">
          <ac:chgData name="Catherine Watson" userId="36b423ff-f3d0-4618-883e-c2bbeda03679" providerId="ADAL" clId="{BC545A7D-EDAC-4CE3-9D87-93EBEC52C73B}" dt="2022-06-02T02:31:18.121" v="2150"/>
          <ac:inkMkLst>
            <pc:docMk/>
            <pc:sldMk cId="2428222322" sldId="267"/>
            <ac:inkMk id="151" creationId="{8208B928-3DB6-4A41-B8B2-B9814A90F098}"/>
          </ac:inkMkLst>
        </pc:inkChg>
        <pc:inkChg chg="add mod">
          <ac:chgData name="Catherine Watson" userId="36b423ff-f3d0-4618-883e-c2bbeda03679" providerId="ADAL" clId="{BC545A7D-EDAC-4CE3-9D87-93EBEC52C73B}" dt="2022-06-02T02:31:18.121" v="2150"/>
          <ac:inkMkLst>
            <pc:docMk/>
            <pc:sldMk cId="2428222322" sldId="267"/>
            <ac:inkMk id="152" creationId="{1EF6941E-1E99-4C58-8DD5-0D9B24D16EEA}"/>
          </ac:inkMkLst>
        </pc:inkChg>
        <pc:inkChg chg="add mod">
          <ac:chgData name="Catherine Watson" userId="36b423ff-f3d0-4618-883e-c2bbeda03679" providerId="ADAL" clId="{BC545A7D-EDAC-4CE3-9D87-93EBEC52C73B}" dt="2022-06-02T02:31:18.121" v="2150"/>
          <ac:inkMkLst>
            <pc:docMk/>
            <pc:sldMk cId="2428222322" sldId="267"/>
            <ac:inkMk id="153" creationId="{7CBB886B-3077-4301-876B-E8E67F719E72}"/>
          </ac:inkMkLst>
        </pc:inkChg>
        <pc:inkChg chg="add mod">
          <ac:chgData name="Catherine Watson" userId="36b423ff-f3d0-4618-883e-c2bbeda03679" providerId="ADAL" clId="{BC545A7D-EDAC-4CE3-9D87-93EBEC52C73B}" dt="2022-06-02T02:31:18.121" v="2150"/>
          <ac:inkMkLst>
            <pc:docMk/>
            <pc:sldMk cId="2428222322" sldId="267"/>
            <ac:inkMk id="154" creationId="{38D8CDE8-0ABB-48F7-8451-1E3C315B9790}"/>
          </ac:inkMkLst>
        </pc:inkChg>
        <pc:inkChg chg="add mod">
          <ac:chgData name="Catherine Watson" userId="36b423ff-f3d0-4618-883e-c2bbeda03679" providerId="ADAL" clId="{BC545A7D-EDAC-4CE3-9D87-93EBEC52C73B}" dt="2022-06-02T02:31:18.121" v="2150"/>
          <ac:inkMkLst>
            <pc:docMk/>
            <pc:sldMk cId="2428222322" sldId="267"/>
            <ac:inkMk id="155" creationId="{12652FCF-7322-4928-8595-8F38E2892EB8}"/>
          </ac:inkMkLst>
        </pc:inkChg>
        <pc:inkChg chg="add mod">
          <ac:chgData name="Catherine Watson" userId="36b423ff-f3d0-4618-883e-c2bbeda03679" providerId="ADAL" clId="{BC545A7D-EDAC-4CE3-9D87-93EBEC52C73B}" dt="2022-06-02T02:31:18.121" v="2150"/>
          <ac:inkMkLst>
            <pc:docMk/>
            <pc:sldMk cId="2428222322" sldId="267"/>
            <ac:inkMk id="156" creationId="{69F5F8D9-ED34-4B08-939F-F14020286A73}"/>
          </ac:inkMkLst>
        </pc:inkChg>
        <pc:inkChg chg="add mod">
          <ac:chgData name="Catherine Watson" userId="36b423ff-f3d0-4618-883e-c2bbeda03679" providerId="ADAL" clId="{BC545A7D-EDAC-4CE3-9D87-93EBEC52C73B}" dt="2022-06-02T02:31:18.121" v="2150"/>
          <ac:inkMkLst>
            <pc:docMk/>
            <pc:sldMk cId="2428222322" sldId="267"/>
            <ac:inkMk id="157" creationId="{82A0B455-3492-4BF0-8189-83061D49D951}"/>
          </ac:inkMkLst>
        </pc:inkChg>
        <pc:inkChg chg="add mod">
          <ac:chgData name="Catherine Watson" userId="36b423ff-f3d0-4618-883e-c2bbeda03679" providerId="ADAL" clId="{BC545A7D-EDAC-4CE3-9D87-93EBEC52C73B}" dt="2022-06-02T02:31:18.121" v="2150"/>
          <ac:inkMkLst>
            <pc:docMk/>
            <pc:sldMk cId="2428222322" sldId="267"/>
            <ac:inkMk id="158" creationId="{F78C905E-DD37-42FC-B5FD-F79903EF3A77}"/>
          </ac:inkMkLst>
        </pc:inkChg>
        <pc:inkChg chg="add mod">
          <ac:chgData name="Catherine Watson" userId="36b423ff-f3d0-4618-883e-c2bbeda03679" providerId="ADAL" clId="{BC545A7D-EDAC-4CE3-9D87-93EBEC52C73B}" dt="2022-06-02T02:31:18.121" v="2150"/>
          <ac:inkMkLst>
            <pc:docMk/>
            <pc:sldMk cId="2428222322" sldId="267"/>
            <ac:inkMk id="159" creationId="{AD918C0A-6E97-464A-B118-6950AFE4DE02}"/>
          </ac:inkMkLst>
        </pc:inkChg>
        <pc:inkChg chg="add mod">
          <ac:chgData name="Catherine Watson" userId="36b423ff-f3d0-4618-883e-c2bbeda03679" providerId="ADAL" clId="{BC545A7D-EDAC-4CE3-9D87-93EBEC52C73B}" dt="2022-06-02T02:31:18.121" v="2150"/>
          <ac:inkMkLst>
            <pc:docMk/>
            <pc:sldMk cId="2428222322" sldId="267"/>
            <ac:inkMk id="160" creationId="{3516B938-BEAA-43DE-B130-6FAC5EA8866C}"/>
          </ac:inkMkLst>
        </pc:inkChg>
        <pc:inkChg chg="add mod">
          <ac:chgData name="Catherine Watson" userId="36b423ff-f3d0-4618-883e-c2bbeda03679" providerId="ADAL" clId="{BC545A7D-EDAC-4CE3-9D87-93EBEC52C73B}" dt="2022-06-02T02:31:18.121" v="2150"/>
          <ac:inkMkLst>
            <pc:docMk/>
            <pc:sldMk cId="2428222322" sldId="267"/>
            <ac:inkMk id="161" creationId="{2CC0464B-1D50-4C49-8092-D873DD06003C}"/>
          </ac:inkMkLst>
        </pc:inkChg>
        <pc:inkChg chg="add mod">
          <ac:chgData name="Catherine Watson" userId="36b423ff-f3d0-4618-883e-c2bbeda03679" providerId="ADAL" clId="{BC545A7D-EDAC-4CE3-9D87-93EBEC52C73B}" dt="2022-06-02T02:31:18.121" v="2150"/>
          <ac:inkMkLst>
            <pc:docMk/>
            <pc:sldMk cId="2428222322" sldId="267"/>
            <ac:inkMk id="163" creationId="{7314BADD-2293-4711-A0CF-E7611F7DD99E}"/>
          </ac:inkMkLst>
        </pc:inkChg>
        <pc:inkChg chg="add mod">
          <ac:chgData name="Catherine Watson" userId="36b423ff-f3d0-4618-883e-c2bbeda03679" providerId="ADAL" clId="{BC545A7D-EDAC-4CE3-9D87-93EBEC52C73B}" dt="2022-06-02T02:31:18.121" v="2150"/>
          <ac:inkMkLst>
            <pc:docMk/>
            <pc:sldMk cId="2428222322" sldId="267"/>
            <ac:inkMk id="164" creationId="{457CC616-8F63-4B3F-8D6A-00CA918FF59C}"/>
          </ac:inkMkLst>
        </pc:inkChg>
        <pc:inkChg chg="add mod">
          <ac:chgData name="Catherine Watson" userId="36b423ff-f3d0-4618-883e-c2bbeda03679" providerId="ADAL" clId="{BC545A7D-EDAC-4CE3-9D87-93EBEC52C73B}" dt="2022-06-02T02:31:18.121" v="2150"/>
          <ac:inkMkLst>
            <pc:docMk/>
            <pc:sldMk cId="2428222322" sldId="267"/>
            <ac:inkMk id="165" creationId="{9B45EC8D-406C-4459-A211-AF974D0B0F55}"/>
          </ac:inkMkLst>
        </pc:inkChg>
        <pc:inkChg chg="add mod">
          <ac:chgData name="Catherine Watson" userId="36b423ff-f3d0-4618-883e-c2bbeda03679" providerId="ADAL" clId="{BC545A7D-EDAC-4CE3-9D87-93EBEC52C73B}" dt="2022-06-02T02:31:18.121" v="2150"/>
          <ac:inkMkLst>
            <pc:docMk/>
            <pc:sldMk cId="2428222322" sldId="267"/>
            <ac:inkMk id="166" creationId="{50634AA3-76BF-4FE9-9E60-B68AB4A7DC0D}"/>
          </ac:inkMkLst>
        </pc:inkChg>
        <pc:inkChg chg="add mod">
          <ac:chgData name="Catherine Watson" userId="36b423ff-f3d0-4618-883e-c2bbeda03679" providerId="ADAL" clId="{BC545A7D-EDAC-4CE3-9D87-93EBEC52C73B}" dt="2022-06-02T02:31:18.121" v="2150"/>
          <ac:inkMkLst>
            <pc:docMk/>
            <pc:sldMk cId="2428222322" sldId="267"/>
            <ac:inkMk id="168" creationId="{C3043B5D-6244-4E76-B3F0-84AA7869BAA7}"/>
          </ac:inkMkLst>
        </pc:inkChg>
        <pc:inkChg chg="add mod">
          <ac:chgData name="Catherine Watson" userId="36b423ff-f3d0-4618-883e-c2bbeda03679" providerId="ADAL" clId="{BC545A7D-EDAC-4CE3-9D87-93EBEC52C73B}" dt="2022-06-02T02:31:18.121" v="2150"/>
          <ac:inkMkLst>
            <pc:docMk/>
            <pc:sldMk cId="2428222322" sldId="267"/>
            <ac:inkMk id="169" creationId="{95EBE6E4-5A4F-452A-BAAC-9FE46340A729}"/>
          </ac:inkMkLst>
        </pc:inkChg>
        <pc:inkChg chg="add mod">
          <ac:chgData name="Catherine Watson" userId="36b423ff-f3d0-4618-883e-c2bbeda03679" providerId="ADAL" clId="{BC545A7D-EDAC-4CE3-9D87-93EBEC52C73B}" dt="2022-06-02T02:31:18.121" v="2150"/>
          <ac:inkMkLst>
            <pc:docMk/>
            <pc:sldMk cId="2428222322" sldId="267"/>
            <ac:inkMk id="170" creationId="{6DD1B651-66EC-4F5E-982A-4CE8CCD49B2E}"/>
          </ac:inkMkLst>
        </pc:inkChg>
        <pc:inkChg chg="add mod">
          <ac:chgData name="Catherine Watson" userId="36b423ff-f3d0-4618-883e-c2bbeda03679" providerId="ADAL" clId="{BC545A7D-EDAC-4CE3-9D87-93EBEC52C73B}" dt="2022-06-02T02:31:18.121" v="2150"/>
          <ac:inkMkLst>
            <pc:docMk/>
            <pc:sldMk cId="2428222322" sldId="267"/>
            <ac:inkMk id="171" creationId="{7E48A953-2024-49D2-A04E-1F5B465DC715}"/>
          </ac:inkMkLst>
        </pc:inkChg>
        <pc:inkChg chg="add mod">
          <ac:chgData name="Catherine Watson" userId="36b423ff-f3d0-4618-883e-c2bbeda03679" providerId="ADAL" clId="{BC545A7D-EDAC-4CE3-9D87-93EBEC52C73B}" dt="2022-06-02T02:31:18.121" v="2150"/>
          <ac:inkMkLst>
            <pc:docMk/>
            <pc:sldMk cId="2428222322" sldId="267"/>
            <ac:inkMk id="172" creationId="{79516AF9-B798-41F0-9A3E-565055F69BA0}"/>
          </ac:inkMkLst>
        </pc:inkChg>
        <pc:inkChg chg="add mod">
          <ac:chgData name="Catherine Watson" userId="36b423ff-f3d0-4618-883e-c2bbeda03679" providerId="ADAL" clId="{BC545A7D-EDAC-4CE3-9D87-93EBEC52C73B}" dt="2022-06-02T02:31:18.121" v="2150"/>
          <ac:inkMkLst>
            <pc:docMk/>
            <pc:sldMk cId="2428222322" sldId="267"/>
            <ac:inkMk id="173" creationId="{0C5D016B-95EA-4E0A-AA5C-7DA7A7CF8753}"/>
          </ac:inkMkLst>
        </pc:inkChg>
        <pc:inkChg chg="add mod">
          <ac:chgData name="Catherine Watson" userId="36b423ff-f3d0-4618-883e-c2bbeda03679" providerId="ADAL" clId="{BC545A7D-EDAC-4CE3-9D87-93EBEC52C73B}" dt="2022-06-02T02:31:18.121" v="2150"/>
          <ac:inkMkLst>
            <pc:docMk/>
            <pc:sldMk cId="2428222322" sldId="267"/>
            <ac:inkMk id="174" creationId="{7BACB594-B86A-47C3-89FB-6424BDA411AA}"/>
          </ac:inkMkLst>
        </pc:inkChg>
        <pc:inkChg chg="add mod">
          <ac:chgData name="Catherine Watson" userId="36b423ff-f3d0-4618-883e-c2bbeda03679" providerId="ADAL" clId="{BC545A7D-EDAC-4CE3-9D87-93EBEC52C73B}" dt="2022-06-02T02:31:18.121" v="2150"/>
          <ac:inkMkLst>
            <pc:docMk/>
            <pc:sldMk cId="2428222322" sldId="267"/>
            <ac:inkMk id="175" creationId="{D1881585-77E4-4026-9A63-EBFA853DF497}"/>
          </ac:inkMkLst>
        </pc:inkChg>
        <pc:inkChg chg="add mod">
          <ac:chgData name="Catherine Watson" userId="36b423ff-f3d0-4618-883e-c2bbeda03679" providerId="ADAL" clId="{BC545A7D-EDAC-4CE3-9D87-93EBEC52C73B}" dt="2022-06-02T02:31:18.121" v="2150"/>
          <ac:inkMkLst>
            <pc:docMk/>
            <pc:sldMk cId="2428222322" sldId="267"/>
            <ac:inkMk id="176" creationId="{EF3A1D7C-8531-4188-932D-4E2FEDCB35E3}"/>
          </ac:inkMkLst>
        </pc:inkChg>
        <pc:inkChg chg="add mod">
          <ac:chgData name="Catherine Watson" userId="36b423ff-f3d0-4618-883e-c2bbeda03679" providerId="ADAL" clId="{BC545A7D-EDAC-4CE3-9D87-93EBEC52C73B}" dt="2022-06-02T02:31:18.121" v="2150"/>
          <ac:inkMkLst>
            <pc:docMk/>
            <pc:sldMk cId="2428222322" sldId="267"/>
            <ac:inkMk id="177" creationId="{61B3051B-7274-4325-B209-4BCEEB61B121}"/>
          </ac:inkMkLst>
        </pc:inkChg>
        <pc:inkChg chg="add mod">
          <ac:chgData name="Catherine Watson" userId="36b423ff-f3d0-4618-883e-c2bbeda03679" providerId="ADAL" clId="{BC545A7D-EDAC-4CE3-9D87-93EBEC52C73B}" dt="2022-06-02T02:31:18.121" v="2150"/>
          <ac:inkMkLst>
            <pc:docMk/>
            <pc:sldMk cId="2428222322" sldId="267"/>
            <ac:inkMk id="178" creationId="{955ADC23-A55F-43C7-9679-B1B4BE713D90}"/>
          </ac:inkMkLst>
        </pc:inkChg>
        <pc:inkChg chg="add mod">
          <ac:chgData name="Catherine Watson" userId="36b423ff-f3d0-4618-883e-c2bbeda03679" providerId="ADAL" clId="{BC545A7D-EDAC-4CE3-9D87-93EBEC52C73B}" dt="2022-06-02T02:31:18.121" v="2150"/>
          <ac:inkMkLst>
            <pc:docMk/>
            <pc:sldMk cId="2428222322" sldId="267"/>
            <ac:inkMk id="179" creationId="{02DA8053-3F5F-4EF1-A233-B96CD249E98D}"/>
          </ac:inkMkLst>
        </pc:inkChg>
        <pc:inkChg chg="add mod">
          <ac:chgData name="Catherine Watson" userId="36b423ff-f3d0-4618-883e-c2bbeda03679" providerId="ADAL" clId="{BC545A7D-EDAC-4CE3-9D87-93EBEC52C73B}" dt="2022-06-02T02:31:18.121" v="2150"/>
          <ac:inkMkLst>
            <pc:docMk/>
            <pc:sldMk cId="2428222322" sldId="267"/>
            <ac:inkMk id="180" creationId="{317F6E7E-EF4D-4D4A-988D-1F60C6F9689B}"/>
          </ac:inkMkLst>
        </pc:inkChg>
        <pc:inkChg chg="add mod">
          <ac:chgData name="Catherine Watson" userId="36b423ff-f3d0-4618-883e-c2bbeda03679" providerId="ADAL" clId="{BC545A7D-EDAC-4CE3-9D87-93EBEC52C73B}" dt="2022-06-02T02:31:18.121" v="2150"/>
          <ac:inkMkLst>
            <pc:docMk/>
            <pc:sldMk cId="2428222322" sldId="267"/>
            <ac:inkMk id="181" creationId="{91F73A12-D453-4BC3-A054-04FD93296F79}"/>
          </ac:inkMkLst>
        </pc:inkChg>
        <pc:inkChg chg="add mod">
          <ac:chgData name="Catherine Watson" userId="36b423ff-f3d0-4618-883e-c2bbeda03679" providerId="ADAL" clId="{BC545A7D-EDAC-4CE3-9D87-93EBEC52C73B}" dt="2022-06-02T02:31:18.121" v="2150"/>
          <ac:inkMkLst>
            <pc:docMk/>
            <pc:sldMk cId="2428222322" sldId="267"/>
            <ac:inkMk id="182" creationId="{69E2AFE9-8FDB-4CFA-B22D-F8FF7169F505}"/>
          </ac:inkMkLst>
        </pc:inkChg>
        <pc:inkChg chg="add mod">
          <ac:chgData name="Catherine Watson" userId="36b423ff-f3d0-4618-883e-c2bbeda03679" providerId="ADAL" clId="{BC545A7D-EDAC-4CE3-9D87-93EBEC52C73B}" dt="2022-06-02T02:31:18.121" v="2150"/>
          <ac:inkMkLst>
            <pc:docMk/>
            <pc:sldMk cId="2428222322" sldId="267"/>
            <ac:inkMk id="183" creationId="{0B2029FD-A37A-4F83-8023-7791E0FBEAA3}"/>
          </ac:inkMkLst>
        </pc:inkChg>
        <pc:inkChg chg="add mod">
          <ac:chgData name="Catherine Watson" userId="36b423ff-f3d0-4618-883e-c2bbeda03679" providerId="ADAL" clId="{BC545A7D-EDAC-4CE3-9D87-93EBEC52C73B}" dt="2022-06-02T02:31:18.121" v="2150"/>
          <ac:inkMkLst>
            <pc:docMk/>
            <pc:sldMk cId="2428222322" sldId="267"/>
            <ac:inkMk id="184" creationId="{472601C8-F004-4258-A0DF-992177E9BC93}"/>
          </ac:inkMkLst>
        </pc:inkChg>
        <pc:inkChg chg="add mod">
          <ac:chgData name="Catherine Watson" userId="36b423ff-f3d0-4618-883e-c2bbeda03679" providerId="ADAL" clId="{BC545A7D-EDAC-4CE3-9D87-93EBEC52C73B}" dt="2022-06-02T02:31:18.121" v="2150"/>
          <ac:inkMkLst>
            <pc:docMk/>
            <pc:sldMk cId="2428222322" sldId="267"/>
            <ac:inkMk id="186" creationId="{AF8BA248-2D8A-4876-BF74-F9A49CCE7D8D}"/>
          </ac:inkMkLst>
        </pc:inkChg>
        <pc:inkChg chg="add mod">
          <ac:chgData name="Catherine Watson" userId="36b423ff-f3d0-4618-883e-c2bbeda03679" providerId="ADAL" clId="{BC545A7D-EDAC-4CE3-9D87-93EBEC52C73B}" dt="2022-06-02T02:31:18.121" v="2150"/>
          <ac:inkMkLst>
            <pc:docMk/>
            <pc:sldMk cId="2428222322" sldId="267"/>
            <ac:inkMk id="187" creationId="{8A488A0A-3210-4134-AC9C-CF60E3C3F4A1}"/>
          </ac:inkMkLst>
        </pc:inkChg>
        <pc:inkChg chg="add mod">
          <ac:chgData name="Catherine Watson" userId="36b423ff-f3d0-4618-883e-c2bbeda03679" providerId="ADAL" clId="{BC545A7D-EDAC-4CE3-9D87-93EBEC52C73B}" dt="2022-06-02T02:31:18.121" v="2150"/>
          <ac:inkMkLst>
            <pc:docMk/>
            <pc:sldMk cId="2428222322" sldId="267"/>
            <ac:inkMk id="188" creationId="{626D2C5D-6C29-4E6A-9100-068194C55858}"/>
          </ac:inkMkLst>
        </pc:inkChg>
        <pc:inkChg chg="add mod">
          <ac:chgData name="Catherine Watson" userId="36b423ff-f3d0-4618-883e-c2bbeda03679" providerId="ADAL" clId="{BC545A7D-EDAC-4CE3-9D87-93EBEC52C73B}" dt="2022-06-02T02:31:18.121" v="2150"/>
          <ac:inkMkLst>
            <pc:docMk/>
            <pc:sldMk cId="2428222322" sldId="267"/>
            <ac:inkMk id="189" creationId="{24818548-9067-4F9B-AEE9-349C2A784F26}"/>
          </ac:inkMkLst>
        </pc:inkChg>
        <pc:inkChg chg="add mod">
          <ac:chgData name="Catherine Watson" userId="36b423ff-f3d0-4618-883e-c2bbeda03679" providerId="ADAL" clId="{BC545A7D-EDAC-4CE3-9D87-93EBEC52C73B}" dt="2022-06-02T02:31:18.121" v="2150"/>
          <ac:inkMkLst>
            <pc:docMk/>
            <pc:sldMk cId="2428222322" sldId="267"/>
            <ac:inkMk id="190" creationId="{B203FAEC-ED29-48BC-973D-08AFD8A8A3B8}"/>
          </ac:inkMkLst>
        </pc:inkChg>
        <pc:inkChg chg="add mod">
          <ac:chgData name="Catherine Watson" userId="36b423ff-f3d0-4618-883e-c2bbeda03679" providerId="ADAL" clId="{BC545A7D-EDAC-4CE3-9D87-93EBEC52C73B}" dt="2022-06-02T02:31:18.121" v="2150"/>
          <ac:inkMkLst>
            <pc:docMk/>
            <pc:sldMk cId="2428222322" sldId="267"/>
            <ac:inkMk id="191" creationId="{CF69DFD1-3D5A-49C6-B294-D333D900E8C4}"/>
          </ac:inkMkLst>
        </pc:inkChg>
        <pc:inkChg chg="add mod">
          <ac:chgData name="Catherine Watson" userId="36b423ff-f3d0-4618-883e-c2bbeda03679" providerId="ADAL" clId="{BC545A7D-EDAC-4CE3-9D87-93EBEC52C73B}" dt="2022-06-02T02:31:18.121" v="2150"/>
          <ac:inkMkLst>
            <pc:docMk/>
            <pc:sldMk cId="2428222322" sldId="267"/>
            <ac:inkMk id="192" creationId="{03D9236D-8641-4887-B4A2-54E33031BAB9}"/>
          </ac:inkMkLst>
        </pc:inkChg>
        <pc:inkChg chg="add mod">
          <ac:chgData name="Catherine Watson" userId="36b423ff-f3d0-4618-883e-c2bbeda03679" providerId="ADAL" clId="{BC545A7D-EDAC-4CE3-9D87-93EBEC52C73B}" dt="2022-06-02T02:31:18.121" v="2150"/>
          <ac:inkMkLst>
            <pc:docMk/>
            <pc:sldMk cId="2428222322" sldId="267"/>
            <ac:inkMk id="193" creationId="{B2BF9903-8D5B-4E7F-9B90-A9AD287ABDFF}"/>
          </ac:inkMkLst>
        </pc:inkChg>
        <pc:inkChg chg="add mod">
          <ac:chgData name="Catherine Watson" userId="36b423ff-f3d0-4618-883e-c2bbeda03679" providerId="ADAL" clId="{BC545A7D-EDAC-4CE3-9D87-93EBEC52C73B}" dt="2022-06-02T02:31:18.121" v="2150"/>
          <ac:inkMkLst>
            <pc:docMk/>
            <pc:sldMk cId="2428222322" sldId="267"/>
            <ac:inkMk id="195" creationId="{C2874371-7E52-4615-8B8B-C6649C5D3744}"/>
          </ac:inkMkLst>
        </pc:inkChg>
        <pc:inkChg chg="add mod">
          <ac:chgData name="Catherine Watson" userId="36b423ff-f3d0-4618-883e-c2bbeda03679" providerId="ADAL" clId="{BC545A7D-EDAC-4CE3-9D87-93EBEC52C73B}" dt="2022-06-02T02:31:18.121" v="2150"/>
          <ac:inkMkLst>
            <pc:docMk/>
            <pc:sldMk cId="2428222322" sldId="267"/>
            <ac:inkMk id="196" creationId="{710FFCC7-82D8-4492-9FB0-FB364064CF37}"/>
          </ac:inkMkLst>
        </pc:inkChg>
        <pc:inkChg chg="add mod">
          <ac:chgData name="Catherine Watson" userId="36b423ff-f3d0-4618-883e-c2bbeda03679" providerId="ADAL" clId="{BC545A7D-EDAC-4CE3-9D87-93EBEC52C73B}" dt="2022-06-02T02:31:18.121" v="2150"/>
          <ac:inkMkLst>
            <pc:docMk/>
            <pc:sldMk cId="2428222322" sldId="267"/>
            <ac:inkMk id="197" creationId="{279FBC43-B145-4B44-B000-117479FF1E2C}"/>
          </ac:inkMkLst>
        </pc:inkChg>
        <pc:inkChg chg="add mod">
          <ac:chgData name="Catherine Watson" userId="36b423ff-f3d0-4618-883e-c2bbeda03679" providerId="ADAL" clId="{BC545A7D-EDAC-4CE3-9D87-93EBEC52C73B}" dt="2022-06-02T02:31:18.121" v="2150"/>
          <ac:inkMkLst>
            <pc:docMk/>
            <pc:sldMk cId="2428222322" sldId="267"/>
            <ac:inkMk id="198" creationId="{84C01D7E-C3C5-42EE-87E5-5EAAF08516BA}"/>
          </ac:inkMkLst>
        </pc:inkChg>
        <pc:inkChg chg="add mod">
          <ac:chgData name="Catherine Watson" userId="36b423ff-f3d0-4618-883e-c2bbeda03679" providerId="ADAL" clId="{BC545A7D-EDAC-4CE3-9D87-93EBEC52C73B}" dt="2022-06-02T02:31:18.121" v="2150"/>
          <ac:inkMkLst>
            <pc:docMk/>
            <pc:sldMk cId="2428222322" sldId="267"/>
            <ac:inkMk id="199" creationId="{923A2F99-88B9-4215-9683-3418C6608D9A}"/>
          </ac:inkMkLst>
        </pc:inkChg>
        <pc:inkChg chg="add mod">
          <ac:chgData name="Catherine Watson" userId="36b423ff-f3d0-4618-883e-c2bbeda03679" providerId="ADAL" clId="{BC545A7D-EDAC-4CE3-9D87-93EBEC52C73B}" dt="2022-06-02T02:31:18.121" v="2150"/>
          <ac:inkMkLst>
            <pc:docMk/>
            <pc:sldMk cId="2428222322" sldId="267"/>
            <ac:inkMk id="201" creationId="{B0528FD2-376E-4CB4-989E-328550013BE1}"/>
          </ac:inkMkLst>
        </pc:inkChg>
        <pc:inkChg chg="add mod">
          <ac:chgData name="Catherine Watson" userId="36b423ff-f3d0-4618-883e-c2bbeda03679" providerId="ADAL" clId="{BC545A7D-EDAC-4CE3-9D87-93EBEC52C73B}" dt="2022-06-02T02:31:18.121" v="2150"/>
          <ac:inkMkLst>
            <pc:docMk/>
            <pc:sldMk cId="2428222322" sldId="267"/>
            <ac:inkMk id="202" creationId="{076A0052-FB83-44E1-879E-071C0AA53F81}"/>
          </ac:inkMkLst>
        </pc:inkChg>
        <pc:inkChg chg="add mod">
          <ac:chgData name="Catherine Watson" userId="36b423ff-f3d0-4618-883e-c2bbeda03679" providerId="ADAL" clId="{BC545A7D-EDAC-4CE3-9D87-93EBEC52C73B}" dt="2022-06-02T02:31:18.121" v="2150"/>
          <ac:inkMkLst>
            <pc:docMk/>
            <pc:sldMk cId="2428222322" sldId="267"/>
            <ac:inkMk id="203" creationId="{8ECBB105-FEA2-4319-94AF-E50A35325227}"/>
          </ac:inkMkLst>
        </pc:inkChg>
        <pc:inkChg chg="add mod">
          <ac:chgData name="Catherine Watson" userId="36b423ff-f3d0-4618-883e-c2bbeda03679" providerId="ADAL" clId="{BC545A7D-EDAC-4CE3-9D87-93EBEC52C73B}" dt="2022-06-02T02:31:18.121" v="2150"/>
          <ac:inkMkLst>
            <pc:docMk/>
            <pc:sldMk cId="2428222322" sldId="267"/>
            <ac:inkMk id="204" creationId="{3818590F-2DE4-45D6-A8C8-FEA58830A825}"/>
          </ac:inkMkLst>
        </pc:inkChg>
        <pc:inkChg chg="add mod">
          <ac:chgData name="Catherine Watson" userId="36b423ff-f3d0-4618-883e-c2bbeda03679" providerId="ADAL" clId="{BC545A7D-EDAC-4CE3-9D87-93EBEC52C73B}" dt="2022-06-02T02:31:18.121" v="2150"/>
          <ac:inkMkLst>
            <pc:docMk/>
            <pc:sldMk cId="2428222322" sldId="267"/>
            <ac:inkMk id="205" creationId="{1CD2D8F5-16F5-482A-B429-EF2AF0850964}"/>
          </ac:inkMkLst>
        </pc:inkChg>
        <pc:inkChg chg="add mod">
          <ac:chgData name="Catherine Watson" userId="36b423ff-f3d0-4618-883e-c2bbeda03679" providerId="ADAL" clId="{BC545A7D-EDAC-4CE3-9D87-93EBEC52C73B}" dt="2022-06-02T02:31:18.121" v="2150"/>
          <ac:inkMkLst>
            <pc:docMk/>
            <pc:sldMk cId="2428222322" sldId="267"/>
            <ac:inkMk id="206" creationId="{02DF2386-370A-4C92-8FD3-92DB32DD1D81}"/>
          </ac:inkMkLst>
        </pc:inkChg>
        <pc:inkChg chg="add mod">
          <ac:chgData name="Catherine Watson" userId="36b423ff-f3d0-4618-883e-c2bbeda03679" providerId="ADAL" clId="{BC545A7D-EDAC-4CE3-9D87-93EBEC52C73B}" dt="2022-06-02T02:31:18.121" v="2150"/>
          <ac:inkMkLst>
            <pc:docMk/>
            <pc:sldMk cId="2428222322" sldId="267"/>
            <ac:inkMk id="207" creationId="{489B7BD4-C158-4050-91E6-AC1508D857A0}"/>
          </ac:inkMkLst>
        </pc:inkChg>
        <pc:inkChg chg="add mod">
          <ac:chgData name="Catherine Watson" userId="36b423ff-f3d0-4618-883e-c2bbeda03679" providerId="ADAL" clId="{BC545A7D-EDAC-4CE3-9D87-93EBEC52C73B}" dt="2022-06-02T02:31:18.121" v="2150"/>
          <ac:inkMkLst>
            <pc:docMk/>
            <pc:sldMk cId="2428222322" sldId="267"/>
            <ac:inkMk id="208" creationId="{8D07CED1-A3DC-4C16-B5AD-F75E28ADF8A9}"/>
          </ac:inkMkLst>
        </pc:inkChg>
        <pc:inkChg chg="add mod">
          <ac:chgData name="Catherine Watson" userId="36b423ff-f3d0-4618-883e-c2bbeda03679" providerId="ADAL" clId="{BC545A7D-EDAC-4CE3-9D87-93EBEC52C73B}" dt="2022-06-02T02:31:18.121" v="2150"/>
          <ac:inkMkLst>
            <pc:docMk/>
            <pc:sldMk cId="2428222322" sldId="267"/>
            <ac:inkMk id="209" creationId="{80877CA1-8EE6-43C3-9118-9426FF1631F9}"/>
          </ac:inkMkLst>
        </pc:inkChg>
        <pc:inkChg chg="add mod">
          <ac:chgData name="Catherine Watson" userId="36b423ff-f3d0-4618-883e-c2bbeda03679" providerId="ADAL" clId="{BC545A7D-EDAC-4CE3-9D87-93EBEC52C73B}" dt="2022-06-02T02:31:18.121" v="2150"/>
          <ac:inkMkLst>
            <pc:docMk/>
            <pc:sldMk cId="2428222322" sldId="267"/>
            <ac:inkMk id="210" creationId="{01098094-CCB7-48BC-9EF9-0E1FF8D61DC9}"/>
          </ac:inkMkLst>
        </pc:inkChg>
        <pc:inkChg chg="add mod">
          <ac:chgData name="Catherine Watson" userId="36b423ff-f3d0-4618-883e-c2bbeda03679" providerId="ADAL" clId="{BC545A7D-EDAC-4CE3-9D87-93EBEC52C73B}" dt="2022-06-02T02:23:51.829" v="1927"/>
          <ac:inkMkLst>
            <pc:docMk/>
            <pc:sldMk cId="2428222322" sldId="267"/>
            <ac:inkMk id="212" creationId="{0150BFEE-3FE8-42DE-B825-CE0442FB5FB3}"/>
          </ac:inkMkLst>
        </pc:inkChg>
        <pc:inkChg chg="add mod">
          <ac:chgData name="Catherine Watson" userId="36b423ff-f3d0-4618-883e-c2bbeda03679" providerId="ADAL" clId="{BC545A7D-EDAC-4CE3-9D87-93EBEC52C73B}" dt="2022-06-02T02:23:51.829" v="1927"/>
          <ac:inkMkLst>
            <pc:docMk/>
            <pc:sldMk cId="2428222322" sldId="267"/>
            <ac:inkMk id="213" creationId="{394BE839-7493-46B7-A37E-B80AE1E5079B}"/>
          </ac:inkMkLst>
        </pc:inkChg>
        <pc:inkChg chg="add mod">
          <ac:chgData name="Catherine Watson" userId="36b423ff-f3d0-4618-883e-c2bbeda03679" providerId="ADAL" clId="{BC545A7D-EDAC-4CE3-9D87-93EBEC52C73B}" dt="2022-06-02T02:31:18.121" v="2150"/>
          <ac:inkMkLst>
            <pc:docMk/>
            <pc:sldMk cId="2428222322" sldId="267"/>
            <ac:inkMk id="214" creationId="{9F9545D0-812C-4821-8BFA-3538E4583AA4}"/>
          </ac:inkMkLst>
        </pc:inkChg>
        <pc:inkChg chg="add mod">
          <ac:chgData name="Catherine Watson" userId="36b423ff-f3d0-4618-883e-c2bbeda03679" providerId="ADAL" clId="{BC545A7D-EDAC-4CE3-9D87-93EBEC52C73B}" dt="2022-06-02T02:31:18.121" v="2150"/>
          <ac:inkMkLst>
            <pc:docMk/>
            <pc:sldMk cId="2428222322" sldId="267"/>
            <ac:inkMk id="215" creationId="{8D75515D-559D-4084-914C-B24C3AB62A8D}"/>
          </ac:inkMkLst>
        </pc:inkChg>
        <pc:inkChg chg="add mod">
          <ac:chgData name="Catherine Watson" userId="36b423ff-f3d0-4618-883e-c2bbeda03679" providerId="ADAL" clId="{BC545A7D-EDAC-4CE3-9D87-93EBEC52C73B}" dt="2022-06-02T02:31:18.121" v="2150"/>
          <ac:inkMkLst>
            <pc:docMk/>
            <pc:sldMk cId="2428222322" sldId="267"/>
            <ac:inkMk id="216" creationId="{33AA3D4E-42CA-4098-A25E-91C86AC24A10}"/>
          </ac:inkMkLst>
        </pc:inkChg>
        <pc:inkChg chg="add mod">
          <ac:chgData name="Catherine Watson" userId="36b423ff-f3d0-4618-883e-c2bbeda03679" providerId="ADAL" clId="{BC545A7D-EDAC-4CE3-9D87-93EBEC52C73B}" dt="2022-06-02T02:31:18.121" v="2150"/>
          <ac:inkMkLst>
            <pc:docMk/>
            <pc:sldMk cId="2428222322" sldId="267"/>
            <ac:inkMk id="217" creationId="{4A1A7BF0-D54A-47F1-B09D-276EF88154F8}"/>
          </ac:inkMkLst>
        </pc:inkChg>
        <pc:inkChg chg="add mod">
          <ac:chgData name="Catherine Watson" userId="36b423ff-f3d0-4618-883e-c2bbeda03679" providerId="ADAL" clId="{BC545A7D-EDAC-4CE3-9D87-93EBEC52C73B}" dt="2022-06-02T02:31:18.121" v="2150"/>
          <ac:inkMkLst>
            <pc:docMk/>
            <pc:sldMk cId="2428222322" sldId="267"/>
            <ac:inkMk id="219" creationId="{105F34FE-6ABA-43AB-ADD8-77784DA6D29C}"/>
          </ac:inkMkLst>
        </pc:inkChg>
        <pc:inkChg chg="add mod">
          <ac:chgData name="Catherine Watson" userId="36b423ff-f3d0-4618-883e-c2bbeda03679" providerId="ADAL" clId="{BC545A7D-EDAC-4CE3-9D87-93EBEC52C73B}" dt="2022-06-02T02:31:18.121" v="2150"/>
          <ac:inkMkLst>
            <pc:docMk/>
            <pc:sldMk cId="2428222322" sldId="267"/>
            <ac:inkMk id="220" creationId="{1966380A-D8DE-4E5C-BB21-A61A48CC77B9}"/>
          </ac:inkMkLst>
        </pc:inkChg>
        <pc:inkChg chg="add mod">
          <ac:chgData name="Catherine Watson" userId="36b423ff-f3d0-4618-883e-c2bbeda03679" providerId="ADAL" clId="{BC545A7D-EDAC-4CE3-9D87-93EBEC52C73B}" dt="2022-06-02T02:31:18.121" v="2150"/>
          <ac:inkMkLst>
            <pc:docMk/>
            <pc:sldMk cId="2428222322" sldId="267"/>
            <ac:inkMk id="222" creationId="{1E0BB66E-F29A-47A8-82D6-874B4601A061}"/>
          </ac:inkMkLst>
        </pc:inkChg>
        <pc:inkChg chg="add mod">
          <ac:chgData name="Catherine Watson" userId="36b423ff-f3d0-4618-883e-c2bbeda03679" providerId="ADAL" clId="{BC545A7D-EDAC-4CE3-9D87-93EBEC52C73B}" dt="2022-06-02T02:31:18.121" v="2150"/>
          <ac:inkMkLst>
            <pc:docMk/>
            <pc:sldMk cId="2428222322" sldId="267"/>
            <ac:inkMk id="223" creationId="{C033E6EF-E6B7-4525-863D-87BE6D552E96}"/>
          </ac:inkMkLst>
        </pc:inkChg>
        <pc:inkChg chg="add mod">
          <ac:chgData name="Catherine Watson" userId="36b423ff-f3d0-4618-883e-c2bbeda03679" providerId="ADAL" clId="{BC545A7D-EDAC-4CE3-9D87-93EBEC52C73B}" dt="2022-06-02T02:31:18.121" v="2150"/>
          <ac:inkMkLst>
            <pc:docMk/>
            <pc:sldMk cId="2428222322" sldId="267"/>
            <ac:inkMk id="224" creationId="{15E17650-D445-4F13-B04B-5B2E785E4E90}"/>
          </ac:inkMkLst>
        </pc:inkChg>
        <pc:inkChg chg="add mod">
          <ac:chgData name="Catherine Watson" userId="36b423ff-f3d0-4618-883e-c2bbeda03679" providerId="ADAL" clId="{BC545A7D-EDAC-4CE3-9D87-93EBEC52C73B}" dt="2022-06-02T02:23:51.829" v="1927"/>
          <ac:inkMkLst>
            <pc:docMk/>
            <pc:sldMk cId="2428222322" sldId="267"/>
            <ac:inkMk id="226" creationId="{7A4C34AC-CAE8-465C-9058-7D5AC487A452}"/>
          </ac:inkMkLst>
        </pc:inkChg>
        <pc:inkChg chg="add mod">
          <ac:chgData name="Catherine Watson" userId="36b423ff-f3d0-4618-883e-c2bbeda03679" providerId="ADAL" clId="{BC545A7D-EDAC-4CE3-9D87-93EBEC52C73B}" dt="2022-06-02T02:23:18.336" v="1890"/>
          <ac:inkMkLst>
            <pc:docMk/>
            <pc:sldMk cId="2428222322" sldId="267"/>
            <ac:inkMk id="227" creationId="{D3B2E894-82E8-4CB1-A535-79F8DC71FEAA}"/>
          </ac:inkMkLst>
        </pc:inkChg>
        <pc:inkChg chg="add mod">
          <ac:chgData name="Catherine Watson" userId="36b423ff-f3d0-4618-883e-c2bbeda03679" providerId="ADAL" clId="{BC545A7D-EDAC-4CE3-9D87-93EBEC52C73B}" dt="2022-06-02T02:31:18.121" v="2150"/>
          <ac:inkMkLst>
            <pc:docMk/>
            <pc:sldMk cId="2428222322" sldId="267"/>
            <ac:inkMk id="230" creationId="{2525C8AC-4BCD-450A-BE53-5509C424D9D7}"/>
          </ac:inkMkLst>
        </pc:inkChg>
        <pc:inkChg chg="add mod">
          <ac:chgData name="Catherine Watson" userId="36b423ff-f3d0-4618-883e-c2bbeda03679" providerId="ADAL" clId="{BC545A7D-EDAC-4CE3-9D87-93EBEC52C73B}" dt="2022-06-02T02:31:18.121" v="2150"/>
          <ac:inkMkLst>
            <pc:docMk/>
            <pc:sldMk cId="2428222322" sldId="267"/>
            <ac:inkMk id="231" creationId="{EDD76056-2A02-4ACD-A574-75D92180D856}"/>
          </ac:inkMkLst>
        </pc:inkChg>
        <pc:inkChg chg="add mod">
          <ac:chgData name="Catherine Watson" userId="36b423ff-f3d0-4618-883e-c2bbeda03679" providerId="ADAL" clId="{BC545A7D-EDAC-4CE3-9D87-93EBEC52C73B}" dt="2022-06-02T02:31:18.121" v="2150"/>
          <ac:inkMkLst>
            <pc:docMk/>
            <pc:sldMk cId="2428222322" sldId="267"/>
            <ac:inkMk id="232" creationId="{FD190807-6DA5-4859-AB68-4CF513C58184}"/>
          </ac:inkMkLst>
        </pc:inkChg>
        <pc:inkChg chg="add mod">
          <ac:chgData name="Catherine Watson" userId="36b423ff-f3d0-4618-883e-c2bbeda03679" providerId="ADAL" clId="{BC545A7D-EDAC-4CE3-9D87-93EBEC52C73B}" dt="2022-06-02T02:31:18.121" v="2150"/>
          <ac:inkMkLst>
            <pc:docMk/>
            <pc:sldMk cId="2428222322" sldId="267"/>
            <ac:inkMk id="233" creationId="{2BFECF82-F4DC-4E75-A35F-0D6600C8A6C7}"/>
          </ac:inkMkLst>
        </pc:inkChg>
        <pc:inkChg chg="add mod">
          <ac:chgData name="Catherine Watson" userId="36b423ff-f3d0-4618-883e-c2bbeda03679" providerId="ADAL" clId="{BC545A7D-EDAC-4CE3-9D87-93EBEC52C73B}" dt="2022-06-02T02:31:18.121" v="2150"/>
          <ac:inkMkLst>
            <pc:docMk/>
            <pc:sldMk cId="2428222322" sldId="267"/>
            <ac:inkMk id="234" creationId="{4D3604E6-23D7-4DBB-A947-7A8188F38AC0}"/>
          </ac:inkMkLst>
        </pc:inkChg>
        <pc:inkChg chg="add mod">
          <ac:chgData name="Catherine Watson" userId="36b423ff-f3d0-4618-883e-c2bbeda03679" providerId="ADAL" clId="{BC545A7D-EDAC-4CE3-9D87-93EBEC52C73B}" dt="2022-06-02T02:31:18.121" v="2150"/>
          <ac:inkMkLst>
            <pc:docMk/>
            <pc:sldMk cId="2428222322" sldId="267"/>
            <ac:inkMk id="235" creationId="{C130828C-0321-4A3A-A387-8B78A427F478}"/>
          </ac:inkMkLst>
        </pc:inkChg>
        <pc:inkChg chg="add mod">
          <ac:chgData name="Catherine Watson" userId="36b423ff-f3d0-4618-883e-c2bbeda03679" providerId="ADAL" clId="{BC545A7D-EDAC-4CE3-9D87-93EBEC52C73B}" dt="2022-06-02T02:31:18.121" v="2150"/>
          <ac:inkMkLst>
            <pc:docMk/>
            <pc:sldMk cId="2428222322" sldId="267"/>
            <ac:inkMk id="237" creationId="{B770C886-4D59-4D30-A99B-89CEC64E42B5}"/>
          </ac:inkMkLst>
        </pc:inkChg>
        <pc:inkChg chg="add mod">
          <ac:chgData name="Catherine Watson" userId="36b423ff-f3d0-4618-883e-c2bbeda03679" providerId="ADAL" clId="{BC545A7D-EDAC-4CE3-9D87-93EBEC52C73B}" dt="2022-06-02T02:31:18.121" v="2150"/>
          <ac:inkMkLst>
            <pc:docMk/>
            <pc:sldMk cId="2428222322" sldId="267"/>
            <ac:inkMk id="238" creationId="{D763EB99-BC4F-4BAC-AB88-955F88041553}"/>
          </ac:inkMkLst>
        </pc:inkChg>
        <pc:inkChg chg="add mod">
          <ac:chgData name="Catherine Watson" userId="36b423ff-f3d0-4618-883e-c2bbeda03679" providerId="ADAL" clId="{BC545A7D-EDAC-4CE3-9D87-93EBEC52C73B}" dt="2022-06-02T02:31:18.121" v="2150"/>
          <ac:inkMkLst>
            <pc:docMk/>
            <pc:sldMk cId="2428222322" sldId="267"/>
            <ac:inkMk id="240" creationId="{B4DF39D8-9830-44A4-8CF2-FD915E44979A}"/>
          </ac:inkMkLst>
        </pc:inkChg>
        <pc:inkChg chg="add mod">
          <ac:chgData name="Catherine Watson" userId="36b423ff-f3d0-4618-883e-c2bbeda03679" providerId="ADAL" clId="{BC545A7D-EDAC-4CE3-9D87-93EBEC52C73B}" dt="2022-06-02T02:31:18.121" v="2150"/>
          <ac:inkMkLst>
            <pc:docMk/>
            <pc:sldMk cId="2428222322" sldId="267"/>
            <ac:inkMk id="241" creationId="{4B891590-496B-432D-A40B-DA11E923716D}"/>
          </ac:inkMkLst>
        </pc:inkChg>
        <pc:inkChg chg="add mod">
          <ac:chgData name="Catherine Watson" userId="36b423ff-f3d0-4618-883e-c2bbeda03679" providerId="ADAL" clId="{BC545A7D-EDAC-4CE3-9D87-93EBEC52C73B}" dt="2022-06-02T02:31:18.121" v="2150"/>
          <ac:inkMkLst>
            <pc:docMk/>
            <pc:sldMk cId="2428222322" sldId="267"/>
            <ac:inkMk id="242" creationId="{DEDFCD41-A2C4-4F0B-93FB-D84BA4AC9403}"/>
          </ac:inkMkLst>
        </pc:inkChg>
        <pc:inkChg chg="add mod">
          <ac:chgData name="Catherine Watson" userId="36b423ff-f3d0-4618-883e-c2bbeda03679" providerId="ADAL" clId="{BC545A7D-EDAC-4CE3-9D87-93EBEC52C73B}" dt="2022-06-02T02:31:18.121" v="2150"/>
          <ac:inkMkLst>
            <pc:docMk/>
            <pc:sldMk cId="2428222322" sldId="267"/>
            <ac:inkMk id="243" creationId="{592B7279-A0D9-4854-A3D1-94A4B4F88412}"/>
          </ac:inkMkLst>
        </pc:inkChg>
        <pc:inkChg chg="add mod">
          <ac:chgData name="Catherine Watson" userId="36b423ff-f3d0-4618-883e-c2bbeda03679" providerId="ADAL" clId="{BC545A7D-EDAC-4CE3-9D87-93EBEC52C73B}" dt="2022-06-02T02:31:18.121" v="2150"/>
          <ac:inkMkLst>
            <pc:docMk/>
            <pc:sldMk cId="2428222322" sldId="267"/>
            <ac:inkMk id="245" creationId="{6B1946CB-606A-446E-8432-E317841F5B53}"/>
          </ac:inkMkLst>
        </pc:inkChg>
        <pc:inkChg chg="add mod">
          <ac:chgData name="Catherine Watson" userId="36b423ff-f3d0-4618-883e-c2bbeda03679" providerId="ADAL" clId="{BC545A7D-EDAC-4CE3-9D87-93EBEC52C73B}" dt="2022-06-02T02:31:18.121" v="2150"/>
          <ac:inkMkLst>
            <pc:docMk/>
            <pc:sldMk cId="2428222322" sldId="267"/>
            <ac:inkMk id="246" creationId="{6D866CE1-8EE9-4422-B008-FCED1C177A88}"/>
          </ac:inkMkLst>
        </pc:inkChg>
        <pc:inkChg chg="add mod">
          <ac:chgData name="Catherine Watson" userId="36b423ff-f3d0-4618-883e-c2bbeda03679" providerId="ADAL" clId="{BC545A7D-EDAC-4CE3-9D87-93EBEC52C73B}" dt="2022-06-02T02:31:18.121" v="2150"/>
          <ac:inkMkLst>
            <pc:docMk/>
            <pc:sldMk cId="2428222322" sldId="267"/>
            <ac:inkMk id="247" creationId="{11250554-0F78-43EB-91A1-8642E13F964B}"/>
          </ac:inkMkLst>
        </pc:inkChg>
        <pc:inkChg chg="add mod">
          <ac:chgData name="Catherine Watson" userId="36b423ff-f3d0-4618-883e-c2bbeda03679" providerId="ADAL" clId="{BC545A7D-EDAC-4CE3-9D87-93EBEC52C73B}" dt="2022-06-02T02:31:18.121" v="2150"/>
          <ac:inkMkLst>
            <pc:docMk/>
            <pc:sldMk cId="2428222322" sldId="267"/>
            <ac:inkMk id="248" creationId="{7C38BFD6-6CD4-4A09-95E2-28D1F97197C4}"/>
          </ac:inkMkLst>
        </pc:inkChg>
        <pc:inkChg chg="add mod">
          <ac:chgData name="Catherine Watson" userId="36b423ff-f3d0-4618-883e-c2bbeda03679" providerId="ADAL" clId="{BC545A7D-EDAC-4CE3-9D87-93EBEC52C73B}" dt="2022-06-02T02:31:18.121" v="2150"/>
          <ac:inkMkLst>
            <pc:docMk/>
            <pc:sldMk cId="2428222322" sldId="267"/>
            <ac:inkMk id="249" creationId="{B3B18CDB-AD42-410D-BC72-91EEBAA92FD4}"/>
          </ac:inkMkLst>
        </pc:inkChg>
        <pc:inkChg chg="add mod">
          <ac:chgData name="Catherine Watson" userId="36b423ff-f3d0-4618-883e-c2bbeda03679" providerId="ADAL" clId="{BC545A7D-EDAC-4CE3-9D87-93EBEC52C73B}" dt="2022-06-02T02:31:18.121" v="2150"/>
          <ac:inkMkLst>
            <pc:docMk/>
            <pc:sldMk cId="2428222322" sldId="267"/>
            <ac:inkMk id="251" creationId="{A7166591-CD28-4ED6-8152-B88060BEB4E8}"/>
          </ac:inkMkLst>
        </pc:inkChg>
        <pc:inkChg chg="add mod">
          <ac:chgData name="Catherine Watson" userId="36b423ff-f3d0-4618-883e-c2bbeda03679" providerId="ADAL" clId="{BC545A7D-EDAC-4CE3-9D87-93EBEC52C73B}" dt="2022-06-02T02:31:18.121" v="2150"/>
          <ac:inkMkLst>
            <pc:docMk/>
            <pc:sldMk cId="2428222322" sldId="267"/>
            <ac:inkMk id="252" creationId="{FA8010CA-3495-4EC7-9F60-A13C9113EBE4}"/>
          </ac:inkMkLst>
        </pc:inkChg>
        <pc:inkChg chg="add mod">
          <ac:chgData name="Catherine Watson" userId="36b423ff-f3d0-4618-883e-c2bbeda03679" providerId="ADAL" clId="{BC545A7D-EDAC-4CE3-9D87-93EBEC52C73B}" dt="2022-06-02T02:31:18.121" v="2150"/>
          <ac:inkMkLst>
            <pc:docMk/>
            <pc:sldMk cId="2428222322" sldId="267"/>
            <ac:inkMk id="254" creationId="{5B9F09F7-914A-4337-8D90-72387E1CF1D5}"/>
          </ac:inkMkLst>
        </pc:inkChg>
        <pc:inkChg chg="add mod">
          <ac:chgData name="Catherine Watson" userId="36b423ff-f3d0-4618-883e-c2bbeda03679" providerId="ADAL" clId="{BC545A7D-EDAC-4CE3-9D87-93EBEC52C73B}" dt="2022-06-02T02:31:18.121" v="2150"/>
          <ac:inkMkLst>
            <pc:docMk/>
            <pc:sldMk cId="2428222322" sldId="267"/>
            <ac:inkMk id="256" creationId="{2EF3EA95-C6B8-4F99-B36D-E0CACFB7E5C9}"/>
          </ac:inkMkLst>
        </pc:inkChg>
        <pc:inkChg chg="add mod">
          <ac:chgData name="Catherine Watson" userId="36b423ff-f3d0-4618-883e-c2bbeda03679" providerId="ADAL" clId="{BC545A7D-EDAC-4CE3-9D87-93EBEC52C73B}" dt="2022-06-02T02:31:18.121" v="2150"/>
          <ac:inkMkLst>
            <pc:docMk/>
            <pc:sldMk cId="2428222322" sldId="267"/>
            <ac:inkMk id="257" creationId="{BE8F7034-79CC-4A2A-808A-D39D8E0F8FF1}"/>
          </ac:inkMkLst>
        </pc:inkChg>
        <pc:inkChg chg="add mod">
          <ac:chgData name="Catherine Watson" userId="36b423ff-f3d0-4618-883e-c2bbeda03679" providerId="ADAL" clId="{BC545A7D-EDAC-4CE3-9D87-93EBEC52C73B}" dt="2022-06-02T02:31:18.121" v="2150"/>
          <ac:inkMkLst>
            <pc:docMk/>
            <pc:sldMk cId="2428222322" sldId="267"/>
            <ac:inkMk id="258" creationId="{0CD882D7-AC4D-4BE3-87E4-A8535A70749B}"/>
          </ac:inkMkLst>
        </pc:inkChg>
        <pc:inkChg chg="add mod">
          <ac:chgData name="Catherine Watson" userId="36b423ff-f3d0-4618-883e-c2bbeda03679" providerId="ADAL" clId="{BC545A7D-EDAC-4CE3-9D87-93EBEC52C73B}" dt="2022-06-02T02:31:18.121" v="2150"/>
          <ac:inkMkLst>
            <pc:docMk/>
            <pc:sldMk cId="2428222322" sldId="267"/>
            <ac:inkMk id="259" creationId="{7A94B544-5DDF-4062-B14B-F0172601CD2C}"/>
          </ac:inkMkLst>
        </pc:inkChg>
        <pc:inkChg chg="add mod">
          <ac:chgData name="Catherine Watson" userId="36b423ff-f3d0-4618-883e-c2bbeda03679" providerId="ADAL" clId="{BC545A7D-EDAC-4CE3-9D87-93EBEC52C73B}" dt="2022-06-02T02:31:18.121" v="2150"/>
          <ac:inkMkLst>
            <pc:docMk/>
            <pc:sldMk cId="2428222322" sldId="267"/>
            <ac:inkMk id="260" creationId="{78D6BA79-F6F9-470E-90DC-B360C40CCCCE}"/>
          </ac:inkMkLst>
        </pc:inkChg>
        <pc:inkChg chg="add mod">
          <ac:chgData name="Catherine Watson" userId="36b423ff-f3d0-4618-883e-c2bbeda03679" providerId="ADAL" clId="{BC545A7D-EDAC-4CE3-9D87-93EBEC52C73B}" dt="2022-06-02T02:31:18.121" v="2150"/>
          <ac:inkMkLst>
            <pc:docMk/>
            <pc:sldMk cId="2428222322" sldId="267"/>
            <ac:inkMk id="261" creationId="{805E4C47-64DF-4338-8EBF-E90EDDE6152A}"/>
          </ac:inkMkLst>
        </pc:inkChg>
        <pc:inkChg chg="add mod">
          <ac:chgData name="Catherine Watson" userId="36b423ff-f3d0-4618-883e-c2bbeda03679" providerId="ADAL" clId="{BC545A7D-EDAC-4CE3-9D87-93EBEC52C73B}" dt="2022-06-02T02:31:18.121" v="2150"/>
          <ac:inkMkLst>
            <pc:docMk/>
            <pc:sldMk cId="2428222322" sldId="267"/>
            <ac:inkMk id="262" creationId="{41349D6B-CF48-4890-8152-9E73803EF55D}"/>
          </ac:inkMkLst>
        </pc:inkChg>
        <pc:inkChg chg="add mod">
          <ac:chgData name="Catherine Watson" userId="36b423ff-f3d0-4618-883e-c2bbeda03679" providerId="ADAL" clId="{BC545A7D-EDAC-4CE3-9D87-93EBEC52C73B}" dt="2022-06-02T02:31:18.121" v="2150"/>
          <ac:inkMkLst>
            <pc:docMk/>
            <pc:sldMk cId="2428222322" sldId="267"/>
            <ac:inkMk id="263" creationId="{2B63B3D4-F34F-4D61-8C57-BA34213F4A39}"/>
          </ac:inkMkLst>
        </pc:inkChg>
        <pc:inkChg chg="add mod">
          <ac:chgData name="Catherine Watson" userId="36b423ff-f3d0-4618-883e-c2bbeda03679" providerId="ADAL" clId="{BC545A7D-EDAC-4CE3-9D87-93EBEC52C73B}" dt="2022-06-02T02:31:18.121" v="2150"/>
          <ac:inkMkLst>
            <pc:docMk/>
            <pc:sldMk cId="2428222322" sldId="267"/>
            <ac:inkMk id="264" creationId="{DE56BC12-1AB3-4DDA-9B9E-139541E0F863}"/>
          </ac:inkMkLst>
        </pc:inkChg>
        <pc:inkChg chg="add mod">
          <ac:chgData name="Catherine Watson" userId="36b423ff-f3d0-4618-883e-c2bbeda03679" providerId="ADAL" clId="{BC545A7D-EDAC-4CE3-9D87-93EBEC52C73B}" dt="2022-06-02T02:31:18.121" v="2150"/>
          <ac:inkMkLst>
            <pc:docMk/>
            <pc:sldMk cId="2428222322" sldId="267"/>
            <ac:inkMk id="265" creationId="{61B213B8-DE6B-4FAB-831E-A17522CC806D}"/>
          </ac:inkMkLst>
        </pc:inkChg>
        <pc:inkChg chg="add mod">
          <ac:chgData name="Catherine Watson" userId="36b423ff-f3d0-4618-883e-c2bbeda03679" providerId="ADAL" clId="{BC545A7D-EDAC-4CE3-9D87-93EBEC52C73B}" dt="2022-06-02T02:31:18.121" v="2150"/>
          <ac:inkMkLst>
            <pc:docMk/>
            <pc:sldMk cId="2428222322" sldId="267"/>
            <ac:inkMk id="267" creationId="{1A342A40-2701-472D-B7EB-C8C8193866F3}"/>
          </ac:inkMkLst>
        </pc:inkChg>
        <pc:inkChg chg="add mod">
          <ac:chgData name="Catherine Watson" userId="36b423ff-f3d0-4618-883e-c2bbeda03679" providerId="ADAL" clId="{BC545A7D-EDAC-4CE3-9D87-93EBEC52C73B}" dt="2022-06-02T02:31:18.121" v="2150"/>
          <ac:inkMkLst>
            <pc:docMk/>
            <pc:sldMk cId="2428222322" sldId="267"/>
            <ac:inkMk id="268" creationId="{F4469774-B22E-43DF-A998-657739D861BA}"/>
          </ac:inkMkLst>
        </pc:inkChg>
        <pc:inkChg chg="add mod">
          <ac:chgData name="Catherine Watson" userId="36b423ff-f3d0-4618-883e-c2bbeda03679" providerId="ADAL" clId="{BC545A7D-EDAC-4CE3-9D87-93EBEC52C73B}" dt="2022-06-02T02:31:18.121" v="2150"/>
          <ac:inkMkLst>
            <pc:docMk/>
            <pc:sldMk cId="2428222322" sldId="267"/>
            <ac:inkMk id="269" creationId="{17F38B5B-0137-43A8-ABF9-920AFC01240E}"/>
          </ac:inkMkLst>
        </pc:inkChg>
        <pc:inkChg chg="add mod">
          <ac:chgData name="Catherine Watson" userId="36b423ff-f3d0-4618-883e-c2bbeda03679" providerId="ADAL" clId="{BC545A7D-EDAC-4CE3-9D87-93EBEC52C73B}" dt="2022-06-02T02:31:18.121" v="2150"/>
          <ac:inkMkLst>
            <pc:docMk/>
            <pc:sldMk cId="2428222322" sldId="267"/>
            <ac:inkMk id="271" creationId="{9E9A968A-815B-4BC6-B944-41B2D862788D}"/>
          </ac:inkMkLst>
        </pc:inkChg>
        <pc:inkChg chg="add mod">
          <ac:chgData name="Catherine Watson" userId="36b423ff-f3d0-4618-883e-c2bbeda03679" providerId="ADAL" clId="{BC545A7D-EDAC-4CE3-9D87-93EBEC52C73B}" dt="2022-06-02T02:31:18.121" v="2150"/>
          <ac:inkMkLst>
            <pc:docMk/>
            <pc:sldMk cId="2428222322" sldId="267"/>
            <ac:inkMk id="272" creationId="{0809B497-6A31-4ABF-B513-4B5BFD909089}"/>
          </ac:inkMkLst>
        </pc:inkChg>
        <pc:inkChg chg="add mod">
          <ac:chgData name="Catherine Watson" userId="36b423ff-f3d0-4618-883e-c2bbeda03679" providerId="ADAL" clId="{BC545A7D-EDAC-4CE3-9D87-93EBEC52C73B}" dt="2022-06-02T02:31:18.121" v="2150"/>
          <ac:inkMkLst>
            <pc:docMk/>
            <pc:sldMk cId="2428222322" sldId="267"/>
            <ac:inkMk id="274" creationId="{DA7E2783-FFA7-42DE-BCD6-E1A130E3535F}"/>
          </ac:inkMkLst>
        </pc:inkChg>
        <pc:inkChg chg="add mod">
          <ac:chgData name="Catherine Watson" userId="36b423ff-f3d0-4618-883e-c2bbeda03679" providerId="ADAL" clId="{BC545A7D-EDAC-4CE3-9D87-93EBEC52C73B}" dt="2022-06-02T02:31:18.121" v="2150"/>
          <ac:inkMkLst>
            <pc:docMk/>
            <pc:sldMk cId="2428222322" sldId="267"/>
            <ac:inkMk id="275" creationId="{B16E5C73-DAEC-44FF-8A5E-BCA05213BA6D}"/>
          </ac:inkMkLst>
        </pc:inkChg>
        <pc:inkChg chg="add mod">
          <ac:chgData name="Catherine Watson" userId="36b423ff-f3d0-4618-883e-c2bbeda03679" providerId="ADAL" clId="{BC545A7D-EDAC-4CE3-9D87-93EBEC52C73B}" dt="2022-06-02T02:31:18.121" v="2150"/>
          <ac:inkMkLst>
            <pc:docMk/>
            <pc:sldMk cId="2428222322" sldId="267"/>
            <ac:inkMk id="276" creationId="{89BD2B21-8B4F-4DEA-8433-2DE671CFA7E5}"/>
          </ac:inkMkLst>
        </pc:inkChg>
        <pc:inkChg chg="add mod">
          <ac:chgData name="Catherine Watson" userId="36b423ff-f3d0-4618-883e-c2bbeda03679" providerId="ADAL" clId="{BC545A7D-EDAC-4CE3-9D87-93EBEC52C73B}" dt="2022-06-02T02:31:18.121" v="2150"/>
          <ac:inkMkLst>
            <pc:docMk/>
            <pc:sldMk cId="2428222322" sldId="267"/>
            <ac:inkMk id="277" creationId="{25A4CE35-05C5-463A-9B5F-04C658EA80B9}"/>
          </ac:inkMkLst>
        </pc:inkChg>
        <pc:inkChg chg="add mod">
          <ac:chgData name="Catherine Watson" userId="36b423ff-f3d0-4618-883e-c2bbeda03679" providerId="ADAL" clId="{BC545A7D-EDAC-4CE3-9D87-93EBEC52C73B}" dt="2022-06-02T02:31:18.121" v="2150"/>
          <ac:inkMkLst>
            <pc:docMk/>
            <pc:sldMk cId="2428222322" sldId="267"/>
            <ac:inkMk id="278" creationId="{5CBC10C2-E04C-45ED-A957-F7BF41B4B1E4}"/>
          </ac:inkMkLst>
        </pc:inkChg>
        <pc:inkChg chg="add mod">
          <ac:chgData name="Catherine Watson" userId="36b423ff-f3d0-4618-883e-c2bbeda03679" providerId="ADAL" clId="{BC545A7D-EDAC-4CE3-9D87-93EBEC52C73B}" dt="2022-06-02T02:31:18.121" v="2150"/>
          <ac:inkMkLst>
            <pc:docMk/>
            <pc:sldMk cId="2428222322" sldId="267"/>
            <ac:inkMk id="279" creationId="{D6B8CD0D-0F2D-496F-B577-9CCC8242E730}"/>
          </ac:inkMkLst>
        </pc:inkChg>
        <pc:inkChg chg="add mod">
          <ac:chgData name="Catherine Watson" userId="36b423ff-f3d0-4618-883e-c2bbeda03679" providerId="ADAL" clId="{BC545A7D-EDAC-4CE3-9D87-93EBEC52C73B}" dt="2022-06-02T02:31:18.121" v="2150"/>
          <ac:inkMkLst>
            <pc:docMk/>
            <pc:sldMk cId="2428222322" sldId="267"/>
            <ac:inkMk id="280" creationId="{58F89641-4ED7-46F1-A2A7-0DF642F252E7}"/>
          </ac:inkMkLst>
        </pc:inkChg>
        <pc:inkChg chg="add mod">
          <ac:chgData name="Catherine Watson" userId="36b423ff-f3d0-4618-883e-c2bbeda03679" providerId="ADAL" clId="{BC545A7D-EDAC-4CE3-9D87-93EBEC52C73B}" dt="2022-06-02T02:31:18.121" v="2150"/>
          <ac:inkMkLst>
            <pc:docMk/>
            <pc:sldMk cId="2428222322" sldId="267"/>
            <ac:inkMk id="281" creationId="{9B0571EA-8897-421C-B650-AA3955F93BC4}"/>
          </ac:inkMkLst>
        </pc:inkChg>
        <pc:inkChg chg="add mod">
          <ac:chgData name="Catherine Watson" userId="36b423ff-f3d0-4618-883e-c2bbeda03679" providerId="ADAL" clId="{BC545A7D-EDAC-4CE3-9D87-93EBEC52C73B}" dt="2022-06-02T02:31:18.121" v="2150"/>
          <ac:inkMkLst>
            <pc:docMk/>
            <pc:sldMk cId="2428222322" sldId="267"/>
            <ac:inkMk id="282" creationId="{BBD77B81-CC10-4199-93E7-B9EF61BC21C2}"/>
          </ac:inkMkLst>
        </pc:inkChg>
        <pc:inkChg chg="add mod">
          <ac:chgData name="Catherine Watson" userId="36b423ff-f3d0-4618-883e-c2bbeda03679" providerId="ADAL" clId="{BC545A7D-EDAC-4CE3-9D87-93EBEC52C73B}" dt="2022-06-02T02:31:18.121" v="2150"/>
          <ac:inkMkLst>
            <pc:docMk/>
            <pc:sldMk cId="2428222322" sldId="267"/>
            <ac:inkMk id="284" creationId="{A8E1C6FE-DA64-4106-B240-4E0CC0E78018}"/>
          </ac:inkMkLst>
        </pc:inkChg>
        <pc:inkChg chg="add mod">
          <ac:chgData name="Catherine Watson" userId="36b423ff-f3d0-4618-883e-c2bbeda03679" providerId="ADAL" clId="{BC545A7D-EDAC-4CE3-9D87-93EBEC52C73B}" dt="2022-06-02T02:31:18.121" v="2150"/>
          <ac:inkMkLst>
            <pc:docMk/>
            <pc:sldMk cId="2428222322" sldId="267"/>
            <ac:inkMk id="285" creationId="{08C2A4DC-A91F-407F-B773-97C31995F987}"/>
          </ac:inkMkLst>
        </pc:inkChg>
        <pc:inkChg chg="add mod">
          <ac:chgData name="Catherine Watson" userId="36b423ff-f3d0-4618-883e-c2bbeda03679" providerId="ADAL" clId="{BC545A7D-EDAC-4CE3-9D87-93EBEC52C73B}" dt="2022-06-02T02:31:18.121" v="2150"/>
          <ac:inkMkLst>
            <pc:docMk/>
            <pc:sldMk cId="2428222322" sldId="267"/>
            <ac:inkMk id="286" creationId="{9C2F913A-4EE6-41A0-ABE5-547B14823BB8}"/>
          </ac:inkMkLst>
        </pc:inkChg>
        <pc:inkChg chg="add mod">
          <ac:chgData name="Catherine Watson" userId="36b423ff-f3d0-4618-883e-c2bbeda03679" providerId="ADAL" clId="{BC545A7D-EDAC-4CE3-9D87-93EBEC52C73B}" dt="2022-06-02T02:31:18.121" v="2150"/>
          <ac:inkMkLst>
            <pc:docMk/>
            <pc:sldMk cId="2428222322" sldId="267"/>
            <ac:inkMk id="287" creationId="{5EB3F06A-05CD-4CA9-A222-EFF44478944C}"/>
          </ac:inkMkLst>
        </pc:inkChg>
        <pc:inkChg chg="add mod">
          <ac:chgData name="Catherine Watson" userId="36b423ff-f3d0-4618-883e-c2bbeda03679" providerId="ADAL" clId="{BC545A7D-EDAC-4CE3-9D87-93EBEC52C73B}" dt="2022-06-02T02:31:18.121" v="2150"/>
          <ac:inkMkLst>
            <pc:docMk/>
            <pc:sldMk cId="2428222322" sldId="267"/>
            <ac:inkMk id="288" creationId="{CB392461-22A3-4881-B98B-5964C9BE2AA2}"/>
          </ac:inkMkLst>
        </pc:inkChg>
        <pc:inkChg chg="add mod">
          <ac:chgData name="Catherine Watson" userId="36b423ff-f3d0-4618-883e-c2bbeda03679" providerId="ADAL" clId="{BC545A7D-EDAC-4CE3-9D87-93EBEC52C73B}" dt="2022-06-02T02:31:18.121" v="2150"/>
          <ac:inkMkLst>
            <pc:docMk/>
            <pc:sldMk cId="2428222322" sldId="267"/>
            <ac:inkMk id="289" creationId="{3A5806C6-4138-4801-8320-AE00E42E78B3}"/>
          </ac:inkMkLst>
        </pc:inkChg>
        <pc:inkChg chg="add mod">
          <ac:chgData name="Catherine Watson" userId="36b423ff-f3d0-4618-883e-c2bbeda03679" providerId="ADAL" clId="{BC545A7D-EDAC-4CE3-9D87-93EBEC52C73B}" dt="2022-06-02T02:31:18.121" v="2150"/>
          <ac:inkMkLst>
            <pc:docMk/>
            <pc:sldMk cId="2428222322" sldId="267"/>
            <ac:inkMk id="290" creationId="{2D31C1EB-9837-4CAA-907D-F50DC70F6890}"/>
          </ac:inkMkLst>
        </pc:inkChg>
        <pc:inkChg chg="add mod">
          <ac:chgData name="Catherine Watson" userId="36b423ff-f3d0-4618-883e-c2bbeda03679" providerId="ADAL" clId="{BC545A7D-EDAC-4CE3-9D87-93EBEC52C73B}" dt="2022-06-02T02:31:18.121" v="2150"/>
          <ac:inkMkLst>
            <pc:docMk/>
            <pc:sldMk cId="2428222322" sldId="267"/>
            <ac:inkMk id="291" creationId="{157FDE69-1033-48E8-A8D3-E29DF5B20BC1}"/>
          </ac:inkMkLst>
        </pc:inkChg>
        <pc:inkChg chg="add mod">
          <ac:chgData name="Catherine Watson" userId="36b423ff-f3d0-4618-883e-c2bbeda03679" providerId="ADAL" clId="{BC545A7D-EDAC-4CE3-9D87-93EBEC52C73B}" dt="2022-06-02T02:31:18.121" v="2150"/>
          <ac:inkMkLst>
            <pc:docMk/>
            <pc:sldMk cId="2428222322" sldId="267"/>
            <ac:inkMk id="292" creationId="{7CCE1B92-DCCB-4F77-8507-6C3F27A24096}"/>
          </ac:inkMkLst>
        </pc:inkChg>
        <pc:inkChg chg="add mod">
          <ac:chgData name="Catherine Watson" userId="36b423ff-f3d0-4618-883e-c2bbeda03679" providerId="ADAL" clId="{BC545A7D-EDAC-4CE3-9D87-93EBEC52C73B}" dt="2022-06-02T02:31:18.121" v="2150"/>
          <ac:inkMkLst>
            <pc:docMk/>
            <pc:sldMk cId="2428222322" sldId="267"/>
            <ac:inkMk id="294" creationId="{02B52BFC-ED1E-4AA5-AC83-449AC3DE7FDF}"/>
          </ac:inkMkLst>
        </pc:inkChg>
        <pc:inkChg chg="add mod">
          <ac:chgData name="Catherine Watson" userId="36b423ff-f3d0-4618-883e-c2bbeda03679" providerId="ADAL" clId="{BC545A7D-EDAC-4CE3-9D87-93EBEC52C73B}" dt="2022-06-02T02:31:18.121" v="2150"/>
          <ac:inkMkLst>
            <pc:docMk/>
            <pc:sldMk cId="2428222322" sldId="267"/>
            <ac:inkMk id="295" creationId="{FBBBC5C2-CD95-4A21-8984-9A76B5881754}"/>
          </ac:inkMkLst>
        </pc:inkChg>
        <pc:inkChg chg="add mod">
          <ac:chgData name="Catherine Watson" userId="36b423ff-f3d0-4618-883e-c2bbeda03679" providerId="ADAL" clId="{BC545A7D-EDAC-4CE3-9D87-93EBEC52C73B}" dt="2022-06-02T02:31:18.121" v="2150"/>
          <ac:inkMkLst>
            <pc:docMk/>
            <pc:sldMk cId="2428222322" sldId="267"/>
            <ac:inkMk id="296" creationId="{D07AE8A9-D810-4D42-80A1-68DE0FDEC91B}"/>
          </ac:inkMkLst>
        </pc:inkChg>
        <pc:inkChg chg="add mod">
          <ac:chgData name="Catherine Watson" userId="36b423ff-f3d0-4618-883e-c2bbeda03679" providerId="ADAL" clId="{BC545A7D-EDAC-4CE3-9D87-93EBEC52C73B}" dt="2022-06-02T02:31:18.121" v="2150"/>
          <ac:inkMkLst>
            <pc:docMk/>
            <pc:sldMk cId="2428222322" sldId="267"/>
            <ac:inkMk id="297" creationId="{769F48E3-CC1A-47ED-821F-52FC727C6EDE}"/>
          </ac:inkMkLst>
        </pc:inkChg>
        <pc:inkChg chg="add mod">
          <ac:chgData name="Catherine Watson" userId="36b423ff-f3d0-4618-883e-c2bbeda03679" providerId="ADAL" clId="{BC545A7D-EDAC-4CE3-9D87-93EBEC52C73B}" dt="2022-06-02T02:31:18.121" v="2150"/>
          <ac:inkMkLst>
            <pc:docMk/>
            <pc:sldMk cId="2428222322" sldId="267"/>
            <ac:inkMk id="298" creationId="{B5EAA36F-7467-4456-A3A0-8FADC858266F}"/>
          </ac:inkMkLst>
        </pc:inkChg>
        <pc:inkChg chg="add">
          <ac:chgData name="Catherine Watson" userId="36b423ff-f3d0-4618-883e-c2bbeda03679" providerId="ADAL" clId="{BC545A7D-EDAC-4CE3-9D87-93EBEC52C73B}" dt="2022-06-02T02:24:49.330" v="1961" actId="9405"/>
          <ac:inkMkLst>
            <pc:docMk/>
            <pc:sldMk cId="2428222322" sldId="267"/>
            <ac:inkMk id="300" creationId="{EFB58971-B469-41D0-A184-5262863B6DF5}"/>
          </ac:inkMkLst>
        </pc:inkChg>
        <pc:inkChg chg="add">
          <ac:chgData name="Catherine Watson" userId="36b423ff-f3d0-4618-883e-c2bbeda03679" providerId="ADAL" clId="{BC545A7D-EDAC-4CE3-9D87-93EBEC52C73B}" dt="2022-06-02T02:25:08.048" v="1962" actId="9405"/>
          <ac:inkMkLst>
            <pc:docMk/>
            <pc:sldMk cId="2428222322" sldId="267"/>
            <ac:inkMk id="301" creationId="{3403232B-8A41-4B07-8027-50727271A563}"/>
          </ac:inkMkLst>
        </pc:inkChg>
        <pc:inkChg chg="add mod">
          <ac:chgData name="Catherine Watson" userId="36b423ff-f3d0-4618-883e-c2bbeda03679" providerId="ADAL" clId="{BC545A7D-EDAC-4CE3-9D87-93EBEC52C73B}" dt="2022-06-02T02:31:18.121" v="2150"/>
          <ac:inkMkLst>
            <pc:docMk/>
            <pc:sldMk cId="2428222322" sldId="267"/>
            <ac:inkMk id="302" creationId="{EB875A08-4034-4854-AADF-D43F2CEABFAB}"/>
          </ac:inkMkLst>
        </pc:inkChg>
        <pc:inkChg chg="add mod">
          <ac:chgData name="Catherine Watson" userId="36b423ff-f3d0-4618-883e-c2bbeda03679" providerId="ADAL" clId="{BC545A7D-EDAC-4CE3-9D87-93EBEC52C73B}" dt="2022-06-02T02:31:18.121" v="2150"/>
          <ac:inkMkLst>
            <pc:docMk/>
            <pc:sldMk cId="2428222322" sldId="267"/>
            <ac:inkMk id="303" creationId="{7F2471AE-FA09-46AB-89C6-E7AF4DA47F4B}"/>
          </ac:inkMkLst>
        </pc:inkChg>
        <pc:inkChg chg="add mod">
          <ac:chgData name="Catherine Watson" userId="36b423ff-f3d0-4618-883e-c2bbeda03679" providerId="ADAL" clId="{BC545A7D-EDAC-4CE3-9D87-93EBEC52C73B}" dt="2022-06-02T02:31:18.121" v="2150"/>
          <ac:inkMkLst>
            <pc:docMk/>
            <pc:sldMk cId="2428222322" sldId="267"/>
            <ac:inkMk id="304" creationId="{936207EC-281F-4F4A-80D6-B694B08AED49}"/>
          </ac:inkMkLst>
        </pc:inkChg>
        <pc:inkChg chg="add mod">
          <ac:chgData name="Catherine Watson" userId="36b423ff-f3d0-4618-883e-c2bbeda03679" providerId="ADAL" clId="{BC545A7D-EDAC-4CE3-9D87-93EBEC52C73B}" dt="2022-06-02T02:31:18.121" v="2150"/>
          <ac:inkMkLst>
            <pc:docMk/>
            <pc:sldMk cId="2428222322" sldId="267"/>
            <ac:inkMk id="305" creationId="{44840530-D534-4A32-BD0B-B8C4B7CD97A9}"/>
          </ac:inkMkLst>
        </pc:inkChg>
        <pc:inkChg chg="add mod">
          <ac:chgData name="Catherine Watson" userId="36b423ff-f3d0-4618-883e-c2bbeda03679" providerId="ADAL" clId="{BC545A7D-EDAC-4CE3-9D87-93EBEC52C73B}" dt="2022-06-02T02:31:18.121" v="2150"/>
          <ac:inkMkLst>
            <pc:docMk/>
            <pc:sldMk cId="2428222322" sldId="267"/>
            <ac:inkMk id="307" creationId="{38BF197D-ED45-44DC-B35B-DC01909358BA}"/>
          </ac:inkMkLst>
        </pc:inkChg>
        <pc:inkChg chg="add mod">
          <ac:chgData name="Catherine Watson" userId="36b423ff-f3d0-4618-883e-c2bbeda03679" providerId="ADAL" clId="{BC545A7D-EDAC-4CE3-9D87-93EBEC52C73B}" dt="2022-06-02T02:31:18.121" v="2150"/>
          <ac:inkMkLst>
            <pc:docMk/>
            <pc:sldMk cId="2428222322" sldId="267"/>
            <ac:inkMk id="308" creationId="{DBBF996A-B2C9-4F6D-8BC9-EEEB0CECCBA9}"/>
          </ac:inkMkLst>
        </pc:inkChg>
        <pc:inkChg chg="add mod">
          <ac:chgData name="Catherine Watson" userId="36b423ff-f3d0-4618-883e-c2bbeda03679" providerId="ADAL" clId="{BC545A7D-EDAC-4CE3-9D87-93EBEC52C73B}" dt="2022-06-02T02:31:18.121" v="2150"/>
          <ac:inkMkLst>
            <pc:docMk/>
            <pc:sldMk cId="2428222322" sldId="267"/>
            <ac:inkMk id="309" creationId="{F1E41533-6A77-4F85-8996-E96ACFD4160B}"/>
          </ac:inkMkLst>
        </pc:inkChg>
        <pc:inkChg chg="add mod">
          <ac:chgData name="Catherine Watson" userId="36b423ff-f3d0-4618-883e-c2bbeda03679" providerId="ADAL" clId="{BC545A7D-EDAC-4CE3-9D87-93EBEC52C73B}" dt="2022-06-02T02:31:18.121" v="2150"/>
          <ac:inkMkLst>
            <pc:docMk/>
            <pc:sldMk cId="2428222322" sldId="267"/>
            <ac:inkMk id="310" creationId="{62EB92F4-D77F-4186-9402-1D579A4D325A}"/>
          </ac:inkMkLst>
        </pc:inkChg>
        <pc:inkChg chg="add mod">
          <ac:chgData name="Catherine Watson" userId="36b423ff-f3d0-4618-883e-c2bbeda03679" providerId="ADAL" clId="{BC545A7D-EDAC-4CE3-9D87-93EBEC52C73B}" dt="2022-06-02T02:31:18.121" v="2150"/>
          <ac:inkMkLst>
            <pc:docMk/>
            <pc:sldMk cId="2428222322" sldId="267"/>
            <ac:inkMk id="311" creationId="{800AB8B6-E347-4809-912B-C4580A6FE0D7}"/>
          </ac:inkMkLst>
        </pc:inkChg>
        <pc:inkChg chg="add mod">
          <ac:chgData name="Catherine Watson" userId="36b423ff-f3d0-4618-883e-c2bbeda03679" providerId="ADAL" clId="{BC545A7D-EDAC-4CE3-9D87-93EBEC52C73B}" dt="2022-06-02T02:31:18.121" v="2150"/>
          <ac:inkMkLst>
            <pc:docMk/>
            <pc:sldMk cId="2428222322" sldId="267"/>
            <ac:inkMk id="312" creationId="{6252456F-B7AB-4F77-8155-D7C716D1AA97}"/>
          </ac:inkMkLst>
        </pc:inkChg>
        <pc:inkChg chg="add mod">
          <ac:chgData name="Catherine Watson" userId="36b423ff-f3d0-4618-883e-c2bbeda03679" providerId="ADAL" clId="{BC545A7D-EDAC-4CE3-9D87-93EBEC52C73B}" dt="2022-06-02T02:31:18.121" v="2150"/>
          <ac:inkMkLst>
            <pc:docMk/>
            <pc:sldMk cId="2428222322" sldId="267"/>
            <ac:inkMk id="313" creationId="{A4288E18-6D6D-43CC-8DAA-1C4FB9D12C6F}"/>
          </ac:inkMkLst>
        </pc:inkChg>
        <pc:inkChg chg="add mod">
          <ac:chgData name="Catherine Watson" userId="36b423ff-f3d0-4618-883e-c2bbeda03679" providerId="ADAL" clId="{BC545A7D-EDAC-4CE3-9D87-93EBEC52C73B}" dt="2022-06-02T02:31:18.121" v="2150"/>
          <ac:inkMkLst>
            <pc:docMk/>
            <pc:sldMk cId="2428222322" sldId="267"/>
            <ac:inkMk id="314" creationId="{D147F12A-E304-46A5-820C-7DAD77CF6C0D}"/>
          </ac:inkMkLst>
        </pc:inkChg>
        <pc:inkChg chg="add mod">
          <ac:chgData name="Catherine Watson" userId="36b423ff-f3d0-4618-883e-c2bbeda03679" providerId="ADAL" clId="{BC545A7D-EDAC-4CE3-9D87-93EBEC52C73B}" dt="2022-06-02T02:31:18.121" v="2150"/>
          <ac:inkMkLst>
            <pc:docMk/>
            <pc:sldMk cId="2428222322" sldId="267"/>
            <ac:inkMk id="315" creationId="{E2AAB127-643E-43AC-9978-1DBAC0D4AC7E}"/>
          </ac:inkMkLst>
        </pc:inkChg>
        <pc:inkChg chg="add mod">
          <ac:chgData name="Catherine Watson" userId="36b423ff-f3d0-4618-883e-c2bbeda03679" providerId="ADAL" clId="{BC545A7D-EDAC-4CE3-9D87-93EBEC52C73B}" dt="2022-06-02T02:31:18.121" v="2150"/>
          <ac:inkMkLst>
            <pc:docMk/>
            <pc:sldMk cId="2428222322" sldId="267"/>
            <ac:inkMk id="316" creationId="{648EB51D-D64F-4CD8-9CE6-1466692902AE}"/>
          </ac:inkMkLst>
        </pc:inkChg>
        <pc:inkChg chg="add mod">
          <ac:chgData name="Catherine Watson" userId="36b423ff-f3d0-4618-883e-c2bbeda03679" providerId="ADAL" clId="{BC545A7D-EDAC-4CE3-9D87-93EBEC52C73B}" dt="2022-06-02T02:31:18.121" v="2150"/>
          <ac:inkMkLst>
            <pc:docMk/>
            <pc:sldMk cId="2428222322" sldId="267"/>
            <ac:inkMk id="317" creationId="{03746E46-4D8F-41F0-A3A4-9C8E3E279AB2}"/>
          </ac:inkMkLst>
        </pc:inkChg>
        <pc:inkChg chg="add mod">
          <ac:chgData name="Catherine Watson" userId="36b423ff-f3d0-4618-883e-c2bbeda03679" providerId="ADAL" clId="{BC545A7D-EDAC-4CE3-9D87-93EBEC52C73B}" dt="2022-06-02T02:31:18.121" v="2150"/>
          <ac:inkMkLst>
            <pc:docMk/>
            <pc:sldMk cId="2428222322" sldId="267"/>
            <ac:inkMk id="318" creationId="{9B75DC3D-7436-4292-B8CD-8E5CAD4BD1D7}"/>
          </ac:inkMkLst>
        </pc:inkChg>
        <pc:inkChg chg="add mod">
          <ac:chgData name="Catherine Watson" userId="36b423ff-f3d0-4618-883e-c2bbeda03679" providerId="ADAL" clId="{BC545A7D-EDAC-4CE3-9D87-93EBEC52C73B}" dt="2022-06-02T02:31:18.121" v="2150"/>
          <ac:inkMkLst>
            <pc:docMk/>
            <pc:sldMk cId="2428222322" sldId="267"/>
            <ac:inkMk id="320" creationId="{ACF454DF-8B33-4BC5-B0ED-334C8D8FA44A}"/>
          </ac:inkMkLst>
        </pc:inkChg>
        <pc:inkChg chg="add mod">
          <ac:chgData name="Catherine Watson" userId="36b423ff-f3d0-4618-883e-c2bbeda03679" providerId="ADAL" clId="{BC545A7D-EDAC-4CE3-9D87-93EBEC52C73B}" dt="2022-06-02T02:31:18.121" v="2150"/>
          <ac:inkMkLst>
            <pc:docMk/>
            <pc:sldMk cId="2428222322" sldId="267"/>
            <ac:inkMk id="321" creationId="{D98EAE9E-B4B6-479C-A63F-4A5066BD0F01}"/>
          </ac:inkMkLst>
        </pc:inkChg>
        <pc:inkChg chg="add mod">
          <ac:chgData name="Catherine Watson" userId="36b423ff-f3d0-4618-883e-c2bbeda03679" providerId="ADAL" clId="{BC545A7D-EDAC-4CE3-9D87-93EBEC52C73B}" dt="2022-06-02T02:31:18.121" v="2150"/>
          <ac:inkMkLst>
            <pc:docMk/>
            <pc:sldMk cId="2428222322" sldId="267"/>
            <ac:inkMk id="322" creationId="{10E055C2-D9CA-4AEB-B9F6-677566970BDF}"/>
          </ac:inkMkLst>
        </pc:inkChg>
        <pc:inkChg chg="add mod">
          <ac:chgData name="Catherine Watson" userId="36b423ff-f3d0-4618-883e-c2bbeda03679" providerId="ADAL" clId="{BC545A7D-EDAC-4CE3-9D87-93EBEC52C73B}" dt="2022-06-02T02:31:18.121" v="2150"/>
          <ac:inkMkLst>
            <pc:docMk/>
            <pc:sldMk cId="2428222322" sldId="267"/>
            <ac:inkMk id="323" creationId="{9014DB06-F68A-4210-9B3D-D9F9599B332F}"/>
          </ac:inkMkLst>
        </pc:inkChg>
        <pc:inkChg chg="add mod">
          <ac:chgData name="Catherine Watson" userId="36b423ff-f3d0-4618-883e-c2bbeda03679" providerId="ADAL" clId="{BC545A7D-EDAC-4CE3-9D87-93EBEC52C73B}" dt="2022-06-02T02:31:18.121" v="2150"/>
          <ac:inkMkLst>
            <pc:docMk/>
            <pc:sldMk cId="2428222322" sldId="267"/>
            <ac:inkMk id="324" creationId="{5FCAD394-99BC-4A14-B271-0F6C364076C8}"/>
          </ac:inkMkLst>
        </pc:inkChg>
        <pc:inkChg chg="add mod">
          <ac:chgData name="Catherine Watson" userId="36b423ff-f3d0-4618-883e-c2bbeda03679" providerId="ADAL" clId="{BC545A7D-EDAC-4CE3-9D87-93EBEC52C73B}" dt="2022-06-02T02:31:18.121" v="2150"/>
          <ac:inkMkLst>
            <pc:docMk/>
            <pc:sldMk cId="2428222322" sldId="267"/>
            <ac:inkMk id="325" creationId="{7CD3CC85-7AF7-48A4-90F4-A0331A759FB4}"/>
          </ac:inkMkLst>
        </pc:inkChg>
        <pc:inkChg chg="add mod">
          <ac:chgData name="Catherine Watson" userId="36b423ff-f3d0-4618-883e-c2bbeda03679" providerId="ADAL" clId="{BC545A7D-EDAC-4CE3-9D87-93EBEC52C73B}" dt="2022-06-02T02:31:18.121" v="2150"/>
          <ac:inkMkLst>
            <pc:docMk/>
            <pc:sldMk cId="2428222322" sldId="267"/>
            <ac:inkMk id="327" creationId="{9FF885D6-C94D-439D-B413-D9438AC3B21B}"/>
          </ac:inkMkLst>
        </pc:inkChg>
        <pc:inkChg chg="add mod">
          <ac:chgData name="Catherine Watson" userId="36b423ff-f3d0-4618-883e-c2bbeda03679" providerId="ADAL" clId="{BC545A7D-EDAC-4CE3-9D87-93EBEC52C73B}" dt="2022-06-02T02:31:18.121" v="2150"/>
          <ac:inkMkLst>
            <pc:docMk/>
            <pc:sldMk cId="2428222322" sldId="267"/>
            <ac:inkMk id="328" creationId="{6626AE4C-6A11-4D54-B393-F69D822EB783}"/>
          </ac:inkMkLst>
        </pc:inkChg>
        <pc:inkChg chg="add mod">
          <ac:chgData name="Catherine Watson" userId="36b423ff-f3d0-4618-883e-c2bbeda03679" providerId="ADAL" clId="{BC545A7D-EDAC-4CE3-9D87-93EBEC52C73B}" dt="2022-06-02T02:31:18.121" v="2150"/>
          <ac:inkMkLst>
            <pc:docMk/>
            <pc:sldMk cId="2428222322" sldId="267"/>
            <ac:inkMk id="330" creationId="{60A12054-8A62-497A-B131-43D6FDE488F0}"/>
          </ac:inkMkLst>
        </pc:inkChg>
        <pc:inkChg chg="add mod">
          <ac:chgData name="Catherine Watson" userId="36b423ff-f3d0-4618-883e-c2bbeda03679" providerId="ADAL" clId="{BC545A7D-EDAC-4CE3-9D87-93EBEC52C73B}" dt="2022-06-02T02:31:18.121" v="2150"/>
          <ac:inkMkLst>
            <pc:docMk/>
            <pc:sldMk cId="2428222322" sldId="267"/>
            <ac:inkMk id="332" creationId="{1BDAB77C-159E-4BFA-8A08-9E59576893A2}"/>
          </ac:inkMkLst>
        </pc:inkChg>
        <pc:inkChg chg="add mod">
          <ac:chgData name="Catherine Watson" userId="36b423ff-f3d0-4618-883e-c2bbeda03679" providerId="ADAL" clId="{BC545A7D-EDAC-4CE3-9D87-93EBEC52C73B}" dt="2022-06-02T02:31:18.121" v="2150"/>
          <ac:inkMkLst>
            <pc:docMk/>
            <pc:sldMk cId="2428222322" sldId="267"/>
            <ac:inkMk id="333" creationId="{E208865D-93B4-4C39-9ECA-193E3794F954}"/>
          </ac:inkMkLst>
        </pc:inkChg>
        <pc:inkChg chg="add mod">
          <ac:chgData name="Catherine Watson" userId="36b423ff-f3d0-4618-883e-c2bbeda03679" providerId="ADAL" clId="{BC545A7D-EDAC-4CE3-9D87-93EBEC52C73B}" dt="2022-06-02T02:31:18.121" v="2150"/>
          <ac:inkMkLst>
            <pc:docMk/>
            <pc:sldMk cId="2428222322" sldId="267"/>
            <ac:inkMk id="334" creationId="{E210542B-B76F-4649-8FD0-B81CBADF1146}"/>
          </ac:inkMkLst>
        </pc:inkChg>
        <pc:inkChg chg="add mod">
          <ac:chgData name="Catherine Watson" userId="36b423ff-f3d0-4618-883e-c2bbeda03679" providerId="ADAL" clId="{BC545A7D-EDAC-4CE3-9D87-93EBEC52C73B}" dt="2022-06-02T02:31:18.121" v="2150"/>
          <ac:inkMkLst>
            <pc:docMk/>
            <pc:sldMk cId="2428222322" sldId="267"/>
            <ac:inkMk id="335" creationId="{C402D92B-7C0E-4EB0-A1EC-503388F712F0}"/>
          </ac:inkMkLst>
        </pc:inkChg>
        <pc:inkChg chg="add mod">
          <ac:chgData name="Catherine Watson" userId="36b423ff-f3d0-4618-883e-c2bbeda03679" providerId="ADAL" clId="{BC545A7D-EDAC-4CE3-9D87-93EBEC52C73B}" dt="2022-06-02T02:31:18.121" v="2150"/>
          <ac:inkMkLst>
            <pc:docMk/>
            <pc:sldMk cId="2428222322" sldId="267"/>
            <ac:inkMk id="337" creationId="{230E502E-63FD-4942-A901-FADD7723F986}"/>
          </ac:inkMkLst>
        </pc:inkChg>
        <pc:inkChg chg="add mod">
          <ac:chgData name="Catherine Watson" userId="36b423ff-f3d0-4618-883e-c2bbeda03679" providerId="ADAL" clId="{BC545A7D-EDAC-4CE3-9D87-93EBEC52C73B}" dt="2022-06-02T02:31:18.121" v="2150"/>
          <ac:inkMkLst>
            <pc:docMk/>
            <pc:sldMk cId="2428222322" sldId="267"/>
            <ac:inkMk id="339" creationId="{42AAAA15-21C1-4A6C-9263-8FEBC399EA1E}"/>
          </ac:inkMkLst>
        </pc:inkChg>
        <pc:inkChg chg="add mod">
          <ac:chgData name="Catherine Watson" userId="36b423ff-f3d0-4618-883e-c2bbeda03679" providerId="ADAL" clId="{BC545A7D-EDAC-4CE3-9D87-93EBEC52C73B}" dt="2022-06-02T02:31:18.121" v="2150"/>
          <ac:inkMkLst>
            <pc:docMk/>
            <pc:sldMk cId="2428222322" sldId="267"/>
            <ac:inkMk id="340" creationId="{DC8AE50C-B2FB-4D1B-AC3C-FB2C0E800483}"/>
          </ac:inkMkLst>
        </pc:inkChg>
        <pc:inkChg chg="add mod">
          <ac:chgData name="Catherine Watson" userId="36b423ff-f3d0-4618-883e-c2bbeda03679" providerId="ADAL" clId="{BC545A7D-EDAC-4CE3-9D87-93EBEC52C73B}" dt="2022-06-02T02:31:18.121" v="2150"/>
          <ac:inkMkLst>
            <pc:docMk/>
            <pc:sldMk cId="2428222322" sldId="267"/>
            <ac:inkMk id="342" creationId="{FDA57D5A-25F9-4546-A1F3-31D50C4BC29D}"/>
          </ac:inkMkLst>
        </pc:inkChg>
        <pc:inkChg chg="add mod">
          <ac:chgData name="Catherine Watson" userId="36b423ff-f3d0-4618-883e-c2bbeda03679" providerId="ADAL" clId="{BC545A7D-EDAC-4CE3-9D87-93EBEC52C73B}" dt="2022-06-02T02:31:18.121" v="2150"/>
          <ac:inkMkLst>
            <pc:docMk/>
            <pc:sldMk cId="2428222322" sldId="267"/>
            <ac:inkMk id="343" creationId="{645EA325-5D77-4155-BF7C-27D69B6F32A4}"/>
          </ac:inkMkLst>
        </pc:inkChg>
        <pc:inkChg chg="add mod">
          <ac:chgData name="Catherine Watson" userId="36b423ff-f3d0-4618-883e-c2bbeda03679" providerId="ADAL" clId="{BC545A7D-EDAC-4CE3-9D87-93EBEC52C73B}" dt="2022-06-02T02:31:18.121" v="2150"/>
          <ac:inkMkLst>
            <pc:docMk/>
            <pc:sldMk cId="2428222322" sldId="267"/>
            <ac:inkMk id="344" creationId="{CA6A9781-4081-4D9D-A2F8-DC6E9EB86D7D}"/>
          </ac:inkMkLst>
        </pc:inkChg>
        <pc:inkChg chg="add mod">
          <ac:chgData name="Catherine Watson" userId="36b423ff-f3d0-4618-883e-c2bbeda03679" providerId="ADAL" clId="{BC545A7D-EDAC-4CE3-9D87-93EBEC52C73B}" dt="2022-06-02T02:31:18.121" v="2150"/>
          <ac:inkMkLst>
            <pc:docMk/>
            <pc:sldMk cId="2428222322" sldId="267"/>
            <ac:inkMk id="345" creationId="{C909C341-1B09-4743-AE8F-77964E944933}"/>
          </ac:inkMkLst>
        </pc:inkChg>
        <pc:inkChg chg="add mod">
          <ac:chgData name="Catherine Watson" userId="36b423ff-f3d0-4618-883e-c2bbeda03679" providerId="ADAL" clId="{BC545A7D-EDAC-4CE3-9D87-93EBEC52C73B}" dt="2022-06-02T02:31:18.121" v="2150"/>
          <ac:inkMkLst>
            <pc:docMk/>
            <pc:sldMk cId="2428222322" sldId="267"/>
            <ac:inkMk id="346" creationId="{D003AE2A-BC74-45FF-939E-3860BDC70D7B}"/>
          </ac:inkMkLst>
        </pc:inkChg>
        <pc:inkChg chg="add mod">
          <ac:chgData name="Catherine Watson" userId="36b423ff-f3d0-4618-883e-c2bbeda03679" providerId="ADAL" clId="{BC545A7D-EDAC-4CE3-9D87-93EBEC52C73B}" dt="2022-06-02T02:31:18.121" v="2150"/>
          <ac:inkMkLst>
            <pc:docMk/>
            <pc:sldMk cId="2428222322" sldId="267"/>
            <ac:inkMk id="348" creationId="{93F18E82-25B3-4B91-9CE0-9AAACF134F47}"/>
          </ac:inkMkLst>
        </pc:inkChg>
        <pc:inkChg chg="add mod">
          <ac:chgData name="Catherine Watson" userId="36b423ff-f3d0-4618-883e-c2bbeda03679" providerId="ADAL" clId="{BC545A7D-EDAC-4CE3-9D87-93EBEC52C73B}" dt="2022-06-02T02:31:18.121" v="2150"/>
          <ac:inkMkLst>
            <pc:docMk/>
            <pc:sldMk cId="2428222322" sldId="267"/>
            <ac:inkMk id="349" creationId="{C0EE1863-8BB1-4401-9360-51305FD880CC}"/>
          </ac:inkMkLst>
        </pc:inkChg>
        <pc:inkChg chg="add mod">
          <ac:chgData name="Catherine Watson" userId="36b423ff-f3d0-4618-883e-c2bbeda03679" providerId="ADAL" clId="{BC545A7D-EDAC-4CE3-9D87-93EBEC52C73B}" dt="2022-06-02T02:31:18.121" v="2150"/>
          <ac:inkMkLst>
            <pc:docMk/>
            <pc:sldMk cId="2428222322" sldId="267"/>
            <ac:inkMk id="350" creationId="{D879EC7C-6652-4F32-A5C4-28145EE765E8}"/>
          </ac:inkMkLst>
        </pc:inkChg>
        <pc:inkChg chg="add mod">
          <ac:chgData name="Catherine Watson" userId="36b423ff-f3d0-4618-883e-c2bbeda03679" providerId="ADAL" clId="{BC545A7D-EDAC-4CE3-9D87-93EBEC52C73B}" dt="2022-06-02T02:29:44.804" v="2137"/>
          <ac:inkMkLst>
            <pc:docMk/>
            <pc:sldMk cId="2428222322" sldId="267"/>
            <ac:inkMk id="352" creationId="{DB94E478-C3CA-4EC2-B064-403F06741F35}"/>
          </ac:inkMkLst>
        </pc:inkChg>
        <pc:inkChg chg="add mod">
          <ac:chgData name="Catherine Watson" userId="36b423ff-f3d0-4618-883e-c2bbeda03679" providerId="ADAL" clId="{BC545A7D-EDAC-4CE3-9D87-93EBEC52C73B}" dt="2022-06-02T02:29:44.804" v="2137"/>
          <ac:inkMkLst>
            <pc:docMk/>
            <pc:sldMk cId="2428222322" sldId="267"/>
            <ac:inkMk id="353" creationId="{16110262-4779-42B2-A0D9-DC2668AC9498}"/>
          </ac:inkMkLst>
        </pc:inkChg>
        <pc:inkChg chg="add mod">
          <ac:chgData name="Catherine Watson" userId="36b423ff-f3d0-4618-883e-c2bbeda03679" providerId="ADAL" clId="{BC545A7D-EDAC-4CE3-9D87-93EBEC52C73B}" dt="2022-06-02T02:29:44.804" v="2137"/>
          <ac:inkMkLst>
            <pc:docMk/>
            <pc:sldMk cId="2428222322" sldId="267"/>
            <ac:inkMk id="354" creationId="{D84D7748-C8C4-43BC-8D17-F084DFD1DA8A}"/>
          </ac:inkMkLst>
        </pc:inkChg>
        <pc:inkChg chg="add mod">
          <ac:chgData name="Catherine Watson" userId="36b423ff-f3d0-4618-883e-c2bbeda03679" providerId="ADAL" clId="{BC545A7D-EDAC-4CE3-9D87-93EBEC52C73B}" dt="2022-06-02T02:29:44.804" v="2137"/>
          <ac:inkMkLst>
            <pc:docMk/>
            <pc:sldMk cId="2428222322" sldId="267"/>
            <ac:inkMk id="355" creationId="{6F114A83-A734-43F1-A2AF-D4E8212766FC}"/>
          </ac:inkMkLst>
        </pc:inkChg>
        <pc:inkChg chg="add mod">
          <ac:chgData name="Catherine Watson" userId="36b423ff-f3d0-4618-883e-c2bbeda03679" providerId="ADAL" clId="{BC545A7D-EDAC-4CE3-9D87-93EBEC52C73B}" dt="2022-06-02T02:29:44.804" v="2137"/>
          <ac:inkMkLst>
            <pc:docMk/>
            <pc:sldMk cId="2428222322" sldId="267"/>
            <ac:inkMk id="356" creationId="{1E9966EB-758C-4017-8F4E-9F4493ED8017}"/>
          </ac:inkMkLst>
        </pc:inkChg>
        <pc:inkChg chg="add mod">
          <ac:chgData name="Catherine Watson" userId="36b423ff-f3d0-4618-883e-c2bbeda03679" providerId="ADAL" clId="{BC545A7D-EDAC-4CE3-9D87-93EBEC52C73B}" dt="2022-06-02T02:29:44.804" v="2137"/>
          <ac:inkMkLst>
            <pc:docMk/>
            <pc:sldMk cId="2428222322" sldId="267"/>
            <ac:inkMk id="357" creationId="{3712423B-2697-4FA7-9BD9-B3A57D0360E1}"/>
          </ac:inkMkLst>
        </pc:inkChg>
        <pc:inkChg chg="add mod">
          <ac:chgData name="Catherine Watson" userId="36b423ff-f3d0-4618-883e-c2bbeda03679" providerId="ADAL" clId="{BC545A7D-EDAC-4CE3-9D87-93EBEC52C73B}" dt="2022-06-02T02:29:44.804" v="2137"/>
          <ac:inkMkLst>
            <pc:docMk/>
            <pc:sldMk cId="2428222322" sldId="267"/>
            <ac:inkMk id="358" creationId="{6CD898F3-9D80-409F-BD1A-8D63D0CF608E}"/>
          </ac:inkMkLst>
        </pc:inkChg>
        <pc:inkChg chg="add mod">
          <ac:chgData name="Catherine Watson" userId="36b423ff-f3d0-4618-883e-c2bbeda03679" providerId="ADAL" clId="{BC545A7D-EDAC-4CE3-9D87-93EBEC52C73B}" dt="2022-06-02T02:29:44.804" v="2137"/>
          <ac:inkMkLst>
            <pc:docMk/>
            <pc:sldMk cId="2428222322" sldId="267"/>
            <ac:inkMk id="359" creationId="{3AD6E09C-C05A-4403-BAA0-4C59C2800AFF}"/>
          </ac:inkMkLst>
        </pc:inkChg>
        <pc:inkChg chg="add mod">
          <ac:chgData name="Catherine Watson" userId="36b423ff-f3d0-4618-883e-c2bbeda03679" providerId="ADAL" clId="{BC545A7D-EDAC-4CE3-9D87-93EBEC52C73B}" dt="2022-06-02T02:29:44.804" v="2137"/>
          <ac:inkMkLst>
            <pc:docMk/>
            <pc:sldMk cId="2428222322" sldId="267"/>
            <ac:inkMk id="360" creationId="{FB82899C-CE32-415E-9517-F1975D1E8901}"/>
          </ac:inkMkLst>
        </pc:inkChg>
        <pc:inkChg chg="add mod">
          <ac:chgData name="Catherine Watson" userId="36b423ff-f3d0-4618-883e-c2bbeda03679" providerId="ADAL" clId="{BC545A7D-EDAC-4CE3-9D87-93EBEC52C73B}" dt="2022-06-02T02:29:44.804" v="2137"/>
          <ac:inkMkLst>
            <pc:docMk/>
            <pc:sldMk cId="2428222322" sldId="267"/>
            <ac:inkMk id="361" creationId="{425D7946-C53B-476D-90AD-805424AB6373}"/>
          </ac:inkMkLst>
        </pc:inkChg>
        <pc:inkChg chg="add mod">
          <ac:chgData name="Catherine Watson" userId="36b423ff-f3d0-4618-883e-c2bbeda03679" providerId="ADAL" clId="{BC545A7D-EDAC-4CE3-9D87-93EBEC52C73B}" dt="2022-06-02T02:29:44.804" v="2137"/>
          <ac:inkMkLst>
            <pc:docMk/>
            <pc:sldMk cId="2428222322" sldId="267"/>
            <ac:inkMk id="362" creationId="{A2974635-1166-4C9F-9111-C45289D84FB4}"/>
          </ac:inkMkLst>
        </pc:inkChg>
        <pc:inkChg chg="add mod">
          <ac:chgData name="Catherine Watson" userId="36b423ff-f3d0-4618-883e-c2bbeda03679" providerId="ADAL" clId="{BC545A7D-EDAC-4CE3-9D87-93EBEC52C73B}" dt="2022-06-02T02:29:44.804" v="2137"/>
          <ac:inkMkLst>
            <pc:docMk/>
            <pc:sldMk cId="2428222322" sldId="267"/>
            <ac:inkMk id="363" creationId="{55FDC700-ECD5-48AF-A021-E6700121D1A6}"/>
          </ac:inkMkLst>
        </pc:inkChg>
        <pc:inkChg chg="add mod">
          <ac:chgData name="Catherine Watson" userId="36b423ff-f3d0-4618-883e-c2bbeda03679" providerId="ADAL" clId="{BC545A7D-EDAC-4CE3-9D87-93EBEC52C73B}" dt="2022-06-02T02:29:44.804" v="2137"/>
          <ac:inkMkLst>
            <pc:docMk/>
            <pc:sldMk cId="2428222322" sldId="267"/>
            <ac:inkMk id="364" creationId="{E1956FD1-4B69-445B-B17D-B75B460B85AF}"/>
          </ac:inkMkLst>
        </pc:inkChg>
        <pc:inkChg chg="add mod">
          <ac:chgData name="Catherine Watson" userId="36b423ff-f3d0-4618-883e-c2bbeda03679" providerId="ADAL" clId="{BC545A7D-EDAC-4CE3-9D87-93EBEC52C73B}" dt="2022-06-02T02:31:14.544" v="2148"/>
          <ac:inkMkLst>
            <pc:docMk/>
            <pc:sldMk cId="2428222322" sldId="267"/>
            <ac:inkMk id="366" creationId="{94346C51-39F3-4ECD-8FE0-2C63CAC6AB5A}"/>
          </ac:inkMkLst>
        </pc:inkChg>
        <pc:inkChg chg="add">
          <ac:chgData name="Catherine Watson" userId="36b423ff-f3d0-4618-883e-c2bbeda03679" providerId="ADAL" clId="{BC545A7D-EDAC-4CE3-9D87-93EBEC52C73B}" dt="2022-06-02T02:29:58.768" v="2140" actId="9405"/>
          <ac:inkMkLst>
            <pc:docMk/>
            <pc:sldMk cId="2428222322" sldId="267"/>
            <ac:inkMk id="368" creationId="{0C2F6C9D-D99A-4E62-803E-A842801DC7BD}"/>
          </ac:inkMkLst>
        </pc:inkChg>
        <pc:inkChg chg="add mod">
          <ac:chgData name="Catherine Watson" userId="36b423ff-f3d0-4618-883e-c2bbeda03679" providerId="ADAL" clId="{BC545A7D-EDAC-4CE3-9D87-93EBEC52C73B}" dt="2022-06-02T02:30:11.243" v="2143"/>
          <ac:inkMkLst>
            <pc:docMk/>
            <pc:sldMk cId="2428222322" sldId="267"/>
            <ac:inkMk id="369" creationId="{6153C2DD-EC32-47F7-8DFF-7254D0660254}"/>
          </ac:inkMkLst>
        </pc:inkChg>
        <pc:inkChg chg="add mod">
          <ac:chgData name="Catherine Watson" userId="36b423ff-f3d0-4618-883e-c2bbeda03679" providerId="ADAL" clId="{BC545A7D-EDAC-4CE3-9D87-93EBEC52C73B}" dt="2022-06-02T02:30:11.243" v="2143"/>
          <ac:inkMkLst>
            <pc:docMk/>
            <pc:sldMk cId="2428222322" sldId="267"/>
            <ac:inkMk id="370" creationId="{55244C85-3CAD-4AF9-A5AA-C107262EAAE8}"/>
          </ac:inkMkLst>
        </pc:inkChg>
        <pc:inkChg chg="add mod">
          <ac:chgData name="Catherine Watson" userId="36b423ff-f3d0-4618-883e-c2bbeda03679" providerId="ADAL" clId="{BC545A7D-EDAC-4CE3-9D87-93EBEC52C73B}" dt="2022-06-02T02:31:18.121" v="2150"/>
          <ac:inkMkLst>
            <pc:docMk/>
            <pc:sldMk cId="2428222322" sldId="267"/>
            <ac:inkMk id="372" creationId="{E9EB8A61-09D6-4AA2-B3B1-78100C579BC2}"/>
          </ac:inkMkLst>
        </pc:inkChg>
        <pc:inkChg chg="add mod">
          <ac:chgData name="Catherine Watson" userId="36b423ff-f3d0-4618-883e-c2bbeda03679" providerId="ADAL" clId="{BC545A7D-EDAC-4CE3-9D87-93EBEC52C73B}" dt="2022-06-02T02:31:18.121" v="2150"/>
          <ac:inkMkLst>
            <pc:docMk/>
            <pc:sldMk cId="2428222322" sldId="267"/>
            <ac:inkMk id="374" creationId="{9030559A-1176-4D7B-95CD-FA6680481DD3}"/>
          </ac:inkMkLst>
        </pc:inkChg>
        <pc:inkChg chg="add">
          <ac:chgData name="Catherine Watson" userId="36b423ff-f3d0-4618-883e-c2bbeda03679" providerId="ADAL" clId="{BC545A7D-EDAC-4CE3-9D87-93EBEC52C73B}" dt="2022-06-02T02:31:44.918" v="2151" actId="9405"/>
          <ac:inkMkLst>
            <pc:docMk/>
            <pc:sldMk cId="2428222322" sldId="267"/>
            <ac:inkMk id="376" creationId="{C95FA753-6AA1-4046-AF99-834EC81D5CEF}"/>
          </ac:inkMkLst>
        </pc:inkChg>
      </pc:sldChg>
      <pc:sldChg chg="addSp delSp modSp new mod">
        <pc:chgData name="Catherine Watson" userId="36b423ff-f3d0-4618-883e-c2bbeda03679" providerId="ADAL" clId="{BC545A7D-EDAC-4CE3-9D87-93EBEC52C73B}" dt="2022-06-02T02:30:49.422" v="2146" actId="9405"/>
        <pc:sldMkLst>
          <pc:docMk/>
          <pc:sldMk cId="648788509" sldId="268"/>
        </pc:sldMkLst>
        <pc:grpChg chg="del mod">
          <ac:chgData name="Catherine Watson" userId="36b423ff-f3d0-4618-883e-c2bbeda03679" providerId="ADAL" clId="{BC545A7D-EDAC-4CE3-9D87-93EBEC52C73B}" dt="2022-06-02T02:26:20.351" v="2018"/>
          <ac:grpSpMkLst>
            <pc:docMk/>
            <pc:sldMk cId="648788509" sldId="268"/>
            <ac:grpSpMk id="5" creationId="{3002FC56-CFDD-486F-A002-C6E7DC1196F7}"/>
          </ac:grpSpMkLst>
        </pc:grpChg>
        <pc:grpChg chg="del mod">
          <ac:chgData name="Catherine Watson" userId="36b423ff-f3d0-4618-883e-c2bbeda03679" providerId="ADAL" clId="{BC545A7D-EDAC-4CE3-9D87-93EBEC52C73B}" dt="2022-06-02T02:26:25.489" v="2024"/>
          <ac:grpSpMkLst>
            <pc:docMk/>
            <pc:sldMk cId="648788509" sldId="268"/>
            <ac:grpSpMk id="8" creationId="{CF810163-DEAA-4163-B5D5-94AF0905D33F}"/>
          </ac:grpSpMkLst>
        </pc:grpChg>
        <pc:grpChg chg="del mod">
          <ac:chgData name="Catherine Watson" userId="36b423ff-f3d0-4618-883e-c2bbeda03679" providerId="ADAL" clId="{BC545A7D-EDAC-4CE3-9D87-93EBEC52C73B}" dt="2022-06-02T02:26:33.380" v="2028"/>
          <ac:grpSpMkLst>
            <pc:docMk/>
            <pc:sldMk cId="648788509" sldId="268"/>
            <ac:grpSpMk id="11" creationId="{92C0A244-F350-4EAC-9CCD-ADDB30659DCF}"/>
          </ac:grpSpMkLst>
        </pc:grpChg>
        <pc:grpChg chg="del mod">
          <ac:chgData name="Catherine Watson" userId="36b423ff-f3d0-4618-883e-c2bbeda03679" providerId="ADAL" clId="{BC545A7D-EDAC-4CE3-9D87-93EBEC52C73B}" dt="2022-06-02T02:26:38.302" v="2033"/>
          <ac:grpSpMkLst>
            <pc:docMk/>
            <pc:sldMk cId="648788509" sldId="268"/>
            <ac:grpSpMk id="13" creationId="{FAB4A9F2-90C0-41B4-98BD-45D894F82358}"/>
          </ac:grpSpMkLst>
        </pc:grpChg>
        <pc:grpChg chg="del mod">
          <ac:chgData name="Catherine Watson" userId="36b423ff-f3d0-4618-883e-c2bbeda03679" providerId="ADAL" clId="{BC545A7D-EDAC-4CE3-9D87-93EBEC52C73B}" dt="2022-06-02T02:26:43.238" v="2038"/>
          <ac:grpSpMkLst>
            <pc:docMk/>
            <pc:sldMk cId="648788509" sldId="268"/>
            <ac:grpSpMk id="18" creationId="{6E0488F0-083A-4AA2-8736-191FAC45AB2D}"/>
          </ac:grpSpMkLst>
        </pc:grpChg>
        <pc:grpChg chg="del mod">
          <ac:chgData name="Catherine Watson" userId="36b423ff-f3d0-4618-883e-c2bbeda03679" providerId="ADAL" clId="{BC545A7D-EDAC-4CE3-9D87-93EBEC52C73B}" dt="2022-06-02T02:26:48.321" v="2047"/>
          <ac:grpSpMkLst>
            <pc:docMk/>
            <pc:sldMk cId="648788509" sldId="268"/>
            <ac:grpSpMk id="23" creationId="{06AC91DA-7F64-4A3A-B3EC-166E5D5908D5}"/>
          </ac:grpSpMkLst>
        </pc:grpChg>
        <pc:grpChg chg="del mod">
          <ac:chgData name="Catherine Watson" userId="36b423ff-f3d0-4618-883e-c2bbeda03679" providerId="ADAL" clId="{BC545A7D-EDAC-4CE3-9D87-93EBEC52C73B}" dt="2022-06-02T02:26:48.321" v="2047"/>
          <ac:grpSpMkLst>
            <pc:docMk/>
            <pc:sldMk cId="648788509" sldId="268"/>
            <ac:grpSpMk id="32" creationId="{F8275F69-F8E7-46E9-9200-67A1287E4F5B}"/>
          </ac:grpSpMkLst>
        </pc:grpChg>
        <pc:grpChg chg="mod">
          <ac:chgData name="Catherine Watson" userId="36b423ff-f3d0-4618-883e-c2bbeda03679" providerId="ADAL" clId="{BC545A7D-EDAC-4CE3-9D87-93EBEC52C73B}" dt="2022-06-02T02:26:48.321" v="2047"/>
          <ac:grpSpMkLst>
            <pc:docMk/>
            <pc:sldMk cId="648788509" sldId="268"/>
            <ac:grpSpMk id="33" creationId="{BB51E8AD-5B8F-4E00-BDA8-6D694C4785A4}"/>
          </ac:grpSpMkLst>
        </pc:grpChg>
        <pc:grpChg chg="mod">
          <ac:chgData name="Catherine Watson" userId="36b423ff-f3d0-4618-883e-c2bbeda03679" providerId="ADAL" clId="{BC545A7D-EDAC-4CE3-9D87-93EBEC52C73B}" dt="2022-06-02T02:26:52.894" v="2051"/>
          <ac:grpSpMkLst>
            <pc:docMk/>
            <pc:sldMk cId="648788509" sldId="268"/>
            <ac:grpSpMk id="37" creationId="{8F1F5FDB-5DC4-4675-AF43-96AFAF54D1BB}"/>
          </ac:grpSpMkLst>
        </pc:grpChg>
        <pc:grpChg chg="del mod">
          <ac:chgData name="Catherine Watson" userId="36b423ff-f3d0-4618-883e-c2bbeda03679" providerId="ADAL" clId="{BC545A7D-EDAC-4CE3-9D87-93EBEC52C73B}" dt="2022-06-02T02:27:03.191" v="2058"/>
          <ac:grpSpMkLst>
            <pc:docMk/>
            <pc:sldMk cId="648788509" sldId="268"/>
            <ac:grpSpMk id="41" creationId="{29DE4E46-5659-4100-A8A9-15AA5B519F6E}"/>
          </ac:grpSpMkLst>
        </pc:grpChg>
        <pc:grpChg chg="del mod">
          <ac:chgData name="Catherine Watson" userId="36b423ff-f3d0-4618-883e-c2bbeda03679" providerId="ADAL" clId="{BC545A7D-EDAC-4CE3-9D87-93EBEC52C73B}" dt="2022-06-02T02:27:06.817" v="2063"/>
          <ac:grpSpMkLst>
            <pc:docMk/>
            <pc:sldMk cId="648788509" sldId="268"/>
            <ac:grpSpMk id="44" creationId="{FACFB19D-359E-47A5-92E4-DD249831830E}"/>
          </ac:grpSpMkLst>
        </pc:grpChg>
        <pc:grpChg chg="del mod">
          <ac:chgData name="Catherine Watson" userId="36b423ff-f3d0-4618-883e-c2bbeda03679" providerId="ADAL" clId="{BC545A7D-EDAC-4CE3-9D87-93EBEC52C73B}" dt="2022-06-02T02:27:10.193" v="2068"/>
          <ac:grpSpMkLst>
            <pc:docMk/>
            <pc:sldMk cId="648788509" sldId="268"/>
            <ac:grpSpMk id="49" creationId="{C6C97FE4-88C5-47EF-A011-4BEC7DA042F0}"/>
          </ac:grpSpMkLst>
        </pc:grpChg>
        <pc:grpChg chg="mod">
          <ac:chgData name="Catherine Watson" userId="36b423ff-f3d0-4618-883e-c2bbeda03679" providerId="ADAL" clId="{BC545A7D-EDAC-4CE3-9D87-93EBEC52C73B}" dt="2022-06-02T02:27:10.193" v="2068"/>
          <ac:grpSpMkLst>
            <pc:docMk/>
            <pc:sldMk cId="648788509" sldId="268"/>
            <ac:grpSpMk id="54" creationId="{A8FC2C5A-E3B5-4538-975E-F66700777E36}"/>
          </ac:grpSpMkLst>
        </pc:grpChg>
        <pc:grpChg chg="mod">
          <ac:chgData name="Catherine Watson" userId="36b423ff-f3d0-4618-883e-c2bbeda03679" providerId="ADAL" clId="{BC545A7D-EDAC-4CE3-9D87-93EBEC52C73B}" dt="2022-06-02T02:27:21.568" v="2078"/>
          <ac:grpSpMkLst>
            <pc:docMk/>
            <pc:sldMk cId="648788509" sldId="268"/>
            <ac:grpSpMk id="64" creationId="{DAE91000-DB27-425E-BCE8-3801661FF736}"/>
          </ac:grpSpMkLst>
        </pc:grpChg>
        <pc:grpChg chg="mod">
          <ac:chgData name="Catherine Watson" userId="36b423ff-f3d0-4618-883e-c2bbeda03679" providerId="ADAL" clId="{BC545A7D-EDAC-4CE3-9D87-93EBEC52C73B}" dt="2022-06-02T02:27:27.984" v="2085"/>
          <ac:grpSpMkLst>
            <pc:docMk/>
            <pc:sldMk cId="648788509" sldId="268"/>
            <ac:grpSpMk id="71" creationId="{3D7253D9-6D6B-45AB-9A45-659504927E20}"/>
          </ac:grpSpMkLst>
        </pc:grpChg>
        <pc:grpChg chg="mod">
          <ac:chgData name="Catherine Watson" userId="36b423ff-f3d0-4618-883e-c2bbeda03679" providerId="ADAL" clId="{BC545A7D-EDAC-4CE3-9D87-93EBEC52C73B}" dt="2022-06-02T02:27:27.984" v="2085"/>
          <ac:grpSpMkLst>
            <pc:docMk/>
            <pc:sldMk cId="648788509" sldId="268"/>
            <ac:grpSpMk id="72" creationId="{FCC74633-7662-4DA8-B6A7-BDC764225548}"/>
          </ac:grpSpMkLst>
        </pc:grpChg>
        <pc:grpChg chg="mod">
          <ac:chgData name="Catherine Watson" userId="36b423ff-f3d0-4618-883e-c2bbeda03679" providerId="ADAL" clId="{BC545A7D-EDAC-4CE3-9D87-93EBEC52C73B}" dt="2022-06-02T02:27:32.493" v="2095"/>
          <ac:grpSpMkLst>
            <pc:docMk/>
            <pc:sldMk cId="648788509" sldId="268"/>
            <ac:grpSpMk id="82" creationId="{27FF3FEA-4B1F-4422-9A4C-C0E0E2C67418}"/>
          </ac:grpSpMkLst>
        </pc:grpChg>
        <pc:grpChg chg="mod">
          <ac:chgData name="Catherine Watson" userId="36b423ff-f3d0-4618-883e-c2bbeda03679" providerId="ADAL" clId="{BC545A7D-EDAC-4CE3-9D87-93EBEC52C73B}" dt="2022-06-02T02:27:36.116" v="2102"/>
          <ac:grpSpMkLst>
            <pc:docMk/>
            <pc:sldMk cId="648788509" sldId="268"/>
            <ac:grpSpMk id="89" creationId="{562C0D0B-AE42-4860-9CDE-29DB767BDADA}"/>
          </ac:grpSpMkLst>
        </pc:grpChg>
        <pc:grpChg chg="mod">
          <ac:chgData name="Catherine Watson" userId="36b423ff-f3d0-4618-883e-c2bbeda03679" providerId="ADAL" clId="{BC545A7D-EDAC-4CE3-9D87-93EBEC52C73B}" dt="2022-06-02T02:27:42.381" v="2115"/>
          <ac:grpSpMkLst>
            <pc:docMk/>
            <pc:sldMk cId="648788509" sldId="268"/>
            <ac:grpSpMk id="102" creationId="{B72F2E87-8BD8-4914-985E-163D69C9EE7C}"/>
          </ac:grpSpMkLst>
        </pc:grpChg>
        <pc:grpChg chg="mod">
          <ac:chgData name="Catherine Watson" userId="36b423ff-f3d0-4618-883e-c2bbeda03679" providerId="ADAL" clId="{BC545A7D-EDAC-4CE3-9D87-93EBEC52C73B}" dt="2022-06-02T02:27:42.381" v="2115"/>
          <ac:grpSpMkLst>
            <pc:docMk/>
            <pc:sldMk cId="648788509" sldId="268"/>
            <ac:grpSpMk id="103" creationId="{02F233D5-8D04-4860-B22F-20292D555C68}"/>
          </ac:grpSpMkLst>
        </pc:grpChg>
        <pc:inkChg chg="add mod">
          <ac:chgData name="Catherine Watson" userId="36b423ff-f3d0-4618-883e-c2bbeda03679" providerId="ADAL" clId="{BC545A7D-EDAC-4CE3-9D87-93EBEC52C73B}" dt="2022-06-02T02:26:20.351" v="2018"/>
          <ac:inkMkLst>
            <pc:docMk/>
            <pc:sldMk cId="648788509" sldId="268"/>
            <ac:inkMk id="2" creationId="{63073BAD-EC96-4B72-98F8-EDA9AFD799E3}"/>
          </ac:inkMkLst>
        </pc:inkChg>
        <pc:inkChg chg="add del mod">
          <ac:chgData name="Catherine Watson" userId="36b423ff-f3d0-4618-883e-c2bbeda03679" providerId="ADAL" clId="{BC545A7D-EDAC-4CE3-9D87-93EBEC52C73B}" dt="2022-06-02T02:26:20.351" v="2018"/>
          <ac:inkMkLst>
            <pc:docMk/>
            <pc:sldMk cId="648788509" sldId="268"/>
            <ac:inkMk id="3" creationId="{8F7D4ADB-FB08-4E75-A0F6-19810776FFF0}"/>
          </ac:inkMkLst>
        </pc:inkChg>
        <pc:inkChg chg="add del mod">
          <ac:chgData name="Catherine Watson" userId="36b423ff-f3d0-4618-883e-c2bbeda03679" providerId="ADAL" clId="{BC545A7D-EDAC-4CE3-9D87-93EBEC52C73B}" dt="2022-06-02T02:26:20.351" v="2017"/>
          <ac:inkMkLst>
            <pc:docMk/>
            <pc:sldMk cId="648788509" sldId="268"/>
            <ac:inkMk id="4" creationId="{8D6C19F0-115C-4525-902F-5DE285CA6471}"/>
          </ac:inkMkLst>
        </pc:inkChg>
        <pc:inkChg chg="add del mod">
          <ac:chgData name="Catherine Watson" userId="36b423ff-f3d0-4618-883e-c2bbeda03679" providerId="ADAL" clId="{BC545A7D-EDAC-4CE3-9D87-93EBEC52C73B}" dt="2022-06-02T02:26:30.057" v="2025"/>
          <ac:inkMkLst>
            <pc:docMk/>
            <pc:sldMk cId="648788509" sldId="268"/>
            <ac:inkMk id="6" creationId="{C47D1FC5-89C7-4DB5-B262-4DA0589A05A3}"/>
          </ac:inkMkLst>
        </pc:inkChg>
        <pc:inkChg chg="add del mod">
          <ac:chgData name="Catherine Watson" userId="36b423ff-f3d0-4618-883e-c2bbeda03679" providerId="ADAL" clId="{BC545A7D-EDAC-4CE3-9D87-93EBEC52C73B}" dt="2022-06-02T02:26:30.058" v="2026"/>
          <ac:inkMkLst>
            <pc:docMk/>
            <pc:sldMk cId="648788509" sldId="268"/>
            <ac:inkMk id="7" creationId="{142B013D-0FA5-4665-8EF0-587831099970}"/>
          </ac:inkMkLst>
        </pc:inkChg>
        <pc:inkChg chg="add mod">
          <ac:chgData name="Catherine Watson" userId="36b423ff-f3d0-4618-883e-c2bbeda03679" providerId="ADAL" clId="{BC545A7D-EDAC-4CE3-9D87-93EBEC52C73B}" dt="2022-06-02T02:26:48.321" v="2047"/>
          <ac:inkMkLst>
            <pc:docMk/>
            <pc:sldMk cId="648788509" sldId="268"/>
            <ac:inkMk id="9" creationId="{5950B1E1-777F-46DE-8507-F18034B90915}"/>
          </ac:inkMkLst>
        </pc:inkChg>
        <pc:inkChg chg="add mod">
          <ac:chgData name="Catherine Watson" userId="36b423ff-f3d0-4618-883e-c2bbeda03679" providerId="ADAL" clId="{BC545A7D-EDAC-4CE3-9D87-93EBEC52C73B}" dt="2022-06-02T02:26:48.321" v="2047"/>
          <ac:inkMkLst>
            <pc:docMk/>
            <pc:sldMk cId="648788509" sldId="268"/>
            <ac:inkMk id="10" creationId="{7AB2B795-02D4-42EA-AC91-EE519EA2CE75}"/>
          </ac:inkMkLst>
        </pc:inkChg>
        <pc:inkChg chg="add mod">
          <ac:chgData name="Catherine Watson" userId="36b423ff-f3d0-4618-883e-c2bbeda03679" providerId="ADAL" clId="{BC545A7D-EDAC-4CE3-9D87-93EBEC52C73B}" dt="2022-06-02T02:26:38.302" v="2033"/>
          <ac:inkMkLst>
            <pc:docMk/>
            <pc:sldMk cId="648788509" sldId="268"/>
            <ac:inkMk id="12" creationId="{9C8DC729-FA86-4353-B3B9-86CE5748CFC5}"/>
          </ac:inkMkLst>
        </pc:inkChg>
        <pc:inkChg chg="add mod">
          <ac:chgData name="Catherine Watson" userId="36b423ff-f3d0-4618-883e-c2bbeda03679" providerId="ADAL" clId="{BC545A7D-EDAC-4CE3-9D87-93EBEC52C73B}" dt="2022-06-02T02:26:48.321" v="2047"/>
          <ac:inkMkLst>
            <pc:docMk/>
            <pc:sldMk cId="648788509" sldId="268"/>
            <ac:inkMk id="14" creationId="{87C9B486-6431-4441-808B-6D23AC575B8A}"/>
          </ac:inkMkLst>
        </pc:inkChg>
        <pc:inkChg chg="add mod">
          <ac:chgData name="Catherine Watson" userId="36b423ff-f3d0-4618-883e-c2bbeda03679" providerId="ADAL" clId="{BC545A7D-EDAC-4CE3-9D87-93EBEC52C73B}" dt="2022-06-02T02:26:48.321" v="2047"/>
          <ac:inkMkLst>
            <pc:docMk/>
            <pc:sldMk cId="648788509" sldId="268"/>
            <ac:inkMk id="15" creationId="{D99FBEDE-8654-46D2-851D-AB989D12087D}"/>
          </ac:inkMkLst>
        </pc:inkChg>
        <pc:inkChg chg="add mod">
          <ac:chgData name="Catherine Watson" userId="36b423ff-f3d0-4618-883e-c2bbeda03679" providerId="ADAL" clId="{BC545A7D-EDAC-4CE3-9D87-93EBEC52C73B}" dt="2022-06-02T02:26:48.321" v="2047"/>
          <ac:inkMkLst>
            <pc:docMk/>
            <pc:sldMk cId="648788509" sldId="268"/>
            <ac:inkMk id="16" creationId="{D9265DB8-1DC4-4E60-A85F-692205CCF89A}"/>
          </ac:inkMkLst>
        </pc:inkChg>
        <pc:inkChg chg="add mod">
          <ac:chgData name="Catherine Watson" userId="36b423ff-f3d0-4618-883e-c2bbeda03679" providerId="ADAL" clId="{BC545A7D-EDAC-4CE3-9D87-93EBEC52C73B}" dt="2022-06-02T02:26:48.321" v="2047"/>
          <ac:inkMkLst>
            <pc:docMk/>
            <pc:sldMk cId="648788509" sldId="268"/>
            <ac:inkMk id="17" creationId="{5591A8CE-49B5-4306-9C48-7A26841BBA7B}"/>
          </ac:inkMkLst>
        </pc:inkChg>
        <pc:inkChg chg="add mod">
          <ac:chgData name="Catherine Watson" userId="36b423ff-f3d0-4618-883e-c2bbeda03679" providerId="ADAL" clId="{BC545A7D-EDAC-4CE3-9D87-93EBEC52C73B}" dt="2022-06-02T02:26:48.321" v="2047"/>
          <ac:inkMkLst>
            <pc:docMk/>
            <pc:sldMk cId="648788509" sldId="268"/>
            <ac:inkMk id="19" creationId="{78BA02F7-C20C-41B1-B8C3-CB7001EEDF83}"/>
          </ac:inkMkLst>
        </pc:inkChg>
        <pc:inkChg chg="add mod">
          <ac:chgData name="Catherine Watson" userId="36b423ff-f3d0-4618-883e-c2bbeda03679" providerId="ADAL" clId="{BC545A7D-EDAC-4CE3-9D87-93EBEC52C73B}" dt="2022-06-02T02:26:48.321" v="2047"/>
          <ac:inkMkLst>
            <pc:docMk/>
            <pc:sldMk cId="648788509" sldId="268"/>
            <ac:inkMk id="20" creationId="{13DA936F-F088-4863-9F10-21645526AEFF}"/>
          </ac:inkMkLst>
        </pc:inkChg>
        <pc:inkChg chg="add mod">
          <ac:chgData name="Catherine Watson" userId="36b423ff-f3d0-4618-883e-c2bbeda03679" providerId="ADAL" clId="{BC545A7D-EDAC-4CE3-9D87-93EBEC52C73B}" dt="2022-06-02T02:26:48.321" v="2047"/>
          <ac:inkMkLst>
            <pc:docMk/>
            <pc:sldMk cId="648788509" sldId="268"/>
            <ac:inkMk id="21" creationId="{2D249C28-06A2-413D-9865-F2B174A9E51C}"/>
          </ac:inkMkLst>
        </pc:inkChg>
        <pc:inkChg chg="add mod">
          <ac:chgData name="Catherine Watson" userId="36b423ff-f3d0-4618-883e-c2bbeda03679" providerId="ADAL" clId="{BC545A7D-EDAC-4CE3-9D87-93EBEC52C73B}" dt="2022-06-02T02:26:48.321" v="2047"/>
          <ac:inkMkLst>
            <pc:docMk/>
            <pc:sldMk cId="648788509" sldId="268"/>
            <ac:inkMk id="22" creationId="{82AA7F92-49EA-4DB3-AD3B-A5039365D4B6}"/>
          </ac:inkMkLst>
        </pc:inkChg>
        <pc:inkChg chg="add mod">
          <ac:chgData name="Catherine Watson" userId="36b423ff-f3d0-4618-883e-c2bbeda03679" providerId="ADAL" clId="{BC545A7D-EDAC-4CE3-9D87-93EBEC52C73B}" dt="2022-06-02T02:26:48.321" v="2047"/>
          <ac:inkMkLst>
            <pc:docMk/>
            <pc:sldMk cId="648788509" sldId="268"/>
            <ac:inkMk id="24" creationId="{4311E1EC-857A-4421-9E64-D354A680E5F0}"/>
          </ac:inkMkLst>
        </pc:inkChg>
        <pc:inkChg chg="add mod">
          <ac:chgData name="Catherine Watson" userId="36b423ff-f3d0-4618-883e-c2bbeda03679" providerId="ADAL" clId="{BC545A7D-EDAC-4CE3-9D87-93EBEC52C73B}" dt="2022-06-02T02:26:48.321" v="2047"/>
          <ac:inkMkLst>
            <pc:docMk/>
            <pc:sldMk cId="648788509" sldId="268"/>
            <ac:inkMk id="25" creationId="{0F2BCD4C-F5A9-44C8-96C6-54563DC719E7}"/>
          </ac:inkMkLst>
        </pc:inkChg>
        <pc:inkChg chg="add mod">
          <ac:chgData name="Catherine Watson" userId="36b423ff-f3d0-4618-883e-c2bbeda03679" providerId="ADAL" clId="{BC545A7D-EDAC-4CE3-9D87-93EBEC52C73B}" dt="2022-06-02T02:26:48.321" v="2047"/>
          <ac:inkMkLst>
            <pc:docMk/>
            <pc:sldMk cId="648788509" sldId="268"/>
            <ac:inkMk id="26" creationId="{B51B120D-D1F8-409A-A272-529E02736972}"/>
          </ac:inkMkLst>
        </pc:inkChg>
        <pc:inkChg chg="add mod">
          <ac:chgData name="Catherine Watson" userId="36b423ff-f3d0-4618-883e-c2bbeda03679" providerId="ADAL" clId="{BC545A7D-EDAC-4CE3-9D87-93EBEC52C73B}" dt="2022-06-02T02:26:48.321" v="2047"/>
          <ac:inkMkLst>
            <pc:docMk/>
            <pc:sldMk cId="648788509" sldId="268"/>
            <ac:inkMk id="27" creationId="{7AB6C7CC-3F15-4F80-A1E8-2474AA96EA93}"/>
          </ac:inkMkLst>
        </pc:inkChg>
        <pc:inkChg chg="add mod">
          <ac:chgData name="Catherine Watson" userId="36b423ff-f3d0-4618-883e-c2bbeda03679" providerId="ADAL" clId="{BC545A7D-EDAC-4CE3-9D87-93EBEC52C73B}" dt="2022-06-02T02:26:48.321" v="2047"/>
          <ac:inkMkLst>
            <pc:docMk/>
            <pc:sldMk cId="648788509" sldId="268"/>
            <ac:inkMk id="28" creationId="{BD1A2102-8383-4A58-B4C1-B8E363BF62A2}"/>
          </ac:inkMkLst>
        </pc:inkChg>
        <pc:inkChg chg="add mod">
          <ac:chgData name="Catherine Watson" userId="36b423ff-f3d0-4618-883e-c2bbeda03679" providerId="ADAL" clId="{BC545A7D-EDAC-4CE3-9D87-93EBEC52C73B}" dt="2022-06-02T02:26:48.321" v="2047"/>
          <ac:inkMkLst>
            <pc:docMk/>
            <pc:sldMk cId="648788509" sldId="268"/>
            <ac:inkMk id="29" creationId="{D2345D65-ECE1-483E-B3F9-0DA0E5F5A71C}"/>
          </ac:inkMkLst>
        </pc:inkChg>
        <pc:inkChg chg="add mod">
          <ac:chgData name="Catherine Watson" userId="36b423ff-f3d0-4618-883e-c2bbeda03679" providerId="ADAL" clId="{BC545A7D-EDAC-4CE3-9D87-93EBEC52C73B}" dt="2022-06-02T02:26:48.321" v="2047"/>
          <ac:inkMkLst>
            <pc:docMk/>
            <pc:sldMk cId="648788509" sldId="268"/>
            <ac:inkMk id="30" creationId="{0D40FA91-6FE9-47F0-8403-A724647FAB2C}"/>
          </ac:inkMkLst>
        </pc:inkChg>
        <pc:inkChg chg="add mod">
          <ac:chgData name="Catherine Watson" userId="36b423ff-f3d0-4618-883e-c2bbeda03679" providerId="ADAL" clId="{BC545A7D-EDAC-4CE3-9D87-93EBEC52C73B}" dt="2022-06-02T02:26:48.321" v="2047"/>
          <ac:inkMkLst>
            <pc:docMk/>
            <pc:sldMk cId="648788509" sldId="268"/>
            <ac:inkMk id="31" creationId="{3DD399F8-8ECA-41B7-924E-613DFDD2C083}"/>
          </ac:inkMkLst>
        </pc:inkChg>
        <pc:inkChg chg="add mod">
          <ac:chgData name="Catherine Watson" userId="36b423ff-f3d0-4618-883e-c2bbeda03679" providerId="ADAL" clId="{BC545A7D-EDAC-4CE3-9D87-93EBEC52C73B}" dt="2022-06-02T02:26:52.894" v="2051"/>
          <ac:inkMkLst>
            <pc:docMk/>
            <pc:sldMk cId="648788509" sldId="268"/>
            <ac:inkMk id="34" creationId="{A99662E6-1617-4D17-A654-D4A54B9C2B80}"/>
          </ac:inkMkLst>
        </pc:inkChg>
        <pc:inkChg chg="add mod">
          <ac:chgData name="Catherine Watson" userId="36b423ff-f3d0-4618-883e-c2bbeda03679" providerId="ADAL" clId="{BC545A7D-EDAC-4CE3-9D87-93EBEC52C73B}" dt="2022-06-02T02:26:52.894" v="2051"/>
          <ac:inkMkLst>
            <pc:docMk/>
            <pc:sldMk cId="648788509" sldId="268"/>
            <ac:inkMk id="35" creationId="{8BFC5DE3-58C9-40DA-9FEB-9C35FEF8E02B}"/>
          </ac:inkMkLst>
        </pc:inkChg>
        <pc:inkChg chg="add mod">
          <ac:chgData name="Catherine Watson" userId="36b423ff-f3d0-4618-883e-c2bbeda03679" providerId="ADAL" clId="{BC545A7D-EDAC-4CE3-9D87-93EBEC52C73B}" dt="2022-06-02T02:26:52.894" v="2051"/>
          <ac:inkMkLst>
            <pc:docMk/>
            <pc:sldMk cId="648788509" sldId="268"/>
            <ac:inkMk id="36" creationId="{08B9471A-122C-438B-A7F9-F0224F6DC22E}"/>
          </ac:inkMkLst>
        </pc:inkChg>
        <pc:inkChg chg="add mod">
          <ac:chgData name="Catherine Watson" userId="36b423ff-f3d0-4618-883e-c2bbeda03679" providerId="ADAL" clId="{BC545A7D-EDAC-4CE3-9D87-93EBEC52C73B}" dt="2022-06-02T02:27:10.193" v="2068"/>
          <ac:inkMkLst>
            <pc:docMk/>
            <pc:sldMk cId="648788509" sldId="268"/>
            <ac:inkMk id="38" creationId="{30CC9ABD-0E94-4C98-8C06-B54136DEBDB8}"/>
          </ac:inkMkLst>
        </pc:inkChg>
        <pc:inkChg chg="add mod">
          <ac:chgData name="Catherine Watson" userId="36b423ff-f3d0-4618-883e-c2bbeda03679" providerId="ADAL" clId="{BC545A7D-EDAC-4CE3-9D87-93EBEC52C73B}" dt="2022-06-02T02:27:10.193" v="2068"/>
          <ac:inkMkLst>
            <pc:docMk/>
            <pc:sldMk cId="648788509" sldId="268"/>
            <ac:inkMk id="39" creationId="{B0935964-30CF-4FCC-A339-374045D108E0}"/>
          </ac:inkMkLst>
        </pc:inkChg>
        <pc:inkChg chg="add mod">
          <ac:chgData name="Catherine Watson" userId="36b423ff-f3d0-4618-883e-c2bbeda03679" providerId="ADAL" clId="{BC545A7D-EDAC-4CE3-9D87-93EBEC52C73B}" dt="2022-06-02T02:27:10.193" v="2068"/>
          <ac:inkMkLst>
            <pc:docMk/>
            <pc:sldMk cId="648788509" sldId="268"/>
            <ac:inkMk id="40" creationId="{1758D914-F358-44CC-B39F-4137F9746E0F}"/>
          </ac:inkMkLst>
        </pc:inkChg>
        <pc:inkChg chg="add mod">
          <ac:chgData name="Catherine Watson" userId="36b423ff-f3d0-4618-883e-c2bbeda03679" providerId="ADAL" clId="{BC545A7D-EDAC-4CE3-9D87-93EBEC52C73B}" dt="2022-06-02T02:27:10.193" v="2068"/>
          <ac:inkMkLst>
            <pc:docMk/>
            <pc:sldMk cId="648788509" sldId="268"/>
            <ac:inkMk id="42" creationId="{135E1AC3-592C-49AD-85EA-5EA3686E9D42}"/>
          </ac:inkMkLst>
        </pc:inkChg>
        <pc:inkChg chg="add mod">
          <ac:chgData name="Catherine Watson" userId="36b423ff-f3d0-4618-883e-c2bbeda03679" providerId="ADAL" clId="{BC545A7D-EDAC-4CE3-9D87-93EBEC52C73B}" dt="2022-06-02T02:27:10.193" v="2068"/>
          <ac:inkMkLst>
            <pc:docMk/>
            <pc:sldMk cId="648788509" sldId="268"/>
            <ac:inkMk id="43" creationId="{FBA168B7-AAA7-4C09-9B21-84001FD132F0}"/>
          </ac:inkMkLst>
        </pc:inkChg>
        <pc:inkChg chg="add mod">
          <ac:chgData name="Catherine Watson" userId="36b423ff-f3d0-4618-883e-c2bbeda03679" providerId="ADAL" clId="{BC545A7D-EDAC-4CE3-9D87-93EBEC52C73B}" dt="2022-06-02T02:27:10.193" v="2068"/>
          <ac:inkMkLst>
            <pc:docMk/>
            <pc:sldMk cId="648788509" sldId="268"/>
            <ac:inkMk id="45" creationId="{2E9EE16D-CF52-4E57-9019-C13FFB2CD50B}"/>
          </ac:inkMkLst>
        </pc:inkChg>
        <pc:inkChg chg="add mod">
          <ac:chgData name="Catherine Watson" userId="36b423ff-f3d0-4618-883e-c2bbeda03679" providerId="ADAL" clId="{BC545A7D-EDAC-4CE3-9D87-93EBEC52C73B}" dt="2022-06-02T02:27:10.193" v="2068"/>
          <ac:inkMkLst>
            <pc:docMk/>
            <pc:sldMk cId="648788509" sldId="268"/>
            <ac:inkMk id="46" creationId="{3AE3A3CE-8A5B-4438-B41C-E5997338B680}"/>
          </ac:inkMkLst>
        </pc:inkChg>
        <pc:inkChg chg="add mod">
          <ac:chgData name="Catherine Watson" userId="36b423ff-f3d0-4618-883e-c2bbeda03679" providerId="ADAL" clId="{BC545A7D-EDAC-4CE3-9D87-93EBEC52C73B}" dt="2022-06-02T02:27:10.193" v="2068"/>
          <ac:inkMkLst>
            <pc:docMk/>
            <pc:sldMk cId="648788509" sldId="268"/>
            <ac:inkMk id="47" creationId="{6623FA5D-8447-49BF-980F-20222CDFA79C}"/>
          </ac:inkMkLst>
        </pc:inkChg>
        <pc:inkChg chg="add mod">
          <ac:chgData name="Catherine Watson" userId="36b423ff-f3d0-4618-883e-c2bbeda03679" providerId="ADAL" clId="{BC545A7D-EDAC-4CE3-9D87-93EBEC52C73B}" dt="2022-06-02T02:27:10.193" v="2068"/>
          <ac:inkMkLst>
            <pc:docMk/>
            <pc:sldMk cId="648788509" sldId="268"/>
            <ac:inkMk id="48" creationId="{0A4AABDB-A658-43D7-AFF5-23F38D5A513A}"/>
          </ac:inkMkLst>
        </pc:inkChg>
        <pc:inkChg chg="add mod">
          <ac:chgData name="Catherine Watson" userId="36b423ff-f3d0-4618-883e-c2bbeda03679" providerId="ADAL" clId="{BC545A7D-EDAC-4CE3-9D87-93EBEC52C73B}" dt="2022-06-02T02:27:10.193" v="2068"/>
          <ac:inkMkLst>
            <pc:docMk/>
            <pc:sldMk cId="648788509" sldId="268"/>
            <ac:inkMk id="50" creationId="{2A433C59-80A0-43C6-AC27-FB2EAB38BD16}"/>
          </ac:inkMkLst>
        </pc:inkChg>
        <pc:inkChg chg="add mod">
          <ac:chgData name="Catherine Watson" userId="36b423ff-f3d0-4618-883e-c2bbeda03679" providerId="ADAL" clId="{BC545A7D-EDAC-4CE3-9D87-93EBEC52C73B}" dt="2022-06-02T02:27:10.193" v="2068"/>
          <ac:inkMkLst>
            <pc:docMk/>
            <pc:sldMk cId="648788509" sldId="268"/>
            <ac:inkMk id="51" creationId="{8D7AF39D-BE9B-4B1E-AD43-BD0B85D0C49E}"/>
          </ac:inkMkLst>
        </pc:inkChg>
        <pc:inkChg chg="add mod">
          <ac:chgData name="Catherine Watson" userId="36b423ff-f3d0-4618-883e-c2bbeda03679" providerId="ADAL" clId="{BC545A7D-EDAC-4CE3-9D87-93EBEC52C73B}" dt="2022-06-02T02:27:10.193" v="2068"/>
          <ac:inkMkLst>
            <pc:docMk/>
            <pc:sldMk cId="648788509" sldId="268"/>
            <ac:inkMk id="52" creationId="{5DCD071A-F99E-49D3-A041-FFB4BF26F5FB}"/>
          </ac:inkMkLst>
        </pc:inkChg>
        <pc:inkChg chg="add mod">
          <ac:chgData name="Catherine Watson" userId="36b423ff-f3d0-4618-883e-c2bbeda03679" providerId="ADAL" clId="{BC545A7D-EDAC-4CE3-9D87-93EBEC52C73B}" dt="2022-06-02T02:27:10.193" v="2068"/>
          <ac:inkMkLst>
            <pc:docMk/>
            <pc:sldMk cId="648788509" sldId="268"/>
            <ac:inkMk id="53" creationId="{7BDFA6CB-D7DE-4192-B5E8-045921DFA3DC}"/>
          </ac:inkMkLst>
        </pc:inkChg>
        <pc:inkChg chg="add mod">
          <ac:chgData name="Catherine Watson" userId="36b423ff-f3d0-4618-883e-c2bbeda03679" providerId="ADAL" clId="{BC545A7D-EDAC-4CE3-9D87-93EBEC52C73B}" dt="2022-06-02T02:27:21.568" v="2078"/>
          <ac:inkMkLst>
            <pc:docMk/>
            <pc:sldMk cId="648788509" sldId="268"/>
            <ac:inkMk id="55" creationId="{CBACD0F7-C23B-4043-972E-D0E083A50517}"/>
          </ac:inkMkLst>
        </pc:inkChg>
        <pc:inkChg chg="add mod">
          <ac:chgData name="Catherine Watson" userId="36b423ff-f3d0-4618-883e-c2bbeda03679" providerId="ADAL" clId="{BC545A7D-EDAC-4CE3-9D87-93EBEC52C73B}" dt="2022-06-02T02:27:21.568" v="2078"/>
          <ac:inkMkLst>
            <pc:docMk/>
            <pc:sldMk cId="648788509" sldId="268"/>
            <ac:inkMk id="56" creationId="{8DC52A43-0F40-4325-AE12-1A2EA0FF8439}"/>
          </ac:inkMkLst>
        </pc:inkChg>
        <pc:inkChg chg="add mod">
          <ac:chgData name="Catherine Watson" userId="36b423ff-f3d0-4618-883e-c2bbeda03679" providerId="ADAL" clId="{BC545A7D-EDAC-4CE3-9D87-93EBEC52C73B}" dt="2022-06-02T02:27:21.568" v="2078"/>
          <ac:inkMkLst>
            <pc:docMk/>
            <pc:sldMk cId="648788509" sldId="268"/>
            <ac:inkMk id="57" creationId="{218A7980-1100-4954-9374-179AD835F740}"/>
          </ac:inkMkLst>
        </pc:inkChg>
        <pc:inkChg chg="add mod">
          <ac:chgData name="Catherine Watson" userId="36b423ff-f3d0-4618-883e-c2bbeda03679" providerId="ADAL" clId="{BC545A7D-EDAC-4CE3-9D87-93EBEC52C73B}" dt="2022-06-02T02:27:21.568" v="2078"/>
          <ac:inkMkLst>
            <pc:docMk/>
            <pc:sldMk cId="648788509" sldId="268"/>
            <ac:inkMk id="58" creationId="{01019EAB-C929-48CD-BB46-C82E29B1E3A8}"/>
          </ac:inkMkLst>
        </pc:inkChg>
        <pc:inkChg chg="add mod">
          <ac:chgData name="Catherine Watson" userId="36b423ff-f3d0-4618-883e-c2bbeda03679" providerId="ADAL" clId="{BC545A7D-EDAC-4CE3-9D87-93EBEC52C73B}" dt="2022-06-02T02:27:21.568" v="2078"/>
          <ac:inkMkLst>
            <pc:docMk/>
            <pc:sldMk cId="648788509" sldId="268"/>
            <ac:inkMk id="59" creationId="{0BCBF1AB-71AA-4AFE-A718-6781AD883997}"/>
          </ac:inkMkLst>
        </pc:inkChg>
        <pc:inkChg chg="add mod">
          <ac:chgData name="Catherine Watson" userId="36b423ff-f3d0-4618-883e-c2bbeda03679" providerId="ADAL" clId="{BC545A7D-EDAC-4CE3-9D87-93EBEC52C73B}" dt="2022-06-02T02:27:21.568" v="2078"/>
          <ac:inkMkLst>
            <pc:docMk/>
            <pc:sldMk cId="648788509" sldId="268"/>
            <ac:inkMk id="60" creationId="{04A445A5-5784-4D90-81D3-82205315D5D3}"/>
          </ac:inkMkLst>
        </pc:inkChg>
        <pc:inkChg chg="add mod">
          <ac:chgData name="Catherine Watson" userId="36b423ff-f3d0-4618-883e-c2bbeda03679" providerId="ADAL" clId="{BC545A7D-EDAC-4CE3-9D87-93EBEC52C73B}" dt="2022-06-02T02:27:21.568" v="2078"/>
          <ac:inkMkLst>
            <pc:docMk/>
            <pc:sldMk cId="648788509" sldId="268"/>
            <ac:inkMk id="61" creationId="{D99F72BB-3FB9-4E4A-9E79-447E845A2952}"/>
          </ac:inkMkLst>
        </pc:inkChg>
        <pc:inkChg chg="add mod">
          <ac:chgData name="Catherine Watson" userId="36b423ff-f3d0-4618-883e-c2bbeda03679" providerId="ADAL" clId="{BC545A7D-EDAC-4CE3-9D87-93EBEC52C73B}" dt="2022-06-02T02:27:21.568" v="2078"/>
          <ac:inkMkLst>
            <pc:docMk/>
            <pc:sldMk cId="648788509" sldId="268"/>
            <ac:inkMk id="62" creationId="{4ED006CF-7B94-443B-BE6B-79A0A9DC41DF}"/>
          </ac:inkMkLst>
        </pc:inkChg>
        <pc:inkChg chg="add mod">
          <ac:chgData name="Catherine Watson" userId="36b423ff-f3d0-4618-883e-c2bbeda03679" providerId="ADAL" clId="{BC545A7D-EDAC-4CE3-9D87-93EBEC52C73B}" dt="2022-06-02T02:27:21.568" v="2078"/>
          <ac:inkMkLst>
            <pc:docMk/>
            <pc:sldMk cId="648788509" sldId="268"/>
            <ac:inkMk id="63" creationId="{F8813BAB-2089-4D2B-BBAF-04A36EA1C0CF}"/>
          </ac:inkMkLst>
        </pc:inkChg>
        <pc:inkChg chg="add mod">
          <ac:chgData name="Catherine Watson" userId="36b423ff-f3d0-4618-883e-c2bbeda03679" providerId="ADAL" clId="{BC545A7D-EDAC-4CE3-9D87-93EBEC52C73B}" dt="2022-06-02T02:27:27.984" v="2085"/>
          <ac:inkMkLst>
            <pc:docMk/>
            <pc:sldMk cId="648788509" sldId="268"/>
            <ac:inkMk id="65" creationId="{A46F5FC4-0639-4492-B06E-E33C4E40C4BB}"/>
          </ac:inkMkLst>
        </pc:inkChg>
        <pc:inkChg chg="add mod">
          <ac:chgData name="Catherine Watson" userId="36b423ff-f3d0-4618-883e-c2bbeda03679" providerId="ADAL" clId="{BC545A7D-EDAC-4CE3-9D87-93EBEC52C73B}" dt="2022-06-02T02:27:27.984" v="2085"/>
          <ac:inkMkLst>
            <pc:docMk/>
            <pc:sldMk cId="648788509" sldId="268"/>
            <ac:inkMk id="66" creationId="{0E2FF818-D4B8-498B-AD06-2CF241B3AB62}"/>
          </ac:inkMkLst>
        </pc:inkChg>
        <pc:inkChg chg="add mod">
          <ac:chgData name="Catherine Watson" userId="36b423ff-f3d0-4618-883e-c2bbeda03679" providerId="ADAL" clId="{BC545A7D-EDAC-4CE3-9D87-93EBEC52C73B}" dt="2022-06-02T02:27:27.984" v="2085"/>
          <ac:inkMkLst>
            <pc:docMk/>
            <pc:sldMk cId="648788509" sldId="268"/>
            <ac:inkMk id="67" creationId="{6DCC83A4-BDCE-4134-B747-4638E8B9875F}"/>
          </ac:inkMkLst>
        </pc:inkChg>
        <pc:inkChg chg="add mod">
          <ac:chgData name="Catherine Watson" userId="36b423ff-f3d0-4618-883e-c2bbeda03679" providerId="ADAL" clId="{BC545A7D-EDAC-4CE3-9D87-93EBEC52C73B}" dt="2022-06-02T02:27:27.984" v="2085"/>
          <ac:inkMkLst>
            <pc:docMk/>
            <pc:sldMk cId="648788509" sldId="268"/>
            <ac:inkMk id="68" creationId="{DF594A6B-1214-459E-82A3-261474C921CB}"/>
          </ac:inkMkLst>
        </pc:inkChg>
        <pc:inkChg chg="add mod">
          <ac:chgData name="Catherine Watson" userId="36b423ff-f3d0-4618-883e-c2bbeda03679" providerId="ADAL" clId="{BC545A7D-EDAC-4CE3-9D87-93EBEC52C73B}" dt="2022-06-02T02:27:27.984" v="2085"/>
          <ac:inkMkLst>
            <pc:docMk/>
            <pc:sldMk cId="648788509" sldId="268"/>
            <ac:inkMk id="69" creationId="{ECA53A07-77FD-43BA-9BEE-98A445706B5A}"/>
          </ac:inkMkLst>
        </pc:inkChg>
        <pc:inkChg chg="add mod">
          <ac:chgData name="Catherine Watson" userId="36b423ff-f3d0-4618-883e-c2bbeda03679" providerId="ADAL" clId="{BC545A7D-EDAC-4CE3-9D87-93EBEC52C73B}" dt="2022-06-02T02:27:27.984" v="2085"/>
          <ac:inkMkLst>
            <pc:docMk/>
            <pc:sldMk cId="648788509" sldId="268"/>
            <ac:inkMk id="70" creationId="{12B45D4A-0F52-4D0C-8B55-57767F3E52EA}"/>
          </ac:inkMkLst>
        </pc:inkChg>
        <pc:inkChg chg="add mod">
          <ac:chgData name="Catherine Watson" userId="36b423ff-f3d0-4618-883e-c2bbeda03679" providerId="ADAL" clId="{BC545A7D-EDAC-4CE3-9D87-93EBEC52C73B}" dt="2022-06-02T02:27:32.493" v="2095"/>
          <ac:inkMkLst>
            <pc:docMk/>
            <pc:sldMk cId="648788509" sldId="268"/>
            <ac:inkMk id="73" creationId="{200EF5A0-F8FE-43E4-A572-8AEDA2ED13CA}"/>
          </ac:inkMkLst>
        </pc:inkChg>
        <pc:inkChg chg="add mod">
          <ac:chgData name="Catherine Watson" userId="36b423ff-f3d0-4618-883e-c2bbeda03679" providerId="ADAL" clId="{BC545A7D-EDAC-4CE3-9D87-93EBEC52C73B}" dt="2022-06-02T02:27:32.493" v="2095"/>
          <ac:inkMkLst>
            <pc:docMk/>
            <pc:sldMk cId="648788509" sldId="268"/>
            <ac:inkMk id="74" creationId="{6D2DA6B3-4BFB-4B33-A2F6-C8B49623B40C}"/>
          </ac:inkMkLst>
        </pc:inkChg>
        <pc:inkChg chg="add mod">
          <ac:chgData name="Catherine Watson" userId="36b423ff-f3d0-4618-883e-c2bbeda03679" providerId="ADAL" clId="{BC545A7D-EDAC-4CE3-9D87-93EBEC52C73B}" dt="2022-06-02T02:27:32.493" v="2095"/>
          <ac:inkMkLst>
            <pc:docMk/>
            <pc:sldMk cId="648788509" sldId="268"/>
            <ac:inkMk id="75" creationId="{770214D8-A521-4E56-B8D3-C949B2BA3521}"/>
          </ac:inkMkLst>
        </pc:inkChg>
        <pc:inkChg chg="add mod">
          <ac:chgData name="Catherine Watson" userId="36b423ff-f3d0-4618-883e-c2bbeda03679" providerId="ADAL" clId="{BC545A7D-EDAC-4CE3-9D87-93EBEC52C73B}" dt="2022-06-02T02:27:32.493" v="2095"/>
          <ac:inkMkLst>
            <pc:docMk/>
            <pc:sldMk cId="648788509" sldId="268"/>
            <ac:inkMk id="76" creationId="{009D84FC-5725-492F-9965-E9BBA2A0D184}"/>
          </ac:inkMkLst>
        </pc:inkChg>
        <pc:inkChg chg="add mod">
          <ac:chgData name="Catherine Watson" userId="36b423ff-f3d0-4618-883e-c2bbeda03679" providerId="ADAL" clId="{BC545A7D-EDAC-4CE3-9D87-93EBEC52C73B}" dt="2022-06-02T02:27:32.493" v="2095"/>
          <ac:inkMkLst>
            <pc:docMk/>
            <pc:sldMk cId="648788509" sldId="268"/>
            <ac:inkMk id="77" creationId="{6250D6CD-62B0-4BCC-B149-1051CFEE7896}"/>
          </ac:inkMkLst>
        </pc:inkChg>
        <pc:inkChg chg="add mod">
          <ac:chgData name="Catherine Watson" userId="36b423ff-f3d0-4618-883e-c2bbeda03679" providerId="ADAL" clId="{BC545A7D-EDAC-4CE3-9D87-93EBEC52C73B}" dt="2022-06-02T02:27:32.493" v="2095"/>
          <ac:inkMkLst>
            <pc:docMk/>
            <pc:sldMk cId="648788509" sldId="268"/>
            <ac:inkMk id="78" creationId="{6C4D1C0A-81A9-4229-9B0D-5061583844D7}"/>
          </ac:inkMkLst>
        </pc:inkChg>
        <pc:inkChg chg="add mod">
          <ac:chgData name="Catherine Watson" userId="36b423ff-f3d0-4618-883e-c2bbeda03679" providerId="ADAL" clId="{BC545A7D-EDAC-4CE3-9D87-93EBEC52C73B}" dt="2022-06-02T02:27:32.493" v="2095"/>
          <ac:inkMkLst>
            <pc:docMk/>
            <pc:sldMk cId="648788509" sldId="268"/>
            <ac:inkMk id="79" creationId="{11A3DA10-5EEC-44E1-8AC6-B0A25E2236C8}"/>
          </ac:inkMkLst>
        </pc:inkChg>
        <pc:inkChg chg="add mod">
          <ac:chgData name="Catherine Watson" userId="36b423ff-f3d0-4618-883e-c2bbeda03679" providerId="ADAL" clId="{BC545A7D-EDAC-4CE3-9D87-93EBEC52C73B}" dt="2022-06-02T02:27:32.493" v="2095"/>
          <ac:inkMkLst>
            <pc:docMk/>
            <pc:sldMk cId="648788509" sldId="268"/>
            <ac:inkMk id="80" creationId="{E6691AF8-B65D-4F35-8C12-6C9B9100B881}"/>
          </ac:inkMkLst>
        </pc:inkChg>
        <pc:inkChg chg="add mod">
          <ac:chgData name="Catherine Watson" userId="36b423ff-f3d0-4618-883e-c2bbeda03679" providerId="ADAL" clId="{BC545A7D-EDAC-4CE3-9D87-93EBEC52C73B}" dt="2022-06-02T02:27:32.493" v="2095"/>
          <ac:inkMkLst>
            <pc:docMk/>
            <pc:sldMk cId="648788509" sldId="268"/>
            <ac:inkMk id="81" creationId="{DF3747E7-8874-4205-8999-90177B33FE80}"/>
          </ac:inkMkLst>
        </pc:inkChg>
        <pc:inkChg chg="add mod">
          <ac:chgData name="Catherine Watson" userId="36b423ff-f3d0-4618-883e-c2bbeda03679" providerId="ADAL" clId="{BC545A7D-EDAC-4CE3-9D87-93EBEC52C73B}" dt="2022-06-02T02:27:36.116" v="2102"/>
          <ac:inkMkLst>
            <pc:docMk/>
            <pc:sldMk cId="648788509" sldId="268"/>
            <ac:inkMk id="83" creationId="{F6E9BBC1-2703-4AFB-80FA-6F8624B9496D}"/>
          </ac:inkMkLst>
        </pc:inkChg>
        <pc:inkChg chg="add mod">
          <ac:chgData name="Catherine Watson" userId="36b423ff-f3d0-4618-883e-c2bbeda03679" providerId="ADAL" clId="{BC545A7D-EDAC-4CE3-9D87-93EBEC52C73B}" dt="2022-06-02T02:27:36.116" v="2102"/>
          <ac:inkMkLst>
            <pc:docMk/>
            <pc:sldMk cId="648788509" sldId="268"/>
            <ac:inkMk id="84" creationId="{ED26A9E9-4CA8-45FF-8010-92293D411249}"/>
          </ac:inkMkLst>
        </pc:inkChg>
        <pc:inkChg chg="add mod">
          <ac:chgData name="Catherine Watson" userId="36b423ff-f3d0-4618-883e-c2bbeda03679" providerId="ADAL" clId="{BC545A7D-EDAC-4CE3-9D87-93EBEC52C73B}" dt="2022-06-02T02:27:36.116" v="2102"/>
          <ac:inkMkLst>
            <pc:docMk/>
            <pc:sldMk cId="648788509" sldId="268"/>
            <ac:inkMk id="85" creationId="{92A4A89C-553D-44B0-A8B0-04F42EC2EFD5}"/>
          </ac:inkMkLst>
        </pc:inkChg>
        <pc:inkChg chg="add mod">
          <ac:chgData name="Catherine Watson" userId="36b423ff-f3d0-4618-883e-c2bbeda03679" providerId="ADAL" clId="{BC545A7D-EDAC-4CE3-9D87-93EBEC52C73B}" dt="2022-06-02T02:27:36.116" v="2102"/>
          <ac:inkMkLst>
            <pc:docMk/>
            <pc:sldMk cId="648788509" sldId="268"/>
            <ac:inkMk id="86" creationId="{960E0025-52BE-4090-982C-C894F9B09F25}"/>
          </ac:inkMkLst>
        </pc:inkChg>
        <pc:inkChg chg="add mod">
          <ac:chgData name="Catherine Watson" userId="36b423ff-f3d0-4618-883e-c2bbeda03679" providerId="ADAL" clId="{BC545A7D-EDAC-4CE3-9D87-93EBEC52C73B}" dt="2022-06-02T02:27:36.116" v="2102"/>
          <ac:inkMkLst>
            <pc:docMk/>
            <pc:sldMk cId="648788509" sldId="268"/>
            <ac:inkMk id="87" creationId="{2D7261C3-CD03-44AB-8354-98F4BC9C4666}"/>
          </ac:inkMkLst>
        </pc:inkChg>
        <pc:inkChg chg="add mod">
          <ac:chgData name="Catherine Watson" userId="36b423ff-f3d0-4618-883e-c2bbeda03679" providerId="ADAL" clId="{BC545A7D-EDAC-4CE3-9D87-93EBEC52C73B}" dt="2022-06-02T02:27:36.116" v="2102"/>
          <ac:inkMkLst>
            <pc:docMk/>
            <pc:sldMk cId="648788509" sldId="268"/>
            <ac:inkMk id="88" creationId="{A8EC5E7D-4460-4B5C-9825-6240AE27A489}"/>
          </ac:inkMkLst>
        </pc:inkChg>
        <pc:inkChg chg="add mod">
          <ac:chgData name="Catherine Watson" userId="36b423ff-f3d0-4618-883e-c2bbeda03679" providerId="ADAL" clId="{BC545A7D-EDAC-4CE3-9D87-93EBEC52C73B}" dt="2022-06-02T02:27:42.381" v="2115"/>
          <ac:inkMkLst>
            <pc:docMk/>
            <pc:sldMk cId="648788509" sldId="268"/>
            <ac:inkMk id="90" creationId="{093F4FEE-1D50-4F34-A288-DD8A2AB29C65}"/>
          </ac:inkMkLst>
        </pc:inkChg>
        <pc:inkChg chg="add mod">
          <ac:chgData name="Catherine Watson" userId="36b423ff-f3d0-4618-883e-c2bbeda03679" providerId="ADAL" clId="{BC545A7D-EDAC-4CE3-9D87-93EBEC52C73B}" dt="2022-06-02T02:27:42.381" v="2115"/>
          <ac:inkMkLst>
            <pc:docMk/>
            <pc:sldMk cId="648788509" sldId="268"/>
            <ac:inkMk id="91" creationId="{33E18460-2F76-4C00-A629-F16BB9909D0A}"/>
          </ac:inkMkLst>
        </pc:inkChg>
        <pc:inkChg chg="add mod">
          <ac:chgData name="Catherine Watson" userId="36b423ff-f3d0-4618-883e-c2bbeda03679" providerId="ADAL" clId="{BC545A7D-EDAC-4CE3-9D87-93EBEC52C73B}" dt="2022-06-02T02:27:42.381" v="2115"/>
          <ac:inkMkLst>
            <pc:docMk/>
            <pc:sldMk cId="648788509" sldId="268"/>
            <ac:inkMk id="92" creationId="{882D9BC4-FE30-4015-8BD5-3EF969A0EC63}"/>
          </ac:inkMkLst>
        </pc:inkChg>
        <pc:inkChg chg="add mod">
          <ac:chgData name="Catherine Watson" userId="36b423ff-f3d0-4618-883e-c2bbeda03679" providerId="ADAL" clId="{BC545A7D-EDAC-4CE3-9D87-93EBEC52C73B}" dt="2022-06-02T02:27:42.381" v="2115"/>
          <ac:inkMkLst>
            <pc:docMk/>
            <pc:sldMk cId="648788509" sldId="268"/>
            <ac:inkMk id="93" creationId="{5541F910-8BD8-459D-A5F2-D37D21ED92F6}"/>
          </ac:inkMkLst>
        </pc:inkChg>
        <pc:inkChg chg="add mod">
          <ac:chgData name="Catherine Watson" userId="36b423ff-f3d0-4618-883e-c2bbeda03679" providerId="ADAL" clId="{BC545A7D-EDAC-4CE3-9D87-93EBEC52C73B}" dt="2022-06-02T02:27:42.381" v="2115"/>
          <ac:inkMkLst>
            <pc:docMk/>
            <pc:sldMk cId="648788509" sldId="268"/>
            <ac:inkMk id="94" creationId="{A1ED959A-06D5-4F5A-9DA9-65D0D1494EE8}"/>
          </ac:inkMkLst>
        </pc:inkChg>
        <pc:inkChg chg="add mod">
          <ac:chgData name="Catherine Watson" userId="36b423ff-f3d0-4618-883e-c2bbeda03679" providerId="ADAL" clId="{BC545A7D-EDAC-4CE3-9D87-93EBEC52C73B}" dt="2022-06-02T02:27:42.381" v="2115"/>
          <ac:inkMkLst>
            <pc:docMk/>
            <pc:sldMk cId="648788509" sldId="268"/>
            <ac:inkMk id="95" creationId="{4CF79E9C-EEBF-4EB3-AE1E-8C032F4ED76B}"/>
          </ac:inkMkLst>
        </pc:inkChg>
        <pc:inkChg chg="add mod">
          <ac:chgData name="Catherine Watson" userId="36b423ff-f3d0-4618-883e-c2bbeda03679" providerId="ADAL" clId="{BC545A7D-EDAC-4CE3-9D87-93EBEC52C73B}" dt="2022-06-02T02:27:42.381" v="2115"/>
          <ac:inkMkLst>
            <pc:docMk/>
            <pc:sldMk cId="648788509" sldId="268"/>
            <ac:inkMk id="96" creationId="{A51BCA1A-17A5-49A2-8A15-7BB1BBE01406}"/>
          </ac:inkMkLst>
        </pc:inkChg>
        <pc:inkChg chg="add mod">
          <ac:chgData name="Catherine Watson" userId="36b423ff-f3d0-4618-883e-c2bbeda03679" providerId="ADAL" clId="{BC545A7D-EDAC-4CE3-9D87-93EBEC52C73B}" dt="2022-06-02T02:27:42.381" v="2115"/>
          <ac:inkMkLst>
            <pc:docMk/>
            <pc:sldMk cId="648788509" sldId="268"/>
            <ac:inkMk id="97" creationId="{DCA45C15-50DF-4BA0-8325-D0ED9F527E12}"/>
          </ac:inkMkLst>
        </pc:inkChg>
        <pc:inkChg chg="add mod">
          <ac:chgData name="Catherine Watson" userId="36b423ff-f3d0-4618-883e-c2bbeda03679" providerId="ADAL" clId="{BC545A7D-EDAC-4CE3-9D87-93EBEC52C73B}" dt="2022-06-02T02:27:42.381" v="2115"/>
          <ac:inkMkLst>
            <pc:docMk/>
            <pc:sldMk cId="648788509" sldId="268"/>
            <ac:inkMk id="98" creationId="{F02E9346-649C-4833-A202-4A01D57BE614}"/>
          </ac:inkMkLst>
        </pc:inkChg>
        <pc:inkChg chg="add mod">
          <ac:chgData name="Catherine Watson" userId="36b423ff-f3d0-4618-883e-c2bbeda03679" providerId="ADAL" clId="{BC545A7D-EDAC-4CE3-9D87-93EBEC52C73B}" dt="2022-06-02T02:27:42.381" v="2115"/>
          <ac:inkMkLst>
            <pc:docMk/>
            <pc:sldMk cId="648788509" sldId="268"/>
            <ac:inkMk id="99" creationId="{90175719-C211-48D0-BA68-C57A6AB70433}"/>
          </ac:inkMkLst>
        </pc:inkChg>
        <pc:inkChg chg="add mod">
          <ac:chgData name="Catherine Watson" userId="36b423ff-f3d0-4618-883e-c2bbeda03679" providerId="ADAL" clId="{BC545A7D-EDAC-4CE3-9D87-93EBEC52C73B}" dt="2022-06-02T02:27:42.381" v="2115"/>
          <ac:inkMkLst>
            <pc:docMk/>
            <pc:sldMk cId="648788509" sldId="268"/>
            <ac:inkMk id="100" creationId="{06536C9E-87FC-403E-9EE3-5CD6145DCBB4}"/>
          </ac:inkMkLst>
        </pc:inkChg>
        <pc:inkChg chg="add mod">
          <ac:chgData name="Catherine Watson" userId="36b423ff-f3d0-4618-883e-c2bbeda03679" providerId="ADAL" clId="{BC545A7D-EDAC-4CE3-9D87-93EBEC52C73B}" dt="2022-06-02T02:27:42.381" v="2115"/>
          <ac:inkMkLst>
            <pc:docMk/>
            <pc:sldMk cId="648788509" sldId="268"/>
            <ac:inkMk id="101" creationId="{1525FC94-A143-4BAC-8FC2-2E32CEB430FD}"/>
          </ac:inkMkLst>
        </pc:inkChg>
        <pc:inkChg chg="add">
          <ac:chgData name="Catherine Watson" userId="36b423ff-f3d0-4618-883e-c2bbeda03679" providerId="ADAL" clId="{BC545A7D-EDAC-4CE3-9D87-93EBEC52C73B}" dt="2022-06-02T02:29:08.132" v="2123" actId="9405"/>
          <ac:inkMkLst>
            <pc:docMk/>
            <pc:sldMk cId="648788509" sldId="268"/>
            <ac:inkMk id="104" creationId="{7396CDA2-CBE6-4E6C-937A-D777062CC405}"/>
          </ac:inkMkLst>
        </pc:inkChg>
        <pc:inkChg chg="add">
          <ac:chgData name="Catherine Watson" userId="36b423ff-f3d0-4618-883e-c2bbeda03679" providerId="ADAL" clId="{BC545A7D-EDAC-4CE3-9D87-93EBEC52C73B}" dt="2022-06-02T02:30:23.185" v="2144" actId="9405"/>
          <ac:inkMkLst>
            <pc:docMk/>
            <pc:sldMk cId="648788509" sldId="268"/>
            <ac:inkMk id="105" creationId="{EA40C7D2-2010-4998-9293-DF2E01AEFBCA}"/>
          </ac:inkMkLst>
        </pc:inkChg>
        <pc:inkChg chg="add">
          <ac:chgData name="Catherine Watson" userId="36b423ff-f3d0-4618-883e-c2bbeda03679" providerId="ADAL" clId="{BC545A7D-EDAC-4CE3-9D87-93EBEC52C73B}" dt="2022-06-02T02:30:45.605" v="2145" actId="9405"/>
          <ac:inkMkLst>
            <pc:docMk/>
            <pc:sldMk cId="648788509" sldId="268"/>
            <ac:inkMk id="106" creationId="{A9CD1B49-7786-409B-8678-14587AE0D32C}"/>
          </ac:inkMkLst>
        </pc:inkChg>
        <pc:inkChg chg="add">
          <ac:chgData name="Catherine Watson" userId="36b423ff-f3d0-4618-883e-c2bbeda03679" providerId="ADAL" clId="{BC545A7D-EDAC-4CE3-9D87-93EBEC52C73B}" dt="2022-06-02T02:30:49.422" v="2146" actId="9405"/>
          <ac:inkMkLst>
            <pc:docMk/>
            <pc:sldMk cId="648788509" sldId="268"/>
            <ac:inkMk id="107" creationId="{2D5E4FB1-DA34-4413-BA98-13E68FDE03E8}"/>
          </ac:inkMkLst>
        </pc:inkChg>
      </pc:sldChg>
      <pc:sldChg chg="addSp delSp modSp new del mod">
        <pc:chgData name="Catherine Watson" userId="36b423ff-f3d0-4618-883e-c2bbeda03679" providerId="ADAL" clId="{BC545A7D-EDAC-4CE3-9D87-93EBEC52C73B}" dt="2022-06-02T01:59:37.640" v="1467" actId="47"/>
        <pc:sldMkLst>
          <pc:docMk/>
          <pc:sldMk cId="965475489" sldId="268"/>
        </pc:sldMkLst>
        <pc:spChg chg="add mod">
          <ac:chgData name="Catherine Watson" userId="36b423ff-f3d0-4618-883e-c2bbeda03679" providerId="ADAL" clId="{BC545A7D-EDAC-4CE3-9D87-93EBEC52C73B}" dt="2022-05-31T08:23:08.047" v="1459" actId="58"/>
          <ac:spMkLst>
            <pc:docMk/>
            <pc:sldMk cId="965475489" sldId="268"/>
            <ac:spMk id="2" creationId="{D2CCB4D6-2C3B-4B87-AF3E-236400C68A0E}"/>
          </ac:spMkLst>
        </pc:spChg>
        <pc:spChg chg="add del">
          <ac:chgData name="Catherine Watson" userId="36b423ff-f3d0-4618-883e-c2bbeda03679" providerId="ADAL" clId="{BC545A7D-EDAC-4CE3-9D87-93EBEC52C73B}" dt="2022-05-31T08:20:16.323" v="1389" actId="11529"/>
          <ac:spMkLst>
            <pc:docMk/>
            <pc:sldMk cId="965475489" sldId="268"/>
            <ac:spMk id="3" creationId="{9FE02BF7-039C-4CCA-9ED6-CA7F0E519A6E}"/>
          </ac:spMkLst>
        </pc:spChg>
        <pc:spChg chg="add mod">
          <ac:chgData name="Catherine Watson" userId="36b423ff-f3d0-4618-883e-c2bbeda03679" providerId="ADAL" clId="{BC545A7D-EDAC-4CE3-9D87-93EBEC52C73B}" dt="2022-05-31T08:23:57.605" v="1464" actId="58"/>
          <ac:spMkLst>
            <pc:docMk/>
            <pc:sldMk cId="965475489" sldId="268"/>
            <ac:spMk id="4" creationId="{9C57BAE6-9299-43D5-A333-F9E50AED7C01}"/>
          </ac:spMkLst>
        </pc:spChg>
      </pc:sldChg>
      <pc:sldChg chg="addSp delSp modSp new mod">
        <pc:chgData name="Catherine Watson" userId="36b423ff-f3d0-4618-883e-c2bbeda03679" providerId="ADAL" clId="{BC545A7D-EDAC-4CE3-9D87-93EBEC52C73B}" dt="2022-06-02T02:42:37.295" v="2422"/>
        <pc:sldMkLst>
          <pc:docMk/>
          <pc:sldMk cId="631472176" sldId="269"/>
        </pc:sldMkLst>
        <pc:grpChg chg="del mod">
          <ac:chgData name="Catherine Watson" userId="36b423ff-f3d0-4618-883e-c2bbeda03679" providerId="ADAL" clId="{BC545A7D-EDAC-4CE3-9D87-93EBEC52C73B}" dt="2022-06-02T02:37:01.836" v="2258"/>
          <ac:grpSpMkLst>
            <pc:docMk/>
            <pc:sldMk cId="631472176" sldId="269"/>
            <ac:grpSpMk id="8" creationId="{B697BD30-CFF0-4130-9D11-A6190A66AF02}"/>
          </ac:grpSpMkLst>
        </pc:grpChg>
        <pc:grpChg chg="del mod">
          <ac:chgData name="Catherine Watson" userId="36b423ff-f3d0-4618-883e-c2bbeda03679" providerId="ADAL" clId="{BC545A7D-EDAC-4CE3-9D87-93EBEC52C73B}" dt="2022-06-02T02:37:01.836" v="2258"/>
          <ac:grpSpMkLst>
            <pc:docMk/>
            <pc:sldMk cId="631472176" sldId="269"/>
            <ac:grpSpMk id="16" creationId="{87CC0067-C868-4CDF-816F-A4A7120EB29F}"/>
          </ac:grpSpMkLst>
        </pc:grpChg>
        <pc:grpChg chg="del mod">
          <ac:chgData name="Catherine Watson" userId="36b423ff-f3d0-4618-883e-c2bbeda03679" providerId="ADAL" clId="{BC545A7D-EDAC-4CE3-9D87-93EBEC52C73B}" dt="2022-06-02T02:34:57.906" v="2174"/>
          <ac:grpSpMkLst>
            <pc:docMk/>
            <pc:sldMk cId="631472176" sldId="269"/>
            <ac:grpSpMk id="19" creationId="{96A1BE99-598A-4251-8C99-22C4EF8F989B}"/>
          </ac:grpSpMkLst>
        </pc:grpChg>
        <pc:grpChg chg="del mod">
          <ac:chgData name="Catherine Watson" userId="36b423ff-f3d0-4618-883e-c2bbeda03679" providerId="ADAL" clId="{BC545A7D-EDAC-4CE3-9D87-93EBEC52C73B}" dt="2022-06-02T02:35:44.282" v="2208"/>
          <ac:grpSpMkLst>
            <pc:docMk/>
            <pc:sldMk cId="631472176" sldId="269"/>
            <ac:grpSpMk id="24" creationId="{5C19C8BA-1058-4390-BCC2-DD295798DAF8}"/>
          </ac:grpSpMkLst>
        </pc:grpChg>
        <pc:grpChg chg="del mod">
          <ac:chgData name="Catherine Watson" userId="36b423ff-f3d0-4618-883e-c2bbeda03679" providerId="ADAL" clId="{BC545A7D-EDAC-4CE3-9D87-93EBEC52C73B}" dt="2022-06-02T02:37:01.836" v="2258"/>
          <ac:grpSpMkLst>
            <pc:docMk/>
            <pc:sldMk cId="631472176" sldId="269"/>
            <ac:grpSpMk id="33" creationId="{232C993A-3030-4CB9-9882-42F7757C549E}"/>
          </ac:grpSpMkLst>
        </pc:grpChg>
        <pc:grpChg chg="del mod">
          <ac:chgData name="Catherine Watson" userId="36b423ff-f3d0-4618-883e-c2bbeda03679" providerId="ADAL" clId="{BC545A7D-EDAC-4CE3-9D87-93EBEC52C73B}" dt="2022-06-02T02:35:37.120" v="2194"/>
          <ac:grpSpMkLst>
            <pc:docMk/>
            <pc:sldMk cId="631472176" sldId="269"/>
            <ac:grpSpMk id="40" creationId="{3283B6E9-36CC-4ED2-880A-9A6B29B65DD3}"/>
          </ac:grpSpMkLst>
        </pc:grpChg>
        <pc:grpChg chg="del mod">
          <ac:chgData name="Catherine Watson" userId="36b423ff-f3d0-4618-883e-c2bbeda03679" providerId="ADAL" clId="{BC545A7D-EDAC-4CE3-9D87-93EBEC52C73B}" dt="2022-06-02T02:35:44.282" v="2208"/>
          <ac:grpSpMkLst>
            <pc:docMk/>
            <pc:sldMk cId="631472176" sldId="269"/>
            <ac:grpSpMk id="43" creationId="{862A11A2-3782-4363-9F18-FCACDC24C0B5}"/>
          </ac:grpSpMkLst>
        </pc:grpChg>
        <pc:grpChg chg="del mod">
          <ac:chgData name="Catherine Watson" userId="36b423ff-f3d0-4618-883e-c2bbeda03679" providerId="ADAL" clId="{BC545A7D-EDAC-4CE3-9D87-93EBEC52C73B}" dt="2022-06-02T02:37:01.836" v="2258"/>
          <ac:grpSpMkLst>
            <pc:docMk/>
            <pc:sldMk cId="631472176" sldId="269"/>
            <ac:grpSpMk id="57" creationId="{440FAD00-F147-45A8-A5FB-26B915DDB6A9}"/>
          </ac:grpSpMkLst>
        </pc:grpChg>
        <pc:grpChg chg="del mod">
          <ac:chgData name="Catherine Watson" userId="36b423ff-f3d0-4618-883e-c2bbeda03679" providerId="ADAL" clId="{BC545A7D-EDAC-4CE3-9D87-93EBEC52C73B}" dt="2022-06-02T02:36:03.902" v="2214"/>
          <ac:grpSpMkLst>
            <pc:docMk/>
            <pc:sldMk cId="631472176" sldId="269"/>
            <ac:grpSpMk id="60" creationId="{4129A4A4-F78D-4B32-A4ED-EEEACAF44203}"/>
          </ac:grpSpMkLst>
        </pc:grpChg>
        <pc:grpChg chg="del mod">
          <ac:chgData name="Catherine Watson" userId="36b423ff-f3d0-4618-883e-c2bbeda03679" providerId="ADAL" clId="{BC545A7D-EDAC-4CE3-9D87-93EBEC52C73B}" dt="2022-06-02T02:36:06.283" v="2216"/>
          <ac:grpSpMkLst>
            <pc:docMk/>
            <pc:sldMk cId="631472176" sldId="269"/>
            <ac:grpSpMk id="63" creationId="{74749BC2-3E92-44DB-B478-1A128E5670D1}"/>
          </ac:grpSpMkLst>
        </pc:grpChg>
        <pc:grpChg chg="del mod">
          <ac:chgData name="Catherine Watson" userId="36b423ff-f3d0-4618-883e-c2bbeda03679" providerId="ADAL" clId="{BC545A7D-EDAC-4CE3-9D87-93EBEC52C73B}" dt="2022-06-02T02:36:54.510" v="2250"/>
          <ac:grpSpMkLst>
            <pc:docMk/>
            <pc:sldMk cId="631472176" sldId="269"/>
            <ac:grpSpMk id="65" creationId="{727EC993-4326-49C3-AAD6-AABC63629850}"/>
          </ac:grpSpMkLst>
        </pc:grpChg>
        <pc:grpChg chg="del mod">
          <ac:chgData name="Catherine Watson" userId="36b423ff-f3d0-4618-883e-c2bbeda03679" providerId="ADAL" clId="{BC545A7D-EDAC-4CE3-9D87-93EBEC52C73B}" dt="2022-06-02T02:36:35.826" v="2231"/>
          <ac:grpSpMkLst>
            <pc:docMk/>
            <pc:sldMk cId="631472176" sldId="269"/>
            <ac:grpSpMk id="77" creationId="{2D47FB2C-01CD-4187-8ADE-A41B615E3C87}"/>
          </ac:grpSpMkLst>
        </pc:grpChg>
        <pc:grpChg chg="del mod">
          <ac:chgData name="Catherine Watson" userId="36b423ff-f3d0-4618-883e-c2bbeda03679" providerId="ADAL" clId="{BC545A7D-EDAC-4CE3-9D87-93EBEC52C73B}" dt="2022-06-02T02:36:37.031" v="2233"/>
          <ac:grpSpMkLst>
            <pc:docMk/>
            <pc:sldMk cId="631472176" sldId="269"/>
            <ac:grpSpMk id="78" creationId="{BB5D0430-A38E-4BA4-9A8C-F6C057F067C6}"/>
          </ac:grpSpMkLst>
        </pc:grpChg>
        <pc:grpChg chg="del mod">
          <ac:chgData name="Catherine Watson" userId="36b423ff-f3d0-4618-883e-c2bbeda03679" providerId="ADAL" clId="{BC545A7D-EDAC-4CE3-9D87-93EBEC52C73B}" dt="2022-06-02T02:36:37.031" v="2233"/>
          <ac:grpSpMkLst>
            <pc:docMk/>
            <pc:sldMk cId="631472176" sldId="269"/>
            <ac:grpSpMk id="81" creationId="{C42B956F-7833-41B7-9977-F65C806785EE}"/>
          </ac:grpSpMkLst>
        </pc:grpChg>
        <pc:grpChg chg="del mod">
          <ac:chgData name="Catherine Watson" userId="36b423ff-f3d0-4618-883e-c2bbeda03679" providerId="ADAL" clId="{BC545A7D-EDAC-4CE3-9D87-93EBEC52C73B}" dt="2022-06-02T02:36:40.459" v="2241"/>
          <ac:grpSpMkLst>
            <pc:docMk/>
            <pc:sldMk cId="631472176" sldId="269"/>
            <ac:grpSpMk id="83" creationId="{F1B63082-E7E5-41D2-9EE7-05580A1B4C52}"/>
          </ac:grpSpMkLst>
        </pc:grpChg>
        <pc:grpChg chg="del mod">
          <ac:chgData name="Catherine Watson" userId="36b423ff-f3d0-4618-883e-c2bbeda03679" providerId="ADAL" clId="{BC545A7D-EDAC-4CE3-9D87-93EBEC52C73B}" dt="2022-06-02T02:36:43.695" v="2246"/>
          <ac:grpSpMkLst>
            <pc:docMk/>
            <pc:sldMk cId="631472176" sldId="269"/>
            <ac:grpSpMk id="91" creationId="{1479E5BC-4392-4C3B-8757-2C3904DBA7BC}"/>
          </ac:grpSpMkLst>
        </pc:grpChg>
        <pc:grpChg chg="del mod">
          <ac:chgData name="Catherine Watson" userId="36b423ff-f3d0-4618-883e-c2bbeda03679" providerId="ADAL" clId="{BC545A7D-EDAC-4CE3-9D87-93EBEC52C73B}" dt="2022-06-02T02:36:54.510" v="2250"/>
          <ac:grpSpMkLst>
            <pc:docMk/>
            <pc:sldMk cId="631472176" sldId="269"/>
            <ac:grpSpMk id="96" creationId="{70D64DFB-DC41-4A1F-B840-1AB1EA85B2B4}"/>
          </ac:grpSpMkLst>
        </pc:grpChg>
        <pc:grpChg chg="del mod">
          <ac:chgData name="Catherine Watson" userId="36b423ff-f3d0-4618-883e-c2bbeda03679" providerId="ADAL" clId="{BC545A7D-EDAC-4CE3-9D87-93EBEC52C73B}" dt="2022-06-02T02:36:55.472" v="2252"/>
          <ac:grpSpMkLst>
            <pc:docMk/>
            <pc:sldMk cId="631472176" sldId="269"/>
            <ac:grpSpMk id="100" creationId="{4061470A-0AE5-4CB0-84E6-BC7BCD322F24}"/>
          </ac:grpSpMkLst>
        </pc:grpChg>
        <pc:grpChg chg="del mod">
          <ac:chgData name="Catherine Watson" userId="36b423ff-f3d0-4618-883e-c2bbeda03679" providerId="ADAL" clId="{BC545A7D-EDAC-4CE3-9D87-93EBEC52C73B}" dt="2022-06-02T02:37:01.836" v="2258"/>
          <ac:grpSpMkLst>
            <pc:docMk/>
            <pc:sldMk cId="631472176" sldId="269"/>
            <ac:grpSpMk id="102" creationId="{D04C8424-7303-4B4C-A006-55E25B38852D}"/>
          </ac:grpSpMkLst>
        </pc:grpChg>
        <pc:grpChg chg="del mod">
          <ac:chgData name="Catherine Watson" userId="36b423ff-f3d0-4618-883e-c2bbeda03679" providerId="ADAL" clId="{BC545A7D-EDAC-4CE3-9D87-93EBEC52C73B}" dt="2022-06-02T02:37:01.836" v="2258"/>
          <ac:grpSpMkLst>
            <pc:docMk/>
            <pc:sldMk cId="631472176" sldId="269"/>
            <ac:grpSpMk id="106" creationId="{98387C09-A359-4122-A0B6-69302D185001}"/>
          </ac:grpSpMkLst>
        </pc:grpChg>
        <pc:grpChg chg="del mod">
          <ac:chgData name="Catherine Watson" userId="36b423ff-f3d0-4618-883e-c2bbeda03679" providerId="ADAL" clId="{BC545A7D-EDAC-4CE3-9D87-93EBEC52C73B}" dt="2022-06-02T02:37:09.350" v="2265"/>
          <ac:grpSpMkLst>
            <pc:docMk/>
            <pc:sldMk cId="631472176" sldId="269"/>
            <ac:grpSpMk id="108" creationId="{FD23F428-B694-4B7D-BF4B-74E0FCF2F022}"/>
          </ac:grpSpMkLst>
        </pc:grpChg>
        <pc:grpChg chg="del mod">
          <ac:chgData name="Catherine Watson" userId="36b423ff-f3d0-4618-883e-c2bbeda03679" providerId="ADAL" clId="{BC545A7D-EDAC-4CE3-9D87-93EBEC52C73B}" dt="2022-06-02T02:37:11.531" v="2268"/>
          <ac:grpSpMkLst>
            <pc:docMk/>
            <pc:sldMk cId="631472176" sldId="269"/>
            <ac:grpSpMk id="113" creationId="{EE3347AC-17E1-4CA0-9324-B52863FF2C73}"/>
          </ac:grpSpMkLst>
        </pc:grpChg>
        <pc:grpChg chg="del mod">
          <ac:chgData name="Catherine Watson" userId="36b423ff-f3d0-4618-883e-c2bbeda03679" providerId="ADAL" clId="{BC545A7D-EDAC-4CE3-9D87-93EBEC52C73B}" dt="2022-06-02T02:37:17.931" v="2272"/>
          <ac:grpSpMkLst>
            <pc:docMk/>
            <pc:sldMk cId="631472176" sldId="269"/>
            <ac:grpSpMk id="115" creationId="{5652A20D-FD3E-4DC5-BF22-1E070A7E5B61}"/>
          </ac:grpSpMkLst>
        </pc:grpChg>
        <pc:grpChg chg="del mod">
          <ac:chgData name="Catherine Watson" userId="36b423ff-f3d0-4618-883e-c2bbeda03679" providerId="ADAL" clId="{BC545A7D-EDAC-4CE3-9D87-93EBEC52C73B}" dt="2022-06-02T02:37:17.931" v="2272"/>
          <ac:grpSpMkLst>
            <pc:docMk/>
            <pc:sldMk cId="631472176" sldId="269"/>
            <ac:grpSpMk id="118" creationId="{05B2CF37-FA0E-4C54-841D-2B2AEBE66F53}"/>
          </ac:grpSpMkLst>
        </pc:grpChg>
        <pc:grpChg chg="del mod">
          <ac:chgData name="Catherine Watson" userId="36b423ff-f3d0-4618-883e-c2bbeda03679" providerId="ADAL" clId="{BC545A7D-EDAC-4CE3-9D87-93EBEC52C73B}" dt="2022-06-02T02:37:24.590" v="2279"/>
          <ac:grpSpMkLst>
            <pc:docMk/>
            <pc:sldMk cId="631472176" sldId="269"/>
            <ac:grpSpMk id="122" creationId="{B77770A9-F542-4E5F-83CE-B80FAB3C882B}"/>
          </ac:grpSpMkLst>
        </pc:grpChg>
        <pc:grpChg chg="del mod">
          <ac:chgData name="Catherine Watson" userId="36b423ff-f3d0-4618-883e-c2bbeda03679" providerId="ADAL" clId="{BC545A7D-EDAC-4CE3-9D87-93EBEC52C73B}" dt="2022-06-02T02:37:27.734" v="2284"/>
          <ac:grpSpMkLst>
            <pc:docMk/>
            <pc:sldMk cId="631472176" sldId="269"/>
            <ac:grpSpMk id="129" creationId="{4E2B0D49-D0AD-4DF8-A350-EB869BFA7A2C}"/>
          </ac:grpSpMkLst>
        </pc:grpChg>
        <pc:grpChg chg="del mod">
          <ac:chgData name="Catherine Watson" userId="36b423ff-f3d0-4618-883e-c2bbeda03679" providerId="ADAL" clId="{BC545A7D-EDAC-4CE3-9D87-93EBEC52C73B}" dt="2022-06-02T02:37:31.335" v="2290"/>
          <ac:grpSpMkLst>
            <pc:docMk/>
            <pc:sldMk cId="631472176" sldId="269"/>
            <ac:grpSpMk id="134" creationId="{A65A1E3B-935F-4CBC-8D23-DE321EBDAC0B}"/>
          </ac:grpSpMkLst>
        </pc:grpChg>
        <pc:grpChg chg="del mod">
          <ac:chgData name="Catherine Watson" userId="36b423ff-f3d0-4618-883e-c2bbeda03679" providerId="ADAL" clId="{BC545A7D-EDAC-4CE3-9D87-93EBEC52C73B}" dt="2022-06-02T02:37:33.652" v="2292"/>
          <ac:grpSpMkLst>
            <pc:docMk/>
            <pc:sldMk cId="631472176" sldId="269"/>
            <ac:grpSpMk id="140" creationId="{839BCEDE-F760-45E3-9823-AB16979E5D9F}"/>
          </ac:grpSpMkLst>
        </pc:grpChg>
        <pc:grpChg chg="del mod">
          <ac:chgData name="Catherine Watson" userId="36b423ff-f3d0-4618-883e-c2bbeda03679" providerId="ADAL" clId="{BC545A7D-EDAC-4CE3-9D87-93EBEC52C73B}" dt="2022-06-02T02:37:57.238" v="2296"/>
          <ac:grpSpMkLst>
            <pc:docMk/>
            <pc:sldMk cId="631472176" sldId="269"/>
            <ac:grpSpMk id="142" creationId="{2C3427FC-1E5E-4EA1-ADD8-DA15CD282DE1}"/>
          </ac:grpSpMkLst>
        </pc:grpChg>
        <pc:grpChg chg="del mod">
          <ac:chgData name="Catherine Watson" userId="36b423ff-f3d0-4618-883e-c2bbeda03679" providerId="ADAL" clId="{BC545A7D-EDAC-4CE3-9D87-93EBEC52C73B}" dt="2022-06-02T02:38:15.863" v="2302"/>
          <ac:grpSpMkLst>
            <pc:docMk/>
            <pc:sldMk cId="631472176" sldId="269"/>
            <ac:grpSpMk id="146" creationId="{490F27D7-0677-4FAA-8A68-869DFBFED5C8}"/>
          </ac:grpSpMkLst>
        </pc:grpChg>
        <pc:grpChg chg="del mod">
          <ac:chgData name="Catherine Watson" userId="36b423ff-f3d0-4618-883e-c2bbeda03679" providerId="ADAL" clId="{BC545A7D-EDAC-4CE3-9D87-93EBEC52C73B}" dt="2022-06-02T02:38:15.863" v="2302"/>
          <ac:grpSpMkLst>
            <pc:docMk/>
            <pc:sldMk cId="631472176" sldId="269"/>
            <ac:grpSpMk id="149" creationId="{AA81BA8A-E2CF-497C-923E-A5CB52460039}"/>
          </ac:grpSpMkLst>
        </pc:grpChg>
        <pc:grpChg chg="del mod">
          <ac:chgData name="Catherine Watson" userId="36b423ff-f3d0-4618-883e-c2bbeda03679" providerId="ADAL" clId="{BC545A7D-EDAC-4CE3-9D87-93EBEC52C73B}" dt="2022-06-02T02:38:42.538" v="2306"/>
          <ac:grpSpMkLst>
            <pc:docMk/>
            <pc:sldMk cId="631472176" sldId="269"/>
            <ac:grpSpMk id="152" creationId="{1098CB97-B748-4ABF-B3D7-C12873DEB7E3}"/>
          </ac:grpSpMkLst>
        </pc:grpChg>
        <pc:grpChg chg="del mod">
          <ac:chgData name="Catherine Watson" userId="36b423ff-f3d0-4618-883e-c2bbeda03679" providerId="ADAL" clId="{BC545A7D-EDAC-4CE3-9D87-93EBEC52C73B}" dt="2022-06-02T02:38:44.940" v="2308"/>
          <ac:grpSpMkLst>
            <pc:docMk/>
            <pc:sldMk cId="631472176" sldId="269"/>
            <ac:grpSpMk id="156" creationId="{87F6E43F-0273-472A-8566-8FB56B23793E}"/>
          </ac:grpSpMkLst>
        </pc:grpChg>
        <pc:grpChg chg="del mod">
          <ac:chgData name="Catherine Watson" userId="36b423ff-f3d0-4618-883e-c2bbeda03679" providerId="ADAL" clId="{BC545A7D-EDAC-4CE3-9D87-93EBEC52C73B}" dt="2022-06-02T02:42:32.457" v="2418"/>
          <ac:grpSpMkLst>
            <pc:docMk/>
            <pc:sldMk cId="631472176" sldId="269"/>
            <ac:grpSpMk id="158" creationId="{8E0DE392-7FEE-4A1B-8B2B-400AF3DEA3E6}"/>
          </ac:grpSpMkLst>
        </pc:grpChg>
        <pc:grpChg chg="del mod">
          <ac:chgData name="Catherine Watson" userId="36b423ff-f3d0-4618-883e-c2bbeda03679" providerId="ADAL" clId="{BC545A7D-EDAC-4CE3-9D87-93EBEC52C73B}" dt="2022-06-02T02:38:56.547" v="2319"/>
          <ac:grpSpMkLst>
            <pc:docMk/>
            <pc:sldMk cId="631472176" sldId="269"/>
            <ac:grpSpMk id="167" creationId="{623DB6B1-828B-4C2A-8218-0EFC2655011B}"/>
          </ac:grpSpMkLst>
        </pc:grpChg>
        <pc:grpChg chg="del mod">
          <ac:chgData name="Catherine Watson" userId="36b423ff-f3d0-4618-883e-c2bbeda03679" providerId="ADAL" clId="{BC545A7D-EDAC-4CE3-9D87-93EBEC52C73B}" dt="2022-06-02T02:42:37.295" v="2422"/>
          <ac:grpSpMkLst>
            <pc:docMk/>
            <pc:sldMk cId="631472176" sldId="269"/>
            <ac:grpSpMk id="169" creationId="{8C41D501-76BD-4F72-950E-0B2393C39840}"/>
          </ac:grpSpMkLst>
        </pc:grpChg>
        <pc:grpChg chg="del mod">
          <ac:chgData name="Catherine Watson" userId="36b423ff-f3d0-4618-883e-c2bbeda03679" providerId="ADAL" clId="{BC545A7D-EDAC-4CE3-9D87-93EBEC52C73B}" dt="2022-06-02T02:42:37.295" v="2422"/>
          <ac:grpSpMkLst>
            <pc:docMk/>
            <pc:sldMk cId="631472176" sldId="269"/>
            <ac:grpSpMk id="173" creationId="{269E91E7-FB84-47BD-A882-4CA92807AD1C}"/>
          </ac:grpSpMkLst>
        </pc:grpChg>
        <pc:grpChg chg="del mod">
          <ac:chgData name="Catherine Watson" userId="36b423ff-f3d0-4618-883e-c2bbeda03679" providerId="ADAL" clId="{BC545A7D-EDAC-4CE3-9D87-93EBEC52C73B}" dt="2022-06-02T02:39:15.427" v="2337"/>
          <ac:grpSpMkLst>
            <pc:docMk/>
            <pc:sldMk cId="631472176" sldId="269"/>
            <ac:grpSpMk id="180" creationId="{B028FF74-0F4C-4326-BD58-D3A03024C1CC}"/>
          </ac:grpSpMkLst>
        </pc:grpChg>
        <pc:grpChg chg="del mod">
          <ac:chgData name="Catherine Watson" userId="36b423ff-f3d0-4618-883e-c2bbeda03679" providerId="ADAL" clId="{BC545A7D-EDAC-4CE3-9D87-93EBEC52C73B}" dt="2022-06-02T02:39:19.555" v="2341"/>
          <ac:grpSpMkLst>
            <pc:docMk/>
            <pc:sldMk cId="631472176" sldId="269"/>
            <ac:grpSpMk id="187" creationId="{F155D4F0-EA78-415F-88FA-952A06A34A86}"/>
          </ac:grpSpMkLst>
        </pc:grpChg>
        <pc:grpChg chg="del mod">
          <ac:chgData name="Catherine Watson" userId="36b423ff-f3d0-4618-883e-c2bbeda03679" providerId="ADAL" clId="{BC545A7D-EDAC-4CE3-9D87-93EBEC52C73B}" dt="2022-06-02T02:39:22.659" v="2343"/>
          <ac:grpSpMkLst>
            <pc:docMk/>
            <pc:sldMk cId="631472176" sldId="269"/>
            <ac:grpSpMk id="191" creationId="{A182C243-A626-4032-BA46-7CE2CFF17E4F}"/>
          </ac:grpSpMkLst>
        </pc:grpChg>
        <pc:grpChg chg="del mod">
          <ac:chgData name="Catherine Watson" userId="36b423ff-f3d0-4618-883e-c2bbeda03679" providerId="ADAL" clId="{BC545A7D-EDAC-4CE3-9D87-93EBEC52C73B}" dt="2022-06-02T02:39:26.633" v="2351"/>
          <ac:grpSpMkLst>
            <pc:docMk/>
            <pc:sldMk cId="631472176" sldId="269"/>
            <ac:grpSpMk id="193" creationId="{B1595627-A43A-4E9E-87F1-80A70CDEE529}"/>
          </ac:grpSpMkLst>
        </pc:grpChg>
        <pc:grpChg chg="del mod">
          <ac:chgData name="Catherine Watson" userId="36b423ff-f3d0-4618-883e-c2bbeda03679" providerId="ADAL" clId="{BC545A7D-EDAC-4CE3-9D87-93EBEC52C73B}" dt="2022-06-02T02:39:30.368" v="2357"/>
          <ac:grpSpMkLst>
            <pc:docMk/>
            <pc:sldMk cId="631472176" sldId="269"/>
            <ac:grpSpMk id="201" creationId="{2F371A90-B7A5-4F63-A96E-37A5BE2E65B6}"/>
          </ac:grpSpMkLst>
        </pc:grpChg>
        <pc:grpChg chg="del mod">
          <ac:chgData name="Catherine Watson" userId="36b423ff-f3d0-4618-883e-c2bbeda03679" providerId="ADAL" clId="{BC545A7D-EDAC-4CE3-9D87-93EBEC52C73B}" dt="2022-06-02T02:39:36.348" v="2366"/>
          <ac:grpSpMkLst>
            <pc:docMk/>
            <pc:sldMk cId="631472176" sldId="269"/>
            <ac:grpSpMk id="207" creationId="{F5C0536D-73C1-4757-AD8E-E1B7DACB91F9}"/>
          </ac:grpSpMkLst>
        </pc:grpChg>
        <pc:grpChg chg="mod">
          <ac:chgData name="Catherine Watson" userId="36b423ff-f3d0-4618-883e-c2bbeda03679" providerId="ADAL" clId="{BC545A7D-EDAC-4CE3-9D87-93EBEC52C73B}" dt="2022-06-02T02:39:36.348" v="2366"/>
          <ac:grpSpMkLst>
            <pc:docMk/>
            <pc:sldMk cId="631472176" sldId="269"/>
            <ac:grpSpMk id="216" creationId="{E898396A-7776-45C7-9C59-CB877F6C55E0}"/>
          </ac:grpSpMkLst>
        </pc:grpChg>
        <pc:grpChg chg="del mod">
          <ac:chgData name="Catherine Watson" userId="36b423ff-f3d0-4618-883e-c2bbeda03679" providerId="ADAL" clId="{BC545A7D-EDAC-4CE3-9D87-93EBEC52C73B}" dt="2022-06-02T02:42:33.828" v="2420"/>
          <ac:grpSpMkLst>
            <pc:docMk/>
            <pc:sldMk cId="631472176" sldId="269"/>
            <ac:grpSpMk id="222" creationId="{77E71256-8EA1-4E75-82F8-404B50B59680}"/>
          </ac:grpSpMkLst>
        </pc:grpChg>
        <pc:grpChg chg="mod">
          <ac:chgData name="Catherine Watson" userId="36b423ff-f3d0-4618-883e-c2bbeda03679" providerId="ADAL" clId="{BC545A7D-EDAC-4CE3-9D87-93EBEC52C73B}" dt="2022-06-02T02:42:33.828" v="2420"/>
          <ac:grpSpMkLst>
            <pc:docMk/>
            <pc:sldMk cId="631472176" sldId="269"/>
            <ac:grpSpMk id="224" creationId="{F8FC1A0C-3C46-47AB-9605-B62B49AB9473}"/>
          </ac:grpSpMkLst>
        </pc:grpChg>
        <pc:grpChg chg="mod">
          <ac:chgData name="Catherine Watson" userId="36b423ff-f3d0-4618-883e-c2bbeda03679" providerId="ADAL" clId="{BC545A7D-EDAC-4CE3-9D87-93EBEC52C73B}" dt="2022-06-02T02:42:37.295" v="2422"/>
          <ac:grpSpMkLst>
            <pc:docMk/>
            <pc:sldMk cId="631472176" sldId="269"/>
            <ac:grpSpMk id="226" creationId="{AF55FF73-B140-45D3-90FC-B25B70896E56}"/>
          </ac:grpSpMkLst>
        </pc:grpChg>
        <pc:inkChg chg="add mod">
          <ac:chgData name="Catherine Watson" userId="36b423ff-f3d0-4618-883e-c2bbeda03679" providerId="ADAL" clId="{BC545A7D-EDAC-4CE3-9D87-93EBEC52C73B}" dt="2022-06-02T02:42:33.828" v="2420"/>
          <ac:inkMkLst>
            <pc:docMk/>
            <pc:sldMk cId="631472176" sldId="269"/>
            <ac:inkMk id="2" creationId="{1DA5F340-AF39-4938-8FED-1B859744EB22}"/>
          </ac:inkMkLst>
        </pc:inkChg>
        <pc:inkChg chg="add mod">
          <ac:chgData name="Catherine Watson" userId="36b423ff-f3d0-4618-883e-c2bbeda03679" providerId="ADAL" clId="{BC545A7D-EDAC-4CE3-9D87-93EBEC52C73B}" dt="2022-06-02T02:42:33.828" v="2420"/>
          <ac:inkMkLst>
            <pc:docMk/>
            <pc:sldMk cId="631472176" sldId="269"/>
            <ac:inkMk id="3" creationId="{6B6EB719-B846-4A23-80E5-064751DF44BB}"/>
          </ac:inkMkLst>
        </pc:inkChg>
        <pc:inkChg chg="add mod">
          <ac:chgData name="Catherine Watson" userId="36b423ff-f3d0-4618-883e-c2bbeda03679" providerId="ADAL" clId="{BC545A7D-EDAC-4CE3-9D87-93EBEC52C73B}" dt="2022-06-02T02:42:33.828" v="2420"/>
          <ac:inkMkLst>
            <pc:docMk/>
            <pc:sldMk cId="631472176" sldId="269"/>
            <ac:inkMk id="4" creationId="{480142EC-4BF0-4545-ADE8-44DC13339A39}"/>
          </ac:inkMkLst>
        </pc:inkChg>
        <pc:inkChg chg="add mod">
          <ac:chgData name="Catherine Watson" userId="36b423ff-f3d0-4618-883e-c2bbeda03679" providerId="ADAL" clId="{BC545A7D-EDAC-4CE3-9D87-93EBEC52C73B}" dt="2022-06-02T02:42:33.828" v="2420"/>
          <ac:inkMkLst>
            <pc:docMk/>
            <pc:sldMk cId="631472176" sldId="269"/>
            <ac:inkMk id="5" creationId="{1051CD45-CA1C-4F4B-A425-327713E858D2}"/>
          </ac:inkMkLst>
        </pc:inkChg>
        <pc:inkChg chg="add mod">
          <ac:chgData name="Catherine Watson" userId="36b423ff-f3d0-4618-883e-c2bbeda03679" providerId="ADAL" clId="{BC545A7D-EDAC-4CE3-9D87-93EBEC52C73B}" dt="2022-06-02T02:42:33.828" v="2420"/>
          <ac:inkMkLst>
            <pc:docMk/>
            <pc:sldMk cId="631472176" sldId="269"/>
            <ac:inkMk id="6" creationId="{AC6D3293-AF4F-4619-AD37-83EDEEE95447}"/>
          </ac:inkMkLst>
        </pc:inkChg>
        <pc:inkChg chg="add mod">
          <ac:chgData name="Catherine Watson" userId="36b423ff-f3d0-4618-883e-c2bbeda03679" providerId="ADAL" clId="{BC545A7D-EDAC-4CE3-9D87-93EBEC52C73B}" dt="2022-06-02T02:42:33.828" v="2420"/>
          <ac:inkMkLst>
            <pc:docMk/>
            <pc:sldMk cId="631472176" sldId="269"/>
            <ac:inkMk id="7" creationId="{98327C7E-E438-4A23-882E-8CC341ECE8EE}"/>
          </ac:inkMkLst>
        </pc:inkChg>
        <pc:inkChg chg="add mod">
          <ac:chgData name="Catherine Watson" userId="36b423ff-f3d0-4618-883e-c2bbeda03679" providerId="ADAL" clId="{BC545A7D-EDAC-4CE3-9D87-93EBEC52C73B}" dt="2022-06-02T02:42:33.828" v="2420"/>
          <ac:inkMkLst>
            <pc:docMk/>
            <pc:sldMk cId="631472176" sldId="269"/>
            <ac:inkMk id="9" creationId="{CB57E5B4-CFA5-4553-9C2E-318D13503182}"/>
          </ac:inkMkLst>
        </pc:inkChg>
        <pc:inkChg chg="add mod">
          <ac:chgData name="Catherine Watson" userId="36b423ff-f3d0-4618-883e-c2bbeda03679" providerId="ADAL" clId="{BC545A7D-EDAC-4CE3-9D87-93EBEC52C73B}" dt="2022-06-02T02:42:33.828" v="2420"/>
          <ac:inkMkLst>
            <pc:docMk/>
            <pc:sldMk cId="631472176" sldId="269"/>
            <ac:inkMk id="10" creationId="{C536CD65-6C02-4EA7-AC03-07ADD49213DB}"/>
          </ac:inkMkLst>
        </pc:inkChg>
        <pc:inkChg chg="add mod">
          <ac:chgData name="Catherine Watson" userId="36b423ff-f3d0-4618-883e-c2bbeda03679" providerId="ADAL" clId="{BC545A7D-EDAC-4CE3-9D87-93EBEC52C73B}" dt="2022-06-02T02:42:33.828" v="2420"/>
          <ac:inkMkLst>
            <pc:docMk/>
            <pc:sldMk cId="631472176" sldId="269"/>
            <ac:inkMk id="11" creationId="{FAB20581-3B67-463B-9AF5-A4F22DA03550}"/>
          </ac:inkMkLst>
        </pc:inkChg>
        <pc:inkChg chg="add mod">
          <ac:chgData name="Catherine Watson" userId="36b423ff-f3d0-4618-883e-c2bbeda03679" providerId="ADAL" clId="{BC545A7D-EDAC-4CE3-9D87-93EBEC52C73B}" dt="2022-06-02T02:42:33.828" v="2420"/>
          <ac:inkMkLst>
            <pc:docMk/>
            <pc:sldMk cId="631472176" sldId="269"/>
            <ac:inkMk id="12" creationId="{5535600B-3DFA-46F5-8913-9D372D4E8F92}"/>
          </ac:inkMkLst>
        </pc:inkChg>
        <pc:inkChg chg="add mod">
          <ac:chgData name="Catherine Watson" userId="36b423ff-f3d0-4618-883e-c2bbeda03679" providerId="ADAL" clId="{BC545A7D-EDAC-4CE3-9D87-93EBEC52C73B}" dt="2022-06-02T02:42:33.828" v="2420"/>
          <ac:inkMkLst>
            <pc:docMk/>
            <pc:sldMk cId="631472176" sldId="269"/>
            <ac:inkMk id="13" creationId="{638D7D77-E777-4631-81BF-C081D34E9EDB}"/>
          </ac:inkMkLst>
        </pc:inkChg>
        <pc:inkChg chg="add mod">
          <ac:chgData name="Catherine Watson" userId="36b423ff-f3d0-4618-883e-c2bbeda03679" providerId="ADAL" clId="{BC545A7D-EDAC-4CE3-9D87-93EBEC52C73B}" dt="2022-06-02T02:42:33.828" v="2420"/>
          <ac:inkMkLst>
            <pc:docMk/>
            <pc:sldMk cId="631472176" sldId="269"/>
            <ac:inkMk id="14" creationId="{1E0ED6B5-6922-427E-9C90-BD026C998391}"/>
          </ac:inkMkLst>
        </pc:inkChg>
        <pc:inkChg chg="add mod">
          <ac:chgData name="Catherine Watson" userId="36b423ff-f3d0-4618-883e-c2bbeda03679" providerId="ADAL" clId="{BC545A7D-EDAC-4CE3-9D87-93EBEC52C73B}" dt="2022-06-02T02:42:33.828" v="2420"/>
          <ac:inkMkLst>
            <pc:docMk/>
            <pc:sldMk cId="631472176" sldId="269"/>
            <ac:inkMk id="15" creationId="{8EE67CB8-37CF-4BAB-A1C3-14D45652ACE0}"/>
          </ac:inkMkLst>
        </pc:inkChg>
        <pc:inkChg chg="add mod">
          <ac:chgData name="Catherine Watson" userId="36b423ff-f3d0-4618-883e-c2bbeda03679" providerId="ADAL" clId="{BC545A7D-EDAC-4CE3-9D87-93EBEC52C73B}" dt="2022-06-02T02:42:33.828" v="2420"/>
          <ac:inkMkLst>
            <pc:docMk/>
            <pc:sldMk cId="631472176" sldId="269"/>
            <ac:inkMk id="17" creationId="{8C5EC795-826E-4BB7-9D01-2AAC13314D75}"/>
          </ac:inkMkLst>
        </pc:inkChg>
        <pc:inkChg chg="add mod">
          <ac:chgData name="Catherine Watson" userId="36b423ff-f3d0-4618-883e-c2bbeda03679" providerId="ADAL" clId="{BC545A7D-EDAC-4CE3-9D87-93EBEC52C73B}" dt="2022-06-02T02:42:33.828" v="2420"/>
          <ac:inkMkLst>
            <pc:docMk/>
            <pc:sldMk cId="631472176" sldId="269"/>
            <ac:inkMk id="18" creationId="{9C4FF108-8B25-460D-814F-45CBB5EA9436}"/>
          </ac:inkMkLst>
        </pc:inkChg>
        <pc:inkChg chg="add mod">
          <ac:chgData name="Catherine Watson" userId="36b423ff-f3d0-4618-883e-c2bbeda03679" providerId="ADAL" clId="{BC545A7D-EDAC-4CE3-9D87-93EBEC52C73B}" dt="2022-06-02T02:42:33.828" v="2420"/>
          <ac:inkMkLst>
            <pc:docMk/>
            <pc:sldMk cId="631472176" sldId="269"/>
            <ac:inkMk id="20" creationId="{5438E9B7-5324-475D-B66C-672D9F3691CA}"/>
          </ac:inkMkLst>
        </pc:inkChg>
        <pc:inkChg chg="add mod">
          <ac:chgData name="Catherine Watson" userId="36b423ff-f3d0-4618-883e-c2bbeda03679" providerId="ADAL" clId="{BC545A7D-EDAC-4CE3-9D87-93EBEC52C73B}" dt="2022-06-02T02:42:33.828" v="2420"/>
          <ac:inkMkLst>
            <pc:docMk/>
            <pc:sldMk cId="631472176" sldId="269"/>
            <ac:inkMk id="21" creationId="{79363820-C453-4C35-B495-CE163C397105}"/>
          </ac:inkMkLst>
        </pc:inkChg>
        <pc:inkChg chg="add mod">
          <ac:chgData name="Catherine Watson" userId="36b423ff-f3d0-4618-883e-c2bbeda03679" providerId="ADAL" clId="{BC545A7D-EDAC-4CE3-9D87-93EBEC52C73B}" dt="2022-06-02T02:42:33.828" v="2420"/>
          <ac:inkMkLst>
            <pc:docMk/>
            <pc:sldMk cId="631472176" sldId="269"/>
            <ac:inkMk id="22" creationId="{2A9FCAB3-C955-4AFB-A2F0-8D42071EC922}"/>
          </ac:inkMkLst>
        </pc:inkChg>
        <pc:inkChg chg="add mod">
          <ac:chgData name="Catherine Watson" userId="36b423ff-f3d0-4618-883e-c2bbeda03679" providerId="ADAL" clId="{BC545A7D-EDAC-4CE3-9D87-93EBEC52C73B}" dt="2022-06-02T02:42:33.828" v="2420"/>
          <ac:inkMkLst>
            <pc:docMk/>
            <pc:sldMk cId="631472176" sldId="269"/>
            <ac:inkMk id="23" creationId="{E5A3D5CB-D950-45DE-9930-0E715C1621AF}"/>
          </ac:inkMkLst>
        </pc:inkChg>
        <pc:inkChg chg="add mod">
          <ac:chgData name="Catherine Watson" userId="36b423ff-f3d0-4618-883e-c2bbeda03679" providerId="ADAL" clId="{BC545A7D-EDAC-4CE3-9D87-93EBEC52C73B}" dt="2022-06-02T02:42:33.828" v="2420"/>
          <ac:inkMkLst>
            <pc:docMk/>
            <pc:sldMk cId="631472176" sldId="269"/>
            <ac:inkMk id="25" creationId="{7C430BD5-238E-415E-A1CA-A4E4F5A38A82}"/>
          </ac:inkMkLst>
        </pc:inkChg>
        <pc:inkChg chg="add mod">
          <ac:chgData name="Catherine Watson" userId="36b423ff-f3d0-4618-883e-c2bbeda03679" providerId="ADAL" clId="{BC545A7D-EDAC-4CE3-9D87-93EBEC52C73B}" dt="2022-06-02T02:42:33.828" v="2420"/>
          <ac:inkMkLst>
            <pc:docMk/>
            <pc:sldMk cId="631472176" sldId="269"/>
            <ac:inkMk id="26" creationId="{0DEA75FA-A764-4F19-902E-AED436AB0EA6}"/>
          </ac:inkMkLst>
        </pc:inkChg>
        <pc:inkChg chg="add mod">
          <ac:chgData name="Catherine Watson" userId="36b423ff-f3d0-4618-883e-c2bbeda03679" providerId="ADAL" clId="{BC545A7D-EDAC-4CE3-9D87-93EBEC52C73B}" dt="2022-06-02T02:42:33.828" v="2420"/>
          <ac:inkMkLst>
            <pc:docMk/>
            <pc:sldMk cId="631472176" sldId="269"/>
            <ac:inkMk id="27" creationId="{2C30AEFE-C63E-4DC0-B1E3-A4FA85EA9C84}"/>
          </ac:inkMkLst>
        </pc:inkChg>
        <pc:inkChg chg="add mod">
          <ac:chgData name="Catherine Watson" userId="36b423ff-f3d0-4618-883e-c2bbeda03679" providerId="ADAL" clId="{BC545A7D-EDAC-4CE3-9D87-93EBEC52C73B}" dt="2022-06-02T02:42:33.828" v="2420"/>
          <ac:inkMkLst>
            <pc:docMk/>
            <pc:sldMk cId="631472176" sldId="269"/>
            <ac:inkMk id="28" creationId="{948740A9-5692-44D4-AD59-C6B5F3C4208D}"/>
          </ac:inkMkLst>
        </pc:inkChg>
        <pc:inkChg chg="add mod">
          <ac:chgData name="Catherine Watson" userId="36b423ff-f3d0-4618-883e-c2bbeda03679" providerId="ADAL" clId="{BC545A7D-EDAC-4CE3-9D87-93EBEC52C73B}" dt="2022-06-02T02:42:33.828" v="2420"/>
          <ac:inkMkLst>
            <pc:docMk/>
            <pc:sldMk cId="631472176" sldId="269"/>
            <ac:inkMk id="29" creationId="{978186FD-15B9-4D92-ACA2-09EFCA27A85A}"/>
          </ac:inkMkLst>
        </pc:inkChg>
        <pc:inkChg chg="add mod">
          <ac:chgData name="Catherine Watson" userId="36b423ff-f3d0-4618-883e-c2bbeda03679" providerId="ADAL" clId="{BC545A7D-EDAC-4CE3-9D87-93EBEC52C73B}" dt="2022-06-02T02:42:33.828" v="2420"/>
          <ac:inkMkLst>
            <pc:docMk/>
            <pc:sldMk cId="631472176" sldId="269"/>
            <ac:inkMk id="30" creationId="{554457B2-778E-41F6-B29A-D758CFAD05D0}"/>
          </ac:inkMkLst>
        </pc:inkChg>
        <pc:inkChg chg="add mod">
          <ac:chgData name="Catherine Watson" userId="36b423ff-f3d0-4618-883e-c2bbeda03679" providerId="ADAL" clId="{BC545A7D-EDAC-4CE3-9D87-93EBEC52C73B}" dt="2022-06-02T02:42:33.828" v="2420"/>
          <ac:inkMkLst>
            <pc:docMk/>
            <pc:sldMk cId="631472176" sldId="269"/>
            <ac:inkMk id="31" creationId="{A6120357-B1C0-4A16-88BC-23C45C95E1D9}"/>
          </ac:inkMkLst>
        </pc:inkChg>
        <pc:inkChg chg="add mod">
          <ac:chgData name="Catherine Watson" userId="36b423ff-f3d0-4618-883e-c2bbeda03679" providerId="ADAL" clId="{BC545A7D-EDAC-4CE3-9D87-93EBEC52C73B}" dt="2022-06-02T02:42:33.828" v="2420"/>
          <ac:inkMkLst>
            <pc:docMk/>
            <pc:sldMk cId="631472176" sldId="269"/>
            <ac:inkMk id="32" creationId="{9C15950C-A31A-42D7-8132-F990859C1285}"/>
          </ac:inkMkLst>
        </pc:inkChg>
        <pc:inkChg chg="add mod">
          <ac:chgData name="Catherine Watson" userId="36b423ff-f3d0-4618-883e-c2bbeda03679" providerId="ADAL" clId="{BC545A7D-EDAC-4CE3-9D87-93EBEC52C73B}" dt="2022-06-02T02:42:33.828" v="2420"/>
          <ac:inkMkLst>
            <pc:docMk/>
            <pc:sldMk cId="631472176" sldId="269"/>
            <ac:inkMk id="34" creationId="{65CDEDEE-A62B-42E8-95BA-7549A8DBA21A}"/>
          </ac:inkMkLst>
        </pc:inkChg>
        <pc:inkChg chg="add mod">
          <ac:chgData name="Catherine Watson" userId="36b423ff-f3d0-4618-883e-c2bbeda03679" providerId="ADAL" clId="{BC545A7D-EDAC-4CE3-9D87-93EBEC52C73B}" dt="2022-06-02T02:42:33.828" v="2420"/>
          <ac:inkMkLst>
            <pc:docMk/>
            <pc:sldMk cId="631472176" sldId="269"/>
            <ac:inkMk id="35" creationId="{6A858616-68A7-484F-B526-BAC71550ED48}"/>
          </ac:inkMkLst>
        </pc:inkChg>
        <pc:inkChg chg="add del">
          <ac:chgData name="Catherine Watson" userId="36b423ff-f3d0-4618-883e-c2bbeda03679" providerId="ADAL" clId="{BC545A7D-EDAC-4CE3-9D87-93EBEC52C73B}" dt="2022-06-02T02:35:26.453" v="2187"/>
          <ac:inkMkLst>
            <pc:docMk/>
            <pc:sldMk cId="631472176" sldId="269"/>
            <ac:inkMk id="36" creationId="{3964D5DF-613E-48E3-84EF-C8DDFEC8A718}"/>
          </ac:inkMkLst>
        </pc:inkChg>
        <pc:inkChg chg="add mod">
          <ac:chgData name="Catherine Watson" userId="36b423ff-f3d0-4618-883e-c2bbeda03679" providerId="ADAL" clId="{BC545A7D-EDAC-4CE3-9D87-93EBEC52C73B}" dt="2022-06-02T02:42:33.828" v="2420"/>
          <ac:inkMkLst>
            <pc:docMk/>
            <pc:sldMk cId="631472176" sldId="269"/>
            <ac:inkMk id="37" creationId="{7F2E8422-32F9-4554-94AD-6A7FE93D744B}"/>
          </ac:inkMkLst>
        </pc:inkChg>
        <pc:inkChg chg="add mod">
          <ac:chgData name="Catherine Watson" userId="36b423ff-f3d0-4618-883e-c2bbeda03679" providerId="ADAL" clId="{BC545A7D-EDAC-4CE3-9D87-93EBEC52C73B}" dt="2022-06-02T02:42:33.828" v="2420"/>
          <ac:inkMkLst>
            <pc:docMk/>
            <pc:sldMk cId="631472176" sldId="269"/>
            <ac:inkMk id="38" creationId="{DE256804-781F-4079-B1B4-F18750BFDC14}"/>
          </ac:inkMkLst>
        </pc:inkChg>
        <pc:inkChg chg="add mod">
          <ac:chgData name="Catherine Watson" userId="36b423ff-f3d0-4618-883e-c2bbeda03679" providerId="ADAL" clId="{BC545A7D-EDAC-4CE3-9D87-93EBEC52C73B}" dt="2022-06-02T02:42:33.828" v="2420"/>
          <ac:inkMkLst>
            <pc:docMk/>
            <pc:sldMk cId="631472176" sldId="269"/>
            <ac:inkMk id="39" creationId="{6E2B6C50-844D-40F3-A2C6-3332B3B9FB88}"/>
          </ac:inkMkLst>
        </pc:inkChg>
        <pc:inkChg chg="add mod">
          <ac:chgData name="Catherine Watson" userId="36b423ff-f3d0-4618-883e-c2bbeda03679" providerId="ADAL" clId="{BC545A7D-EDAC-4CE3-9D87-93EBEC52C73B}" dt="2022-06-02T02:42:33.828" v="2420"/>
          <ac:inkMkLst>
            <pc:docMk/>
            <pc:sldMk cId="631472176" sldId="269"/>
            <ac:inkMk id="41" creationId="{18B48ADD-0FE9-4C3C-A5BB-5419EC00DDFD}"/>
          </ac:inkMkLst>
        </pc:inkChg>
        <pc:inkChg chg="add mod">
          <ac:chgData name="Catherine Watson" userId="36b423ff-f3d0-4618-883e-c2bbeda03679" providerId="ADAL" clId="{BC545A7D-EDAC-4CE3-9D87-93EBEC52C73B}" dt="2022-06-02T02:42:33.828" v="2420"/>
          <ac:inkMkLst>
            <pc:docMk/>
            <pc:sldMk cId="631472176" sldId="269"/>
            <ac:inkMk id="42" creationId="{95F7341C-E934-417E-A4F7-F62338A7348C}"/>
          </ac:inkMkLst>
        </pc:inkChg>
        <pc:inkChg chg="add mod">
          <ac:chgData name="Catherine Watson" userId="36b423ff-f3d0-4618-883e-c2bbeda03679" providerId="ADAL" clId="{BC545A7D-EDAC-4CE3-9D87-93EBEC52C73B}" dt="2022-06-02T02:42:33.828" v="2420"/>
          <ac:inkMkLst>
            <pc:docMk/>
            <pc:sldMk cId="631472176" sldId="269"/>
            <ac:inkMk id="44" creationId="{24B1731E-942C-4E63-92BC-68B834ECF8F5}"/>
          </ac:inkMkLst>
        </pc:inkChg>
        <pc:inkChg chg="add mod">
          <ac:chgData name="Catherine Watson" userId="36b423ff-f3d0-4618-883e-c2bbeda03679" providerId="ADAL" clId="{BC545A7D-EDAC-4CE3-9D87-93EBEC52C73B}" dt="2022-06-02T02:42:33.828" v="2420"/>
          <ac:inkMkLst>
            <pc:docMk/>
            <pc:sldMk cId="631472176" sldId="269"/>
            <ac:inkMk id="45" creationId="{6A8C41BE-0A15-4542-B0A2-9C83BDCFDD47}"/>
          </ac:inkMkLst>
        </pc:inkChg>
        <pc:inkChg chg="add mod">
          <ac:chgData name="Catherine Watson" userId="36b423ff-f3d0-4618-883e-c2bbeda03679" providerId="ADAL" clId="{BC545A7D-EDAC-4CE3-9D87-93EBEC52C73B}" dt="2022-06-02T02:42:33.828" v="2420"/>
          <ac:inkMkLst>
            <pc:docMk/>
            <pc:sldMk cId="631472176" sldId="269"/>
            <ac:inkMk id="46" creationId="{2783309A-B566-4743-B272-14DDBDE07F7C}"/>
          </ac:inkMkLst>
        </pc:inkChg>
        <pc:inkChg chg="add mod">
          <ac:chgData name="Catherine Watson" userId="36b423ff-f3d0-4618-883e-c2bbeda03679" providerId="ADAL" clId="{BC545A7D-EDAC-4CE3-9D87-93EBEC52C73B}" dt="2022-06-02T02:42:33.828" v="2420"/>
          <ac:inkMkLst>
            <pc:docMk/>
            <pc:sldMk cId="631472176" sldId="269"/>
            <ac:inkMk id="47" creationId="{C02076C8-378C-4D21-9206-86860ED26761}"/>
          </ac:inkMkLst>
        </pc:inkChg>
        <pc:inkChg chg="add mod">
          <ac:chgData name="Catherine Watson" userId="36b423ff-f3d0-4618-883e-c2bbeda03679" providerId="ADAL" clId="{BC545A7D-EDAC-4CE3-9D87-93EBEC52C73B}" dt="2022-06-02T02:42:33.828" v="2420"/>
          <ac:inkMkLst>
            <pc:docMk/>
            <pc:sldMk cId="631472176" sldId="269"/>
            <ac:inkMk id="48" creationId="{86C10436-4194-4282-9648-6092F77242B3}"/>
          </ac:inkMkLst>
        </pc:inkChg>
        <pc:inkChg chg="add mod">
          <ac:chgData name="Catherine Watson" userId="36b423ff-f3d0-4618-883e-c2bbeda03679" providerId="ADAL" clId="{BC545A7D-EDAC-4CE3-9D87-93EBEC52C73B}" dt="2022-06-02T02:42:33.828" v="2420"/>
          <ac:inkMkLst>
            <pc:docMk/>
            <pc:sldMk cId="631472176" sldId="269"/>
            <ac:inkMk id="49" creationId="{82B2959B-8F75-45B5-AB8B-DAFB221DAC50}"/>
          </ac:inkMkLst>
        </pc:inkChg>
        <pc:inkChg chg="add mod">
          <ac:chgData name="Catherine Watson" userId="36b423ff-f3d0-4618-883e-c2bbeda03679" providerId="ADAL" clId="{BC545A7D-EDAC-4CE3-9D87-93EBEC52C73B}" dt="2022-06-02T02:42:33.828" v="2420"/>
          <ac:inkMkLst>
            <pc:docMk/>
            <pc:sldMk cId="631472176" sldId="269"/>
            <ac:inkMk id="50" creationId="{D47FE13F-240F-47A4-8F2D-F119A7BAE46B}"/>
          </ac:inkMkLst>
        </pc:inkChg>
        <pc:inkChg chg="add mod">
          <ac:chgData name="Catherine Watson" userId="36b423ff-f3d0-4618-883e-c2bbeda03679" providerId="ADAL" clId="{BC545A7D-EDAC-4CE3-9D87-93EBEC52C73B}" dt="2022-06-02T02:42:33.828" v="2420"/>
          <ac:inkMkLst>
            <pc:docMk/>
            <pc:sldMk cId="631472176" sldId="269"/>
            <ac:inkMk id="51" creationId="{506AB90E-5FE1-4A85-91C5-D6391D8F2C95}"/>
          </ac:inkMkLst>
        </pc:inkChg>
        <pc:inkChg chg="add mod">
          <ac:chgData name="Catherine Watson" userId="36b423ff-f3d0-4618-883e-c2bbeda03679" providerId="ADAL" clId="{BC545A7D-EDAC-4CE3-9D87-93EBEC52C73B}" dt="2022-06-02T02:42:33.828" v="2420"/>
          <ac:inkMkLst>
            <pc:docMk/>
            <pc:sldMk cId="631472176" sldId="269"/>
            <ac:inkMk id="52" creationId="{85EE594F-57BB-4B5A-9082-C4F1FA58190D}"/>
          </ac:inkMkLst>
        </pc:inkChg>
        <pc:inkChg chg="add mod">
          <ac:chgData name="Catherine Watson" userId="36b423ff-f3d0-4618-883e-c2bbeda03679" providerId="ADAL" clId="{BC545A7D-EDAC-4CE3-9D87-93EBEC52C73B}" dt="2022-06-02T02:42:33.828" v="2420"/>
          <ac:inkMkLst>
            <pc:docMk/>
            <pc:sldMk cId="631472176" sldId="269"/>
            <ac:inkMk id="53" creationId="{4A1ACA5F-4F15-4B8C-92F8-ED5576A2B482}"/>
          </ac:inkMkLst>
        </pc:inkChg>
        <pc:inkChg chg="add mod">
          <ac:chgData name="Catherine Watson" userId="36b423ff-f3d0-4618-883e-c2bbeda03679" providerId="ADAL" clId="{BC545A7D-EDAC-4CE3-9D87-93EBEC52C73B}" dt="2022-06-02T02:42:33.828" v="2420"/>
          <ac:inkMkLst>
            <pc:docMk/>
            <pc:sldMk cId="631472176" sldId="269"/>
            <ac:inkMk id="54" creationId="{3F7C8EA5-304E-4C4F-BB21-CE365F076D62}"/>
          </ac:inkMkLst>
        </pc:inkChg>
        <pc:inkChg chg="add mod">
          <ac:chgData name="Catherine Watson" userId="36b423ff-f3d0-4618-883e-c2bbeda03679" providerId="ADAL" clId="{BC545A7D-EDAC-4CE3-9D87-93EBEC52C73B}" dt="2022-06-02T02:42:33.828" v="2420"/>
          <ac:inkMkLst>
            <pc:docMk/>
            <pc:sldMk cId="631472176" sldId="269"/>
            <ac:inkMk id="55" creationId="{1089DFA2-E6FC-4187-907B-FF6F2D780A4F}"/>
          </ac:inkMkLst>
        </pc:inkChg>
        <pc:inkChg chg="add mod">
          <ac:chgData name="Catherine Watson" userId="36b423ff-f3d0-4618-883e-c2bbeda03679" providerId="ADAL" clId="{BC545A7D-EDAC-4CE3-9D87-93EBEC52C73B}" dt="2022-06-02T02:42:33.828" v="2420"/>
          <ac:inkMkLst>
            <pc:docMk/>
            <pc:sldMk cId="631472176" sldId="269"/>
            <ac:inkMk id="56" creationId="{97D0FB32-1DA0-4CEF-BB9C-81FF0F025D9E}"/>
          </ac:inkMkLst>
        </pc:inkChg>
        <pc:inkChg chg="add mod">
          <ac:chgData name="Catherine Watson" userId="36b423ff-f3d0-4618-883e-c2bbeda03679" providerId="ADAL" clId="{BC545A7D-EDAC-4CE3-9D87-93EBEC52C73B}" dt="2022-06-02T02:42:33.828" v="2420"/>
          <ac:inkMkLst>
            <pc:docMk/>
            <pc:sldMk cId="631472176" sldId="269"/>
            <ac:inkMk id="58" creationId="{524B12E0-3766-4C99-90C7-6B414378A5D1}"/>
          </ac:inkMkLst>
        </pc:inkChg>
        <pc:inkChg chg="add mod">
          <ac:chgData name="Catherine Watson" userId="36b423ff-f3d0-4618-883e-c2bbeda03679" providerId="ADAL" clId="{BC545A7D-EDAC-4CE3-9D87-93EBEC52C73B}" dt="2022-06-02T02:42:33.828" v="2420"/>
          <ac:inkMkLst>
            <pc:docMk/>
            <pc:sldMk cId="631472176" sldId="269"/>
            <ac:inkMk id="59" creationId="{4C14F251-9256-4F8B-A165-C64363C78A21}"/>
          </ac:inkMkLst>
        </pc:inkChg>
        <pc:inkChg chg="add mod">
          <ac:chgData name="Catherine Watson" userId="36b423ff-f3d0-4618-883e-c2bbeda03679" providerId="ADAL" clId="{BC545A7D-EDAC-4CE3-9D87-93EBEC52C73B}" dt="2022-06-02T02:42:33.828" v="2420"/>
          <ac:inkMkLst>
            <pc:docMk/>
            <pc:sldMk cId="631472176" sldId="269"/>
            <ac:inkMk id="61" creationId="{B1B504FE-7455-4A68-980A-2AE871350FE3}"/>
          </ac:inkMkLst>
        </pc:inkChg>
        <pc:inkChg chg="add mod">
          <ac:chgData name="Catherine Watson" userId="36b423ff-f3d0-4618-883e-c2bbeda03679" providerId="ADAL" clId="{BC545A7D-EDAC-4CE3-9D87-93EBEC52C73B}" dt="2022-06-02T02:42:33.828" v="2420"/>
          <ac:inkMkLst>
            <pc:docMk/>
            <pc:sldMk cId="631472176" sldId="269"/>
            <ac:inkMk id="62" creationId="{BFDC3BF2-3303-4139-95D5-D636872FD9B7}"/>
          </ac:inkMkLst>
        </pc:inkChg>
        <pc:inkChg chg="add mod">
          <ac:chgData name="Catherine Watson" userId="36b423ff-f3d0-4618-883e-c2bbeda03679" providerId="ADAL" clId="{BC545A7D-EDAC-4CE3-9D87-93EBEC52C73B}" dt="2022-06-02T02:42:33.828" v="2420"/>
          <ac:inkMkLst>
            <pc:docMk/>
            <pc:sldMk cId="631472176" sldId="269"/>
            <ac:inkMk id="64" creationId="{FEDB4FF8-03F6-49D6-B850-5CF73D6E7F7E}"/>
          </ac:inkMkLst>
        </pc:inkChg>
        <pc:inkChg chg="add mod">
          <ac:chgData name="Catherine Watson" userId="36b423ff-f3d0-4618-883e-c2bbeda03679" providerId="ADAL" clId="{BC545A7D-EDAC-4CE3-9D87-93EBEC52C73B}" dt="2022-06-02T02:42:33.828" v="2420"/>
          <ac:inkMkLst>
            <pc:docMk/>
            <pc:sldMk cId="631472176" sldId="269"/>
            <ac:inkMk id="66" creationId="{FC854A94-6D09-4BDA-B799-A1EE4DA52977}"/>
          </ac:inkMkLst>
        </pc:inkChg>
        <pc:inkChg chg="add">
          <ac:chgData name="Catherine Watson" userId="36b423ff-f3d0-4618-883e-c2bbeda03679" providerId="ADAL" clId="{BC545A7D-EDAC-4CE3-9D87-93EBEC52C73B}" dt="2022-06-02T02:36:14.447" v="2218" actId="9405"/>
          <ac:inkMkLst>
            <pc:docMk/>
            <pc:sldMk cId="631472176" sldId="269"/>
            <ac:inkMk id="67" creationId="{AB8EE783-1AAF-43F3-970C-38F161397DD9}"/>
          </ac:inkMkLst>
        </pc:inkChg>
        <pc:inkChg chg="add">
          <ac:chgData name="Catherine Watson" userId="36b423ff-f3d0-4618-883e-c2bbeda03679" providerId="ADAL" clId="{BC545A7D-EDAC-4CE3-9D87-93EBEC52C73B}" dt="2022-06-02T02:36:25.153" v="2219" actId="9405"/>
          <ac:inkMkLst>
            <pc:docMk/>
            <pc:sldMk cId="631472176" sldId="269"/>
            <ac:inkMk id="68" creationId="{C61EA55B-5A35-432E-B3AA-462453A72387}"/>
          </ac:inkMkLst>
        </pc:inkChg>
        <pc:inkChg chg="add mod">
          <ac:chgData name="Catherine Watson" userId="36b423ff-f3d0-4618-883e-c2bbeda03679" providerId="ADAL" clId="{BC545A7D-EDAC-4CE3-9D87-93EBEC52C73B}" dt="2022-06-02T02:42:33.828" v="2420"/>
          <ac:inkMkLst>
            <pc:docMk/>
            <pc:sldMk cId="631472176" sldId="269"/>
            <ac:inkMk id="69" creationId="{0AE30C2A-CFB3-4827-AD6A-2C8647E1045A}"/>
          </ac:inkMkLst>
        </pc:inkChg>
        <pc:inkChg chg="add mod">
          <ac:chgData name="Catherine Watson" userId="36b423ff-f3d0-4618-883e-c2bbeda03679" providerId="ADAL" clId="{BC545A7D-EDAC-4CE3-9D87-93EBEC52C73B}" dt="2022-06-02T02:42:33.828" v="2420"/>
          <ac:inkMkLst>
            <pc:docMk/>
            <pc:sldMk cId="631472176" sldId="269"/>
            <ac:inkMk id="70" creationId="{34EE47C4-0DEB-409D-BCA1-0F9B4E240753}"/>
          </ac:inkMkLst>
        </pc:inkChg>
        <pc:inkChg chg="add mod">
          <ac:chgData name="Catherine Watson" userId="36b423ff-f3d0-4618-883e-c2bbeda03679" providerId="ADAL" clId="{BC545A7D-EDAC-4CE3-9D87-93EBEC52C73B}" dt="2022-06-02T02:42:33.828" v="2420"/>
          <ac:inkMkLst>
            <pc:docMk/>
            <pc:sldMk cId="631472176" sldId="269"/>
            <ac:inkMk id="71" creationId="{F92B846E-94F6-41B8-A9D7-57340F63D642}"/>
          </ac:inkMkLst>
        </pc:inkChg>
        <pc:inkChg chg="add mod">
          <ac:chgData name="Catherine Watson" userId="36b423ff-f3d0-4618-883e-c2bbeda03679" providerId="ADAL" clId="{BC545A7D-EDAC-4CE3-9D87-93EBEC52C73B}" dt="2022-06-02T02:42:33.828" v="2420"/>
          <ac:inkMkLst>
            <pc:docMk/>
            <pc:sldMk cId="631472176" sldId="269"/>
            <ac:inkMk id="72" creationId="{0D94CE77-F6A7-45EA-B2DE-70FCDF4D5A6C}"/>
          </ac:inkMkLst>
        </pc:inkChg>
        <pc:inkChg chg="add mod">
          <ac:chgData name="Catherine Watson" userId="36b423ff-f3d0-4618-883e-c2bbeda03679" providerId="ADAL" clId="{BC545A7D-EDAC-4CE3-9D87-93EBEC52C73B}" dt="2022-06-02T02:42:33.828" v="2420"/>
          <ac:inkMkLst>
            <pc:docMk/>
            <pc:sldMk cId="631472176" sldId="269"/>
            <ac:inkMk id="73" creationId="{B7F1124D-7D00-44D9-ABB2-DEF4572B9212}"/>
          </ac:inkMkLst>
        </pc:inkChg>
        <pc:inkChg chg="add mod">
          <ac:chgData name="Catherine Watson" userId="36b423ff-f3d0-4618-883e-c2bbeda03679" providerId="ADAL" clId="{BC545A7D-EDAC-4CE3-9D87-93EBEC52C73B}" dt="2022-06-02T02:42:33.828" v="2420"/>
          <ac:inkMkLst>
            <pc:docMk/>
            <pc:sldMk cId="631472176" sldId="269"/>
            <ac:inkMk id="74" creationId="{8592F672-54D6-4C65-B5A3-61656334CA79}"/>
          </ac:inkMkLst>
        </pc:inkChg>
        <pc:inkChg chg="add mod">
          <ac:chgData name="Catherine Watson" userId="36b423ff-f3d0-4618-883e-c2bbeda03679" providerId="ADAL" clId="{BC545A7D-EDAC-4CE3-9D87-93EBEC52C73B}" dt="2022-06-02T02:42:33.828" v="2420"/>
          <ac:inkMkLst>
            <pc:docMk/>
            <pc:sldMk cId="631472176" sldId="269"/>
            <ac:inkMk id="75" creationId="{F0E95CF4-FA71-4FB8-A5B4-BAC1F3671A47}"/>
          </ac:inkMkLst>
        </pc:inkChg>
        <pc:inkChg chg="add mod">
          <ac:chgData name="Catherine Watson" userId="36b423ff-f3d0-4618-883e-c2bbeda03679" providerId="ADAL" clId="{BC545A7D-EDAC-4CE3-9D87-93EBEC52C73B}" dt="2022-06-02T02:42:33.828" v="2420"/>
          <ac:inkMkLst>
            <pc:docMk/>
            <pc:sldMk cId="631472176" sldId="269"/>
            <ac:inkMk id="76" creationId="{18F1BC66-27B1-4234-890C-CD098CB04D6F}"/>
          </ac:inkMkLst>
        </pc:inkChg>
        <pc:inkChg chg="add mod">
          <ac:chgData name="Catherine Watson" userId="36b423ff-f3d0-4618-883e-c2bbeda03679" providerId="ADAL" clId="{BC545A7D-EDAC-4CE3-9D87-93EBEC52C73B}" dt="2022-06-02T02:42:33.828" v="2420"/>
          <ac:inkMkLst>
            <pc:docMk/>
            <pc:sldMk cId="631472176" sldId="269"/>
            <ac:inkMk id="79" creationId="{886B7AE0-8D8C-45CC-BE11-9CD455611DFE}"/>
          </ac:inkMkLst>
        </pc:inkChg>
        <pc:inkChg chg="add mod">
          <ac:chgData name="Catherine Watson" userId="36b423ff-f3d0-4618-883e-c2bbeda03679" providerId="ADAL" clId="{BC545A7D-EDAC-4CE3-9D87-93EBEC52C73B}" dt="2022-06-02T02:42:33.828" v="2420"/>
          <ac:inkMkLst>
            <pc:docMk/>
            <pc:sldMk cId="631472176" sldId="269"/>
            <ac:inkMk id="80" creationId="{64C8E7E7-6396-4157-A33D-71C7E2163B97}"/>
          </ac:inkMkLst>
        </pc:inkChg>
        <pc:inkChg chg="add mod">
          <ac:chgData name="Catherine Watson" userId="36b423ff-f3d0-4618-883e-c2bbeda03679" providerId="ADAL" clId="{BC545A7D-EDAC-4CE3-9D87-93EBEC52C73B}" dt="2022-06-02T02:42:33.828" v="2420"/>
          <ac:inkMkLst>
            <pc:docMk/>
            <pc:sldMk cId="631472176" sldId="269"/>
            <ac:inkMk id="82" creationId="{000A2694-97F4-42B9-BF7F-70BD08B573A0}"/>
          </ac:inkMkLst>
        </pc:inkChg>
        <pc:inkChg chg="add mod">
          <ac:chgData name="Catherine Watson" userId="36b423ff-f3d0-4618-883e-c2bbeda03679" providerId="ADAL" clId="{BC545A7D-EDAC-4CE3-9D87-93EBEC52C73B}" dt="2022-06-02T02:42:33.828" v="2420"/>
          <ac:inkMkLst>
            <pc:docMk/>
            <pc:sldMk cId="631472176" sldId="269"/>
            <ac:inkMk id="84" creationId="{8C281C7D-E35B-4E17-B987-B8F08BAADA0C}"/>
          </ac:inkMkLst>
        </pc:inkChg>
        <pc:inkChg chg="add mod">
          <ac:chgData name="Catherine Watson" userId="36b423ff-f3d0-4618-883e-c2bbeda03679" providerId="ADAL" clId="{BC545A7D-EDAC-4CE3-9D87-93EBEC52C73B}" dt="2022-06-02T02:42:33.828" v="2420"/>
          <ac:inkMkLst>
            <pc:docMk/>
            <pc:sldMk cId="631472176" sldId="269"/>
            <ac:inkMk id="85" creationId="{91A83C39-593F-412B-84D9-B672305DBA68}"/>
          </ac:inkMkLst>
        </pc:inkChg>
        <pc:inkChg chg="add mod">
          <ac:chgData name="Catherine Watson" userId="36b423ff-f3d0-4618-883e-c2bbeda03679" providerId="ADAL" clId="{BC545A7D-EDAC-4CE3-9D87-93EBEC52C73B}" dt="2022-06-02T02:42:33.828" v="2420"/>
          <ac:inkMkLst>
            <pc:docMk/>
            <pc:sldMk cId="631472176" sldId="269"/>
            <ac:inkMk id="86" creationId="{3A9A4D12-9189-4B91-A54A-48532B38B1F9}"/>
          </ac:inkMkLst>
        </pc:inkChg>
        <pc:inkChg chg="add mod">
          <ac:chgData name="Catherine Watson" userId="36b423ff-f3d0-4618-883e-c2bbeda03679" providerId="ADAL" clId="{BC545A7D-EDAC-4CE3-9D87-93EBEC52C73B}" dt="2022-06-02T02:42:33.828" v="2420"/>
          <ac:inkMkLst>
            <pc:docMk/>
            <pc:sldMk cId="631472176" sldId="269"/>
            <ac:inkMk id="87" creationId="{64D0B429-DC76-4ACA-B437-E6FB0456D8A3}"/>
          </ac:inkMkLst>
        </pc:inkChg>
        <pc:inkChg chg="add mod">
          <ac:chgData name="Catherine Watson" userId="36b423ff-f3d0-4618-883e-c2bbeda03679" providerId="ADAL" clId="{BC545A7D-EDAC-4CE3-9D87-93EBEC52C73B}" dt="2022-06-02T02:42:33.828" v="2420"/>
          <ac:inkMkLst>
            <pc:docMk/>
            <pc:sldMk cId="631472176" sldId="269"/>
            <ac:inkMk id="88" creationId="{D00A31B5-A5DF-4441-9649-111B183A1679}"/>
          </ac:inkMkLst>
        </pc:inkChg>
        <pc:inkChg chg="add mod">
          <ac:chgData name="Catherine Watson" userId="36b423ff-f3d0-4618-883e-c2bbeda03679" providerId="ADAL" clId="{BC545A7D-EDAC-4CE3-9D87-93EBEC52C73B}" dt="2022-06-02T02:42:33.828" v="2420"/>
          <ac:inkMkLst>
            <pc:docMk/>
            <pc:sldMk cId="631472176" sldId="269"/>
            <ac:inkMk id="89" creationId="{23A3DB93-DB9B-48B1-A04E-95CE723000D5}"/>
          </ac:inkMkLst>
        </pc:inkChg>
        <pc:inkChg chg="add mod">
          <ac:chgData name="Catherine Watson" userId="36b423ff-f3d0-4618-883e-c2bbeda03679" providerId="ADAL" clId="{BC545A7D-EDAC-4CE3-9D87-93EBEC52C73B}" dt="2022-06-02T02:42:33.828" v="2420"/>
          <ac:inkMkLst>
            <pc:docMk/>
            <pc:sldMk cId="631472176" sldId="269"/>
            <ac:inkMk id="90" creationId="{61D6EE35-8ED3-4E14-B66B-E99A586B28E2}"/>
          </ac:inkMkLst>
        </pc:inkChg>
        <pc:inkChg chg="add mod">
          <ac:chgData name="Catherine Watson" userId="36b423ff-f3d0-4618-883e-c2bbeda03679" providerId="ADAL" clId="{BC545A7D-EDAC-4CE3-9D87-93EBEC52C73B}" dt="2022-06-02T02:42:33.828" v="2420"/>
          <ac:inkMkLst>
            <pc:docMk/>
            <pc:sldMk cId="631472176" sldId="269"/>
            <ac:inkMk id="92" creationId="{F3880B41-A0A7-49F2-9C82-9AE91BC951BB}"/>
          </ac:inkMkLst>
        </pc:inkChg>
        <pc:inkChg chg="add mod">
          <ac:chgData name="Catherine Watson" userId="36b423ff-f3d0-4618-883e-c2bbeda03679" providerId="ADAL" clId="{BC545A7D-EDAC-4CE3-9D87-93EBEC52C73B}" dt="2022-06-02T02:42:33.828" v="2420"/>
          <ac:inkMkLst>
            <pc:docMk/>
            <pc:sldMk cId="631472176" sldId="269"/>
            <ac:inkMk id="93" creationId="{5F622D31-80B5-427F-9DCF-0F27CC1D6B9A}"/>
          </ac:inkMkLst>
        </pc:inkChg>
        <pc:inkChg chg="add mod">
          <ac:chgData name="Catherine Watson" userId="36b423ff-f3d0-4618-883e-c2bbeda03679" providerId="ADAL" clId="{BC545A7D-EDAC-4CE3-9D87-93EBEC52C73B}" dt="2022-06-02T02:42:33.828" v="2420"/>
          <ac:inkMkLst>
            <pc:docMk/>
            <pc:sldMk cId="631472176" sldId="269"/>
            <ac:inkMk id="94" creationId="{1BB5B68C-67F6-4E5E-B19B-0A7FB28F7E02}"/>
          </ac:inkMkLst>
        </pc:inkChg>
        <pc:inkChg chg="add mod">
          <ac:chgData name="Catherine Watson" userId="36b423ff-f3d0-4618-883e-c2bbeda03679" providerId="ADAL" clId="{BC545A7D-EDAC-4CE3-9D87-93EBEC52C73B}" dt="2022-06-02T02:42:33.828" v="2420"/>
          <ac:inkMkLst>
            <pc:docMk/>
            <pc:sldMk cId="631472176" sldId="269"/>
            <ac:inkMk id="95" creationId="{4179FED0-A816-4630-878E-666FBE85117E}"/>
          </ac:inkMkLst>
        </pc:inkChg>
        <pc:inkChg chg="add mod">
          <ac:chgData name="Catherine Watson" userId="36b423ff-f3d0-4618-883e-c2bbeda03679" providerId="ADAL" clId="{BC545A7D-EDAC-4CE3-9D87-93EBEC52C73B}" dt="2022-06-02T02:42:33.828" v="2420"/>
          <ac:inkMkLst>
            <pc:docMk/>
            <pc:sldMk cId="631472176" sldId="269"/>
            <ac:inkMk id="97" creationId="{FCB322B7-A522-4199-8A75-174DE2182B68}"/>
          </ac:inkMkLst>
        </pc:inkChg>
        <pc:inkChg chg="add mod">
          <ac:chgData name="Catherine Watson" userId="36b423ff-f3d0-4618-883e-c2bbeda03679" providerId="ADAL" clId="{BC545A7D-EDAC-4CE3-9D87-93EBEC52C73B}" dt="2022-06-02T02:42:33.828" v="2420"/>
          <ac:inkMkLst>
            <pc:docMk/>
            <pc:sldMk cId="631472176" sldId="269"/>
            <ac:inkMk id="98" creationId="{683C6A46-26F0-4155-8F72-9F465C7A8D16}"/>
          </ac:inkMkLst>
        </pc:inkChg>
        <pc:inkChg chg="add mod">
          <ac:chgData name="Catherine Watson" userId="36b423ff-f3d0-4618-883e-c2bbeda03679" providerId="ADAL" clId="{BC545A7D-EDAC-4CE3-9D87-93EBEC52C73B}" dt="2022-06-02T02:42:33.828" v="2420"/>
          <ac:inkMkLst>
            <pc:docMk/>
            <pc:sldMk cId="631472176" sldId="269"/>
            <ac:inkMk id="99" creationId="{D98DC376-17A1-43AC-B13B-EDDF738B759C}"/>
          </ac:inkMkLst>
        </pc:inkChg>
        <pc:inkChg chg="add mod">
          <ac:chgData name="Catherine Watson" userId="36b423ff-f3d0-4618-883e-c2bbeda03679" providerId="ADAL" clId="{BC545A7D-EDAC-4CE3-9D87-93EBEC52C73B}" dt="2022-06-02T02:42:33.828" v="2420"/>
          <ac:inkMkLst>
            <pc:docMk/>
            <pc:sldMk cId="631472176" sldId="269"/>
            <ac:inkMk id="101" creationId="{3B3AEBD4-1B57-46C2-999B-84609C1DB565}"/>
          </ac:inkMkLst>
        </pc:inkChg>
        <pc:inkChg chg="add mod">
          <ac:chgData name="Catherine Watson" userId="36b423ff-f3d0-4618-883e-c2bbeda03679" providerId="ADAL" clId="{BC545A7D-EDAC-4CE3-9D87-93EBEC52C73B}" dt="2022-06-02T02:42:33.828" v="2420"/>
          <ac:inkMkLst>
            <pc:docMk/>
            <pc:sldMk cId="631472176" sldId="269"/>
            <ac:inkMk id="103" creationId="{6C052203-51B7-4E8D-A030-3DE2D8449D0F}"/>
          </ac:inkMkLst>
        </pc:inkChg>
        <pc:inkChg chg="add mod">
          <ac:chgData name="Catherine Watson" userId="36b423ff-f3d0-4618-883e-c2bbeda03679" providerId="ADAL" clId="{BC545A7D-EDAC-4CE3-9D87-93EBEC52C73B}" dt="2022-06-02T02:42:33.828" v="2420"/>
          <ac:inkMkLst>
            <pc:docMk/>
            <pc:sldMk cId="631472176" sldId="269"/>
            <ac:inkMk id="104" creationId="{B7DDF638-7C52-43E4-898F-93AC9129A2DE}"/>
          </ac:inkMkLst>
        </pc:inkChg>
        <pc:inkChg chg="add mod">
          <ac:chgData name="Catherine Watson" userId="36b423ff-f3d0-4618-883e-c2bbeda03679" providerId="ADAL" clId="{BC545A7D-EDAC-4CE3-9D87-93EBEC52C73B}" dt="2022-06-02T02:42:33.828" v="2420"/>
          <ac:inkMkLst>
            <pc:docMk/>
            <pc:sldMk cId="631472176" sldId="269"/>
            <ac:inkMk id="105" creationId="{3A0181C1-CDAE-4B1F-BD81-4BCB2B84C837}"/>
          </ac:inkMkLst>
        </pc:inkChg>
        <pc:inkChg chg="add mod">
          <ac:chgData name="Catherine Watson" userId="36b423ff-f3d0-4618-883e-c2bbeda03679" providerId="ADAL" clId="{BC545A7D-EDAC-4CE3-9D87-93EBEC52C73B}" dt="2022-06-02T02:42:33.828" v="2420"/>
          <ac:inkMkLst>
            <pc:docMk/>
            <pc:sldMk cId="631472176" sldId="269"/>
            <ac:inkMk id="107" creationId="{43687D6C-DAD0-438A-923F-D8F3D4AE7296}"/>
          </ac:inkMkLst>
        </pc:inkChg>
        <pc:inkChg chg="add mod">
          <ac:chgData name="Catherine Watson" userId="36b423ff-f3d0-4618-883e-c2bbeda03679" providerId="ADAL" clId="{BC545A7D-EDAC-4CE3-9D87-93EBEC52C73B}" dt="2022-06-02T02:42:33.828" v="2420"/>
          <ac:inkMkLst>
            <pc:docMk/>
            <pc:sldMk cId="631472176" sldId="269"/>
            <ac:inkMk id="109" creationId="{ADF2C1B1-32D9-475A-9FC6-B458837CE99E}"/>
          </ac:inkMkLst>
        </pc:inkChg>
        <pc:inkChg chg="add mod">
          <ac:chgData name="Catherine Watson" userId="36b423ff-f3d0-4618-883e-c2bbeda03679" providerId="ADAL" clId="{BC545A7D-EDAC-4CE3-9D87-93EBEC52C73B}" dt="2022-06-02T02:42:33.828" v="2420"/>
          <ac:inkMkLst>
            <pc:docMk/>
            <pc:sldMk cId="631472176" sldId="269"/>
            <ac:inkMk id="110" creationId="{CF37E14C-FC0D-47AE-80D9-49C51217CCF0}"/>
          </ac:inkMkLst>
        </pc:inkChg>
        <pc:inkChg chg="add mod">
          <ac:chgData name="Catherine Watson" userId="36b423ff-f3d0-4618-883e-c2bbeda03679" providerId="ADAL" clId="{BC545A7D-EDAC-4CE3-9D87-93EBEC52C73B}" dt="2022-06-02T02:42:33.828" v="2420"/>
          <ac:inkMkLst>
            <pc:docMk/>
            <pc:sldMk cId="631472176" sldId="269"/>
            <ac:inkMk id="111" creationId="{8BC2B849-0172-4E67-A0B1-310EDCDAD213}"/>
          </ac:inkMkLst>
        </pc:inkChg>
        <pc:inkChg chg="add mod">
          <ac:chgData name="Catherine Watson" userId="36b423ff-f3d0-4618-883e-c2bbeda03679" providerId="ADAL" clId="{BC545A7D-EDAC-4CE3-9D87-93EBEC52C73B}" dt="2022-06-02T02:42:33.828" v="2420"/>
          <ac:inkMkLst>
            <pc:docMk/>
            <pc:sldMk cId="631472176" sldId="269"/>
            <ac:inkMk id="112" creationId="{0F89426E-A7DC-48D8-B746-1795753448D7}"/>
          </ac:inkMkLst>
        </pc:inkChg>
        <pc:inkChg chg="add mod">
          <ac:chgData name="Catherine Watson" userId="36b423ff-f3d0-4618-883e-c2bbeda03679" providerId="ADAL" clId="{BC545A7D-EDAC-4CE3-9D87-93EBEC52C73B}" dt="2022-06-02T02:42:33.828" v="2420"/>
          <ac:inkMkLst>
            <pc:docMk/>
            <pc:sldMk cId="631472176" sldId="269"/>
            <ac:inkMk id="114" creationId="{3C0E3CF1-C18D-4E26-93A3-3AD7BC005FB8}"/>
          </ac:inkMkLst>
        </pc:inkChg>
        <pc:inkChg chg="add mod">
          <ac:chgData name="Catherine Watson" userId="36b423ff-f3d0-4618-883e-c2bbeda03679" providerId="ADAL" clId="{BC545A7D-EDAC-4CE3-9D87-93EBEC52C73B}" dt="2022-06-02T02:42:33.828" v="2420"/>
          <ac:inkMkLst>
            <pc:docMk/>
            <pc:sldMk cId="631472176" sldId="269"/>
            <ac:inkMk id="116" creationId="{A00142E1-79AD-42D6-9BDE-22603C59C0C0}"/>
          </ac:inkMkLst>
        </pc:inkChg>
        <pc:inkChg chg="add mod">
          <ac:chgData name="Catherine Watson" userId="36b423ff-f3d0-4618-883e-c2bbeda03679" providerId="ADAL" clId="{BC545A7D-EDAC-4CE3-9D87-93EBEC52C73B}" dt="2022-06-02T02:42:33.828" v="2420"/>
          <ac:inkMkLst>
            <pc:docMk/>
            <pc:sldMk cId="631472176" sldId="269"/>
            <ac:inkMk id="117" creationId="{6EDA7415-2F9D-4310-AA02-33ED8E0F8FCE}"/>
          </ac:inkMkLst>
        </pc:inkChg>
        <pc:inkChg chg="add mod">
          <ac:chgData name="Catherine Watson" userId="36b423ff-f3d0-4618-883e-c2bbeda03679" providerId="ADAL" clId="{BC545A7D-EDAC-4CE3-9D87-93EBEC52C73B}" dt="2022-06-02T02:42:33.828" v="2420"/>
          <ac:inkMkLst>
            <pc:docMk/>
            <pc:sldMk cId="631472176" sldId="269"/>
            <ac:inkMk id="119" creationId="{CB2E9FBB-B58C-4E7A-8042-5A925A8F9CE0}"/>
          </ac:inkMkLst>
        </pc:inkChg>
        <pc:inkChg chg="add mod">
          <ac:chgData name="Catherine Watson" userId="36b423ff-f3d0-4618-883e-c2bbeda03679" providerId="ADAL" clId="{BC545A7D-EDAC-4CE3-9D87-93EBEC52C73B}" dt="2022-06-02T02:42:33.828" v="2420"/>
          <ac:inkMkLst>
            <pc:docMk/>
            <pc:sldMk cId="631472176" sldId="269"/>
            <ac:inkMk id="120" creationId="{9D273AF9-7C27-4A9F-8DDE-1A5C1D02A7BA}"/>
          </ac:inkMkLst>
        </pc:inkChg>
        <pc:inkChg chg="add mod">
          <ac:chgData name="Catherine Watson" userId="36b423ff-f3d0-4618-883e-c2bbeda03679" providerId="ADAL" clId="{BC545A7D-EDAC-4CE3-9D87-93EBEC52C73B}" dt="2022-06-02T02:42:33.828" v="2420"/>
          <ac:inkMkLst>
            <pc:docMk/>
            <pc:sldMk cId="631472176" sldId="269"/>
            <ac:inkMk id="121" creationId="{F3B031C5-B977-429F-B261-E7776BDD5839}"/>
          </ac:inkMkLst>
        </pc:inkChg>
        <pc:inkChg chg="add mod">
          <ac:chgData name="Catherine Watson" userId="36b423ff-f3d0-4618-883e-c2bbeda03679" providerId="ADAL" clId="{BC545A7D-EDAC-4CE3-9D87-93EBEC52C73B}" dt="2022-06-02T02:42:33.828" v="2420"/>
          <ac:inkMkLst>
            <pc:docMk/>
            <pc:sldMk cId="631472176" sldId="269"/>
            <ac:inkMk id="123" creationId="{15422632-BC61-469D-BBE2-DEE8065F4433}"/>
          </ac:inkMkLst>
        </pc:inkChg>
        <pc:inkChg chg="add mod">
          <ac:chgData name="Catherine Watson" userId="36b423ff-f3d0-4618-883e-c2bbeda03679" providerId="ADAL" clId="{BC545A7D-EDAC-4CE3-9D87-93EBEC52C73B}" dt="2022-06-02T02:42:33.828" v="2420"/>
          <ac:inkMkLst>
            <pc:docMk/>
            <pc:sldMk cId="631472176" sldId="269"/>
            <ac:inkMk id="124" creationId="{6CA853D4-0D0A-47FC-9F00-3AB5CC78CC3B}"/>
          </ac:inkMkLst>
        </pc:inkChg>
        <pc:inkChg chg="add mod">
          <ac:chgData name="Catherine Watson" userId="36b423ff-f3d0-4618-883e-c2bbeda03679" providerId="ADAL" clId="{BC545A7D-EDAC-4CE3-9D87-93EBEC52C73B}" dt="2022-06-02T02:42:33.828" v="2420"/>
          <ac:inkMkLst>
            <pc:docMk/>
            <pc:sldMk cId="631472176" sldId="269"/>
            <ac:inkMk id="125" creationId="{F884B4A8-56BE-404E-BECA-E5A4E4D35249}"/>
          </ac:inkMkLst>
        </pc:inkChg>
        <pc:inkChg chg="add mod">
          <ac:chgData name="Catherine Watson" userId="36b423ff-f3d0-4618-883e-c2bbeda03679" providerId="ADAL" clId="{BC545A7D-EDAC-4CE3-9D87-93EBEC52C73B}" dt="2022-06-02T02:42:33.828" v="2420"/>
          <ac:inkMkLst>
            <pc:docMk/>
            <pc:sldMk cId="631472176" sldId="269"/>
            <ac:inkMk id="126" creationId="{DD34BDEB-72D0-4739-80BF-3DEDC9C8C87E}"/>
          </ac:inkMkLst>
        </pc:inkChg>
        <pc:inkChg chg="add mod">
          <ac:chgData name="Catherine Watson" userId="36b423ff-f3d0-4618-883e-c2bbeda03679" providerId="ADAL" clId="{BC545A7D-EDAC-4CE3-9D87-93EBEC52C73B}" dt="2022-06-02T02:42:33.828" v="2420"/>
          <ac:inkMkLst>
            <pc:docMk/>
            <pc:sldMk cId="631472176" sldId="269"/>
            <ac:inkMk id="127" creationId="{D33C19F4-CA4A-413D-AC79-99A17CBC444A}"/>
          </ac:inkMkLst>
        </pc:inkChg>
        <pc:inkChg chg="add mod">
          <ac:chgData name="Catherine Watson" userId="36b423ff-f3d0-4618-883e-c2bbeda03679" providerId="ADAL" clId="{BC545A7D-EDAC-4CE3-9D87-93EBEC52C73B}" dt="2022-06-02T02:42:33.828" v="2420"/>
          <ac:inkMkLst>
            <pc:docMk/>
            <pc:sldMk cId="631472176" sldId="269"/>
            <ac:inkMk id="128" creationId="{957154C3-145B-49F3-9014-C0DD4E98A6A7}"/>
          </ac:inkMkLst>
        </pc:inkChg>
        <pc:inkChg chg="add mod">
          <ac:chgData name="Catherine Watson" userId="36b423ff-f3d0-4618-883e-c2bbeda03679" providerId="ADAL" clId="{BC545A7D-EDAC-4CE3-9D87-93EBEC52C73B}" dt="2022-06-02T02:42:33.828" v="2420"/>
          <ac:inkMkLst>
            <pc:docMk/>
            <pc:sldMk cId="631472176" sldId="269"/>
            <ac:inkMk id="130" creationId="{D3285D75-D214-44FC-AC8C-D58560E4AA8B}"/>
          </ac:inkMkLst>
        </pc:inkChg>
        <pc:inkChg chg="add mod">
          <ac:chgData name="Catherine Watson" userId="36b423ff-f3d0-4618-883e-c2bbeda03679" providerId="ADAL" clId="{BC545A7D-EDAC-4CE3-9D87-93EBEC52C73B}" dt="2022-06-02T02:42:33.828" v="2420"/>
          <ac:inkMkLst>
            <pc:docMk/>
            <pc:sldMk cId="631472176" sldId="269"/>
            <ac:inkMk id="131" creationId="{5A3F6D1B-A1D3-4D54-967C-AB81B78AB3FE}"/>
          </ac:inkMkLst>
        </pc:inkChg>
        <pc:inkChg chg="add mod">
          <ac:chgData name="Catherine Watson" userId="36b423ff-f3d0-4618-883e-c2bbeda03679" providerId="ADAL" clId="{BC545A7D-EDAC-4CE3-9D87-93EBEC52C73B}" dt="2022-06-02T02:42:33.828" v="2420"/>
          <ac:inkMkLst>
            <pc:docMk/>
            <pc:sldMk cId="631472176" sldId="269"/>
            <ac:inkMk id="132" creationId="{73F8A9D7-F3CE-4150-BC52-8D6BF512AF40}"/>
          </ac:inkMkLst>
        </pc:inkChg>
        <pc:inkChg chg="add mod">
          <ac:chgData name="Catherine Watson" userId="36b423ff-f3d0-4618-883e-c2bbeda03679" providerId="ADAL" clId="{BC545A7D-EDAC-4CE3-9D87-93EBEC52C73B}" dt="2022-06-02T02:42:33.828" v="2420"/>
          <ac:inkMkLst>
            <pc:docMk/>
            <pc:sldMk cId="631472176" sldId="269"/>
            <ac:inkMk id="133" creationId="{445C0536-285B-4D98-A5F2-DA31C5AD1ACC}"/>
          </ac:inkMkLst>
        </pc:inkChg>
        <pc:inkChg chg="add mod">
          <ac:chgData name="Catherine Watson" userId="36b423ff-f3d0-4618-883e-c2bbeda03679" providerId="ADAL" clId="{BC545A7D-EDAC-4CE3-9D87-93EBEC52C73B}" dt="2022-06-02T02:42:33.828" v="2420"/>
          <ac:inkMkLst>
            <pc:docMk/>
            <pc:sldMk cId="631472176" sldId="269"/>
            <ac:inkMk id="135" creationId="{FA9B7EDB-FB08-4760-B189-1DCFF3D426D8}"/>
          </ac:inkMkLst>
        </pc:inkChg>
        <pc:inkChg chg="add mod">
          <ac:chgData name="Catherine Watson" userId="36b423ff-f3d0-4618-883e-c2bbeda03679" providerId="ADAL" clId="{BC545A7D-EDAC-4CE3-9D87-93EBEC52C73B}" dt="2022-06-02T02:42:33.828" v="2420"/>
          <ac:inkMkLst>
            <pc:docMk/>
            <pc:sldMk cId="631472176" sldId="269"/>
            <ac:inkMk id="136" creationId="{0304D4AB-C93A-4B78-9E6F-511EA84861EE}"/>
          </ac:inkMkLst>
        </pc:inkChg>
        <pc:inkChg chg="add mod">
          <ac:chgData name="Catherine Watson" userId="36b423ff-f3d0-4618-883e-c2bbeda03679" providerId="ADAL" clId="{BC545A7D-EDAC-4CE3-9D87-93EBEC52C73B}" dt="2022-06-02T02:42:33.828" v="2420"/>
          <ac:inkMkLst>
            <pc:docMk/>
            <pc:sldMk cId="631472176" sldId="269"/>
            <ac:inkMk id="137" creationId="{E6C85450-F330-4ABB-BB35-553A522A7ECF}"/>
          </ac:inkMkLst>
        </pc:inkChg>
        <pc:inkChg chg="add mod">
          <ac:chgData name="Catherine Watson" userId="36b423ff-f3d0-4618-883e-c2bbeda03679" providerId="ADAL" clId="{BC545A7D-EDAC-4CE3-9D87-93EBEC52C73B}" dt="2022-06-02T02:42:33.828" v="2420"/>
          <ac:inkMkLst>
            <pc:docMk/>
            <pc:sldMk cId="631472176" sldId="269"/>
            <ac:inkMk id="138" creationId="{43D0BDD2-4B8F-4D94-8A8D-74F3532E9F3F}"/>
          </ac:inkMkLst>
        </pc:inkChg>
        <pc:inkChg chg="add mod">
          <ac:chgData name="Catherine Watson" userId="36b423ff-f3d0-4618-883e-c2bbeda03679" providerId="ADAL" clId="{BC545A7D-EDAC-4CE3-9D87-93EBEC52C73B}" dt="2022-06-02T02:42:33.828" v="2420"/>
          <ac:inkMkLst>
            <pc:docMk/>
            <pc:sldMk cId="631472176" sldId="269"/>
            <ac:inkMk id="139" creationId="{479ABDCB-D8BF-4E35-8D59-79C68B8C12D5}"/>
          </ac:inkMkLst>
        </pc:inkChg>
        <pc:inkChg chg="add mod">
          <ac:chgData name="Catherine Watson" userId="36b423ff-f3d0-4618-883e-c2bbeda03679" providerId="ADAL" clId="{BC545A7D-EDAC-4CE3-9D87-93EBEC52C73B}" dt="2022-06-02T02:42:33.828" v="2420"/>
          <ac:inkMkLst>
            <pc:docMk/>
            <pc:sldMk cId="631472176" sldId="269"/>
            <ac:inkMk id="141" creationId="{C5C169C6-22A3-466A-811B-3BFDA4B5CD72}"/>
          </ac:inkMkLst>
        </pc:inkChg>
        <pc:inkChg chg="add">
          <ac:chgData name="Catherine Watson" userId="36b423ff-f3d0-4618-883e-c2bbeda03679" providerId="ADAL" clId="{BC545A7D-EDAC-4CE3-9D87-93EBEC52C73B}" dt="2022-06-02T02:37:42.716" v="2293" actId="9405"/>
          <ac:inkMkLst>
            <pc:docMk/>
            <pc:sldMk cId="631472176" sldId="269"/>
            <ac:inkMk id="143" creationId="{0DDC36CF-3217-4AA5-8EB3-76678AC80CDB}"/>
          </ac:inkMkLst>
        </pc:inkChg>
        <pc:inkChg chg="add mod">
          <ac:chgData name="Catherine Watson" userId="36b423ff-f3d0-4618-883e-c2bbeda03679" providerId="ADAL" clId="{BC545A7D-EDAC-4CE3-9D87-93EBEC52C73B}" dt="2022-06-02T02:38:15.863" v="2302"/>
          <ac:inkMkLst>
            <pc:docMk/>
            <pc:sldMk cId="631472176" sldId="269"/>
            <ac:inkMk id="144" creationId="{48C5D2BE-80C4-4C67-9C1E-0E51DF530DF2}"/>
          </ac:inkMkLst>
        </pc:inkChg>
        <pc:inkChg chg="add">
          <ac:chgData name="Catherine Watson" userId="36b423ff-f3d0-4618-883e-c2bbeda03679" providerId="ADAL" clId="{BC545A7D-EDAC-4CE3-9D87-93EBEC52C73B}" dt="2022-06-02T02:37:56.538" v="2295" actId="9405"/>
          <ac:inkMkLst>
            <pc:docMk/>
            <pc:sldMk cId="631472176" sldId="269"/>
            <ac:inkMk id="145" creationId="{7CE89324-7522-4251-B05D-C78F7FBD3553}"/>
          </ac:inkMkLst>
        </pc:inkChg>
        <pc:inkChg chg="add mod">
          <ac:chgData name="Catherine Watson" userId="36b423ff-f3d0-4618-883e-c2bbeda03679" providerId="ADAL" clId="{BC545A7D-EDAC-4CE3-9D87-93EBEC52C73B}" dt="2022-06-02T02:42:33.828" v="2420"/>
          <ac:inkMkLst>
            <pc:docMk/>
            <pc:sldMk cId="631472176" sldId="269"/>
            <ac:inkMk id="147" creationId="{6E08A3C6-BC12-44E1-BD3A-2405AA239D26}"/>
          </ac:inkMkLst>
        </pc:inkChg>
        <pc:inkChg chg="add mod">
          <ac:chgData name="Catherine Watson" userId="36b423ff-f3d0-4618-883e-c2bbeda03679" providerId="ADAL" clId="{BC545A7D-EDAC-4CE3-9D87-93EBEC52C73B}" dt="2022-06-02T02:42:33.828" v="2420"/>
          <ac:inkMkLst>
            <pc:docMk/>
            <pc:sldMk cId="631472176" sldId="269"/>
            <ac:inkMk id="148" creationId="{F93AF7C3-9403-43C7-8C85-979C60472CC9}"/>
          </ac:inkMkLst>
        </pc:inkChg>
        <pc:inkChg chg="add mod">
          <ac:chgData name="Catherine Watson" userId="36b423ff-f3d0-4618-883e-c2bbeda03679" providerId="ADAL" clId="{BC545A7D-EDAC-4CE3-9D87-93EBEC52C73B}" dt="2022-06-02T02:42:33.828" v="2420"/>
          <ac:inkMkLst>
            <pc:docMk/>
            <pc:sldMk cId="631472176" sldId="269"/>
            <ac:inkMk id="150" creationId="{1DCD6A5A-EF3E-449B-AAD1-DBBE40C1BDFE}"/>
          </ac:inkMkLst>
        </pc:inkChg>
        <pc:inkChg chg="add mod">
          <ac:chgData name="Catherine Watson" userId="36b423ff-f3d0-4618-883e-c2bbeda03679" providerId="ADAL" clId="{BC545A7D-EDAC-4CE3-9D87-93EBEC52C73B}" dt="2022-06-02T02:42:33.828" v="2420"/>
          <ac:inkMkLst>
            <pc:docMk/>
            <pc:sldMk cId="631472176" sldId="269"/>
            <ac:inkMk id="151" creationId="{DFC93D5E-FDBE-4DD0-8890-D65024671FF5}"/>
          </ac:inkMkLst>
        </pc:inkChg>
        <pc:inkChg chg="add mod">
          <ac:chgData name="Catherine Watson" userId="36b423ff-f3d0-4618-883e-c2bbeda03679" providerId="ADAL" clId="{BC545A7D-EDAC-4CE3-9D87-93EBEC52C73B}" dt="2022-06-02T02:42:33.828" v="2420"/>
          <ac:inkMkLst>
            <pc:docMk/>
            <pc:sldMk cId="631472176" sldId="269"/>
            <ac:inkMk id="153" creationId="{94C01308-FB98-46CB-AD89-4ACB20DA2C41}"/>
          </ac:inkMkLst>
        </pc:inkChg>
        <pc:inkChg chg="add mod">
          <ac:chgData name="Catherine Watson" userId="36b423ff-f3d0-4618-883e-c2bbeda03679" providerId="ADAL" clId="{BC545A7D-EDAC-4CE3-9D87-93EBEC52C73B}" dt="2022-06-02T02:42:33.828" v="2420"/>
          <ac:inkMkLst>
            <pc:docMk/>
            <pc:sldMk cId="631472176" sldId="269"/>
            <ac:inkMk id="154" creationId="{4EE6D67B-ACAC-42AC-9469-ED859400DBA5}"/>
          </ac:inkMkLst>
        </pc:inkChg>
        <pc:inkChg chg="add mod">
          <ac:chgData name="Catherine Watson" userId="36b423ff-f3d0-4618-883e-c2bbeda03679" providerId="ADAL" clId="{BC545A7D-EDAC-4CE3-9D87-93EBEC52C73B}" dt="2022-06-02T02:42:33.828" v="2420"/>
          <ac:inkMkLst>
            <pc:docMk/>
            <pc:sldMk cId="631472176" sldId="269"/>
            <ac:inkMk id="155" creationId="{4CBE29E0-D4A7-4014-A9A2-EEAC0B409235}"/>
          </ac:inkMkLst>
        </pc:inkChg>
        <pc:inkChg chg="add mod">
          <ac:chgData name="Catherine Watson" userId="36b423ff-f3d0-4618-883e-c2bbeda03679" providerId="ADAL" clId="{BC545A7D-EDAC-4CE3-9D87-93EBEC52C73B}" dt="2022-06-02T02:42:33.828" v="2420"/>
          <ac:inkMkLst>
            <pc:docMk/>
            <pc:sldMk cId="631472176" sldId="269"/>
            <ac:inkMk id="157" creationId="{930AF78A-EEEC-46BE-BB0A-07DE14AD1F1A}"/>
          </ac:inkMkLst>
        </pc:inkChg>
        <pc:inkChg chg="add mod">
          <ac:chgData name="Catherine Watson" userId="36b423ff-f3d0-4618-883e-c2bbeda03679" providerId="ADAL" clId="{BC545A7D-EDAC-4CE3-9D87-93EBEC52C73B}" dt="2022-06-02T02:42:37.295" v="2422"/>
          <ac:inkMkLst>
            <pc:docMk/>
            <pc:sldMk cId="631472176" sldId="269"/>
            <ac:inkMk id="159" creationId="{EE8C8CB6-C5FD-40BE-B54D-2438614A3C6F}"/>
          </ac:inkMkLst>
        </pc:inkChg>
        <pc:inkChg chg="add mod">
          <ac:chgData name="Catherine Watson" userId="36b423ff-f3d0-4618-883e-c2bbeda03679" providerId="ADAL" clId="{BC545A7D-EDAC-4CE3-9D87-93EBEC52C73B}" dt="2022-06-02T02:42:37.295" v="2422"/>
          <ac:inkMkLst>
            <pc:docMk/>
            <pc:sldMk cId="631472176" sldId="269"/>
            <ac:inkMk id="160" creationId="{C826A6A8-4C63-43C7-B461-A2F4587573D7}"/>
          </ac:inkMkLst>
        </pc:inkChg>
        <pc:inkChg chg="add mod">
          <ac:chgData name="Catherine Watson" userId="36b423ff-f3d0-4618-883e-c2bbeda03679" providerId="ADAL" clId="{BC545A7D-EDAC-4CE3-9D87-93EBEC52C73B}" dt="2022-06-02T02:42:37.295" v="2422"/>
          <ac:inkMkLst>
            <pc:docMk/>
            <pc:sldMk cId="631472176" sldId="269"/>
            <ac:inkMk id="161" creationId="{3F5A2746-8D6A-4337-BEB6-09216BB2BD9C}"/>
          </ac:inkMkLst>
        </pc:inkChg>
        <pc:inkChg chg="add mod">
          <ac:chgData name="Catherine Watson" userId="36b423ff-f3d0-4618-883e-c2bbeda03679" providerId="ADAL" clId="{BC545A7D-EDAC-4CE3-9D87-93EBEC52C73B}" dt="2022-06-02T02:42:37.295" v="2422"/>
          <ac:inkMkLst>
            <pc:docMk/>
            <pc:sldMk cId="631472176" sldId="269"/>
            <ac:inkMk id="162" creationId="{EE326DB2-B9AA-485D-B232-9F726C03056B}"/>
          </ac:inkMkLst>
        </pc:inkChg>
        <pc:inkChg chg="add mod">
          <ac:chgData name="Catherine Watson" userId="36b423ff-f3d0-4618-883e-c2bbeda03679" providerId="ADAL" clId="{BC545A7D-EDAC-4CE3-9D87-93EBEC52C73B}" dt="2022-06-02T02:42:37.295" v="2422"/>
          <ac:inkMkLst>
            <pc:docMk/>
            <pc:sldMk cId="631472176" sldId="269"/>
            <ac:inkMk id="163" creationId="{19FB414E-4648-4E57-9E75-7975A0AC5FFF}"/>
          </ac:inkMkLst>
        </pc:inkChg>
        <pc:inkChg chg="add mod">
          <ac:chgData name="Catherine Watson" userId="36b423ff-f3d0-4618-883e-c2bbeda03679" providerId="ADAL" clId="{BC545A7D-EDAC-4CE3-9D87-93EBEC52C73B}" dt="2022-06-02T02:42:37.295" v="2422"/>
          <ac:inkMkLst>
            <pc:docMk/>
            <pc:sldMk cId="631472176" sldId="269"/>
            <ac:inkMk id="164" creationId="{E361ED25-FDC7-47E5-A47B-DEFAAEF500B6}"/>
          </ac:inkMkLst>
        </pc:inkChg>
        <pc:inkChg chg="add mod">
          <ac:chgData name="Catherine Watson" userId="36b423ff-f3d0-4618-883e-c2bbeda03679" providerId="ADAL" clId="{BC545A7D-EDAC-4CE3-9D87-93EBEC52C73B}" dt="2022-06-02T02:42:37.295" v="2422"/>
          <ac:inkMkLst>
            <pc:docMk/>
            <pc:sldMk cId="631472176" sldId="269"/>
            <ac:inkMk id="165" creationId="{361278F6-6296-4277-9AEB-DA87AA8917AF}"/>
          </ac:inkMkLst>
        </pc:inkChg>
        <pc:inkChg chg="add mod">
          <ac:chgData name="Catherine Watson" userId="36b423ff-f3d0-4618-883e-c2bbeda03679" providerId="ADAL" clId="{BC545A7D-EDAC-4CE3-9D87-93EBEC52C73B}" dt="2022-06-02T02:42:37.295" v="2422"/>
          <ac:inkMkLst>
            <pc:docMk/>
            <pc:sldMk cId="631472176" sldId="269"/>
            <ac:inkMk id="166" creationId="{F7BE0C2C-CD95-4325-9B0D-1AA409A056F7}"/>
          </ac:inkMkLst>
        </pc:inkChg>
        <pc:inkChg chg="add mod">
          <ac:chgData name="Catherine Watson" userId="36b423ff-f3d0-4618-883e-c2bbeda03679" providerId="ADAL" clId="{BC545A7D-EDAC-4CE3-9D87-93EBEC52C73B}" dt="2022-06-02T02:42:37.295" v="2422"/>
          <ac:inkMkLst>
            <pc:docMk/>
            <pc:sldMk cId="631472176" sldId="269"/>
            <ac:inkMk id="168" creationId="{D87B8C54-CB09-4D7E-B480-FC43D3CB8610}"/>
          </ac:inkMkLst>
        </pc:inkChg>
        <pc:inkChg chg="add mod">
          <ac:chgData name="Catherine Watson" userId="36b423ff-f3d0-4618-883e-c2bbeda03679" providerId="ADAL" clId="{BC545A7D-EDAC-4CE3-9D87-93EBEC52C73B}" dt="2022-06-02T02:42:37.295" v="2422"/>
          <ac:inkMkLst>
            <pc:docMk/>
            <pc:sldMk cId="631472176" sldId="269"/>
            <ac:inkMk id="170" creationId="{1879585E-31E6-4E95-8271-232B1D3BD910}"/>
          </ac:inkMkLst>
        </pc:inkChg>
        <pc:inkChg chg="add mod">
          <ac:chgData name="Catherine Watson" userId="36b423ff-f3d0-4618-883e-c2bbeda03679" providerId="ADAL" clId="{BC545A7D-EDAC-4CE3-9D87-93EBEC52C73B}" dt="2022-06-02T02:42:37.295" v="2422"/>
          <ac:inkMkLst>
            <pc:docMk/>
            <pc:sldMk cId="631472176" sldId="269"/>
            <ac:inkMk id="171" creationId="{8D6EBE0C-EAB1-41E8-909A-3351034A7127}"/>
          </ac:inkMkLst>
        </pc:inkChg>
        <pc:inkChg chg="add mod">
          <ac:chgData name="Catherine Watson" userId="36b423ff-f3d0-4618-883e-c2bbeda03679" providerId="ADAL" clId="{BC545A7D-EDAC-4CE3-9D87-93EBEC52C73B}" dt="2022-06-02T02:42:37.295" v="2422"/>
          <ac:inkMkLst>
            <pc:docMk/>
            <pc:sldMk cId="631472176" sldId="269"/>
            <ac:inkMk id="172" creationId="{279D2EED-EEFB-40D6-BBD4-B95D5E29CD74}"/>
          </ac:inkMkLst>
        </pc:inkChg>
        <pc:inkChg chg="add mod">
          <ac:chgData name="Catherine Watson" userId="36b423ff-f3d0-4618-883e-c2bbeda03679" providerId="ADAL" clId="{BC545A7D-EDAC-4CE3-9D87-93EBEC52C73B}" dt="2022-06-02T02:42:37.295" v="2422"/>
          <ac:inkMkLst>
            <pc:docMk/>
            <pc:sldMk cId="631472176" sldId="269"/>
            <ac:inkMk id="174" creationId="{34E0E275-2D7F-494C-B238-FD8122A2F45E}"/>
          </ac:inkMkLst>
        </pc:inkChg>
        <pc:inkChg chg="add mod">
          <ac:chgData name="Catherine Watson" userId="36b423ff-f3d0-4618-883e-c2bbeda03679" providerId="ADAL" clId="{BC545A7D-EDAC-4CE3-9D87-93EBEC52C73B}" dt="2022-06-02T02:42:37.295" v="2422"/>
          <ac:inkMkLst>
            <pc:docMk/>
            <pc:sldMk cId="631472176" sldId="269"/>
            <ac:inkMk id="175" creationId="{E459640A-146D-4F73-980D-7A0F7B1802C7}"/>
          </ac:inkMkLst>
        </pc:inkChg>
        <pc:inkChg chg="add mod">
          <ac:chgData name="Catherine Watson" userId="36b423ff-f3d0-4618-883e-c2bbeda03679" providerId="ADAL" clId="{BC545A7D-EDAC-4CE3-9D87-93EBEC52C73B}" dt="2022-06-02T02:42:37.295" v="2422"/>
          <ac:inkMkLst>
            <pc:docMk/>
            <pc:sldMk cId="631472176" sldId="269"/>
            <ac:inkMk id="176" creationId="{785E3084-CA27-4172-8D96-DAC1F645BB8A}"/>
          </ac:inkMkLst>
        </pc:inkChg>
        <pc:inkChg chg="add mod">
          <ac:chgData name="Catherine Watson" userId="36b423ff-f3d0-4618-883e-c2bbeda03679" providerId="ADAL" clId="{BC545A7D-EDAC-4CE3-9D87-93EBEC52C73B}" dt="2022-06-02T02:42:37.295" v="2422"/>
          <ac:inkMkLst>
            <pc:docMk/>
            <pc:sldMk cId="631472176" sldId="269"/>
            <ac:inkMk id="177" creationId="{B68F9243-CAE2-45A0-BAA3-5BF2C46B8AC3}"/>
          </ac:inkMkLst>
        </pc:inkChg>
        <pc:inkChg chg="add mod">
          <ac:chgData name="Catherine Watson" userId="36b423ff-f3d0-4618-883e-c2bbeda03679" providerId="ADAL" clId="{BC545A7D-EDAC-4CE3-9D87-93EBEC52C73B}" dt="2022-06-02T02:42:37.295" v="2422"/>
          <ac:inkMkLst>
            <pc:docMk/>
            <pc:sldMk cId="631472176" sldId="269"/>
            <ac:inkMk id="178" creationId="{9CDF0C30-A792-4B11-9D2E-4A795C81C0B0}"/>
          </ac:inkMkLst>
        </pc:inkChg>
        <pc:inkChg chg="add mod">
          <ac:chgData name="Catherine Watson" userId="36b423ff-f3d0-4618-883e-c2bbeda03679" providerId="ADAL" clId="{BC545A7D-EDAC-4CE3-9D87-93EBEC52C73B}" dt="2022-06-02T02:42:37.295" v="2422"/>
          <ac:inkMkLst>
            <pc:docMk/>
            <pc:sldMk cId="631472176" sldId="269"/>
            <ac:inkMk id="179" creationId="{BDCDC9A3-DE6C-4FC9-A9B7-11F2B4DB8F96}"/>
          </ac:inkMkLst>
        </pc:inkChg>
        <pc:inkChg chg="add mod">
          <ac:chgData name="Catherine Watson" userId="36b423ff-f3d0-4618-883e-c2bbeda03679" providerId="ADAL" clId="{BC545A7D-EDAC-4CE3-9D87-93EBEC52C73B}" dt="2022-06-02T02:42:37.295" v="2422"/>
          <ac:inkMkLst>
            <pc:docMk/>
            <pc:sldMk cId="631472176" sldId="269"/>
            <ac:inkMk id="181" creationId="{7D9A3FA6-988F-4EA5-92F3-B8504CC15B86}"/>
          </ac:inkMkLst>
        </pc:inkChg>
        <pc:inkChg chg="add mod">
          <ac:chgData name="Catherine Watson" userId="36b423ff-f3d0-4618-883e-c2bbeda03679" providerId="ADAL" clId="{BC545A7D-EDAC-4CE3-9D87-93EBEC52C73B}" dt="2022-06-02T02:42:37.295" v="2422"/>
          <ac:inkMkLst>
            <pc:docMk/>
            <pc:sldMk cId="631472176" sldId="269"/>
            <ac:inkMk id="182" creationId="{3613FE6B-B91E-4D24-A7DC-C9AF9EB89A31}"/>
          </ac:inkMkLst>
        </pc:inkChg>
        <pc:inkChg chg="add mod">
          <ac:chgData name="Catherine Watson" userId="36b423ff-f3d0-4618-883e-c2bbeda03679" providerId="ADAL" clId="{BC545A7D-EDAC-4CE3-9D87-93EBEC52C73B}" dt="2022-06-02T02:42:37.295" v="2422"/>
          <ac:inkMkLst>
            <pc:docMk/>
            <pc:sldMk cId="631472176" sldId="269"/>
            <ac:inkMk id="183" creationId="{E6EF4F3E-6F1A-4B84-833E-78A1200AA444}"/>
          </ac:inkMkLst>
        </pc:inkChg>
        <pc:inkChg chg="add mod">
          <ac:chgData name="Catherine Watson" userId="36b423ff-f3d0-4618-883e-c2bbeda03679" providerId="ADAL" clId="{BC545A7D-EDAC-4CE3-9D87-93EBEC52C73B}" dt="2022-06-02T02:42:37.295" v="2422"/>
          <ac:inkMkLst>
            <pc:docMk/>
            <pc:sldMk cId="631472176" sldId="269"/>
            <ac:inkMk id="184" creationId="{315C0A49-4A34-4B59-8D17-D67004AFD093}"/>
          </ac:inkMkLst>
        </pc:inkChg>
        <pc:inkChg chg="add mod">
          <ac:chgData name="Catherine Watson" userId="36b423ff-f3d0-4618-883e-c2bbeda03679" providerId="ADAL" clId="{BC545A7D-EDAC-4CE3-9D87-93EBEC52C73B}" dt="2022-06-02T02:42:37.295" v="2422"/>
          <ac:inkMkLst>
            <pc:docMk/>
            <pc:sldMk cId="631472176" sldId="269"/>
            <ac:inkMk id="185" creationId="{E121BECE-99AA-4974-99C8-6138A84F0B52}"/>
          </ac:inkMkLst>
        </pc:inkChg>
        <pc:inkChg chg="add mod">
          <ac:chgData name="Catherine Watson" userId="36b423ff-f3d0-4618-883e-c2bbeda03679" providerId="ADAL" clId="{BC545A7D-EDAC-4CE3-9D87-93EBEC52C73B}" dt="2022-06-02T02:42:37.295" v="2422"/>
          <ac:inkMkLst>
            <pc:docMk/>
            <pc:sldMk cId="631472176" sldId="269"/>
            <ac:inkMk id="186" creationId="{723BF8C1-FF6E-4267-BCF6-07EE276CC645}"/>
          </ac:inkMkLst>
        </pc:inkChg>
        <pc:inkChg chg="add mod">
          <ac:chgData name="Catherine Watson" userId="36b423ff-f3d0-4618-883e-c2bbeda03679" providerId="ADAL" clId="{BC545A7D-EDAC-4CE3-9D87-93EBEC52C73B}" dt="2022-06-02T02:39:36.348" v="2366"/>
          <ac:inkMkLst>
            <pc:docMk/>
            <pc:sldMk cId="631472176" sldId="269"/>
            <ac:inkMk id="188" creationId="{6552D8B1-B2CE-44BD-9B5F-32564D52787F}"/>
          </ac:inkMkLst>
        </pc:inkChg>
        <pc:inkChg chg="add mod">
          <ac:chgData name="Catherine Watson" userId="36b423ff-f3d0-4618-883e-c2bbeda03679" providerId="ADAL" clId="{BC545A7D-EDAC-4CE3-9D87-93EBEC52C73B}" dt="2022-06-02T02:39:36.348" v="2366"/>
          <ac:inkMkLst>
            <pc:docMk/>
            <pc:sldMk cId="631472176" sldId="269"/>
            <ac:inkMk id="189" creationId="{1109BF56-61A8-4845-B4FA-F398259DC0B2}"/>
          </ac:inkMkLst>
        </pc:inkChg>
        <pc:inkChg chg="add mod">
          <ac:chgData name="Catherine Watson" userId="36b423ff-f3d0-4618-883e-c2bbeda03679" providerId="ADAL" clId="{BC545A7D-EDAC-4CE3-9D87-93EBEC52C73B}" dt="2022-06-02T02:39:36.348" v="2366"/>
          <ac:inkMkLst>
            <pc:docMk/>
            <pc:sldMk cId="631472176" sldId="269"/>
            <ac:inkMk id="190" creationId="{74460B3F-F58B-42E0-AA30-0FA602150671}"/>
          </ac:inkMkLst>
        </pc:inkChg>
        <pc:inkChg chg="add mod">
          <ac:chgData name="Catherine Watson" userId="36b423ff-f3d0-4618-883e-c2bbeda03679" providerId="ADAL" clId="{BC545A7D-EDAC-4CE3-9D87-93EBEC52C73B}" dt="2022-06-02T02:39:36.348" v="2366"/>
          <ac:inkMkLst>
            <pc:docMk/>
            <pc:sldMk cId="631472176" sldId="269"/>
            <ac:inkMk id="192" creationId="{7E5CD5C1-BAAD-43F4-A50E-41B03F51AD2B}"/>
          </ac:inkMkLst>
        </pc:inkChg>
        <pc:inkChg chg="add mod">
          <ac:chgData name="Catherine Watson" userId="36b423ff-f3d0-4618-883e-c2bbeda03679" providerId="ADAL" clId="{BC545A7D-EDAC-4CE3-9D87-93EBEC52C73B}" dt="2022-06-02T02:39:36.348" v="2366"/>
          <ac:inkMkLst>
            <pc:docMk/>
            <pc:sldMk cId="631472176" sldId="269"/>
            <ac:inkMk id="194" creationId="{43B7D4E0-F669-4A40-A71C-269CC45E734C}"/>
          </ac:inkMkLst>
        </pc:inkChg>
        <pc:inkChg chg="add mod">
          <ac:chgData name="Catherine Watson" userId="36b423ff-f3d0-4618-883e-c2bbeda03679" providerId="ADAL" clId="{BC545A7D-EDAC-4CE3-9D87-93EBEC52C73B}" dt="2022-06-02T02:39:36.348" v="2366"/>
          <ac:inkMkLst>
            <pc:docMk/>
            <pc:sldMk cId="631472176" sldId="269"/>
            <ac:inkMk id="195" creationId="{43E282AD-3391-4CED-847B-10C201BEBC9E}"/>
          </ac:inkMkLst>
        </pc:inkChg>
        <pc:inkChg chg="add mod">
          <ac:chgData name="Catherine Watson" userId="36b423ff-f3d0-4618-883e-c2bbeda03679" providerId="ADAL" clId="{BC545A7D-EDAC-4CE3-9D87-93EBEC52C73B}" dt="2022-06-02T02:39:36.348" v="2366"/>
          <ac:inkMkLst>
            <pc:docMk/>
            <pc:sldMk cId="631472176" sldId="269"/>
            <ac:inkMk id="196" creationId="{FFDCE887-9265-4F3C-ACB0-8C92C8E60A50}"/>
          </ac:inkMkLst>
        </pc:inkChg>
        <pc:inkChg chg="add mod">
          <ac:chgData name="Catherine Watson" userId="36b423ff-f3d0-4618-883e-c2bbeda03679" providerId="ADAL" clId="{BC545A7D-EDAC-4CE3-9D87-93EBEC52C73B}" dt="2022-06-02T02:39:36.348" v="2366"/>
          <ac:inkMkLst>
            <pc:docMk/>
            <pc:sldMk cId="631472176" sldId="269"/>
            <ac:inkMk id="197" creationId="{89730675-ADF1-4767-B61E-B1026587B4FD}"/>
          </ac:inkMkLst>
        </pc:inkChg>
        <pc:inkChg chg="add mod">
          <ac:chgData name="Catherine Watson" userId="36b423ff-f3d0-4618-883e-c2bbeda03679" providerId="ADAL" clId="{BC545A7D-EDAC-4CE3-9D87-93EBEC52C73B}" dt="2022-06-02T02:39:36.348" v="2366"/>
          <ac:inkMkLst>
            <pc:docMk/>
            <pc:sldMk cId="631472176" sldId="269"/>
            <ac:inkMk id="198" creationId="{13B0414F-720A-46E5-BB19-2CD5BEFB69B8}"/>
          </ac:inkMkLst>
        </pc:inkChg>
        <pc:inkChg chg="add mod">
          <ac:chgData name="Catherine Watson" userId="36b423ff-f3d0-4618-883e-c2bbeda03679" providerId="ADAL" clId="{BC545A7D-EDAC-4CE3-9D87-93EBEC52C73B}" dt="2022-06-02T02:39:36.348" v="2366"/>
          <ac:inkMkLst>
            <pc:docMk/>
            <pc:sldMk cId="631472176" sldId="269"/>
            <ac:inkMk id="199" creationId="{546C78F1-F15F-4AFC-BB17-D94596F789D2}"/>
          </ac:inkMkLst>
        </pc:inkChg>
        <pc:inkChg chg="add mod">
          <ac:chgData name="Catherine Watson" userId="36b423ff-f3d0-4618-883e-c2bbeda03679" providerId="ADAL" clId="{BC545A7D-EDAC-4CE3-9D87-93EBEC52C73B}" dt="2022-06-02T02:39:36.348" v="2366"/>
          <ac:inkMkLst>
            <pc:docMk/>
            <pc:sldMk cId="631472176" sldId="269"/>
            <ac:inkMk id="200" creationId="{73F0E05B-3F74-47F4-B428-972D9AB5CAAA}"/>
          </ac:inkMkLst>
        </pc:inkChg>
        <pc:inkChg chg="add mod">
          <ac:chgData name="Catherine Watson" userId="36b423ff-f3d0-4618-883e-c2bbeda03679" providerId="ADAL" clId="{BC545A7D-EDAC-4CE3-9D87-93EBEC52C73B}" dt="2022-06-02T02:39:36.348" v="2366"/>
          <ac:inkMkLst>
            <pc:docMk/>
            <pc:sldMk cId="631472176" sldId="269"/>
            <ac:inkMk id="202" creationId="{6C01661C-21B8-4A80-B9CE-9531F3F199C0}"/>
          </ac:inkMkLst>
        </pc:inkChg>
        <pc:inkChg chg="add mod">
          <ac:chgData name="Catherine Watson" userId="36b423ff-f3d0-4618-883e-c2bbeda03679" providerId="ADAL" clId="{BC545A7D-EDAC-4CE3-9D87-93EBEC52C73B}" dt="2022-06-02T02:39:36.348" v="2366"/>
          <ac:inkMkLst>
            <pc:docMk/>
            <pc:sldMk cId="631472176" sldId="269"/>
            <ac:inkMk id="203" creationId="{CE56A0BA-CE35-463B-80DE-5A2BD4A1CFF1}"/>
          </ac:inkMkLst>
        </pc:inkChg>
        <pc:inkChg chg="add mod">
          <ac:chgData name="Catherine Watson" userId="36b423ff-f3d0-4618-883e-c2bbeda03679" providerId="ADAL" clId="{BC545A7D-EDAC-4CE3-9D87-93EBEC52C73B}" dt="2022-06-02T02:39:36.348" v="2366"/>
          <ac:inkMkLst>
            <pc:docMk/>
            <pc:sldMk cId="631472176" sldId="269"/>
            <ac:inkMk id="204" creationId="{B30C96C0-4A44-42AA-94E3-8DE6B352EDB9}"/>
          </ac:inkMkLst>
        </pc:inkChg>
        <pc:inkChg chg="add mod">
          <ac:chgData name="Catherine Watson" userId="36b423ff-f3d0-4618-883e-c2bbeda03679" providerId="ADAL" clId="{BC545A7D-EDAC-4CE3-9D87-93EBEC52C73B}" dt="2022-06-02T02:39:36.348" v="2366"/>
          <ac:inkMkLst>
            <pc:docMk/>
            <pc:sldMk cId="631472176" sldId="269"/>
            <ac:inkMk id="205" creationId="{756AFB39-94AD-47D8-91D1-C6C6F8B40189}"/>
          </ac:inkMkLst>
        </pc:inkChg>
        <pc:inkChg chg="add mod">
          <ac:chgData name="Catherine Watson" userId="36b423ff-f3d0-4618-883e-c2bbeda03679" providerId="ADAL" clId="{BC545A7D-EDAC-4CE3-9D87-93EBEC52C73B}" dt="2022-06-02T02:39:36.348" v="2366"/>
          <ac:inkMkLst>
            <pc:docMk/>
            <pc:sldMk cId="631472176" sldId="269"/>
            <ac:inkMk id="206" creationId="{7728F36C-9811-4014-8D47-8BE761ABEFC2}"/>
          </ac:inkMkLst>
        </pc:inkChg>
        <pc:inkChg chg="add mod">
          <ac:chgData name="Catherine Watson" userId="36b423ff-f3d0-4618-883e-c2bbeda03679" providerId="ADAL" clId="{BC545A7D-EDAC-4CE3-9D87-93EBEC52C73B}" dt="2022-06-02T02:39:36.348" v="2366"/>
          <ac:inkMkLst>
            <pc:docMk/>
            <pc:sldMk cId="631472176" sldId="269"/>
            <ac:inkMk id="208" creationId="{F4FB91EE-87F2-4F7E-984C-8966B1CA4368}"/>
          </ac:inkMkLst>
        </pc:inkChg>
        <pc:inkChg chg="add mod">
          <ac:chgData name="Catherine Watson" userId="36b423ff-f3d0-4618-883e-c2bbeda03679" providerId="ADAL" clId="{BC545A7D-EDAC-4CE3-9D87-93EBEC52C73B}" dt="2022-06-02T02:39:36.348" v="2366"/>
          <ac:inkMkLst>
            <pc:docMk/>
            <pc:sldMk cId="631472176" sldId="269"/>
            <ac:inkMk id="209" creationId="{5C374176-C81A-4360-BCBD-C193688D6EA9}"/>
          </ac:inkMkLst>
        </pc:inkChg>
        <pc:inkChg chg="add mod">
          <ac:chgData name="Catherine Watson" userId="36b423ff-f3d0-4618-883e-c2bbeda03679" providerId="ADAL" clId="{BC545A7D-EDAC-4CE3-9D87-93EBEC52C73B}" dt="2022-06-02T02:39:36.348" v="2366"/>
          <ac:inkMkLst>
            <pc:docMk/>
            <pc:sldMk cId="631472176" sldId="269"/>
            <ac:inkMk id="210" creationId="{9ECD646F-1F85-4BD4-9CB1-A119F6CF9B16}"/>
          </ac:inkMkLst>
        </pc:inkChg>
        <pc:inkChg chg="add mod">
          <ac:chgData name="Catherine Watson" userId="36b423ff-f3d0-4618-883e-c2bbeda03679" providerId="ADAL" clId="{BC545A7D-EDAC-4CE3-9D87-93EBEC52C73B}" dt="2022-06-02T02:39:36.348" v="2366"/>
          <ac:inkMkLst>
            <pc:docMk/>
            <pc:sldMk cId="631472176" sldId="269"/>
            <ac:inkMk id="211" creationId="{EBCE245D-38CD-486B-A018-D470B01A66C4}"/>
          </ac:inkMkLst>
        </pc:inkChg>
        <pc:inkChg chg="add mod">
          <ac:chgData name="Catherine Watson" userId="36b423ff-f3d0-4618-883e-c2bbeda03679" providerId="ADAL" clId="{BC545A7D-EDAC-4CE3-9D87-93EBEC52C73B}" dt="2022-06-02T02:39:36.348" v="2366"/>
          <ac:inkMkLst>
            <pc:docMk/>
            <pc:sldMk cId="631472176" sldId="269"/>
            <ac:inkMk id="212" creationId="{4A56EA20-DDF4-4A21-8978-F777F49A3450}"/>
          </ac:inkMkLst>
        </pc:inkChg>
        <pc:inkChg chg="add mod">
          <ac:chgData name="Catherine Watson" userId="36b423ff-f3d0-4618-883e-c2bbeda03679" providerId="ADAL" clId="{BC545A7D-EDAC-4CE3-9D87-93EBEC52C73B}" dt="2022-06-02T02:39:36.348" v="2366"/>
          <ac:inkMkLst>
            <pc:docMk/>
            <pc:sldMk cId="631472176" sldId="269"/>
            <ac:inkMk id="213" creationId="{E72DEC0E-1867-444E-830A-E2D54BA96165}"/>
          </ac:inkMkLst>
        </pc:inkChg>
        <pc:inkChg chg="add mod">
          <ac:chgData name="Catherine Watson" userId="36b423ff-f3d0-4618-883e-c2bbeda03679" providerId="ADAL" clId="{BC545A7D-EDAC-4CE3-9D87-93EBEC52C73B}" dt="2022-06-02T02:39:36.348" v="2366"/>
          <ac:inkMkLst>
            <pc:docMk/>
            <pc:sldMk cId="631472176" sldId="269"/>
            <ac:inkMk id="214" creationId="{8CD1C7B9-8A05-449E-8F98-CD5E6C3730F2}"/>
          </ac:inkMkLst>
        </pc:inkChg>
        <pc:inkChg chg="add mod">
          <ac:chgData name="Catherine Watson" userId="36b423ff-f3d0-4618-883e-c2bbeda03679" providerId="ADAL" clId="{BC545A7D-EDAC-4CE3-9D87-93EBEC52C73B}" dt="2022-06-02T02:39:36.348" v="2366"/>
          <ac:inkMkLst>
            <pc:docMk/>
            <pc:sldMk cId="631472176" sldId="269"/>
            <ac:inkMk id="215" creationId="{923DC565-22CF-4F36-ADDC-BC6D909562BD}"/>
          </ac:inkMkLst>
        </pc:inkChg>
        <pc:inkChg chg="add mod">
          <ac:chgData name="Catherine Watson" userId="36b423ff-f3d0-4618-883e-c2bbeda03679" providerId="ADAL" clId="{BC545A7D-EDAC-4CE3-9D87-93EBEC52C73B}" dt="2022-06-02T02:42:33.828" v="2420"/>
          <ac:inkMkLst>
            <pc:docMk/>
            <pc:sldMk cId="631472176" sldId="269"/>
            <ac:inkMk id="217" creationId="{FEBF3D9F-9D43-4553-9A69-6B2F5BF9E87F}"/>
          </ac:inkMkLst>
        </pc:inkChg>
        <pc:inkChg chg="add mod">
          <ac:chgData name="Catherine Watson" userId="36b423ff-f3d0-4618-883e-c2bbeda03679" providerId="ADAL" clId="{BC545A7D-EDAC-4CE3-9D87-93EBEC52C73B}" dt="2022-06-02T02:42:33.828" v="2420"/>
          <ac:inkMkLst>
            <pc:docMk/>
            <pc:sldMk cId="631472176" sldId="269"/>
            <ac:inkMk id="218" creationId="{E50D8099-FA0B-4FC7-86A6-9545EF74198E}"/>
          </ac:inkMkLst>
        </pc:inkChg>
        <pc:inkChg chg="add">
          <ac:chgData name="Catherine Watson" userId="36b423ff-f3d0-4618-883e-c2bbeda03679" providerId="ADAL" clId="{BC545A7D-EDAC-4CE3-9D87-93EBEC52C73B}" dt="2022-06-02T02:39:58.304" v="2369" actId="9405"/>
          <ac:inkMkLst>
            <pc:docMk/>
            <pc:sldMk cId="631472176" sldId="269"/>
            <ac:inkMk id="219" creationId="{4C0A331F-5054-4202-960C-B34173511F82}"/>
          </ac:inkMkLst>
        </pc:inkChg>
        <pc:inkChg chg="add">
          <ac:chgData name="Catherine Watson" userId="36b423ff-f3d0-4618-883e-c2bbeda03679" providerId="ADAL" clId="{BC545A7D-EDAC-4CE3-9D87-93EBEC52C73B}" dt="2022-06-02T02:40:37.470" v="2370" actId="9405"/>
          <ac:inkMkLst>
            <pc:docMk/>
            <pc:sldMk cId="631472176" sldId="269"/>
            <ac:inkMk id="220" creationId="{D11471D9-E86A-4E29-9E90-7F41780088E3}"/>
          </ac:inkMkLst>
        </pc:inkChg>
        <pc:inkChg chg="add mod">
          <ac:chgData name="Catherine Watson" userId="36b423ff-f3d0-4618-883e-c2bbeda03679" providerId="ADAL" clId="{BC545A7D-EDAC-4CE3-9D87-93EBEC52C73B}" dt="2022-06-02T02:42:33.828" v="2420"/>
          <ac:inkMkLst>
            <pc:docMk/>
            <pc:sldMk cId="631472176" sldId="269"/>
            <ac:inkMk id="221" creationId="{E271F19E-18C7-4EB3-8A2D-A86DF4DFA1E4}"/>
          </ac:inkMkLst>
        </pc:inkChg>
        <pc:inkChg chg="add mod">
          <ac:chgData name="Catherine Watson" userId="36b423ff-f3d0-4618-883e-c2bbeda03679" providerId="ADAL" clId="{BC545A7D-EDAC-4CE3-9D87-93EBEC52C73B}" dt="2022-06-02T02:42:33.828" v="2420"/>
          <ac:inkMkLst>
            <pc:docMk/>
            <pc:sldMk cId="631472176" sldId="269"/>
            <ac:inkMk id="223" creationId="{C26DFFA7-0E83-4491-B0A7-3D23AAAE09AB}"/>
          </ac:inkMkLst>
        </pc:inkChg>
        <pc:inkChg chg="add mod">
          <ac:chgData name="Catherine Watson" userId="36b423ff-f3d0-4618-883e-c2bbeda03679" providerId="ADAL" clId="{BC545A7D-EDAC-4CE3-9D87-93EBEC52C73B}" dt="2022-06-02T02:42:37.295" v="2422"/>
          <ac:inkMkLst>
            <pc:docMk/>
            <pc:sldMk cId="631472176" sldId="269"/>
            <ac:inkMk id="225" creationId="{8E15127C-BE11-4314-A188-177EC3892B4A}"/>
          </ac:inkMkLst>
        </pc:inkChg>
      </pc:sldChg>
      <pc:sldChg chg="addSp delSp modSp new mod">
        <pc:chgData name="Catherine Watson" userId="36b423ff-f3d0-4618-883e-c2bbeda03679" providerId="ADAL" clId="{BC545A7D-EDAC-4CE3-9D87-93EBEC52C73B}" dt="2022-06-02T02:49:10.681" v="2685" actId="9405"/>
        <pc:sldMkLst>
          <pc:docMk/>
          <pc:sldMk cId="3933209384" sldId="270"/>
        </pc:sldMkLst>
        <pc:grpChg chg="del mod">
          <ac:chgData name="Catherine Watson" userId="36b423ff-f3d0-4618-883e-c2bbeda03679" providerId="ADAL" clId="{BC545A7D-EDAC-4CE3-9D87-93EBEC52C73B}" dt="2022-06-02T02:41:27.474" v="2379"/>
          <ac:grpSpMkLst>
            <pc:docMk/>
            <pc:sldMk cId="3933209384" sldId="270"/>
            <ac:grpSpMk id="5" creationId="{D40776D9-39C1-4496-9D7F-8198A5FA74FF}"/>
          </ac:grpSpMkLst>
        </pc:grpChg>
        <pc:grpChg chg="del mod">
          <ac:chgData name="Catherine Watson" userId="36b423ff-f3d0-4618-883e-c2bbeda03679" providerId="ADAL" clId="{BC545A7D-EDAC-4CE3-9D87-93EBEC52C73B}" dt="2022-06-02T02:42:21.404" v="2416"/>
          <ac:grpSpMkLst>
            <pc:docMk/>
            <pc:sldMk cId="3933209384" sldId="270"/>
            <ac:grpSpMk id="10" creationId="{8365008C-7277-45ED-924F-490E50FFF944}"/>
          </ac:grpSpMkLst>
        </pc:grpChg>
        <pc:grpChg chg="del mod">
          <ac:chgData name="Catherine Watson" userId="36b423ff-f3d0-4618-883e-c2bbeda03679" providerId="ADAL" clId="{BC545A7D-EDAC-4CE3-9D87-93EBEC52C73B}" dt="2022-06-02T02:42:21.404" v="2416"/>
          <ac:grpSpMkLst>
            <pc:docMk/>
            <pc:sldMk cId="3933209384" sldId="270"/>
            <ac:grpSpMk id="14" creationId="{846F643A-989C-4571-92ED-973DA0A36365}"/>
          </ac:grpSpMkLst>
        </pc:grpChg>
        <pc:grpChg chg="del mod">
          <ac:chgData name="Catherine Watson" userId="36b423ff-f3d0-4618-883e-c2bbeda03679" providerId="ADAL" clId="{BC545A7D-EDAC-4CE3-9D87-93EBEC52C73B}" dt="2022-06-02T02:41:50.593" v="2393"/>
          <ac:grpSpMkLst>
            <pc:docMk/>
            <pc:sldMk cId="3933209384" sldId="270"/>
            <ac:grpSpMk id="18" creationId="{877C3C2D-AA7B-4F51-A6C4-5A0B568B7667}"/>
          </ac:grpSpMkLst>
        </pc:grpChg>
        <pc:grpChg chg="del mod">
          <ac:chgData name="Catherine Watson" userId="36b423ff-f3d0-4618-883e-c2bbeda03679" providerId="ADAL" clId="{BC545A7D-EDAC-4CE3-9D87-93EBEC52C73B}" dt="2022-06-02T02:41:52.797" v="2395"/>
          <ac:grpSpMkLst>
            <pc:docMk/>
            <pc:sldMk cId="3933209384" sldId="270"/>
            <ac:grpSpMk id="24" creationId="{686F423A-CFB8-4474-9604-6DAC9014C26E}"/>
          </ac:grpSpMkLst>
        </pc:grpChg>
        <pc:grpChg chg="del mod">
          <ac:chgData name="Catherine Watson" userId="36b423ff-f3d0-4618-883e-c2bbeda03679" providerId="ADAL" clId="{BC545A7D-EDAC-4CE3-9D87-93EBEC52C73B}" dt="2022-06-02T02:41:56.068" v="2397"/>
          <ac:grpSpMkLst>
            <pc:docMk/>
            <pc:sldMk cId="3933209384" sldId="270"/>
            <ac:grpSpMk id="26" creationId="{C443981D-970B-4D82-B5F9-0B5B62D26F88}"/>
          </ac:grpSpMkLst>
        </pc:grpChg>
        <pc:grpChg chg="del mod">
          <ac:chgData name="Catherine Watson" userId="36b423ff-f3d0-4618-883e-c2bbeda03679" providerId="ADAL" clId="{BC545A7D-EDAC-4CE3-9D87-93EBEC52C73B}" dt="2022-06-02T02:42:21.404" v="2416"/>
          <ac:grpSpMkLst>
            <pc:docMk/>
            <pc:sldMk cId="3933209384" sldId="270"/>
            <ac:grpSpMk id="28" creationId="{8BFEBA46-C397-493B-A7BF-4588BD7C364E}"/>
          </ac:grpSpMkLst>
        </pc:grpChg>
        <pc:grpChg chg="del mod">
          <ac:chgData name="Catherine Watson" userId="36b423ff-f3d0-4618-883e-c2bbeda03679" providerId="ADAL" clId="{BC545A7D-EDAC-4CE3-9D87-93EBEC52C73B}" dt="2022-06-02T02:42:03.540" v="2405"/>
          <ac:grpSpMkLst>
            <pc:docMk/>
            <pc:sldMk cId="3933209384" sldId="270"/>
            <ac:grpSpMk id="32" creationId="{CB5581A0-2C09-4C73-B609-94DA9683B518}"/>
          </ac:grpSpMkLst>
        </pc:grpChg>
        <pc:grpChg chg="del mod">
          <ac:chgData name="Catherine Watson" userId="36b423ff-f3d0-4618-883e-c2bbeda03679" providerId="ADAL" clId="{BC545A7D-EDAC-4CE3-9D87-93EBEC52C73B}" dt="2022-06-02T02:42:08.403" v="2413"/>
          <ac:grpSpMkLst>
            <pc:docMk/>
            <pc:sldMk cId="3933209384" sldId="270"/>
            <ac:grpSpMk id="36" creationId="{A9239A74-60BC-4C63-99C5-D7CD14195DDF}"/>
          </ac:grpSpMkLst>
        </pc:grpChg>
        <pc:grpChg chg="mod">
          <ac:chgData name="Catherine Watson" userId="36b423ff-f3d0-4618-883e-c2bbeda03679" providerId="ADAL" clId="{BC545A7D-EDAC-4CE3-9D87-93EBEC52C73B}" dt="2022-06-02T02:42:08.403" v="2413"/>
          <ac:grpSpMkLst>
            <pc:docMk/>
            <pc:sldMk cId="3933209384" sldId="270"/>
            <ac:grpSpMk id="44" creationId="{E94B158C-0C9F-4904-B68F-D738F7F5A132}"/>
          </ac:grpSpMkLst>
        </pc:grpChg>
        <pc:grpChg chg="del mod">
          <ac:chgData name="Catherine Watson" userId="36b423ff-f3d0-4618-883e-c2bbeda03679" providerId="ADAL" clId="{BC545A7D-EDAC-4CE3-9D87-93EBEC52C73B}" dt="2022-06-02T02:42:44.872" v="2425"/>
          <ac:grpSpMkLst>
            <pc:docMk/>
            <pc:sldMk cId="3933209384" sldId="270"/>
            <ac:grpSpMk id="47" creationId="{5C7B177D-5DA6-4E0E-B6AC-B59EE469D46A}"/>
          </ac:grpSpMkLst>
        </pc:grpChg>
        <pc:grpChg chg="mod">
          <ac:chgData name="Catherine Watson" userId="36b423ff-f3d0-4618-883e-c2bbeda03679" providerId="ADAL" clId="{BC545A7D-EDAC-4CE3-9D87-93EBEC52C73B}" dt="2022-06-02T02:42:44.872" v="2425"/>
          <ac:grpSpMkLst>
            <pc:docMk/>
            <pc:sldMk cId="3933209384" sldId="270"/>
            <ac:grpSpMk id="50" creationId="{251D3906-75BE-4CBD-BAEC-60AF06CD09CC}"/>
          </ac:grpSpMkLst>
        </pc:grpChg>
        <pc:grpChg chg="del mod">
          <ac:chgData name="Catherine Watson" userId="36b423ff-f3d0-4618-883e-c2bbeda03679" providerId="ADAL" clId="{BC545A7D-EDAC-4CE3-9D87-93EBEC52C73B}" dt="2022-06-02T02:42:59.324" v="2434"/>
          <ac:grpSpMkLst>
            <pc:docMk/>
            <pc:sldMk cId="3933209384" sldId="270"/>
            <ac:grpSpMk id="54" creationId="{EE3EF1CF-EDC6-44A4-BD9F-F18315466DBD}"/>
          </ac:grpSpMkLst>
        </pc:grpChg>
        <pc:grpChg chg="del mod">
          <ac:chgData name="Catherine Watson" userId="36b423ff-f3d0-4618-883e-c2bbeda03679" providerId="ADAL" clId="{BC545A7D-EDAC-4CE3-9D87-93EBEC52C73B}" dt="2022-06-02T02:43:06.878" v="2442"/>
          <ac:grpSpMkLst>
            <pc:docMk/>
            <pc:sldMk cId="3933209384" sldId="270"/>
            <ac:grpSpMk id="59" creationId="{C9496305-090B-4C65-9BDC-39D1ACEDD9C8}"/>
          </ac:grpSpMkLst>
        </pc:grpChg>
        <pc:grpChg chg="del mod">
          <ac:chgData name="Catherine Watson" userId="36b423ff-f3d0-4618-883e-c2bbeda03679" providerId="ADAL" clId="{BC545A7D-EDAC-4CE3-9D87-93EBEC52C73B}" dt="2022-06-02T02:45:16.278" v="2592"/>
          <ac:grpSpMkLst>
            <pc:docMk/>
            <pc:sldMk cId="3933209384" sldId="270"/>
            <ac:grpSpMk id="67" creationId="{4A2E95F7-A335-452E-92EB-FD291A9F9F27}"/>
          </ac:grpSpMkLst>
        </pc:grpChg>
        <pc:grpChg chg="mod">
          <ac:chgData name="Catherine Watson" userId="36b423ff-f3d0-4618-883e-c2bbeda03679" providerId="ADAL" clId="{BC545A7D-EDAC-4CE3-9D87-93EBEC52C73B}" dt="2022-06-02T02:43:06.878" v="2442"/>
          <ac:grpSpMkLst>
            <pc:docMk/>
            <pc:sldMk cId="3933209384" sldId="270"/>
            <ac:grpSpMk id="68" creationId="{66184D74-319D-44B8-A9CE-26E50DB55446}"/>
          </ac:grpSpMkLst>
        </pc:grpChg>
        <pc:grpChg chg="del mod">
          <ac:chgData name="Catherine Watson" userId="36b423ff-f3d0-4618-883e-c2bbeda03679" providerId="ADAL" clId="{BC545A7D-EDAC-4CE3-9D87-93EBEC52C73B}" dt="2022-06-02T02:43:29.752" v="2479"/>
          <ac:grpSpMkLst>
            <pc:docMk/>
            <pc:sldMk cId="3933209384" sldId="270"/>
            <ac:grpSpMk id="70" creationId="{4B1F39CC-DEE3-4805-BDBA-BC2F88D63A7A}"/>
          </ac:grpSpMkLst>
        </pc:grpChg>
        <pc:grpChg chg="del mod">
          <ac:chgData name="Catherine Watson" userId="36b423ff-f3d0-4618-883e-c2bbeda03679" providerId="ADAL" clId="{BC545A7D-EDAC-4CE3-9D87-93EBEC52C73B}" dt="2022-06-02T02:43:19.017" v="2462"/>
          <ac:grpSpMkLst>
            <pc:docMk/>
            <pc:sldMk cId="3933209384" sldId="270"/>
            <ac:grpSpMk id="83" creationId="{CEE208D0-A5FF-4243-AD4C-7DD2F9828640}"/>
          </ac:grpSpMkLst>
        </pc:grpChg>
        <pc:grpChg chg="del mod">
          <ac:chgData name="Catherine Watson" userId="36b423ff-f3d0-4618-883e-c2bbeda03679" providerId="ADAL" clId="{BC545A7D-EDAC-4CE3-9D87-93EBEC52C73B}" dt="2022-06-02T02:43:22.001" v="2467"/>
          <ac:grpSpMkLst>
            <pc:docMk/>
            <pc:sldMk cId="3933209384" sldId="270"/>
            <ac:grpSpMk id="88" creationId="{F219FBDD-B3A5-43BA-AFDC-B203B623DD97}"/>
          </ac:grpSpMkLst>
        </pc:grpChg>
        <pc:grpChg chg="del mod">
          <ac:chgData name="Catherine Watson" userId="36b423ff-f3d0-4618-883e-c2bbeda03679" providerId="ADAL" clId="{BC545A7D-EDAC-4CE3-9D87-93EBEC52C73B}" dt="2022-06-02T02:43:26.685" v="2476"/>
          <ac:grpSpMkLst>
            <pc:docMk/>
            <pc:sldMk cId="3933209384" sldId="270"/>
            <ac:grpSpMk id="93" creationId="{A4B7ED2C-F106-44EE-A566-CDFFCB2BAE02}"/>
          </ac:grpSpMkLst>
        </pc:grpChg>
        <pc:grpChg chg="del mod">
          <ac:chgData name="Catherine Watson" userId="36b423ff-f3d0-4618-883e-c2bbeda03679" providerId="ADAL" clId="{BC545A7D-EDAC-4CE3-9D87-93EBEC52C73B}" dt="2022-06-02T02:43:29.752" v="2479"/>
          <ac:grpSpMkLst>
            <pc:docMk/>
            <pc:sldMk cId="3933209384" sldId="270"/>
            <ac:grpSpMk id="102" creationId="{219DD403-DE4A-4164-9694-9717625048F3}"/>
          </ac:grpSpMkLst>
        </pc:grpChg>
        <pc:grpChg chg="del mod">
          <ac:chgData name="Catherine Watson" userId="36b423ff-f3d0-4618-883e-c2bbeda03679" providerId="ADAL" clId="{BC545A7D-EDAC-4CE3-9D87-93EBEC52C73B}" dt="2022-06-02T02:43:35.323" v="2489"/>
          <ac:grpSpMkLst>
            <pc:docMk/>
            <pc:sldMk cId="3933209384" sldId="270"/>
            <ac:grpSpMk id="105" creationId="{73181563-CD4F-40B6-99D9-7A067314D3AA}"/>
          </ac:grpSpMkLst>
        </pc:grpChg>
        <pc:grpChg chg="del mod">
          <ac:chgData name="Catherine Watson" userId="36b423ff-f3d0-4618-883e-c2bbeda03679" providerId="ADAL" clId="{BC545A7D-EDAC-4CE3-9D87-93EBEC52C73B}" dt="2022-06-02T02:43:44.411" v="2501"/>
          <ac:grpSpMkLst>
            <pc:docMk/>
            <pc:sldMk cId="3933209384" sldId="270"/>
            <ac:grpSpMk id="115" creationId="{127B0A54-3EC4-4C35-9C29-D1DC719F2F5D}"/>
          </ac:grpSpMkLst>
        </pc:grpChg>
        <pc:grpChg chg="del mod">
          <ac:chgData name="Catherine Watson" userId="36b423ff-f3d0-4618-883e-c2bbeda03679" providerId="ADAL" clId="{BC545A7D-EDAC-4CE3-9D87-93EBEC52C73B}" dt="2022-06-02T02:43:56.686" v="2521"/>
          <ac:grpSpMkLst>
            <pc:docMk/>
            <pc:sldMk cId="3933209384" sldId="270"/>
            <ac:grpSpMk id="127" creationId="{80FADB66-B99F-49EA-916E-502548DAB7D7}"/>
          </ac:grpSpMkLst>
        </pc:grpChg>
        <pc:grpChg chg="del mod">
          <ac:chgData name="Catherine Watson" userId="36b423ff-f3d0-4618-883e-c2bbeda03679" providerId="ADAL" clId="{BC545A7D-EDAC-4CE3-9D87-93EBEC52C73B}" dt="2022-06-02T02:43:57.975" v="2524"/>
          <ac:grpSpMkLst>
            <pc:docMk/>
            <pc:sldMk cId="3933209384" sldId="270"/>
            <ac:grpSpMk id="136" creationId="{85C2670C-7A25-4ADC-A8DC-971D93714343}"/>
          </ac:grpSpMkLst>
        </pc:grpChg>
        <pc:grpChg chg="del mod">
          <ac:chgData name="Catherine Watson" userId="36b423ff-f3d0-4618-883e-c2bbeda03679" providerId="ADAL" clId="{BC545A7D-EDAC-4CE3-9D87-93EBEC52C73B}" dt="2022-06-02T02:44:08.015" v="2531"/>
          <ac:grpSpMkLst>
            <pc:docMk/>
            <pc:sldMk cId="3933209384" sldId="270"/>
            <ac:grpSpMk id="139" creationId="{44A530AC-A532-464D-B31C-CD0DFC962EBE}"/>
          </ac:grpSpMkLst>
        </pc:grpChg>
        <pc:grpChg chg="del mod">
          <ac:chgData name="Catherine Watson" userId="36b423ff-f3d0-4618-883e-c2bbeda03679" providerId="ADAL" clId="{BC545A7D-EDAC-4CE3-9D87-93EBEC52C73B}" dt="2022-06-02T02:44:08.962" v="2533"/>
          <ac:grpSpMkLst>
            <pc:docMk/>
            <pc:sldMk cId="3933209384" sldId="270"/>
            <ac:grpSpMk id="143" creationId="{870C1999-302E-4692-8EA2-0D6122948502}"/>
          </ac:grpSpMkLst>
        </pc:grpChg>
        <pc:grpChg chg="del mod">
          <ac:chgData name="Catherine Watson" userId="36b423ff-f3d0-4618-883e-c2bbeda03679" providerId="ADAL" clId="{BC545A7D-EDAC-4CE3-9D87-93EBEC52C73B}" dt="2022-06-02T02:45:16.278" v="2592"/>
          <ac:grpSpMkLst>
            <pc:docMk/>
            <pc:sldMk cId="3933209384" sldId="270"/>
            <ac:grpSpMk id="145" creationId="{AFF5C9BD-F565-4CB9-BE8C-BBCF1FB982C0}"/>
          </ac:grpSpMkLst>
        </pc:grpChg>
        <pc:grpChg chg="mod">
          <ac:chgData name="Catherine Watson" userId="36b423ff-f3d0-4618-883e-c2bbeda03679" providerId="ADAL" clId="{BC545A7D-EDAC-4CE3-9D87-93EBEC52C73B}" dt="2022-06-02T02:44:21.502" v="2543"/>
          <ac:grpSpMkLst>
            <pc:docMk/>
            <pc:sldMk cId="3933209384" sldId="270"/>
            <ac:grpSpMk id="155" creationId="{5BC5C94E-6339-4023-9B9C-272DD6FA720B}"/>
          </ac:grpSpMkLst>
        </pc:grpChg>
        <pc:grpChg chg="del mod">
          <ac:chgData name="Catherine Watson" userId="36b423ff-f3d0-4618-883e-c2bbeda03679" providerId="ADAL" clId="{BC545A7D-EDAC-4CE3-9D87-93EBEC52C73B}" dt="2022-06-02T02:44:28.837" v="2551"/>
          <ac:grpSpMkLst>
            <pc:docMk/>
            <pc:sldMk cId="3933209384" sldId="270"/>
            <ac:grpSpMk id="161" creationId="{FF6228BC-8D63-4453-9942-75A28E7071A9}"/>
          </ac:grpSpMkLst>
        </pc:grpChg>
        <pc:grpChg chg="del mod">
          <ac:chgData name="Catherine Watson" userId="36b423ff-f3d0-4618-883e-c2bbeda03679" providerId="ADAL" clId="{BC545A7D-EDAC-4CE3-9D87-93EBEC52C73B}" dt="2022-06-02T02:44:31.003" v="2556"/>
          <ac:grpSpMkLst>
            <pc:docMk/>
            <pc:sldMk cId="3933209384" sldId="270"/>
            <ac:grpSpMk id="163" creationId="{840454C0-72F7-449A-A36D-A1C750318C1D}"/>
          </ac:grpSpMkLst>
        </pc:grpChg>
        <pc:grpChg chg="del mod">
          <ac:chgData name="Catherine Watson" userId="36b423ff-f3d0-4618-883e-c2bbeda03679" providerId="ADAL" clId="{BC545A7D-EDAC-4CE3-9D87-93EBEC52C73B}" dt="2022-06-02T02:44:33.003" v="2558"/>
          <ac:grpSpMkLst>
            <pc:docMk/>
            <pc:sldMk cId="3933209384" sldId="270"/>
            <ac:grpSpMk id="168" creationId="{1406D598-CC9C-41F3-8500-C290FBBA8718}"/>
          </ac:grpSpMkLst>
        </pc:grpChg>
        <pc:grpChg chg="del mod">
          <ac:chgData name="Catherine Watson" userId="36b423ff-f3d0-4618-883e-c2bbeda03679" providerId="ADAL" clId="{BC545A7D-EDAC-4CE3-9D87-93EBEC52C73B}" dt="2022-06-02T02:44:36.487" v="2564"/>
          <ac:grpSpMkLst>
            <pc:docMk/>
            <pc:sldMk cId="3933209384" sldId="270"/>
            <ac:grpSpMk id="170" creationId="{FFAD4848-3CF3-4C85-8611-69171FD27DB0}"/>
          </ac:grpSpMkLst>
        </pc:grpChg>
        <pc:grpChg chg="mod">
          <ac:chgData name="Catherine Watson" userId="36b423ff-f3d0-4618-883e-c2bbeda03679" providerId="ADAL" clId="{BC545A7D-EDAC-4CE3-9D87-93EBEC52C73B}" dt="2022-06-02T02:44:36.487" v="2564"/>
          <ac:grpSpMkLst>
            <pc:docMk/>
            <pc:sldMk cId="3933209384" sldId="270"/>
            <ac:grpSpMk id="176" creationId="{A9EB6F16-794B-46A9-8A67-5DFED2CE0A9A}"/>
          </ac:grpSpMkLst>
        </pc:grpChg>
        <pc:grpChg chg="del mod">
          <ac:chgData name="Catherine Watson" userId="36b423ff-f3d0-4618-883e-c2bbeda03679" providerId="ADAL" clId="{BC545A7D-EDAC-4CE3-9D87-93EBEC52C73B}" dt="2022-06-02T02:44:49.428" v="2574"/>
          <ac:grpSpMkLst>
            <pc:docMk/>
            <pc:sldMk cId="3933209384" sldId="270"/>
            <ac:grpSpMk id="181" creationId="{10DF17B7-75C5-44C8-A8AC-E0E9C5671DB3}"/>
          </ac:grpSpMkLst>
        </pc:grpChg>
        <pc:grpChg chg="mod">
          <ac:chgData name="Catherine Watson" userId="36b423ff-f3d0-4618-883e-c2bbeda03679" providerId="ADAL" clId="{BC545A7D-EDAC-4CE3-9D87-93EBEC52C73B}" dt="2022-06-02T02:44:49.428" v="2574"/>
          <ac:grpSpMkLst>
            <pc:docMk/>
            <pc:sldMk cId="3933209384" sldId="270"/>
            <ac:grpSpMk id="186" creationId="{BFBCF3CE-B2CB-4A8C-9A71-6F065F4D2C4C}"/>
          </ac:grpSpMkLst>
        </pc:grpChg>
        <pc:grpChg chg="del mod">
          <ac:chgData name="Catherine Watson" userId="36b423ff-f3d0-4618-883e-c2bbeda03679" providerId="ADAL" clId="{BC545A7D-EDAC-4CE3-9D87-93EBEC52C73B}" dt="2022-06-02T02:44:58.693" v="2589"/>
          <ac:grpSpMkLst>
            <pc:docMk/>
            <pc:sldMk cId="3933209384" sldId="270"/>
            <ac:grpSpMk id="201" creationId="{26196DAA-272D-424A-BDD2-4F08B7C7F90B}"/>
          </ac:grpSpMkLst>
        </pc:grpChg>
        <pc:grpChg chg="mod">
          <ac:chgData name="Catherine Watson" userId="36b423ff-f3d0-4618-883e-c2bbeda03679" providerId="ADAL" clId="{BC545A7D-EDAC-4CE3-9D87-93EBEC52C73B}" dt="2022-06-02T02:44:58.693" v="2589"/>
          <ac:grpSpMkLst>
            <pc:docMk/>
            <pc:sldMk cId="3933209384" sldId="270"/>
            <ac:grpSpMk id="202" creationId="{5C9EEB54-305D-432C-88EF-4A574166391D}"/>
          </ac:grpSpMkLst>
        </pc:grpChg>
        <pc:grpChg chg="mod">
          <ac:chgData name="Catherine Watson" userId="36b423ff-f3d0-4618-883e-c2bbeda03679" providerId="ADAL" clId="{BC545A7D-EDAC-4CE3-9D87-93EBEC52C73B}" dt="2022-06-02T02:45:33.572" v="2593"/>
          <ac:grpSpMkLst>
            <pc:docMk/>
            <pc:sldMk cId="3933209384" sldId="270"/>
            <ac:grpSpMk id="205" creationId="{9D465DFA-1FC8-4D7B-88AB-682599A53D6B}"/>
          </ac:grpSpMkLst>
        </pc:grpChg>
        <pc:grpChg chg="del mod">
          <ac:chgData name="Catherine Watson" userId="36b423ff-f3d0-4618-883e-c2bbeda03679" providerId="ADAL" clId="{BC545A7D-EDAC-4CE3-9D87-93EBEC52C73B}" dt="2022-06-02T02:47:36.955" v="2651"/>
          <ac:grpSpMkLst>
            <pc:docMk/>
            <pc:sldMk cId="3933209384" sldId="270"/>
            <ac:grpSpMk id="215" creationId="{18B66563-D1C1-4812-A1BE-CB35CBAB2316}"/>
          </ac:grpSpMkLst>
        </pc:grpChg>
        <pc:grpChg chg="del mod">
          <ac:chgData name="Catherine Watson" userId="36b423ff-f3d0-4618-883e-c2bbeda03679" providerId="ADAL" clId="{BC545A7D-EDAC-4CE3-9D87-93EBEC52C73B}" dt="2022-06-02T02:46:55.750" v="2613"/>
          <ac:grpSpMkLst>
            <pc:docMk/>
            <pc:sldMk cId="3933209384" sldId="270"/>
            <ac:grpSpMk id="220" creationId="{B65E650C-7B67-4A5F-831A-CE0ACB6EC640}"/>
          </ac:grpSpMkLst>
        </pc:grpChg>
        <pc:grpChg chg="del mod">
          <ac:chgData name="Catherine Watson" userId="36b423ff-f3d0-4618-883e-c2bbeda03679" providerId="ADAL" clId="{BC545A7D-EDAC-4CE3-9D87-93EBEC52C73B}" dt="2022-06-02T02:47:01.679" v="2627"/>
          <ac:grpSpMkLst>
            <pc:docMk/>
            <pc:sldMk cId="3933209384" sldId="270"/>
            <ac:grpSpMk id="225" creationId="{10FE6D14-4BFC-476A-B123-D5B737B3949F}"/>
          </ac:grpSpMkLst>
        </pc:grpChg>
        <pc:grpChg chg="del mod">
          <ac:chgData name="Catherine Watson" userId="36b423ff-f3d0-4618-883e-c2bbeda03679" providerId="ADAL" clId="{BC545A7D-EDAC-4CE3-9D87-93EBEC52C73B}" dt="2022-06-02T02:47:13.361" v="2636"/>
          <ac:grpSpMkLst>
            <pc:docMk/>
            <pc:sldMk cId="3933209384" sldId="270"/>
            <ac:grpSpMk id="239" creationId="{769AFA5F-117A-4577-AC99-4B72360BA30F}"/>
          </ac:grpSpMkLst>
        </pc:grpChg>
        <pc:grpChg chg="del mod">
          <ac:chgData name="Catherine Watson" userId="36b423ff-f3d0-4618-883e-c2bbeda03679" providerId="ADAL" clId="{BC545A7D-EDAC-4CE3-9D87-93EBEC52C73B}" dt="2022-06-02T02:47:13.361" v="2636"/>
          <ac:grpSpMkLst>
            <pc:docMk/>
            <pc:sldMk cId="3933209384" sldId="270"/>
            <ac:grpSpMk id="242" creationId="{863411D4-4AD1-4FD1-9F38-BC60FD9CF746}"/>
          </ac:grpSpMkLst>
        </pc:grpChg>
        <pc:grpChg chg="del mod">
          <ac:chgData name="Catherine Watson" userId="36b423ff-f3d0-4618-883e-c2bbeda03679" providerId="ADAL" clId="{BC545A7D-EDAC-4CE3-9D87-93EBEC52C73B}" dt="2022-06-02T02:48:55.755" v="2680"/>
          <ac:grpSpMkLst>
            <pc:docMk/>
            <pc:sldMk cId="3933209384" sldId="270"/>
            <ac:grpSpMk id="245" creationId="{4FFD43BE-08C7-43C1-A314-6535B89BBEED}"/>
          </ac:grpSpMkLst>
        </pc:grpChg>
        <pc:grpChg chg="del mod">
          <ac:chgData name="Catherine Watson" userId="36b423ff-f3d0-4618-883e-c2bbeda03679" providerId="ADAL" clId="{BC545A7D-EDAC-4CE3-9D87-93EBEC52C73B}" dt="2022-06-02T02:48:55.755" v="2680"/>
          <ac:grpSpMkLst>
            <pc:docMk/>
            <pc:sldMk cId="3933209384" sldId="270"/>
            <ac:grpSpMk id="255" creationId="{80AE2C33-8C1F-40C5-88D0-A4A3C684190F}"/>
          </ac:grpSpMkLst>
        </pc:grpChg>
        <pc:grpChg chg="mod">
          <ac:chgData name="Catherine Watson" userId="36b423ff-f3d0-4618-883e-c2bbeda03679" providerId="ADAL" clId="{BC545A7D-EDAC-4CE3-9D87-93EBEC52C73B}" dt="2022-06-02T02:47:24.505" v="2649"/>
          <ac:grpSpMkLst>
            <pc:docMk/>
            <pc:sldMk cId="3933209384" sldId="270"/>
            <ac:grpSpMk id="258" creationId="{4FC11C86-919B-472D-A02C-4DA1B5CC6DC7}"/>
          </ac:grpSpMkLst>
        </pc:grpChg>
        <pc:grpChg chg="del mod">
          <ac:chgData name="Catherine Watson" userId="36b423ff-f3d0-4618-883e-c2bbeda03679" providerId="ADAL" clId="{BC545A7D-EDAC-4CE3-9D87-93EBEC52C73B}" dt="2022-06-02T02:49:01.314" v="2682"/>
          <ac:grpSpMkLst>
            <pc:docMk/>
            <pc:sldMk cId="3933209384" sldId="270"/>
            <ac:grpSpMk id="260" creationId="{6AA4C945-40F7-4A7A-AE75-4FE4F9D4835B}"/>
          </ac:grpSpMkLst>
        </pc:grpChg>
        <pc:grpChg chg="mod">
          <ac:chgData name="Catherine Watson" userId="36b423ff-f3d0-4618-883e-c2bbeda03679" providerId="ADAL" clId="{BC545A7D-EDAC-4CE3-9D87-93EBEC52C73B}" dt="2022-06-02T02:47:53.796" v="2657"/>
          <ac:grpSpMkLst>
            <pc:docMk/>
            <pc:sldMk cId="3933209384" sldId="270"/>
            <ac:grpSpMk id="266" creationId="{2D7DB3C2-F130-4E0F-8ECE-81318C7E7BA6}"/>
          </ac:grpSpMkLst>
        </pc:grpChg>
        <pc:grpChg chg="mod">
          <ac:chgData name="Catherine Watson" userId="36b423ff-f3d0-4618-883e-c2bbeda03679" providerId="ADAL" clId="{BC545A7D-EDAC-4CE3-9D87-93EBEC52C73B}" dt="2022-06-02T02:47:59.363" v="2668"/>
          <ac:grpSpMkLst>
            <pc:docMk/>
            <pc:sldMk cId="3933209384" sldId="270"/>
            <ac:grpSpMk id="277" creationId="{8AD3F5CF-C281-48E9-AC89-5048AA2931C0}"/>
          </ac:grpSpMkLst>
        </pc:grpChg>
        <pc:grpChg chg="mod">
          <ac:chgData name="Catherine Watson" userId="36b423ff-f3d0-4618-883e-c2bbeda03679" providerId="ADAL" clId="{BC545A7D-EDAC-4CE3-9D87-93EBEC52C73B}" dt="2022-06-02T02:48:10.753" v="2677"/>
          <ac:grpSpMkLst>
            <pc:docMk/>
            <pc:sldMk cId="3933209384" sldId="270"/>
            <ac:grpSpMk id="286" creationId="{F51F1D19-02BA-4856-B564-5BD09972D7DE}"/>
          </ac:grpSpMkLst>
        </pc:grpChg>
        <pc:grpChg chg="mod">
          <ac:chgData name="Catherine Watson" userId="36b423ff-f3d0-4618-883e-c2bbeda03679" providerId="ADAL" clId="{BC545A7D-EDAC-4CE3-9D87-93EBEC52C73B}" dt="2022-06-02T02:48:55.755" v="2680"/>
          <ac:grpSpMkLst>
            <pc:docMk/>
            <pc:sldMk cId="3933209384" sldId="270"/>
            <ac:grpSpMk id="289" creationId="{9687918C-F3EF-40CF-A329-B343DC961065}"/>
          </ac:grpSpMkLst>
        </pc:grpChg>
        <pc:grpChg chg="mod">
          <ac:chgData name="Catherine Watson" userId="36b423ff-f3d0-4618-883e-c2bbeda03679" providerId="ADAL" clId="{BC545A7D-EDAC-4CE3-9D87-93EBEC52C73B}" dt="2022-06-02T02:49:01.314" v="2682"/>
          <ac:grpSpMkLst>
            <pc:docMk/>
            <pc:sldMk cId="3933209384" sldId="270"/>
            <ac:grpSpMk id="291" creationId="{CC84D978-1379-44A5-962D-E177A80CB138}"/>
          </ac:grpSpMkLst>
        </pc:grpChg>
        <pc:inkChg chg="add mod">
          <ac:chgData name="Catherine Watson" userId="36b423ff-f3d0-4618-883e-c2bbeda03679" providerId="ADAL" clId="{BC545A7D-EDAC-4CE3-9D87-93EBEC52C73B}" dt="2022-06-02T02:42:44.872" v="2425"/>
          <ac:inkMkLst>
            <pc:docMk/>
            <pc:sldMk cId="3933209384" sldId="270"/>
            <ac:inkMk id="2" creationId="{CF450275-2050-49BB-A244-02A8234531D3}"/>
          </ac:inkMkLst>
        </pc:inkChg>
        <pc:inkChg chg="add mod">
          <ac:chgData name="Catherine Watson" userId="36b423ff-f3d0-4618-883e-c2bbeda03679" providerId="ADAL" clId="{BC545A7D-EDAC-4CE3-9D87-93EBEC52C73B}" dt="2022-06-02T02:42:44.872" v="2425"/>
          <ac:inkMkLst>
            <pc:docMk/>
            <pc:sldMk cId="3933209384" sldId="270"/>
            <ac:inkMk id="3" creationId="{8B1FD61D-C65F-44BC-BE70-D55A78EF1BCC}"/>
          </ac:inkMkLst>
        </pc:inkChg>
        <pc:inkChg chg="add mod">
          <ac:chgData name="Catherine Watson" userId="36b423ff-f3d0-4618-883e-c2bbeda03679" providerId="ADAL" clId="{BC545A7D-EDAC-4CE3-9D87-93EBEC52C73B}" dt="2022-06-02T02:42:44.872" v="2425"/>
          <ac:inkMkLst>
            <pc:docMk/>
            <pc:sldMk cId="3933209384" sldId="270"/>
            <ac:inkMk id="4" creationId="{64353ABC-827F-48F0-905D-0AED18CF2799}"/>
          </ac:inkMkLst>
        </pc:inkChg>
        <pc:inkChg chg="add mod">
          <ac:chgData name="Catherine Watson" userId="36b423ff-f3d0-4618-883e-c2bbeda03679" providerId="ADAL" clId="{BC545A7D-EDAC-4CE3-9D87-93EBEC52C73B}" dt="2022-06-02T02:42:44.872" v="2425"/>
          <ac:inkMkLst>
            <pc:docMk/>
            <pc:sldMk cId="3933209384" sldId="270"/>
            <ac:inkMk id="6" creationId="{C842C75D-7A1D-4E77-9724-5B26B839C4C4}"/>
          </ac:inkMkLst>
        </pc:inkChg>
        <pc:inkChg chg="add mod">
          <ac:chgData name="Catherine Watson" userId="36b423ff-f3d0-4618-883e-c2bbeda03679" providerId="ADAL" clId="{BC545A7D-EDAC-4CE3-9D87-93EBEC52C73B}" dt="2022-06-02T02:42:44.872" v="2425"/>
          <ac:inkMkLst>
            <pc:docMk/>
            <pc:sldMk cId="3933209384" sldId="270"/>
            <ac:inkMk id="7" creationId="{470260BE-2F6A-4DEA-B39C-9EFDDA6CED61}"/>
          </ac:inkMkLst>
        </pc:inkChg>
        <pc:inkChg chg="add mod">
          <ac:chgData name="Catherine Watson" userId="36b423ff-f3d0-4618-883e-c2bbeda03679" providerId="ADAL" clId="{BC545A7D-EDAC-4CE3-9D87-93EBEC52C73B}" dt="2022-06-02T02:42:44.872" v="2425"/>
          <ac:inkMkLst>
            <pc:docMk/>
            <pc:sldMk cId="3933209384" sldId="270"/>
            <ac:inkMk id="8" creationId="{27ECB29A-2926-4018-9325-A682F68943E3}"/>
          </ac:inkMkLst>
        </pc:inkChg>
        <pc:inkChg chg="add mod">
          <ac:chgData name="Catherine Watson" userId="36b423ff-f3d0-4618-883e-c2bbeda03679" providerId="ADAL" clId="{BC545A7D-EDAC-4CE3-9D87-93EBEC52C73B}" dt="2022-06-02T02:42:44.872" v="2425"/>
          <ac:inkMkLst>
            <pc:docMk/>
            <pc:sldMk cId="3933209384" sldId="270"/>
            <ac:inkMk id="9" creationId="{BC759624-2760-4120-BD81-2A531085BCD5}"/>
          </ac:inkMkLst>
        </pc:inkChg>
        <pc:inkChg chg="add mod">
          <ac:chgData name="Catherine Watson" userId="36b423ff-f3d0-4618-883e-c2bbeda03679" providerId="ADAL" clId="{BC545A7D-EDAC-4CE3-9D87-93EBEC52C73B}" dt="2022-06-02T02:42:44.872" v="2425"/>
          <ac:inkMkLst>
            <pc:docMk/>
            <pc:sldMk cId="3933209384" sldId="270"/>
            <ac:inkMk id="11" creationId="{272DF789-2925-4B8B-AC53-0E97CF21D6F7}"/>
          </ac:inkMkLst>
        </pc:inkChg>
        <pc:inkChg chg="add mod">
          <ac:chgData name="Catherine Watson" userId="36b423ff-f3d0-4618-883e-c2bbeda03679" providerId="ADAL" clId="{BC545A7D-EDAC-4CE3-9D87-93EBEC52C73B}" dt="2022-06-02T02:42:44.872" v="2425"/>
          <ac:inkMkLst>
            <pc:docMk/>
            <pc:sldMk cId="3933209384" sldId="270"/>
            <ac:inkMk id="12" creationId="{A2C18D6F-E911-4B81-8716-36A6EB9BA388}"/>
          </ac:inkMkLst>
        </pc:inkChg>
        <pc:inkChg chg="add mod">
          <ac:chgData name="Catherine Watson" userId="36b423ff-f3d0-4618-883e-c2bbeda03679" providerId="ADAL" clId="{BC545A7D-EDAC-4CE3-9D87-93EBEC52C73B}" dt="2022-06-02T02:42:44.872" v="2425"/>
          <ac:inkMkLst>
            <pc:docMk/>
            <pc:sldMk cId="3933209384" sldId="270"/>
            <ac:inkMk id="13" creationId="{1411C77D-12F4-461F-86F5-96DA97EFD8BB}"/>
          </ac:inkMkLst>
        </pc:inkChg>
        <pc:inkChg chg="add mod">
          <ac:chgData name="Catherine Watson" userId="36b423ff-f3d0-4618-883e-c2bbeda03679" providerId="ADAL" clId="{BC545A7D-EDAC-4CE3-9D87-93EBEC52C73B}" dt="2022-06-02T02:42:44.872" v="2425"/>
          <ac:inkMkLst>
            <pc:docMk/>
            <pc:sldMk cId="3933209384" sldId="270"/>
            <ac:inkMk id="15" creationId="{66CC2369-333B-4F17-A8CA-34C78B947FE5}"/>
          </ac:inkMkLst>
        </pc:inkChg>
        <pc:inkChg chg="add mod">
          <ac:chgData name="Catherine Watson" userId="36b423ff-f3d0-4618-883e-c2bbeda03679" providerId="ADAL" clId="{BC545A7D-EDAC-4CE3-9D87-93EBEC52C73B}" dt="2022-06-02T02:42:44.872" v="2425"/>
          <ac:inkMkLst>
            <pc:docMk/>
            <pc:sldMk cId="3933209384" sldId="270"/>
            <ac:inkMk id="16" creationId="{B3D635FD-9189-4FF1-B748-CAD020F584DC}"/>
          </ac:inkMkLst>
        </pc:inkChg>
        <pc:inkChg chg="add mod">
          <ac:chgData name="Catherine Watson" userId="36b423ff-f3d0-4618-883e-c2bbeda03679" providerId="ADAL" clId="{BC545A7D-EDAC-4CE3-9D87-93EBEC52C73B}" dt="2022-06-02T02:42:44.872" v="2425"/>
          <ac:inkMkLst>
            <pc:docMk/>
            <pc:sldMk cId="3933209384" sldId="270"/>
            <ac:inkMk id="17" creationId="{5764CD92-217C-431C-AB81-5051D0441E44}"/>
          </ac:inkMkLst>
        </pc:inkChg>
        <pc:inkChg chg="add mod">
          <ac:chgData name="Catherine Watson" userId="36b423ff-f3d0-4618-883e-c2bbeda03679" providerId="ADAL" clId="{BC545A7D-EDAC-4CE3-9D87-93EBEC52C73B}" dt="2022-06-02T02:42:44.872" v="2425"/>
          <ac:inkMkLst>
            <pc:docMk/>
            <pc:sldMk cId="3933209384" sldId="270"/>
            <ac:inkMk id="19" creationId="{20A56F24-9D12-4A37-BB3F-DA32C0730258}"/>
          </ac:inkMkLst>
        </pc:inkChg>
        <pc:inkChg chg="add mod">
          <ac:chgData name="Catherine Watson" userId="36b423ff-f3d0-4618-883e-c2bbeda03679" providerId="ADAL" clId="{BC545A7D-EDAC-4CE3-9D87-93EBEC52C73B}" dt="2022-06-02T02:42:44.872" v="2425"/>
          <ac:inkMkLst>
            <pc:docMk/>
            <pc:sldMk cId="3933209384" sldId="270"/>
            <ac:inkMk id="20" creationId="{887F049D-2119-4C09-9BA8-B996D323C3F3}"/>
          </ac:inkMkLst>
        </pc:inkChg>
        <pc:inkChg chg="add mod">
          <ac:chgData name="Catherine Watson" userId="36b423ff-f3d0-4618-883e-c2bbeda03679" providerId="ADAL" clId="{BC545A7D-EDAC-4CE3-9D87-93EBEC52C73B}" dt="2022-06-02T02:42:44.872" v="2425"/>
          <ac:inkMkLst>
            <pc:docMk/>
            <pc:sldMk cId="3933209384" sldId="270"/>
            <ac:inkMk id="21" creationId="{2F591512-966B-4677-AEFF-B47B1139D56A}"/>
          </ac:inkMkLst>
        </pc:inkChg>
        <pc:inkChg chg="add mod">
          <ac:chgData name="Catherine Watson" userId="36b423ff-f3d0-4618-883e-c2bbeda03679" providerId="ADAL" clId="{BC545A7D-EDAC-4CE3-9D87-93EBEC52C73B}" dt="2022-06-02T02:42:44.872" v="2425"/>
          <ac:inkMkLst>
            <pc:docMk/>
            <pc:sldMk cId="3933209384" sldId="270"/>
            <ac:inkMk id="22" creationId="{B690EA87-12A9-415B-9BFA-7B76C095E824}"/>
          </ac:inkMkLst>
        </pc:inkChg>
        <pc:inkChg chg="add mod">
          <ac:chgData name="Catherine Watson" userId="36b423ff-f3d0-4618-883e-c2bbeda03679" providerId="ADAL" clId="{BC545A7D-EDAC-4CE3-9D87-93EBEC52C73B}" dt="2022-06-02T02:42:44.872" v="2425"/>
          <ac:inkMkLst>
            <pc:docMk/>
            <pc:sldMk cId="3933209384" sldId="270"/>
            <ac:inkMk id="23" creationId="{29E56458-DDF4-40F4-899A-3C76A5712EA9}"/>
          </ac:inkMkLst>
        </pc:inkChg>
        <pc:inkChg chg="add mod">
          <ac:chgData name="Catherine Watson" userId="36b423ff-f3d0-4618-883e-c2bbeda03679" providerId="ADAL" clId="{BC545A7D-EDAC-4CE3-9D87-93EBEC52C73B}" dt="2022-06-02T02:42:44.872" v="2425"/>
          <ac:inkMkLst>
            <pc:docMk/>
            <pc:sldMk cId="3933209384" sldId="270"/>
            <ac:inkMk id="25" creationId="{B34C73FA-7F8E-4EA2-9A39-2EE3F7477C9B}"/>
          </ac:inkMkLst>
        </pc:inkChg>
        <pc:inkChg chg="add mod">
          <ac:chgData name="Catherine Watson" userId="36b423ff-f3d0-4618-883e-c2bbeda03679" providerId="ADAL" clId="{BC545A7D-EDAC-4CE3-9D87-93EBEC52C73B}" dt="2022-06-02T02:42:21.404" v="2416"/>
          <ac:inkMkLst>
            <pc:docMk/>
            <pc:sldMk cId="3933209384" sldId="270"/>
            <ac:inkMk id="27" creationId="{39E08B80-C0C3-4018-A0D0-12E91C1F911A}"/>
          </ac:inkMkLst>
        </pc:inkChg>
        <pc:inkChg chg="add mod">
          <ac:chgData name="Catherine Watson" userId="36b423ff-f3d0-4618-883e-c2bbeda03679" providerId="ADAL" clId="{BC545A7D-EDAC-4CE3-9D87-93EBEC52C73B}" dt="2022-06-02T02:42:08.403" v="2413"/>
          <ac:inkMkLst>
            <pc:docMk/>
            <pc:sldMk cId="3933209384" sldId="270"/>
            <ac:inkMk id="29" creationId="{85D95197-6D2A-4CA2-A3E7-B9F03D407177}"/>
          </ac:inkMkLst>
        </pc:inkChg>
        <pc:inkChg chg="add mod">
          <ac:chgData name="Catherine Watson" userId="36b423ff-f3d0-4618-883e-c2bbeda03679" providerId="ADAL" clId="{BC545A7D-EDAC-4CE3-9D87-93EBEC52C73B}" dt="2022-06-02T02:42:08.403" v="2413"/>
          <ac:inkMkLst>
            <pc:docMk/>
            <pc:sldMk cId="3933209384" sldId="270"/>
            <ac:inkMk id="30" creationId="{42DA18DB-069E-4E2A-B7DD-F4420D6ABE08}"/>
          </ac:inkMkLst>
        </pc:inkChg>
        <pc:inkChg chg="add mod">
          <ac:chgData name="Catherine Watson" userId="36b423ff-f3d0-4618-883e-c2bbeda03679" providerId="ADAL" clId="{BC545A7D-EDAC-4CE3-9D87-93EBEC52C73B}" dt="2022-06-02T02:42:08.403" v="2413"/>
          <ac:inkMkLst>
            <pc:docMk/>
            <pc:sldMk cId="3933209384" sldId="270"/>
            <ac:inkMk id="31" creationId="{8B97BA30-9333-49A1-9BF1-B9A7E5A4E0A8}"/>
          </ac:inkMkLst>
        </pc:inkChg>
        <pc:inkChg chg="add mod">
          <ac:chgData name="Catherine Watson" userId="36b423ff-f3d0-4618-883e-c2bbeda03679" providerId="ADAL" clId="{BC545A7D-EDAC-4CE3-9D87-93EBEC52C73B}" dt="2022-06-02T02:42:08.403" v="2413"/>
          <ac:inkMkLst>
            <pc:docMk/>
            <pc:sldMk cId="3933209384" sldId="270"/>
            <ac:inkMk id="33" creationId="{E6E8FB90-1548-4C67-815A-68863C12FD97}"/>
          </ac:inkMkLst>
        </pc:inkChg>
        <pc:inkChg chg="add mod">
          <ac:chgData name="Catherine Watson" userId="36b423ff-f3d0-4618-883e-c2bbeda03679" providerId="ADAL" clId="{BC545A7D-EDAC-4CE3-9D87-93EBEC52C73B}" dt="2022-06-02T02:42:08.403" v="2413"/>
          <ac:inkMkLst>
            <pc:docMk/>
            <pc:sldMk cId="3933209384" sldId="270"/>
            <ac:inkMk id="34" creationId="{8CFA988C-AD6B-4031-A132-C21E95402378}"/>
          </ac:inkMkLst>
        </pc:inkChg>
        <pc:inkChg chg="add mod">
          <ac:chgData name="Catherine Watson" userId="36b423ff-f3d0-4618-883e-c2bbeda03679" providerId="ADAL" clId="{BC545A7D-EDAC-4CE3-9D87-93EBEC52C73B}" dt="2022-06-02T02:42:08.403" v="2413"/>
          <ac:inkMkLst>
            <pc:docMk/>
            <pc:sldMk cId="3933209384" sldId="270"/>
            <ac:inkMk id="35" creationId="{E147D0FE-17DA-4827-8DD4-8ABAEAEA587A}"/>
          </ac:inkMkLst>
        </pc:inkChg>
        <pc:inkChg chg="add mod">
          <ac:chgData name="Catherine Watson" userId="36b423ff-f3d0-4618-883e-c2bbeda03679" providerId="ADAL" clId="{BC545A7D-EDAC-4CE3-9D87-93EBEC52C73B}" dt="2022-06-02T02:42:08.403" v="2413"/>
          <ac:inkMkLst>
            <pc:docMk/>
            <pc:sldMk cId="3933209384" sldId="270"/>
            <ac:inkMk id="37" creationId="{7995E4A8-355A-4282-9402-315DCE5DA302}"/>
          </ac:inkMkLst>
        </pc:inkChg>
        <pc:inkChg chg="add mod">
          <ac:chgData name="Catherine Watson" userId="36b423ff-f3d0-4618-883e-c2bbeda03679" providerId="ADAL" clId="{BC545A7D-EDAC-4CE3-9D87-93EBEC52C73B}" dt="2022-06-02T02:42:08.403" v="2413"/>
          <ac:inkMkLst>
            <pc:docMk/>
            <pc:sldMk cId="3933209384" sldId="270"/>
            <ac:inkMk id="38" creationId="{1219612E-8087-439A-B543-FE1BEEF33B48}"/>
          </ac:inkMkLst>
        </pc:inkChg>
        <pc:inkChg chg="add mod">
          <ac:chgData name="Catherine Watson" userId="36b423ff-f3d0-4618-883e-c2bbeda03679" providerId="ADAL" clId="{BC545A7D-EDAC-4CE3-9D87-93EBEC52C73B}" dt="2022-06-02T02:42:08.403" v="2413"/>
          <ac:inkMkLst>
            <pc:docMk/>
            <pc:sldMk cId="3933209384" sldId="270"/>
            <ac:inkMk id="39" creationId="{FB9360BA-7F06-4283-AF17-1F6B3D86952D}"/>
          </ac:inkMkLst>
        </pc:inkChg>
        <pc:inkChg chg="add mod">
          <ac:chgData name="Catherine Watson" userId="36b423ff-f3d0-4618-883e-c2bbeda03679" providerId="ADAL" clId="{BC545A7D-EDAC-4CE3-9D87-93EBEC52C73B}" dt="2022-06-02T02:42:08.403" v="2413"/>
          <ac:inkMkLst>
            <pc:docMk/>
            <pc:sldMk cId="3933209384" sldId="270"/>
            <ac:inkMk id="40" creationId="{15BD6E23-3F0E-4813-82EB-01C36A77F734}"/>
          </ac:inkMkLst>
        </pc:inkChg>
        <pc:inkChg chg="add mod">
          <ac:chgData name="Catherine Watson" userId="36b423ff-f3d0-4618-883e-c2bbeda03679" providerId="ADAL" clId="{BC545A7D-EDAC-4CE3-9D87-93EBEC52C73B}" dt="2022-06-02T02:42:08.403" v="2413"/>
          <ac:inkMkLst>
            <pc:docMk/>
            <pc:sldMk cId="3933209384" sldId="270"/>
            <ac:inkMk id="41" creationId="{4DD4C294-BD90-42BD-88A5-4C6D31D8E03D}"/>
          </ac:inkMkLst>
        </pc:inkChg>
        <pc:inkChg chg="add mod">
          <ac:chgData name="Catherine Watson" userId="36b423ff-f3d0-4618-883e-c2bbeda03679" providerId="ADAL" clId="{BC545A7D-EDAC-4CE3-9D87-93EBEC52C73B}" dt="2022-06-02T02:42:08.403" v="2413"/>
          <ac:inkMkLst>
            <pc:docMk/>
            <pc:sldMk cId="3933209384" sldId="270"/>
            <ac:inkMk id="42" creationId="{C6961452-9921-4246-96C9-52E2CDFFAC15}"/>
          </ac:inkMkLst>
        </pc:inkChg>
        <pc:inkChg chg="add mod">
          <ac:chgData name="Catherine Watson" userId="36b423ff-f3d0-4618-883e-c2bbeda03679" providerId="ADAL" clId="{BC545A7D-EDAC-4CE3-9D87-93EBEC52C73B}" dt="2022-06-02T02:42:08.403" v="2413"/>
          <ac:inkMkLst>
            <pc:docMk/>
            <pc:sldMk cId="3933209384" sldId="270"/>
            <ac:inkMk id="43" creationId="{86651203-7B3F-4D25-92A4-7BC8AC5581F6}"/>
          </ac:inkMkLst>
        </pc:inkChg>
        <pc:inkChg chg="add mod">
          <ac:chgData name="Catherine Watson" userId="36b423ff-f3d0-4618-883e-c2bbeda03679" providerId="ADAL" clId="{BC545A7D-EDAC-4CE3-9D87-93EBEC52C73B}" dt="2022-06-02T02:42:44.872" v="2425"/>
          <ac:inkMkLst>
            <pc:docMk/>
            <pc:sldMk cId="3933209384" sldId="270"/>
            <ac:inkMk id="45" creationId="{51810743-0C1D-4414-AD72-2992FF5FE659}"/>
          </ac:inkMkLst>
        </pc:inkChg>
        <pc:inkChg chg="add mod">
          <ac:chgData name="Catherine Watson" userId="36b423ff-f3d0-4618-883e-c2bbeda03679" providerId="ADAL" clId="{BC545A7D-EDAC-4CE3-9D87-93EBEC52C73B}" dt="2022-06-02T02:42:44.872" v="2425"/>
          <ac:inkMkLst>
            <pc:docMk/>
            <pc:sldMk cId="3933209384" sldId="270"/>
            <ac:inkMk id="46" creationId="{69E789B0-45C4-428D-B5C8-CFE53FB33707}"/>
          </ac:inkMkLst>
        </pc:inkChg>
        <pc:inkChg chg="add mod">
          <ac:chgData name="Catherine Watson" userId="36b423ff-f3d0-4618-883e-c2bbeda03679" providerId="ADAL" clId="{BC545A7D-EDAC-4CE3-9D87-93EBEC52C73B}" dt="2022-06-02T02:42:44.872" v="2425"/>
          <ac:inkMkLst>
            <pc:docMk/>
            <pc:sldMk cId="3933209384" sldId="270"/>
            <ac:inkMk id="48" creationId="{B36E2D7C-1E02-4260-950C-50378A6BD28C}"/>
          </ac:inkMkLst>
        </pc:inkChg>
        <pc:inkChg chg="add mod">
          <ac:chgData name="Catherine Watson" userId="36b423ff-f3d0-4618-883e-c2bbeda03679" providerId="ADAL" clId="{BC545A7D-EDAC-4CE3-9D87-93EBEC52C73B}" dt="2022-06-02T02:42:44.872" v="2425"/>
          <ac:inkMkLst>
            <pc:docMk/>
            <pc:sldMk cId="3933209384" sldId="270"/>
            <ac:inkMk id="49" creationId="{B43D1C90-010D-4984-AB80-0DDA4ABC0258}"/>
          </ac:inkMkLst>
        </pc:inkChg>
        <pc:inkChg chg="add">
          <ac:chgData name="Catherine Watson" userId="36b423ff-f3d0-4618-883e-c2bbeda03679" providerId="ADAL" clId="{BC545A7D-EDAC-4CE3-9D87-93EBEC52C73B}" dt="2022-06-02T02:42:52.022" v="2426" actId="9405"/>
          <ac:inkMkLst>
            <pc:docMk/>
            <pc:sldMk cId="3933209384" sldId="270"/>
            <ac:inkMk id="51" creationId="{C3061D76-279E-4BD9-AEF4-75D3699BEB03}"/>
          </ac:inkMkLst>
        </pc:inkChg>
        <pc:inkChg chg="add mod">
          <ac:chgData name="Catherine Watson" userId="36b423ff-f3d0-4618-883e-c2bbeda03679" providerId="ADAL" clId="{BC545A7D-EDAC-4CE3-9D87-93EBEC52C73B}" dt="2022-06-02T02:43:06.878" v="2442"/>
          <ac:inkMkLst>
            <pc:docMk/>
            <pc:sldMk cId="3933209384" sldId="270"/>
            <ac:inkMk id="52" creationId="{10527361-EF86-42E7-9B25-C34AB1C5BEC2}"/>
          </ac:inkMkLst>
        </pc:inkChg>
        <pc:inkChg chg="add mod">
          <ac:chgData name="Catherine Watson" userId="36b423ff-f3d0-4618-883e-c2bbeda03679" providerId="ADAL" clId="{BC545A7D-EDAC-4CE3-9D87-93EBEC52C73B}" dt="2022-06-02T02:43:06.878" v="2442"/>
          <ac:inkMkLst>
            <pc:docMk/>
            <pc:sldMk cId="3933209384" sldId="270"/>
            <ac:inkMk id="53" creationId="{7113E243-C84A-4659-A2C5-4887E6567AD7}"/>
          </ac:inkMkLst>
        </pc:inkChg>
        <pc:inkChg chg="add mod">
          <ac:chgData name="Catherine Watson" userId="36b423ff-f3d0-4618-883e-c2bbeda03679" providerId="ADAL" clId="{BC545A7D-EDAC-4CE3-9D87-93EBEC52C73B}" dt="2022-06-02T02:43:06.878" v="2442"/>
          <ac:inkMkLst>
            <pc:docMk/>
            <pc:sldMk cId="3933209384" sldId="270"/>
            <ac:inkMk id="55" creationId="{77CC0599-79DB-4521-84D9-20C3793B578D}"/>
          </ac:inkMkLst>
        </pc:inkChg>
        <pc:inkChg chg="add mod">
          <ac:chgData name="Catherine Watson" userId="36b423ff-f3d0-4618-883e-c2bbeda03679" providerId="ADAL" clId="{BC545A7D-EDAC-4CE3-9D87-93EBEC52C73B}" dt="2022-06-02T02:43:06.878" v="2442"/>
          <ac:inkMkLst>
            <pc:docMk/>
            <pc:sldMk cId="3933209384" sldId="270"/>
            <ac:inkMk id="56" creationId="{78289293-0F35-4C9A-97AF-90C1F6918C0A}"/>
          </ac:inkMkLst>
        </pc:inkChg>
        <pc:inkChg chg="add mod">
          <ac:chgData name="Catherine Watson" userId="36b423ff-f3d0-4618-883e-c2bbeda03679" providerId="ADAL" clId="{BC545A7D-EDAC-4CE3-9D87-93EBEC52C73B}" dt="2022-06-02T02:43:06.878" v="2442"/>
          <ac:inkMkLst>
            <pc:docMk/>
            <pc:sldMk cId="3933209384" sldId="270"/>
            <ac:inkMk id="57" creationId="{0332101C-8853-4A73-9C8D-0952CB7DD08B}"/>
          </ac:inkMkLst>
        </pc:inkChg>
        <pc:inkChg chg="add mod">
          <ac:chgData name="Catherine Watson" userId="36b423ff-f3d0-4618-883e-c2bbeda03679" providerId="ADAL" clId="{BC545A7D-EDAC-4CE3-9D87-93EBEC52C73B}" dt="2022-06-02T02:43:06.878" v="2442"/>
          <ac:inkMkLst>
            <pc:docMk/>
            <pc:sldMk cId="3933209384" sldId="270"/>
            <ac:inkMk id="58" creationId="{E1FB107C-E2D7-44EC-8D1D-3D6FA217CB3C}"/>
          </ac:inkMkLst>
        </pc:inkChg>
        <pc:inkChg chg="add mod">
          <ac:chgData name="Catherine Watson" userId="36b423ff-f3d0-4618-883e-c2bbeda03679" providerId="ADAL" clId="{BC545A7D-EDAC-4CE3-9D87-93EBEC52C73B}" dt="2022-06-02T02:43:06.878" v="2442"/>
          <ac:inkMkLst>
            <pc:docMk/>
            <pc:sldMk cId="3933209384" sldId="270"/>
            <ac:inkMk id="60" creationId="{21DD2F72-E79D-4C6D-AD81-4718F27407D2}"/>
          </ac:inkMkLst>
        </pc:inkChg>
        <pc:inkChg chg="add mod">
          <ac:chgData name="Catherine Watson" userId="36b423ff-f3d0-4618-883e-c2bbeda03679" providerId="ADAL" clId="{BC545A7D-EDAC-4CE3-9D87-93EBEC52C73B}" dt="2022-06-02T02:43:06.878" v="2442"/>
          <ac:inkMkLst>
            <pc:docMk/>
            <pc:sldMk cId="3933209384" sldId="270"/>
            <ac:inkMk id="61" creationId="{2C4C405F-51B7-4B62-A258-CC2F306F069B}"/>
          </ac:inkMkLst>
        </pc:inkChg>
        <pc:inkChg chg="add mod">
          <ac:chgData name="Catherine Watson" userId="36b423ff-f3d0-4618-883e-c2bbeda03679" providerId="ADAL" clId="{BC545A7D-EDAC-4CE3-9D87-93EBEC52C73B}" dt="2022-06-02T02:43:06.878" v="2442"/>
          <ac:inkMkLst>
            <pc:docMk/>
            <pc:sldMk cId="3933209384" sldId="270"/>
            <ac:inkMk id="62" creationId="{95C38FE9-79E1-4736-B367-7B5FD9B291EC}"/>
          </ac:inkMkLst>
        </pc:inkChg>
        <pc:inkChg chg="add mod">
          <ac:chgData name="Catherine Watson" userId="36b423ff-f3d0-4618-883e-c2bbeda03679" providerId="ADAL" clId="{BC545A7D-EDAC-4CE3-9D87-93EBEC52C73B}" dt="2022-06-02T02:43:06.878" v="2442"/>
          <ac:inkMkLst>
            <pc:docMk/>
            <pc:sldMk cId="3933209384" sldId="270"/>
            <ac:inkMk id="63" creationId="{1839D1B0-C9E7-4AB3-86E8-E34FB7105655}"/>
          </ac:inkMkLst>
        </pc:inkChg>
        <pc:inkChg chg="add mod">
          <ac:chgData name="Catherine Watson" userId="36b423ff-f3d0-4618-883e-c2bbeda03679" providerId="ADAL" clId="{BC545A7D-EDAC-4CE3-9D87-93EBEC52C73B}" dt="2022-06-02T02:45:33.572" v="2593"/>
          <ac:inkMkLst>
            <pc:docMk/>
            <pc:sldMk cId="3933209384" sldId="270"/>
            <ac:inkMk id="64" creationId="{786B7A03-EBDC-4F1C-BCB4-9E236FB735CD}"/>
          </ac:inkMkLst>
        </pc:inkChg>
        <pc:inkChg chg="add mod">
          <ac:chgData name="Catherine Watson" userId="36b423ff-f3d0-4618-883e-c2bbeda03679" providerId="ADAL" clId="{BC545A7D-EDAC-4CE3-9D87-93EBEC52C73B}" dt="2022-06-02T02:45:33.572" v="2593"/>
          <ac:inkMkLst>
            <pc:docMk/>
            <pc:sldMk cId="3933209384" sldId="270"/>
            <ac:inkMk id="65" creationId="{906454DD-5308-470C-94C6-BDB0F693F650}"/>
          </ac:inkMkLst>
        </pc:inkChg>
        <pc:inkChg chg="add mod">
          <ac:chgData name="Catherine Watson" userId="36b423ff-f3d0-4618-883e-c2bbeda03679" providerId="ADAL" clId="{BC545A7D-EDAC-4CE3-9D87-93EBEC52C73B}" dt="2022-06-02T02:45:33.572" v="2593"/>
          <ac:inkMkLst>
            <pc:docMk/>
            <pc:sldMk cId="3933209384" sldId="270"/>
            <ac:inkMk id="66" creationId="{D82EE7CE-986E-46C7-A07D-A06104429448}"/>
          </ac:inkMkLst>
        </pc:inkChg>
        <pc:inkChg chg="add mod">
          <ac:chgData name="Catherine Watson" userId="36b423ff-f3d0-4618-883e-c2bbeda03679" providerId="ADAL" clId="{BC545A7D-EDAC-4CE3-9D87-93EBEC52C73B}" dt="2022-06-02T02:45:33.572" v="2593"/>
          <ac:inkMkLst>
            <pc:docMk/>
            <pc:sldMk cId="3933209384" sldId="270"/>
            <ac:inkMk id="69" creationId="{98B8C76C-085A-4260-9457-8AEDF2FE2B75}"/>
          </ac:inkMkLst>
        </pc:inkChg>
        <pc:inkChg chg="add mod">
          <ac:chgData name="Catherine Watson" userId="36b423ff-f3d0-4618-883e-c2bbeda03679" providerId="ADAL" clId="{BC545A7D-EDAC-4CE3-9D87-93EBEC52C73B}" dt="2022-06-02T02:45:33.572" v="2593"/>
          <ac:inkMkLst>
            <pc:docMk/>
            <pc:sldMk cId="3933209384" sldId="270"/>
            <ac:inkMk id="71" creationId="{C3F8FA3D-6D33-4208-945F-AEE1CCA7F8B4}"/>
          </ac:inkMkLst>
        </pc:inkChg>
        <pc:inkChg chg="add mod">
          <ac:chgData name="Catherine Watson" userId="36b423ff-f3d0-4618-883e-c2bbeda03679" providerId="ADAL" clId="{BC545A7D-EDAC-4CE3-9D87-93EBEC52C73B}" dt="2022-06-02T02:45:33.572" v="2593"/>
          <ac:inkMkLst>
            <pc:docMk/>
            <pc:sldMk cId="3933209384" sldId="270"/>
            <ac:inkMk id="72" creationId="{FE0B286D-03A6-4B00-A63A-064041C33F60}"/>
          </ac:inkMkLst>
        </pc:inkChg>
        <pc:inkChg chg="add mod">
          <ac:chgData name="Catherine Watson" userId="36b423ff-f3d0-4618-883e-c2bbeda03679" providerId="ADAL" clId="{BC545A7D-EDAC-4CE3-9D87-93EBEC52C73B}" dt="2022-06-02T02:45:33.572" v="2593"/>
          <ac:inkMkLst>
            <pc:docMk/>
            <pc:sldMk cId="3933209384" sldId="270"/>
            <ac:inkMk id="73" creationId="{0183954F-8F22-47BC-BF47-895C31B37B5B}"/>
          </ac:inkMkLst>
        </pc:inkChg>
        <pc:inkChg chg="add mod">
          <ac:chgData name="Catherine Watson" userId="36b423ff-f3d0-4618-883e-c2bbeda03679" providerId="ADAL" clId="{BC545A7D-EDAC-4CE3-9D87-93EBEC52C73B}" dt="2022-06-02T02:45:33.572" v="2593"/>
          <ac:inkMkLst>
            <pc:docMk/>
            <pc:sldMk cId="3933209384" sldId="270"/>
            <ac:inkMk id="74" creationId="{34490084-573B-4CC6-8741-8293AD1B3698}"/>
          </ac:inkMkLst>
        </pc:inkChg>
        <pc:inkChg chg="add mod">
          <ac:chgData name="Catherine Watson" userId="36b423ff-f3d0-4618-883e-c2bbeda03679" providerId="ADAL" clId="{BC545A7D-EDAC-4CE3-9D87-93EBEC52C73B}" dt="2022-06-02T02:45:33.572" v="2593"/>
          <ac:inkMkLst>
            <pc:docMk/>
            <pc:sldMk cId="3933209384" sldId="270"/>
            <ac:inkMk id="75" creationId="{50E5BF6E-482F-41A0-8854-2A44742AC04B}"/>
          </ac:inkMkLst>
        </pc:inkChg>
        <pc:inkChg chg="add mod">
          <ac:chgData name="Catherine Watson" userId="36b423ff-f3d0-4618-883e-c2bbeda03679" providerId="ADAL" clId="{BC545A7D-EDAC-4CE3-9D87-93EBEC52C73B}" dt="2022-06-02T02:45:33.572" v="2593"/>
          <ac:inkMkLst>
            <pc:docMk/>
            <pc:sldMk cId="3933209384" sldId="270"/>
            <ac:inkMk id="76" creationId="{1FFB173B-5A0C-43FC-A087-CE4FB92693B3}"/>
          </ac:inkMkLst>
        </pc:inkChg>
        <pc:inkChg chg="add mod">
          <ac:chgData name="Catherine Watson" userId="36b423ff-f3d0-4618-883e-c2bbeda03679" providerId="ADAL" clId="{BC545A7D-EDAC-4CE3-9D87-93EBEC52C73B}" dt="2022-06-02T02:45:33.572" v="2593"/>
          <ac:inkMkLst>
            <pc:docMk/>
            <pc:sldMk cId="3933209384" sldId="270"/>
            <ac:inkMk id="77" creationId="{FFAE4638-6D93-421C-8EC5-0B545450DC16}"/>
          </ac:inkMkLst>
        </pc:inkChg>
        <pc:inkChg chg="add mod">
          <ac:chgData name="Catherine Watson" userId="36b423ff-f3d0-4618-883e-c2bbeda03679" providerId="ADAL" clId="{BC545A7D-EDAC-4CE3-9D87-93EBEC52C73B}" dt="2022-06-02T02:45:33.572" v="2593"/>
          <ac:inkMkLst>
            <pc:docMk/>
            <pc:sldMk cId="3933209384" sldId="270"/>
            <ac:inkMk id="78" creationId="{1856B3C8-8285-4C9D-8A6B-962DE099D4B2}"/>
          </ac:inkMkLst>
        </pc:inkChg>
        <pc:inkChg chg="add mod">
          <ac:chgData name="Catherine Watson" userId="36b423ff-f3d0-4618-883e-c2bbeda03679" providerId="ADAL" clId="{BC545A7D-EDAC-4CE3-9D87-93EBEC52C73B}" dt="2022-06-02T02:45:33.572" v="2593"/>
          <ac:inkMkLst>
            <pc:docMk/>
            <pc:sldMk cId="3933209384" sldId="270"/>
            <ac:inkMk id="79" creationId="{DA1A65FF-0B62-4D15-B2C6-266C8DF9DABD}"/>
          </ac:inkMkLst>
        </pc:inkChg>
        <pc:inkChg chg="add mod">
          <ac:chgData name="Catherine Watson" userId="36b423ff-f3d0-4618-883e-c2bbeda03679" providerId="ADAL" clId="{BC545A7D-EDAC-4CE3-9D87-93EBEC52C73B}" dt="2022-06-02T02:45:33.572" v="2593"/>
          <ac:inkMkLst>
            <pc:docMk/>
            <pc:sldMk cId="3933209384" sldId="270"/>
            <ac:inkMk id="80" creationId="{170B70B2-5E7E-4332-8D90-DA603F9805EB}"/>
          </ac:inkMkLst>
        </pc:inkChg>
        <pc:inkChg chg="add mod">
          <ac:chgData name="Catherine Watson" userId="36b423ff-f3d0-4618-883e-c2bbeda03679" providerId="ADAL" clId="{BC545A7D-EDAC-4CE3-9D87-93EBEC52C73B}" dt="2022-06-02T02:45:33.572" v="2593"/>
          <ac:inkMkLst>
            <pc:docMk/>
            <pc:sldMk cId="3933209384" sldId="270"/>
            <ac:inkMk id="81" creationId="{D3E188BF-29A7-4854-98E8-6A90BFB50E26}"/>
          </ac:inkMkLst>
        </pc:inkChg>
        <pc:inkChg chg="add mod">
          <ac:chgData name="Catherine Watson" userId="36b423ff-f3d0-4618-883e-c2bbeda03679" providerId="ADAL" clId="{BC545A7D-EDAC-4CE3-9D87-93EBEC52C73B}" dt="2022-06-02T02:45:33.572" v="2593"/>
          <ac:inkMkLst>
            <pc:docMk/>
            <pc:sldMk cId="3933209384" sldId="270"/>
            <ac:inkMk id="82" creationId="{0DEA03B9-B31E-4931-AA5D-B8BCAF570C13}"/>
          </ac:inkMkLst>
        </pc:inkChg>
        <pc:inkChg chg="add mod">
          <ac:chgData name="Catherine Watson" userId="36b423ff-f3d0-4618-883e-c2bbeda03679" providerId="ADAL" clId="{BC545A7D-EDAC-4CE3-9D87-93EBEC52C73B}" dt="2022-06-02T02:45:33.572" v="2593"/>
          <ac:inkMkLst>
            <pc:docMk/>
            <pc:sldMk cId="3933209384" sldId="270"/>
            <ac:inkMk id="84" creationId="{609CCD4A-84DE-4677-82A4-BF893CF0F0FB}"/>
          </ac:inkMkLst>
        </pc:inkChg>
        <pc:inkChg chg="add mod">
          <ac:chgData name="Catherine Watson" userId="36b423ff-f3d0-4618-883e-c2bbeda03679" providerId="ADAL" clId="{BC545A7D-EDAC-4CE3-9D87-93EBEC52C73B}" dt="2022-06-02T02:45:33.572" v="2593"/>
          <ac:inkMkLst>
            <pc:docMk/>
            <pc:sldMk cId="3933209384" sldId="270"/>
            <ac:inkMk id="85" creationId="{A6BB749B-6339-4793-888B-6CC0325F25B2}"/>
          </ac:inkMkLst>
        </pc:inkChg>
        <pc:inkChg chg="add mod">
          <ac:chgData name="Catherine Watson" userId="36b423ff-f3d0-4618-883e-c2bbeda03679" providerId="ADAL" clId="{BC545A7D-EDAC-4CE3-9D87-93EBEC52C73B}" dt="2022-06-02T02:45:33.572" v="2593"/>
          <ac:inkMkLst>
            <pc:docMk/>
            <pc:sldMk cId="3933209384" sldId="270"/>
            <ac:inkMk id="86" creationId="{FDD38999-66E3-4776-BC73-6EAFB6E15019}"/>
          </ac:inkMkLst>
        </pc:inkChg>
        <pc:inkChg chg="add mod">
          <ac:chgData name="Catherine Watson" userId="36b423ff-f3d0-4618-883e-c2bbeda03679" providerId="ADAL" clId="{BC545A7D-EDAC-4CE3-9D87-93EBEC52C73B}" dt="2022-06-02T02:45:33.572" v="2593"/>
          <ac:inkMkLst>
            <pc:docMk/>
            <pc:sldMk cId="3933209384" sldId="270"/>
            <ac:inkMk id="87" creationId="{153CC5CA-2998-4A63-BF82-07E530353DB2}"/>
          </ac:inkMkLst>
        </pc:inkChg>
        <pc:inkChg chg="add mod">
          <ac:chgData name="Catherine Watson" userId="36b423ff-f3d0-4618-883e-c2bbeda03679" providerId="ADAL" clId="{BC545A7D-EDAC-4CE3-9D87-93EBEC52C73B}" dt="2022-06-02T02:45:33.572" v="2593"/>
          <ac:inkMkLst>
            <pc:docMk/>
            <pc:sldMk cId="3933209384" sldId="270"/>
            <ac:inkMk id="89" creationId="{172A705B-193E-439D-90E8-FD98106F9E75}"/>
          </ac:inkMkLst>
        </pc:inkChg>
        <pc:inkChg chg="add mod">
          <ac:chgData name="Catherine Watson" userId="36b423ff-f3d0-4618-883e-c2bbeda03679" providerId="ADAL" clId="{BC545A7D-EDAC-4CE3-9D87-93EBEC52C73B}" dt="2022-06-02T02:45:33.572" v="2593"/>
          <ac:inkMkLst>
            <pc:docMk/>
            <pc:sldMk cId="3933209384" sldId="270"/>
            <ac:inkMk id="90" creationId="{32C3BDB1-8D58-4CA3-90E7-924432B71F6B}"/>
          </ac:inkMkLst>
        </pc:inkChg>
        <pc:inkChg chg="add mod">
          <ac:chgData name="Catherine Watson" userId="36b423ff-f3d0-4618-883e-c2bbeda03679" providerId="ADAL" clId="{BC545A7D-EDAC-4CE3-9D87-93EBEC52C73B}" dt="2022-06-02T02:45:33.572" v="2593"/>
          <ac:inkMkLst>
            <pc:docMk/>
            <pc:sldMk cId="3933209384" sldId="270"/>
            <ac:inkMk id="91" creationId="{0F606C2A-E86C-40C6-A390-ACE6F4D72525}"/>
          </ac:inkMkLst>
        </pc:inkChg>
        <pc:inkChg chg="add mod">
          <ac:chgData name="Catherine Watson" userId="36b423ff-f3d0-4618-883e-c2bbeda03679" providerId="ADAL" clId="{BC545A7D-EDAC-4CE3-9D87-93EBEC52C73B}" dt="2022-06-02T02:45:33.572" v="2593"/>
          <ac:inkMkLst>
            <pc:docMk/>
            <pc:sldMk cId="3933209384" sldId="270"/>
            <ac:inkMk id="92" creationId="{176EAF71-CC16-42D0-9CA3-779317059983}"/>
          </ac:inkMkLst>
        </pc:inkChg>
        <pc:inkChg chg="add mod">
          <ac:chgData name="Catherine Watson" userId="36b423ff-f3d0-4618-883e-c2bbeda03679" providerId="ADAL" clId="{BC545A7D-EDAC-4CE3-9D87-93EBEC52C73B}" dt="2022-06-02T02:45:33.572" v="2593"/>
          <ac:inkMkLst>
            <pc:docMk/>
            <pc:sldMk cId="3933209384" sldId="270"/>
            <ac:inkMk id="94" creationId="{6E5AB4F5-9CF3-4327-93ED-E7F48017232E}"/>
          </ac:inkMkLst>
        </pc:inkChg>
        <pc:inkChg chg="add mod">
          <ac:chgData name="Catherine Watson" userId="36b423ff-f3d0-4618-883e-c2bbeda03679" providerId="ADAL" clId="{BC545A7D-EDAC-4CE3-9D87-93EBEC52C73B}" dt="2022-06-02T02:45:33.572" v="2593"/>
          <ac:inkMkLst>
            <pc:docMk/>
            <pc:sldMk cId="3933209384" sldId="270"/>
            <ac:inkMk id="95" creationId="{F9984BF9-5E00-4055-A016-2368D5793053}"/>
          </ac:inkMkLst>
        </pc:inkChg>
        <pc:inkChg chg="add mod">
          <ac:chgData name="Catherine Watson" userId="36b423ff-f3d0-4618-883e-c2bbeda03679" providerId="ADAL" clId="{BC545A7D-EDAC-4CE3-9D87-93EBEC52C73B}" dt="2022-06-02T02:45:33.572" v="2593"/>
          <ac:inkMkLst>
            <pc:docMk/>
            <pc:sldMk cId="3933209384" sldId="270"/>
            <ac:inkMk id="96" creationId="{DF275215-4FBA-479F-A3FB-796F5722BC15}"/>
          </ac:inkMkLst>
        </pc:inkChg>
        <pc:inkChg chg="add mod">
          <ac:chgData name="Catherine Watson" userId="36b423ff-f3d0-4618-883e-c2bbeda03679" providerId="ADAL" clId="{BC545A7D-EDAC-4CE3-9D87-93EBEC52C73B}" dt="2022-06-02T02:45:33.572" v="2593"/>
          <ac:inkMkLst>
            <pc:docMk/>
            <pc:sldMk cId="3933209384" sldId="270"/>
            <ac:inkMk id="97" creationId="{CA712A04-39A5-411D-8BA8-6E971A772AEB}"/>
          </ac:inkMkLst>
        </pc:inkChg>
        <pc:inkChg chg="add mod">
          <ac:chgData name="Catherine Watson" userId="36b423ff-f3d0-4618-883e-c2bbeda03679" providerId="ADAL" clId="{BC545A7D-EDAC-4CE3-9D87-93EBEC52C73B}" dt="2022-06-02T02:45:33.572" v="2593"/>
          <ac:inkMkLst>
            <pc:docMk/>
            <pc:sldMk cId="3933209384" sldId="270"/>
            <ac:inkMk id="98" creationId="{07617038-89F3-46D3-B65D-E77CD68A05E2}"/>
          </ac:inkMkLst>
        </pc:inkChg>
        <pc:inkChg chg="add mod">
          <ac:chgData name="Catherine Watson" userId="36b423ff-f3d0-4618-883e-c2bbeda03679" providerId="ADAL" clId="{BC545A7D-EDAC-4CE3-9D87-93EBEC52C73B}" dt="2022-06-02T02:45:33.572" v="2593"/>
          <ac:inkMkLst>
            <pc:docMk/>
            <pc:sldMk cId="3933209384" sldId="270"/>
            <ac:inkMk id="99" creationId="{35032916-6E2E-405E-B983-5506292C0416}"/>
          </ac:inkMkLst>
        </pc:inkChg>
        <pc:inkChg chg="add mod">
          <ac:chgData name="Catherine Watson" userId="36b423ff-f3d0-4618-883e-c2bbeda03679" providerId="ADAL" clId="{BC545A7D-EDAC-4CE3-9D87-93EBEC52C73B}" dt="2022-06-02T02:45:33.572" v="2593"/>
          <ac:inkMkLst>
            <pc:docMk/>
            <pc:sldMk cId="3933209384" sldId="270"/>
            <ac:inkMk id="100" creationId="{77E6CC4E-0BF9-465E-8356-DFB751985CFB}"/>
          </ac:inkMkLst>
        </pc:inkChg>
        <pc:inkChg chg="add mod">
          <ac:chgData name="Catherine Watson" userId="36b423ff-f3d0-4618-883e-c2bbeda03679" providerId="ADAL" clId="{BC545A7D-EDAC-4CE3-9D87-93EBEC52C73B}" dt="2022-06-02T02:45:33.572" v="2593"/>
          <ac:inkMkLst>
            <pc:docMk/>
            <pc:sldMk cId="3933209384" sldId="270"/>
            <ac:inkMk id="101" creationId="{2D4F0B20-5691-4EEC-934A-3AF1FEAAA14F}"/>
          </ac:inkMkLst>
        </pc:inkChg>
        <pc:inkChg chg="add mod">
          <ac:chgData name="Catherine Watson" userId="36b423ff-f3d0-4618-883e-c2bbeda03679" providerId="ADAL" clId="{BC545A7D-EDAC-4CE3-9D87-93EBEC52C73B}" dt="2022-06-02T02:45:33.572" v="2593"/>
          <ac:inkMkLst>
            <pc:docMk/>
            <pc:sldMk cId="3933209384" sldId="270"/>
            <ac:inkMk id="103" creationId="{16AB2A61-2785-4EDE-A71A-BC3F4A820CB8}"/>
          </ac:inkMkLst>
        </pc:inkChg>
        <pc:inkChg chg="add mod">
          <ac:chgData name="Catherine Watson" userId="36b423ff-f3d0-4618-883e-c2bbeda03679" providerId="ADAL" clId="{BC545A7D-EDAC-4CE3-9D87-93EBEC52C73B}" dt="2022-06-02T02:45:33.572" v="2593"/>
          <ac:inkMkLst>
            <pc:docMk/>
            <pc:sldMk cId="3933209384" sldId="270"/>
            <ac:inkMk id="104" creationId="{E248E4D9-9EC3-439C-9708-D43CFD94A657}"/>
          </ac:inkMkLst>
        </pc:inkChg>
        <pc:inkChg chg="add mod">
          <ac:chgData name="Catherine Watson" userId="36b423ff-f3d0-4618-883e-c2bbeda03679" providerId="ADAL" clId="{BC545A7D-EDAC-4CE3-9D87-93EBEC52C73B}" dt="2022-06-02T02:45:33.572" v="2593"/>
          <ac:inkMkLst>
            <pc:docMk/>
            <pc:sldMk cId="3933209384" sldId="270"/>
            <ac:inkMk id="106" creationId="{DA14B65B-5FFF-45FC-BBAA-0BD8053A67C3}"/>
          </ac:inkMkLst>
        </pc:inkChg>
        <pc:inkChg chg="add mod">
          <ac:chgData name="Catherine Watson" userId="36b423ff-f3d0-4618-883e-c2bbeda03679" providerId="ADAL" clId="{BC545A7D-EDAC-4CE3-9D87-93EBEC52C73B}" dt="2022-06-02T02:45:33.572" v="2593"/>
          <ac:inkMkLst>
            <pc:docMk/>
            <pc:sldMk cId="3933209384" sldId="270"/>
            <ac:inkMk id="107" creationId="{725D567C-A66D-42B6-9DE3-6923D8B724CE}"/>
          </ac:inkMkLst>
        </pc:inkChg>
        <pc:inkChg chg="add mod">
          <ac:chgData name="Catherine Watson" userId="36b423ff-f3d0-4618-883e-c2bbeda03679" providerId="ADAL" clId="{BC545A7D-EDAC-4CE3-9D87-93EBEC52C73B}" dt="2022-06-02T02:45:33.572" v="2593"/>
          <ac:inkMkLst>
            <pc:docMk/>
            <pc:sldMk cId="3933209384" sldId="270"/>
            <ac:inkMk id="108" creationId="{5B4ECAFB-85D0-4C01-88F5-EBDAD34B2570}"/>
          </ac:inkMkLst>
        </pc:inkChg>
        <pc:inkChg chg="add mod">
          <ac:chgData name="Catherine Watson" userId="36b423ff-f3d0-4618-883e-c2bbeda03679" providerId="ADAL" clId="{BC545A7D-EDAC-4CE3-9D87-93EBEC52C73B}" dt="2022-06-02T02:45:33.572" v="2593"/>
          <ac:inkMkLst>
            <pc:docMk/>
            <pc:sldMk cId="3933209384" sldId="270"/>
            <ac:inkMk id="109" creationId="{C00AF7E2-C6E2-42D8-9817-FABA338103FA}"/>
          </ac:inkMkLst>
        </pc:inkChg>
        <pc:inkChg chg="add mod">
          <ac:chgData name="Catherine Watson" userId="36b423ff-f3d0-4618-883e-c2bbeda03679" providerId="ADAL" clId="{BC545A7D-EDAC-4CE3-9D87-93EBEC52C73B}" dt="2022-06-02T02:45:33.572" v="2593"/>
          <ac:inkMkLst>
            <pc:docMk/>
            <pc:sldMk cId="3933209384" sldId="270"/>
            <ac:inkMk id="110" creationId="{FAD447E3-9253-47A3-9084-26E379FC31D7}"/>
          </ac:inkMkLst>
        </pc:inkChg>
        <pc:inkChg chg="add mod">
          <ac:chgData name="Catherine Watson" userId="36b423ff-f3d0-4618-883e-c2bbeda03679" providerId="ADAL" clId="{BC545A7D-EDAC-4CE3-9D87-93EBEC52C73B}" dt="2022-06-02T02:45:33.572" v="2593"/>
          <ac:inkMkLst>
            <pc:docMk/>
            <pc:sldMk cId="3933209384" sldId="270"/>
            <ac:inkMk id="111" creationId="{52EF1454-3E75-40DF-AD65-DB7A0336BA12}"/>
          </ac:inkMkLst>
        </pc:inkChg>
        <pc:inkChg chg="add mod">
          <ac:chgData name="Catherine Watson" userId="36b423ff-f3d0-4618-883e-c2bbeda03679" providerId="ADAL" clId="{BC545A7D-EDAC-4CE3-9D87-93EBEC52C73B}" dt="2022-06-02T02:45:33.572" v="2593"/>
          <ac:inkMkLst>
            <pc:docMk/>
            <pc:sldMk cId="3933209384" sldId="270"/>
            <ac:inkMk id="112" creationId="{4C69C481-4E18-4E7D-8816-4F7E46C24185}"/>
          </ac:inkMkLst>
        </pc:inkChg>
        <pc:inkChg chg="add mod">
          <ac:chgData name="Catherine Watson" userId="36b423ff-f3d0-4618-883e-c2bbeda03679" providerId="ADAL" clId="{BC545A7D-EDAC-4CE3-9D87-93EBEC52C73B}" dt="2022-06-02T02:45:33.572" v="2593"/>
          <ac:inkMkLst>
            <pc:docMk/>
            <pc:sldMk cId="3933209384" sldId="270"/>
            <ac:inkMk id="113" creationId="{77E5E094-9917-4A22-B921-4B1D6DCA1CE9}"/>
          </ac:inkMkLst>
        </pc:inkChg>
        <pc:inkChg chg="add mod">
          <ac:chgData name="Catherine Watson" userId="36b423ff-f3d0-4618-883e-c2bbeda03679" providerId="ADAL" clId="{BC545A7D-EDAC-4CE3-9D87-93EBEC52C73B}" dt="2022-06-02T02:45:33.572" v="2593"/>
          <ac:inkMkLst>
            <pc:docMk/>
            <pc:sldMk cId="3933209384" sldId="270"/>
            <ac:inkMk id="114" creationId="{7B766557-44DB-4C3E-BE2D-64C1A08DEAED}"/>
          </ac:inkMkLst>
        </pc:inkChg>
        <pc:inkChg chg="add del mod">
          <ac:chgData name="Catherine Watson" userId="36b423ff-f3d0-4618-883e-c2bbeda03679" providerId="ADAL" clId="{BC545A7D-EDAC-4CE3-9D87-93EBEC52C73B}" dt="2022-06-02T02:43:49.263" v="2506"/>
          <ac:inkMkLst>
            <pc:docMk/>
            <pc:sldMk cId="3933209384" sldId="270"/>
            <ac:inkMk id="116" creationId="{3FC53FD1-6035-43FA-8530-CDC0077A210D}"/>
          </ac:inkMkLst>
        </pc:inkChg>
        <pc:inkChg chg="add del mod">
          <ac:chgData name="Catherine Watson" userId="36b423ff-f3d0-4618-883e-c2bbeda03679" providerId="ADAL" clId="{BC545A7D-EDAC-4CE3-9D87-93EBEC52C73B}" dt="2022-06-02T02:43:49.266" v="2510"/>
          <ac:inkMkLst>
            <pc:docMk/>
            <pc:sldMk cId="3933209384" sldId="270"/>
            <ac:inkMk id="117" creationId="{5D33CCB3-6271-454A-96D5-E5E67613BFFC}"/>
          </ac:inkMkLst>
        </pc:inkChg>
        <pc:inkChg chg="add del mod">
          <ac:chgData name="Catherine Watson" userId="36b423ff-f3d0-4618-883e-c2bbeda03679" providerId="ADAL" clId="{BC545A7D-EDAC-4CE3-9D87-93EBEC52C73B}" dt="2022-06-02T02:43:49.265" v="2509"/>
          <ac:inkMkLst>
            <pc:docMk/>
            <pc:sldMk cId="3933209384" sldId="270"/>
            <ac:inkMk id="118" creationId="{221940A1-7CAB-4D6C-AD92-B0B4B7F7EB33}"/>
          </ac:inkMkLst>
        </pc:inkChg>
        <pc:inkChg chg="add del mod">
          <ac:chgData name="Catherine Watson" userId="36b423ff-f3d0-4618-883e-c2bbeda03679" providerId="ADAL" clId="{BC545A7D-EDAC-4CE3-9D87-93EBEC52C73B}" dt="2022-06-02T02:43:49.268" v="2512"/>
          <ac:inkMkLst>
            <pc:docMk/>
            <pc:sldMk cId="3933209384" sldId="270"/>
            <ac:inkMk id="119" creationId="{7C8B3868-C39D-46DC-9A2E-20169D767343}"/>
          </ac:inkMkLst>
        </pc:inkChg>
        <pc:inkChg chg="add del mod">
          <ac:chgData name="Catherine Watson" userId="36b423ff-f3d0-4618-883e-c2bbeda03679" providerId="ADAL" clId="{BC545A7D-EDAC-4CE3-9D87-93EBEC52C73B}" dt="2022-06-02T02:43:49.264" v="2507"/>
          <ac:inkMkLst>
            <pc:docMk/>
            <pc:sldMk cId="3933209384" sldId="270"/>
            <ac:inkMk id="120" creationId="{AE553F95-C518-468B-A589-67B50D061C3D}"/>
          </ac:inkMkLst>
        </pc:inkChg>
        <pc:inkChg chg="add del mod">
          <ac:chgData name="Catherine Watson" userId="36b423ff-f3d0-4618-883e-c2bbeda03679" providerId="ADAL" clId="{BC545A7D-EDAC-4CE3-9D87-93EBEC52C73B}" dt="2022-06-02T02:43:49.261" v="2503"/>
          <ac:inkMkLst>
            <pc:docMk/>
            <pc:sldMk cId="3933209384" sldId="270"/>
            <ac:inkMk id="121" creationId="{2BE4B6F1-CB5D-45AA-A467-9381EBB07BEA}"/>
          </ac:inkMkLst>
        </pc:inkChg>
        <pc:inkChg chg="add del mod">
          <ac:chgData name="Catherine Watson" userId="36b423ff-f3d0-4618-883e-c2bbeda03679" providerId="ADAL" clId="{BC545A7D-EDAC-4CE3-9D87-93EBEC52C73B}" dt="2022-06-02T02:43:49.265" v="2508"/>
          <ac:inkMkLst>
            <pc:docMk/>
            <pc:sldMk cId="3933209384" sldId="270"/>
            <ac:inkMk id="122" creationId="{D538AF22-4F49-4873-BC6E-710E3033FB31}"/>
          </ac:inkMkLst>
        </pc:inkChg>
        <pc:inkChg chg="add del mod">
          <ac:chgData name="Catherine Watson" userId="36b423ff-f3d0-4618-883e-c2bbeda03679" providerId="ADAL" clId="{BC545A7D-EDAC-4CE3-9D87-93EBEC52C73B}" dt="2022-06-02T02:43:49.263" v="2505"/>
          <ac:inkMkLst>
            <pc:docMk/>
            <pc:sldMk cId="3933209384" sldId="270"/>
            <ac:inkMk id="123" creationId="{D1108807-4FFC-404F-8458-D629D59004E6}"/>
          </ac:inkMkLst>
        </pc:inkChg>
        <pc:inkChg chg="add del mod">
          <ac:chgData name="Catherine Watson" userId="36b423ff-f3d0-4618-883e-c2bbeda03679" providerId="ADAL" clId="{BC545A7D-EDAC-4CE3-9D87-93EBEC52C73B}" dt="2022-06-02T02:43:49.260" v="2502"/>
          <ac:inkMkLst>
            <pc:docMk/>
            <pc:sldMk cId="3933209384" sldId="270"/>
            <ac:inkMk id="124" creationId="{664D296B-8D21-42A6-84D8-D39E2562A891}"/>
          </ac:inkMkLst>
        </pc:inkChg>
        <pc:inkChg chg="add del mod">
          <ac:chgData name="Catherine Watson" userId="36b423ff-f3d0-4618-883e-c2bbeda03679" providerId="ADAL" clId="{BC545A7D-EDAC-4CE3-9D87-93EBEC52C73B}" dt="2022-06-02T02:43:49.262" v="2504"/>
          <ac:inkMkLst>
            <pc:docMk/>
            <pc:sldMk cId="3933209384" sldId="270"/>
            <ac:inkMk id="125" creationId="{D4B84494-CDDC-4118-9625-142CCFD33654}"/>
          </ac:inkMkLst>
        </pc:inkChg>
        <pc:inkChg chg="add del mod">
          <ac:chgData name="Catherine Watson" userId="36b423ff-f3d0-4618-883e-c2bbeda03679" providerId="ADAL" clId="{BC545A7D-EDAC-4CE3-9D87-93EBEC52C73B}" dt="2022-06-02T02:43:49.267" v="2511"/>
          <ac:inkMkLst>
            <pc:docMk/>
            <pc:sldMk cId="3933209384" sldId="270"/>
            <ac:inkMk id="126" creationId="{5202631D-CC52-4760-97E7-3443120413A7}"/>
          </ac:inkMkLst>
        </pc:inkChg>
        <pc:inkChg chg="add mod">
          <ac:chgData name="Catherine Watson" userId="36b423ff-f3d0-4618-883e-c2bbeda03679" providerId="ADAL" clId="{BC545A7D-EDAC-4CE3-9D87-93EBEC52C73B}" dt="2022-06-02T02:45:33.572" v="2593"/>
          <ac:inkMkLst>
            <pc:docMk/>
            <pc:sldMk cId="3933209384" sldId="270"/>
            <ac:inkMk id="128" creationId="{D4E7FD37-087B-4B7C-9C4A-150F048B2714}"/>
          </ac:inkMkLst>
        </pc:inkChg>
        <pc:inkChg chg="add mod">
          <ac:chgData name="Catherine Watson" userId="36b423ff-f3d0-4618-883e-c2bbeda03679" providerId="ADAL" clId="{BC545A7D-EDAC-4CE3-9D87-93EBEC52C73B}" dt="2022-06-02T02:45:33.572" v="2593"/>
          <ac:inkMkLst>
            <pc:docMk/>
            <pc:sldMk cId="3933209384" sldId="270"/>
            <ac:inkMk id="129" creationId="{1B9E0F7D-7FF2-4C40-83FE-C5DE50E615FD}"/>
          </ac:inkMkLst>
        </pc:inkChg>
        <pc:inkChg chg="add mod">
          <ac:chgData name="Catherine Watson" userId="36b423ff-f3d0-4618-883e-c2bbeda03679" providerId="ADAL" clId="{BC545A7D-EDAC-4CE3-9D87-93EBEC52C73B}" dt="2022-06-02T02:45:33.572" v="2593"/>
          <ac:inkMkLst>
            <pc:docMk/>
            <pc:sldMk cId="3933209384" sldId="270"/>
            <ac:inkMk id="130" creationId="{95E928F5-A86F-4454-8C62-7334C95AE32D}"/>
          </ac:inkMkLst>
        </pc:inkChg>
        <pc:inkChg chg="add mod">
          <ac:chgData name="Catherine Watson" userId="36b423ff-f3d0-4618-883e-c2bbeda03679" providerId="ADAL" clId="{BC545A7D-EDAC-4CE3-9D87-93EBEC52C73B}" dt="2022-06-02T02:45:33.572" v="2593"/>
          <ac:inkMkLst>
            <pc:docMk/>
            <pc:sldMk cId="3933209384" sldId="270"/>
            <ac:inkMk id="131" creationId="{57C9D0BF-83FC-4176-87C8-7D7A8CC27008}"/>
          </ac:inkMkLst>
        </pc:inkChg>
        <pc:inkChg chg="add mod">
          <ac:chgData name="Catherine Watson" userId="36b423ff-f3d0-4618-883e-c2bbeda03679" providerId="ADAL" clId="{BC545A7D-EDAC-4CE3-9D87-93EBEC52C73B}" dt="2022-06-02T02:45:33.572" v="2593"/>
          <ac:inkMkLst>
            <pc:docMk/>
            <pc:sldMk cId="3933209384" sldId="270"/>
            <ac:inkMk id="132" creationId="{C0A00F93-3E43-40A5-B526-78A7C6889800}"/>
          </ac:inkMkLst>
        </pc:inkChg>
        <pc:inkChg chg="add mod">
          <ac:chgData name="Catherine Watson" userId="36b423ff-f3d0-4618-883e-c2bbeda03679" providerId="ADAL" clId="{BC545A7D-EDAC-4CE3-9D87-93EBEC52C73B}" dt="2022-06-02T02:45:33.572" v="2593"/>
          <ac:inkMkLst>
            <pc:docMk/>
            <pc:sldMk cId="3933209384" sldId="270"/>
            <ac:inkMk id="133" creationId="{9CDC1728-2A0F-4782-8DD6-20A901DF8FB7}"/>
          </ac:inkMkLst>
        </pc:inkChg>
        <pc:inkChg chg="add mod">
          <ac:chgData name="Catherine Watson" userId="36b423ff-f3d0-4618-883e-c2bbeda03679" providerId="ADAL" clId="{BC545A7D-EDAC-4CE3-9D87-93EBEC52C73B}" dt="2022-06-02T02:45:33.572" v="2593"/>
          <ac:inkMkLst>
            <pc:docMk/>
            <pc:sldMk cId="3933209384" sldId="270"/>
            <ac:inkMk id="134" creationId="{F8634B25-9273-4129-9AD0-F83BFFE551D2}"/>
          </ac:inkMkLst>
        </pc:inkChg>
        <pc:inkChg chg="add del mod">
          <ac:chgData name="Catherine Watson" userId="36b423ff-f3d0-4618-883e-c2bbeda03679" providerId="ADAL" clId="{BC545A7D-EDAC-4CE3-9D87-93EBEC52C73B}" dt="2022-06-02T02:44:01.369" v="2527"/>
          <ac:inkMkLst>
            <pc:docMk/>
            <pc:sldMk cId="3933209384" sldId="270"/>
            <ac:inkMk id="135" creationId="{2B98C0C9-B409-4407-AF7B-DFA782C51EA2}"/>
          </ac:inkMkLst>
        </pc:inkChg>
        <pc:inkChg chg="add del mod">
          <ac:chgData name="Catherine Watson" userId="36b423ff-f3d0-4618-883e-c2bbeda03679" providerId="ADAL" clId="{BC545A7D-EDAC-4CE3-9D87-93EBEC52C73B}" dt="2022-06-02T02:44:01.367" v="2526"/>
          <ac:inkMkLst>
            <pc:docMk/>
            <pc:sldMk cId="3933209384" sldId="270"/>
            <ac:inkMk id="137" creationId="{50257A1E-AA16-47FA-9771-9F1E3DE747E7}"/>
          </ac:inkMkLst>
        </pc:inkChg>
        <pc:inkChg chg="add del mod">
          <ac:chgData name="Catherine Watson" userId="36b423ff-f3d0-4618-883e-c2bbeda03679" providerId="ADAL" clId="{BC545A7D-EDAC-4CE3-9D87-93EBEC52C73B}" dt="2022-06-02T02:44:01.366" v="2525"/>
          <ac:inkMkLst>
            <pc:docMk/>
            <pc:sldMk cId="3933209384" sldId="270"/>
            <ac:inkMk id="138" creationId="{30175CA5-B8CF-4AF1-8CF4-372337F513FD}"/>
          </ac:inkMkLst>
        </pc:inkChg>
        <pc:inkChg chg="add mod">
          <ac:chgData name="Catherine Watson" userId="36b423ff-f3d0-4618-883e-c2bbeda03679" providerId="ADAL" clId="{BC545A7D-EDAC-4CE3-9D87-93EBEC52C73B}" dt="2022-06-02T02:45:33.572" v="2593"/>
          <ac:inkMkLst>
            <pc:docMk/>
            <pc:sldMk cId="3933209384" sldId="270"/>
            <ac:inkMk id="140" creationId="{9EC7E538-4246-4D47-8BFE-AD5BBE6DFD87}"/>
          </ac:inkMkLst>
        </pc:inkChg>
        <pc:inkChg chg="add mod">
          <ac:chgData name="Catherine Watson" userId="36b423ff-f3d0-4618-883e-c2bbeda03679" providerId="ADAL" clId="{BC545A7D-EDAC-4CE3-9D87-93EBEC52C73B}" dt="2022-06-02T02:45:33.572" v="2593"/>
          <ac:inkMkLst>
            <pc:docMk/>
            <pc:sldMk cId="3933209384" sldId="270"/>
            <ac:inkMk id="141" creationId="{1601DD6F-B7C8-4DB4-A4B3-9A1262DFA3E3}"/>
          </ac:inkMkLst>
        </pc:inkChg>
        <pc:inkChg chg="add mod">
          <ac:chgData name="Catherine Watson" userId="36b423ff-f3d0-4618-883e-c2bbeda03679" providerId="ADAL" clId="{BC545A7D-EDAC-4CE3-9D87-93EBEC52C73B}" dt="2022-06-02T02:45:33.572" v="2593"/>
          <ac:inkMkLst>
            <pc:docMk/>
            <pc:sldMk cId="3933209384" sldId="270"/>
            <ac:inkMk id="142" creationId="{08764240-F699-4F6A-88FF-AB38FF53AC92}"/>
          </ac:inkMkLst>
        </pc:inkChg>
        <pc:inkChg chg="add mod">
          <ac:chgData name="Catherine Watson" userId="36b423ff-f3d0-4618-883e-c2bbeda03679" providerId="ADAL" clId="{BC545A7D-EDAC-4CE3-9D87-93EBEC52C73B}" dt="2022-06-02T02:45:33.572" v="2593"/>
          <ac:inkMkLst>
            <pc:docMk/>
            <pc:sldMk cId="3933209384" sldId="270"/>
            <ac:inkMk id="144" creationId="{A84D90CE-86D8-4218-BEB5-85F22B23663A}"/>
          </ac:inkMkLst>
        </pc:inkChg>
        <pc:inkChg chg="add mod">
          <ac:chgData name="Catherine Watson" userId="36b423ff-f3d0-4618-883e-c2bbeda03679" providerId="ADAL" clId="{BC545A7D-EDAC-4CE3-9D87-93EBEC52C73B}" dt="2022-06-02T02:44:21.502" v="2543"/>
          <ac:inkMkLst>
            <pc:docMk/>
            <pc:sldMk cId="3933209384" sldId="270"/>
            <ac:inkMk id="146" creationId="{FB131B16-FB26-4318-A430-0AC336D5BB83}"/>
          </ac:inkMkLst>
        </pc:inkChg>
        <pc:inkChg chg="add mod">
          <ac:chgData name="Catherine Watson" userId="36b423ff-f3d0-4618-883e-c2bbeda03679" providerId="ADAL" clId="{BC545A7D-EDAC-4CE3-9D87-93EBEC52C73B}" dt="2022-06-02T02:44:21.502" v="2543"/>
          <ac:inkMkLst>
            <pc:docMk/>
            <pc:sldMk cId="3933209384" sldId="270"/>
            <ac:inkMk id="147" creationId="{269616F2-2C57-47C7-8124-7DD396E9B30C}"/>
          </ac:inkMkLst>
        </pc:inkChg>
        <pc:inkChg chg="add mod">
          <ac:chgData name="Catherine Watson" userId="36b423ff-f3d0-4618-883e-c2bbeda03679" providerId="ADAL" clId="{BC545A7D-EDAC-4CE3-9D87-93EBEC52C73B}" dt="2022-06-02T02:44:21.502" v="2543"/>
          <ac:inkMkLst>
            <pc:docMk/>
            <pc:sldMk cId="3933209384" sldId="270"/>
            <ac:inkMk id="148" creationId="{5DF87659-B01D-45F6-B55E-FCC1A2DE76D6}"/>
          </ac:inkMkLst>
        </pc:inkChg>
        <pc:inkChg chg="add mod">
          <ac:chgData name="Catherine Watson" userId="36b423ff-f3d0-4618-883e-c2bbeda03679" providerId="ADAL" clId="{BC545A7D-EDAC-4CE3-9D87-93EBEC52C73B}" dt="2022-06-02T02:44:21.502" v="2543"/>
          <ac:inkMkLst>
            <pc:docMk/>
            <pc:sldMk cId="3933209384" sldId="270"/>
            <ac:inkMk id="149" creationId="{BD0D6C43-D255-4FF4-8360-C7DD32AAB0A7}"/>
          </ac:inkMkLst>
        </pc:inkChg>
        <pc:inkChg chg="add mod">
          <ac:chgData name="Catherine Watson" userId="36b423ff-f3d0-4618-883e-c2bbeda03679" providerId="ADAL" clId="{BC545A7D-EDAC-4CE3-9D87-93EBEC52C73B}" dt="2022-06-02T02:44:21.502" v="2543"/>
          <ac:inkMkLst>
            <pc:docMk/>
            <pc:sldMk cId="3933209384" sldId="270"/>
            <ac:inkMk id="150" creationId="{D80B74B0-FDDC-4A6A-A708-E58DA2B90FCA}"/>
          </ac:inkMkLst>
        </pc:inkChg>
        <pc:inkChg chg="add mod">
          <ac:chgData name="Catherine Watson" userId="36b423ff-f3d0-4618-883e-c2bbeda03679" providerId="ADAL" clId="{BC545A7D-EDAC-4CE3-9D87-93EBEC52C73B}" dt="2022-06-02T02:44:21.502" v="2543"/>
          <ac:inkMkLst>
            <pc:docMk/>
            <pc:sldMk cId="3933209384" sldId="270"/>
            <ac:inkMk id="151" creationId="{D39B9584-20D2-437C-823B-4AA6D42BA770}"/>
          </ac:inkMkLst>
        </pc:inkChg>
        <pc:inkChg chg="add mod">
          <ac:chgData name="Catherine Watson" userId="36b423ff-f3d0-4618-883e-c2bbeda03679" providerId="ADAL" clId="{BC545A7D-EDAC-4CE3-9D87-93EBEC52C73B}" dt="2022-06-02T02:44:21.502" v="2543"/>
          <ac:inkMkLst>
            <pc:docMk/>
            <pc:sldMk cId="3933209384" sldId="270"/>
            <ac:inkMk id="152" creationId="{F950157B-BB6E-4852-95FA-9E20147443B1}"/>
          </ac:inkMkLst>
        </pc:inkChg>
        <pc:inkChg chg="add mod">
          <ac:chgData name="Catherine Watson" userId="36b423ff-f3d0-4618-883e-c2bbeda03679" providerId="ADAL" clId="{BC545A7D-EDAC-4CE3-9D87-93EBEC52C73B}" dt="2022-06-02T02:44:21.502" v="2543"/>
          <ac:inkMkLst>
            <pc:docMk/>
            <pc:sldMk cId="3933209384" sldId="270"/>
            <ac:inkMk id="153" creationId="{515620AB-C04E-4FC8-977B-82AF0D85224A}"/>
          </ac:inkMkLst>
        </pc:inkChg>
        <pc:inkChg chg="add mod">
          <ac:chgData name="Catherine Watson" userId="36b423ff-f3d0-4618-883e-c2bbeda03679" providerId="ADAL" clId="{BC545A7D-EDAC-4CE3-9D87-93EBEC52C73B}" dt="2022-06-02T02:44:21.502" v="2543"/>
          <ac:inkMkLst>
            <pc:docMk/>
            <pc:sldMk cId="3933209384" sldId="270"/>
            <ac:inkMk id="154" creationId="{C43C3A7C-7B96-4727-B6B0-B50D52B40401}"/>
          </ac:inkMkLst>
        </pc:inkChg>
        <pc:inkChg chg="add mod">
          <ac:chgData name="Catherine Watson" userId="36b423ff-f3d0-4618-883e-c2bbeda03679" providerId="ADAL" clId="{BC545A7D-EDAC-4CE3-9D87-93EBEC52C73B}" dt="2022-06-02T02:44:36.487" v="2564"/>
          <ac:inkMkLst>
            <pc:docMk/>
            <pc:sldMk cId="3933209384" sldId="270"/>
            <ac:inkMk id="156" creationId="{12746086-4271-4E8F-8F5C-B70D9669C183}"/>
          </ac:inkMkLst>
        </pc:inkChg>
        <pc:inkChg chg="add mod">
          <ac:chgData name="Catherine Watson" userId="36b423ff-f3d0-4618-883e-c2bbeda03679" providerId="ADAL" clId="{BC545A7D-EDAC-4CE3-9D87-93EBEC52C73B}" dt="2022-06-02T02:44:36.487" v="2564"/>
          <ac:inkMkLst>
            <pc:docMk/>
            <pc:sldMk cId="3933209384" sldId="270"/>
            <ac:inkMk id="157" creationId="{C36BB688-0FC2-458C-84BF-2A5584B7B8C1}"/>
          </ac:inkMkLst>
        </pc:inkChg>
        <pc:inkChg chg="add mod">
          <ac:chgData name="Catherine Watson" userId="36b423ff-f3d0-4618-883e-c2bbeda03679" providerId="ADAL" clId="{BC545A7D-EDAC-4CE3-9D87-93EBEC52C73B}" dt="2022-06-02T02:44:36.487" v="2564"/>
          <ac:inkMkLst>
            <pc:docMk/>
            <pc:sldMk cId="3933209384" sldId="270"/>
            <ac:inkMk id="158" creationId="{2755D14B-352C-4003-B361-6E39E6315F61}"/>
          </ac:inkMkLst>
        </pc:inkChg>
        <pc:inkChg chg="add mod">
          <ac:chgData name="Catherine Watson" userId="36b423ff-f3d0-4618-883e-c2bbeda03679" providerId="ADAL" clId="{BC545A7D-EDAC-4CE3-9D87-93EBEC52C73B}" dt="2022-06-02T02:44:36.487" v="2564"/>
          <ac:inkMkLst>
            <pc:docMk/>
            <pc:sldMk cId="3933209384" sldId="270"/>
            <ac:inkMk id="159" creationId="{2AF59CC3-7086-48D8-AF00-8E3A9C287F7F}"/>
          </ac:inkMkLst>
        </pc:inkChg>
        <pc:inkChg chg="add mod">
          <ac:chgData name="Catherine Watson" userId="36b423ff-f3d0-4618-883e-c2bbeda03679" providerId="ADAL" clId="{BC545A7D-EDAC-4CE3-9D87-93EBEC52C73B}" dt="2022-06-02T02:44:36.487" v="2564"/>
          <ac:inkMkLst>
            <pc:docMk/>
            <pc:sldMk cId="3933209384" sldId="270"/>
            <ac:inkMk id="160" creationId="{D5258DBB-D191-4F24-8EAB-4D2FED295A74}"/>
          </ac:inkMkLst>
        </pc:inkChg>
        <pc:inkChg chg="add mod">
          <ac:chgData name="Catherine Watson" userId="36b423ff-f3d0-4618-883e-c2bbeda03679" providerId="ADAL" clId="{BC545A7D-EDAC-4CE3-9D87-93EBEC52C73B}" dt="2022-06-02T02:44:36.487" v="2564"/>
          <ac:inkMkLst>
            <pc:docMk/>
            <pc:sldMk cId="3933209384" sldId="270"/>
            <ac:inkMk id="162" creationId="{4F66F915-0A86-4EEC-A4B7-CBD7244B17C0}"/>
          </ac:inkMkLst>
        </pc:inkChg>
        <pc:inkChg chg="add mod">
          <ac:chgData name="Catherine Watson" userId="36b423ff-f3d0-4618-883e-c2bbeda03679" providerId="ADAL" clId="{BC545A7D-EDAC-4CE3-9D87-93EBEC52C73B}" dt="2022-06-02T02:44:36.487" v="2564"/>
          <ac:inkMkLst>
            <pc:docMk/>
            <pc:sldMk cId="3933209384" sldId="270"/>
            <ac:inkMk id="164" creationId="{8726EBB6-87E5-4A25-B1D0-6651FD9450BD}"/>
          </ac:inkMkLst>
        </pc:inkChg>
        <pc:inkChg chg="add mod">
          <ac:chgData name="Catherine Watson" userId="36b423ff-f3d0-4618-883e-c2bbeda03679" providerId="ADAL" clId="{BC545A7D-EDAC-4CE3-9D87-93EBEC52C73B}" dt="2022-06-02T02:44:36.487" v="2564"/>
          <ac:inkMkLst>
            <pc:docMk/>
            <pc:sldMk cId="3933209384" sldId="270"/>
            <ac:inkMk id="165" creationId="{ECA9885D-CE9D-4269-93D5-F3DB08908ECC}"/>
          </ac:inkMkLst>
        </pc:inkChg>
        <pc:inkChg chg="add mod">
          <ac:chgData name="Catherine Watson" userId="36b423ff-f3d0-4618-883e-c2bbeda03679" providerId="ADAL" clId="{BC545A7D-EDAC-4CE3-9D87-93EBEC52C73B}" dt="2022-06-02T02:44:36.487" v="2564"/>
          <ac:inkMkLst>
            <pc:docMk/>
            <pc:sldMk cId="3933209384" sldId="270"/>
            <ac:inkMk id="166" creationId="{ABE8180B-15FD-4C6A-B342-83BA8ADA4C4E}"/>
          </ac:inkMkLst>
        </pc:inkChg>
        <pc:inkChg chg="add mod">
          <ac:chgData name="Catherine Watson" userId="36b423ff-f3d0-4618-883e-c2bbeda03679" providerId="ADAL" clId="{BC545A7D-EDAC-4CE3-9D87-93EBEC52C73B}" dt="2022-06-02T02:44:36.487" v="2564"/>
          <ac:inkMkLst>
            <pc:docMk/>
            <pc:sldMk cId="3933209384" sldId="270"/>
            <ac:inkMk id="167" creationId="{33351316-6456-4316-962E-CD4CE66861F1}"/>
          </ac:inkMkLst>
        </pc:inkChg>
        <pc:inkChg chg="add mod">
          <ac:chgData name="Catherine Watson" userId="36b423ff-f3d0-4618-883e-c2bbeda03679" providerId="ADAL" clId="{BC545A7D-EDAC-4CE3-9D87-93EBEC52C73B}" dt="2022-06-02T02:44:36.487" v="2564"/>
          <ac:inkMkLst>
            <pc:docMk/>
            <pc:sldMk cId="3933209384" sldId="270"/>
            <ac:inkMk id="169" creationId="{BA3B1DC4-5EB9-4AFF-A79C-23F48A5B80E6}"/>
          </ac:inkMkLst>
        </pc:inkChg>
        <pc:inkChg chg="add mod">
          <ac:chgData name="Catherine Watson" userId="36b423ff-f3d0-4618-883e-c2bbeda03679" providerId="ADAL" clId="{BC545A7D-EDAC-4CE3-9D87-93EBEC52C73B}" dt="2022-06-02T02:44:36.487" v="2564"/>
          <ac:inkMkLst>
            <pc:docMk/>
            <pc:sldMk cId="3933209384" sldId="270"/>
            <ac:inkMk id="171" creationId="{8837CDD6-E999-4CB6-AB2F-737AD277A491}"/>
          </ac:inkMkLst>
        </pc:inkChg>
        <pc:inkChg chg="add mod">
          <ac:chgData name="Catherine Watson" userId="36b423ff-f3d0-4618-883e-c2bbeda03679" providerId="ADAL" clId="{BC545A7D-EDAC-4CE3-9D87-93EBEC52C73B}" dt="2022-06-02T02:44:36.487" v="2564"/>
          <ac:inkMkLst>
            <pc:docMk/>
            <pc:sldMk cId="3933209384" sldId="270"/>
            <ac:inkMk id="172" creationId="{27077007-F311-4AD0-95C6-44DDF7E683C1}"/>
          </ac:inkMkLst>
        </pc:inkChg>
        <pc:inkChg chg="add mod">
          <ac:chgData name="Catherine Watson" userId="36b423ff-f3d0-4618-883e-c2bbeda03679" providerId="ADAL" clId="{BC545A7D-EDAC-4CE3-9D87-93EBEC52C73B}" dt="2022-06-02T02:44:36.487" v="2564"/>
          <ac:inkMkLst>
            <pc:docMk/>
            <pc:sldMk cId="3933209384" sldId="270"/>
            <ac:inkMk id="173" creationId="{34E7DD20-A39D-46E0-A455-312FA175B911}"/>
          </ac:inkMkLst>
        </pc:inkChg>
        <pc:inkChg chg="add mod">
          <ac:chgData name="Catherine Watson" userId="36b423ff-f3d0-4618-883e-c2bbeda03679" providerId="ADAL" clId="{BC545A7D-EDAC-4CE3-9D87-93EBEC52C73B}" dt="2022-06-02T02:44:36.487" v="2564"/>
          <ac:inkMkLst>
            <pc:docMk/>
            <pc:sldMk cId="3933209384" sldId="270"/>
            <ac:inkMk id="174" creationId="{2CEA838E-657C-4044-9679-A7189E1A625C}"/>
          </ac:inkMkLst>
        </pc:inkChg>
        <pc:inkChg chg="add mod">
          <ac:chgData name="Catherine Watson" userId="36b423ff-f3d0-4618-883e-c2bbeda03679" providerId="ADAL" clId="{BC545A7D-EDAC-4CE3-9D87-93EBEC52C73B}" dt="2022-06-02T02:44:36.487" v="2564"/>
          <ac:inkMkLst>
            <pc:docMk/>
            <pc:sldMk cId="3933209384" sldId="270"/>
            <ac:inkMk id="175" creationId="{300A04F3-7E51-4875-958D-91EAEFAC89B1}"/>
          </ac:inkMkLst>
        </pc:inkChg>
        <pc:inkChg chg="add mod">
          <ac:chgData name="Catherine Watson" userId="36b423ff-f3d0-4618-883e-c2bbeda03679" providerId="ADAL" clId="{BC545A7D-EDAC-4CE3-9D87-93EBEC52C73B}" dt="2022-06-02T02:44:49.428" v="2574"/>
          <ac:inkMkLst>
            <pc:docMk/>
            <pc:sldMk cId="3933209384" sldId="270"/>
            <ac:inkMk id="177" creationId="{88D3F6B9-96B5-4555-A967-400FD2496D27}"/>
          </ac:inkMkLst>
        </pc:inkChg>
        <pc:inkChg chg="add mod">
          <ac:chgData name="Catherine Watson" userId="36b423ff-f3d0-4618-883e-c2bbeda03679" providerId="ADAL" clId="{BC545A7D-EDAC-4CE3-9D87-93EBEC52C73B}" dt="2022-06-02T02:44:49.428" v="2574"/>
          <ac:inkMkLst>
            <pc:docMk/>
            <pc:sldMk cId="3933209384" sldId="270"/>
            <ac:inkMk id="178" creationId="{B4B80D11-BD32-469B-B7D6-ABDB8F159F91}"/>
          </ac:inkMkLst>
        </pc:inkChg>
        <pc:inkChg chg="add mod">
          <ac:chgData name="Catherine Watson" userId="36b423ff-f3d0-4618-883e-c2bbeda03679" providerId="ADAL" clId="{BC545A7D-EDAC-4CE3-9D87-93EBEC52C73B}" dt="2022-06-02T02:44:49.428" v="2574"/>
          <ac:inkMkLst>
            <pc:docMk/>
            <pc:sldMk cId="3933209384" sldId="270"/>
            <ac:inkMk id="179" creationId="{6DE2112A-46F9-4C9B-92A3-A125186F2988}"/>
          </ac:inkMkLst>
        </pc:inkChg>
        <pc:inkChg chg="add mod">
          <ac:chgData name="Catherine Watson" userId="36b423ff-f3d0-4618-883e-c2bbeda03679" providerId="ADAL" clId="{BC545A7D-EDAC-4CE3-9D87-93EBEC52C73B}" dt="2022-06-02T02:44:49.428" v="2574"/>
          <ac:inkMkLst>
            <pc:docMk/>
            <pc:sldMk cId="3933209384" sldId="270"/>
            <ac:inkMk id="180" creationId="{00CD5E1A-C4E3-4ACF-A241-90F8ADE09F74}"/>
          </ac:inkMkLst>
        </pc:inkChg>
        <pc:inkChg chg="add mod">
          <ac:chgData name="Catherine Watson" userId="36b423ff-f3d0-4618-883e-c2bbeda03679" providerId="ADAL" clId="{BC545A7D-EDAC-4CE3-9D87-93EBEC52C73B}" dt="2022-06-02T02:44:49.428" v="2574"/>
          <ac:inkMkLst>
            <pc:docMk/>
            <pc:sldMk cId="3933209384" sldId="270"/>
            <ac:inkMk id="182" creationId="{F4CC512A-D4CA-40B5-8AAA-0FF9B744A5F0}"/>
          </ac:inkMkLst>
        </pc:inkChg>
        <pc:inkChg chg="add mod">
          <ac:chgData name="Catherine Watson" userId="36b423ff-f3d0-4618-883e-c2bbeda03679" providerId="ADAL" clId="{BC545A7D-EDAC-4CE3-9D87-93EBEC52C73B}" dt="2022-06-02T02:44:49.428" v="2574"/>
          <ac:inkMkLst>
            <pc:docMk/>
            <pc:sldMk cId="3933209384" sldId="270"/>
            <ac:inkMk id="183" creationId="{2B66DEDC-9B9F-424A-9724-861F9B6986E3}"/>
          </ac:inkMkLst>
        </pc:inkChg>
        <pc:inkChg chg="add mod">
          <ac:chgData name="Catherine Watson" userId="36b423ff-f3d0-4618-883e-c2bbeda03679" providerId="ADAL" clId="{BC545A7D-EDAC-4CE3-9D87-93EBEC52C73B}" dt="2022-06-02T02:44:49.428" v="2574"/>
          <ac:inkMkLst>
            <pc:docMk/>
            <pc:sldMk cId="3933209384" sldId="270"/>
            <ac:inkMk id="184" creationId="{04AC94FC-9988-4C5D-81D8-035ABC022EB0}"/>
          </ac:inkMkLst>
        </pc:inkChg>
        <pc:inkChg chg="add mod">
          <ac:chgData name="Catherine Watson" userId="36b423ff-f3d0-4618-883e-c2bbeda03679" providerId="ADAL" clId="{BC545A7D-EDAC-4CE3-9D87-93EBEC52C73B}" dt="2022-06-02T02:44:49.428" v="2574"/>
          <ac:inkMkLst>
            <pc:docMk/>
            <pc:sldMk cId="3933209384" sldId="270"/>
            <ac:inkMk id="185" creationId="{DA6C15C5-2CF2-43A1-B859-D6CB7CC16A0A}"/>
          </ac:inkMkLst>
        </pc:inkChg>
        <pc:inkChg chg="add">
          <ac:chgData name="Catherine Watson" userId="36b423ff-f3d0-4618-883e-c2bbeda03679" providerId="ADAL" clId="{BC545A7D-EDAC-4CE3-9D87-93EBEC52C73B}" dt="2022-06-02T02:44:49.960" v="2575" actId="9405"/>
          <ac:inkMkLst>
            <pc:docMk/>
            <pc:sldMk cId="3933209384" sldId="270"/>
            <ac:inkMk id="187" creationId="{8AD2A0BE-A1FE-4A28-9D6B-3450178C14D3}"/>
          </ac:inkMkLst>
        </pc:inkChg>
        <pc:inkChg chg="add mod">
          <ac:chgData name="Catherine Watson" userId="36b423ff-f3d0-4618-883e-c2bbeda03679" providerId="ADAL" clId="{BC545A7D-EDAC-4CE3-9D87-93EBEC52C73B}" dt="2022-06-02T02:44:58.693" v="2589"/>
          <ac:inkMkLst>
            <pc:docMk/>
            <pc:sldMk cId="3933209384" sldId="270"/>
            <ac:inkMk id="188" creationId="{D8BD1FC8-EE2F-4CF1-B002-A98EBBB13A79}"/>
          </ac:inkMkLst>
        </pc:inkChg>
        <pc:inkChg chg="add mod">
          <ac:chgData name="Catherine Watson" userId="36b423ff-f3d0-4618-883e-c2bbeda03679" providerId="ADAL" clId="{BC545A7D-EDAC-4CE3-9D87-93EBEC52C73B}" dt="2022-06-02T02:44:58.693" v="2589"/>
          <ac:inkMkLst>
            <pc:docMk/>
            <pc:sldMk cId="3933209384" sldId="270"/>
            <ac:inkMk id="189" creationId="{A9E11CA3-CA81-4917-B686-5CF099F0912E}"/>
          </ac:inkMkLst>
        </pc:inkChg>
        <pc:inkChg chg="add mod">
          <ac:chgData name="Catherine Watson" userId="36b423ff-f3d0-4618-883e-c2bbeda03679" providerId="ADAL" clId="{BC545A7D-EDAC-4CE3-9D87-93EBEC52C73B}" dt="2022-06-02T02:44:58.693" v="2589"/>
          <ac:inkMkLst>
            <pc:docMk/>
            <pc:sldMk cId="3933209384" sldId="270"/>
            <ac:inkMk id="190" creationId="{73C01AA1-8EC2-469A-AE8C-82E208A9DFAA}"/>
          </ac:inkMkLst>
        </pc:inkChg>
        <pc:inkChg chg="add mod">
          <ac:chgData name="Catherine Watson" userId="36b423ff-f3d0-4618-883e-c2bbeda03679" providerId="ADAL" clId="{BC545A7D-EDAC-4CE3-9D87-93EBEC52C73B}" dt="2022-06-02T02:44:58.693" v="2589"/>
          <ac:inkMkLst>
            <pc:docMk/>
            <pc:sldMk cId="3933209384" sldId="270"/>
            <ac:inkMk id="191" creationId="{D401C8A2-46BF-4C72-8F41-1B31B885C2CA}"/>
          </ac:inkMkLst>
        </pc:inkChg>
        <pc:inkChg chg="add mod">
          <ac:chgData name="Catherine Watson" userId="36b423ff-f3d0-4618-883e-c2bbeda03679" providerId="ADAL" clId="{BC545A7D-EDAC-4CE3-9D87-93EBEC52C73B}" dt="2022-06-02T02:44:58.693" v="2589"/>
          <ac:inkMkLst>
            <pc:docMk/>
            <pc:sldMk cId="3933209384" sldId="270"/>
            <ac:inkMk id="192" creationId="{02EAA6E8-FE10-446E-94B4-4FFEBB0326D1}"/>
          </ac:inkMkLst>
        </pc:inkChg>
        <pc:inkChg chg="add mod">
          <ac:chgData name="Catherine Watson" userId="36b423ff-f3d0-4618-883e-c2bbeda03679" providerId="ADAL" clId="{BC545A7D-EDAC-4CE3-9D87-93EBEC52C73B}" dt="2022-06-02T02:44:58.693" v="2589"/>
          <ac:inkMkLst>
            <pc:docMk/>
            <pc:sldMk cId="3933209384" sldId="270"/>
            <ac:inkMk id="193" creationId="{EBAA5983-6F4D-41D6-8062-02E99C1274C1}"/>
          </ac:inkMkLst>
        </pc:inkChg>
        <pc:inkChg chg="add mod">
          <ac:chgData name="Catherine Watson" userId="36b423ff-f3d0-4618-883e-c2bbeda03679" providerId="ADAL" clId="{BC545A7D-EDAC-4CE3-9D87-93EBEC52C73B}" dt="2022-06-02T02:44:58.693" v="2589"/>
          <ac:inkMkLst>
            <pc:docMk/>
            <pc:sldMk cId="3933209384" sldId="270"/>
            <ac:inkMk id="194" creationId="{27BA9DAF-475F-4F44-A698-D3C7F5F233D6}"/>
          </ac:inkMkLst>
        </pc:inkChg>
        <pc:inkChg chg="add mod">
          <ac:chgData name="Catherine Watson" userId="36b423ff-f3d0-4618-883e-c2bbeda03679" providerId="ADAL" clId="{BC545A7D-EDAC-4CE3-9D87-93EBEC52C73B}" dt="2022-06-02T02:44:58.693" v="2589"/>
          <ac:inkMkLst>
            <pc:docMk/>
            <pc:sldMk cId="3933209384" sldId="270"/>
            <ac:inkMk id="195" creationId="{44357241-3994-470E-B914-9E228274B87F}"/>
          </ac:inkMkLst>
        </pc:inkChg>
        <pc:inkChg chg="add mod">
          <ac:chgData name="Catherine Watson" userId="36b423ff-f3d0-4618-883e-c2bbeda03679" providerId="ADAL" clId="{BC545A7D-EDAC-4CE3-9D87-93EBEC52C73B}" dt="2022-06-02T02:44:58.693" v="2589"/>
          <ac:inkMkLst>
            <pc:docMk/>
            <pc:sldMk cId="3933209384" sldId="270"/>
            <ac:inkMk id="196" creationId="{5CD487A7-B4AF-49D5-9334-9375D6D511ED}"/>
          </ac:inkMkLst>
        </pc:inkChg>
        <pc:inkChg chg="add mod">
          <ac:chgData name="Catherine Watson" userId="36b423ff-f3d0-4618-883e-c2bbeda03679" providerId="ADAL" clId="{BC545A7D-EDAC-4CE3-9D87-93EBEC52C73B}" dt="2022-06-02T02:44:58.693" v="2589"/>
          <ac:inkMkLst>
            <pc:docMk/>
            <pc:sldMk cId="3933209384" sldId="270"/>
            <ac:inkMk id="197" creationId="{52EE81DE-03D1-4380-B12C-7ED72707A399}"/>
          </ac:inkMkLst>
        </pc:inkChg>
        <pc:inkChg chg="add mod">
          <ac:chgData name="Catherine Watson" userId="36b423ff-f3d0-4618-883e-c2bbeda03679" providerId="ADAL" clId="{BC545A7D-EDAC-4CE3-9D87-93EBEC52C73B}" dt="2022-06-02T02:44:58.693" v="2589"/>
          <ac:inkMkLst>
            <pc:docMk/>
            <pc:sldMk cId="3933209384" sldId="270"/>
            <ac:inkMk id="198" creationId="{27565A4F-C053-4846-80DE-8120B07E01B9}"/>
          </ac:inkMkLst>
        </pc:inkChg>
        <pc:inkChg chg="add mod">
          <ac:chgData name="Catherine Watson" userId="36b423ff-f3d0-4618-883e-c2bbeda03679" providerId="ADAL" clId="{BC545A7D-EDAC-4CE3-9D87-93EBEC52C73B}" dt="2022-06-02T02:44:58.693" v="2589"/>
          <ac:inkMkLst>
            <pc:docMk/>
            <pc:sldMk cId="3933209384" sldId="270"/>
            <ac:inkMk id="199" creationId="{1710F9DB-4341-44D3-896E-9707E12AF4F2}"/>
          </ac:inkMkLst>
        </pc:inkChg>
        <pc:inkChg chg="add mod">
          <ac:chgData name="Catherine Watson" userId="36b423ff-f3d0-4618-883e-c2bbeda03679" providerId="ADAL" clId="{BC545A7D-EDAC-4CE3-9D87-93EBEC52C73B}" dt="2022-06-02T02:44:58.693" v="2589"/>
          <ac:inkMkLst>
            <pc:docMk/>
            <pc:sldMk cId="3933209384" sldId="270"/>
            <ac:inkMk id="200" creationId="{86D68D1B-09F6-4B99-A696-0A311B63ADF4}"/>
          </ac:inkMkLst>
        </pc:inkChg>
        <pc:inkChg chg="add mod">
          <ac:chgData name="Catherine Watson" userId="36b423ff-f3d0-4618-883e-c2bbeda03679" providerId="ADAL" clId="{BC545A7D-EDAC-4CE3-9D87-93EBEC52C73B}" dt="2022-06-02T02:45:33.572" v="2593"/>
          <ac:inkMkLst>
            <pc:docMk/>
            <pc:sldMk cId="3933209384" sldId="270"/>
            <ac:inkMk id="203" creationId="{7D3E74D5-E3D6-491F-A36D-B2C7903A009A}"/>
          </ac:inkMkLst>
        </pc:inkChg>
        <pc:inkChg chg="add del mod">
          <ac:chgData name="Catherine Watson" userId="36b423ff-f3d0-4618-883e-c2bbeda03679" providerId="ADAL" clId="{BC545A7D-EDAC-4CE3-9D87-93EBEC52C73B}" dt="2022-06-02T02:45:33.572" v="2593"/>
          <ac:inkMkLst>
            <pc:docMk/>
            <pc:sldMk cId="3933209384" sldId="270"/>
            <ac:inkMk id="204" creationId="{A7BCC582-E295-4DCA-BF8C-26E3C2D253F7}"/>
          </ac:inkMkLst>
        </pc:inkChg>
        <pc:inkChg chg="add">
          <ac:chgData name="Catherine Watson" userId="36b423ff-f3d0-4618-883e-c2bbeda03679" providerId="ADAL" clId="{BC545A7D-EDAC-4CE3-9D87-93EBEC52C73B}" dt="2022-06-02T02:45:42.542" v="2594" actId="9405"/>
          <ac:inkMkLst>
            <pc:docMk/>
            <pc:sldMk cId="3933209384" sldId="270"/>
            <ac:inkMk id="206" creationId="{FEDFA61C-4FA1-412D-A66F-03ED8DE3CC47}"/>
          </ac:inkMkLst>
        </pc:inkChg>
        <pc:inkChg chg="add mod">
          <ac:chgData name="Catherine Watson" userId="36b423ff-f3d0-4618-883e-c2bbeda03679" providerId="ADAL" clId="{BC545A7D-EDAC-4CE3-9D87-93EBEC52C73B}" dt="2022-06-02T02:49:01.314" v="2682"/>
          <ac:inkMkLst>
            <pc:docMk/>
            <pc:sldMk cId="3933209384" sldId="270"/>
            <ac:inkMk id="207" creationId="{D39CDBEA-E525-40EB-A857-88A2D43C988C}"/>
          </ac:inkMkLst>
        </pc:inkChg>
        <pc:inkChg chg="add mod">
          <ac:chgData name="Catherine Watson" userId="36b423ff-f3d0-4618-883e-c2bbeda03679" providerId="ADAL" clId="{BC545A7D-EDAC-4CE3-9D87-93EBEC52C73B}" dt="2022-06-02T02:49:01.314" v="2682"/>
          <ac:inkMkLst>
            <pc:docMk/>
            <pc:sldMk cId="3933209384" sldId="270"/>
            <ac:inkMk id="208" creationId="{7CEB45DC-1EF2-403F-8264-2213BB02C401}"/>
          </ac:inkMkLst>
        </pc:inkChg>
        <pc:inkChg chg="add mod">
          <ac:chgData name="Catherine Watson" userId="36b423ff-f3d0-4618-883e-c2bbeda03679" providerId="ADAL" clId="{BC545A7D-EDAC-4CE3-9D87-93EBEC52C73B}" dt="2022-06-02T02:49:01.314" v="2682"/>
          <ac:inkMkLst>
            <pc:docMk/>
            <pc:sldMk cId="3933209384" sldId="270"/>
            <ac:inkMk id="209" creationId="{ADAC5EA8-05BE-49B6-A642-9479556616E1}"/>
          </ac:inkMkLst>
        </pc:inkChg>
        <pc:inkChg chg="add mod">
          <ac:chgData name="Catherine Watson" userId="36b423ff-f3d0-4618-883e-c2bbeda03679" providerId="ADAL" clId="{BC545A7D-EDAC-4CE3-9D87-93EBEC52C73B}" dt="2022-06-02T02:49:01.314" v="2682"/>
          <ac:inkMkLst>
            <pc:docMk/>
            <pc:sldMk cId="3933209384" sldId="270"/>
            <ac:inkMk id="210" creationId="{8D48EAC7-25AD-4695-9E58-B97A2E86A4AF}"/>
          </ac:inkMkLst>
        </pc:inkChg>
        <pc:inkChg chg="add mod">
          <ac:chgData name="Catherine Watson" userId="36b423ff-f3d0-4618-883e-c2bbeda03679" providerId="ADAL" clId="{BC545A7D-EDAC-4CE3-9D87-93EBEC52C73B}" dt="2022-06-02T02:49:01.314" v="2682"/>
          <ac:inkMkLst>
            <pc:docMk/>
            <pc:sldMk cId="3933209384" sldId="270"/>
            <ac:inkMk id="211" creationId="{9F7CB066-91CB-4254-8B86-57B9D233E3BD}"/>
          </ac:inkMkLst>
        </pc:inkChg>
        <pc:inkChg chg="add mod">
          <ac:chgData name="Catherine Watson" userId="36b423ff-f3d0-4618-883e-c2bbeda03679" providerId="ADAL" clId="{BC545A7D-EDAC-4CE3-9D87-93EBEC52C73B}" dt="2022-06-02T02:49:01.314" v="2682"/>
          <ac:inkMkLst>
            <pc:docMk/>
            <pc:sldMk cId="3933209384" sldId="270"/>
            <ac:inkMk id="212" creationId="{D697EC56-1AA8-4AD6-816F-D843F6988C94}"/>
          </ac:inkMkLst>
        </pc:inkChg>
        <pc:inkChg chg="add mod">
          <ac:chgData name="Catherine Watson" userId="36b423ff-f3d0-4618-883e-c2bbeda03679" providerId="ADAL" clId="{BC545A7D-EDAC-4CE3-9D87-93EBEC52C73B}" dt="2022-06-02T02:49:01.314" v="2682"/>
          <ac:inkMkLst>
            <pc:docMk/>
            <pc:sldMk cId="3933209384" sldId="270"/>
            <ac:inkMk id="213" creationId="{138C5402-BC37-49E0-B439-A3549310B074}"/>
          </ac:inkMkLst>
        </pc:inkChg>
        <pc:inkChg chg="add mod">
          <ac:chgData name="Catherine Watson" userId="36b423ff-f3d0-4618-883e-c2bbeda03679" providerId="ADAL" clId="{BC545A7D-EDAC-4CE3-9D87-93EBEC52C73B}" dt="2022-06-02T02:49:01.314" v="2682"/>
          <ac:inkMkLst>
            <pc:docMk/>
            <pc:sldMk cId="3933209384" sldId="270"/>
            <ac:inkMk id="214" creationId="{7B8C121A-EF2A-4951-B77E-45767C07F4E3}"/>
          </ac:inkMkLst>
        </pc:inkChg>
        <pc:inkChg chg="add mod">
          <ac:chgData name="Catherine Watson" userId="36b423ff-f3d0-4618-883e-c2bbeda03679" providerId="ADAL" clId="{BC545A7D-EDAC-4CE3-9D87-93EBEC52C73B}" dt="2022-06-02T02:48:55.755" v="2680"/>
          <ac:inkMkLst>
            <pc:docMk/>
            <pc:sldMk cId="3933209384" sldId="270"/>
            <ac:inkMk id="216" creationId="{2740CDEF-AE11-4CF7-924C-D74F97F6B154}"/>
          </ac:inkMkLst>
        </pc:inkChg>
        <pc:inkChg chg="add mod">
          <ac:chgData name="Catherine Watson" userId="36b423ff-f3d0-4618-883e-c2bbeda03679" providerId="ADAL" clId="{BC545A7D-EDAC-4CE3-9D87-93EBEC52C73B}" dt="2022-06-02T02:48:55.755" v="2680"/>
          <ac:inkMkLst>
            <pc:docMk/>
            <pc:sldMk cId="3933209384" sldId="270"/>
            <ac:inkMk id="217" creationId="{825F9293-C3B5-47B9-ABAB-BDEA191B8C20}"/>
          </ac:inkMkLst>
        </pc:inkChg>
        <pc:inkChg chg="add mod">
          <ac:chgData name="Catherine Watson" userId="36b423ff-f3d0-4618-883e-c2bbeda03679" providerId="ADAL" clId="{BC545A7D-EDAC-4CE3-9D87-93EBEC52C73B}" dt="2022-06-02T02:48:55.755" v="2680"/>
          <ac:inkMkLst>
            <pc:docMk/>
            <pc:sldMk cId="3933209384" sldId="270"/>
            <ac:inkMk id="218" creationId="{EDA25151-88F2-492C-A903-B9DF1D66197D}"/>
          </ac:inkMkLst>
        </pc:inkChg>
        <pc:inkChg chg="add mod">
          <ac:chgData name="Catherine Watson" userId="36b423ff-f3d0-4618-883e-c2bbeda03679" providerId="ADAL" clId="{BC545A7D-EDAC-4CE3-9D87-93EBEC52C73B}" dt="2022-06-02T02:48:55.755" v="2680"/>
          <ac:inkMkLst>
            <pc:docMk/>
            <pc:sldMk cId="3933209384" sldId="270"/>
            <ac:inkMk id="219" creationId="{C89492CB-5111-473D-8664-13BD72A236E1}"/>
          </ac:inkMkLst>
        </pc:inkChg>
        <pc:inkChg chg="add mod">
          <ac:chgData name="Catherine Watson" userId="36b423ff-f3d0-4618-883e-c2bbeda03679" providerId="ADAL" clId="{BC545A7D-EDAC-4CE3-9D87-93EBEC52C73B}" dt="2022-06-02T02:48:55.755" v="2680"/>
          <ac:inkMkLst>
            <pc:docMk/>
            <pc:sldMk cId="3933209384" sldId="270"/>
            <ac:inkMk id="221" creationId="{834E240A-F9C3-46F9-87E3-5A64BECBD4A7}"/>
          </ac:inkMkLst>
        </pc:inkChg>
        <pc:inkChg chg="add mod">
          <ac:chgData name="Catherine Watson" userId="36b423ff-f3d0-4618-883e-c2bbeda03679" providerId="ADAL" clId="{BC545A7D-EDAC-4CE3-9D87-93EBEC52C73B}" dt="2022-06-02T02:48:55.755" v="2680"/>
          <ac:inkMkLst>
            <pc:docMk/>
            <pc:sldMk cId="3933209384" sldId="270"/>
            <ac:inkMk id="222" creationId="{F4DF50C3-CD20-4123-AA59-21AE2BE942C2}"/>
          </ac:inkMkLst>
        </pc:inkChg>
        <pc:inkChg chg="add mod">
          <ac:chgData name="Catherine Watson" userId="36b423ff-f3d0-4618-883e-c2bbeda03679" providerId="ADAL" clId="{BC545A7D-EDAC-4CE3-9D87-93EBEC52C73B}" dt="2022-06-02T02:48:55.755" v="2680"/>
          <ac:inkMkLst>
            <pc:docMk/>
            <pc:sldMk cId="3933209384" sldId="270"/>
            <ac:inkMk id="223" creationId="{321847E4-0454-47C3-BA9F-4FDEE5E7B4D6}"/>
          </ac:inkMkLst>
        </pc:inkChg>
        <pc:inkChg chg="add mod">
          <ac:chgData name="Catherine Watson" userId="36b423ff-f3d0-4618-883e-c2bbeda03679" providerId="ADAL" clId="{BC545A7D-EDAC-4CE3-9D87-93EBEC52C73B}" dt="2022-06-02T02:48:55.755" v="2680"/>
          <ac:inkMkLst>
            <pc:docMk/>
            <pc:sldMk cId="3933209384" sldId="270"/>
            <ac:inkMk id="224" creationId="{F517438B-1DC7-4DF9-821D-959283FE644B}"/>
          </ac:inkMkLst>
        </pc:inkChg>
        <pc:inkChg chg="add del mod">
          <ac:chgData name="Catherine Watson" userId="36b423ff-f3d0-4618-883e-c2bbeda03679" providerId="ADAL" clId="{BC545A7D-EDAC-4CE3-9D87-93EBEC52C73B}" dt="2022-06-02T02:47:09.908" v="2633"/>
          <ac:inkMkLst>
            <pc:docMk/>
            <pc:sldMk cId="3933209384" sldId="270"/>
            <ac:inkMk id="226" creationId="{4707C2D7-7FC6-418F-93A8-2369AB5A401E}"/>
          </ac:inkMkLst>
        </pc:inkChg>
        <pc:inkChg chg="add del mod">
          <ac:chgData name="Catherine Watson" userId="36b423ff-f3d0-4618-883e-c2bbeda03679" providerId="ADAL" clId="{BC545A7D-EDAC-4CE3-9D87-93EBEC52C73B}" dt="2022-06-02T02:47:09.396" v="2632"/>
          <ac:inkMkLst>
            <pc:docMk/>
            <pc:sldMk cId="3933209384" sldId="270"/>
            <ac:inkMk id="227" creationId="{E77CB385-A18D-465F-8C35-44432E35E534}"/>
          </ac:inkMkLst>
        </pc:inkChg>
        <pc:inkChg chg="add del mod">
          <ac:chgData name="Catherine Watson" userId="36b423ff-f3d0-4618-883e-c2bbeda03679" providerId="ADAL" clId="{BC545A7D-EDAC-4CE3-9D87-93EBEC52C73B}" dt="2022-06-02T02:47:09.396" v="2631"/>
          <ac:inkMkLst>
            <pc:docMk/>
            <pc:sldMk cId="3933209384" sldId="270"/>
            <ac:inkMk id="228" creationId="{8BE9BBEC-2C67-4D39-8242-1B5CB557BC5B}"/>
          </ac:inkMkLst>
        </pc:inkChg>
        <pc:inkChg chg="add mod">
          <ac:chgData name="Catherine Watson" userId="36b423ff-f3d0-4618-883e-c2bbeda03679" providerId="ADAL" clId="{BC545A7D-EDAC-4CE3-9D87-93EBEC52C73B}" dt="2022-06-02T02:48:55.755" v="2680"/>
          <ac:inkMkLst>
            <pc:docMk/>
            <pc:sldMk cId="3933209384" sldId="270"/>
            <ac:inkMk id="229" creationId="{1275B699-F461-4DE7-9810-E0985AA45C2F}"/>
          </ac:inkMkLst>
        </pc:inkChg>
        <pc:inkChg chg="add mod">
          <ac:chgData name="Catherine Watson" userId="36b423ff-f3d0-4618-883e-c2bbeda03679" providerId="ADAL" clId="{BC545A7D-EDAC-4CE3-9D87-93EBEC52C73B}" dt="2022-06-02T02:48:55.755" v="2680"/>
          <ac:inkMkLst>
            <pc:docMk/>
            <pc:sldMk cId="3933209384" sldId="270"/>
            <ac:inkMk id="230" creationId="{095A66CB-8E7D-420C-B9C8-295F862262FA}"/>
          </ac:inkMkLst>
        </pc:inkChg>
        <pc:inkChg chg="add mod">
          <ac:chgData name="Catherine Watson" userId="36b423ff-f3d0-4618-883e-c2bbeda03679" providerId="ADAL" clId="{BC545A7D-EDAC-4CE3-9D87-93EBEC52C73B}" dt="2022-06-02T02:48:55.755" v="2680"/>
          <ac:inkMkLst>
            <pc:docMk/>
            <pc:sldMk cId="3933209384" sldId="270"/>
            <ac:inkMk id="231" creationId="{042B23C7-B1FA-4A18-967A-3D24E9F8CDEA}"/>
          </ac:inkMkLst>
        </pc:inkChg>
        <pc:inkChg chg="add mod">
          <ac:chgData name="Catherine Watson" userId="36b423ff-f3d0-4618-883e-c2bbeda03679" providerId="ADAL" clId="{BC545A7D-EDAC-4CE3-9D87-93EBEC52C73B}" dt="2022-06-02T02:48:55.755" v="2680"/>
          <ac:inkMkLst>
            <pc:docMk/>
            <pc:sldMk cId="3933209384" sldId="270"/>
            <ac:inkMk id="232" creationId="{23AA07C1-01E4-470D-971B-07412AD54525}"/>
          </ac:inkMkLst>
        </pc:inkChg>
        <pc:inkChg chg="add mod">
          <ac:chgData name="Catherine Watson" userId="36b423ff-f3d0-4618-883e-c2bbeda03679" providerId="ADAL" clId="{BC545A7D-EDAC-4CE3-9D87-93EBEC52C73B}" dt="2022-06-02T02:48:55.755" v="2680"/>
          <ac:inkMkLst>
            <pc:docMk/>
            <pc:sldMk cId="3933209384" sldId="270"/>
            <ac:inkMk id="233" creationId="{9B18C2EE-4562-417E-AA05-82C92E52FCAC}"/>
          </ac:inkMkLst>
        </pc:inkChg>
        <pc:inkChg chg="add mod">
          <ac:chgData name="Catherine Watson" userId="36b423ff-f3d0-4618-883e-c2bbeda03679" providerId="ADAL" clId="{BC545A7D-EDAC-4CE3-9D87-93EBEC52C73B}" dt="2022-06-02T02:48:55.755" v="2680"/>
          <ac:inkMkLst>
            <pc:docMk/>
            <pc:sldMk cId="3933209384" sldId="270"/>
            <ac:inkMk id="234" creationId="{59BCD2B8-6494-4168-A13C-7742D3E5D86F}"/>
          </ac:inkMkLst>
        </pc:inkChg>
        <pc:inkChg chg="add mod">
          <ac:chgData name="Catherine Watson" userId="36b423ff-f3d0-4618-883e-c2bbeda03679" providerId="ADAL" clId="{BC545A7D-EDAC-4CE3-9D87-93EBEC52C73B}" dt="2022-06-02T02:48:55.755" v="2680"/>
          <ac:inkMkLst>
            <pc:docMk/>
            <pc:sldMk cId="3933209384" sldId="270"/>
            <ac:inkMk id="235" creationId="{927DFF52-0F22-4CC9-9198-C0226F5B2FCF}"/>
          </ac:inkMkLst>
        </pc:inkChg>
        <pc:inkChg chg="add mod">
          <ac:chgData name="Catherine Watson" userId="36b423ff-f3d0-4618-883e-c2bbeda03679" providerId="ADAL" clId="{BC545A7D-EDAC-4CE3-9D87-93EBEC52C73B}" dt="2022-06-02T02:48:55.755" v="2680"/>
          <ac:inkMkLst>
            <pc:docMk/>
            <pc:sldMk cId="3933209384" sldId="270"/>
            <ac:inkMk id="236" creationId="{6E0BB62F-78E9-4D18-98BA-715ED4BBBEE2}"/>
          </ac:inkMkLst>
        </pc:inkChg>
        <pc:inkChg chg="add mod">
          <ac:chgData name="Catherine Watson" userId="36b423ff-f3d0-4618-883e-c2bbeda03679" providerId="ADAL" clId="{BC545A7D-EDAC-4CE3-9D87-93EBEC52C73B}" dt="2022-06-02T02:48:55.755" v="2680"/>
          <ac:inkMkLst>
            <pc:docMk/>
            <pc:sldMk cId="3933209384" sldId="270"/>
            <ac:inkMk id="237" creationId="{590EA050-A952-4951-AF0B-A17463913D1E}"/>
          </ac:inkMkLst>
        </pc:inkChg>
        <pc:inkChg chg="add mod">
          <ac:chgData name="Catherine Watson" userId="36b423ff-f3d0-4618-883e-c2bbeda03679" providerId="ADAL" clId="{BC545A7D-EDAC-4CE3-9D87-93EBEC52C73B}" dt="2022-06-02T02:48:55.755" v="2680"/>
          <ac:inkMkLst>
            <pc:docMk/>
            <pc:sldMk cId="3933209384" sldId="270"/>
            <ac:inkMk id="238" creationId="{F1397518-216D-4471-A16A-54941DDD63D0}"/>
          </ac:inkMkLst>
        </pc:inkChg>
        <pc:inkChg chg="add mod">
          <ac:chgData name="Catherine Watson" userId="36b423ff-f3d0-4618-883e-c2bbeda03679" providerId="ADAL" clId="{BC545A7D-EDAC-4CE3-9D87-93EBEC52C73B}" dt="2022-06-02T02:48:55.755" v="2680"/>
          <ac:inkMkLst>
            <pc:docMk/>
            <pc:sldMk cId="3933209384" sldId="270"/>
            <ac:inkMk id="240" creationId="{13A249CC-2393-4387-B786-E01BB0F96790}"/>
          </ac:inkMkLst>
        </pc:inkChg>
        <pc:inkChg chg="add mod">
          <ac:chgData name="Catherine Watson" userId="36b423ff-f3d0-4618-883e-c2bbeda03679" providerId="ADAL" clId="{BC545A7D-EDAC-4CE3-9D87-93EBEC52C73B}" dt="2022-06-02T02:48:55.755" v="2680"/>
          <ac:inkMkLst>
            <pc:docMk/>
            <pc:sldMk cId="3933209384" sldId="270"/>
            <ac:inkMk id="241" creationId="{CF0A9510-28C8-49A4-91FE-BEA678774AB6}"/>
          </ac:inkMkLst>
        </pc:inkChg>
        <pc:inkChg chg="add mod">
          <ac:chgData name="Catherine Watson" userId="36b423ff-f3d0-4618-883e-c2bbeda03679" providerId="ADAL" clId="{BC545A7D-EDAC-4CE3-9D87-93EBEC52C73B}" dt="2022-06-02T02:48:55.755" v="2680"/>
          <ac:inkMkLst>
            <pc:docMk/>
            <pc:sldMk cId="3933209384" sldId="270"/>
            <ac:inkMk id="243" creationId="{C3E6A7AD-99FF-45F1-8B71-FFEB59FB1472}"/>
          </ac:inkMkLst>
        </pc:inkChg>
        <pc:inkChg chg="add mod">
          <ac:chgData name="Catherine Watson" userId="36b423ff-f3d0-4618-883e-c2bbeda03679" providerId="ADAL" clId="{BC545A7D-EDAC-4CE3-9D87-93EBEC52C73B}" dt="2022-06-02T02:48:55.755" v="2680"/>
          <ac:inkMkLst>
            <pc:docMk/>
            <pc:sldMk cId="3933209384" sldId="270"/>
            <ac:inkMk id="244" creationId="{D4A138AF-B7C1-4642-A661-BA9CEC2511CE}"/>
          </ac:inkMkLst>
        </pc:inkChg>
        <pc:inkChg chg="add mod">
          <ac:chgData name="Catherine Watson" userId="36b423ff-f3d0-4618-883e-c2bbeda03679" providerId="ADAL" clId="{BC545A7D-EDAC-4CE3-9D87-93EBEC52C73B}" dt="2022-06-02T02:48:55.755" v="2680"/>
          <ac:inkMkLst>
            <pc:docMk/>
            <pc:sldMk cId="3933209384" sldId="270"/>
            <ac:inkMk id="246" creationId="{0EEAA72A-C574-4DBC-8278-E3BE20828E79}"/>
          </ac:inkMkLst>
        </pc:inkChg>
        <pc:inkChg chg="add mod">
          <ac:chgData name="Catherine Watson" userId="36b423ff-f3d0-4618-883e-c2bbeda03679" providerId="ADAL" clId="{BC545A7D-EDAC-4CE3-9D87-93EBEC52C73B}" dt="2022-06-02T02:48:55.755" v="2680"/>
          <ac:inkMkLst>
            <pc:docMk/>
            <pc:sldMk cId="3933209384" sldId="270"/>
            <ac:inkMk id="247" creationId="{C7B075E7-D21C-423A-ACC1-163EC5CB9BBD}"/>
          </ac:inkMkLst>
        </pc:inkChg>
        <pc:inkChg chg="add mod">
          <ac:chgData name="Catherine Watson" userId="36b423ff-f3d0-4618-883e-c2bbeda03679" providerId="ADAL" clId="{BC545A7D-EDAC-4CE3-9D87-93EBEC52C73B}" dt="2022-06-02T02:48:55.755" v="2680"/>
          <ac:inkMkLst>
            <pc:docMk/>
            <pc:sldMk cId="3933209384" sldId="270"/>
            <ac:inkMk id="248" creationId="{F24F2FC1-D1A8-4DA3-BD73-41E62F39156A}"/>
          </ac:inkMkLst>
        </pc:inkChg>
        <pc:inkChg chg="add mod">
          <ac:chgData name="Catherine Watson" userId="36b423ff-f3d0-4618-883e-c2bbeda03679" providerId="ADAL" clId="{BC545A7D-EDAC-4CE3-9D87-93EBEC52C73B}" dt="2022-06-02T02:48:55.755" v="2680"/>
          <ac:inkMkLst>
            <pc:docMk/>
            <pc:sldMk cId="3933209384" sldId="270"/>
            <ac:inkMk id="249" creationId="{DE9A6949-C615-4DC1-804D-6217C8E936F3}"/>
          </ac:inkMkLst>
        </pc:inkChg>
        <pc:inkChg chg="add mod">
          <ac:chgData name="Catherine Watson" userId="36b423ff-f3d0-4618-883e-c2bbeda03679" providerId="ADAL" clId="{BC545A7D-EDAC-4CE3-9D87-93EBEC52C73B}" dt="2022-06-02T02:48:55.755" v="2680"/>
          <ac:inkMkLst>
            <pc:docMk/>
            <pc:sldMk cId="3933209384" sldId="270"/>
            <ac:inkMk id="250" creationId="{74E4E710-5CAA-4150-9331-CD67BE4278A9}"/>
          </ac:inkMkLst>
        </pc:inkChg>
        <pc:inkChg chg="add mod">
          <ac:chgData name="Catherine Watson" userId="36b423ff-f3d0-4618-883e-c2bbeda03679" providerId="ADAL" clId="{BC545A7D-EDAC-4CE3-9D87-93EBEC52C73B}" dt="2022-06-02T02:48:55.755" v="2680"/>
          <ac:inkMkLst>
            <pc:docMk/>
            <pc:sldMk cId="3933209384" sldId="270"/>
            <ac:inkMk id="251" creationId="{1B71036A-68A0-48CC-BA18-D3865BCFAEEE}"/>
          </ac:inkMkLst>
        </pc:inkChg>
        <pc:inkChg chg="add mod">
          <ac:chgData name="Catherine Watson" userId="36b423ff-f3d0-4618-883e-c2bbeda03679" providerId="ADAL" clId="{BC545A7D-EDAC-4CE3-9D87-93EBEC52C73B}" dt="2022-06-02T02:48:55.755" v="2680"/>
          <ac:inkMkLst>
            <pc:docMk/>
            <pc:sldMk cId="3933209384" sldId="270"/>
            <ac:inkMk id="252" creationId="{F6CA7E5D-BD53-4A4A-8EC0-EE1844442B49}"/>
          </ac:inkMkLst>
        </pc:inkChg>
        <pc:inkChg chg="add mod">
          <ac:chgData name="Catherine Watson" userId="36b423ff-f3d0-4618-883e-c2bbeda03679" providerId="ADAL" clId="{BC545A7D-EDAC-4CE3-9D87-93EBEC52C73B}" dt="2022-06-02T02:48:55.755" v="2680"/>
          <ac:inkMkLst>
            <pc:docMk/>
            <pc:sldMk cId="3933209384" sldId="270"/>
            <ac:inkMk id="253" creationId="{FCF11C36-CA2C-4761-8330-04BA76310BE6}"/>
          </ac:inkMkLst>
        </pc:inkChg>
        <pc:inkChg chg="add mod">
          <ac:chgData name="Catherine Watson" userId="36b423ff-f3d0-4618-883e-c2bbeda03679" providerId="ADAL" clId="{BC545A7D-EDAC-4CE3-9D87-93EBEC52C73B}" dt="2022-06-02T02:48:55.755" v="2680"/>
          <ac:inkMkLst>
            <pc:docMk/>
            <pc:sldMk cId="3933209384" sldId="270"/>
            <ac:inkMk id="254" creationId="{EF8E0920-1A84-4311-A41C-E93B9F13D509}"/>
          </ac:inkMkLst>
        </pc:inkChg>
        <pc:inkChg chg="add mod">
          <ac:chgData name="Catherine Watson" userId="36b423ff-f3d0-4618-883e-c2bbeda03679" providerId="ADAL" clId="{BC545A7D-EDAC-4CE3-9D87-93EBEC52C73B}" dt="2022-06-02T02:47:24.505" v="2649"/>
          <ac:inkMkLst>
            <pc:docMk/>
            <pc:sldMk cId="3933209384" sldId="270"/>
            <ac:inkMk id="256" creationId="{0BEE2B88-01FE-4963-A060-58425C47DDEF}"/>
          </ac:inkMkLst>
        </pc:inkChg>
        <pc:inkChg chg="add mod">
          <ac:chgData name="Catherine Watson" userId="36b423ff-f3d0-4618-883e-c2bbeda03679" providerId="ADAL" clId="{BC545A7D-EDAC-4CE3-9D87-93EBEC52C73B}" dt="2022-06-02T02:47:24.505" v="2649"/>
          <ac:inkMkLst>
            <pc:docMk/>
            <pc:sldMk cId="3933209384" sldId="270"/>
            <ac:inkMk id="257" creationId="{BC0848ED-176F-4BC4-BE19-627F0E153524}"/>
          </ac:inkMkLst>
        </pc:inkChg>
        <pc:inkChg chg="add mod">
          <ac:chgData name="Catherine Watson" userId="36b423ff-f3d0-4618-883e-c2bbeda03679" providerId="ADAL" clId="{BC545A7D-EDAC-4CE3-9D87-93EBEC52C73B}" dt="2022-06-02T02:49:01.314" v="2682"/>
          <ac:inkMkLst>
            <pc:docMk/>
            <pc:sldMk cId="3933209384" sldId="270"/>
            <ac:inkMk id="259" creationId="{8AC75992-34DB-4CF4-8F2A-D362DEEFBE78}"/>
          </ac:inkMkLst>
        </pc:inkChg>
        <pc:inkChg chg="add">
          <ac:chgData name="Catherine Watson" userId="36b423ff-f3d0-4618-883e-c2bbeda03679" providerId="ADAL" clId="{BC545A7D-EDAC-4CE3-9D87-93EBEC52C73B}" dt="2022-06-02T02:47:40.978" v="2652" actId="9405"/>
          <ac:inkMkLst>
            <pc:docMk/>
            <pc:sldMk cId="3933209384" sldId="270"/>
            <ac:inkMk id="261" creationId="{BBE859BC-BDC2-4D09-95CB-F4961D3234AD}"/>
          </ac:inkMkLst>
        </pc:inkChg>
        <pc:inkChg chg="add">
          <ac:chgData name="Catherine Watson" userId="36b423ff-f3d0-4618-883e-c2bbeda03679" providerId="ADAL" clId="{BC545A7D-EDAC-4CE3-9D87-93EBEC52C73B}" dt="2022-06-02T02:47:43.147" v="2653" actId="9405"/>
          <ac:inkMkLst>
            <pc:docMk/>
            <pc:sldMk cId="3933209384" sldId="270"/>
            <ac:inkMk id="262" creationId="{E09EA00C-D621-4181-9C54-7BFE9C74D1FC}"/>
          </ac:inkMkLst>
        </pc:inkChg>
        <pc:inkChg chg="add">
          <ac:chgData name="Catherine Watson" userId="36b423ff-f3d0-4618-883e-c2bbeda03679" providerId="ADAL" clId="{BC545A7D-EDAC-4CE3-9D87-93EBEC52C73B}" dt="2022-06-02T02:47:45.846" v="2654" actId="9405"/>
          <ac:inkMkLst>
            <pc:docMk/>
            <pc:sldMk cId="3933209384" sldId="270"/>
            <ac:inkMk id="263" creationId="{0110ADE0-0ACE-4441-BD7B-82F34AA0731C}"/>
          </ac:inkMkLst>
        </pc:inkChg>
        <pc:inkChg chg="add mod">
          <ac:chgData name="Catherine Watson" userId="36b423ff-f3d0-4618-883e-c2bbeda03679" providerId="ADAL" clId="{BC545A7D-EDAC-4CE3-9D87-93EBEC52C73B}" dt="2022-06-02T02:47:53.796" v="2657"/>
          <ac:inkMkLst>
            <pc:docMk/>
            <pc:sldMk cId="3933209384" sldId="270"/>
            <ac:inkMk id="264" creationId="{E4C02BB1-23DB-41A4-93AF-78F2CE710096}"/>
          </ac:inkMkLst>
        </pc:inkChg>
        <pc:inkChg chg="add mod">
          <ac:chgData name="Catherine Watson" userId="36b423ff-f3d0-4618-883e-c2bbeda03679" providerId="ADAL" clId="{BC545A7D-EDAC-4CE3-9D87-93EBEC52C73B}" dt="2022-06-02T02:47:53.796" v="2657"/>
          <ac:inkMkLst>
            <pc:docMk/>
            <pc:sldMk cId="3933209384" sldId="270"/>
            <ac:inkMk id="265" creationId="{DEDCEDE2-8AE0-4045-A104-06C6A0C267E1}"/>
          </ac:inkMkLst>
        </pc:inkChg>
        <pc:inkChg chg="add">
          <ac:chgData name="Catherine Watson" userId="36b423ff-f3d0-4618-883e-c2bbeda03679" providerId="ADAL" clId="{BC545A7D-EDAC-4CE3-9D87-93EBEC52C73B}" dt="2022-06-02T02:47:54.578" v="2658" actId="9405"/>
          <ac:inkMkLst>
            <pc:docMk/>
            <pc:sldMk cId="3933209384" sldId="270"/>
            <ac:inkMk id="267" creationId="{372E3137-4E85-4AD6-980F-F6E0CDED0360}"/>
          </ac:inkMkLst>
        </pc:inkChg>
        <pc:inkChg chg="add mod">
          <ac:chgData name="Catherine Watson" userId="36b423ff-f3d0-4618-883e-c2bbeda03679" providerId="ADAL" clId="{BC545A7D-EDAC-4CE3-9D87-93EBEC52C73B}" dt="2022-06-02T02:47:59.363" v="2668"/>
          <ac:inkMkLst>
            <pc:docMk/>
            <pc:sldMk cId="3933209384" sldId="270"/>
            <ac:inkMk id="268" creationId="{649030D5-E12E-47F1-A09F-32685445F581}"/>
          </ac:inkMkLst>
        </pc:inkChg>
        <pc:inkChg chg="add mod">
          <ac:chgData name="Catherine Watson" userId="36b423ff-f3d0-4618-883e-c2bbeda03679" providerId="ADAL" clId="{BC545A7D-EDAC-4CE3-9D87-93EBEC52C73B}" dt="2022-06-02T02:47:59.363" v="2668"/>
          <ac:inkMkLst>
            <pc:docMk/>
            <pc:sldMk cId="3933209384" sldId="270"/>
            <ac:inkMk id="269" creationId="{1792BE85-1BCF-40D9-97C5-BAB0C4A56D26}"/>
          </ac:inkMkLst>
        </pc:inkChg>
        <pc:inkChg chg="add mod">
          <ac:chgData name="Catherine Watson" userId="36b423ff-f3d0-4618-883e-c2bbeda03679" providerId="ADAL" clId="{BC545A7D-EDAC-4CE3-9D87-93EBEC52C73B}" dt="2022-06-02T02:47:59.363" v="2668"/>
          <ac:inkMkLst>
            <pc:docMk/>
            <pc:sldMk cId="3933209384" sldId="270"/>
            <ac:inkMk id="270" creationId="{4C474B7C-0548-447B-917D-14B3198525CF}"/>
          </ac:inkMkLst>
        </pc:inkChg>
        <pc:inkChg chg="add mod">
          <ac:chgData name="Catherine Watson" userId="36b423ff-f3d0-4618-883e-c2bbeda03679" providerId="ADAL" clId="{BC545A7D-EDAC-4CE3-9D87-93EBEC52C73B}" dt="2022-06-02T02:47:59.363" v="2668"/>
          <ac:inkMkLst>
            <pc:docMk/>
            <pc:sldMk cId="3933209384" sldId="270"/>
            <ac:inkMk id="271" creationId="{C3B10FF8-0E1D-455E-9C2C-D0F692C6D2F1}"/>
          </ac:inkMkLst>
        </pc:inkChg>
        <pc:inkChg chg="add mod">
          <ac:chgData name="Catherine Watson" userId="36b423ff-f3d0-4618-883e-c2bbeda03679" providerId="ADAL" clId="{BC545A7D-EDAC-4CE3-9D87-93EBEC52C73B}" dt="2022-06-02T02:47:59.363" v="2668"/>
          <ac:inkMkLst>
            <pc:docMk/>
            <pc:sldMk cId="3933209384" sldId="270"/>
            <ac:inkMk id="272" creationId="{8096D6BD-F194-417C-8151-140610F9D6F4}"/>
          </ac:inkMkLst>
        </pc:inkChg>
        <pc:inkChg chg="add mod">
          <ac:chgData name="Catherine Watson" userId="36b423ff-f3d0-4618-883e-c2bbeda03679" providerId="ADAL" clId="{BC545A7D-EDAC-4CE3-9D87-93EBEC52C73B}" dt="2022-06-02T02:47:59.363" v="2668"/>
          <ac:inkMkLst>
            <pc:docMk/>
            <pc:sldMk cId="3933209384" sldId="270"/>
            <ac:inkMk id="273" creationId="{E1AE6B69-1FFC-4CB5-9DAE-C115BC0F89B6}"/>
          </ac:inkMkLst>
        </pc:inkChg>
        <pc:inkChg chg="add mod">
          <ac:chgData name="Catherine Watson" userId="36b423ff-f3d0-4618-883e-c2bbeda03679" providerId="ADAL" clId="{BC545A7D-EDAC-4CE3-9D87-93EBEC52C73B}" dt="2022-06-02T02:47:59.363" v="2668"/>
          <ac:inkMkLst>
            <pc:docMk/>
            <pc:sldMk cId="3933209384" sldId="270"/>
            <ac:inkMk id="274" creationId="{A1908F3D-FA66-4804-84F8-D8EF71F07739}"/>
          </ac:inkMkLst>
        </pc:inkChg>
        <pc:inkChg chg="add mod">
          <ac:chgData name="Catherine Watson" userId="36b423ff-f3d0-4618-883e-c2bbeda03679" providerId="ADAL" clId="{BC545A7D-EDAC-4CE3-9D87-93EBEC52C73B}" dt="2022-06-02T02:47:59.363" v="2668"/>
          <ac:inkMkLst>
            <pc:docMk/>
            <pc:sldMk cId="3933209384" sldId="270"/>
            <ac:inkMk id="275" creationId="{72C8AF73-615D-4631-89BE-729E304916BA}"/>
          </ac:inkMkLst>
        </pc:inkChg>
        <pc:inkChg chg="add mod">
          <ac:chgData name="Catherine Watson" userId="36b423ff-f3d0-4618-883e-c2bbeda03679" providerId="ADAL" clId="{BC545A7D-EDAC-4CE3-9D87-93EBEC52C73B}" dt="2022-06-02T02:47:59.363" v="2668"/>
          <ac:inkMkLst>
            <pc:docMk/>
            <pc:sldMk cId="3933209384" sldId="270"/>
            <ac:inkMk id="276" creationId="{A7703AE4-5EBC-44B6-B670-BBA885BF0165}"/>
          </ac:inkMkLst>
        </pc:inkChg>
        <pc:inkChg chg="add mod">
          <ac:chgData name="Catherine Watson" userId="36b423ff-f3d0-4618-883e-c2bbeda03679" providerId="ADAL" clId="{BC545A7D-EDAC-4CE3-9D87-93EBEC52C73B}" dt="2022-06-02T02:48:10.753" v="2677"/>
          <ac:inkMkLst>
            <pc:docMk/>
            <pc:sldMk cId="3933209384" sldId="270"/>
            <ac:inkMk id="278" creationId="{8EF7E6A4-4E3E-4E34-8D12-90646CE0AFE8}"/>
          </ac:inkMkLst>
        </pc:inkChg>
        <pc:inkChg chg="add mod">
          <ac:chgData name="Catherine Watson" userId="36b423ff-f3d0-4618-883e-c2bbeda03679" providerId="ADAL" clId="{BC545A7D-EDAC-4CE3-9D87-93EBEC52C73B}" dt="2022-06-02T02:48:10.753" v="2677"/>
          <ac:inkMkLst>
            <pc:docMk/>
            <pc:sldMk cId="3933209384" sldId="270"/>
            <ac:inkMk id="279" creationId="{89A7DA1D-1B37-461E-8799-56A6A91ED211}"/>
          </ac:inkMkLst>
        </pc:inkChg>
        <pc:inkChg chg="add mod">
          <ac:chgData name="Catherine Watson" userId="36b423ff-f3d0-4618-883e-c2bbeda03679" providerId="ADAL" clId="{BC545A7D-EDAC-4CE3-9D87-93EBEC52C73B}" dt="2022-06-02T02:48:10.753" v="2677"/>
          <ac:inkMkLst>
            <pc:docMk/>
            <pc:sldMk cId="3933209384" sldId="270"/>
            <ac:inkMk id="280" creationId="{32818E7A-B8DE-4514-AD43-5B99F0425993}"/>
          </ac:inkMkLst>
        </pc:inkChg>
        <pc:inkChg chg="add mod">
          <ac:chgData name="Catherine Watson" userId="36b423ff-f3d0-4618-883e-c2bbeda03679" providerId="ADAL" clId="{BC545A7D-EDAC-4CE3-9D87-93EBEC52C73B}" dt="2022-06-02T02:48:10.753" v="2677"/>
          <ac:inkMkLst>
            <pc:docMk/>
            <pc:sldMk cId="3933209384" sldId="270"/>
            <ac:inkMk id="281" creationId="{5C34F27D-044F-41FF-9707-38D48895441D}"/>
          </ac:inkMkLst>
        </pc:inkChg>
        <pc:inkChg chg="add mod">
          <ac:chgData name="Catherine Watson" userId="36b423ff-f3d0-4618-883e-c2bbeda03679" providerId="ADAL" clId="{BC545A7D-EDAC-4CE3-9D87-93EBEC52C73B}" dt="2022-06-02T02:48:10.753" v="2677"/>
          <ac:inkMkLst>
            <pc:docMk/>
            <pc:sldMk cId="3933209384" sldId="270"/>
            <ac:inkMk id="282" creationId="{6F11DECC-F0CE-4CE7-A097-2301A66C8739}"/>
          </ac:inkMkLst>
        </pc:inkChg>
        <pc:inkChg chg="add mod">
          <ac:chgData name="Catherine Watson" userId="36b423ff-f3d0-4618-883e-c2bbeda03679" providerId="ADAL" clId="{BC545A7D-EDAC-4CE3-9D87-93EBEC52C73B}" dt="2022-06-02T02:48:10.753" v="2677"/>
          <ac:inkMkLst>
            <pc:docMk/>
            <pc:sldMk cId="3933209384" sldId="270"/>
            <ac:inkMk id="283" creationId="{68EF7869-5B77-4A1E-A751-AB1A6B544100}"/>
          </ac:inkMkLst>
        </pc:inkChg>
        <pc:inkChg chg="add mod">
          <ac:chgData name="Catherine Watson" userId="36b423ff-f3d0-4618-883e-c2bbeda03679" providerId="ADAL" clId="{BC545A7D-EDAC-4CE3-9D87-93EBEC52C73B}" dt="2022-06-02T02:48:10.753" v="2677"/>
          <ac:inkMkLst>
            <pc:docMk/>
            <pc:sldMk cId="3933209384" sldId="270"/>
            <ac:inkMk id="284" creationId="{162360F4-92E8-45C4-B692-F5B972CEAA80}"/>
          </ac:inkMkLst>
        </pc:inkChg>
        <pc:inkChg chg="add mod">
          <ac:chgData name="Catherine Watson" userId="36b423ff-f3d0-4618-883e-c2bbeda03679" providerId="ADAL" clId="{BC545A7D-EDAC-4CE3-9D87-93EBEC52C73B}" dt="2022-06-02T02:48:10.753" v="2677"/>
          <ac:inkMkLst>
            <pc:docMk/>
            <pc:sldMk cId="3933209384" sldId="270"/>
            <ac:inkMk id="285" creationId="{665D26F5-AD2C-4270-BE38-B0B061E60942}"/>
          </ac:inkMkLst>
        </pc:inkChg>
        <pc:inkChg chg="add">
          <ac:chgData name="Catherine Watson" userId="36b423ff-f3d0-4618-883e-c2bbeda03679" providerId="ADAL" clId="{BC545A7D-EDAC-4CE3-9D87-93EBEC52C73B}" dt="2022-06-02T02:48:28.160" v="2678" actId="9405"/>
          <ac:inkMkLst>
            <pc:docMk/>
            <pc:sldMk cId="3933209384" sldId="270"/>
            <ac:inkMk id="287" creationId="{DB1A2536-B06E-475E-88B8-A444E434813D}"/>
          </ac:inkMkLst>
        </pc:inkChg>
        <pc:inkChg chg="add mod">
          <ac:chgData name="Catherine Watson" userId="36b423ff-f3d0-4618-883e-c2bbeda03679" providerId="ADAL" clId="{BC545A7D-EDAC-4CE3-9D87-93EBEC52C73B}" dt="2022-06-02T02:48:55.755" v="2680"/>
          <ac:inkMkLst>
            <pc:docMk/>
            <pc:sldMk cId="3933209384" sldId="270"/>
            <ac:inkMk id="288" creationId="{6C553472-2A5B-4A4F-BB99-C412C8D8E129}"/>
          </ac:inkMkLst>
        </pc:inkChg>
        <pc:inkChg chg="add mod">
          <ac:chgData name="Catherine Watson" userId="36b423ff-f3d0-4618-883e-c2bbeda03679" providerId="ADAL" clId="{BC545A7D-EDAC-4CE3-9D87-93EBEC52C73B}" dt="2022-06-02T02:49:01.314" v="2682"/>
          <ac:inkMkLst>
            <pc:docMk/>
            <pc:sldMk cId="3933209384" sldId="270"/>
            <ac:inkMk id="290" creationId="{B3BEC5E6-ECE6-49B0-969A-506A53B14017}"/>
          </ac:inkMkLst>
        </pc:inkChg>
        <pc:inkChg chg="add">
          <ac:chgData name="Catherine Watson" userId="36b423ff-f3d0-4618-883e-c2bbeda03679" providerId="ADAL" clId="{BC545A7D-EDAC-4CE3-9D87-93EBEC52C73B}" dt="2022-06-02T02:49:04.147" v="2683" actId="9405"/>
          <ac:inkMkLst>
            <pc:docMk/>
            <pc:sldMk cId="3933209384" sldId="270"/>
            <ac:inkMk id="292" creationId="{55F036D1-E381-4F67-9EB1-58E146E79F2E}"/>
          </ac:inkMkLst>
        </pc:inkChg>
        <pc:inkChg chg="add">
          <ac:chgData name="Catherine Watson" userId="36b423ff-f3d0-4618-883e-c2bbeda03679" providerId="ADAL" clId="{BC545A7D-EDAC-4CE3-9D87-93EBEC52C73B}" dt="2022-06-02T02:49:06.029" v="2684" actId="9405"/>
          <ac:inkMkLst>
            <pc:docMk/>
            <pc:sldMk cId="3933209384" sldId="270"/>
            <ac:inkMk id="293" creationId="{2963E52E-8805-4EEA-B087-7D9A62E7D053}"/>
          </ac:inkMkLst>
        </pc:inkChg>
        <pc:inkChg chg="add">
          <ac:chgData name="Catherine Watson" userId="36b423ff-f3d0-4618-883e-c2bbeda03679" providerId="ADAL" clId="{BC545A7D-EDAC-4CE3-9D87-93EBEC52C73B}" dt="2022-06-02T02:49:10.681" v="2685" actId="9405"/>
          <ac:inkMkLst>
            <pc:docMk/>
            <pc:sldMk cId="3933209384" sldId="270"/>
            <ac:inkMk id="294" creationId="{184534DE-E514-45B2-A9A6-1857BA6B8793}"/>
          </ac:inkMkLst>
        </pc:inkChg>
      </pc:sldChg>
      <pc:sldChg chg="addSp delSp modSp new mod">
        <pc:chgData name="Catherine Watson" userId="36b423ff-f3d0-4618-883e-c2bbeda03679" providerId="ADAL" clId="{BC545A7D-EDAC-4CE3-9D87-93EBEC52C73B}" dt="2022-06-03T02:12:46.561" v="3259" actId="9405"/>
        <pc:sldMkLst>
          <pc:docMk/>
          <pc:sldMk cId="3369277002" sldId="271"/>
        </pc:sldMkLst>
        <pc:grpChg chg="del mod">
          <ac:chgData name="Catherine Watson" userId="36b423ff-f3d0-4618-883e-c2bbeda03679" providerId="ADAL" clId="{BC545A7D-EDAC-4CE3-9D87-93EBEC52C73B}" dt="2022-06-02T02:50:14.800" v="2709"/>
          <ac:grpSpMkLst>
            <pc:docMk/>
            <pc:sldMk cId="3369277002" sldId="271"/>
            <ac:grpSpMk id="11" creationId="{77AC8CD4-F683-468C-A4A4-AC390DD99B6D}"/>
          </ac:grpSpMkLst>
        </pc:grpChg>
        <pc:grpChg chg="del mod">
          <ac:chgData name="Catherine Watson" userId="36b423ff-f3d0-4618-883e-c2bbeda03679" providerId="ADAL" clId="{BC545A7D-EDAC-4CE3-9D87-93EBEC52C73B}" dt="2022-06-02T02:50:14.800" v="2709"/>
          <ac:grpSpMkLst>
            <pc:docMk/>
            <pc:sldMk cId="3369277002" sldId="271"/>
            <ac:grpSpMk id="18" creationId="{358DE4BC-228A-4FC6-AE42-4BF7EE59F218}"/>
          </ac:grpSpMkLst>
        </pc:grpChg>
        <pc:grpChg chg="mod">
          <ac:chgData name="Catherine Watson" userId="36b423ff-f3d0-4618-883e-c2bbeda03679" providerId="ADAL" clId="{BC545A7D-EDAC-4CE3-9D87-93EBEC52C73B}" dt="2022-06-02T02:50:14.800" v="2709"/>
          <ac:grpSpMkLst>
            <pc:docMk/>
            <pc:sldMk cId="3369277002" sldId="271"/>
            <ac:grpSpMk id="25" creationId="{2BEAE580-2F6C-47F7-A5B0-BF2DA9458064}"/>
          </ac:grpSpMkLst>
        </pc:grpChg>
        <pc:grpChg chg="mod">
          <ac:chgData name="Catherine Watson" userId="36b423ff-f3d0-4618-883e-c2bbeda03679" providerId="ADAL" clId="{BC545A7D-EDAC-4CE3-9D87-93EBEC52C73B}" dt="2022-06-02T02:50:14.800" v="2709"/>
          <ac:grpSpMkLst>
            <pc:docMk/>
            <pc:sldMk cId="3369277002" sldId="271"/>
            <ac:grpSpMk id="26" creationId="{B693359B-B1A4-46D2-85D9-850FBCFE14F5}"/>
          </ac:grpSpMkLst>
        </pc:grpChg>
        <pc:grpChg chg="del mod">
          <ac:chgData name="Catherine Watson" userId="36b423ff-f3d0-4618-883e-c2bbeda03679" providerId="ADAL" clId="{BC545A7D-EDAC-4CE3-9D87-93EBEC52C73B}" dt="2022-06-02T02:50:29.923" v="2731"/>
          <ac:grpSpMkLst>
            <pc:docMk/>
            <pc:sldMk cId="3369277002" sldId="271"/>
            <ac:grpSpMk id="35" creationId="{A03F1389-CD1E-4DC9-8E0C-F9CDE6B96264}"/>
          </ac:grpSpMkLst>
        </pc:grpChg>
        <pc:grpChg chg="mod">
          <ac:chgData name="Catherine Watson" userId="36b423ff-f3d0-4618-883e-c2bbeda03679" providerId="ADAL" clId="{BC545A7D-EDAC-4CE3-9D87-93EBEC52C73B}" dt="2022-06-02T02:50:29.923" v="2731"/>
          <ac:grpSpMkLst>
            <pc:docMk/>
            <pc:sldMk cId="3369277002" sldId="271"/>
            <ac:grpSpMk id="48" creationId="{0CAB31B5-8AFE-47B5-8BA0-95DC76FD4819}"/>
          </ac:grpSpMkLst>
        </pc:grpChg>
        <pc:grpChg chg="del mod">
          <ac:chgData name="Catherine Watson" userId="36b423ff-f3d0-4618-883e-c2bbeda03679" providerId="ADAL" clId="{BC545A7D-EDAC-4CE3-9D87-93EBEC52C73B}" dt="2022-06-02T02:50:38.324" v="2740"/>
          <ac:grpSpMkLst>
            <pc:docMk/>
            <pc:sldMk cId="3369277002" sldId="271"/>
            <ac:grpSpMk id="52" creationId="{B7EA25A8-B878-49C2-902D-CA15457E11DD}"/>
          </ac:grpSpMkLst>
        </pc:grpChg>
        <pc:grpChg chg="mod">
          <ac:chgData name="Catherine Watson" userId="36b423ff-f3d0-4618-883e-c2bbeda03679" providerId="ADAL" clId="{BC545A7D-EDAC-4CE3-9D87-93EBEC52C73B}" dt="2022-06-02T02:50:38.324" v="2740"/>
          <ac:grpSpMkLst>
            <pc:docMk/>
            <pc:sldMk cId="3369277002" sldId="271"/>
            <ac:grpSpMk id="57" creationId="{63B5D9F0-709B-4F1C-86AD-7E1F8BD37CD4}"/>
          </ac:grpSpMkLst>
        </pc:grpChg>
        <pc:grpChg chg="del mod">
          <ac:chgData name="Catherine Watson" userId="36b423ff-f3d0-4618-883e-c2bbeda03679" providerId="ADAL" clId="{BC545A7D-EDAC-4CE3-9D87-93EBEC52C73B}" dt="2022-06-02T02:53:30.681" v="2875"/>
          <ac:grpSpMkLst>
            <pc:docMk/>
            <pc:sldMk cId="3369277002" sldId="271"/>
            <ac:grpSpMk id="60" creationId="{598C7009-6A53-4036-8B24-E1FD6D33026E}"/>
          </ac:grpSpMkLst>
        </pc:grpChg>
        <pc:grpChg chg="del mod">
          <ac:chgData name="Catherine Watson" userId="36b423ff-f3d0-4618-883e-c2bbeda03679" providerId="ADAL" clId="{BC545A7D-EDAC-4CE3-9D87-93EBEC52C73B}" dt="2022-06-02T02:50:46.204" v="2750"/>
          <ac:grpSpMkLst>
            <pc:docMk/>
            <pc:sldMk cId="3369277002" sldId="271"/>
            <ac:grpSpMk id="64" creationId="{79384B1C-6C7B-4C94-8B4A-3D8D3FDDD945}"/>
          </ac:grpSpMkLst>
        </pc:grpChg>
        <pc:grpChg chg="del mod">
          <ac:chgData name="Catherine Watson" userId="36b423ff-f3d0-4618-883e-c2bbeda03679" providerId="ADAL" clId="{BC545A7D-EDAC-4CE3-9D87-93EBEC52C73B}" dt="2022-06-02T02:50:50.106" v="2755"/>
          <ac:grpSpMkLst>
            <pc:docMk/>
            <pc:sldMk cId="3369277002" sldId="271"/>
            <ac:grpSpMk id="67" creationId="{C5F2E039-1464-47BF-B5AD-3112E64D745B}"/>
          </ac:grpSpMkLst>
        </pc:grpChg>
        <pc:grpChg chg="del mod">
          <ac:chgData name="Catherine Watson" userId="36b423ff-f3d0-4618-883e-c2bbeda03679" providerId="ADAL" clId="{BC545A7D-EDAC-4CE3-9D87-93EBEC52C73B}" dt="2022-06-02T02:50:52.235" v="2758"/>
          <ac:grpSpMkLst>
            <pc:docMk/>
            <pc:sldMk cId="3369277002" sldId="271"/>
            <ac:grpSpMk id="72" creationId="{DE0FBA5F-1D45-449E-928D-4AD57E31AA2F}"/>
          </ac:grpSpMkLst>
        </pc:grpChg>
        <pc:grpChg chg="del mod">
          <ac:chgData name="Catherine Watson" userId="36b423ff-f3d0-4618-883e-c2bbeda03679" providerId="ADAL" clId="{BC545A7D-EDAC-4CE3-9D87-93EBEC52C73B}" dt="2022-06-02T02:50:55.870" v="2761"/>
          <ac:grpSpMkLst>
            <pc:docMk/>
            <pc:sldMk cId="3369277002" sldId="271"/>
            <ac:grpSpMk id="75" creationId="{BADF2774-8A2F-4BCF-AAFA-EB994766D734}"/>
          </ac:grpSpMkLst>
        </pc:grpChg>
        <pc:grpChg chg="del mod">
          <ac:chgData name="Catherine Watson" userId="36b423ff-f3d0-4618-883e-c2bbeda03679" providerId="ADAL" clId="{BC545A7D-EDAC-4CE3-9D87-93EBEC52C73B}" dt="2022-06-02T02:53:30.681" v="2875"/>
          <ac:grpSpMkLst>
            <pc:docMk/>
            <pc:sldMk cId="3369277002" sldId="271"/>
            <ac:grpSpMk id="78" creationId="{488CD1FC-8D11-40E5-8557-C2F2774E7DCC}"/>
          </ac:grpSpMkLst>
        </pc:grpChg>
        <pc:grpChg chg="del mod">
          <ac:chgData name="Catherine Watson" userId="36b423ff-f3d0-4618-883e-c2bbeda03679" providerId="ADAL" clId="{BC545A7D-EDAC-4CE3-9D87-93EBEC52C73B}" dt="2022-06-02T02:51:27.545" v="2771"/>
          <ac:grpSpMkLst>
            <pc:docMk/>
            <pc:sldMk cId="3369277002" sldId="271"/>
            <ac:grpSpMk id="84" creationId="{3795ADB7-D7D0-439C-AE3D-C1F51EFA8D4D}"/>
          </ac:grpSpMkLst>
        </pc:grpChg>
        <pc:grpChg chg="del mod">
          <ac:chgData name="Catherine Watson" userId="36b423ff-f3d0-4618-883e-c2bbeda03679" providerId="ADAL" clId="{BC545A7D-EDAC-4CE3-9D87-93EBEC52C73B}" dt="2022-06-02T02:51:30.776" v="2776"/>
          <ac:grpSpMkLst>
            <pc:docMk/>
            <pc:sldMk cId="3369277002" sldId="271"/>
            <ac:grpSpMk id="88" creationId="{40B61BEC-4A1C-48A1-8D9D-4E7E37C3E5D2}"/>
          </ac:grpSpMkLst>
        </pc:grpChg>
        <pc:grpChg chg="del mod">
          <ac:chgData name="Catherine Watson" userId="36b423ff-f3d0-4618-883e-c2bbeda03679" providerId="ADAL" clId="{BC545A7D-EDAC-4CE3-9D87-93EBEC52C73B}" dt="2022-06-02T02:51:34.703" v="2783"/>
          <ac:grpSpMkLst>
            <pc:docMk/>
            <pc:sldMk cId="3369277002" sldId="271"/>
            <ac:grpSpMk id="93" creationId="{4393CB9E-2970-4B24-AD0F-E4EB914EB435}"/>
          </ac:grpSpMkLst>
        </pc:grpChg>
        <pc:grpChg chg="del mod">
          <ac:chgData name="Catherine Watson" userId="36b423ff-f3d0-4618-883e-c2bbeda03679" providerId="ADAL" clId="{BC545A7D-EDAC-4CE3-9D87-93EBEC52C73B}" dt="2022-06-02T02:51:37.870" v="2788"/>
          <ac:grpSpMkLst>
            <pc:docMk/>
            <pc:sldMk cId="3369277002" sldId="271"/>
            <ac:grpSpMk id="100" creationId="{5084E0AF-A951-45CA-9D01-C9DF3A4885C0}"/>
          </ac:grpSpMkLst>
        </pc:grpChg>
        <pc:grpChg chg="del mod">
          <ac:chgData name="Catherine Watson" userId="36b423ff-f3d0-4618-883e-c2bbeda03679" providerId="ADAL" clId="{BC545A7D-EDAC-4CE3-9D87-93EBEC52C73B}" dt="2022-06-02T02:51:41.758" v="2796"/>
          <ac:grpSpMkLst>
            <pc:docMk/>
            <pc:sldMk cId="3369277002" sldId="271"/>
            <ac:grpSpMk id="105" creationId="{79EDAA88-BBB9-47FC-8F69-8F95B7A4154B}"/>
          </ac:grpSpMkLst>
        </pc:grpChg>
        <pc:grpChg chg="del mod">
          <ac:chgData name="Catherine Watson" userId="36b423ff-f3d0-4618-883e-c2bbeda03679" providerId="ADAL" clId="{BC545A7D-EDAC-4CE3-9D87-93EBEC52C73B}" dt="2022-06-02T02:51:46.612" v="2801"/>
          <ac:grpSpMkLst>
            <pc:docMk/>
            <pc:sldMk cId="3369277002" sldId="271"/>
            <ac:grpSpMk id="113" creationId="{EBE433E0-ED07-4832-9C05-EEDBF07947B1}"/>
          </ac:grpSpMkLst>
        </pc:grpChg>
        <pc:grpChg chg="mod">
          <ac:chgData name="Catherine Watson" userId="36b423ff-f3d0-4618-883e-c2bbeda03679" providerId="ADAL" clId="{BC545A7D-EDAC-4CE3-9D87-93EBEC52C73B}" dt="2022-06-02T02:53:23.254" v="2869"/>
          <ac:grpSpMkLst>
            <pc:docMk/>
            <pc:sldMk cId="3369277002" sldId="271"/>
            <ac:grpSpMk id="118" creationId="{656A08AE-F97D-4142-86C0-8B17B7585ECD}"/>
          </ac:grpSpMkLst>
        </pc:grpChg>
        <pc:grpChg chg="del mod">
          <ac:chgData name="Catherine Watson" userId="36b423ff-f3d0-4618-883e-c2bbeda03679" providerId="ADAL" clId="{BC545A7D-EDAC-4CE3-9D87-93EBEC52C73B}" dt="2022-06-02T02:51:55.566" v="2813"/>
          <ac:grpSpMkLst>
            <pc:docMk/>
            <pc:sldMk cId="3369277002" sldId="271"/>
            <ac:grpSpMk id="122" creationId="{A44F52EF-E53F-4694-B423-3F14EC6FA9D8}"/>
          </ac:grpSpMkLst>
        </pc:grpChg>
        <pc:grpChg chg="del mod">
          <ac:chgData name="Catherine Watson" userId="36b423ff-f3d0-4618-883e-c2bbeda03679" providerId="ADAL" clId="{BC545A7D-EDAC-4CE3-9D87-93EBEC52C73B}" dt="2022-06-02T02:51:58.172" v="2815"/>
          <ac:grpSpMkLst>
            <pc:docMk/>
            <pc:sldMk cId="3369277002" sldId="271"/>
            <ac:grpSpMk id="130" creationId="{71331986-3731-464D-A82A-474DF0645FF5}"/>
          </ac:grpSpMkLst>
        </pc:grpChg>
        <pc:grpChg chg="del mod">
          <ac:chgData name="Catherine Watson" userId="36b423ff-f3d0-4618-883e-c2bbeda03679" providerId="ADAL" clId="{BC545A7D-EDAC-4CE3-9D87-93EBEC52C73B}" dt="2022-06-02T02:52:01.130" v="2821"/>
          <ac:grpSpMkLst>
            <pc:docMk/>
            <pc:sldMk cId="3369277002" sldId="271"/>
            <ac:grpSpMk id="132" creationId="{87D1E2A5-E02E-47E8-AB79-37027C3CF505}"/>
          </ac:grpSpMkLst>
        </pc:grpChg>
        <pc:grpChg chg="del mod">
          <ac:chgData name="Catherine Watson" userId="36b423ff-f3d0-4618-883e-c2bbeda03679" providerId="ADAL" clId="{BC545A7D-EDAC-4CE3-9D87-93EBEC52C73B}" dt="2022-06-02T02:53:23.255" v="2872"/>
          <ac:grpSpMkLst>
            <pc:docMk/>
            <pc:sldMk cId="3369277002" sldId="271"/>
            <ac:grpSpMk id="138" creationId="{B02D3205-F089-409C-A62F-0EC8E1D48161}"/>
          </ac:grpSpMkLst>
        </pc:grpChg>
        <pc:grpChg chg="del mod">
          <ac:chgData name="Catherine Watson" userId="36b423ff-f3d0-4618-883e-c2bbeda03679" providerId="ADAL" clId="{BC545A7D-EDAC-4CE3-9D87-93EBEC52C73B}" dt="2022-06-02T02:53:23.252" v="2865"/>
          <ac:grpSpMkLst>
            <pc:docMk/>
            <pc:sldMk cId="3369277002" sldId="271"/>
            <ac:grpSpMk id="147" creationId="{68C0BE7B-F458-4B19-97D0-D59C2DF937D4}"/>
          </ac:grpSpMkLst>
        </pc:grpChg>
        <pc:grpChg chg="del mod">
          <ac:chgData name="Catherine Watson" userId="36b423ff-f3d0-4618-883e-c2bbeda03679" providerId="ADAL" clId="{BC545A7D-EDAC-4CE3-9D87-93EBEC52C73B}" dt="2022-06-02T02:52:48.775" v="2839"/>
          <ac:grpSpMkLst>
            <pc:docMk/>
            <pc:sldMk cId="3369277002" sldId="271"/>
            <ac:grpSpMk id="151" creationId="{EB89EC5E-C971-4834-BD3E-914E3A538B19}"/>
          </ac:grpSpMkLst>
        </pc:grpChg>
        <pc:grpChg chg="del mod">
          <ac:chgData name="Catherine Watson" userId="36b423ff-f3d0-4618-883e-c2bbeda03679" providerId="ADAL" clId="{BC545A7D-EDAC-4CE3-9D87-93EBEC52C73B}" dt="2022-06-02T02:52:50.534" v="2842"/>
          <ac:grpSpMkLst>
            <pc:docMk/>
            <pc:sldMk cId="3369277002" sldId="271"/>
            <ac:grpSpMk id="156" creationId="{381ECFAF-20FD-4E29-9963-6C9F0F21EC8F}"/>
          </ac:grpSpMkLst>
        </pc:grpChg>
        <pc:grpChg chg="mod">
          <ac:chgData name="Catherine Watson" userId="36b423ff-f3d0-4618-883e-c2bbeda03679" providerId="ADAL" clId="{BC545A7D-EDAC-4CE3-9D87-93EBEC52C73B}" dt="2022-06-02T02:52:50.534" v="2842"/>
          <ac:grpSpMkLst>
            <pc:docMk/>
            <pc:sldMk cId="3369277002" sldId="271"/>
            <ac:grpSpMk id="159" creationId="{62902A30-6746-4DF5-BB42-F25D3CD44FF3}"/>
          </ac:grpSpMkLst>
        </pc:grpChg>
        <pc:grpChg chg="del mod">
          <ac:chgData name="Catherine Watson" userId="36b423ff-f3d0-4618-883e-c2bbeda03679" providerId="ADAL" clId="{BC545A7D-EDAC-4CE3-9D87-93EBEC52C73B}" dt="2022-06-02T02:54:15.907" v="2882"/>
          <ac:grpSpMkLst>
            <pc:docMk/>
            <pc:sldMk cId="3369277002" sldId="271"/>
            <ac:grpSpMk id="163" creationId="{0F296ECF-AF25-44D0-9C4F-923CFFACBA75}"/>
          </ac:grpSpMkLst>
        </pc:grpChg>
        <pc:grpChg chg="mod">
          <ac:chgData name="Catherine Watson" userId="36b423ff-f3d0-4618-883e-c2bbeda03679" providerId="ADAL" clId="{BC545A7D-EDAC-4CE3-9D87-93EBEC52C73B}" dt="2022-06-02T02:53:30.681" v="2875"/>
          <ac:grpSpMkLst>
            <pc:docMk/>
            <pc:sldMk cId="3369277002" sldId="271"/>
            <ac:grpSpMk id="165" creationId="{0D289D13-7C5E-4466-B1A0-0A83101B804E}"/>
          </ac:grpSpMkLst>
        </pc:grpChg>
        <pc:grpChg chg="del mod">
          <ac:chgData name="Catherine Watson" userId="36b423ff-f3d0-4618-883e-c2bbeda03679" providerId="ADAL" clId="{BC545A7D-EDAC-4CE3-9D87-93EBEC52C73B}" dt="2022-06-02T02:54:23.877" v="2904"/>
          <ac:grpSpMkLst>
            <pc:docMk/>
            <pc:sldMk cId="3369277002" sldId="271"/>
            <ac:grpSpMk id="172" creationId="{DD25E224-F1C5-41BF-9033-0F8FD4D95EFD}"/>
          </ac:grpSpMkLst>
        </pc:grpChg>
        <pc:grpChg chg="del mod">
          <ac:chgData name="Catherine Watson" userId="36b423ff-f3d0-4618-883e-c2bbeda03679" providerId="ADAL" clId="{BC545A7D-EDAC-4CE3-9D87-93EBEC52C73B}" dt="2022-06-02T02:54:24.924" v="2906"/>
          <ac:grpSpMkLst>
            <pc:docMk/>
            <pc:sldMk cId="3369277002" sldId="271"/>
            <ac:grpSpMk id="194" creationId="{103F3018-840B-46F2-885B-25E761E2F652}"/>
          </ac:grpSpMkLst>
        </pc:grpChg>
        <pc:grpChg chg="del mod">
          <ac:chgData name="Catherine Watson" userId="36b423ff-f3d0-4618-883e-c2bbeda03679" providerId="ADAL" clId="{BC545A7D-EDAC-4CE3-9D87-93EBEC52C73B}" dt="2022-06-02T02:54:25.942" v="2908"/>
          <ac:grpSpMkLst>
            <pc:docMk/>
            <pc:sldMk cId="3369277002" sldId="271"/>
            <ac:grpSpMk id="196" creationId="{EA4FAF47-CFB8-45F8-8B3B-66339E413528}"/>
          </ac:grpSpMkLst>
        </pc:grpChg>
        <pc:grpChg chg="del mod">
          <ac:chgData name="Catherine Watson" userId="36b423ff-f3d0-4618-883e-c2bbeda03679" providerId="ADAL" clId="{BC545A7D-EDAC-4CE3-9D87-93EBEC52C73B}" dt="2022-06-02T02:54:27.838" v="2910"/>
          <ac:grpSpMkLst>
            <pc:docMk/>
            <pc:sldMk cId="3369277002" sldId="271"/>
            <ac:grpSpMk id="198" creationId="{E96E4272-02DE-4295-9044-25234A3E7ECB}"/>
          </ac:grpSpMkLst>
        </pc:grpChg>
        <pc:grpChg chg="del mod">
          <ac:chgData name="Catherine Watson" userId="36b423ff-f3d0-4618-883e-c2bbeda03679" providerId="ADAL" clId="{BC545A7D-EDAC-4CE3-9D87-93EBEC52C73B}" dt="2022-06-02T02:54:32.602" v="2921"/>
          <ac:grpSpMkLst>
            <pc:docMk/>
            <pc:sldMk cId="3369277002" sldId="271"/>
            <ac:grpSpMk id="200" creationId="{6773B7C4-901F-4563-8008-E3E9238B0E30}"/>
          </ac:grpSpMkLst>
        </pc:grpChg>
        <pc:grpChg chg="del mod">
          <ac:chgData name="Catherine Watson" userId="36b423ff-f3d0-4618-883e-c2bbeda03679" providerId="ADAL" clId="{BC545A7D-EDAC-4CE3-9D87-93EBEC52C73B}" dt="2022-06-02T02:54:42.955" v="2934"/>
          <ac:grpSpMkLst>
            <pc:docMk/>
            <pc:sldMk cId="3369277002" sldId="271"/>
            <ac:grpSpMk id="211" creationId="{4AB46232-A6AF-40D5-9547-882E3DC4E0EA}"/>
          </ac:grpSpMkLst>
        </pc:grpChg>
        <pc:grpChg chg="mod">
          <ac:chgData name="Catherine Watson" userId="36b423ff-f3d0-4618-883e-c2bbeda03679" providerId="ADAL" clId="{BC545A7D-EDAC-4CE3-9D87-93EBEC52C73B}" dt="2022-06-02T02:54:42.955" v="2934"/>
          <ac:grpSpMkLst>
            <pc:docMk/>
            <pc:sldMk cId="3369277002" sldId="271"/>
            <ac:grpSpMk id="224" creationId="{77F600B2-471D-4794-99EE-655495627ACB}"/>
          </ac:grpSpMkLst>
        </pc:grpChg>
        <pc:grpChg chg="del mod">
          <ac:chgData name="Catherine Watson" userId="36b423ff-f3d0-4618-883e-c2bbeda03679" providerId="ADAL" clId="{BC545A7D-EDAC-4CE3-9D87-93EBEC52C73B}" dt="2022-06-02T02:54:55.381" v="2948"/>
          <ac:grpSpMkLst>
            <pc:docMk/>
            <pc:sldMk cId="3369277002" sldId="271"/>
            <ac:grpSpMk id="227" creationId="{98A2702E-1667-4031-9AF5-F00F045A6712}"/>
          </ac:grpSpMkLst>
        </pc:grpChg>
        <pc:grpChg chg="del mod">
          <ac:chgData name="Catherine Watson" userId="36b423ff-f3d0-4618-883e-c2bbeda03679" providerId="ADAL" clId="{BC545A7D-EDAC-4CE3-9D87-93EBEC52C73B}" dt="2022-06-02T02:54:57.920" v="2953"/>
          <ac:grpSpMkLst>
            <pc:docMk/>
            <pc:sldMk cId="3369277002" sldId="271"/>
            <ac:grpSpMk id="238" creationId="{A40C8444-B7A2-4D49-85E2-5631DE85D2AF}"/>
          </ac:grpSpMkLst>
        </pc:grpChg>
        <pc:grpChg chg="del mod">
          <ac:chgData name="Catherine Watson" userId="36b423ff-f3d0-4618-883e-c2bbeda03679" providerId="ADAL" clId="{BC545A7D-EDAC-4CE3-9D87-93EBEC52C73B}" dt="2022-06-02T02:55:00.618" v="2956"/>
          <ac:grpSpMkLst>
            <pc:docMk/>
            <pc:sldMk cId="3369277002" sldId="271"/>
            <ac:grpSpMk id="243" creationId="{2CA7718D-13DA-4B7F-ACDD-5ED669FE67E1}"/>
          </ac:grpSpMkLst>
        </pc:grpChg>
        <pc:grpChg chg="mod">
          <ac:chgData name="Catherine Watson" userId="36b423ff-f3d0-4618-883e-c2bbeda03679" providerId="ADAL" clId="{BC545A7D-EDAC-4CE3-9D87-93EBEC52C73B}" dt="2022-06-02T02:55:00.618" v="2956"/>
          <ac:grpSpMkLst>
            <pc:docMk/>
            <pc:sldMk cId="3369277002" sldId="271"/>
            <ac:grpSpMk id="246" creationId="{168FADE0-7972-451A-879E-1614DE2E6200}"/>
          </ac:grpSpMkLst>
        </pc:grpChg>
        <pc:grpChg chg="mod">
          <ac:chgData name="Catherine Watson" userId="36b423ff-f3d0-4618-883e-c2bbeda03679" providerId="ADAL" clId="{BC545A7D-EDAC-4CE3-9D87-93EBEC52C73B}" dt="2022-06-02T02:55:01.796" v="2959"/>
          <ac:grpSpMkLst>
            <pc:docMk/>
            <pc:sldMk cId="3369277002" sldId="271"/>
            <ac:grpSpMk id="249" creationId="{0BCC6E9A-007A-499F-AA52-16911959828A}"/>
          </ac:grpSpMkLst>
        </pc:grpChg>
        <pc:grpChg chg="mod">
          <ac:chgData name="Catherine Watson" userId="36b423ff-f3d0-4618-883e-c2bbeda03679" providerId="ADAL" clId="{BC545A7D-EDAC-4CE3-9D87-93EBEC52C73B}" dt="2022-06-02T02:55:05.331" v="2963"/>
          <ac:grpSpMkLst>
            <pc:docMk/>
            <pc:sldMk cId="3369277002" sldId="271"/>
            <ac:grpSpMk id="253" creationId="{1341F228-9E8C-46B9-8758-B1B126FB3C5C}"/>
          </ac:grpSpMkLst>
        </pc:grpChg>
        <pc:grpChg chg="mod">
          <ac:chgData name="Catherine Watson" userId="36b423ff-f3d0-4618-883e-c2bbeda03679" providerId="ADAL" clId="{BC545A7D-EDAC-4CE3-9D87-93EBEC52C73B}" dt="2022-06-02T02:55:12.861" v="2973"/>
          <ac:grpSpMkLst>
            <pc:docMk/>
            <pc:sldMk cId="3369277002" sldId="271"/>
            <ac:grpSpMk id="263" creationId="{9FB8A483-34F2-415C-A856-353CEF3FEBA1}"/>
          </ac:grpSpMkLst>
        </pc:grpChg>
        <pc:grpChg chg="del mod">
          <ac:chgData name="Catherine Watson" userId="36b423ff-f3d0-4618-883e-c2bbeda03679" providerId="ADAL" clId="{BC545A7D-EDAC-4CE3-9D87-93EBEC52C73B}" dt="2022-06-02T02:55:32.031" v="2986"/>
          <ac:grpSpMkLst>
            <pc:docMk/>
            <pc:sldMk cId="3369277002" sldId="271"/>
            <ac:grpSpMk id="266" creationId="{2FCF2DD9-0B8F-44C5-AC67-7AD6F46C8354}"/>
          </ac:grpSpMkLst>
        </pc:grpChg>
        <pc:grpChg chg="del mod">
          <ac:chgData name="Catherine Watson" userId="36b423ff-f3d0-4618-883e-c2bbeda03679" providerId="ADAL" clId="{BC545A7D-EDAC-4CE3-9D87-93EBEC52C73B}" dt="2022-06-02T02:55:28.669" v="2981"/>
          <ac:grpSpMkLst>
            <pc:docMk/>
            <pc:sldMk cId="3369277002" sldId="271"/>
            <ac:grpSpMk id="269" creationId="{4F6A93E3-82C7-468F-A9B8-AD7C0A7D8AB7}"/>
          </ac:grpSpMkLst>
        </pc:grpChg>
        <pc:grpChg chg="del mod">
          <ac:chgData name="Catherine Watson" userId="36b423ff-f3d0-4618-883e-c2bbeda03679" providerId="ADAL" clId="{BC545A7D-EDAC-4CE3-9D87-93EBEC52C73B}" dt="2022-06-02T02:55:32.031" v="2986"/>
          <ac:grpSpMkLst>
            <pc:docMk/>
            <pc:sldMk cId="3369277002" sldId="271"/>
            <ac:grpSpMk id="271" creationId="{A2C400D7-3792-490C-A243-0F35B09AA6F9}"/>
          </ac:grpSpMkLst>
        </pc:grpChg>
        <pc:grpChg chg="mod">
          <ac:chgData name="Catherine Watson" userId="36b423ff-f3d0-4618-883e-c2bbeda03679" providerId="ADAL" clId="{BC545A7D-EDAC-4CE3-9D87-93EBEC52C73B}" dt="2022-06-02T02:55:32.031" v="2986"/>
          <ac:grpSpMkLst>
            <pc:docMk/>
            <pc:sldMk cId="3369277002" sldId="271"/>
            <ac:grpSpMk id="276" creationId="{D89F4A99-1EFC-4E20-A27D-254D7C12ED4B}"/>
          </ac:grpSpMkLst>
        </pc:grpChg>
        <pc:grpChg chg="del mod">
          <ac:chgData name="Catherine Watson" userId="36b423ff-f3d0-4618-883e-c2bbeda03679" providerId="ADAL" clId="{BC545A7D-EDAC-4CE3-9D87-93EBEC52C73B}" dt="2022-06-02T02:55:38.860" v="2997"/>
          <ac:grpSpMkLst>
            <pc:docMk/>
            <pc:sldMk cId="3369277002" sldId="271"/>
            <ac:grpSpMk id="282" creationId="{95372D0E-D3CA-421E-87C3-FE5BF5ED89A3}"/>
          </ac:grpSpMkLst>
        </pc:grpChg>
        <pc:grpChg chg="mod">
          <ac:chgData name="Catherine Watson" userId="36b423ff-f3d0-4618-883e-c2bbeda03679" providerId="ADAL" clId="{BC545A7D-EDAC-4CE3-9D87-93EBEC52C73B}" dt="2022-06-02T02:55:38.860" v="2997"/>
          <ac:grpSpMkLst>
            <pc:docMk/>
            <pc:sldMk cId="3369277002" sldId="271"/>
            <ac:grpSpMk id="287" creationId="{04D3CFD3-4FB5-4421-BFC4-59014C5B672D}"/>
          </ac:grpSpMkLst>
        </pc:grpChg>
        <pc:grpChg chg="mod">
          <ac:chgData name="Catherine Watson" userId="36b423ff-f3d0-4618-883e-c2bbeda03679" providerId="ADAL" clId="{BC545A7D-EDAC-4CE3-9D87-93EBEC52C73B}" dt="2022-06-02T02:55:40.625" v="3000"/>
          <ac:grpSpMkLst>
            <pc:docMk/>
            <pc:sldMk cId="3369277002" sldId="271"/>
            <ac:grpSpMk id="290" creationId="{68278ABA-0021-4584-B63B-5AF23FF4AAF4}"/>
          </ac:grpSpMkLst>
        </pc:grpChg>
        <pc:grpChg chg="del mod">
          <ac:chgData name="Catherine Watson" userId="36b423ff-f3d0-4618-883e-c2bbeda03679" providerId="ADAL" clId="{BC545A7D-EDAC-4CE3-9D87-93EBEC52C73B}" dt="2022-06-02T02:55:45.162" v="3007"/>
          <ac:grpSpMkLst>
            <pc:docMk/>
            <pc:sldMk cId="3369277002" sldId="271"/>
            <ac:grpSpMk id="293" creationId="{0A77DB80-CE9D-4356-A5AE-9A275C7816FB}"/>
          </ac:grpSpMkLst>
        </pc:grpChg>
        <pc:grpChg chg="del mod">
          <ac:chgData name="Catherine Watson" userId="36b423ff-f3d0-4618-883e-c2bbeda03679" providerId="ADAL" clId="{BC545A7D-EDAC-4CE3-9D87-93EBEC52C73B}" dt="2022-06-02T02:55:46.833" v="3009"/>
          <ac:grpSpMkLst>
            <pc:docMk/>
            <pc:sldMk cId="3369277002" sldId="271"/>
            <ac:grpSpMk id="297" creationId="{10D4BC02-4AE6-44F2-94B5-8E841996775E}"/>
          </ac:grpSpMkLst>
        </pc:grpChg>
        <pc:grpChg chg="del mod">
          <ac:chgData name="Catherine Watson" userId="36b423ff-f3d0-4618-883e-c2bbeda03679" providerId="ADAL" clId="{BC545A7D-EDAC-4CE3-9D87-93EBEC52C73B}" dt="2022-06-02T02:55:48.679" v="3014"/>
          <ac:grpSpMkLst>
            <pc:docMk/>
            <pc:sldMk cId="3369277002" sldId="271"/>
            <ac:grpSpMk id="299" creationId="{B9B0A592-0CC5-4E62-8EE9-30B3234A0A43}"/>
          </ac:grpSpMkLst>
        </pc:grpChg>
        <pc:grpChg chg="del mod">
          <ac:chgData name="Catherine Watson" userId="36b423ff-f3d0-4618-883e-c2bbeda03679" providerId="ADAL" clId="{BC545A7D-EDAC-4CE3-9D87-93EBEC52C73B}" dt="2022-06-02T02:55:52.113" v="3020"/>
          <ac:grpSpMkLst>
            <pc:docMk/>
            <pc:sldMk cId="3369277002" sldId="271"/>
            <ac:grpSpMk id="304" creationId="{6537BA67-E619-4889-B187-6C94590FCFD3}"/>
          </ac:grpSpMkLst>
        </pc:grpChg>
        <pc:grpChg chg="mod">
          <ac:chgData name="Catherine Watson" userId="36b423ff-f3d0-4618-883e-c2bbeda03679" providerId="ADAL" clId="{BC545A7D-EDAC-4CE3-9D87-93EBEC52C73B}" dt="2022-06-02T02:55:52.113" v="3020"/>
          <ac:grpSpMkLst>
            <pc:docMk/>
            <pc:sldMk cId="3369277002" sldId="271"/>
            <ac:grpSpMk id="310" creationId="{C7190801-CFB3-4CE6-A2E7-CFD7497C85FC}"/>
          </ac:grpSpMkLst>
        </pc:grpChg>
        <pc:grpChg chg="del mod">
          <ac:chgData name="Catherine Watson" userId="36b423ff-f3d0-4618-883e-c2bbeda03679" providerId="ADAL" clId="{BC545A7D-EDAC-4CE3-9D87-93EBEC52C73B}" dt="2022-06-02T02:56:29.454" v="3044"/>
          <ac:grpSpMkLst>
            <pc:docMk/>
            <pc:sldMk cId="3369277002" sldId="271"/>
            <ac:grpSpMk id="329" creationId="{8294768B-4EDD-48D1-BA05-E4FC86D1AA07}"/>
          </ac:grpSpMkLst>
        </pc:grpChg>
        <pc:grpChg chg="mod">
          <ac:chgData name="Catherine Watson" userId="36b423ff-f3d0-4618-883e-c2bbeda03679" providerId="ADAL" clId="{BC545A7D-EDAC-4CE3-9D87-93EBEC52C73B}" dt="2022-06-02T02:56:26.047" v="3039"/>
          <ac:grpSpMkLst>
            <pc:docMk/>
            <pc:sldMk cId="3369277002" sldId="271"/>
            <ac:grpSpMk id="330" creationId="{EEE22CF9-DB98-42BF-8986-79CFAC4D7BFE}"/>
          </ac:grpSpMkLst>
        </pc:grpChg>
        <pc:grpChg chg="del mod">
          <ac:chgData name="Catherine Watson" userId="36b423ff-f3d0-4618-883e-c2bbeda03679" providerId="ADAL" clId="{BC545A7D-EDAC-4CE3-9D87-93EBEC52C73B}" dt="2022-06-02T02:56:31.424" v="3049"/>
          <ac:grpSpMkLst>
            <pc:docMk/>
            <pc:sldMk cId="3369277002" sldId="271"/>
            <ac:grpSpMk id="335" creationId="{D464B930-5E6F-41CB-832D-06BAC751C41A}"/>
          </ac:grpSpMkLst>
        </pc:grpChg>
        <pc:grpChg chg="del mod">
          <ac:chgData name="Catherine Watson" userId="36b423ff-f3d0-4618-883e-c2bbeda03679" providerId="ADAL" clId="{BC545A7D-EDAC-4CE3-9D87-93EBEC52C73B}" dt="2022-06-02T02:56:32.939" v="3052"/>
          <ac:grpSpMkLst>
            <pc:docMk/>
            <pc:sldMk cId="3369277002" sldId="271"/>
            <ac:grpSpMk id="340" creationId="{12B5129E-624B-45EF-B357-32D8D963EC3A}"/>
          </ac:grpSpMkLst>
        </pc:grpChg>
        <pc:grpChg chg="mod">
          <ac:chgData name="Catherine Watson" userId="36b423ff-f3d0-4618-883e-c2bbeda03679" providerId="ADAL" clId="{BC545A7D-EDAC-4CE3-9D87-93EBEC52C73B}" dt="2022-06-02T02:56:32.939" v="3052"/>
          <ac:grpSpMkLst>
            <pc:docMk/>
            <pc:sldMk cId="3369277002" sldId="271"/>
            <ac:grpSpMk id="343" creationId="{5A3B8045-CB09-45B8-A570-56FC9F41EF1F}"/>
          </ac:grpSpMkLst>
        </pc:grpChg>
        <pc:grpChg chg="mod">
          <ac:chgData name="Catherine Watson" userId="36b423ff-f3d0-4618-883e-c2bbeda03679" providerId="ADAL" clId="{BC545A7D-EDAC-4CE3-9D87-93EBEC52C73B}" dt="2022-06-02T02:56:45.018" v="3066"/>
          <ac:grpSpMkLst>
            <pc:docMk/>
            <pc:sldMk cId="3369277002" sldId="271"/>
            <ac:grpSpMk id="357" creationId="{3F635019-2998-43E8-A2D9-4220EB4849FB}"/>
          </ac:grpSpMkLst>
        </pc:grpChg>
        <pc:grpChg chg="mod">
          <ac:chgData name="Catherine Watson" userId="36b423ff-f3d0-4618-883e-c2bbeda03679" providerId="ADAL" clId="{BC545A7D-EDAC-4CE3-9D87-93EBEC52C73B}" dt="2022-06-02T02:56:52.060" v="3075"/>
          <ac:grpSpMkLst>
            <pc:docMk/>
            <pc:sldMk cId="3369277002" sldId="271"/>
            <ac:grpSpMk id="366" creationId="{64B4B925-735C-4710-B20F-BA742E1A21F9}"/>
          </ac:grpSpMkLst>
        </pc:grpChg>
        <pc:grpChg chg="mod">
          <ac:chgData name="Catherine Watson" userId="36b423ff-f3d0-4618-883e-c2bbeda03679" providerId="ADAL" clId="{BC545A7D-EDAC-4CE3-9D87-93EBEC52C73B}" dt="2022-06-02T02:57:01.510" v="3088"/>
          <ac:grpSpMkLst>
            <pc:docMk/>
            <pc:sldMk cId="3369277002" sldId="271"/>
            <ac:grpSpMk id="379" creationId="{D6849D10-5C55-4334-A81B-0FD500A224F2}"/>
          </ac:grpSpMkLst>
        </pc:grpChg>
        <pc:grpChg chg="mod">
          <ac:chgData name="Catherine Watson" userId="36b423ff-f3d0-4618-883e-c2bbeda03679" providerId="ADAL" clId="{BC545A7D-EDAC-4CE3-9D87-93EBEC52C73B}" dt="2022-06-02T02:57:07.444" v="3102"/>
          <ac:grpSpMkLst>
            <pc:docMk/>
            <pc:sldMk cId="3369277002" sldId="271"/>
            <ac:grpSpMk id="393" creationId="{323DA344-67C7-4AF5-9EFA-209D01BED859}"/>
          </ac:grpSpMkLst>
        </pc:grpChg>
        <pc:grpChg chg="mod">
          <ac:chgData name="Catherine Watson" userId="36b423ff-f3d0-4618-883e-c2bbeda03679" providerId="ADAL" clId="{BC545A7D-EDAC-4CE3-9D87-93EBEC52C73B}" dt="2022-06-02T02:57:07.444" v="3102"/>
          <ac:grpSpMkLst>
            <pc:docMk/>
            <pc:sldMk cId="3369277002" sldId="271"/>
            <ac:grpSpMk id="394" creationId="{E7C0B6BB-4D25-45D6-B5B4-4E11F919B6FB}"/>
          </ac:grpSpMkLst>
        </pc:grpChg>
        <pc:grpChg chg="del mod">
          <ac:chgData name="Catherine Watson" userId="36b423ff-f3d0-4618-883e-c2bbeda03679" providerId="ADAL" clId="{BC545A7D-EDAC-4CE3-9D87-93EBEC52C73B}" dt="2022-06-03T02:11:11.264" v="3197"/>
          <ac:grpSpMkLst>
            <pc:docMk/>
            <pc:sldMk cId="3369277002" sldId="271"/>
            <ac:grpSpMk id="400" creationId="{3CE206FD-9850-4D9D-AD67-E5F387008463}"/>
          </ac:grpSpMkLst>
        </pc:grpChg>
        <pc:grpChg chg="del mod">
          <ac:chgData name="Catherine Watson" userId="36b423ff-f3d0-4618-883e-c2bbeda03679" providerId="ADAL" clId="{BC545A7D-EDAC-4CE3-9D87-93EBEC52C73B}" dt="2022-06-03T02:11:15.432" v="3205"/>
          <ac:grpSpMkLst>
            <pc:docMk/>
            <pc:sldMk cId="3369277002" sldId="271"/>
            <ac:grpSpMk id="404" creationId="{FCD4F710-9397-4410-9D17-99C867629762}"/>
          </ac:grpSpMkLst>
        </pc:grpChg>
        <pc:grpChg chg="del mod">
          <ac:chgData name="Catherine Watson" userId="36b423ff-f3d0-4618-883e-c2bbeda03679" providerId="ADAL" clId="{BC545A7D-EDAC-4CE3-9D87-93EBEC52C73B}" dt="2022-06-03T02:11:26.550" v="3217"/>
          <ac:grpSpMkLst>
            <pc:docMk/>
            <pc:sldMk cId="3369277002" sldId="271"/>
            <ac:grpSpMk id="412" creationId="{CFE95C73-18E2-42B2-8B7F-9BAD7638AA6D}"/>
          </ac:grpSpMkLst>
        </pc:grpChg>
        <pc:grpChg chg="mod">
          <ac:chgData name="Catherine Watson" userId="36b423ff-f3d0-4618-883e-c2bbeda03679" providerId="ADAL" clId="{BC545A7D-EDAC-4CE3-9D87-93EBEC52C73B}" dt="2022-06-03T02:11:26.550" v="3217"/>
          <ac:grpSpMkLst>
            <pc:docMk/>
            <pc:sldMk cId="3369277002" sldId="271"/>
            <ac:grpSpMk id="421" creationId="{9DD5DFD2-E517-41EB-8BA8-B4A53745F40B}"/>
          </ac:grpSpMkLst>
        </pc:grpChg>
        <pc:grpChg chg="del mod">
          <ac:chgData name="Catherine Watson" userId="36b423ff-f3d0-4618-883e-c2bbeda03679" providerId="ADAL" clId="{BC545A7D-EDAC-4CE3-9D87-93EBEC52C73B}" dt="2022-06-03T02:11:59.984" v="3239"/>
          <ac:grpSpMkLst>
            <pc:docMk/>
            <pc:sldMk cId="3369277002" sldId="271"/>
            <ac:grpSpMk id="430" creationId="{A3FA6255-5A2A-45F9-AE8F-1A8330B07D3F}"/>
          </ac:grpSpMkLst>
        </pc:grpChg>
        <pc:grpChg chg="del mod">
          <ac:chgData name="Catherine Watson" userId="36b423ff-f3d0-4618-883e-c2bbeda03679" providerId="ADAL" clId="{BC545A7D-EDAC-4CE3-9D87-93EBEC52C73B}" dt="2022-06-03T02:12:16.454" v="3256"/>
          <ac:grpSpMkLst>
            <pc:docMk/>
            <pc:sldMk cId="3369277002" sldId="271"/>
            <ac:grpSpMk id="443" creationId="{114B69AC-3860-42AE-93F5-CDC4A0B93140}"/>
          </ac:grpSpMkLst>
        </pc:grpChg>
        <pc:grpChg chg="mod">
          <ac:chgData name="Catherine Watson" userId="36b423ff-f3d0-4618-883e-c2bbeda03679" providerId="ADAL" clId="{BC545A7D-EDAC-4CE3-9D87-93EBEC52C73B}" dt="2022-06-03T02:12:16.454" v="3256"/>
          <ac:grpSpMkLst>
            <pc:docMk/>
            <pc:sldMk cId="3369277002" sldId="271"/>
            <ac:grpSpMk id="453" creationId="{0849B900-B036-44D8-B305-0CA02470A47C}"/>
          </ac:grpSpMkLst>
        </pc:grpChg>
        <pc:inkChg chg="add mod">
          <ac:chgData name="Catherine Watson" userId="36b423ff-f3d0-4618-883e-c2bbeda03679" providerId="ADAL" clId="{BC545A7D-EDAC-4CE3-9D87-93EBEC52C73B}" dt="2022-06-02T02:50:14.800" v="2709"/>
          <ac:inkMkLst>
            <pc:docMk/>
            <pc:sldMk cId="3369277002" sldId="271"/>
            <ac:inkMk id="2" creationId="{91BB1D1D-B700-4161-BA1C-9CD71D474582}"/>
          </ac:inkMkLst>
        </pc:inkChg>
        <pc:inkChg chg="add mod">
          <ac:chgData name="Catherine Watson" userId="36b423ff-f3d0-4618-883e-c2bbeda03679" providerId="ADAL" clId="{BC545A7D-EDAC-4CE3-9D87-93EBEC52C73B}" dt="2022-06-02T02:50:14.800" v="2709"/>
          <ac:inkMkLst>
            <pc:docMk/>
            <pc:sldMk cId="3369277002" sldId="271"/>
            <ac:inkMk id="3" creationId="{CC59F561-9692-44D7-8F29-5725E4A6DB6A}"/>
          </ac:inkMkLst>
        </pc:inkChg>
        <pc:inkChg chg="add mod">
          <ac:chgData name="Catherine Watson" userId="36b423ff-f3d0-4618-883e-c2bbeda03679" providerId="ADAL" clId="{BC545A7D-EDAC-4CE3-9D87-93EBEC52C73B}" dt="2022-06-02T02:50:14.800" v="2709"/>
          <ac:inkMkLst>
            <pc:docMk/>
            <pc:sldMk cId="3369277002" sldId="271"/>
            <ac:inkMk id="4" creationId="{0273E0D8-2A92-4870-A091-B37264FB001F}"/>
          </ac:inkMkLst>
        </pc:inkChg>
        <pc:inkChg chg="add mod">
          <ac:chgData name="Catherine Watson" userId="36b423ff-f3d0-4618-883e-c2bbeda03679" providerId="ADAL" clId="{BC545A7D-EDAC-4CE3-9D87-93EBEC52C73B}" dt="2022-06-02T02:50:14.800" v="2709"/>
          <ac:inkMkLst>
            <pc:docMk/>
            <pc:sldMk cId="3369277002" sldId="271"/>
            <ac:inkMk id="5" creationId="{57DCABD0-7E9A-49C0-8192-7DDB702ED069}"/>
          </ac:inkMkLst>
        </pc:inkChg>
        <pc:inkChg chg="add mod">
          <ac:chgData name="Catherine Watson" userId="36b423ff-f3d0-4618-883e-c2bbeda03679" providerId="ADAL" clId="{BC545A7D-EDAC-4CE3-9D87-93EBEC52C73B}" dt="2022-06-02T02:50:14.800" v="2709"/>
          <ac:inkMkLst>
            <pc:docMk/>
            <pc:sldMk cId="3369277002" sldId="271"/>
            <ac:inkMk id="6" creationId="{3A3A7A5F-4F83-4D57-ABAD-4E9E4720BCD6}"/>
          </ac:inkMkLst>
        </pc:inkChg>
        <pc:inkChg chg="add mod">
          <ac:chgData name="Catherine Watson" userId="36b423ff-f3d0-4618-883e-c2bbeda03679" providerId="ADAL" clId="{BC545A7D-EDAC-4CE3-9D87-93EBEC52C73B}" dt="2022-06-02T02:50:14.800" v="2709"/>
          <ac:inkMkLst>
            <pc:docMk/>
            <pc:sldMk cId="3369277002" sldId="271"/>
            <ac:inkMk id="7" creationId="{F323A45C-D2AC-4B91-ABAE-B7F17D90C48E}"/>
          </ac:inkMkLst>
        </pc:inkChg>
        <pc:inkChg chg="add mod">
          <ac:chgData name="Catherine Watson" userId="36b423ff-f3d0-4618-883e-c2bbeda03679" providerId="ADAL" clId="{BC545A7D-EDAC-4CE3-9D87-93EBEC52C73B}" dt="2022-06-02T02:50:14.800" v="2709"/>
          <ac:inkMkLst>
            <pc:docMk/>
            <pc:sldMk cId="3369277002" sldId="271"/>
            <ac:inkMk id="8" creationId="{8FC8285F-762F-4C0E-A530-E21BFC6421B7}"/>
          </ac:inkMkLst>
        </pc:inkChg>
        <pc:inkChg chg="add mod">
          <ac:chgData name="Catherine Watson" userId="36b423ff-f3d0-4618-883e-c2bbeda03679" providerId="ADAL" clId="{BC545A7D-EDAC-4CE3-9D87-93EBEC52C73B}" dt="2022-06-02T02:50:14.800" v="2709"/>
          <ac:inkMkLst>
            <pc:docMk/>
            <pc:sldMk cId="3369277002" sldId="271"/>
            <ac:inkMk id="9" creationId="{5B179B40-3EA6-4AD0-94D3-24FE7B35516C}"/>
          </ac:inkMkLst>
        </pc:inkChg>
        <pc:inkChg chg="add mod">
          <ac:chgData name="Catherine Watson" userId="36b423ff-f3d0-4618-883e-c2bbeda03679" providerId="ADAL" clId="{BC545A7D-EDAC-4CE3-9D87-93EBEC52C73B}" dt="2022-06-02T02:50:14.800" v="2709"/>
          <ac:inkMkLst>
            <pc:docMk/>
            <pc:sldMk cId="3369277002" sldId="271"/>
            <ac:inkMk id="10" creationId="{EA358148-D01D-4ADF-A8A6-553439CA32B7}"/>
          </ac:inkMkLst>
        </pc:inkChg>
        <pc:inkChg chg="add mod">
          <ac:chgData name="Catherine Watson" userId="36b423ff-f3d0-4618-883e-c2bbeda03679" providerId="ADAL" clId="{BC545A7D-EDAC-4CE3-9D87-93EBEC52C73B}" dt="2022-06-02T02:50:14.800" v="2709"/>
          <ac:inkMkLst>
            <pc:docMk/>
            <pc:sldMk cId="3369277002" sldId="271"/>
            <ac:inkMk id="12" creationId="{8DB445E6-0FFE-4539-B7AD-DC834F30162D}"/>
          </ac:inkMkLst>
        </pc:inkChg>
        <pc:inkChg chg="add mod">
          <ac:chgData name="Catherine Watson" userId="36b423ff-f3d0-4618-883e-c2bbeda03679" providerId="ADAL" clId="{BC545A7D-EDAC-4CE3-9D87-93EBEC52C73B}" dt="2022-06-02T02:50:14.800" v="2709"/>
          <ac:inkMkLst>
            <pc:docMk/>
            <pc:sldMk cId="3369277002" sldId="271"/>
            <ac:inkMk id="13" creationId="{7603608E-30A8-4C58-92CF-87D3CACB57FA}"/>
          </ac:inkMkLst>
        </pc:inkChg>
        <pc:inkChg chg="add mod">
          <ac:chgData name="Catherine Watson" userId="36b423ff-f3d0-4618-883e-c2bbeda03679" providerId="ADAL" clId="{BC545A7D-EDAC-4CE3-9D87-93EBEC52C73B}" dt="2022-06-02T02:50:14.800" v="2709"/>
          <ac:inkMkLst>
            <pc:docMk/>
            <pc:sldMk cId="3369277002" sldId="271"/>
            <ac:inkMk id="14" creationId="{ACE335F9-8767-49EA-9AB8-7CC793E68307}"/>
          </ac:inkMkLst>
        </pc:inkChg>
        <pc:inkChg chg="add mod">
          <ac:chgData name="Catherine Watson" userId="36b423ff-f3d0-4618-883e-c2bbeda03679" providerId="ADAL" clId="{BC545A7D-EDAC-4CE3-9D87-93EBEC52C73B}" dt="2022-06-02T02:50:14.800" v="2709"/>
          <ac:inkMkLst>
            <pc:docMk/>
            <pc:sldMk cId="3369277002" sldId="271"/>
            <ac:inkMk id="15" creationId="{650D6A07-4AF4-4D09-BCBA-40F2D9F1715E}"/>
          </ac:inkMkLst>
        </pc:inkChg>
        <pc:inkChg chg="add mod">
          <ac:chgData name="Catherine Watson" userId="36b423ff-f3d0-4618-883e-c2bbeda03679" providerId="ADAL" clId="{BC545A7D-EDAC-4CE3-9D87-93EBEC52C73B}" dt="2022-06-02T02:50:14.800" v="2709"/>
          <ac:inkMkLst>
            <pc:docMk/>
            <pc:sldMk cId="3369277002" sldId="271"/>
            <ac:inkMk id="16" creationId="{5F997F8E-AF3A-461F-9588-CE411F73D509}"/>
          </ac:inkMkLst>
        </pc:inkChg>
        <pc:inkChg chg="add mod">
          <ac:chgData name="Catherine Watson" userId="36b423ff-f3d0-4618-883e-c2bbeda03679" providerId="ADAL" clId="{BC545A7D-EDAC-4CE3-9D87-93EBEC52C73B}" dt="2022-06-02T02:50:14.800" v="2709"/>
          <ac:inkMkLst>
            <pc:docMk/>
            <pc:sldMk cId="3369277002" sldId="271"/>
            <ac:inkMk id="17" creationId="{25369CEA-1D41-4D4B-8AB7-58BE3E6EFCCF}"/>
          </ac:inkMkLst>
        </pc:inkChg>
        <pc:inkChg chg="add mod">
          <ac:chgData name="Catherine Watson" userId="36b423ff-f3d0-4618-883e-c2bbeda03679" providerId="ADAL" clId="{BC545A7D-EDAC-4CE3-9D87-93EBEC52C73B}" dt="2022-06-02T02:50:14.800" v="2709"/>
          <ac:inkMkLst>
            <pc:docMk/>
            <pc:sldMk cId="3369277002" sldId="271"/>
            <ac:inkMk id="19" creationId="{D80C3E93-2A24-45A4-9FDF-B16C092238E0}"/>
          </ac:inkMkLst>
        </pc:inkChg>
        <pc:inkChg chg="add mod">
          <ac:chgData name="Catherine Watson" userId="36b423ff-f3d0-4618-883e-c2bbeda03679" providerId="ADAL" clId="{BC545A7D-EDAC-4CE3-9D87-93EBEC52C73B}" dt="2022-06-02T02:50:14.800" v="2709"/>
          <ac:inkMkLst>
            <pc:docMk/>
            <pc:sldMk cId="3369277002" sldId="271"/>
            <ac:inkMk id="20" creationId="{40188989-34CA-44D0-B7DA-D4EC4A831906}"/>
          </ac:inkMkLst>
        </pc:inkChg>
        <pc:inkChg chg="add mod">
          <ac:chgData name="Catherine Watson" userId="36b423ff-f3d0-4618-883e-c2bbeda03679" providerId="ADAL" clId="{BC545A7D-EDAC-4CE3-9D87-93EBEC52C73B}" dt="2022-06-02T02:50:14.800" v="2709"/>
          <ac:inkMkLst>
            <pc:docMk/>
            <pc:sldMk cId="3369277002" sldId="271"/>
            <ac:inkMk id="21" creationId="{D524C66A-66A9-4C68-AA4B-AE9F85F1B7B5}"/>
          </ac:inkMkLst>
        </pc:inkChg>
        <pc:inkChg chg="add mod">
          <ac:chgData name="Catherine Watson" userId="36b423ff-f3d0-4618-883e-c2bbeda03679" providerId="ADAL" clId="{BC545A7D-EDAC-4CE3-9D87-93EBEC52C73B}" dt="2022-06-02T02:50:14.800" v="2709"/>
          <ac:inkMkLst>
            <pc:docMk/>
            <pc:sldMk cId="3369277002" sldId="271"/>
            <ac:inkMk id="22" creationId="{988DBE7D-F5DF-4AE1-8128-52BFDF27AF45}"/>
          </ac:inkMkLst>
        </pc:inkChg>
        <pc:inkChg chg="add mod">
          <ac:chgData name="Catherine Watson" userId="36b423ff-f3d0-4618-883e-c2bbeda03679" providerId="ADAL" clId="{BC545A7D-EDAC-4CE3-9D87-93EBEC52C73B}" dt="2022-06-02T02:50:14.800" v="2709"/>
          <ac:inkMkLst>
            <pc:docMk/>
            <pc:sldMk cId="3369277002" sldId="271"/>
            <ac:inkMk id="23" creationId="{0E4181B9-0644-4477-8048-E5D9F05E9280}"/>
          </ac:inkMkLst>
        </pc:inkChg>
        <pc:inkChg chg="add mod">
          <ac:chgData name="Catherine Watson" userId="36b423ff-f3d0-4618-883e-c2bbeda03679" providerId="ADAL" clId="{BC545A7D-EDAC-4CE3-9D87-93EBEC52C73B}" dt="2022-06-02T02:50:14.800" v="2709"/>
          <ac:inkMkLst>
            <pc:docMk/>
            <pc:sldMk cId="3369277002" sldId="271"/>
            <ac:inkMk id="24" creationId="{57716BC4-A369-423D-8438-A0C14C165232}"/>
          </ac:inkMkLst>
        </pc:inkChg>
        <pc:inkChg chg="add mod">
          <ac:chgData name="Catherine Watson" userId="36b423ff-f3d0-4618-883e-c2bbeda03679" providerId="ADAL" clId="{BC545A7D-EDAC-4CE3-9D87-93EBEC52C73B}" dt="2022-06-02T02:50:29.923" v="2731"/>
          <ac:inkMkLst>
            <pc:docMk/>
            <pc:sldMk cId="3369277002" sldId="271"/>
            <ac:inkMk id="27" creationId="{35A1EA42-AF18-474E-90C3-ABDCB1BD1B3B}"/>
          </ac:inkMkLst>
        </pc:inkChg>
        <pc:inkChg chg="add mod">
          <ac:chgData name="Catherine Watson" userId="36b423ff-f3d0-4618-883e-c2bbeda03679" providerId="ADAL" clId="{BC545A7D-EDAC-4CE3-9D87-93EBEC52C73B}" dt="2022-06-02T02:50:29.923" v="2731"/>
          <ac:inkMkLst>
            <pc:docMk/>
            <pc:sldMk cId="3369277002" sldId="271"/>
            <ac:inkMk id="28" creationId="{B74AAAFC-4D3D-425C-91E2-08595BBEDD21}"/>
          </ac:inkMkLst>
        </pc:inkChg>
        <pc:inkChg chg="add mod">
          <ac:chgData name="Catherine Watson" userId="36b423ff-f3d0-4618-883e-c2bbeda03679" providerId="ADAL" clId="{BC545A7D-EDAC-4CE3-9D87-93EBEC52C73B}" dt="2022-06-02T02:50:29.923" v="2731"/>
          <ac:inkMkLst>
            <pc:docMk/>
            <pc:sldMk cId="3369277002" sldId="271"/>
            <ac:inkMk id="29" creationId="{39368B07-654D-405E-AC1B-34BF9354F2F0}"/>
          </ac:inkMkLst>
        </pc:inkChg>
        <pc:inkChg chg="add mod">
          <ac:chgData name="Catherine Watson" userId="36b423ff-f3d0-4618-883e-c2bbeda03679" providerId="ADAL" clId="{BC545A7D-EDAC-4CE3-9D87-93EBEC52C73B}" dt="2022-06-02T02:50:29.923" v="2731"/>
          <ac:inkMkLst>
            <pc:docMk/>
            <pc:sldMk cId="3369277002" sldId="271"/>
            <ac:inkMk id="30" creationId="{CC71BFF7-6982-4BD5-9EDA-2843228A4C41}"/>
          </ac:inkMkLst>
        </pc:inkChg>
        <pc:inkChg chg="add mod">
          <ac:chgData name="Catherine Watson" userId="36b423ff-f3d0-4618-883e-c2bbeda03679" providerId="ADAL" clId="{BC545A7D-EDAC-4CE3-9D87-93EBEC52C73B}" dt="2022-06-02T02:50:29.923" v="2731"/>
          <ac:inkMkLst>
            <pc:docMk/>
            <pc:sldMk cId="3369277002" sldId="271"/>
            <ac:inkMk id="31" creationId="{D0D2FE41-5611-4CE5-8728-5035749131D2}"/>
          </ac:inkMkLst>
        </pc:inkChg>
        <pc:inkChg chg="add mod">
          <ac:chgData name="Catherine Watson" userId="36b423ff-f3d0-4618-883e-c2bbeda03679" providerId="ADAL" clId="{BC545A7D-EDAC-4CE3-9D87-93EBEC52C73B}" dt="2022-06-02T02:50:29.923" v="2731"/>
          <ac:inkMkLst>
            <pc:docMk/>
            <pc:sldMk cId="3369277002" sldId="271"/>
            <ac:inkMk id="32" creationId="{9A55F1F3-A5D0-469D-A014-8CE24B0B968F}"/>
          </ac:inkMkLst>
        </pc:inkChg>
        <pc:inkChg chg="add mod">
          <ac:chgData name="Catherine Watson" userId="36b423ff-f3d0-4618-883e-c2bbeda03679" providerId="ADAL" clId="{BC545A7D-EDAC-4CE3-9D87-93EBEC52C73B}" dt="2022-06-02T02:50:29.923" v="2731"/>
          <ac:inkMkLst>
            <pc:docMk/>
            <pc:sldMk cId="3369277002" sldId="271"/>
            <ac:inkMk id="33" creationId="{186BA20D-59F0-451A-AF38-D5045B88260D}"/>
          </ac:inkMkLst>
        </pc:inkChg>
        <pc:inkChg chg="add mod">
          <ac:chgData name="Catherine Watson" userId="36b423ff-f3d0-4618-883e-c2bbeda03679" providerId="ADAL" clId="{BC545A7D-EDAC-4CE3-9D87-93EBEC52C73B}" dt="2022-06-02T02:50:29.923" v="2731"/>
          <ac:inkMkLst>
            <pc:docMk/>
            <pc:sldMk cId="3369277002" sldId="271"/>
            <ac:inkMk id="34" creationId="{68E9881E-64E0-4AEB-8FF1-333CB7523E62}"/>
          </ac:inkMkLst>
        </pc:inkChg>
        <pc:inkChg chg="add mod">
          <ac:chgData name="Catherine Watson" userId="36b423ff-f3d0-4618-883e-c2bbeda03679" providerId="ADAL" clId="{BC545A7D-EDAC-4CE3-9D87-93EBEC52C73B}" dt="2022-06-02T02:50:29.923" v="2731"/>
          <ac:inkMkLst>
            <pc:docMk/>
            <pc:sldMk cId="3369277002" sldId="271"/>
            <ac:inkMk id="36" creationId="{688835F2-B519-4EEF-8C38-5A0E0DC27864}"/>
          </ac:inkMkLst>
        </pc:inkChg>
        <pc:inkChg chg="add mod">
          <ac:chgData name="Catherine Watson" userId="36b423ff-f3d0-4618-883e-c2bbeda03679" providerId="ADAL" clId="{BC545A7D-EDAC-4CE3-9D87-93EBEC52C73B}" dt="2022-06-02T02:50:29.923" v="2731"/>
          <ac:inkMkLst>
            <pc:docMk/>
            <pc:sldMk cId="3369277002" sldId="271"/>
            <ac:inkMk id="37" creationId="{198899B7-9F9E-4E02-A883-DE5F78EB91C7}"/>
          </ac:inkMkLst>
        </pc:inkChg>
        <pc:inkChg chg="add mod">
          <ac:chgData name="Catherine Watson" userId="36b423ff-f3d0-4618-883e-c2bbeda03679" providerId="ADAL" clId="{BC545A7D-EDAC-4CE3-9D87-93EBEC52C73B}" dt="2022-06-02T02:50:29.923" v="2731"/>
          <ac:inkMkLst>
            <pc:docMk/>
            <pc:sldMk cId="3369277002" sldId="271"/>
            <ac:inkMk id="38" creationId="{11178109-0523-4212-8719-373D43AF6C5A}"/>
          </ac:inkMkLst>
        </pc:inkChg>
        <pc:inkChg chg="add mod">
          <ac:chgData name="Catherine Watson" userId="36b423ff-f3d0-4618-883e-c2bbeda03679" providerId="ADAL" clId="{BC545A7D-EDAC-4CE3-9D87-93EBEC52C73B}" dt="2022-06-02T02:50:29.923" v="2731"/>
          <ac:inkMkLst>
            <pc:docMk/>
            <pc:sldMk cId="3369277002" sldId="271"/>
            <ac:inkMk id="39" creationId="{A1E0EC85-1133-45AA-A378-4B1B539F1DAC}"/>
          </ac:inkMkLst>
        </pc:inkChg>
        <pc:inkChg chg="add mod">
          <ac:chgData name="Catherine Watson" userId="36b423ff-f3d0-4618-883e-c2bbeda03679" providerId="ADAL" clId="{BC545A7D-EDAC-4CE3-9D87-93EBEC52C73B}" dt="2022-06-02T02:50:29.923" v="2731"/>
          <ac:inkMkLst>
            <pc:docMk/>
            <pc:sldMk cId="3369277002" sldId="271"/>
            <ac:inkMk id="40" creationId="{4DAF9EB8-5EC9-4246-87AC-6DE67C57416F}"/>
          </ac:inkMkLst>
        </pc:inkChg>
        <pc:inkChg chg="add mod">
          <ac:chgData name="Catherine Watson" userId="36b423ff-f3d0-4618-883e-c2bbeda03679" providerId="ADAL" clId="{BC545A7D-EDAC-4CE3-9D87-93EBEC52C73B}" dt="2022-06-02T02:50:29.923" v="2731"/>
          <ac:inkMkLst>
            <pc:docMk/>
            <pc:sldMk cId="3369277002" sldId="271"/>
            <ac:inkMk id="41" creationId="{49D4680A-F5C7-4CCD-8683-4E57A7B7BE19}"/>
          </ac:inkMkLst>
        </pc:inkChg>
        <pc:inkChg chg="add mod">
          <ac:chgData name="Catherine Watson" userId="36b423ff-f3d0-4618-883e-c2bbeda03679" providerId="ADAL" clId="{BC545A7D-EDAC-4CE3-9D87-93EBEC52C73B}" dt="2022-06-02T02:50:29.923" v="2731"/>
          <ac:inkMkLst>
            <pc:docMk/>
            <pc:sldMk cId="3369277002" sldId="271"/>
            <ac:inkMk id="42" creationId="{7598938C-7899-4DE1-ACD6-A4F104138E62}"/>
          </ac:inkMkLst>
        </pc:inkChg>
        <pc:inkChg chg="add mod">
          <ac:chgData name="Catherine Watson" userId="36b423ff-f3d0-4618-883e-c2bbeda03679" providerId="ADAL" clId="{BC545A7D-EDAC-4CE3-9D87-93EBEC52C73B}" dt="2022-06-02T02:50:29.923" v="2731"/>
          <ac:inkMkLst>
            <pc:docMk/>
            <pc:sldMk cId="3369277002" sldId="271"/>
            <ac:inkMk id="43" creationId="{A5786819-75DC-4754-841F-E443AF0C049A}"/>
          </ac:inkMkLst>
        </pc:inkChg>
        <pc:inkChg chg="add mod">
          <ac:chgData name="Catherine Watson" userId="36b423ff-f3d0-4618-883e-c2bbeda03679" providerId="ADAL" clId="{BC545A7D-EDAC-4CE3-9D87-93EBEC52C73B}" dt="2022-06-02T02:50:29.923" v="2731"/>
          <ac:inkMkLst>
            <pc:docMk/>
            <pc:sldMk cId="3369277002" sldId="271"/>
            <ac:inkMk id="44" creationId="{A6AFCF3F-DCC2-4F98-9556-47A6DC3CF99B}"/>
          </ac:inkMkLst>
        </pc:inkChg>
        <pc:inkChg chg="add mod">
          <ac:chgData name="Catherine Watson" userId="36b423ff-f3d0-4618-883e-c2bbeda03679" providerId="ADAL" clId="{BC545A7D-EDAC-4CE3-9D87-93EBEC52C73B}" dt="2022-06-02T02:50:29.923" v="2731"/>
          <ac:inkMkLst>
            <pc:docMk/>
            <pc:sldMk cId="3369277002" sldId="271"/>
            <ac:inkMk id="45" creationId="{F9FE30B4-EAC7-4291-898E-4E0E902F6A28}"/>
          </ac:inkMkLst>
        </pc:inkChg>
        <pc:inkChg chg="add mod">
          <ac:chgData name="Catherine Watson" userId="36b423ff-f3d0-4618-883e-c2bbeda03679" providerId="ADAL" clId="{BC545A7D-EDAC-4CE3-9D87-93EBEC52C73B}" dt="2022-06-02T02:50:29.923" v="2731"/>
          <ac:inkMkLst>
            <pc:docMk/>
            <pc:sldMk cId="3369277002" sldId="271"/>
            <ac:inkMk id="46" creationId="{11210ED1-886C-4A5F-A62C-D35260D3D554}"/>
          </ac:inkMkLst>
        </pc:inkChg>
        <pc:inkChg chg="add mod">
          <ac:chgData name="Catherine Watson" userId="36b423ff-f3d0-4618-883e-c2bbeda03679" providerId="ADAL" clId="{BC545A7D-EDAC-4CE3-9D87-93EBEC52C73B}" dt="2022-06-02T02:50:29.923" v="2731"/>
          <ac:inkMkLst>
            <pc:docMk/>
            <pc:sldMk cId="3369277002" sldId="271"/>
            <ac:inkMk id="47" creationId="{2EA832D3-265D-49D2-A914-712650E55081}"/>
          </ac:inkMkLst>
        </pc:inkChg>
        <pc:inkChg chg="add mod">
          <ac:chgData name="Catherine Watson" userId="36b423ff-f3d0-4618-883e-c2bbeda03679" providerId="ADAL" clId="{BC545A7D-EDAC-4CE3-9D87-93EBEC52C73B}" dt="2022-06-02T02:50:38.324" v="2740"/>
          <ac:inkMkLst>
            <pc:docMk/>
            <pc:sldMk cId="3369277002" sldId="271"/>
            <ac:inkMk id="49" creationId="{45AB123E-BBA9-4E5A-BED7-5E979FEDD6B9}"/>
          </ac:inkMkLst>
        </pc:inkChg>
        <pc:inkChg chg="add mod">
          <ac:chgData name="Catherine Watson" userId="36b423ff-f3d0-4618-883e-c2bbeda03679" providerId="ADAL" clId="{BC545A7D-EDAC-4CE3-9D87-93EBEC52C73B}" dt="2022-06-02T02:50:38.324" v="2740"/>
          <ac:inkMkLst>
            <pc:docMk/>
            <pc:sldMk cId="3369277002" sldId="271"/>
            <ac:inkMk id="50" creationId="{3ABCA9CD-D958-4592-8BD5-371DEA12A95D}"/>
          </ac:inkMkLst>
        </pc:inkChg>
        <pc:inkChg chg="add mod">
          <ac:chgData name="Catherine Watson" userId="36b423ff-f3d0-4618-883e-c2bbeda03679" providerId="ADAL" clId="{BC545A7D-EDAC-4CE3-9D87-93EBEC52C73B}" dt="2022-06-02T02:50:38.324" v="2740"/>
          <ac:inkMkLst>
            <pc:docMk/>
            <pc:sldMk cId="3369277002" sldId="271"/>
            <ac:inkMk id="51" creationId="{589D8EFF-2DF8-44A2-9502-3C40E1260D1F}"/>
          </ac:inkMkLst>
        </pc:inkChg>
        <pc:inkChg chg="add mod">
          <ac:chgData name="Catherine Watson" userId="36b423ff-f3d0-4618-883e-c2bbeda03679" providerId="ADAL" clId="{BC545A7D-EDAC-4CE3-9D87-93EBEC52C73B}" dt="2022-06-02T02:50:38.324" v="2740"/>
          <ac:inkMkLst>
            <pc:docMk/>
            <pc:sldMk cId="3369277002" sldId="271"/>
            <ac:inkMk id="53" creationId="{8ECD6888-6E74-4970-BB3C-6B365D83992B}"/>
          </ac:inkMkLst>
        </pc:inkChg>
        <pc:inkChg chg="add mod">
          <ac:chgData name="Catherine Watson" userId="36b423ff-f3d0-4618-883e-c2bbeda03679" providerId="ADAL" clId="{BC545A7D-EDAC-4CE3-9D87-93EBEC52C73B}" dt="2022-06-02T02:50:38.324" v="2740"/>
          <ac:inkMkLst>
            <pc:docMk/>
            <pc:sldMk cId="3369277002" sldId="271"/>
            <ac:inkMk id="54" creationId="{A1A10C85-B686-463B-862C-8D9231C2A3CA}"/>
          </ac:inkMkLst>
        </pc:inkChg>
        <pc:inkChg chg="add mod">
          <ac:chgData name="Catherine Watson" userId="36b423ff-f3d0-4618-883e-c2bbeda03679" providerId="ADAL" clId="{BC545A7D-EDAC-4CE3-9D87-93EBEC52C73B}" dt="2022-06-02T02:50:38.324" v="2740"/>
          <ac:inkMkLst>
            <pc:docMk/>
            <pc:sldMk cId="3369277002" sldId="271"/>
            <ac:inkMk id="55" creationId="{0227B7EE-FEB2-4E65-ACDF-F675E9A4F8B1}"/>
          </ac:inkMkLst>
        </pc:inkChg>
        <pc:inkChg chg="add mod">
          <ac:chgData name="Catherine Watson" userId="36b423ff-f3d0-4618-883e-c2bbeda03679" providerId="ADAL" clId="{BC545A7D-EDAC-4CE3-9D87-93EBEC52C73B}" dt="2022-06-02T02:50:38.324" v="2740"/>
          <ac:inkMkLst>
            <pc:docMk/>
            <pc:sldMk cId="3369277002" sldId="271"/>
            <ac:inkMk id="56" creationId="{DD3F0CB3-35C6-4491-9025-30C9DEEE3627}"/>
          </ac:inkMkLst>
        </pc:inkChg>
        <pc:inkChg chg="add mod">
          <ac:chgData name="Catherine Watson" userId="36b423ff-f3d0-4618-883e-c2bbeda03679" providerId="ADAL" clId="{BC545A7D-EDAC-4CE3-9D87-93EBEC52C73B}" dt="2022-06-02T02:53:30.681" v="2875"/>
          <ac:inkMkLst>
            <pc:docMk/>
            <pc:sldMk cId="3369277002" sldId="271"/>
            <ac:inkMk id="58" creationId="{E6908A1E-1612-4D14-92FF-339ADB4B38F8}"/>
          </ac:inkMkLst>
        </pc:inkChg>
        <pc:inkChg chg="add mod">
          <ac:chgData name="Catherine Watson" userId="36b423ff-f3d0-4618-883e-c2bbeda03679" providerId="ADAL" clId="{BC545A7D-EDAC-4CE3-9D87-93EBEC52C73B}" dt="2022-06-02T02:53:30.681" v="2875"/>
          <ac:inkMkLst>
            <pc:docMk/>
            <pc:sldMk cId="3369277002" sldId="271"/>
            <ac:inkMk id="59" creationId="{2C8EB9D8-4F42-4280-8978-EFC52A80BAB9}"/>
          </ac:inkMkLst>
        </pc:inkChg>
        <pc:inkChg chg="add mod">
          <ac:chgData name="Catherine Watson" userId="36b423ff-f3d0-4618-883e-c2bbeda03679" providerId="ADAL" clId="{BC545A7D-EDAC-4CE3-9D87-93EBEC52C73B}" dt="2022-06-02T02:53:30.681" v="2875"/>
          <ac:inkMkLst>
            <pc:docMk/>
            <pc:sldMk cId="3369277002" sldId="271"/>
            <ac:inkMk id="61" creationId="{C601866E-5C52-4ABF-A838-866538E34A3E}"/>
          </ac:inkMkLst>
        </pc:inkChg>
        <pc:inkChg chg="add mod">
          <ac:chgData name="Catherine Watson" userId="36b423ff-f3d0-4618-883e-c2bbeda03679" providerId="ADAL" clId="{BC545A7D-EDAC-4CE3-9D87-93EBEC52C73B}" dt="2022-06-02T02:53:30.681" v="2875"/>
          <ac:inkMkLst>
            <pc:docMk/>
            <pc:sldMk cId="3369277002" sldId="271"/>
            <ac:inkMk id="62" creationId="{34DC29EE-5AE9-4482-A081-BFB72394F27B}"/>
          </ac:inkMkLst>
        </pc:inkChg>
        <pc:inkChg chg="add mod">
          <ac:chgData name="Catherine Watson" userId="36b423ff-f3d0-4618-883e-c2bbeda03679" providerId="ADAL" clId="{BC545A7D-EDAC-4CE3-9D87-93EBEC52C73B}" dt="2022-06-02T02:53:30.681" v="2875"/>
          <ac:inkMkLst>
            <pc:docMk/>
            <pc:sldMk cId="3369277002" sldId="271"/>
            <ac:inkMk id="63" creationId="{08371E43-0BDC-41DB-A89C-F62FB790FE8C}"/>
          </ac:inkMkLst>
        </pc:inkChg>
        <pc:inkChg chg="add mod">
          <ac:chgData name="Catherine Watson" userId="36b423ff-f3d0-4618-883e-c2bbeda03679" providerId="ADAL" clId="{BC545A7D-EDAC-4CE3-9D87-93EBEC52C73B}" dt="2022-06-02T02:53:30.681" v="2875"/>
          <ac:inkMkLst>
            <pc:docMk/>
            <pc:sldMk cId="3369277002" sldId="271"/>
            <ac:inkMk id="65" creationId="{749B93D5-1819-440F-A23F-36DC6EEEFC0A}"/>
          </ac:inkMkLst>
        </pc:inkChg>
        <pc:inkChg chg="add mod">
          <ac:chgData name="Catherine Watson" userId="36b423ff-f3d0-4618-883e-c2bbeda03679" providerId="ADAL" clId="{BC545A7D-EDAC-4CE3-9D87-93EBEC52C73B}" dt="2022-06-02T02:53:30.681" v="2875"/>
          <ac:inkMkLst>
            <pc:docMk/>
            <pc:sldMk cId="3369277002" sldId="271"/>
            <ac:inkMk id="66" creationId="{B26906C4-23FE-4C7F-A368-45F4CEA21306}"/>
          </ac:inkMkLst>
        </pc:inkChg>
        <pc:inkChg chg="add mod">
          <ac:chgData name="Catherine Watson" userId="36b423ff-f3d0-4618-883e-c2bbeda03679" providerId="ADAL" clId="{BC545A7D-EDAC-4CE3-9D87-93EBEC52C73B}" dt="2022-06-02T02:53:30.681" v="2875"/>
          <ac:inkMkLst>
            <pc:docMk/>
            <pc:sldMk cId="3369277002" sldId="271"/>
            <ac:inkMk id="68" creationId="{60179574-E9B0-463E-A19C-520E02D7DDED}"/>
          </ac:inkMkLst>
        </pc:inkChg>
        <pc:inkChg chg="add mod">
          <ac:chgData name="Catherine Watson" userId="36b423ff-f3d0-4618-883e-c2bbeda03679" providerId="ADAL" clId="{BC545A7D-EDAC-4CE3-9D87-93EBEC52C73B}" dt="2022-06-02T02:53:30.681" v="2875"/>
          <ac:inkMkLst>
            <pc:docMk/>
            <pc:sldMk cId="3369277002" sldId="271"/>
            <ac:inkMk id="69" creationId="{85184CBB-76B1-4AE1-9587-39855AEE7F80}"/>
          </ac:inkMkLst>
        </pc:inkChg>
        <pc:inkChg chg="add mod">
          <ac:chgData name="Catherine Watson" userId="36b423ff-f3d0-4618-883e-c2bbeda03679" providerId="ADAL" clId="{BC545A7D-EDAC-4CE3-9D87-93EBEC52C73B}" dt="2022-06-02T02:53:30.681" v="2875"/>
          <ac:inkMkLst>
            <pc:docMk/>
            <pc:sldMk cId="3369277002" sldId="271"/>
            <ac:inkMk id="70" creationId="{EB03A559-734D-4348-BB5D-858A48ABF56A}"/>
          </ac:inkMkLst>
        </pc:inkChg>
        <pc:inkChg chg="add mod">
          <ac:chgData name="Catherine Watson" userId="36b423ff-f3d0-4618-883e-c2bbeda03679" providerId="ADAL" clId="{BC545A7D-EDAC-4CE3-9D87-93EBEC52C73B}" dt="2022-06-02T02:53:30.681" v="2875"/>
          <ac:inkMkLst>
            <pc:docMk/>
            <pc:sldMk cId="3369277002" sldId="271"/>
            <ac:inkMk id="71" creationId="{4624C3F4-1F96-47F0-AC50-80B7000160C5}"/>
          </ac:inkMkLst>
        </pc:inkChg>
        <pc:inkChg chg="add mod">
          <ac:chgData name="Catherine Watson" userId="36b423ff-f3d0-4618-883e-c2bbeda03679" providerId="ADAL" clId="{BC545A7D-EDAC-4CE3-9D87-93EBEC52C73B}" dt="2022-06-02T02:53:30.681" v="2875"/>
          <ac:inkMkLst>
            <pc:docMk/>
            <pc:sldMk cId="3369277002" sldId="271"/>
            <ac:inkMk id="73" creationId="{0382596A-8503-4C46-814E-8CC78620094D}"/>
          </ac:inkMkLst>
        </pc:inkChg>
        <pc:inkChg chg="add mod">
          <ac:chgData name="Catherine Watson" userId="36b423ff-f3d0-4618-883e-c2bbeda03679" providerId="ADAL" clId="{BC545A7D-EDAC-4CE3-9D87-93EBEC52C73B}" dt="2022-06-02T02:53:30.681" v="2875"/>
          <ac:inkMkLst>
            <pc:docMk/>
            <pc:sldMk cId="3369277002" sldId="271"/>
            <ac:inkMk id="74" creationId="{5E267478-C83D-462F-A313-84323D4F0EE4}"/>
          </ac:inkMkLst>
        </pc:inkChg>
        <pc:inkChg chg="add mod">
          <ac:chgData name="Catherine Watson" userId="36b423ff-f3d0-4618-883e-c2bbeda03679" providerId="ADAL" clId="{BC545A7D-EDAC-4CE3-9D87-93EBEC52C73B}" dt="2022-06-02T02:53:30.681" v="2875"/>
          <ac:inkMkLst>
            <pc:docMk/>
            <pc:sldMk cId="3369277002" sldId="271"/>
            <ac:inkMk id="76" creationId="{E0CA1BC4-78C9-4C96-9688-F47B492953BD}"/>
          </ac:inkMkLst>
        </pc:inkChg>
        <pc:inkChg chg="add mod">
          <ac:chgData name="Catherine Watson" userId="36b423ff-f3d0-4618-883e-c2bbeda03679" providerId="ADAL" clId="{BC545A7D-EDAC-4CE3-9D87-93EBEC52C73B}" dt="2022-06-02T02:53:30.681" v="2875"/>
          <ac:inkMkLst>
            <pc:docMk/>
            <pc:sldMk cId="3369277002" sldId="271"/>
            <ac:inkMk id="77" creationId="{0068B667-869E-49C1-A602-E444F8082F35}"/>
          </ac:inkMkLst>
        </pc:inkChg>
        <pc:inkChg chg="add mod">
          <ac:chgData name="Catherine Watson" userId="36b423ff-f3d0-4618-883e-c2bbeda03679" providerId="ADAL" clId="{BC545A7D-EDAC-4CE3-9D87-93EBEC52C73B}" dt="2022-06-02T02:53:23.254" v="2869"/>
          <ac:inkMkLst>
            <pc:docMk/>
            <pc:sldMk cId="3369277002" sldId="271"/>
            <ac:inkMk id="79" creationId="{D6806E65-177F-4A75-95F9-5C42A4E43061}"/>
          </ac:inkMkLst>
        </pc:inkChg>
        <pc:inkChg chg="add mod">
          <ac:chgData name="Catherine Watson" userId="36b423ff-f3d0-4618-883e-c2bbeda03679" providerId="ADAL" clId="{BC545A7D-EDAC-4CE3-9D87-93EBEC52C73B}" dt="2022-06-02T02:53:23.254" v="2869"/>
          <ac:inkMkLst>
            <pc:docMk/>
            <pc:sldMk cId="3369277002" sldId="271"/>
            <ac:inkMk id="80" creationId="{AE4CB3E1-4322-4C2C-A6E0-24176366CB53}"/>
          </ac:inkMkLst>
        </pc:inkChg>
        <pc:inkChg chg="add mod">
          <ac:chgData name="Catherine Watson" userId="36b423ff-f3d0-4618-883e-c2bbeda03679" providerId="ADAL" clId="{BC545A7D-EDAC-4CE3-9D87-93EBEC52C73B}" dt="2022-06-02T02:53:23.254" v="2869"/>
          <ac:inkMkLst>
            <pc:docMk/>
            <pc:sldMk cId="3369277002" sldId="271"/>
            <ac:inkMk id="81" creationId="{84A2CADB-338F-4B2D-8F8F-0F437A8FE737}"/>
          </ac:inkMkLst>
        </pc:inkChg>
        <pc:inkChg chg="add mod">
          <ac:chgData name="Catherine Watson" userId="36b423ff-f3d0-4618-883e-c2bbeda03679" providerId="ADAL" clId="{BC545A7D-EDAC-4CE3-9D87-93EBEC52C73B}" dt="2022-06-02T02:53:23.254" v="2869"/>
          <ac:inkMkLst>
            <pc:docMk/>
            <pc:sldMk cId="3369277002" sldId="271"/>
            <ac:inkMk id="82" creationId="{7DE928C3-5840-491A-84A4-57C377AF1916}"/>
          </ac:inkMkLst>
        </pc:inkChg>
        <pc:inkChg chg="add mod">
          <ac:chgData name="Catherine Watson" userId="36b423ff-f3d0-4618-883e-c2bbeda03679" providerId="ADAL" clId="{BC545A7D-EDAC-4CE3-9D87-93EBEC52C73B}" dt="2022-06-02T02:53:23.254" v="2869"/>
          <ac:inkMkLst>
            <pc:docMk/>
            <pc:sldMk cId="3369277002" sldId="271"/>
            <ac:inkMk id="83" creationId="{6905B926-78AC-42F3-B8EE-BDFE52213216}"/>
          </ac:inkMkLst>
        </pc:inkChg>
        <pc:inkChg chg="add mod">
          <ac:chgData name="Catherine Watson" userId="36b423ff-f3d0-4618-883e-c2bbeda03679" providerId="ADAL" clId="{BC545A7D-EDAC-4CE3-9D87-93EBEC52C73B}" dt="2022-06-02T02:53:23.254" v="2869"/>
          <ac:inkMkLst>
            <pc:docMk/>
            <pc:sldMk cId="3369277002" sldId="271"/>
            <ac:inkMk id="85" creationId="{0E1C535E-73E2-4D25-BF63-1DE7478A9FFB}"/>
          </ac:inkMkLst>
        </pc:inkChg>
        <pc:inkChg chg="add mod">
          <ac:chgData name="Catherine Watson" userId="36b423ff-f3d0-4618-883e-c2bbeda03679" providerId="ADAL" clId="{BC545A7D-EDAC-4CE3-9D87-93EBEC52C73B}" dt="2022-06-02T02:53:23.254" v="2869"/>
          <ac:inkMkLst>
            <pc:docMk/>
            <pc:sldMk cId="3369277002" sldId="271"/>
            <ac:inkMk id="86" creationId="{B15D1AFD-E9A9-4587-A537-95D03EF07289}"/>
          </ac:inkMkLst>
        </pc:inkChg>
        <pc:inkChg chg="add mod">
          <ac:chgData name="Catherine Watson" userId="36b423ff-f3d0-4618-883e-c2bbeda03679" providerId="ADAL" clId="{BC545A7D-EDAC-4CE3-9D87-93EBEC52C73B}" dt="2022-06-02T02:53:23.254" v="2869"/>
          <ac:inkMkLst>
            <pc:docMk/>
            <pc:sldMk cId="3369277002" sldId="271"/>
            <ac:inkMk id="87" creationId="{8BE68369-1784-4671-9501-515A3FE0C0E8}"/>
          </ac:inkMkLst>
        </pc:inkChg>
        <pc:inkChg chg="add mod">
          <ac:chgData name="Catherine Watson" userId="36b423ff-f3d0-4618-883e-c2bbeda03679" providerId="ADAL" clId="{BC545A7D-EDAC-4CE3-9D87-93EBEC52C73B}" dt="2022-06-02T02:53:23.254" v="2869"/>
          <ac:inkMkLst>
            <pc:docMk/>
            <pc:sldMk cId="3369277002" sldId="271"/>
            <ac:inkMk id="89" creationId="{DC29AAD2-716D-4C4B-8986-258253153BE7}"/>
          </ac:inkMkLst>
        </pc:inkChg>
        <pc:inkChg chg="add mod">
          <ac:chgData name="Catherine Watson" userId="36b423ff-f3d0-4618-883e-c2bbeda03679" providerId="ADAL" clId="{BC545A7D-EDAC-4CE3-9D87-93EBEC52C73B}" dt="2022-06-02T02:53:23.254" v="2869"/>
          <ac:inkMkLst>
            <pc:docMk/>
            <pc:sldMk cId="3369277002" sldId="271"/>
            <ac:inkMk id="90" creationId="{5B21813F-62C0-48BD-A245-F35B7EFAF6BA}"/>
          </ac:inkMkLst>
        </pc:inkChg>
        <pc:inkChg chg="add mod">
          <ac:chgData name="Catherine Watson" userId="36b423ff-f3d0-4618-883e-c2bbeda03679" providerId="ADAL" clId="{BC545A7D-EDAC-4CE3-9D87-93EBEC52C73B}" dt="2022-06-02T02:53:23.254" v="2869"/>
          <ac:inkMkLst>
            <pc:docMk/>
            <pc:sldMk cId="3369277002" sldId="271"/>
            <ac:inkMk id="91" creationId="{AD9E97E9-D2C8-461D-8A50-A287550E0DC0}"/>
          </ac:inkMkLst>
        </pc:inkChg>
        <pc:inkChg chg="add mod">
          <ac:chgData name="Catherine Watson" userId="36b423ff-f3d0-4618-883e-c2bbeda03679" providerId="ADAL" clId="{BC545A7D-EDAC-4CE3-9D87-93EBEC52C73B}" dt="2022-06-02T02:53:23.254" v="2869"/>
          <ac:inkMkLst>
            <pc:docMk/>
            <pc:sldMk cId="3369277002" sldId="271"/>
            <ac:inkMk id="92" creationId="{5F256436-5D0A-473D-9307-623371DB19AD}"/>
          </ac:inkMkLst>
        </pc:inkChg>
        <pc:inkChg chg="add mod">
          <ac:chgData name="Catherine Watson" userId="36b423ff-f3d0-4618-883e-c2bbeda03679" providerId="ADAL" clId="{BC545A7D-EDAC-4CE3-9D87-93EBEC52C73B}" dt="2022-06-02T02:53:23.254" v="2869"/>
          <ac:inkMkLst>
            <pc:docMk/>
            <pc:sldMk cId="3369277002" sldId="271"/>
            <ac:inkMk id="94" creationId="{6ED54525-E4E9-4AAB-993A-633DF001FC0C}"/>
          </ac:inkMkLst>
        </pc:inkChg>
        <pc:inkChg chg="add mod">
          <ac:chgData name="Catherine Watson" userId="36b423ff-f3d0-4618-883e-c2bbeda03679" providerId="ADAL" clId="{BC545A7D-EDAC-4CE3-9D87-93EBEC52C73B}" dt="2022-06-02T02:53:23.254" v="2869"/>
          <ac:inkMkLst>
            <pc:docMk/>
            <pc:sldMk cId="3369277002" sldId="271"/>
            <ac:inkMk id="95" creationId="{AB324998-4F70-4542-A440-A0A812D3DB6F}"/>
          </ac:inkMkLst>
        </pc:inkChg>
        <pc:inkChg chg="add mod">
          <ac:chgData name="Catherine Watson" userId="36b423ff-f3d0-4618-883e-c2bbeda03679" providerId="ADAL" clId="{BC545A7D-EDAC-4CE3-9D87-93EBEC52C73B}" dt="2022-06-02T02:53:23.254" v="2869"/>
          <ac:inkMkLst>
            <pc:docMk/>
            <pc:sldMk cId="3369277002" sldId="271"/>
            <ac:inkMk id="96" creationId="{186C6780-0E6B-46F7-9C70-10E86733D06C}"/>
          </ac:inkMkLst>
        </pc:inkChg>
        <pc:inkChg chg="add mod">
          <ac:chgData name="Catherine Watson" userId="36b423ff-f3d0-4618-883e-c2bbeda03679" providerId="ADAL" clId="{BC545A7D-EDAC-4CE3-9D87-93EBEC52C73B}" dt="2022-06-02T02:53:23.254" v="2869"/>
          <ac:inkMkLst>
            <pc:docMk/>
            <pc:sldMk cId="3369277002" sldId="271"/>
            <ac:inkMk id="97" creationId="{41ADE959-38E6-40AA-B491-77E1589188E6}"/>
          </ac:inkMkLst>
        </pc:inkChg>
        <pc:inkChg chg="add mod">
          <ac:chgData name="Catherine Watson" userId="36b423ff-f3d0-4618-883e-c2bbeda03679" providerId="ADAL" clId="{BC545A7D-EDAC-4CE3-9D87-93EBEC52C73B}" dt="2022-06-02T02:53:23.254" v="2869"/>
          <ac:inkMkLst>
            <pc:docMk/>
            <pc:sldMk cId="3369277002" sldId="271"/>
            <ac:inkMk id="98" creationId="{44967BEC-4705-46EC-A084-9A1B0F57AA1B}"/>
          </ac:inkMkLst>
        </pc:inkChg>
        <pc:inkChg chg="add mod">
          <ac:chgData name="Catherine Watson" userId="36b423ff-f3d0-4618-883e-c2bbeda03679" providerId="ADAL" clId="{BC545A7D-EDAC-4CE3-9D87-93EBEC52C73B}" dt="2022-06-02T02:53:23.254" v="2869"/>
          <ac:inkMkLst>
            <pc:docMk/>
            <pc:sldMk cId="3369277002" sldId="271"/>
            <ac:inkMk id="99" creationId="{03FD6539-C6EF-4500-B712-E2C54139BAE3}"/>
          </ac:inkMkLst>
        </pc:inkChg>
        <pc:inkChg chg="add mod">
          <ac:chgData name="Catherine Watson" userId="36b423ff-f3d0-4618-883e-c2bbeda03679" providerId="ADAL" clId="{BC545A7D-EDAC-4CE3-9D87-93EBEC52C73B}" dt="2022-06-02T02:53:23.254" v="2869"/>
          <ac:inkMkLst>
            <pc:docMk/>
            <pc:sldMk cId="3369277002" sldId="271"/>
            <ac:inkMk id="101" creationId="{E8F5AD27-23F2-4396-B514-0DCB7B4ED361}"/>
          </ac:inkMkLst>
        </pc:inkChg>
        <pc:inkChg chg="add mod">
          <ac:chgData name="Catherine Watson" userId="36b423ff-f3d0-4618-883e-c2bbeda03679" providerId="ADAL" clId="{BC545A7D-EDAC-4CE3-9D87-93EBEC52C73B}" dt="2022-06-02T02:53:23.254" v="2869"/>
          <ac:inkMkLst>
            <pc:docMk/>
            <pc:sldMk cId="3369277002" sldId="271"/>
            <ac:inkMk id="102" creationId="{2FA1FEF8-1135-4AE0-85CB-FC6E713FD0E0}"/>
          </ac:inkMkLst>
        </pc:inkChg>
        <pc:inkChg chg="add mod">
          <ac:chgData name="Catherine Watson" userId="36b423ff-f3d0-4618-883e-c2bbeda03679" providerId="ADAL" clId="{BC545A7D-EDAC-4CE3-9D87-93EBEC52C73B}" dt="2022-06-02T02:53:23.254" v="2869"/>
          <ac:inkMkLst>
            <pc:docMk/>
            <pc:sldMk cId="3369277002" sldId="271"/>
            <ac:inkMk id="103" creationId="{11D2A285-1CDB-43C0-B74B-C1C9E4824C67}"/>
          </ac:inkMkLst>
        </pc:inkChg>
        <pc:inkChg chg="add mod">
          <ac:chgData name="Catherine Watson" userId="36b423ff-f3d0-4618-883e-c2bbeda03679" providerId="ADAL" clId="{BC545A7D-EDAC-4CE3-9D87-93EBEC52C73B}" dt="2022-06-02T02:53:23.254" v="2869"/>
          <ac:inkMkLst>
            <pc:docMk/>
            <pc:sldMk cId="3369277002" sldId="271"/>
            <ac:inkMk id="104" creationId="{0D96FA4A-6212-4A58-A5FC-5C6474286D63}"/>
          </ac:inkMkLst>
        </pc:inkChg>
        <pc:inkChg chg="add mod">
          <ac:chgData name="Catherine Watson" userId="36b423ff-f3d0-4618-883e-c2bbeda03679" providerId="ADAL" clId="{BC545A7D-EDAC-4CE3-9D87-93EBEC52C73B}" dt="2022-06-02T02:53:23.254" v="2869"/>
          <ac:inkMkLst>
            <pc:docMk/>
            <pc:sldMk cId="3369277002" sldId="271"/>
            <ac:inkMk id="106" creationId="{A2EDDBA0-C3DD-4E72-B41F-60EC01272192}"/>
          </ac:inkMkLst>
        </pc:inkChg>
        <pc:inkChg chg="add mod">
          <ac:chgData name="Catherine Watson" userId="36b423ff-f3d0-4618-883e-c2bbeda03679" providerId="ADAL" clId="{BC545A7D-EDAC-4CE3-9D87-93EBEC52C73B}" dt="2022-06-02T02:53:23.254" v="2869"/>
          <ac:inkMkLst>
            <pc:docMk/>
            <pc:sldMk cId="3369277002" sldId="271"/>
            <ac:inkMk id="107" creationId="{B0758311-839C-4100-8061-C65C3AA088E2}"/>
          </ac:inkMkLst>
        </pc:inkChg>
        <pc:inkChg chg="add mod">
          <ac:chgData name="Catherine Watson" userId="36b423ff-f3d0-4618-883e-c2bbeda03679" providerId="ADAL" clId="{BC545A7D-EDAC-4CE3-9D87-93EBEC52C73B}" dt="2022-06-02T02:53:23.254" v="2869"/>
          <ac:inkMkLst>
            <pc:docMk/>
            <pc:sldMk cId="3369277002" sldId="271"/>
            <ac:inkMk id="108" creationId="{F646053D-174F-4EB9-AD00-89F0AA58AA92}"/>
          </ac:inkMkLst>
        </pc:inkChg>
        <pc:inkChg chg="add mod">
          <ac:chgData name="Catherine Watson" userId="36b423ff-f3d0-4618-883e-c2bbeda03679" providerId="ADAL" clId="{BC545A7D-EDAC-4CE3-9D87-93EBEC52C73B}" dt="2022-06-02T02:53:23.254" v="2869"/>
          <ac:inkMkLst>
            <pc:docMk/>
            <pc:sldMk cId="3369277002" sldId="271"/>
            <ac:inkMk id="109" creationId="{55CB2304-0AB1-4500-9D9B-3F9B8674EFF5}"/>
          </ac:inkMkLst>
        </pc:inkChg>
        <pc:inkChg chg="add mod">
          <ac:chgData name="Catherine Watson" userId="36b423ff-f3d0-4618-883e-c2bbeda03679" providerId="ADAL" clId="{BC545A7D-EDAC-4CE3-9D87-93EBEC52C73B}" dt="2022-06-02T02:53:23.254" v="2869"/>
          <ac:inkMkLst>
            <pc:docMk/>
            <pc:sldMk cId="3369277002" sldId="271"/>
            <ac:inkMk id="110" creationId="{B8C5D2B7-FD21-4498-B54D-BD9FC8F1DB21}"/>
          </ac:inkMkLst>
        </pc:inkChg>
        <pc:inkChg chg="add mod">
          <ac:chgData name="Catherine Watson" userId="36b423ff-f3d0-4618-883e-c2bbeda03679" providerId="ADAL" clId="{BC545A7D-EDAC-4CE3-9D87-93EBEC52C73B}" dt="2022-06-02T02:53:23.254" v="2869"/>
          <ac:inkMkLst>
            <pc:docMk/>
            <pc:sldMk cId="3369277002" sldId="271"/>
            <ac:inkMk id="111" creationId="{14DE5605-08D8-42BE-9D11-8B5719909095}"/>
          </ac:inkMkLst>
        </pc:inkChg>
        <pc:inkChg chg="add mod">
          <ac:chgData name="Catherine Watson" userId="36b423ff-f3d0-4618-883e-c2bbeda03679" providerId="ADAL" clId="{BC545A7D-EDAC-4CE3-9D87-93EBEC52C73B}" dt="2022-06-02T02:53:23.254" v="2869"/>
          <ac:inkMkLst>
            <pc:docMk/>
            <pc:sldMk cId="3369277002" sldId="271"/>
            <ac:inkMk id="112" creationId="{F51E2002-6AE0-4AC8-9205-6449952D1201}"/>
          </ac:inkMkLst>
        </pc:inkChg>
        <pc:inkChg chg="add mod">
          <ac:chgData name="Catherine Watson" userId="36b423ff-f3d0-4618-883e-c2bbeda03679" providerId="ADAL" clId="{BC545A7D-EDAC-4CE3-9D87-93EBEC52C73B}" dt="2022-06-02T02:53:23.254" v="2869"/>
          <ac:inkMkLst>
            <pc:docMk/>
            <pc:sldMk cId="3369277002" sldId="271"/>
            <ac:inkMk id="114" creationId="{A062607B-110A-4291-966E-42BF5D041C51}"/>
          </ac:inkMkLst>
        </pc:inkChg>
        <pc:inkChg chg="add del mod">
          <ac:chgData name="Catherine Watson" userId="36b423ff-f3d0-4618-883e-c2bbeda03679" providerId="ADAL" clId="{BC545A7D-EDAC-4CE3-9D87-93EBEC52C73B}" dt="2022-06-02T02:53:23.254" v="2869"/>
          <ac:inkMkLst>
            <pc:docMk/>
            <pc:sldMk cId="3369277002" sldId="271"/>
            <ac:inkMk id="115" creationId="{710EF273-0A15-40E8-9030-FC75EDFDC599}"/>
          </ac:inkMkLst>
        </pc:inkChg>
        <pc:inkChg chg="add del mod">
          <ac:chgData name="Catherine Watson" userId="36b423ff-f3d0-4618-883e-c2bbeda03679" providerId="ADAL" clId="{BC545A7D-EDAC-4CE3-9D87-93EBEC52C73B}" dt="2022-06-02T02:53:23.252" v="2866"/>
          <ac:inkMkLst>
            <pc:docMk/>
            <pc:sldMk cId="3369277002" sldId="271"/>
            <ac:inkMk id="116" creationId="{9BCC304B-E858-4A49-BAFD-38838080F566}"/>
          </ac:inkMkLst>
        </pc:inkChg>
        <pc:inkChg chg="add del mod">
          <ac:chgData name="Catherine Watson" userId="36b423ff-f3d0-4618-883e-c2bbeda03679" providerId="ADAL" clId="{BC545A7D-EDAC-4CE3-9D87-93EBEC52C73B}" dt="2022-06-02T02:53:23.253" v="2867"/>
          <ac:inkMkLst>
            <pc:docMk/>
            <pc:sldMk cId="3369277002" sldId="271"/>
            <ac:inkMk id="117" creationId="{942396BF-D51B-4128-90D2-CE9226C97F2A}"/>
          </ac:inkMkLst>
        </pc:inkChg>
        <pc:inkChg chg="add del mod">
          <ac:chgData name="Catherine Watson" userId="36b423ff-f3d0-4618-883e-c2bbeda03679" providerId="ADAL" clId="{BC545A7D-EDAC-4CE3-9D87-93EBEC52C73B}" dt="2022-06-02T02:53:23.242" v="2849"/>
          <ac:inkMkLst>
            <pc:docMk/>
            <pc:sldMk cId="3369277002" sldId="271"/>
            <ac:inkMk id="119" creationId="{616F048C-1AA3-4613-97F7-5A4AC46C7376}"/>
          </ac:inkMkLst>
        </pc:inkChg>
        <pc:inkChg chg="add del mod">
          <ac:chgData name="Catherine Watson" userId="36b423ff-f3d0-4618-883e-c2bbeda03679" providerId="ADAL" clId="{BC545A7D-EDAC-4CE3-9D87-93EBEC52C73B}" dt="2022-06-02T02:53:23.254" v="2868"/>
          <ac:inkMkLst>
            <pc:docMk/>
            <pc:sldMk cId="3369277002" sldId="271"/>
            <ac:inkMk id="120" creationId="{A92C1BA4-D929-4626-B001-E7425B5BFED3}"/>
          </ac:inkMkLst>
        </pc:inkChg>
        <pc:inkChg chg="add del mod">
          <ac:chgData name="Catherine Watson" userId="36b423ff-f3d0-4618-883e-c2bbeda03679" providerId="ADAL" clId="{BC545A7D-EDAC-4CE3-9D87-93EBEC52C73B}" dt="2022-06-02T02:53:23.251" v="2864"/>
          <ac:inkMkLst>
            <pc:docMk/>
            <pc:sldMk cId="3369277002" sldId="271"/>
            <ac:inkMk id="121" creationId="{10F8E7B5-EC3B-4114-A051-C6E3FF5A1C17}"/>
          </ac:inkMkLst>
        </pc:inkChg>
        <pc:inkChg chg="add del mod">
          <ac:chgData name="Catherine Watson" userId="36b423ff-f3d0-4618-883e-c2bbeda03679" providerId="ADAL" clId="{BC545A7D-EDAC-4CE3-9D87-93EBEC52C73B}" dt="2022-06-02T02:53:23.241" v="2848"/>
          <ac:inkMkLst>
            <pc:docMk/>
            <pc:sldMk cId="3369277002" sldId="271"/>
            <ac:inkMk id="123" creationId="{90DC0CD7-E5C5-476D-974C-C512A8A906D9}"/>
          </ac:inkMkLst>
        </pc:inkChg>
        <pc:inkChg chg="add del mod">
          <ac:chgData name="Catherine Watson" userId="36b423ff-f3d0-4618-883e-c2bbeda03679" providerId="ADAL" clId="{BC545A7D-EDAC-4CE3-9D87-93EBEC52C73B}" dt="2022-06-02T02:53:23.243" v="2852"/>
          <ac:inkMkLst>
            <pc:docMk/>
            <pc:sldMk cId="3369277002" sldId="271"/>
            <ac:inkMk id="124" creationId="{A31F1F6D-A35B-4D76-B70C-02395308FF5C}"/>
          </ac:inkMkLst>
        </pc:inkChg>
        <pc:inkChg chg="add del mod">
          <ac:chgData name="Catherine Watson" userId="36b423ff-f3d0-4618-883e-c2bbeda03679" providerId="ADAL" clId="{BC545A7D-EDAC-4CE3-9D87-93EBEC52C73B}" dt="2022-06-02T02:53:23.244" v="2855"/>
          <ac:inkMkLst>
            <pc:docMk/>
            <pc:sldMk cId="3369277002" sldId="271"/>
            <ac:inkMk id="125" creationId="{FFBDF701-7973-4C79-8049-9B05FAEEF1EA}"/>
          </ac:inkMkLst>
        </pc:inkChg>
        <pc:inkChg chg="add del mod">
          <ac:chgData name="Catherine Watson" userId="36b423ff-f3d0-4618-883e-c2bbeda03679" providerId="ADAL" clId="{BC545A7D-EDAC-4CE3-9D87-93EBEC52C73B}" dt="2022-06-02T02:53:23.242" v="2851"/>
          <ac:inkMkLst>
            <pc:docMk/>
            <pc:sldMk cId="3369277002" sldId="271"/>
            <ac:inkMk id="126" creationId="{EE57AF3C-4184-4FD7-9967-FEEA0C8D5759}"/>
          </ac:inkMkLst>
        </pc:inkChg>
        <pc:inkChg chg="add del mod">
          <ac:chgData name="Catherine Watson" userId="36b423ff-f3d0-4618-883e-c2bbeda03679" providerId="ADAL" clId="{BC545A7D-EDAC-4CE3-9D87-93EBEC52C73B}" dt="2022-06-02T02:53:23.246" v="2857"/>
          <ac:inkMkLst>
            <pc:docMk/>
            <pc:sldMk cId="3369277002" sldId="271"/>
            <ac:inkMk id="127" creationId="{9F872ED1-578B-46AF-B39A-70183BA904A3}"/>
          </ac:inkMkLst>
        </pc:inkChg>
        <pc:inkChg chg="add del mod">
          <ac:chgData name="Catherine Watson" userId="36b423ff-f3d0-4618-883e-c2bbeda03679" providerId="ADAL" clId="{BC545A7D-EDAC-4CE3-9D87-93EBEC52C73B}" dt="2022-06-02T02:53:23.255" v="2872"/>
          <ac:inkMkLst>
            <pc:docMk/>
            <pc:sldMk cId="3369277002" sldId="271"/>
            <ac:inkMk id="128" creationId="{4B1D2FCF-9F38-4C05-877A-DC8A83F26021}"/>
          </ac:inkMkLst>
        </pc:inkChg>
        <pc:inkChg chg="add del mod">
          <ac:chgData name="Catherine Watson" userId="36b423ff-f3d0-4618-883e-c2bbeda03679" providerId="ADAL" clId="{BC545A7D-EDAC-4CE3-9D87-93EBEC52C73B}" dt="2022-06-02T02:53:23.254" v="2871"/>
          <ac:inkMkLst>
            <pc:docMk/>
            <pc:sldMk cId="3369277002" sldId="271"/>
            <ac:inkMk id="129" creationId="{E4FF8F7C-3E92-40B2-937C-12542F614420}"/>
          </ac:inkMkLst>
        </pc:inkChg>
        <pc:inkChg chg="add del mod">
          <ac:chgData name="Catherine Watson" userId="36b423ff-f3d0-4618-883e-c2bbeda03679" providerId="ADAL" clId="{BC545A7D-EDAC-4CE3-9D87-93EBEC52C73B}" dt="2022-06-02T02:53:23.251" v="2863"/>
          <ac:inkMkLst>
            <pc:docMk/>
            <pc:sldMk cId="3369277002" sldId="271"/>
            <ac:inkMk id="131" creationId="{414C00D0-AD7A-4056-B4E9-1CE2FDD2325C}"/>
          </ac:inkMkLst>
        </pc:inkChg>
        <pc:inkChg chg="add del mod">
          <ac:chgData name="Catherine Watson" userId="36b423ff-f3d0-4618-883e-c2bbeda03679" providerId="ADAL" clId="{BC545A7D-EDAC-4CE3-9D87-93EBEC52C73B}" dt="2022-06-02T02:53:23.241" v="2847"/>
          <ac:inkMkLst>
            <pc:docMk/>
            <pc:sldMk cId="3369277002" sldId="271"/>
            <ac:inkMk id="133" creationId="{38C0FD1F-28B7-4061-9B95-830F78D79073}"/>
          </ac:inkMkLst>
        </pc:inkChg>
        <pc:inkChg chg="add del mod">
          <ac:chgData name="Catherine Watson" userId="36b423ff-f3d0-4618-883e-c2bbeda03679" providerId="ADAL" clId="{BC545A7D-EDAC-4CE3-9D87-93EBEC52C73B}" dt="2022-06-02T02:53:23.249" v="2860"/>
          <ac:inkMkLst>
            <pc:docMk/>
            <pc:sldMk cId="3369277002" sldId="271"/>
            <ac:inkMk id="134" creationId="{B25FEAB4-1B2C-46D5-B022-A4EA725DDF1B}"/>
          </ac:inkMkLst>
        </pc:inkChg>
        <pc:inkChg chg="add del mod">
          <ac:chgData name="Catherine Watson" userId="36b423ff-f3d0-4618-883e-c2bbeda03679" providerId="ADAL" clId="{BC545A7D-EDAC-4CE3-9D87-93EBEC52C73B}" dt="2022-06-02T02:53:23.249" v="2861"/>
          <ac:inkMkLst>
            <pc:docMk/>
            <pc:sldMk cId="3369277002" sldId="271"/>
            <ac:inkMk id="135" creationId="{27E07034-46EB-4DC9-9207-77008AA9BE51}"/>
          </ac:inkMkLst>
        </pc:inkChg>
        <pc:inkChg chg="add del mod">
          <ac:chgData name="Catherine Watson" userId="36b423ff-f3d0-4618-883e-c2bbeda03679" providerId="ADAL" clId="{BC545A7D-EDAC-4CE3-9D87-93EBEC52C73B}" dt="2022-06-02T02:53:23.255" v="2873"/>
          <ac:inkMkLst>
            <pc:docMk/>
            <pc:sldMk cId="3369277002" sldId="271"/>
            <ac:inkMk id="136" creationId="{A923F20C-142C-4AFA-B085-F86F2F4F5BA4}"/>
          </ac:inkMkLst>
        </pc:inkChg>
        <pc:inkChg chg="add del mod">
          <ac:chgData name="Catherine Watson" userId="36b423ff-f3d0-4618-883e-c2bbeda03679" providerId="ADAL" clId="{BC545A7D-EDAC-4CE3-9D87-93EBEC52C73B}" dt="2022-06-02T02:53:23.242" v="2850"/>
          <ac:inkMkLst>
            <pc:docMk/>
            <pc:sldMk cId="3369277002" sldId="271"/>
            <ac:inkMk id="137" creationId="{4993063D-898A-4B98-847A-42FC9D5A01D5}"/>
          </ac:inkMkLst>
        </pc:inkChg>
        <pc:inkChg chg="add del mod">
          <ac:chgData name="Catherine Watson" userId="36b423ff-f3d0-4618-883e-c2bbeda03679" providerId="ADAL" clId="{BC545A7D-EDAC-4CE3-9D87-93EBEC52C73B}" dt="2022-06-02T02:53:23.252" v="2865"/>
          <ac:inkMkLst>
            <pc:docMk/>
            <pc:sldMk cId="3369277002" sldId="271"/>
            <ac:inkMk id="139" creationId="{47F9CB6D-5849-4F70-AF18-E66457D220F0}"/>
          </ac:inkMkLst>
        </pc:inkChg>
        <pc:inkChg chg="add del mod">
          <ac:chgData name="Catherine Watson" userId="36b423ff-f3d0-4618-883e-c2bbeda03679" providerId="ADAL" clId="{BC545A7D-EDAC-4CE3-9D87-93EBEC52C73B}" dt="2022-06-02T02:53:23.248" v="2858"/>
          <ac:inkMkLst>
            <pc:docMk/>
            <pc:sldMk cId="3369277002" sldId="271"/>
            <ac:inkMk id="140" creationId="{0A83F4FB-C2DB-4E77-A5B8-449CA62C6E3B}"/>
          </ac:inkMkLst>
        </pc:inkChg>
        <pc:inkChg chg="add del mod">
          <ac:chgData name="Catherine Watson" userId="36b423ff-f3d0-4618-883e-c2bbeda03679" providerId="ADAL" clId="{BC545A7D-EDAC-4CE3-9D87-93EBEC52C73B}" dt="2022-06-02T02:53:23.244" v="2854"/>
          <ac:inkMkLst>
            <pc:docMk/>
            <pc:sldMk cId="3369277002" sldId="271"/>
            <ac:inkMk id="141" creationId="{1AAA1C85-FF8E-4041-96E9-909D0E48A628}"/>
          </ac:inkMkLst>
        </pc:inkChg>
        <pc:inkChg chg="add del mod">
          <ac:chgData name="Catherine Watson" userId="36b423ff-f3d0-4618-883e-c2bbeda03679" providerId="ADAL" clId="{BC545A7D-EDAC-4CE3-9D87-93EBEC52C73B}" dt="2022-06-02T02:53:23.245" v="2856"/>
          <ac:inkMkLst>
            <pc:docMk/>
            <pc:sldMk cId="3369277002" sldId="271"/>
            <ac:inkMk id="142" creationId="{A62C406C-57FD-48BF-9490-A43DB6292247}"/>
          </ac:inkMkLst>
        </pc:inkChg>
        <pc:inkChg chg="add del mod">
          <ac:chgData name="Catherine Watson" userId="36b423ff-f3d0-4618-883e-c2bbeda03679" providerId="ADAL" clId="{BC545A7D-EDAC-4CE3-9D87-93EBEC52C73B}" dt="2022-06-02T02:53:23.249" v="2859"/>
          <ac:inkMkLst>
            <pc:docMk/>
            <pc:sldMk cId="3369277002" sldId="271"/>
            <ac:inkMk id="143" creationId="{38EEEC38-B280-4F69-879A-99A9A11F4951}"/>
          </ac:inkMkLst>
        </pc:inkChg>
        <pc:inkChg chg="add del mod">
          <ac:chgData name="Catherine Watson" userId="36b423ff-f3d0-4618-883e-c2bbeda03679" providerId="ADAL" clId="{BC545A7D-EDAC-4CE3-9D87-93EBEC52C73B}" dt="2022-06-02T02:53:23.243" v="2853"/>
          <ac:inkMkLst>
            <pc:docMk/>
            <pc:sldMk cId="3369277002" sldId="271"/>
            <ac:inkMk id="144" creationId="{9E395707-080D-49F2-A8E5-1D3706CF4E8E}"/>
          </ac:inkMkLst>
        </pc:inkChg>
        <pc:inkChg chg="add del mod">
          <ac:chgData name="Catherine Watson" userId="36b423ff-f3d0-4618-883e-c2bbeda03679" providerId="ADAL" clId="{BC545A7D-EDAC-4CE3-9D87-93EBEC52C73B}" dt="2022-06-02T02:53:23.254" v="2870"/>
          <ac:inkMkLst>
            <pc:docMk/>
            <pc:sldMk cId="3369277002" sldId="271"/>
            <ac:inkMk id="145" creationId="{718614AA-BBF0-49DF-A116-D45F99BA39A8}"/>
          </ac:inkMkLst>
        </pc:inkChg>
        <pc:inkChg chg="add del mod">
          <ac:chgData name="Catherine Watson" userId="36b423ff-f3d0-4618-883e-c2bbeda03679" providerId="ADAL" clId="{BC545A7D-EDAC-4CE3-9D87-93EBEC52C73B}" dt="2022-06-02T02:53:23.250" v="2862"/>
          <ac:inkMkLst>
            <pc:docMk/>
            <pc:sldMk cId="3369277002" sldId="271"/>
            <ac:inkMk id="146" creationId="{0F60D32B-6260-4C11-A88F-46EC28B553EE}"/>
          </ac:inkMkLst>
        </pc:inkChg>
        <pc:inkChg chg="add mod">
          <ac:chgData name="Catherine Watson" userId="36b423ff-f3d0-4618-883e-c2bbeda03679" providerId="ADAL" clId="{BC545A7D-EDAC-4CE3-9D87-93EBEC52C73B}" dt="2022-06-02T02:52:50.534" v="2842"/>
          <ac:inkMkLst>
            <pc:docMk/>
            <pc:sldMk cId="3369277002" sldId="271"/>
            <ac:inkMk id="148" creationId="{C642FF42-AAF7-4E5C-AF75-3CBE5A0BC6D7}"/>
          </ac:inkMkLst>
        </pc:inkChg>
        <pc:inkChg chg="add mod">
          <ac:chgData name="Catherine Watson" userId="36b423ff-f3d0-4618-883e-c2bbeda03679" providerId="ADAL" clId="{BC545A7D-EDAC-4CE3-9D87-93EBEC52C73B}" dt="2022-06-02T02:52:50.534" v="2842"/>
          <ac:inkMkLst>
            <pc:docMk/>
            <pc:sldMk cId="3369277002" sldId="271"/>
            <ac:inkMk id="149" creationId="{0E369468-BC22-4B88-A48F-A22E4C1233FA}"/>
          </ac:inkMkLst>
        </pc:inkChg>
        <pc:inkChg chg="add mod">
          <ac:chgData name="Catherine Watson" userId="36b423ff-f3d0-4618-883e-c2bbeda03679" providerId="ADAL" clId="{BC545A7D-EDAC-4CE3-9D87-93EBEC52C73B}" dt="2022-06-02T02:52:50.534" v="2842"/>
          <ac:inkMkLst>
            <pc:docMk/>
            <pc:sldMk cId="3369277002" sldId="271"/>
            <ac:inkMk id="150" creationId="{AE940E7C-986D-4C04-92A9-EC53C531E97C}"/>
          </ac:inkMkLst>
        </pc:inkChg>
        <pc:inkChg chg="add mod">
          <ac:chgData name="Catherine Watson" userId="36b423ff-f3d0-4618-883e-c2bbeda03679" providerId="ADAL" clId="{BC545A7D-EDAC-4CE3-9D87-93EBEC52C73B}" dt="2022-06-02T02:52:50.534" v="2842"/>
          <ac:inkMkLst>
            <pc:docMk/>
            <pc:sldMk cId="3369277002" sldId="271"/>
            <ac:inkMk id="152" creationId="{0E0D9884-0768-48B2-BFD0-3187D6C4C34B}"/>
          </ac:inkMkLst>
        </pc:inkChg>
        <pc:inkChg chg="add mod">
          <ac:chgData name="Catherine Watson" userId="36b423ff-f3d0-4618-883e-c2bbeda03679" providerId="ADAL" clId="{BC545A7D-EDAC-4CE3-9D87-93EBEC52C73B}" dt="2022-06-02T02:52:50.534" v="2842"/>
          <ac:inkMkLst>
            <pc:docMk/>
            <pc:sldMk cId="3369277002" sldId="271"/>
            <ac:inkMk id="153" creationId="{CEF4C9C4-3FB9-4F07-84A8-F56156FAE6FE}"/>
          </ac:inkMkLst>
        </pc:inkChg>
        <pc:inkChg chg="add mod">
          <ac:chgData name="Catherine Watson" userId="36b423ff-f3d0-4618-883e-c2bbeda03679" providerId="ADAL" clId="{BC545A7D-EDAC-4CE3-9D87-93EBEC52C73B}" dt="2022-06-02T02:52:50.534" v="2842"/>
          <ac:inkMkLst>
            <pc:docMk/>
            <pc:sldMk cId="3369277002" sldId="271"/>
            <ac:inkMk id="154" creationId="{1AB97BBC-16E2-48C5-AA3D-834FB8434AC4}"/>
          </ac:inkMkLst>
        </pc:inkChg>
        <pc:inkChg chg="add mod">
          <ac:chgData name="Catherine Watson" userId="36b423ff-f3d0-4618-883e-c2bbeda03679" providerId="ADAL" clId="{BC545A7D-EDAC-4CE3-9D87-93EBEC52C73B}" dt="2022-06-02T02:52:50.534" v="2842"/>
          <ac:inkMkLst>
            <pc:docMk/>
            <pc:sldMk cId="3369277002" sldId="271"/>
            <ac:inkMk id="155" creationId="{1C18B9CB-D1FF-45AE-9094-DD70E81726DC}"/>
          </ac:inkMkLst>
        </pc:inkChg>
        <pc:inkChg chg="add mod">
          <ac:chgData name="Catherine Watson" userId="36b423ff-f3d0-4618-883e-c2bbeda03679" providerId="ADAL" clId="{BC545A7D-EDAC-4CE3-9D87-93EBEC52C73B}" dt="2022-06-02T02:52:50.534" v="2842"/>
          <ac:inkMkLst>
            <pc:docMk/>
            <pc:sldMk cId="3369277002" sldId="271"/>
            <ac:inkMk id="157" creationId="{D692BD60-0076-4066-9B2E-DED624AE628F}"/>
          </ac:inkMkLst>
        </pc:inkChg>
        <pc:inkChg chg="add mod">
          <ac:chgData name="Catherine Watson" userId="36b423ff-f3d0-4618-883e-c2bbeda03679" providerId="ADAL" clId="{BC545A7D-EDAC-4CE3-9D87-93EBEC52C73B}" dt="2022-06-02T02:52:50.534" v="2842"/>
          <ac:inkMkLst>
            <pc:docMk/>
            <pc:sldMk cId="3369277002" sldId="271"/>
            <ac:inkMk id="158" creationId="{ABFE6E39-07F6-4553-9C4B-C580862DB28D}"/>
          </ac:inkMkLst>
        </pc:inkChg>
        <pc:inkChg chg="add mod">
          <ac:chgData name="Catherine Watson" userId="36b423ff-f3d0-4618-883e-c2bbeda03679" providerId="ADAL" clId="{BC545A7D-EDAC-4CE3-9D87-93EBEC52C73B}" dt="2022-06-02T02:54:23.877" v="2904"/>
          <ac:inkMkLst>
            <pc:docMk/>
            <pc:sldMk cId="3369277002" sldId="271"/>
            <ac:inkMk id="160" creationId="{63D47F84-A829-4489-AB86-49309444FD01}"/>
          </ac:inkMkLst>
        </pc:inkChg>
        <pc:inkChg chg="add mod">
          <ac:chgData name="Catherine Watson" userId="36b423ff-f3d0-4618-883e-c2bbeda03679" providerId="ADAL" clId="{BC545A7D-EDAC-4CE3-9D87-93EBEC52C73B}" dt="2022-06-02T02:54:23.877" v="2904"/>
          <ac:inkMkLst>
            <pc:docMk/>
            <pc:sldMk cId="3369277002" sldId="271"/>
            <ac:inkMk id="161" creationId="{367CAAEF-866A-4E63-837E-0DE834B045A6}"/>
          </ac:inkMkLst>
        </pc:inkChg>
        <pc:inkChg chg="add mod">
          <ac:chgData name="Catherine Watson" userId="36b423ff-f3d0-4618-883e-c2bbeda03679" providerId="ADAL" clId="{BC545A7D-EDAC-4CE3-9D87-93EBEC52C73B}" dt="2022-06-02T02:54:23.877" v="2904"/>
          <ac:inkMkLst>
            <pc:docMk/>
            <pc:sldMk cId="3369277002" sldId="271"/>
            <ac:inkMk id="162" creationId="{1E63978C-C622-4D43-8144-8E1FF15F9B43}"/>
          </ac:inkMkLst>
        </pc:inkChg>
        <pc:inkChg chg="add mod">
          <ac:chgData name="Catherine Watson" userId="36b423ff-f3d0-4618-883e-c2bbeda03679" providerId="ADAL" clId="{BC545A7D-EDAC-4CE3-9D87-93EBEC52C73B}" dt="2022-06-02T02:53:30.681" v="2875"/>
          <ac:inkMkLst>
            <pc:docMk/>
            <pc:sldMk cId="3369277002" sldId="271"/>
            <ac:inkMk id="164" creationId="{4D396EC8-140B-47FE-B654-2AFBE07058B5}"/>
          </ac:inkMkLst>
        </pc:inkChg>
        <pc:inkChg chg="add">
          <ac:chgData name="Catherine Watson" userId="36b423ff-f3d0-4618-883e-c2bbeda03679" providerId="ADAL" clId="{BC545A7D-EDAC-4CE3-9D87-93EBEC52C73B}" dt="2022-06-02T02:53:32.719" v="2876" actId="9405"/>
          <ac:inkMkLst>
            <pc:docMk/>
            <pc:sldMk cId="3369277002" sldId="271"/>
            <ac:inkMk id="166" creationId="{777E9D14-EA6A-4399-A7CE-4557D0D017F6}"/>
          </ac:inkMkLst>
        </pc:inkChg>
        <pc:inkChg chg="add">
          <ac:chgData name="Catherine Watson" userId="36b423ff-f3d0-4618-883e-c2bbeda03679" providerId="ADAL" clId="{BC545A7D-EDAC-4CE3-9D87-93EBEC52C73B}" dt="2022-06-02T02:54:05.548" v="2877" actId="9405"/>
          <ac:inkMkLst>
            <pc:docMk/>
            <pc:sldMk cId="3369277002" sldId="271"/>
            <ac:inkMk id="167" creationId="{BFA9CA72-DE25-4692-946C-94130A674E51}"/>
          </ac:inkMkLst>
        </pc:inkChg>
        <pc:inkChg chg="add">
          <ac:chgData name="Catherine Watson" userId="36b423ff-f3d0-4618-883e-c2bbeda03679" providerId="ADAL" clId="{BC545A7D-EDAC-4CE3-9D87-93EBEC52C73B}" dt="2022-06-02T02:54:10.234" v="2878" actId="9405"/>
          <ac:inkMkLst>
            <pc:docMk/>
            <pc:sldMk cId="3369277002" sldId="271"/>
            <ac:inkMk id="168" creationId="{7A9623FB-0895-461C-B8D8-C6E0F8027B20}"/>
          </ac:inkMkLst>
        </pc:inkChg>
        <pc:inkChg chg="add mod">
          <ac:chgData name="Catherine Watson" userId="36b423ff-f3d0-4618-883e-c2bbeda03679" providerId="ADAL" clId="{BC545A7D-EDAC-4CE3-9D87-93EBEC52C73B}" dt="2022-06-02T02:54:27.838" v="2910"/>
          <ac:inkMkLst>
            <pc:docMk/>
            <pc:sldMk cId="3369277002" sldId="271"/>
            <ac:inkMk id="169" creationId="{A3C9B43A-C6FA-49C7-A627-10902438EA3C}"/>
          </ac:inkMkLst>
        </pc:inkChg>
        <pc:inkChg chg="add mod">
          <ac:chgData name="Catherine Watson" userId="36b423ff-f3d0-4618-883e-c2bbeda03679" providerId="ADAL" clId="{BC545A7D-EDAC-4CE3-9D87-93EBEC52C73B}" dt="2022-06-02T02:54:27.838" v="2910"/>
          <ac:inkMkLst>
            <pc:docMk/>
            <pc:sldMk cId="3369277002" sldId="271"/>
            <ac:inkMk id="170" creationId="{9132296F-D1FB-400C-A7C9-B5F024FAFC06}"/>
          </ac:inkMkLst>
        </pc:inkChg>
        <pc:inkChg chg="add mod">
          <ac:chgData name="Catherine Watson" userId="36b423ff-f3d0-4618-883e-c2bbeda03679" providerId="ADAL" clId="{BC545A7D-EDAC-4CE3-9D87-93EBEC52C73B}" dt="2022-06-02T02:54:42.955" v="2934"/>
          <ac:inkMkLst>
            <pc:docMk/>
            <pc:sldMk cId="3369277002" sldId="271"/>
            <ac:inkMk id="171" creationId="{5F5E0324-E9D8-46B5-9780-178E06E52DF0}"/>
          </ac:inkMkLst>
        </pc:inkChg>
        <pc:inkChg chg="add mod">
          <ac:chgData name="Catherine Watson" userId="36b423ff-f3d0-4618-883e-c2bbeda03679" providerId="ADAL" clId="{BC545A7D-EDAC-4CE3-9D87-93EBEC52C73B}" dt="2022-06-02T02:54:42.955" v="2934"/>
          <ac:inkMkLst>
            <pc:docMk/>
            <pc:sldMk cId="3369277002" sldId="271"/>
            <ac:inkMk id="173" creationId="{CF00E008-0F04-4471-AD67-EB15E36B5C1B}"/>
          </ac:inkMkLst>
        </pc:inkChg>
        <pc:inkChg chg="add mod">
          <ac:chgData name="Catherine Watson" userId="36b423ff-f3d0-4618-883e-c2bbeda03679" providerId="ADAL" clId="{BC545A7D-EDAC-4CE3-9D87-93EBEC52C73B}" dt="2022-06-02T02:54:42.955" v="2934"/>
          <ac:inkMkLst>
            <pc:docMk/>
            <pc:sldMk cId="3369277002" sldId="271"/>
            <ac:inkMk id="174" creationId="{C4BBB5A6-8074-49CD-9C7C-F5A38DE7C194}"/>
          </ac:inkMkLst>
        </pc:inkChg>
        <pc:inkChg chg="add mod">
          <ac:chgData name="Catherine Watson" userId="36b423ff-f3d0-4618-883e-c2bbeda03679" providerId="ADAL" clId="{BC545A7D-EDAC-4CE3-9D87-93EBEC52C73B}" dt="2022-06-02T02:54:42.955" v="2934"/>
          <ac:inkMkLst>
            <pc:docMk/>
            <pc:sldMk cId="3369277002" sldId="271"/>
            <ac:inkMk id="175" creationId="{9821F132-103E-4134-8B70-6D99EF08AFF9}"/>
          </ac:inkMkLst>
        </pc:inkChg>
        <pc:inkChg chg="add mod">
          <ac:chgData name="Catherine Watson" userId="36b423ff-f3d0-4618-883e-c2bbeda03679" providerId="ADAL" clId="{BC545A7D-EDAC-4CE3-9D87-93EBEC52C73B}" dt="2022-06-02T02:54:42.955" v="2934"/>
          <ac:inkMkLst>
            <pc:docMk/>
            <pc:sldMk cId="3369277002" sldId="271"/>
            <ac:inkMk id="176" creationId="{E415A508-98C6-418A-8182-2DA9219DE7EB}"/>
          </ac:inkMkLst>
        </pc:inkChg>
        <pc:inkChg chg="add mod">
          <ac:chgData name="Catherine Watson" userId="36b423ff-f3d0-4618-883e-c2bbeda03679" providerId="ADAL" clId="{BC545A7D-EDAC-4CE3-9D87-93EBEC52C73B}" dt="2022-06-02T02:54:42.955" v="2934"/>
          <ac:inkMkLst>
            <pc:docMk/>
            <pc:sldMk cId="3369277002" sldId="271"/>
            <ac:inkMk id="177" creationId="{E7359F81-E849-4EA9-91D2-E0D8038089CF}"/>
          </ac:inkMkLst>
        </pc:inkChg>
        <pc:inkChg chg="add mod">
          <ac:chgData name="Catherine Watson" userId="36b423ff-f3d0-4618-883e-c2bbeda03679" providerId="ADAL" clId="{BC545A7D-EDAC-4CE3-9D87-93EBEC52C73B}" dt="2022-06-02T02:54:42.955" v="2934"/>
          <ac:inkMkLst>
            <pc:docMk/>
            <pc:sldMk cId="3369277002" sldId="271"/>
            <ac:inkMk id="178" creationId="{4EBA0FCD-2C71-4187-B0F1-D10FB16628A2}"/>
          </ac:inkMkLst>
        </pc:inkChg>
        <pc:inkChg chg="add mod">
          <ac:chgData name="Catherine Watson" userId="36b423ff-f3d0-4618-883e-c2bbeda03679" providerId="ADAL" clId="{BC545A7D-EDAC-4CE3-9D87-93EBEC52C73B}" dt="2022-06-02T02:54:42.955" v="2934"/>
          <ac:inkMkLst>
            <pc:docMk/>
            <pc:sldMk cId="3369277002" sldId="271"/>
            <ac:inkMk id="179" creationId="{1D3EEBA2-6142-40FE-BD5E-89B945FFA0E3}"/>
          </ac:inkMkLst>
        </pc:inkChg>
        <pc:inkChg chg="add mod">
          <ac:chgData name="Catherine Watson" userId="36b423ff-f3d0-4618-883e-c2bbeda03679" providerId="ADAL" clId="{BC545A7D-EDAC-4CE3-9D87-93EBEC52C73B}" dt="2022-06-02T02:54:42.955" v="2934"/>
          <ac:inkMkLst>
            <pc:docMk/>
            <pc:sldMk cId="3369277002" sldId="271"/>
            <ac:inkMk id="180" creationId="{CA54AF7B-F71E-42EE-BCB2-6F77BAC79708}"/>
          </ac:inkMkLst>
        </pc:inkChg>
        <pc:inkChg chg="add mod">
          <ac:chgData name="Catherine Watson" userId="36b423ff-f3d0-4618-883e-c2bbeda03679" providerId="ADAL" clId="{BC545A7D-EDAC-4CE3-9D87-93EBEC52C73B}" dt="2022-06-02T02:54:42.955" v="2934"/>
          <ac:inkMkLst>
            <pc:docMk/>
            <pc:sldMk cId="3369277002" sldId="271"/>
            <ac:inkMk id="181" creationId="{2A21A5D6-5B4C-47EE-A264-BD0BA6056977}"/>
          </ac:inkMkLst>
        </pc:inkChg>
        <pc:inkChg chg="add mod">
          <ac:chgData name="Catherine Watson" userId="36b423ff-f3d0-4618-883e-c2bbeda03679" providerId="ADAL" clId="{BC545A7D-EDAC-4CE3-9D87-93EBEC52C73B}" dt="2022-06-02T02:54:42.955" v="2934"/>
          <ac:inkMkLst>
            <pc:docMk/>
            <pc:sldMk cId="3369277002" sldId="271"/>
            <ac:inkMk id="182" creationId="{8C7E93BD-7060-48E0-AB41-E4EF77CADEC5}"/>
          </ac:inkMkLst>
        </pc:inkChg>
        <pc:inkChg chg="add mod">
          <ac:chgData name="Catherine Watson" userId="36b423ff-f3d0-4618-883e-c2bbeda03679" providerId="ADAL" clId="{BC545A7D-EDAC-4CE3-9D87-93EBEC52C73B}" dt="2022-06-02T02:54:42.955" v="2934"/>
          <ac:inkMkLst>
            <pc:docMk/>
            <pc:sldMk cId="3369277002" sldId="271"/>
            <ac:inkMk id="183" creationId="{16D6F35C-DC81-4BB4-8164-2990D6D674B4}"/>
          </ac:inkMkLst>
        </pc:inkChg>
        <pc:inkChg chg="add mod">
          <ac:chgData name="Catherine Watson" userId="36b423ff-f3d0-4618-883e-c2bbeda03679" providerId="ADAL" clId="{BC545A7D-EDAC-4CE3-9D87-93EBEC52C73B}" dt="2022-06-02T02:54:42.955" v="2934"/>
          <ac:inkMkLst>
            <pc:docMk/>
            <pc:sldMk cId="3369277002" sldId="271"/>
            <ac:inkMk id="184" creationId="{C3513E78-A708-444C-9C44-0654CDFDBA4E}"/>
          </ac:inkMkLst>
        </pc:inkChg>
        <pc:inkChg chg="add mod">
          <ac:chgData name="Catherine Watson" userId="36b423ff-f3d0-4618-883e-c2bbeda03679" providerId="ADAL" clId="{BC545A7D-EDAC-4CE3-9D87-93EBEC52C73B}" dt="2022-06-02T02:54:42.955" v="2934"/>
          <ac:inkMkLst>
            <pc:docMk/>
            <pc:sldMk cId="3369277002" sldId="271"/>
            <ac:inkMk id="185" creationId="{F9202E28-09EE-421B-B69F-5BDDBEC5F879}"/>
          </ac:inkMkLst>
        </pc:inkChg>
        <pc:inkChg chg="add mod">
          <ac:chgData name="Catherine Watson" userId="36b423ff-f3d0-4618-883e-c2bbeda03679" providerId="ADAL" clId="{BC545A7D-EDAC-4CE3-9D87-93EBEC52C73B}" dt="2022-06-02T02:54:42.955" v="2934"/>
          <ac:inkMkLst>
            <pc:docMk/>
            <pc:sldMk cId="3369277002" sldId="271"/>
            <ac:inkMk id="186" creationId="{2569C1B9-6648-4AC5-9A6F-0794CE16A33B}"/>
          </ac:inkMkLst>
        </pc:inkChg>
        <pc:inkChg chg="add mod">
          <ac:chgData name="Catherine Watson" userId="36b423ff-f3d0-4618-883e-c2bbeda03679" providerId="ADAL" clId="{BC545A7D-EDAC-4CE3-9D87-93EBEC52C73B}" dt="2022-06-02T02:54:42.955" v="2934"/>
          <ac:inkMkLst>
            <pc:docMk/>
            <pc:sldMk cId="3369277002" sldId="271"/>
            <ac:inkMk id="187" creationId="{64BFB581-7A19-4DB0-8CBC-9548B18D6E4C}"/>
          </ac:inkMkLst>
        </pc:inkChg>
        <pc:inkChg chg="add mod">
          <ac:chgData name="Catherine Watson" userId="36b423ff-f3d0-4618-883e-c2bbeda03679" providerId="ADAL" clId="{BC545A7D-EDAC-4CE3-9D87-93EBEC52C73B}" dt="2022-06-02T02:54:42.955" v="2934"/>
          <ac:inkMkLst>
            <pc:docMk/>
            <pc:sldMk cId="3369277002" sldId="271"/>
            <ac:inkMk id="188" creationId="{303B02BE-8E4E-4410-959B-0AC2997433FD}"/>
          </ac:inkMkLst>
        </pc:inkChg>
        <pc:inkChg chg="add mod">
          <ac:chgData name="Catherine Watson" userId="36b423ff-f3d0-4618-883e-c2bbeda03679" providerId="ADAL" clId="{BC545A7D-EDAC-4CE3-9D87-93EBEC52C73B}" dt="2022-06-02T02:54:42.955" v="2934"/>
          <ac:inkMkLst>
            <pc:docMk/>
            <pc:sldMk cId="3369277002" sldId="271"/>
            <ac:inkMk id="189" creationId="{2CD5007A-9597-4AB1-9E1F-A12A5C074571}"/>
          </ac:inkMkLst>
        </pc:inkChg>
        <pc:inkChg chg="add mod">
          <ac:chgData name="Catherine Watson" userId="36b423ff-f3d0-4618-883e-c2bbeda03679" providerId="ADAL" clId="{BC545A7D-EDAC-4CE3-9D87-93EBEC52C73B}" dt="2022-06-02T02:54:42.955" v="2934"/>
          <ac:inkMkLst>
            <pc:docMk/>
            <pc:sldMk cId="3369277002" sldId="271"/>
            <ac:inkMk id="190" creationId="{762B3EAB-16C1-4314-8E7E-ECB5CA40A6EC}"/>
          </ac:inkMkLst>
        </pc:inkChg>
        <pc:inkChg chg="add mod">
          <ac:chgData name="Catherine Watson" userId="36b423ff-f3d0-4618-883e-c2bbeda03679" providerId="ADAL" clId="{BC545A7D-EDAC-4CE3-9D87-93EBEC52C73B}" dt="2022-06-02T02:54:42.955" v="2934"/>
          <ac:inkMkLst>
            <pc:docMk/>
            <pc:sldMk cId="3369277002" sldId="271"/>
            <ac:inkMk id="191" creationId="{B97D3F6E-3DA1-4944-80F1-8D4FD344072A}"/>
          </ac:inkMkLst>
        </pc:inkChg>
        <pc:inkChg chg="add mod">
          <ac:chgData name="Catherine Watson" userId="36b423ff-f3d0-4618-883e-c2bbeda03679" providerId="ADAL" clId="{BC545A7D-EDAC-4CE3-9D87-93EBEC52C73B}" dt="2022-06-02T02:54:42.955" v="2934"/>
          <ac:inkMkLst>
            <pc:docMk/>
            <pc:sldMk cId="3369277002" sldId="271"/>
            <ac:inkMk id="192" creationId="{5C1CD15F-924B-476F-A29B-BEAC733FFC24}"/>
          </ac:inkMkLst>
        </pc:inkChg>
        <pc:inkChg chg="add mod">
          <ac:chgData name="Catherine Watson" userId="36b423ff-f3d0-4618-883e-c2bbeda03679" providerId="ADAL" clId="{BC545A7D-EDAC-4CE3-9D87-93EBEC52C73B}" dt="2022-06-02T02:54:42.955" v="2934"/>
          <ac:inkMkLst>
            <pc:docMk/>
            <pc:sldMk cId="3369277002" sldId="271"/>
            <ac:inkMk id="193" creationId="{95CF8979-4707-4BDE-813B-AE824F82C004}"/>
          </ac:inkMkLst>
        </pc:inkChg>
        <pc:inkChg chg="add mod">
          <ac:chgData name="Catherine Watson" userId="36b423ff-f3d0-4618-883e-c2bbeda03679" providerId="ADAL" clId="{BC545A7D-EDAC-4CE3-9D87-93EBEC52C73B}" dt="2022-06-02T02:54:42.955" v="2934"/>
          <ac:inkMkLst>
            <pc:docMk/>
            <pc:sldMk cId="3369277002" sldId="271"/>
            <ac:inkMk id="195" creationId="{C05EE23E-287F-4229-A52C-A5020133E259}"/>
          </ac:inkMkLst>
        </pc:inkChg>
        <pc:inkChg chg="add mod">
          <ac:chgData name="Catherine Watson" userId="36b423ff-f3d0-4618-883e-c2bbeda03679" providerId="ADAL" clId="{BC545A7D-EDAC-4CE3-9D87-93EBEC52C73B}" dt="2022-06-02T02:54:42.955" v="2934"/>
          <ac:inkMkLst>
            <pc:docMk/>
            <pc:sldMk cId="3369277002" sldId="271"/>
            <ac:inkMk id="197" creationId="{14A72D38-E9CF-4AF3-85DE-8CC4FAAED5AB}"/>
          </ac:inkMkLst>
        </pc:inkChg>
        <pc:inkChg chg="add mod">
          <ac:chgData name="Catherine Watson" userId="36b423ff-f3d0-4618-883e-c2bbeda03679" providerId="ADAL" clId="{BC545A7D-EDAC-4CE3-9D87-93EBEC52C73B}" dt="2022-06-02T02:54:42.955" v="2934"/>
          <ac:inkMkLst>
            <pc:docMk/>
            <pc:sldMk cId="3369277002" sldId="271"/>
            <ac:inkMk id="199" creationId="{4FA638E5-D2FC-49A7-A4F6-D3A2262CE78B}"/>
          </ac:inkMkLst>
        </pc:inkChg>
        <pc:inkChg chg="add mod">
          <ac:chgData name="Catherine Watson" userId="36b423ff-f3d0-4618-883e-c2bbeda03679" providerId="ADAL" clId="{BC545A7D-EDAC-4CE3-9D87-93EBEC52C73B}" dt="2022-06-02T02:54:42.955" v="2934"/>
          <ac:inkMkLst>
            <pc:docMk/>
            <pc:sldMk cId="3369277002" sldId="271"/>
            <ac:inkMk id="201" creationId="{18CE49C1-0C79-4B99-92C3-A14A68767F87}"/>
          </ac:inkMkLst>
        </pc:inkChg>
        <pc:inkChg chg="add mod">
          <ac:chgData name="Catherine Watson" userId="36b423ff-f3d0-4618-883e-c2bbeda03679" providerId="ADAL" clId="{BC545A7D-EDAC-4CE3-9D87-93EBEC52C73B}" dt="2022-06-02T02:54:42.955" v="2934"/>
          <ac:inkMkLst>
            <pc:docMk/>
            <pc:sldMk cId="3369277002" sldId="271"/>
            <ac:inkMk id="202" creationId="{D7ED2594-F5FB-4C11-83C2-6250927D5E46}"/>
          </ac:inkMkLst>
        </pc:inkChg>
        <pc:inkChg chg="add mod">
          <ac:chgData name="Catherine Watson" userId="36b423ff-f3d0-4618-883e-c2bbeda03679" providerId="ADAL" clId="{BC545A7D-EDAC-4CE3-9D87-93EBEC52C73B}" dt="2022-06-02T02:54:42.955" v="2934"/>
          <ac:inkMkLst>
            <pc:docMk/>
            <pc:sldMk cId="3369277002" sldId="271"/>
            <ac:inkMk id="203" creationId="{AAB704E0-0D04-4181-AA27-753B41A1851F}"/>
          </ac:inkMkLst>
        </pc:inkChg>
        <pc:inkChg chg="add mod">
          <ac:chgData name="Catherine Watson" userId="36b423ff-f3d0-4618-883e-c2bbeda03679" providerId="ADAL" clId="{BC545A7D-EDAC-4CE3-9D87-93EBEC52C73B}" dt="2022-06-02T02:54:42.955" v="2934"/>
          <ac:inkMkLst>
            <pc:docMk/>
            <pc:sldMk cId="3369277002" sldId="271"/>
            <ac:inkMk id="204" creationId="{8CF8A4A1-E73E-4C16-A84B-E3B138E3608E}"/>
          </ac:inkMkLst>
        </pc:inkChg>
        <pc:inkChg chg="add mod">
          <ac:chgData name="Catherine Watson" userId="36b423ff-f3d0-4618-883e-c2bbeda03679" providerId="ADAL" clId="{BC545A7D-EDAC-4CE3-9D87-93EBEC52C73B}" dt="2022-06-02T02:54:42.955" v="2934"/>
          <ac:inkMkLst>
            <pc:docMk/>
            <pc:sldMk cId="3369277002" sldId="271"/>
            <ac:inkMk id="205" creationId="{A3A0F791-FF53-4D84-ADD1-748E9F0EBF1B}"/>
          </ac:inkMkLst>
        </pc:inkChg>
        <pc:inkChg chg="add mod">
          <ac:chgData name="Catherine Watson" userId="36b423ff-f3d0-4618-883e-c2bbeda03679" providerId="ADAL" clId="{BC545A7D-EDAC-4CE3-9D87-93EBEC52C73B}" dt="2022-06-02T02:54:42.955" v="2934"/>
          <ac:inkMkLst>
            <pc:docMk/>
            <pc:sldMk cId="3369277002" sldId="271"/>
            <ac:inkMk id="206" creationId="{E054BF9D-CFFA-40F6-87BD-32B238A0EB21}"/>
          </ac:inkMkLst>
        </pc:inkChg>
        <pc:inkChg chg="add mod">
          <ac:chgData name="Catherine Watson" userId="36b423ff-f3d0-4618-883e-c2bbeda03679" providerId="ADAL" clId="{BC545A7D-EDAC-4CE3-9D87-93EBEC52C73B}" dt="2022-06-02T02:54:42.955" v="2934"/>
          <ac:inkMkLst>
            <pc:docMk/>
            <pc:sldMk cId="3369277002" sldId="271"/>
            <ac:inkMk id="207" creationId="{9276D358-A231-4DB6-99FB-8F3E539ED0FE}"/>
          </ac:inkMkLst>
        </pc:inkChg>
        <pc:inkChg chg="add mod">
          <ac:chgData name="Catherine Watson" userId="36b423ff-f3d0-4618-883e-c2bbeda03679" providerId="ADAL" clId="{BC545A7D-EDAC-4CE3-9D87-93EBEC52C73B}" dt="2022-06-02T02:54:42.955" v="2934"/>
          <ac:inkMkLst>
            <pc:docMk/>
            <pc:sldMk cId="3369277002" sldId="271"/>
            <ac:inkMk id="208" creationId="{EEF047B0-FED0-499C-A88D-621B7252B5BD}"/>
          </ac:inkMkLst>
        </pc:inkChg>
        <pc:inkChg chg="add mod">
          <ac:chgData name="Catherine Watson" userId="36b423ff-f3d0-4618-883e-c2bbeda03679" providerId="ADAL" clId="{BC545A7D-EDAC-4CE3-9D87-93EBEC52C73B}" dt="2022-06-02T02:54:42.955" v="2934"/>
          <ac:inkMkLst>
            <pc:docMk/>
            <pc:sldMk cId="3369277002" sldId="271"/>
            <ac:inkMk id="209" creationId="{AF7DA4EF-9877-4458-B784-CB0B2D3A6239}"/>
          </ac:inkMkLst>
        </pc:inkChg>
        <pc:inkChg chg="add mod">
          <ac:chgData name="Catherine Watson" userId="36b423ff-f3d0-4618-883e-c2bbeda03679" providerId="ADAL" clId="{BC545A7D-EDAC-4CE3-9D87-93EBEC52C73B}" dt="2022-06-02T02:54:42.955" v="2934"/>
          <ac:inkMkLst>
            <pc:docMk/>
            <pc:sldMk cId="3369277002" sldId="271"/>
            <ac:inkMk id="210" creationId="{3FE91F76-A211-4908-B9D7-A323E49299B9}"/>
          </ac:inkMkLst>
        </pc:inkChg>
        <pc:inkChg chg="add mod">
          <ac:chgData name="Catherine Watson" userId="36b423ff-f3d0-4618-883e-c2bbeda03679" providerId="ADAL" clId="{BC545A7D-EDAC-4CE3-9D87-93EBEC52C73B}" dt="2022-06-02T02:54:42.955" v="2934"/>
          <ac:inkMkLst>
            <pc:docMk/>
            <pc:sldMk cId="3369277002" sldId="271"/>
            <ac:inkMk id="212" creationId="{87B0E7BD-DA83-46FD-BBCE-E26B680901AE}"/>
          </ac:inkMkLst>
        </pc:inkChg>
        <pc:inkChg chg="add mod">
          <ac:chgData name="Catherine Watson" userId="36b423ff-f3d0-4618-883e-c2bbeda03679" providerId="ADAL" clId="{BC545A7D-EDAC-4CE3-9D87-93EBEC52C73B}" dt="2022-06-02T02:54:42.955" v="2934"/>
          <ac:inkMkLst>
            <pc:docMk/>
            <pc:sldMk cId="3369277002" sldId="271"/>
            <ac:inkMk id="213" creationId="{934490D3-D912-4F0D-9892-DAD260728042}"/>
          </ac:inkMkLst>
        </pc:inkChg>
        <pc:inkChg chg="add mod">
          <ac:chgData name="Catherine Watson" userId="36b423ff-f3d0-4618-883e-c2bbeda03679" providerId="ADAL" clId="{BC545A7D-EDAC-4CE3-9D87-93EBEC52C73B}" dt="2022-06-02T02:54:42.955" v="2934"/>
          <ac:inkMkLst>
            <pc:docMk/>
            <pc:sldMk cId="3369277002" sldId="271"/>
            <ac:inkMk id="214" creationId="{31E135E6-01AF-49A5-92D1-8DA78B54DEAE}"/>
          </ac:inkMkLst>
        </pc:inkChg>
        <pc:inkChg chg="add mod">
          <ac:chgData name="Catherine Watson" userId="36b423ff-f3d0-4618-883e-c2bbeda03679" providerId="ADAL" clId="{BC545A7D-EDAC-4CE3-9D87-93EBEC52C73B}" dt="2022-06-02T02:54:42.955" v="2934"/>
          <ac:inkMkLst>
            <pc:docMk/>
            <pc:sldMk cId="3369277002" sldId="271"/>
            <ac:inkMk id="215" creationId="{A3178158-2893-4D01-AF1E-5BEFCB8CE7AF}"/>
          </ac:inkMkLst>
        </pc:inkChg>
        <pc:inkChg chg="add mod">
          <ac:chgData name="Catherine Watson" userId="36b423ff-f3d0-4618-883e-c2bbeda03679" providerId="ADAL" clId="{BC545A7D-EDAC-4CE3-9D87-93EBEC52C73B}" dt="2022-06-02T02:54:42.955" v="2934"/>
          <ac:inkMkLst>
            <pc:docMk/>
            <pc:sldMk cId="3369277002" sldId="271"/>
            <ac:inkMk id="216" creationId="{723680C8-6ACB-4063-B234-F838C691E9A6}"/>
          </ac:inkMkLst>
        </pc:inkChg>
        <pc:inkChg chg="add mod">
          <ac:chgData name="Catherine Watson" userId="36b423ff-f3d0-4618-883e-c2bbeda03679" providerId="ADAL" clId="{BC545A7D-EDAC-4CE3-9D87-93EBEC52C73B}" dt="2022-06-02T02:54:42.955" v="2934"/>
          <ac:inkMkLst>
            <pc:docMk/>
            <pc:sldMk cId="3369277002" sldId="271"/>
            <ac:inkMk id="217" creationId="{AC4EA25C-014A-4EAD-B218-6F72CB314EF7}"/>
          </ac:inkMkLst>
        </pc:inkChg>
        <pc:inkChg chg="add mod">
          <ac:chgData name="Catherine Watson" userId="36b423ff-f3d0-4618-883e-c2bbeda03679" providerId="ADAL" clId="{BC545A7D-EDAC-4CE3-9D87-93EBEC52C73B}" dt="2022-06-02T02:54:42.955" v="2934"/>
          <ac:inkMkLst>
            <pc:docMk/>
            <pc:sldMk cId="3369277002" sldId="271"/>
            <ac:inkMk id="218" creationId="{B745C6A4-4E31-4B06-BDDA-40A1DE054D7F}"/>
          </ac:inkMkLst>
        </pc:inkChg>
        <pc:inkChg chg="add mod">
          <ac:chgData name="Catherine Watson" userId="36b423ff-f3d0-4618-883e-c2bbeda03679" providerId="ADAL" clId="{BC545A7D-EDAC-4CE3-9D87-93EBEC52C73B}" dt="2022-06-02T02:54:42.955" v="2934"/>
          <ac:inkMkLst>
            <pc:docMk/>
            <pc:sldMk cId="3369277002" sldId="271"/>
            <ac:inkMk id="219" creationId="{1065E98F-840B-4F69-BE0B-A40DD1C03050}"/>
          </ac:inkMkLst>
        </pc:inkChg>
        <pc:inkChg chg="add mod">
          <ac:chgData name="Catherine Watson" userId="36b423ff-f3d0-4618-883e-c2bbeda03679" providerId="ADAL" clId="{BC545A7D-EDAC-4CE3-9D87-93EBEC52C73B}" dt="2022-06-02T02:54:42.955" v="2934"/>
          <ac:inkMkLst>
            <pc:docMk/>
            <pc:sldMk cId="3369277002" sldId="271"/>
            <ac:inkMk id="220" creationId="{D3CF1B8A-835E-44D9-8491-D75442D120F3}"/>
          </ac:inkMkLst>
        </pc:inkChg>
        <pc:inkChg chg="add mod">
          <ac:chgData name="Catherine Watson" userId="36b423ff-f3d0-4618-883e-c2bbeda03679" providerId="ADAL" clId="{BC545A7D-EDAC-4CE3-9D87-93EBEC52C73B}" dt="2022-06-02T02:54:42.955" v="2934"/>
          <ac:inkMkLst>
            <pc:docMk/>
            <pc:sldMk cId="3369277002" sldId="271"/>
            <ac:inkMk id="221" creationId="{8E3C1D55-C44C-4181-9C1F-392BF400B5A5}"/>
          </ac:inkMkLst>
        </pc:inkChg>
        <pc:inkChg chg="add mod">
          <ac:chgData name="Catherine Watson" userId="36b423ff-f3d0-4618-883e-c2bbeda03679" providerId="ADAL" clId="{BC545A7D-EDAC-4CE3-9D87-93EBEC52C73B}" dt="2022-06-02T02:54:42.955" v="2934"/>
          <ac:inkMkLst>
            <pc:docMk/>
            <pc:sldMk cId="3369277002" sldId="271"/>
            <ac:inkMk id="222" creationId="{B19E88F7-83D3-417A-8F03-E8B7A5054D61}"/>
          </ac:inkMkLst>
        </pc:inkChg>
        <pc:inkChg chg="add mod">
          <ac:chgData name="Catherine Watson" userId="36b423ff-f3d0-4618-883e-c2bbeda03679" providerId="ADAL" clId="{BC545A7D-EDAC-4CE3-9D87-93EBEC52C73B}" dt="2022-06-02T02:54:42.955" v="2934"/>
          <ac:inkMkLst>
            <pc:docMk/>
            <pc:sldMk cId="3369277002" sldId="271"/>
            <ac:inkMk id="223" creationId="{521A0546-9C80-4E27-890B-6C497D35338E}"/>
          </ac:inkMkLst>
        </pc:inkChg>
        <pc:inkChg chg="add mod">
          <ac:chgData name="Catherine Watson" userId="36b423ff-f3d0-4618-883e-c2bbeda03679" providerId="ADAL" clId="{BC545A7D-EDAC-4CE3-9D87-93EBEC52C73B}" dt="2022-06-02T02:55:00.618" v="2956"/>
          <ac:inkMkLst>
            <pc:docMk/>
            <pc:sldMk cId="3369277002" sldId="271"/>
            <ac:inkMk id="225" creationId="{EBC39E8B-0027-45CF-BCA5-7F3E95FD6A8B}"/>
          </ac:inkMkLst>
        </pc:inkChg>
        <pc:inkChg chg="add mod">
          <ac:chgData name="Catherine Watson" userId="36b423ff-f3d0-4618-883e-c2bbeda03679" providerId="ADAL" clId="{BC545A7D-EDAC-4CE3-9D87-93EBEC52C73B}" dt="2022-06-02T02:55:00.618" v="2956"/>
          <ac:inkMkLst>
            <pc:docMk/>
            <pc:sldMk cId="3369277002" sldId="271"/>
            <ac:inkMk id="226" creationId="{49DDE9AD-6B2C-4975-B373-4A6F8DBA2E68}"/>
          </ac:inkMkLst>
        </pc:inkChg>
        <pc:inkChg chg="add mod">
          <ac:chgData name="Catherine Watson" userId="36b423ff-f3d0-4618-883e-c2bbeda03679" providerId="ADAL" clId="{BC545A7D-EDAC-4CE3-9D87-93EBEC52C73B}" dt="2022-06-02T02:55:00.618" v="2956"/>
          <ac:inkMkLst>
            <pc:docMk/>
            <pc:sldMk cId="3369277002" sldId="271"/>
            <ac:inkMk id="228" creationId="{39F51053-DD64-4337-8B81-31E969A51826}"/>
          </ac:inkMkLst>
        </pc:inkChg>
        <pc:inkChg chg="add mod">
          <ac:chgData name="Catherine Watson" userId="36b423ff-f3d0-4618-883e-c2bbeda03679" providerId="ADAL" clId="{BC545A7D-EDAC-4CE3-9D87-93EBEC52C73B}" dt="2022-06-02T02:55:00.618" v="2956"/>
          <ac:inkMkLst>
            <pc:docMk/>
            <pc:sldMk cId="3369277002" sldId="271"/>
            <ac:inkMk id="229" creationId="{D069A683-221C-4AA2-88AE-E6053FA5F78A}"/>
          </ac:inkMkLst>
        </pc:inkChg>
        <pc:inkChg chg="add mod">
          <ac:chgData name="Catherine Watson" userId="36b423ff-f3d0-4618-883e-c2bbeda03679" providerId="ADAL" clId="{BC545A7D-EDAC-4CE3-9D87-93EBEC52C73B}" dt="2022-06-02T02:55:00.618" v="2956"/>
          <ac:inkMkLst>
            <pc:docMk/>
            <pc:sldMk cId="3369277002" sldId="271"/>
            <ac:inkMk id="230" creationId="{35AE1DBE-A8B5-49C4-B4D6-5885EDB712B1}"/>
          </ac:inkMkLst>
        </pc:inkChg>
        <pc:inkChg chg="add mod">
          <ac:chgData name="Catherine Watson" userId="36b423ff-f3d0-4618-883e-c2bbeda03679" providerId="ADAL" clId="{BC545A7D-EDAC-4CE3-9D87-93EBEC52C73B}" dt="2022-06-02T02:55:00.618" v="2956"/>
          <ac:inkMkLst>
            <pc:docMk/>
            <pc:sldMk cId="3369277002" sldId="271"/>
            <ac:inkMk id="231" creationId="{DDCC5C22-63D8-42C7-938E-0E40962DE39D}"/>
          </ac:inkMkLst>
        </pc:inkChg>
        <pc:inkChg chg="add mod">
          <ac:chgData name="Catherine Watson" userId="36b423ff-f3d0-4618-883e-c2bbeda03679" providerId="ADAL" clId="{BC545A7D-EDAC-4CE3-9D87-93EBEC52C73B}" dt="2022-06-02T02:55:00.618" v="2956"/>
          <ac:inkMkLst>
            <pc:docMk/>
            <pc:sldMk cId="3369277002" sldId="271"/>
            <ac:inkMk id="232" creationId="{3BA4B962-3CF6-42DB-84A6-B72F0680FB41}"/>
          </ac:inkMkLst>
        </pc:inkChg>
        <pc:inkChg chg="add mod">
          <ac:chgData name="Catherine Watson" userId="36b423ff-f3d0-4618-883e-c2bbeda03679" providerId="ADAL" clId="{BC545A7D-EDAC-4CE3-9D87-93EBEC52C73B}" dt="2022-06-02T02:55:00.618" v="2956"/>
          <ac:inkMkLst>
            <pc:docMk/>
            <pc:sldMk cId="3369277002" sldId="271"/>
            <ac:inkMk id="233" creationId="{2C13D8EA-A2AF-4C5A-BBA8-F41CD831195A}"/>
          </ac:inkMkLst>
        </pc:inkChg>
        <pc:inkChg chg="add mod">
          <ac:chgData name="Catherine Watson" userId="36b423ff-f3d0-4618-883e-c2bbeda03679" providerId="ADAL" clId="{BC545A7D-EDAC-4CE3-9D87-93EBEC52C73B}" dt="2022-06-02T02:55:00.618" v="2956"/>
          <ac:inkMkLst>
            <pc:docMk/>
            <pc:sldMk cId="3369277002" sldId="271"/>
            <ac:inkMk id="234" creationId="{2CD9A18C-91C3-4CF6-8FAD-A0E36408FC42}"/>
          </ac:inkMkLst>
        </pc:inkChg>
        <pc:inkChg chg="add mod">
          <ac:chgData name="Catherine Watson" userId="36b423ff-f3d0-4618-883e-c2bbeda03679" providerId="ADAL" clId="{BC545A7D-EDAC-4CE3-9D87-93EBEC52C73B}" dt="2022-06-02T02:55:00.618" v="2956"/>
          <ac:inkMkLst>
            <pc:docMk/>
            <pc:sldMk cId="3369277002" sldId="271"/>
            <ac:inkMk id="235" creationId="{6FA0088E-60B5-48D9-A4A1-DA647FB6B520}"/>
          </ac:inkMkLst>
        </pc:inkChg>
        <pc:inkChg chg="add mod">
          <ac:chgData name="Catherine Watson" userId="36b423ff-f3d0-4618-883e-c2bbeda03679" providerId="ADAL" clId="{BC545A7D-EDAC-4CE3-9D87-93EBEC52C73B}" dt="2022-06-02T02:55:00.618" v="2956"/>
          <ac:inkMkLst>
            <pc:docMk/>
            <pc:sldMk cId="3369277002" sldId="271"/>
            <ac:inkMk id="236" creationId="{48F849E2-C633-42FE-9956-DE5FC2EA1714}"/>
          </ac:inkMkLst>
        </pc:inkChg>
        <pc:inkChg chg="add mod">
          <ac:chgData name="Catherine Watson" userId="36b423ff-f3d0-4618-883e-c2bbeda03679" providerId="ADAL" clId="{BC545A7D-EDAC-4CE3-9D87-93EBEC52C73B}" dt="2022-06-02T02:55:00.618" v="2956"/>
          <ac:inkMkLst>
            <pc:docMk/>
            <pc:sldMk cId="3369277002" sldId="271"/>
            <ac:inkMk id="237" creationId="{4A02147A-BE76-4386-9D19-898505149639}"/>
          </ac:inkMkLst>
        </pc:inkChg>
        <pc:inkChg chg="add mod">
          <ac:chgData name="Catherine Watson" userId="36b423ff-f3d0-4618-883e-c2bbeda03679" providerId="ADAL" clId="{BC545A7D-EDAC-4CE3-9D87-93EBEC52C73B}" dt="2022-06-02T02:55:00.618" v="2956"/>
          <ac:inkMkLst>
            <pc:docMk/>
            <pc:sldMk cId="3369277002" sldId="271"/>
            <ac:inkMk id="239" creationId="{6ABD1D91-864C-4354-AC6F-A4A3CE47261F}"/>
          </ac:inkMkLst>
        </pc:inkChg>
        <pc:inkChg chg="add mod">
          <ac:chgData name="Catherine Watson" userId="36b423ff-f3d0-4618-883e-c2bbeda03679" providerId="ADAL" clId="{BC545A7D-EDAC-4CE3-9D87-93EBEC52C73B}" dt="2022-06-02T02:55:00.618" v="2956"/>
          <ac:inkMkLst>
            <pc:docMk/>
            <pc:sldMk cId="3369277002" sldId="271"/>
            <ac:inkMk id="240" creationId="{5423C77C-121B-4C4E-A566-BB55BF7C08BE}"/>
          </ac:inkMkLst>
        </pc:inkChg>
        <pc:inkChg chg="add mod">
          <ac:chgData name="Catherine Watson" userId="36b423ff-f3d0-4618-883e-c2bbeda03679" providerId="ADAL" clId="{BC545A7D-EDAC-4CE3-9D87-93EBEC52C73B}" dt="2022-06-02T02:55:00.618" v="2956"/>
          <ac:inkMkLst>
            <pc:docMk/>
            <pc:sldMk cId="3369277002" sldId="271"/>
            <ac:inkMk id="241" creationId="{6EE4A8A3-981B-4621-AAB3-0F846AFE8DC1}"/>
          </ac:inkMkLst>
        </pc:inkChg>
        <pc:inkChg chg="add mod">
          <ac:chgData name="Catherine Watson" userId="36b423ff-f3d0-4618-883e-c2bbeda03679" providerId="ADAL" clId="{BC545A7D-EDAC-4CE3-9D87-93EBEC52C73B}" dt="2022-06-02T02:55:00.618" v="2956"/>
          <ac:inkMkLst>
            <pc:docMk/>
            <pc:sldMk cId="3369277002" sldId="271"/>
            <ac:inkMk id="242" creationId="{8D1C0F4E-7117-4F7D-A04D-BDD3BB8F0F10}"/>
          </ac:inkMkLst>
        </pc:inkChg>
        <pc:inkChg chg="add mod">
          <ac:chgData name="Catherine Watson" userId="36b423ff-f3d0-4618-883e-c2bbeda03679" providerId="ADAL" clId="{BC545A7D-EDAC-4CE3-9D87-93EBEC52C73B}" dt="2022-06-02T02:55:00.618" v="2956"/>
          <ac:inkMkLst>
            <pc:docMk/>
            <pc:sldMk cId="3369277002" sldId="271"/>
            <ac:inkMk id="244" creationId="{B0E999BC-BC3A-499E-8D79-FE446D6EDABC}"/>
          </ac:inkMkLst>
        </pc:inkChg>
        <pc:inkChg chg="add mod">
          <ac:chgData name="Catherine Watson" userId="36b423ff-f3d0-4618-883e-c2bbeda03679" providerId="ADAL" clId="{BC545A7D-EDAC-4CE3-9D87-93EBEC52C73B}" dt="2022-06-02T02:55:00.618" v="2956"/>
          <ac:inkMkLst>
            <pc:docMk/>
            <pc:sldMk cId="3369277002" sldId="271"/>
            <ac:inkMk id="245" creationId="{8395E2A9-ECCD-4E84-9038-BAFC38C4D479}"/>
          </ac:inkMkLst>
        </pc:inkChg>
        <pc:inkChg chg="add mod">
          <ac:chgData name="Catherine Watson" userId="36b423ff-f3d0-4618-883e-c2bbeda03679" providerId="ADAL" clId="{BC545A7D-EDAC-4CE3-9D87-93EBEC52C73B}" dt="2022-06-02T02:55:01.796" v="2959"/>
          <ac:inkMkLst>
            <pc:docMk/>
            <pc:sldMk cId="3369277002" sldId="271"/>
            <ac:inkMk id="247" creationId="{396D63FD-1D87-4D69-A46F-9BFACB866544}"/>
          </ac:inkMkLst>
        </pc:inkChg>
        <pc:inkChg chg="add mod">
          <ac:chgData name="Catherine Watson" userId="36b423ff-f3d0-4618-883e-c2bbeda03679" providerId="ADAL" clId="{BC545A7D-EDAC-4CE3-9D87-93EBEC52C73B}" dt="2022-06-02T02:55:01.796" v="2959"/>
          <ac:inkMkLst>
            <pc:docMk/>
            <pc:sldMk cId="3369277002" sldId="271"/>
            <ac:inkMk id="248" creationId="{6D705EF1-A0DA-4B04-A294-EBD1B7B50B8A}"/>
          </ac:inkMkLst>
        </pc:inkChg>
        <pc:inkChg chg="add mod">
          <ac:chgData name="Catherine Watson" userId="36b423ff-f3d0-4618-883e-c2bbeda03679" providerId="ADAL" clId="{BC545A7D-EDAC-4CE3-9D87-93EBEC52C73B}" dt="2022-06-02T02:55:05.331" v="2963"/>
          <ac:inkMkLst>
            <pc:docMk/>
            <pc:sldMk cId="3369277002" sldId="271"/>
            <ac:inkMk id="250" creationId="{DD716637-CD8C-46C2-B49D-BC62AA2C2D2B}"/>
          </ac:inkMkLst>
        </pc:inkChg>
        <pc:inkChg chg="add mod">
          <ac:chgData name="Catherine Watson" userId="36b423ff-f3d0-4618-883e-c2bbeda03679" providerId="ADAL" clId="{BC545A7D-EDAC-4CE3-9D87-93EBEC52C73B}" dt="2022-06-02T02:55:05.331" v="2963"/>
          <ac:inkMkLst>
            <pc:docMk/>
            <pc:sldMk cId="3369277002" sldId="271"/>
            <ac:inkMk id="251" creationId="{ABB166CE-53F4-4B08-843F-67D749A56B73}"/>
          </ac:inkMkLst>
        </pc:inkChg>
        <pc:inkChg chg="add mod">
          <ac:chgData name="Catherine Watson" userId="36b423ff-f3d0-4618-883e-c2bbeda03679" providerId="ADAL" clId="{BC545A7D-EDAC-4CE3-9D87-93EBEC52C73B}" dt="2022-06-02T02:55:05.331" v="2963"/>
          <ac:inkMkLst>
            <pc:docMk/>
            <pc:sldMk cId="3369277002" sldId="271"/>
            <ac:inkMk id="252" creationId="{6EC1315C-951E-4EDD-B8AC-49727B3EF26A}"/>
          </ac:inkMkLst>
        </pc:inkChg>
        <pc:inkChg chg="add mod">
          <ac:chgData name="Catherine Watson" userId="36b423ff-f3d0-4618-883e-c2bbeda03679" providerId="ADAL" clId="{BC545A7D-EDAC-4CE3-9D87-93EBEC52C73B}" dt="2022-06-02T02:55:12.861" v="2973"/>
          <ac:inkMkLst>
            <pc:docMk/>
            <pc:sldMk cId="3369277002" sldId="271"/>
            <ac:inkMk id="254" creationId="{AD0E984A-D7D8-4A9A-964E-19AB9F1770E3}"/>
          </ac:inkMkLst>
        </pc:inkChg>
        <pc:inkChg chg="add mod">
          <ac:chgData name="Catherine Watson" userId="36b423ff-f3d0-4618-883e-c2bbeda03679" providerId="ADAL" clId="{BC545A7D-EDAC-4CE3-9D87-93EBEC52C73B}" dt="2022-06-02T02:55:12.861" v="2973"/>
          <ac:inkMkLst>
            <pc:docMk/>
            <pc:sldMk cId="3369277002" sldId="271"/>
            <ac:inkMk id="255" creationId="{2592798E-6A50-4DAB-9485-9C8184716AA6}"/>
          </ac:inkMkLst>
        </pc:inkChg>
        <pc:inkChg chg="add mod">
          <ac:chgData name="Catherine Watson" userId="36b423ff-f3d0-4618-883e-c2bbeda03679" providerId="ADAL" clId="{BC545A7D-EDAC-4CE3-9D87-93EBEC52C73B}" dt="2022-06-02T02:55:12.861" v="2973"/>
          <ac:inkMkLst>
            <pc:docMk/>
            <pc:sldMk cId="3369277002" sldId="271"/>
            <ac:inkMk id="256" creationId="{DB2834B3-96EC-4E72-8694-1620FFA2DC50}"/>
          </ac:inkMkLst>
        </pc:inkChg>
        <pc:inkChg chg="add mod">
          <ac:chgData name="Catherine Watson" userId="36b423ff-f3d0-4618-883e-c2bbeda03679" providerId="ADAL" clId="{BC545A7D-EDAC-4CE3-9D87-93EBEC52C73B}" dt="2022-06-02T02:55:12.861" v="2973"/>
          <ac:inkMkLst>
            <pc:docMk/>
            <pc:sldMk cId="3369277002" sldId="271"/>
            <ac:inkMk id="257" creationId="{9B949B79-8686-4B3D-93EC-878AE0CEA845}"/>
          </ac:inkMkLst>
        </pc:inkChg>
        <pc:inkChg chg="add mod">
          <ac:chgData name="Catherine Watson" userId="36b423ff-f3d0-4618-883e-c2bbeda03679" providerId="ADAL" clId="{BC545A7D-EDAC-4CE3-9D87-93EBEC52C73B}" dt="2022-06-02T02:55:12.861" v="2973"/>
          <ac:inkMkLst>
            <pc:docMk/>
            <pc:sldMk cId="3369277002" sldId="271"/>
            <ac:inkMk id="258" creationId="{9FABA92B-70D0-4145-85FB-5042A9504324}"/>
          </ac:inkMkLst>
        </pc:inkChg>
        <pc:inkChg chg="add mod">
          <ac:chgData name="Catherine Watson" userId="36b423ff-f3d0-4618-883e-c2bbeda03679" providerId="ADAL" clId="{BC545A7D-EDAC-4CE3-9D87-93EBEC52C73B}" dt="2022-06-02T02:55:12.861" v="2973"/>
          <ac:inkMkLst>
            <pc:docMk/>
            <pc:sldMk cId="3369277002" sldId="271"/>
            <ac:inkMk id="259" creationId="{D5B59764-A338-4AF5-975A-12B5C688C722}"/>
          </ac:inkMkLst>
        </pc:inkChg>
        <pc:inkChg chg="add mod">
          <ac:chgData name="Catherine Watson" userId="36b423ff-f3d0-4618-883e-c2bbeda03679" providerId="ADAL" clId="{BC545A7D-EDAC-4CE3-9D87-93EBEC52C73B}" dt="2022-06-02T02:55:12.861" v="2973"/>
          <ac:inkMkLst>
            <pc:docMk/>
            <pc:sldMk cId="3369277002" sldId="271"/>
            <ac:inkMk id="260" creationId="{CB3BE74B-0E0D-431D-8F99-081497AB621B}"/>
          </ac:inkMkLst>
        </pc:inkChg>
        <pc:inkChg chg="add mod">
          <ac:chgData name="Catherine Watson" userId="36b423ff-f3d0-4618-883e-c2bbeda03679" providerId="ADAL" clId="{BC545A7D-EDAC-4CE3-9D87-93EBEC52C73B}" dt="2022-06-02T02:55:12.861" v="2973"/>
          <ac:inkMkLst>
            <pc:docMk/>
            <pc:sldMk cId="3369277002" sldId="271"/>
            <ac:inkMk id="261" creationId="{8E6B6149-3C2C-47E2-85B8-0861D542B1B4}"/>
          </ac:inkMkLst>
        </pc:inkChg>
        <pc:inkChg chg="add mod">
          <ac:chgData name="Catherine Watson" userId="36b423ff-f3d0-4618-883e-c2bbeda03679" providerId="ADAL" clId="{BC545A7D-EDAC-4CE3-9D87-93EBEC52C73B}" dt="2022-06-02T02:55:12.861" v="2973"/>
          <ac:inkMkLst>
            <pc:docMk/>
            <pc:sldMk cId="3369277002" sldId="271"/>
            <ac:inkMk id="262" creationId="{244385CB-EB28-4F69-B44A-B77C35DCEDFF}"/>
          </ac:inkMkLst>
        </pc:inkChg>
        <pc:inkChg chg="add mod">
          <ac:chgData name="Catherine Watson" userId="36b423ff-f3d0-4618-883e-c2bbeda03679" providerId="ADAL" clId="{BC545A7D-EDAC-4CE3-9D87-93EBEC52C73B}" dt="2022-06-02T02:55:32.031" v="2986"/>
          <ac:inkMkLst>
            <pc:docMk/>
            <pc:sldMk cId="3369277002" sldId="271"/>
            <ac:inkMk id="264" creationId="{487ED766-E89D-4355-B262-122D9203D63C}"/>
          </ac:inkMkLst>
        </pc:inkChg>
        <pc:inkChg chg="add mod">
          <ac:chgData name="Catherine Watson" userId="36b423ff-f3d0-4618-883e-c2bbeda03679" providerId="ADAL" clId="{BC545A7D-EDAC-4CE3-9D87-93EBEC52C73B}" dt="2022-06-02T02:55:32.031" v="2986"/>
          <ac:inkMkLst>
            <pc:docMk/>
            <pc:sldMk cId="3369277002" sldId="271"/>
            <ac:inkMk id="265" creationId="{03AFC152-E5BD-458F-BC01-74941B27D1BF}"/>
          </ac:inkMkLst>
        </pc:inkChg>
        <pc:inkChg chg="add mod">
          <ac:chgData name="Catherine Watson" userId="36b423ff-f3d0-4618-883e-c2bbeda03679" providerId="ADAL" clId="{BC545A7D-EDAC-4CE3-9D87-93EBEC52C73B}" dt="2022-06-02T02:55:32.031" v="2986"/>
          <ac:inkMkLst>
            <pc:docMk/>
            <pc:sldMk cId="3369277002" sldId="271"/>
            <ac:inkMk id="267" creationId="{612D2937-BDDC-4624-AF72-C817CC85FB5A}"/>
          </ac:inkMkLst>
        </pc:inkChg>
        <pc:inkChg chg="add mod">
          <ac:chgData name="Catherine Watson" userId="36b423ff-f3d0-4618-883e-c2bbeda03679" providerId="ADAL" clId="{BC545A7D-EDAC-4CE3-9D87-93EBEC52C73B}" dt="2022-06-02T02:55:32.031" v="2986"/>
          <ac:inkMkLst>
            <pc:docMk/>
            <pc:sldMk cId="3369277002" sldId="271"/>
            <ac:inkMk id="268" creationId="{69983B46-3ACE-415D-927A-20C9DA92CCB3}"/>
          </ac:inkMkLst>
        </pc:inkChg>
        <pc:inkChg chg="add mod">
          <ac:chgData name="Catherine Watson" userId="36b423ff-f3d0-4618-883e-c2bbeda03679" providerId="ADAL" clId="{BC545A7D-EDAC-4CE3-9D87-93EBEC52C73B}" dt="2022-06-02T02:55:32.031" v="2986"/>
          <ac:inkMkLst>
            <pc:docMk/>
            <pc:sldMk cId="3369277002" sldId="271"/>
            <ac:inkMk id="270" creationId="{01A72734-C5E5-40AC-B41B-29548B4C48C2}"/>
          </ac:inkMkLst>
        </pc:inkChg>
        <pc:inkChg chg="add mod">
          <ac:chgData name="Catherine Watson" userId="36b423ff-f3d0-4618-883e-c2bbeda03679" providerId="ADAL" clId="{BC545A7D-EDAC-4CE3-9D87-93EBEC52C73B}" dt="2022-06-02T02:55:32.031" v="2986"/>
          <ac:inkMkLst>
            <pc:docMk/>
            <pc:sldMk cId="3369277002" sldId="271"/>
            <ac:inkMk id="272" creationId="{6C45376D-EE2B-4A44-958D-2911F0275C8E}"/>
          </ac:inkMkLst>
        </pc:inkChg>
        <pc:inkChg chg="add mod">
          <ac:chgData name="Catherine Watson" userId="36b423ff-f3d0-4618-883e-c2bbeda03679" providerId="ADAL" clId="{BC545A7D-EDAC-4CE3-9D87-93EBEC52C73B}" dt="2022-06-02T02:55:32.031" v="2986"/>
          <ac:inkMkLst>
            <pc:docMk/>
            <pc:sldMk cId="3369277002" sldId="271"/>
            <ac:inkMk id="273" creationId="{B3D6AFD8-8E5D-4CD1-BA73-48CD4AF09C17}"/>
          </ac:inkMkLst>
        </pc:inkChg>
        <pc:inkChg chg="add mod">
          <ac:chgData name="Catherine Watson" userId="36b423ff-f3d0-4618-883e-c2bbeda03679" providerId="ADAL" clId="{BC545A7D-EDAC-4CE3-9D87-93EBEC52C73B}" dt="2022-06-02T02:55:32.031" v="2986"/>
          <ac:inkMkLst>
            <pc:docMk/>
            <pc:sldMk cId="3369277002" sldId="271"/>
            <ac:inkMk id="274" creationId="{C4FE8BCA-858F-46D0-B62E-55E7697A73BC}"/>
          </ac:inkMkLst>
        </pc:inkChg>
        <pc:inkChg chg="add mod">
          <ac:chgData name="Catherine Watson" userId="36b423ff-f3d0-4618-883e-c2bbeda03679" providerId="ADAL" clId="{BC545A7D-EDAC-4CE3-9D87-93EBEC52C73B}" dt="2022-06-02T02:55:32.031" v="2986"/>
          <ac:inkMkLst>
            <pc:docMk/>
            <pc:sldMk cId="3369277002" sldId="271"/>
            <ac:inkMk id="275" creationId="{0108F275-6738-44A2-A48C-A9540E833CAD}"/>
          </ac:inkMkLst>
        </pc:inkChg>
        <pc:inkChg chg="add mod">
          <ac:chgData name="Catherine Watson" userId="36b423ff-f3d0-4618-883e-c2bbeda03679" providerId="ADAL" clId="{BC545A7D-EDAC-4CE3-9D87-93EBEC52C73B}" dt="2022-06-02T02:55:38.860" v="2997"/>
          <ac:inkMkLst>
            <pc:docMk/>
            <pc:sldMk cId="3369277002" sldId="271"/>
            <ac:inkMk id="277" creationId="{961C182E-15F7-4B63-85DC-EAD72FDC54C7}"/>
          </ac:inkMkLst>
        </pc:inkChg>
        <pc:inkChg chg="add mod">
          <ac:chgData name="Catherine Watson" userId="36b423ff-f3d0-4618-883e-c2bbeda03679" providerId="ADAL" clId="{BC545A7D-EDAC-4CE3-9D87-93EBEC52C73B}" dt="2022-06-02T02:55:38.860" v="2997"/>
          <ac:inkMkLst>
            <pc:docMk/>
            <pc:sldMk cId="3369277002" sldId="271"/>
            <ac:inkMk id="278" creationId="{A51C2425-E659-4A6E-9AA8-D79E822EE971}"/>
          </ac:inkMkLst>
        </pc:inkChg>
        <pc:inkChg chg="add mod">
          <ac:chgData name="Catherine Watson" userId="36b423ff-f3d0-4618-883e-c2bbeda03679" providerId="ADAL" clId="{BC545A7D-EDAC-4CE3-9D87-93EBEC52C73B}" dt="2022-06-02T02:55:38.860" v="2997"/>
          <ac:inkMkLst>
            <pc:docMk/>
            <pc:sldMk cId="3369277002" sldId="271"/>
            <ac:inkMk id="279" creationId="{4720D0A4-9FA6-4FE3-97B1-818F001F8B5C}"/>
          </ac:inkMkLst>
        </pc:inkChg>
        <pc:inkChg chg="add mod">
          <ac:chgData name="Catherine Watson" userId="36b423ff-f3d0-4618-883e-c2bbeda03679" providerId="ADAL" clId="{BC545A7D-EDAC-4CE3-9D87-93EBEC52C73B}" dt="2022-06-02T02:55:38.860" v="2997"/>
          <ac:inkMkLst>
            <pc:docMk/>
            <pc:sldMk cId="3369277002" sldId="271"/>
            <ac:inkMk id="280" creationId="{C35CF4BF-8ECA-4B39-AF92-74DFF196EFB6}"/>
          </ac:inkMkLst>
        </pc:inkChg>
        <pc:inkChg chg="add mod">
          <ac:chgData name="Catherine Watson" userId="36b423ff-f3d0-4618-883e-c2bbeda03679" providerId="ADAL" clId="{BC545A7D-EDAC-4CE3-9D87-93EBEC52C73B}" dt="2022-06-02T02:55:38.860" v="2997"/>
          <ac:inkMkLst>
            <pc:docMk/>
            <pc:sldMk cId="3369277002" sldId="271"/>
            <ac:inkMk id="281" creationId="{B94C8E31-8B2B-4D1E-A175-73F660EB3E8A}"/>
          </ac:inkMkLst>
        </pc:inkChg>
        <pc:inkChg chg="add mod">
          <ac:chgData name="Catherine Watson" userId="36b423ff-f3d0-4618-883e-c2bbeda03679" providerId="ADAL" clId="{BC545A7D-EDAC-4CE3-9D87-93EBEC52C73B}" dt="2022-06-02T02:55:38.860" v="2997"/>
          <ac:inkMkLst>
            <pc:docMk/>
            <pc:sldMk cId="3369277002" sldId="271"/>
            <ac:inkMk id="283" creationId="{3DF418BF-D572-4D0A-8536-424B85C119DC}"/>
          </ac:inkMkLst>
        </pc:inkChg>
        <pc:inkChg chg="add mod">
          <ac:chgData name="Catherine Watson" userId="36b423ff-f3d0-4618-883e-c2bbeda03679" providerId="ADAL" clId="{BC545A7D-EDAC-4CE3-9D87-93EBEC52C73B}" dt="2022-06-02T02:55:38.860" v="2997"/>
          <ac:inkMkLst>
            <pc:docMk/>
            <pc:sldMk cId="3369277002" sldId="271"/>
            <ac:inkMk id="284" creationId="{454EA731-36AE-468F-ACB7-7E108B888143}"/>
          </ac:inkMkLst>
        </pc:inkChg>
        <pc:inkChg chg="add mod">
          <ac:chgData name="Catherine Watson" userId="36b423ff-f3d0-4618-883e-c2bbeda03679" providerId="ADAL" clId="{BC545A7D-EDAC-4CE3-9D87-93EBEC52C73B}" dt="2022-06-02T02:55:38.860" v="2997"/>
          <ac:inkMkLst>
            <pc:docMk/>
            <pc:sldMk cId="3369277002" sldId="271"/>
            <ac:inkMk id="285" creationId="{2A83B460-D5DA-45C2-B31A-C28922F50913}"/>
          </ac:inkMkLst>
        </pc:inkChg>
        <pc:inkChg chg="add mod">
          <ac:chgData name="Catherine Watson" userId="36b423ff-f3d0-4618-883e-c2bbeda03679" providerId="ADAL" clId="{BC545A7D-EDAC-4CE3-9D87-93EBEC52C73B}" dt="2022-06-02T02:55:38.860" v="2997"/>
          <ac:inkMkLst>
            <pc:docMk/>
            <pc:sldMk cId="3369277002" sldId="271"/>
            <ac:inkMk id="286" creationId="{794248CE-F204-4BA5-B26E-ADA15A90B053}"/>
          </ac:inkMkLst>
        </pc:inkChg>
        <pc:inkChg chg="add mod">
          <ac:chgData name="Catherine Watson" userId="36b423ff-f3d0-4618-883e-c2bbeda03679" providerId="ADAL" clId="{BC545A7D-EDAC-4CE3-9D87-93EBEC52C73B}" dt="2022-06-02T02:55:40.625" v="3000"/>
          <ac:inkMkLst>
            <pc:docMk/>
            <pc:sldMk cId="3369277002" sldId="271"/>
            <ac:inkMk id="288" creationId="{8F403783-2156-4135-B45B-FF08FAAFF9BB}"/>
          </ac:inkMkLst>
        </pc:inkChg>
        <pc:inkChg chg="add mod">
          <ac:chgData name="Catherine Watson" userId="36b423ff-f3d0-4618-883e-c2bbeda03679" providerId="ADAL" clId="{BC545A7D-EDAC-4CE3-9D87-93EBEC52C73B}" dt="2022-06-02T02:55:40.625" v="3000"/>
          <ac:inkMkLst>
            <pc:docMk/>
            <pc:sldMk cId="3369277002" sldId="271"/>
            <ac:inkMk id="289" creationId="{1CB7C039-B966-45AA-8CC1-DA9022E5F6A6}"/>
          </ac:inkMkLst>
        </pc:inkChg>
        <pc:inkChg chg="add mod">
          <ac:chgData name="Catherine Watson" userId="36b423ff-f3d0-4618-883e-c2bbeda03679" providerId="ADAL" clId="{BC545A7D-EDAC-4CE3-9D87-93EBEC52C73B}" dt="2022-06-02T02:55:52.113" v="3020"/>
          <ac:inkMkLst>
            <pc:docMk/>
            <pc:sldMk cId="3369277002" sldId="271"/>
            <ac:inkMk id="291" creationId="{C930EEA7-2B6D-43A1-9754-9F18317A6BC4}"/>
          </ac:inkMkLst>
        </pc:inkChg>
        <pc:inkChg chg="add mod">
          <ac:chgData name="Catherine Watson" userId="36b423ff-f3d0-4618-883e-c2bbeda03679" providerId="ADAL" clId="{BC545A7D-EDAC-4CE3-9D87-93EBEC52C73B}" dt="2022-06-02T02:55:52.113" v="3020"/>
          <ac:inkMkLst>
            <pc:docMk/>
            <pc:sldMk cId="3369277002" sldId="271"/>
            <ac:inkMk id="292" creationId="{77B9A74B-2CD5-4F96-B23F-61A8CFBD28CC}"/>
          </ac:inkMkLst>
        </pc:inkChg>
        <pc:inkChg chg="add mod">
          <ac:chgData name="Catherine Watson" userId="36b423ff-f3d0-4618-883e-c2bbeda03679" providerId="ADAL" clId="{BC545A7D-EDAC-4CE3-9D87-93EBEC52C73B}" dt="2022-06-02T02:55:52.113" v="3020"/>
          <ac:inkMkLst>
            <pc:docMk/>
            <pc:sldMk cId="3369277002" sldId="271"/>
            <ac:inkMk id="294" creationId="{207087EB-0530-4C57-9C24-351F4050A7AB}"/>
          </ac:inkMkLst>
        </pc:inkChg>
        <pc:inkChg chg="add mod">
          <ac:chgData name="Catherine Watson" userId="36b423ff-f3d0-4618-883e-c2bbeda03679" providerId="ADAL" clId="{BC545A7D-EDAC-4CE3-9D87-93EBEC52C73B}" dt="2022-06-02T02:55:52.113" v="3020"/>
          <ac:inkMkLst>
            <pc:docMk/>
            <pc:sldMk cId="3369277002" sldId="271"/>
            <ac:inkMk id="295" creationId="{8A2945A3-2A61-4AA6-B215-279059DE7051}"/>
          </ac:inkMkLst>
        </pc:inkChg>
        <pc:inkChg chg="add mod">
          <ac:chgData name="Catherine Watson" userId="36b423ff-f3d0-4618-883e-c2bbeda03679" providerId="ADAL" clId="{BC545A7D-EDAC-4CE3-9D87-93EBEC52C73B}" dt="2022-06-02T02:55:52.113" v="3020"/>
          <ac:inkMkLst>
            <pc:docMk/>
            <pc:sldMk cId="3369277002" sldId="271"/>
            <ac:inkMk id="296" creationId="{BBFDC39A-419E-4508-BDA3-2537646E63B0}"/>
          </ac:inkMkLst>
        </pc:inkChg>
        <pc:inkChg chg="add mod">
          <ac:chgData name="Catherine Watson" userId="36b423ff-f3d0-4618-883e-c2bbeda03679" providerId="ADAL" clId="{BC545A7D-EDAC-4CE3-9D87-93EBEC52C73B}" dt="2022-06-02T02:55:52.113" v="3020"/>
          <ac:inkMkLst>
            <pc:docMk/>
            <pc:sldMk cId="3369277002" sldId="271"/>
            <ac:inkMk id="298" creationId="{919A98BB-7F81-45CB-9BD9-7E025C8389AE}"/>
          </ac:inkMkLst>
        </pc:inkChg>
        <pc:inkChg chg="add mod">
          <ac:chgData name="Catherine Watson" userId="36b423ff-f3d0-4618-883e-c2bbeda03679" providerId="ADAL" clId="{BC545A7D-EDAC-4CE3-9D87-93EBEC52C73B}" dt="2022-06-02T02:55:52.113" v="3020"/>
          <ac:inkMkLst>
            <pc:docMk/>
            <pc:sldMk cId="3369277002" sldId="271"/>
            <ac:inkMk id="300" creationId="{05DC1184-6EF5-4106-B514-6EC2761A21C3}"/>
          </ac:inkMkLst>
        </pc:inkChg>
        <pc:inkChg chg="add mod">
          <ac:chgData name="Catherine Watson" userId="36b423ff-f3d0-4618-883e-c2bbeda03679" providerId="ADAL" clId="{BC545A7D-EDAC-4CE3-9D87-93EBEC52C73B}" dt="2022-06-02T02:55:52.113" v="3020"/>
          <ac:inkMkLst>
            <pc:docMk/>
            <pc:sldMk cId="3369277002" sldId="271"/>
            <ac:inkMk id="301" creationId="{044563BC-5032-497A-A4A4-7C17EAFBD69E}"/>
          </ac:inkMkLst>
        </pc:inkChg>
        <pc:inkChg chg="add mod">
          <ac:chgData name="Catherine Watson" userId="36b423ff-f3d0-4618-883e-c2bbeda03679" providerId="ADAL" clId="{BC545A7D-EDAC-4CE3-9D87-93EBEC52C73B}" dt="2022-06-02T02:55:52.113" v="3020"/>
          <ac:inkMkLst>
            <pc:docMk/>
            <pc:sldMk cId="3369277002" sldId="271"/>
            <ac:inkMk id="302" creationId="{73FA8088-CD31-4E82-91DE-3C3257E31F6D}"/>
          </ac:inkMkLst>
        </pc:inkChg>
        <pc:inkChg chg="add mod">
          <ac:chgData name="Catherine Watson" userId="36b423ff-f3d0-4618-883e-c2bbeda03679" providerId="ADAL" clId="{BC545A7D-EDAC-4CE3-9D87-93EBEC52C73B}" dt="2022-06-02T02:55:52.113" v="3020"/>
          <ac:inkMkLst>
            <pc:docMk/>
            <pc:sldMk cId="3369277002" sldId="271"/>
            <ac:inkMk id="303" creationId="{90469B6E-A96D-4F76-9E51-8441E802F866}"/>
          </ac:inkMkLst>
        </pc:inkChg>
        <pc:inkChg chg="add mod">
          <ac:chgData name="Catherine Watson" userId="36b423ff-f3d0-4618-883e-c2bbeda03679" providerId="ADAL" clId="{BC545A7D-EDAC-4CE3-9D87-93EBEC52C73B}" dt="2022-06-02T02:55:52.113" v="3020"/>
          <ac:inkMkLst>
            <pc:docMk/>
            <pc:sldMk cId="3369277002" sldId="271"/>
            <ac:inkMk id="305" creationId="{D07F86E0-9F19-4F09-94B4-18976F1E943E}"/>
          </ac:inkMkLst>
        </pc:inkChg>
        <pc:inkChg chg="add mod">
          <ac:chgData name="Catherine Watson" userId="36b423ff-f3d0-4618-883e-c2bbeda03679" providerId="ADAL" clId="{BC545A7D-EDAC-4CE3-9D87-93EBEC52C73B}" dt="2022-06-02T02:55:52.113" v="3020"/>
          <ac:inkMkLst>
            <pc:docMk/>
            <pc:sldMk cId="3369277002" sldId="271"/>
            <ac:inkMk id="306" creationId="{EFDF2A17-464B-4519-AC10-84C4598D1103}"/>
          </ac:inkMkLst>
        </pc:inkChg>
        <pc:inkChg chg="add mod">
          <ac:chgData name="Catherine Watson" userId="36b423ff-f3d0-4618-883e-c2bbeda03679" providerId="ADAL" clId="{BC545A7D-EDAC-4CE3-9D87-93EBEC52C73B}" dt="2022-06-02T02:55:52.113" v="3020"/>
          <ac:inkMkLst>
            <pc:docMk/>
            <pc:sldMk cId="3369277002" sldId="271"/>
            <ac:inkMk id="307" creationId="{2C2F9805-0741-428F-B4FF-59908F796637}"/>
          </ac:inkMkLst>
        </pc:inkChg>
        <pc:inkChg chg="add mod">
          <ac:chgData name="Catherine Watson" userId="36b423ff-f3d0-4618-883e-c2bbeda03679" providerId="ADAL" clId="{BC545A7D-EDAC-4CE3-9D87-93EBEC52C73B}" dt="2022-06-02T02:55:52.113" v="3020"/>
          <ac:inkMkLst>
            <pc:docMk/>
            <pc:sldMk cId="3369277002" sldId="271"/>
            <ac:inkMk id="308" creationId="{0DCDDEAE-7F27-4D13-8E64-D09878044637}"/>
          </ac:inkMkLst>
        </pc:inkChg>
        <pc:inkChg chg="add mod">
          <ac:chgData name="Catherine Watson" userId="36b423ff-f3d0-4618-883e-c2bbeda03679" providerId="ADAL" clId="{BC545A7D-EDAC-4CE3-9D87-93EBEC52C73B}" dt="2022-06-02T02:55:52.113" v="3020"/>
          <ac:inkMkLst>
            <pc:docMk/>
            <pc:sldMk cId="3369277002" sldId="271"/>
            <ac:inkMk id="309" creationId="{26305044-CE65-4B9F-9F3B-01C7905E9B63}"/>
          </ac:inkMkLst>
        </pc:inkChg>
        <pc:inkChg chg="add">
          <ac:chgData name="Catherine Watson" userId="36b423ff-f3d0-4618-883e-c2bbeda03679" providerId="ADAL" clId="{BC545A7D-EDAC-4CE3-9D87-93EBEC52C73B}" dt="2022-06-02T02:56:14.575" v="3021" actId="9405"/>
          <ac:inkMkLst>
            <pc:docMk/>
            <pc:sldMk cId="3369277002" sldId="271"/>
            <ac:inkMk id="311" creationId="{16DF4671-5229-42A9-9B47-6DE63157D82C}"/>
          </ac:inkMkLst>
        </pc:inkChg>
        <pc:inkChg chg="add mod">
          <ac:chgData name="Catherine Watson" userId="36b423ff-f3d0-4618-883e-c2bbeda03679" providerId="ADAL" clId="{BC545A7D-EDAC-4CE3-9D87-93EBEC52C73B}" dt="2022-06-02T02:56:26.047" v="3039"/>
          <ac:inkMkLst>
            <pc:docMk/>
            <pc:sldMk cId="3369277002" sldId="271"/>
            <ac:inkMk id="312" creationId="{6A4AF3A8-EA91-49CB-9AAA-F17FE1E3653A}"/>
          </ac:inkMkLst>
        </pc:inkChg>
        <pc:inkChg chg="add mod">
          <ac:chgData name="Catherine Watson" userId="36b423ff-f3d0-4618-883e-c2bbeda03679" providerId="ADAL" clId="{BC545A7D-EDAC-4CE3-9D87-93EBEC52C73B}" dt="2022-06-02T02:56:26.047" v="3039"/>
          <ac:inkMkLst>
            <pc:docMk/>
            <pc:sldMk cId="3369277002" sldId="271"/>
            <ac:inkMk id="313" creationId="{D1A861EC-27A4-43ED-83ED-CD26406086C2}"/>
          </ac:inkMkLst>
        </pc:inkChg>
        <pc:inkChg chg="add mod">
          <ac:chgData name="Catherine Watson" userId="36b423ff-f3d0-4618-883e-c2bbeda03679" providerId="ADAL" clId="{BC545A7D-EDAC-4CE3-9D87-93EBEC52C73B}" dt="2022-06-02T02:56:26.047" v="3039"/>
          <ac:inkMkLst>
            <pc:docMk/>
            <pc:sldMk cId="3369277002" sldId="271"/>
            <ac:inkMk id="314" creationId="{F244E273-B5AB-4857-95C3-C55A19EE6410}"/>
          </ac:inkMkLst>
        </pc:inkChg>
        <pc:inkChg chg="add mod">
          <ac:chgData name="Catherine Watson" userId="36b423ff-f3d0-4618-883e-c2bbeda03679" providerId="ADAL" clId="{BC545A7D-EDAC-4CE3-9D87-93EBEC52C73B}" dt="2022-06-02T02:56:26.047" v="3039"/>
          <ac:inkMkLst>
            <pc:docMk/>
            <pc:sldMk cId="3369277002" sldId="271"/>
            <ac:inkMk id="315" creationId="{101EB708-CFBE-4F43-BAEA-2C3D8919D9AB}"/>
          </ac:inkMkLst>
        </pc:inkChg>
        <pc:inkChg chg="add mod">
          <ac:chgData name="Catherine Watson" userId="36b423ff-f3d0-4618-883e-c2bbeda03679" providerId="ADAL" clId="{BC545A7D-EDAC-4CE3-9D87-93EBEC52C73B}" dt="2022-06-02T02:56:26.047" v="3039"/>
          <ac:inkMkLst>
            <pc:docMk/>
            <pc:sldMk cId="3369277002" sldId="271"/>
            <ac:inkMk id="316" creationId="{A8996721-1761-4BEF-A8D9-A2638DB72CA4}"/>
          </ac:inkMkLst>
        </pc:inkChg>
        <pc:inkChg chg="add mod">
          <ac:chgData name="Catherine Watson" userId="36b423ff-f3d0-4618-883e-c2bbeda03679" providerId="ADAL" clId="{BC545A7D-EDAC-4CE3-9D87-93EBEC52C73B}" dt="2022-06-02T02:56:26.047" v="3039"/>
          <ac:inkMkLst>
            <pc:docMk/>
            <pc:sldMk cId="3369277002" sldId="271"/>
            <ac:inkMk id="317" creationId="{82F14916-F1B6-4A6C-B15F-CA05C71BCB66}"/>
          </ac:inkMkLst>
        </pc:inkChg>
        <pc:inkChg chg="add mod">
          <ac:chgData name="Catherine Watson" userId="36b423ff-f3d0-4618-883e-c2bbeda03679" providerId="ADAL" clId="{BC545A7D-EDAC-4CE3-9D87-93EBEC52C73B}" dt="2022-06-02T02:56:26.047" v="3039"/>
          <ac:inkMkLst>
            <pc:docMk/>
            <pc:sldMk cId="3369277002" sldId="271"/>
            <ac:inkMk id="318" creationId="{13A55475-259A-4E02-98EC-D055E52D687E}"/>
          </ac:inkMkLst>
        </pc:inkChg>
        <pc:inkChg chg="add mod">
          <ac:chgData name="Catherine Watson" userId="36b423ff-f3d0-4618-883e-c2bbeda03679" providerId="ADAL" clId="{BC545A7D-EDAC-4CE3-9D87-93EBEC52C73B}" dt="2022-06-02T02:56:26.047" v="3039"/>
          <ac:inkMkLst>
            <pc:docMk/>
            <pc:sldMk cId="3369277002" sldId="271"/>
            <ac:inkMk id="319" creationId="{B8EB4975-8FC2-4621-ADF9-D8023D409D70}"/>
          </ac:inkMkLst>
        </pc:inkChg>
        <pc:inkChg chg="add mod">
          <ac:chgData name="Catherine Watson" userId="36b423ff-f3d0-4618-883e-c2bbeda03679" providerId="ADAL" clId="{BC545A7D-EDAC-4CE3-9D87-93EBEC52C73B}" dt="2022-06-02T02:56:32.939" v="3052"/>
          <ac:inkMkLst>
            <pc:docMk/>
            <pc:sldMk cId="3369277002" sldId="271"/>
            <ac:inkMk id="320" creationId="{BD651D33-A22C-4694-A93A-0B5562D2C6C8}"/>
          </ac:inkMkLst>
        </pc:inkChg>
        <pc:inkChg chg="add mod">
          <ac:chgData name="Catherine Watson" userId="36b423ff-f3d0-4618-883e-c2bbeda03679" providerId="ADAL" clId="{BC545A7D-EDAC-4CE3-9D87-93EBEC52C73B}" dt="2022-06-02T02:56:32.939" v="3052"/>
          <ac:inkMkLst>
            <pc:docMk/>
            <pc:sldMk cId="3369277002" sldId="271"/>
            <ac:inkMk id="321" creationId="{1535190E-7F3E-4CB6-A230-F7D82782BCD1}"/>
          </ac:inkMkLst>
        </pc:inkChg>
        <pc:inkChg chg="add mod">
          <ac:chgData name="Catherine Watson" userId="36b423ff-f3d0-4618-883e-c2bbeda03679" providerId="ADAL" clId="{BC545A7D-EDAC-4CE3-9D87-93EBEC52C73B}" dt="2022-06-02T02:56:32.939" v="3052"/>
          <ac:inkMkLst>
            <pc:docMk/>
            <pc:sldMk cId="3369277002" sldId="271"/>
            <ac:inkMk id="322" creationId="{2026401A-E250-4B84-AFED-246C3373AD46}"/>
          </ac:inkMkLst>
        </pc:inkChg>
        <pc:inkChg chg="add mod">
          <ac:chgData name="Catherine Watson" userId="36b423ff-f3d0-4618-883e-c2bbeda03679" providerId="ADAL" clId="{BC545A7D-EDAC-4CE3-9D87-93EBEC52C73B}" dt="2022-06-02T02:56:32.939" v="3052"/>
          <ac:inkMkLst>
            <pc:docMk/>
            <pc:sldMk cId="3369277002" sldId="271"/>
            <ac:inkMk id="323" creationId="{3257BE8A-A3EF-4556-841D-85EE179CAA0C}"/>
          </ac:inkMkLst>
        </pc:inkChg>
        <pc:inkChg chg="add mod">
          <ac:chgData name="Catherine Watson" userId="36b423ff-f3d0-4618-883e-c2bbeda03679" providerId="ADAL" clId="{BC545A7D-EDAC-4CE3-9D87-93EBEC52C73B}" dt="2022-06-02T02:56:32.939" v="3052"/>
          <ac:inkMkLst>
            <pc:docMk/>
            <pc:sldMk cId="3369277002" sldId="271"/>
            <ac:inkMk id="324" creationId="{D3B286D0-A745-43E7-92E2-7365D197A573}"/>
          </ac:inkMkLst>
        </pc:inkChg>
        <pc:inkChg chg="add mod">
          <ac:chgData name="Catherine Watson" userId="36b423ff-f3d0-4618-883e-c2bbeda03679" providerId="ADAL" clId="{BC545A7D-EDAC-4CE3-9D87-93EBEC52C73B}" dt="2022-06-02T02:56:32.939" v="3052"/>
          <ac:inkMkLst>
            <pc:docMk/>
            <pc:sldMk cId="3369277002" sldId="271"/>
            <ac:inkMk id="325" creationId="{3F8B7229-47DA-44B2-9AC1-A12BA97B6730}"/>
          </ac:inkMkLst>
        </pc:inkChg>
        <pc:inkChg chg="add mod">
          <ac:chgData name="Catherine Watson" userId="36b423ff-f3d0-4618-883e-c2bbeda03679" providerId="ADAL" clId="{BC545A7D-EDAC-4CE3-9D87-93EBEC52C73B}" dt="2022-06-02T02:56:32.939" v="3052"/>
          <ac:inkMkLst>
            <pc:docMk/>
            <pc:sldMk cId="3369277002" sldId="271"/>
            <ac:inkMk id="326" creationId="{F0A8D16C-CBAD-4AE3-8709-E6A97BD23505}"/>
          </ac:inkMkLst>
        </pc:inkChg>
        <pc:inkChg chg="add mod">
          <ac:chgData name="Catherine Watson" userId="36b423ff-f3d0-4618-883e-c2bbeda03679" providerId="ADAL" clId="{BC545A7D-EDAC-4CE3-9D87-93EBEC52C73B}" dt="2022-06-02T02:56:32.939" v="3052"/>
          <ac:inkMkLst>
            <pc:docMk/>
            <pc:sldMk cId="3369277002" sldId="271"/>
            <ac:inkMk id="327" creationId="{D965AF46-1E1C-4935-BD7D-916DD90F8869}"/>
          </ac:inkMkLst>
        </pc:inkChg>
        <pc:inkChg chg="add mod">
          <ac:chgData name="Catherine Watson" userId="36b423ff-f3d0-4618-883e-c2bbeda03679" providerId="ADAL" clId="{BC545A7D-EDAC-4CE3-9D87-93EBEC52C73B}" dt="2022-06-02T02:56:32.939" v="3052"/>
          <ac:inkMkLst>
            <pc:docMk/>
            <pc:sldMk cId="3369277002" sldId="271"/>
            <ac:inkMk id="328" creationId="{62FFAFE8-21B2-44C9-93F4-B6D10F142891}"/>
          </ac:inkMkLst>
        </pc:inkChg>
        <pc:inkChg chg="add mod">
          <ac:chgData name="Catherine Watson" userId="36b423ff-f3d0-4618-883e-c2bbeda03679" providerId="ADAL" clId="{BC545A7D-EDAC-4CE3-9D87-93EBEC52C73B}" dt="2022-06-02T02:56:32.939" v="3052"/>
          <ac:inkMkLst>
            <pc:docMk/>
            <pc:sldMk cId="3369277002" sldId="271"/>
            <ac:inkMk id="331" creationId="{C70F6254-B293-4DE3-B09E-66A0A82F4ABF}"/>
          </ac:inkMkLst>
        </pc:inkChg>
        <pc:inkChg chg="add mod">
          <ac:chgData name="Catherine Watson" userId="36b423ff-f3d0-4618-883e-c2bbeda03679" providerId="ADAL" clId="{BC545A7D-EDAC-4CE3-9D87-93EBEC52C73B}" dt="2022-06-02T02:56:32.939" v="3052"/>
          <ac:inkMkLst>
            <pc:docMk/>
            <pc:sldMk cId="3369277002" sldId="271"/>
            <ac:inkMk id="332" creationId="{439565E1-EF3A-4B5B-89C2-A8E5C6DD20C3}"/>
          </ac:inkMkLst>
        </pc:inkChg>
        <pc:inkChg chg="add mod">
          <ac:chgData name="Catherine Watson" userId="36b423ff-f3d0-4618-883e-c2bbeda03679" providerId="ADAL" clId="{BC545A7D-EDAC-4CE3-9D87-93EBEC52C73B}" dt="2022-06-02T02:56:32.939" v="3052"/>
          <ac:inkMkLst>
            <pc:docMk/>
            <pc:sldMk cId="3369277002" sldId="271"/>
            <ac:inkMk id="333" creationId="{5697D104-B7AF-4C3D-B16B-12E467915C22}"/>
          </ac:inkMkLst>
        </pc:inkChg>
        <pc:inkChg chg="add mod">
          <ac:chgData name="Catherine Watson" userId="36b423ff-f3d0-4618-883e-c2bbeda03679" providerId="ADAL" clId="{BC545A7D-EDAC-4CE3-9D87-93EBEC52C73B}" dt="2022-06-02T02:56:32.939" v="3052"/>
          <ac:inkMkLst>
            <pc:docMk/>
            <pc:sldMk cId="3369277002" sldId="271"/>
            <ac:inkMk id="334" creationId="{F3553E5C-BC8E-41F7-89EA-3466B6DBC6A9}"/>
          </ac:inkMkLst>
        </pc:inkChg>
        <pc:inkChg chg="add mod">
          <ac:chgData name="Catherine Watson" userId="36b423ff-f3d0-4618-883e-c2bbeda03679" providerId="ADAL" clId="{BC545A7D-EDAC-4CE3-9D87-93EBEC52C73B}" dt="2022-06-02T02:56:32.939" v="3052"/>
          <ac:inkMkLst>
            <pc:docMk/>
            <pc:sldMk cId="3369277002" sldId="271"/>
            <ac:inkMk id="336" creationId="{5A8525F7-4886-4EC0-99AF-4D84AD1EC75F}"/>
          </ac:inkMkLst>
        </pc:inkChg>
        <pc:inkChg chg="add mod">
          <ac:chgData name="Catherine Watson" userId="36b423ff-f3d0-4618-883e-c2bbeda03679" providerId="ADAL" clId="{BC545A7D-EDAC-4CE3-9D87-93EBEC52C73B}" dt="2022-06-02T02:56:32.939" v="3052"/>
          <ac:inkMkLst>
            <pc:docMk/>
            <pc:sldMk cId="3369277002" sldId="271"/>
            <ac:inkMk id="337" creationId="{DF3C46A1-0891-46BB-B334-3E651CCD0253}"/>
          </ac:inkMkLst>
        </pc:inkChg>
        <pc:inkChg chg="add mod">
          <ac:chgData name="Catherine Watson" userId="36b423ff-f3d0-4618-883e-c2bbeda03679" providerId="ADAL" clId="{BC545A7D-EDAC-4CE3-9D87-93EBEC52C73B}" dt="2022-06-02T02:56:32.939" v="3052"/>
          <ac:inkMkLst>
            <pc:docMk/>
            <pc:sldMk cId="3369277002" sldId="271"/>
            <ac:inkMk id="338" creationId="{3F652D5F-2E61-4651-968F-EFE55D37D699}"/>
          </ac:inkMkLst>
        </pc:inkChg>
        <pc:inkChg chg="add mod">
          <ac:chgData name="Catherine Watson" userId="36b423ff-f3d0-4618-883e-c2bbeda03679" providerId="ADAL" clId="{BC545A7D-EDAC-4CE3-9D87-93EBEC52C73B}" dt="2022-06-02T02:56:32.939" v="3052"/>
          <ac:inkMkLst>
            <pc:docMk/>
            <pc:sldMk cId="3369277002" sldId="271"/>
            <ac:inkMk id="339" creationId="{4EA12F10-C2EE-4946-9C86-D72628F96987}"/>
          </ac:inkMkLst>
        </pc:inkChg>
        <pc:inkChg chg="add mod">
          <ac:chgData name="Catherine Watson" userId="36b423ff-f3d0-4618-883e-c2bbeda03679" providerId="ADAL" clId="{BC545A7D-EDAC-4CE3-9D87-93EBEC52C73B}" dt="2022-06-02T02:56:32.939" v="3052"/>
          <ac:inkMkLst>
            <pc:docMk/>
            <pc:sldMk cId="3369277002" sldId="271"/>
            <ac:inkMk id="341" creationId="{23C528FB-0E81-493C-8114-EF16181031AB}"/>
          </ac:inkMkLst>
        </pc:inkChg>
        <pc:inkChg chg="add mod">
          <ac:chgData name="Catherine Watson" userId="36b423ff-f3d0-4618-883e-c2bbeda03679" providerId="ADAL" clId="{BC545A7D-EDAC-4CE3-9D87-93EBEC52C73B}" dt="2022-06-02T02:56:32.939" v="3052"/>
          <ac:inkMkLst>
            <pc:docMk/>
            <pc:sldMk cId="3369277002" sldId="271"/>
            <ac:inkMk id="342" creationId="{18B96F47-B5CE-4D78-B231-B6CBDFA5F887}"/>
          </ac:inkMkLst>
        </pc:inkChg>
        <pc:inkChg chg="add mod">
          <ac:chgData name="Catherine Watson" userId="36b423ff-f3d0-4618-883e-c2bbeda03679" providerId="ADAL" clId="{BC545A7D-EDAC-4CE3-9D87-93EBEC52C73B}" dt="2022-06-02T02:56:45.018" v="3066"/>
          <ac:inkMkLst>
            <pc:docMk/>
            <pc:sldMk cId="3369277002" sldId="271"/>
            <ac:inkMk id="344" creationId="{1D6CC273-35C6-4CA6-AA3E-EE522845057F}"/>
          </ac:inkMkLst>
        </pc:inkChg>
        <pc:inkChg chg="add mod">
          <ac:chgData name="Catherine Watson" userId="36b423ff-f3d0-4618-883e-c2bbeda03679" providerId="ADAL" clId="{BC545A7D-EDAC-4CE3-9D87-93EBEC52C73B}" dt="2022-06-02T02:56:45.018" v="3066"/>
          <ac:inkMkLst>
            <pc:docMk/>
            <pc:sldMk cId="3369277002" sldId="271"/>
            <ac:inkMk id="345" creationId="{C104427A-7BFA-493E-9883-41E14FB7C272}"/>
          </ac:inkMkLst>
        </pc:inkChg>
        <pc:inkChg chg="add mod">
          <ac:chgData name="Catherine Watson" userId="36b423ff-f3d0-4618-883e-c2bbeda03679" providerId="ADAL" clId="{BC545A7D-EDAC-4CE3-9D87-93EBEC52C73B}" dt="2022-06-02T02:56:45.018" v="3066"/>
          <ac:inkMkLst>
            <pc:docMk/>
            <pc:sldMk cId="3369277002" sldId="271"/>
            <ac:inkMk id="346" creationId="{144FFAED-CEFE-41D6-BC39-99A0F002F10C}"/>
          </ac:inkMkLst>
        </pc:inkChg>
        <pc:inkChg chg="add mod">
          <ac:chgData name="Catherine Watson" userId="36b423ff-f3d0-4618-883e-c2bbeda03679" providerId="ADAL" clId="{BC545A7D-EDAC-4CE3-9D87-93EBEC52C73B}" dt="2022-06-02T02:56:45.018" v="3066"/>
          <ac:inkMkLst>
            <pc:docMk/>
            <pc:sldMk cId="3369277002" sldId="271"/>
            <ac:inkMk id="347" creationId="{DDB501B7-169A-4300-BEAA-96AB02A5C81B}"/>
          </ac:inkMkLst>
        </pc:inkChg>
        <pc:inkChg chg="add mod">
          <ac:chgData name="Catherine Watson" userId="36b423ff-f3d0-4618-883e-c2bbeda03679" providerId="ADAL" clId="{BC545A7D-EDAC-4CE3-9D87-93EBEC52C73B}" dt="2022-06-02T02:56:45.018" v="3066"/>
          <ac:inkMkLst>
            <pc:docMk/>
            <pc:sldMk cId="3369277002" sldId="271"/>
            <ac:inkMk id="348" creationId="{17A474A8-508A-41AC-9BEF-FC836AA01176}"/>
          </ac:inkMkLst>
        </pc:inkChg>
        <pc:inkChg chg="add mod">
          <ac:chgData name="Catherine Watson" userId="36b423ff-f3d0-4618-883e-c2bbeda03679" providerId="ADAL" clId="{BC545A7D-EDAC-4CE3-9D87-93EBEC52C73B}" dt="2022-06-02T02:56:45.018" v="3066"/>
          <ac:inkMkLst>
            <pc:docMk/>
            <pc:sldMk cId="3369277002" sldId="271"/>
            <ac:inkMk id="349" creationId="{D524DFCD-32D5-49EF-9DA8-36965D3FE115}"/>
          </ac:inkMkLst>
        </pc:inkChg>
        <pc:inkChg chg="add mod">
          <ac:chgData name="Catherine Watson" userId="36b423ff-f3d0-4618-883e-c2bbeda03679" providerId="ADAL" clId="{BC545A7D-EDAC-4CE3-9D87-93EBEC52C73B}" dt="2022-06-02T02:56:45.018" v="3066"/>
          <ac:inkMkLst>
            <pc:docMk/>
            <pc:sldMk cId="3369277002" sldId="271"/>
            <ac:inkMk id="350" creationId="{3CFFFD3B-1B00-47A1-847E-97285A0B666E}"/>
          </ac:inkMkLst>
        </pc:inkChg>
        <pc:inkChg chg="add mod">
          <ac:chgData name="Catherine Watson" userId="36b423ff-f3d0-4618-883e-c2bbeda03679" providerId="ADAL" clId="{BC545A7D-EDAC-4CE3-9D87-93EBEC52C73B}" dt="2022-06-02T02:56:45.018" v="3066"/>
          <ac:inkMkLst>
            <pc:docMk/>
            <pc:sldMk cId="3369277002" sldId="271"/>
            <ac:inkMk id="351" creationId="{43FF3AD6-4F2D-40A8-AA16-F1829324A6C6}"/>
          </ac:inkMkLst>
        </pc:inkChg>
        <pc:inkChg chg="add mod">
          <ac:chgData name="Catherine Watson" userId="36b423ff-f3d0-4618-883e-c2bbeda03679" providerId="ADAL" clId="{BC545A7D-EDAC-4CE3-9D87-93EBEC52C73B}" dt="2022-06-02T02:56:45.018" v="3066"/>
          <ac:inkMkLst>
            <pc:docMk/>
            <pc:sldMk cId="3369277002" sldId="271"/>
            <ac:inkMk id="352" creationId="{392B3309-F535-47AC-898C-7DE3F8473F60}"/>
          </ac:inkMkLst>
        </pc:inkChg>
        <pc:inkChg chg="add mod">
          <ac:chgData name="Catherine Watson" userId="36b423ff-f3d0-4618-883e-c2bbeda03679" providerId="ADAL" clId="{BC545A7D-EDAC-4CE3-9D87-93EBEC52C73B}" dt="2022-06-02T02:56:45.018" v="3066"/>
          <ac:inkMkLst>
            <pc:docMk/>
            <pc:sldMk cId="3369277002" sldId="271"/>
            <ac:inkMk id="353" creationId="{39393E85-1E13-4601-9F6B-E23321ED4D94}"/>
          </ac:inkMkLst>
        </pc:inkChg>
        <pc:inkChg chg="add mod">
          <ac:chgData name="Catherine Watson" userId="36b423ff-f3d0-4618-883e-c2bbeda03679" providerId="ADAL" clId="{BC545A7D-EDAC-4CE3-9D87-93EBEC52C73B}" dt="2022-06-02T02:56:45.018" v="3066"/>
          <ac:inkMkLst>
            <pc:docMk/>
            <pc:sldMk cId="3369277002" sldId="271"/>
            <ac:inkMk id="354" creationId="{B444BDF9-5DFC-4D37-93E6-4FC8675F85C1}"/>
          </ac:inkMkLst>
        </pc:inkChg>
        <pc:inkChg chg="add mod">
          <ac:chgData name="Catherine Watson" userId="36b423ff-f3d0-4618-883e-c2bbeda03679" providerId="ADAL" clId="{BC545A7D-EDAC-4CE3-9D87-93EBEC52C73B}" dt="2022-06-02T02:56:45.018" v="3066"/>
          <ac:inkMkLst>
            <pc:docMk/>
            <pc:sldMk cId="3369277002" sldId="271"/>
            <ac:inkMk id="355" creationId="{83422E75-415E-49DC-918E-2FE9BD9620FC}"/>
          </ac:inkMkLst>
        </pc:inkChg>
        <pc:inkChg chg="add mod">
          <ac:chgData name="Catherine Watson" userId="36b423ff-f3d0-4618-883e-c2bbeda03679" providerId="ADAL" clId="{BC545A7D-EDAC-4CE3-9D87-93EBEC52C73B}" dt="2022-06-02T02:56:45.018" v="3066"/>
          <ac:inkMkLst>
            <pc:docMk/>
            <pc:sldMk cId="3369277002" sldId="271"/>
            <ac:inkMk id="356" creationId="{BDB88405-E018-432E-9DFE-06F2C5F3B2F7}"/>
          </ac:inkMkLst>
        </pc:inkChg>
        <pc:inkChg chg="add mod">
          <ac:chgData name="Catherine Watson" userId="36b423ff-f3d0-4618-883e-c2bbeda03679" providerId="ADAL" clId="{BC545A7D-EDAC-4CE3-9D87-93EBEC52C73B}" dt="2022-06-02T02:56:52.060" v="3075"/>
          <ac:inkMkLst>
            <pc:docMk/>
            <pc:sldMk cId="3369277002" sldId="271"/>
            <ac:inkMk id="358" creationId="{81A35938-C95A-4A38-9E30-68EAAEB4B0BB}"/>
          </ac:inkMkLst>
        </pc:inkChg>
        <pc:inkChg chg="add mod">
          <ac:chgData name="Catherine Watson" userId="36b423ff-f3d0-4618-883e-c2bbeda03679" providerId="ADAL" clId="{BC545A7D-EDAC-4CE3-9D87-93EBEC52C73B}" dt="2022-06-02T02:56:52.060" v="3075"/>
          <ac:inkMkLst>
            <pc:docMk/>
            <pc:sldMk cId="3369277002" sldId="271"/>
            <ac:inkMk id="359" creationId="{9A169AAF-7CDC-4DC5-9D1A-226DF83A7AEA}"/>
          </ac:inkMkLst>
        </pc:inkChg>
        <pc:inkChg chg="add mod">
          <ac:chgData name="Catherine Watson" userId="36b423ff-f3d0-4618-883e-c2bbeda03679" providerId="ADAL" clId="{BC545A7D-EDAC-4CE3-9D87-93EBEC52C73B}" dt="2022-06-02T02:56:52.060" v="3075"/>
          <ac:inkMkLst>
            <pc:docMk/>
            <pc:sldMk cId="3369277002" sldId="271"/>
            <ac:inkMk id="360" creationId="{78104D1C-87BF-4F66-B092-7398494A01BB}"/>
          </ac:inkMkLst>
        </pc:inkChg>
        <pc:inkChg chg="add mod">
          <ac:chgData name="Catherine Watson" userId="36b423ff-f3d0-4618-883e-c2bbeda03679" providerId="ADAL" clId="{BC545A7D-EDAC-4CE3-9D87-93EBEC52C73B}" dt="2022-06-02T02:56:52.060" v="3075"/>
          <ac:inkMkLst>
            <pc:docMk/>
            <pc:sldMk cId="3369277002" sldId="271"/>
            <ac:inkMk id="361" creationId="{28371275-C7FB-4F00-8010-49271A26D3CC}"/>
          </ac:inkMkLst>
        </pc:inkChg>
        <pc:inkChg chg="add mod">
          <ac:chgData name="Catherine Watson" userId="36b423ff-f3d0-4618-883e-c2bbeda03679" providerId="ADAL" clId="{BC545A7D-EDAC-4CE3-9D87-93EBEC52C73B}" dt="2022-06-02T02:56:52.060" v="3075"/>
          <ac:inkMkLst>
            <pc:docMk/>
            <pc:sldMk cId="3369277002" sldId="271"/>
            <ac:inkMk id="362" creationId="{234F5F5E-D145-4B39-B779-CABA2C558696}"/>
          </ac:inkMkLst>
        </pc:inkChg>
        <pc:inkChg chg="add mod">
          <ac:chgData name="Catherine Watson" userId="36b423ff-f3d0-4618-883e-c2bbeda03679" providerId="ADAL" clId="{BC545A7D-EDAC-4CE3-9D87-93EBEC52C73B}" dt="2022-06-02T02:56:52.060" v="3075"/>
          <ac:inkMkLst>
            <pc:docMk/>
            <pc:sldMk cId="3369277002" sldId="271"/>
            <ac:inkMk id="363" creationId="{E47EEE03-4A83-47B9-8F44-A8C12330D68F}"/>
          </ac:inkMkLst>
        </pc:inkChg>
        <pc:inkChg chg="add mod">
          <ac:chgData name="Catherine Watson" userId="36b423ff-f3d0-4618-883e-c2bbeda03679" providerId="ADAL" clId="{BC545A7D-EDAC-4CE3-9D87-93EBEC52C73B}" dt="2022-06-02T02:56:52.060" v="3075"/>
          <ac:inkMkLst>
            <pc:docMk/>
            <pc:sldMk cId="3369277002" sldId="271"/>
            <ac:inkMk id="364" creationId="{EB4D0110-006E-4D79-B6D9-80EC56B39B6F}"/>
          </ac:inkMkLst>
        </pc:inkChg>
        <pc:inkChg chg="add mod">
          <ac:chgData name="Catherine Watson" userId="36b423ff-f3d0-4618-883e-c2bbeda03679" providerId="ADAL" clId="{BC545A7D-EDAC-4CE3-9D87-93EBEC52C73B}" dt="2022-06-02T02:56:52.060" v="3075"/>
          <ac:inkMkLst>
            <pc:docMk/>
            <pc:sldMk cId="3369277002" sldId="271"/>
            <ac:inkMk id="365" creationId="{422B43E3-08D1-42FE-8546-CC74A04CD3CB}"/>
          </ac:inkMkLst>
        </pc:inkChg>
        <pc:inkChg chg="add mod">
          <ac:chgData name="Catherine Watson" userId="36b423ff-f3d0-4618-883e-c2bbeda03679" providerId="ADAL" clId="{BC545A7D-EDAC-4CE3-9D87-93EBEC52C73B}" dt="2022-06-02T02:57:01.510" v="3088"/>
          <ac:inkMkLst>
            <pc:docMk/>
            <pc:sldMk cId="3369277002" sldId="271"/>
            <ac:inkMk id="367" creationId="{BF4FED14-7473-4C91-A9AE-F99B4BA8B0D5}"/>
          </ac:inkMkLst>
        </pc:inkChg>
        <pc:inkChg chg="add mod">
          <ac:chgData name="Catherine Watson" userId="36b423ff-f3d0-4618-883e-c2bbeda03679" providerId="ADAL" clId="{BC545A7D-EDAC-4CE3-9D87-93EBEC52C73B}" dt="2022-06-02T02:57:01.510" v="3088"/>
          <ac:inkMkLst>
            <pc:docMk/>
            <pc:sldMk cId="3369277002" sldId="271"/>
            <ac:inkMk id="368" creationId="{FA36925B-435E-44A9-BCDB-33686EF227FD}"/>
          </ac:inkMkLst>
        </pc:inkChg>
        <pc:inkChg chg="add mod">
          <ac:chgData name="Catherine Watson" userId="36b423ff-f3d0-4618-883e-c2bbeda03679" providerId="ADAL" clId="{BC545A7D-EDAC-4CE3-9D87-93EBEC52C73B}" dt="2022-06-02T02:57:01.510" v="3088"/>
          <ac:inkMkLst>
            <pc:docMk/>
            <pc:sldMk cId="3369277002" sldId="271"/>
            <ac:inkMk id="369" creationId="{53B9CD93-F903-4061-95ED-BA23C38C7EBB}"/>
          </ac:inkMkLst>
        </pc:inkChg>
        <pc:inkChg chg="add mod">
          <ac:chgData name="Catherine Watson" userId="36b423ff-f3d0-4618-883e-c2bbeda03679" providerId="ADAL" clId="{BC545A7D-EDAC-4CE3-9D87-93EBEC52C73B}" dt="2022-06-02T02:57:01.510" v="3088"/>
          <ac:inkMkLst>
            <pc:docMk/>
            <pc:sldMk cId="3369277002" sldId="271"/>
            <ac:inkMk id="370" creationId="{36305AB5-3041-4103-8AC9-632294B8582C}"/>
          </ac:inkMkLst>
        </pc:inkChg>
        <pc:inkChg chg="add mod">
          <ac:chgData name="Catherine Watson" userId="36b423ff-f3d0-4618-883e-c2bbeda03679" providerId="ADAL" clId="{BC545A7D-EDAC-4CE3-9D87-93EBEC52C73B}" dt="2022-06-02T02:57:01.510" v="3088"/>
          <ac:inkMkLst>
            <pc:docMk/>
            <pc:sldMk cId="3369277002" sldId="271"/>
            <ac:inkMk id="371" creationId="{D6F2A2B4-87AD-4146-817C-3D6B53FE1F02}"/>
          </ac:inkMkLst>
        </pc:inkChg>
        <pc:inkChg chg="add mod">
          <ac:chgData name="Catherine Watson" userId="36b423ff-f3d0-4618-883e-c2bbeda03679" providerId="ADAL" clId="{BC545A7D-EDAC-4CE3-9D87-93EBEC52C73B}" dt="2022-06-02T02:57:01.510" v="3088"/>
          <ac:inkMkLst>
            <pc:docMk/>
            <pc:sldMk cId="3369277002" sldId="271"/>
            <ac:inkMk id="372" creationId="{EDE16797-703E-475F-BE2D-D4BAD2A9CCDA}"/>
          </ac:inkMkLst>
        </pc:inkChg>
        <pc:inkChg chg="add mod">
          <ac:chgData name="Catherine Watson" userId="36b423ff-f3d0-4618-883e-c2bbeda03679" providerId="ADAL" clId="{BC545A7D-EDAC-4CE3-9D87-93EBEC52C73B}" dt="2022-06-02T02:57:01.510" v="3088"/>
          <ac:inkMkLst>
            <pc:docMk/>
            <pc:sldMk cId="3369277002" sldId="271"/>
            <ac:inkMk id="373" creationId="{F6ED35C8-7F80-4A68-A43E-4EBBDE80E5BB}"/>
          </ac:inkMkLst>
        </pc:inkChg>
        <pc:inkChg chg="add mod">
          <ac:chgData name="Catherine Watson" userId="36b423ff-f3d0-4618-883e-c2bbeda03679" providerId="ADAL" clId="{BC545A7D-EDAC-4CE3-9D87-93EBEC52C73B}" dt="2022-06-02T02:57:01.510" v="3088"/>
          <ac:inkMkLst>
            <pc:docMk/>
            <pc:sldMk cId="3369277002" sldId="271"/>
            <ac:inkMk id="374" creationId="{561A4919-F3DF-41F7-9AA0-549187D0B5BF}"/>
          </ac:inkMkLst>
        </pc:inkChg>
        <pc:inkChg chg="add mod">
          <ac:chgData name="Catherine Watson" userId="36b423ff-f3d0-4618-883e-c2bbeda03679" providerId="ADAL" clId="{BC545A7D-EDAC-4CE3-9D87-93EBEC52C73B}" dt="2022-06-02T02:57:01.510" v="3088"/>
          <ac:inkMkLst>
            <pc:docMk/>
            <pc:sldMk cId="3369277002" sldId="271"/>
            <ac:inkMk id="375" creationId="{29CD9DD0-0060-4C38-BB98-79AB042155CB}"/>
          </ac:inkMkLst>
        </pc:inkChg>
        <pc:inkChg chg="add mod">
          <ac:chgData name="Catherine Watson" userId="36b423ff-f3d0-4618-883e-c2bbeda03679" providerId="ADAL" clId="{BC545A7D-EDAC-4CE3-9D87-93EBEC52C73B}" dt="2022-06-02T02:57:01.510" v="3088"/>
          <ac:inkMkLst>
            <pc:docMk/>
            <pc:sldMk cId="3369277002" sldId="271"/>
            <ac:inkMk id="376" creationId="{8EC40670-4540-4761-B01B-308892A3BA7E}"/>
          </ac:inkMkLst>
        </pc:inkChg>
        <pc:inkChg chg="add mod">
          <ac:chgData name="Catherine Watson" userId="36b423ff-f3d0-4618-883e-c2bbeda03679" providerId="ADAL" clId="{BC545A7D-EDAC-4CE3-9D87-93EBEC52C73B}" dt="2022-06-02T02:57:01.510" v="3088"/>
          <ac:inkMkLst>
            <pc:docMk/>
            <pc:sldMk cId="3369277002" sldId="271"/>
            <ac:inkMk id="377" creationId="{F153D89A-4BED-4310-8AE7-3709C97F954A}"/>
          </ac:inkMkLst>
        </pc:inkChg>
        <pc:inkChg chg="add mod">
          <ac:chgData name="Catherine Watson" userId="36b423ff-f3d0-4618-883e-c2bbeda03679" providerId="ADAL" clId="{BC545A7D-EDAC-4CE3-9D87-93EBEC52C73B}" dt="2022-06-02T02:57:01.510" v="3088"/>
          <ac:inkMkLst>
            <pc:docMk/>
            <pc:sldMk cId="3369277002" sldId="271"/>
            <ac:inkMk id="378" creationId="{4B166A5E-A95A-4D40-BB9B-9AB54B77D273}"/>
          </ac:inkMkLst>
        </pc:inkChg>
        <pc:inkChg chg="add mod">
          <ac:chgData name="Catherine Watson" userId="36b423ff-f3d0-4618-883e-c2bbeda03679" providerId="ADAL" clId="{BC545A7D-EDAC-4CE3-9D87-93EBEC52C73B}" dt="2022-06-02T02:57:07.444" v="3102"/>
          <ac:inkMkLst>
            <pc:docMk/>
            <pc:sldMk cId="3369277002" sldId="271"/>
            <ac:inkMk id="380" creationId="{91D3294F-9B45-46CD-A948-DB518DC4307E}"/>
          </ac:inkMkLst>
        </pc:inkChg>
        <pc:inkChg chg="add mod">
          <ac:chgData name="Catherine Watson" userId="36b423ff-f3d0-4618-883e-c2bbeda03679" providerId="ADAL" clId="{BC545A7D-EDAC-4CE3-9D87-93EBEC52C73B}" dt="2022-06-02T02:57:07.444" v="3102"/>
          <ac:inkMkLst>
            <pc:docMk/>
            <pc:sldMk cId="3369277002" sldId="271"/>
            <ac:inkMk id="381" creationId="{C55188D8-928C-4C3C-9B24-894410E78D63}"/>
          </ac:inkMkLst>
        </pc:inkChg>
        <pc:inkChg chg="add mod">
          <ac:chgData name="Catherine Watson" userId="36b423ff-f3d0-4618-883e-c2bbeda03679" providerId="ADAL" clId="{BC545A7D-EDAC-4CE3-9D87-93EBEC52C73B}" dt="2022-06-02T02:57:07.444" v="3102"/>
          <ac:inkMkLst>
            <pc:docMk/>
            <pc:sldMk cId="3369277002" sldId="271"/>
            <ac:inkMk id="382" creationId="{6CF9A448-C6EB-453E-9AC9-A5F915F3FF96}"/>
          </ac:inkMkLst>
        </pc:inkChg>
        <pc:inkChg chg="add mod">
          <ac:chgData name="Catherine Watson" userId="36b423ff-f3d0-4618-883e-c2bbeda03679" providerId="ADAL" clId="{BC545A7D-EDAC-4CE3-9D87-93EBEC52C73B}" dt="2022-06-02T02:57:07.444" v="3102"/>
          <ac:inkMkLst>
            <pc:docMk/>
            <pc:sldMk cId="3369277002" sldId="271"/>
            <ac:inkMk id="383" creationId="{70AC59F5-3C9F-4528-A79C-DD7AC7203927}"/>
          </ac:inkMkLst>
        </pc:inkChg>
        <pc:inkChg chg="add mod">
          <ac:chgData name="Catherine Watson" userId="36b423ff-f3d0-4618-883e-c2bbeda03679" providerId="ADAL" clId="{BC545A7D-EDAC-4CE3-9D87-93EBEC52C73B}" dt="2022-06-02T02:57:07.444" v="3102"/>
          <ac:inkMkLst>
            <pc:docMk/>
            <pc:sldMk cId="3369277002" sldId="271"/>
            <ac:inkMk id="384" creationId="{FF963254-87A3-4D9E-9DF5-BD69BA0DFE03}"/>
          </ac:inkMkLst>
        </pc:inkChg>
        <pc:inkChg chg="add mod">
          <ac:chgData name="Catherine Watson" userId="36b423ff-f3d0-4618-883e-c2bbeda03679" providerId="ADAL" clId="{BC545A7D-EDAC-4CE3-9D87-93EBEC52C73B}" dt="2022-06-02T02:57:07.444" v="3102"/>
          <ac:inkMkLst>
            <pc:docMk/>
            <pc:sldMk cId="3369277002" sldId="271"/>
            <ac:inkMk id="385" creationId="{829F86E4-E903-4542-9107-E751B7D5A5BC}"/>
          </ac:inkMkLst>
        </pc:inkChg>
        <pc:inkChg chg="add mod">
          <ac:chgData name="Catherine Watson" userId="36b423ff-f3d0-4618-883e-c2bbeda03679" providerId="ADAL" clId="{BC545A7D-EDAC-4CE3-9D87-93EBEC52C73B}" dt="2022-06-02T02:57:07.444" v="3102"/>
          <ac:inkMkLst>
            <pc:docMk/>
            <pc:sldMk cId="3369277002" sldId="271"/>
            <ac:inkMk id="386" creationId="{ED8E4952-D6B0-4BAA-A6E9-717C08BDD254}"/>
          </ac:inkMkLst>
        </pc:inkChg>
        <pc:inkChg chg="add mod">
          <ac:chgData name="Catherine Watson" userId="36b423ff-f3d0-4618-883e-c2bbeda03679" providerId="ADAL" clId="{BC545A7D-EDAC-4CE3-9D87-93EBEC52C73B}" dt="2022-06-02T02:57:07.444" v="3102"/>
          <ac:inkMkLst>
            <pc:docMk/>
            <pc:sldMk cId="3369277002" sldId="271"/>
            <ac:inkMk id="387" creationId="{220AD5FE-C671-4FAD-B7AF-5602B5B1B0D3}"/>
          </ac:inkMkLst>
        </pc:inkChg>
        <pc:inkChg chg="add mod">
          <ac:chgData name="Catherine Watson" userId="36b423ff-f3d0-4618-883e-c2bbeda03679" providerId="ADAL" clId="{BC545A7D-EDAC-4CE3-9D87-93EBEC52C73B}" dt="2022-06-02T02:57:07.444" v="3102"/>
          <ac:inkMkLst>
            <pc:docMk/>
            <pc:sldMk cId="3369277002" sldId="271"/>
            <ac:inkMk id="388" creationId="{A13498BC-2814-4006-B1A3-E9224FC4921F}"/>
          </ac:inkMkLst>
        </pc:inkChg>
        <pc:inkChg chg="add mod">
          <ac:chgData name="Catherine Watson" userId="36b423ff-f3d0-4618-883e-c2bbeda03679" providerId="ADAL" clId="{BC545A7D-EDAC-4CE3-9D87-93EBEC52C73B}" dt="2022-06-02T02:57:07.444" v="3102"/>
          <ac:inkMkLst>
            <pc:docMk/>
            <pc:sldMk cId="3369277002" sldId="271"/>
            <ac:inkMk id="389" creationId="{2B6214C3-6749-4537-9FC2-CF6CB3991CBC}"/>
          </ac:inkMkLst>
        </pc:inkChg>
        <pc:inkChg chg="add mod">
          <ac:chgData name="Catherine Watson" userId="36b423ff-f3d0-4618-883e-c2bbeda03679" providerId="ADAL" clId="{BC545A7D-EDAC-4CE3-9D87-93EBEC52C73B}" dt="2022-06-02T02:57:07.444" v="3102"/>
          <ac:inkMkLst>
            <pc:docMk/>
            <pc:sldMk cId="3369277002" sldId="271"/>
            <ac:inkMk id="390" creationId="{6B4CD70D-40FF-425C-A047-BF54501B0C6E}"/>
          </ac:inkMkLst>
        </pc:inkChg>
        <pc:inkChg chg="add mod">
          <ac:chgData name="Catherine Watson" userId="36b423ff-f3d0-4618-883e-c2bbeda03679" providerId="ADAL" clId="{BC545A7D-EDAC-4CE3-9D87-93EBEC52C73B}" dt="2022-06-02T02:57:07.444" v="3102"/>
          <ac:inkMkLst>
            <pc:docMk/>
            <pc:sldMk cId="3369277002" sldId="271"/>
            <ac:inkMk id="391" creationId="{66A7ACC5-2629-4335-BF3B-7DCDE0536191}"/>
          </ac:inkMkLst>
        </pc:inkChg>
        <pc:inkChg chg="add">
          <ac:chgData name="Catherine Watson" userId="36b423ff-f3d0-4618-883e-c2bbeda03679" providerId="ADAL" clId="{BC545A7D-EDAC-4CE3-9D87-93EBEC52C73B}" dt="2022-06-02T02:57:06.423" v="3101" actId="9405"/>
          <ac:inkMkLst>
            <pc:docMk/>
            <pc:sldMk cId="3369277002" sldId="271"/>
            <ac:inkMk id="392" creationId="{4D390508-E85D-4C9E-8F8B-30C4922DA17E}"/>
          </ac:inkMkLst>
        </pc:inkChg>
        <pc:inkChg chg="add">
          <ac:chgData name="Catherine Watson" userId="36b423ff-f3d0-4618-883e-c2bbeda03679" providerId="ADAL" clId="{BC545A7D-EDAC-4CE3-9D87-93EBEC52C73B}" dt="2022-06-03T02:11:01.880" v="3188" actId="9405"/>
          <ac:inkMkLst>
            <pc:docMk/>
            <pc:sldMk cId="3369277002" sldId="271"/>
            <ac:inkMk id="395" creationId="{CDCD234B-79A9-4695-8400-1BE79FA27B9F}"/>
          </ac:inkMkLst>
        </pc:inkChg>
        <pc:inkChg chg="add">
          <ac:chgData name="Catherine Watson" userId="36b423ff-f3d0-4618-883e-c2bbeda03679" providerId="ADAL" clId="{BC545A7D-EDAC-4CE3-9D87-93EBEC52C73B}" dt="2022-06-03T02:11:02.944" v="3189" actId="9405"/>
          <ac:inkMkLst>
            <pc:docMk/>
            <pc:sldMk cId="3369277002" sldId="271"/>
            <ac:inkMk id="396" creationId="{DE029AE9-9E70-4837-9161-516A9D2C8E97}"/>
          </ac:inkMkLst>
        </pc:inkChg>
        <pc:inkChg chg="add mod">
          <ac:chgData name="Catherine Watson" userId="36b423ff-f3d0-4618-883e-c2bbeda03679" providerId="ADAL" clId="{BC545A7D-EDAC-4CE3-9D87-93EBEC52C73B}" dt="2022-06-03T02:11:26.550" v="3217"/>
          <ac:inkMkLst>
            <pc:docMk/>
            <pc:sldMk cId="3369277002" sldId="271"/>
            <ac:inkMk id="397" creationId="{D245E2DB-6AB6-4645-9ECD-003F4DF4B456}"/>
          </ac:inkMkLst>
        </pc:inkChg>
        <pc:inkChg chg="add mod">
          <ac:chgData name="Catherine Watson" userId="36b423ff-f3d0-4618-883e-c2bbeda03679" providerId="ADAL" clId="{BC545A7D-EDAC-4CE3-9D87-93EBEC52C73B}" dt="2022-06-03T02:11:26.550" v="3217"/>
          <ac:inkMkLst>
            <pc:docMk/>
            <pc:sldMk cId="3369277002" sldId="271"/>
            <ac:inkMk id="398" creationId="{38C60025-2478-4293-96DF-9E6288732DB9}"/>
          </ac:inkMkLst>
        </pc:inkChg>
        <pc:inkChg chg="add mod">
          <ac:chgData name="Catherine Watson" userId="36b423ff-f3d0-4618-883e-c2bbeda03679" providerId="ADAL" clId="{BC545A7D-EDAC-4CE3-9D87-93EBEC52C73B}" dt="2022-06-03T02:11:26.550" v="3217"/>
          <ac:inkMkLst>
            <pc:docMk/>
            <pc:sldMk cId="3369277002" sldId="271"/>
            <ac:inkMk id="399" creationId="{17C0F489-A347-4131-A3C0-E7B902FCC964}"/>
          </ac:inkMkLst>
        </pc:inkChg>
        <pc:inkChg chg="add mod">
          <ac:chgData name="Catherine Watson" userId="36b423ff-f3d0-4618-883e-c2bbeda03679" providerId="ADAL" clId="{BC545A7D-EDAC-4CE3-9D87-93EBEC52C73B}" dt="2022-06-03T02:11:26.550" v="3217"/>
          <ac:inkMkLst>
            <pc:docMk/>
            <pc:sldMk cId="3369277002" sldId="271"/>
            <ac:inkMk id="401" creationId="{A94E74B8-68FE-413C-BB06-9C836329C184}"/>
          </ac:inkMkLst>
        </pc:inkChg>
        <pc:inkChg chg="add mod">
          <ac:chgData name="Catherine Watson" userId="36b423ff-f3d0-4618-883e-c2bbeda03679" providerId="ADAL" clId="{BC545A7D-EDAC-4CE3-9D87-93EBEC52C73B}" dt="2022-06-03T02:11:26.550" v="3217"/>
          <ac:inkMkLst>
            <pc:docMk/>
            <pc:sldMk cId="3369277002" sldId="271"/>
            <ac:inkMk id="402" creationId="{1E85474C-3E8B-4088-8644-C5056D513E00}"/>
          </ac:inkMkLst>
        </pc:inkChg>
        <pc:inkChg chg="add mod">
          <ac:chgData name="Catherine Watson" userId="36b423ff-f3d0-4618-883e-c2bbeda03679" providerId="ADAL" clId="{BC545A7D-EDAC-4CE3-9D87-93EBEC52C73B}" dt="2022-06-03T02:11:26.550" v="3217"/>
          <ac:inkMkLst>
            <pc:docMk/>
            <pc:sldMk cId="3369277002" sldId="271"/>
            <ac:inkMk id="403" creationId="{2D461CBC-5ECD-4A51-B06E-B902F70A3587}"/>
          </ac:inkMkLst>
        </pc:inkChg>
        <pc:inkChg chg="add mod">
          <ac:chgData name="Catherine Watson" userId="36b423ff-f3d0-4618-883e-c2bbeda03679" providerId="ADAL" clId="{BC545A7D-EDAC-4CE3-9D87-93EBEC52C73B}" dt="2022-06-03T02:11:26.550" v="3217"/>
          <ac:inkMkLst>
            <pc:docMk/>
            <pc:sldMk cId="3369277002" sldId="271"/>
            <ac:inkMk id="405" creationId="{19E25809-EB23-4671-AA6A-7A3684B7B3C8}"/>
          </ac:inkMkLst>
        </pc:inkChg>
        <pc:inkChg chg="add mod">
          <ac:chgData name="Catherine Watson" userId="36b423ff-f3d0-4618-883e-c2bbeda03679" providerId="ADAL" clId="{BC545A7D-EDAC-4CE3-9D87-93EBEC52C73B}" dt="2022-06-03T02:11:26.550" v="3217"/>
          <ac:inkMkLst>
            <pc:docMk/>
            <pc:sldMk cId="3369277002" sldId="271"/>
            <ac:inkMk id="406" creationId="{841764C8-2405-4E29-A602-9C0A5AAAF925}"/>
          </ac:inkMkLst>
        </pc:inkChg>
        <pc:inkChg chg="add mod">
          <ac:chgData name="Catherine Watson" userId="36b423ff-f3d0-4618-883e-c2bbeda03679" providerId="ADAL" clId="{BC545A7D-EDAC-4CE3-9D87-93EBEC52C73B}" dt="2022-06-03T02:11:26.550" v="3217"/>
          <ac:inkMkLst>
            <pc:docMk/>
            <pc:sldMk cId="3369277002" sldId="271"/>
            <ac:inkMk id="407" creationId="{B2DCBDB5-BEF6-48B8-AFB9-B65055C8E2C4}"/>
          </ac:inkMkLst>
        </pc:inkChg>
        <pc:inkChg chg="add mod">
          <ac:chgData name="Catherine Watson" userId="36b423ff-f3d0-4618-883e-c2bbeda03679" providerId="ADAL" clId="{BC545A7D-EDAC-4CE3-9D87-93EBEC52C73B}" dt="2022-06-03T02:11:26.550" v="3217"/>
          <ac:inkMkLst>
            <pc:docMk/>
            <pc:sldMk cId="3369277002" sldId="271"/>
            <ac:inkMk id="408" creationId="{13FA0F4A-82A1-4039-B6A4-1542FE96820E}"/>
          </ac:inkMkLst>
        </pc:inkChg>
        <pc:inkChg chg="add del mod">
          <ac:chgData name="Catherine Watson" userId="36b423ff-f3d0-4618-883e-c2bbeda03679" providerId="ADAL" clId="{BC545A7D-EDAC-4CE3-9D87-93EBEC52C73B}" dt="2022-06-03T02:11:19.255" v="3206"/>
          <ac:inkMkLst>
            <pc:docMk/>
            <pc:sldMk cId="3369277002" sldId="271"/>
            <ac:inkMk id="409" creationId="{2284CD41-48FA-433F-8DFF-BD490073C0F9}"/>
          </ac:inkMkLst>
        </pc:inkChg>
        <pc:inkChg chg="add del mod">
          <ac:chgData name="Catherine Watson" userId="36b423ff-f3d0-4618-883e-c2bbeda03679" providerId="ADAL" clId="{BC545A7D-EDAC-4CE3-9D87-93EBEC52C73B}" dt="2022-06-03T02:11:19.256" v="3207"/>
          <ac:inkMkLst>
            <pc:docMk/>
            <pc:sldMk cId="3369277002" sldId="271"/>
            <ac:inkMk id="410" creationId="{78E4CB8D-37ED-482E-900A-1AA0E10C85D4}"/>
          </ac:inkMkLst>
        </pc:inkChg>
        <pc:inkChg chg="add del mod">
          <ac:chgData name="Catherine Watson" userId="36b423ff-f3d0-4618-883e-c2bbeda03679" providerId="ADAL" clId="{BC545A7D-EDAC-4CE3-9D87-93EBEC52C73B}" dt="2022-06-03T02:11:19.256" v="3208"/>
          <ac:inkMkLst>
            <pc:docMk/>
            <pc:sldMk cId="3369277002" sldId="271"/>
            <ac:inkMk id="411" creationId="{8CB02168-9686-46A6-8703-43BD4F0A93B3}"/>
          </ac:inkMkLst>
        </pc:inkChg>
        <pc:inkChg chg="add mod">
          <ac:chgData name="Catherine Watson" userId="36b423ff-f3d0-4618-883e-c2bbeda03679" providerId="ADAL" clId="{BC545A7D-EDAC-4CE3-9D87-93EBEC52C73B}" dt="2022-06-03T02:11:26.550" v="3217"/>
          <ac:inkMkLst>
            <pc:docMk/>
            <pc:sldMk cId="3369277002" sldId="271"/>
            <ac:inkMk id="413" creationId="{61E8FE04-53AF-44FB-B1D6-F4F2C14DCBD6}"/>
          </ac:inkMkLst>
        </pc:inkChg>
        <pc:inkChg chg="add mod">
          <ac:chgData name="Catherine Watson" userId="36b423ff-f3d0-4618-883e-c2bbeda03679" providerId="ADAL" clId="{BC545A7D-EDAC-4CE3-9D87-93EBEC52C73B}" dt="2022-06-03T02:11:26.550" v="3217"/>
          <ac:inkMkLst>
            <pc:docMk/>
            <pc:sldMk cId="3369277002" sldId="271"/>
            <ac:inkMk id="414" creationId="{3B3C5524-B871-4788-9F35-C33D437E958F}"/>
          </ac:inkMkLst>
        </pc:inkChg>
        <pc:inkChg chg="add mod">
          <ac:chgData name="Catherine Watson" userId="36b423ff-f3d0-4618-883e-c2bbeda03679" providerId="ADAL" clId="{BC545A7D-EDAC-4CE3-9D87-93EBEC52C73B}" dt="2022-06-03T02:11:26.550" v="3217"/>
          <ac:inkMkLst>
            <pc:docMk/>
            <pc:sldMk cId="3369277002" sldId="271"/>
            <ac:inkMk id="415" creationId="{64BE6064-BB27-4C67-A816-F77902926ED6}"/>
          </ac:inkMkLst>
        </pc:inkChg>
        <pc:inkChg chg="add mod">
          <ac:chgData name="Catherine Watson" userId="36b423ff-f3d0-4618-883e-c2bbeda03679" providerId="ADAL" clId="{BC545A7D-EDAC-4CE3-9D87-93EBEC52C73B}" dt="2022-06-03T02:11:26.550" v="3217"/>
          <ac:inkMkLst>
            <pc:docMk/>
            <pc:sldMk cId="3369277002" sldId="271"/>
            <ac:inkMk id="416" creationId="{AB49F840-B7C5-4E40-A8D6-BC0F64273E68}"/>
          </ac:inkMkLst>
        </pc:inkChg>
        <pc:inkChg chg="add mod">
          <ac:chgData name="Catherine Watson" userId="36b423ff-f3d0-4618-883e-c2bbeda03679" providerId="ADAL" clId="{BC545A7D-EDAC-4CE3-9D87-93EBEC52C73B}" dt="2022-06-03T02:11:26.550" v="3217"/>
          <ac:inkMkLst>
            <pc:docMk/>
            <pc:sldMk cId="3369277002" sldId="271"/>
            <ac:inkMk id="417" creationId="{10C3F8BF-384A-4652-8419-273FC4406542}"/>
          </ac:inkMkLst>
        </pc:inkChg>
        <pc:inkChg chg="add mod">
          <ac:chgData name="Catherine Watson" userId="36b423ff-f3d0-4618-883e-c2bbeda03679" providerId="ADAL" clId="{BC545A7D-EDAC-4CE3-9D87-93EBEC52C73B}" dt="2022-06-03T02:11:26.550" v="3217"/>
          <ac:inkMkLst>
            <pc:docMk/>
            <pc:sldMk cId="3369277002" sldId="271"/>
            <ac:inkMk id="418" creationId="{28FD8A2F-797D-4297-8860-821534E6211B}"/>
          </ac:inkMkLst>
        </pc:inkChg>
        <pc:inkChg chg="add mod">
          <ac:chgData name="Catherine Watson" userId="36b423ff-f3d0-4618-883e-c2bbeda03679" providerId="ADAL" clId="{BC545A7D-EDAC-4CE3-9D87-93EBEC52C73B}" dt="2022-06-03T02:11:26.550" v="3217"/>
          <ac:inkMkLst>
            <pc:docMk/>
            <pc:sldMk cId="3369277002" sldId="271"/>
            <ac:inkMk id="419" creationId="{B8DD0051-D176-4ACE-9971-2A841DF2C632}"/>
          </ac:inkMkLst>
        </pc:inkChg>
        <pc:inkChg chg="add mod">
          <ac:chgData name="Catherine Watson" userId="36b423ff-f3d0-4618-883e-c2bbeda03679" providerId="ADAL" clId="{BC545A7D-EDAC-4CE3-9D87-93EBEC52C73B}" dt="2022-06-03T02:11:26.550" v="3217"/>
          <ac:inkMkLst>
            <pc:docMk/>
            <pc:sldMk cId="3369277002" sldId="271"/>
            <ac:inkMk id="420" creationId="{1D56F751-D109-426E-AD9C-76464A9779EE}"/>
          </ac:inkMkLst>
        </pc:inkChg>
        <pc:inkChg chg="add">
          <ac:chgData name="Catherine Watson" userId="36b423ff-f3d0-4618-883e-c2bbeda03679" providerId="ADAL" clId="{BC545A7D-EDAC-4CE3-9D87-93EBEC52C73B}" dt="2022-06-03T02:11:42.108" v="3218" actId="9405"/>
          <ac:inkMkLst>
            <pc:docMk/>
            <pc:sldMk cId="3369277002" sldId="271"/>
            <ac:inkMk id="422" creationId="{B296BE25-F5E6-482E-8C09-CB83603CEB10}"/>
          </ac:inkMkLst>
        </pc:inkChg>
        <pc:inkChg chg="add">
          <ac:chgData name="Catherine Watson" userId="36b423ff-f3d0-4618-883e-c2bbeda03679" providerId="ADAL" clId="{BC545A7D-EDAC-4CE3-9D87-93EBEC52C73B}" dt="2022-06-03T02:11:43.899" v="3219" actId="9405"/>
          <ac:inkMkLst>
            <pc:docMk/>
            <pc:sldMk cId="3369277002" sldId="271"/>
            <ac:inkMk id="423" creationId="{42129987-1F9F-49EE-BDDA-C427B875F81D}"/>
          </ac:inkMkLst>
        </pc:inkChg>
        <pc:inkChg chg="add">
          <ac:chgData name="Catherine Watson" userId="36b423ff-f3d0-4618-883e-c2bbeda03679" providerId="ADAL" clId="{BC545A7D-EDAC-4CE3-9D87-93EBEC52C73B}" dt="2022-06-03T02:11:44.758" v="3220" actId="9405"/>
          <ac:inkMkLst>
            <pc:docMk/>
            <pc:sldMk cId="3369277002" sldId="271"/>
            <ac:inkMk id="424" creationId="{1028F61F-9760-4D1D-83C5-58F7CBBED12A}"/>
          </ac:inkMkLst>
        </pc:inkChg>
        <pc:inkChg chg="add mod">
          <ac:chgData name="Catherine Watson" userId="36b423ff-f3d0-4618-883e-c2bbeda03679" providerId="ADAL" clId="{BC545A7D-EDAC-4CE3-9D87-93EBEC52C73B}" dt="2022-06-03T02:12:16.454" v="3256"/>
          <ac:inkMkLst>
            <pc:docMk/>
            <pc:sldMk cId="3369277002" sldId="271"/>
            <ac:inkMk id="425" creationId="{66B9408A-A16D-4855-BC84-F004CD8CF6F4}"/>
          </ac:inkMkLst>
        </pc:inkChg>
        <pc:inkChg chg="add mod">
          <ac:chgData name="Catherine Watson" userId="36b423ff-f3d0-4618-883e-c2bbeda03679" providerId="ADAL" clId="{BC545A7D-EDAC-4CE3-9D87-93EBEC52C73B}" dt="2022-06-03T02:12:16.454" v="3256"/>
          <ac:inkMkLst>
            <pc:docMk/>
            <pc:sldMk cId="3369277002" sldId="271"/>
            <ac:inkMk id="426" creationId="{A987807E-1AC2-46DE-B3F1-92F1D6DBCFE1}"/>
          </ac:inkMkLst>
        </pc:inkChg>
        <pc:inkChg chg="add mod">
          <ac:chgData name="Catherine Watson" userId="36b423ff-f3d0-4618-883e-c2bbeda03679" providerId="ADAL" clId="{BC545A7D-EDAC-4CE3-9D87-93EBEC52C73B}" dt="2022-06-03T02:12:16.454" v="3256"/>
          <ac:inkMkLst>
            <pc:docMk/>
            <pc:sldMk cId="3369277002" sldId="271"/>
            <ac:inkMk id="427" creationId="{2A471EA5-4651-4FFD-A9CE-C3F83DF26E80}"/>
          </ac:inkMkLst>
        </pc:inkChg>
        <pc:inkChg chg="add mod">
          <ac:chgData name="Catherine Watson" userId="36b423ff-f3d0-4618-883e-c2bbeda03679" providerId="ADAL" clId="{BC545A7D-EDAC-4CE3-9D87-93EBEC52C73B}" dt="2022-06-03T02:12:16.454" v="3256"/>
          <ac:inkMkLst>
            <pc:docMk/>
            <pc:sldMk cId="3369277002" sldId="271"/>
            <ac:inkMk id="428" creationId="{4F0DFDCF-04A8-458F-A3C9-46453A47E9C8}"/>
          </ac:inkMkLst>
        </pc:inkChg>
        <pc:inkChg chg="add mod">
          <ac:chgData name="Catherine Watson" userId="36b423ff-f3d0-4618-883e-c2bbeda03679" providerId="ADAL" clId="{BC545A7D-EDAC-4CE3-9D87-93EBEC52C73B}" dt="2022-06-03T02:12:16.454" v="3256"/>
          <ac:inkMkLst>
            <pc:docMk/>
            <pc:sldMk cId="3369277002" sldId="271"/>
            <ac:inkMk id="429" creationId="{E03CDBF9-E2DA-414D-BBAB-0100B5E9DC6F}"/>
          </ac:inkMkLst>
        </pc:inkChg>
        <pc:inkChg chg="add mod">
          <ac:chgData name="Catherine Watson" userId="36b423ff-f3d0-4618-883e-c2bbeda03679" providerId="ADAL" clId="{BC545A7D-EDAC-4CE3-9D87-93EBEC52C73B}" dt="2022-06-03T02:12:16.454" v="3256"/>
          <ac:inkMkLst>
            <pc:docMk/>
            <pc:sldMk cId="3369277002" sldId="271"/>
            <ac:inkMk id="431" creationId="{FFBEB705-3C27-4E73-8B02-F70E01BEE82B}"/>
          </ac:inkMkLst>
        </pc:inkChg>
        <pc:inkChg chg="add mod">
          <ac:chgData name="Catherine Watson" userId="36b423ff-f3d0-4618-883e-c2bbeda03679" providerId="ADAL" clId="{BC545A7D-EDAC-4CE3-9D87-93EBEC52C73B}" dt="2022-06-03T02:12:16.454" v="3256"/>
          <ac:inkMkLst>
            <pc:docMk/>
            <pc:sldMk cId="3369277002" sldId="271"/>
            <ac:inkMk id="432" creationId="{B39B5A99-98D8-477C-9BEA-9A7B54C19D09}"/>
          </ac:inkMkLst>
        </pc:inkChg>
        <pc:inkChg chg="add mod">
          <ac:chgData name="Catherine Watson" userId="36b423ff-f3d0-4618-883e-c2bbeda03679" providerId="ADAL" clId="{BC545A7D-EDAC-4CE3-9D87-93EBEC52C73B}" dt="2022-06-03T02:12:16.454" v="3256"/>
          <ac:inkMkLst>
            <pc:docMk/>
            <pc:sldMk cId="3369277002" sldId="271"/>
            <ac:inkMk id="433" creationId="{F6627FDE-29A0-4F52-94A2-78C07F78ED0D}"/>
          </ac:inkMkLst>
        </pc:inkChg>
        <pc:inkChg chg="add mod">
          <ac:chgData name="Catherine Watson" userId="36b423ff-f3d0-4618-883e-c2bbeda03679" providerId="ADAL" clId="{BC545A7D-EDAC-4CE3-9D87-93EBEC52C73B}" dt="2022-06-03T02:12:16.454" v="3256"/>
          <ac:inkMkLst>
            <pc:docMk/>
            <pc:sldMk cId="3369277002" sldId="271"/>
            <ac:inkMk id="434" creationId="{74281DB3-DB8A-410F-8206-867D03CB16B6}"/>
          </ac:inkMkLst>
        </pc:inkChg>
        <pc:inkChg chg="add mod">
          <ac:chgData name="Catherine Watson" userId="36b423ff-f3d0-4618-883e-c2bbeda03679" providerId="ADAL" clId="{BC545A7D-EDAC-4CE3-9D87-93EBEC52C73B}" dt="2022-06-03T02:12:16.454" v="3256"/>
          <ac:inkMkLst>
            <pc:docMk/>
            <pc:sldMk cId="3369277002" sldId="271"/>
            <ac:inkMk id="435" creationId="{C6FD9DA5-1F47-4C70-B8BF-9684FE07FD8B}"/>
          </ac:inkMkLst>
        </pc:inkChg>
        <pc:inkChg chg="add del mod">
          <ac:chgData name="Catherine Watson" userId="36b423ff-f3d0-4618-883e-c2bbeda03679" providerId="ADAL" clId="{BC545A7D-EDAC-4CE3-9D87-93EBEC52C73B}" dt="2022-06-03T02:12:06.974" v="3245"/>
          <ac:inkMkLst>
            <pc:docMk/>
            <pc:sldMk cId="3369277002" sldId="271"/>
            <ac:inkMk id="436" creationId="{07484D71-21A7-41EF-BDB0-396E7D6957E1}"/>
          </ac:inkMkLst>
        </pc:inkChg>
        <pc:inkChg chg="add del mod">
          <ac:chgData name="Catherine Watson" userId="36b423ff-f3d0-4618-883e-c2bbeda03679" providerId="ADAL" clId="{BC545A7D-EDAC-4CE3-9D87-93EBEC52C73B}" dt="2022-06-03T02:12:06.973" v="3241"/>
          <ac:inkMkLst>
            <pc:docMk/>
            <pc:sldMk cId="3369277002" sldId="271"/>
            <ac:inkMk id="437" creationId="{DE3EA844-AA6B-4BC1-A84C-BD1A02BA2DD2}"/>
          </ac:inkMkLst>
        </pc:inkChg>
        <pc:inkChg chg="add del mod">
          <ac:chgData name="Catherine Watson" userId="36b423ff-f3d0-4618-883e-c2bbeda03679" providerId="ADAL" clId="{BC545A7D-EDAC-4CE3-9D87-93EBEC52C73B}" dt="2022-06-03T02:12:06.974" v="3242"/>
          <ac:inkMkLst>
            <pc:docMk/>
            <pc:sldMk cId="3369277002" sldId="271"/>
            <ac:inkMk id="438" creationId="{1312DC87-89F2-4F0A-9386-56810F4EF702}"/>
          </ac:inkMkLst>
        </pc:inkChg>
        <pc:inkChg chg="add del mod">
          <ac:chgData name="Catherine Watson" userId="36b423ff-f3d0-4618-883e-c2bbeda03679" providerId="ADAL" clId="{BC545A7D-EDAC-4CE3-9D87-93EBEC52C73B}" dt="2022-06-03T02:12:06.974" v="3244"/>
          <ac:inkMkLst>
            <pc:docMk/>
            <pc:sldMk cId="3369277002" sldId="271"/>
            <ac:inkMk id="439" creationId="{89097236-5CEB-4D82-B1B5-62F9C2F88A80}"/>
          </ac:inkMkLst>
        </pc:inkChg>
        <pc:inkChg chg="add del mod">
          <ac:chgData name="Catherine Watson" userId="36b423ff-f3d0-4618-883e-c2bbeda03679" providerId="ADAL" clId="{BC545A7D-EDAC-4CE3-9D87-93EBEC52C73B}" dt="2022-06-03T02:12:06.972" v="3240"/>
          <ac:inkMkLst>
            <pc:docMk/>
            <pc:sldMk cId="3369277002" sldId="271"/>
            <ac:inkMk id="440" creationId="{3D5C359A-5732-4A13-AADB-26B61090981C}"/>
          </ac:inkMkLst>
        </pc:inkChg>
        <pc:inkChg chg="add del mod">
          <ac:chgData name="Catherine Watson" userId="36b423ff-f3d0-4618-883e-c2bbeda03679" providerId="ADAL" clId="{BC545A7D-EDAC-4CE3-9D87-93EBEC52C73B}" dt="2022-06-03T02:12:06.975" v="3246"/>
          <ac:inkMkLst>
            <pc:docMk/>
            <pc:sldMk cId="3369277002" sldId="271"/>
            <ac:inkMk id="441" creationId="{A6843153-C85E-41D2-9608-F1D7942AD4D4}"/>
          </ac:inkMkLst>
        </pc:inkChg>
        <pc:inkChg chg="add del mod">
          <ac:chgData name="Catherine Watson" userId="36b423ff-f3d0-4618-883e-c2bbeda03679" providerId="ADAL" clId="{BC545A7D-EDAC-4CE3-9D87-93EBEC52C73B}" dt="2022-06-03T02:12:06.974" v="3243"/>
          <ac:inkMkLst>
            <pc:docMk/>
            <pc:sldMk cId="3369277002" sldId="271"/>
            <ac:inkMk id="442" creationId="{31EF5638-E161-400B-BDA4-A0BE7EE01FD6}"/>
          </ac:inkMkLst>
        </pc:inkChg>
        <pc:inkChg chg="add mod">
          <ac:chgData name="Catherine Watson" userId="36b423ff-f3d0-4618-883e-c2bbeda03679" providerId="ADAL" clId="{BC545A7D-EDAC-4CE3-9D87-93EBEC52C73B}" dt="2022-06-03T02:12:16.454" v="3256"/>
          <ac:inkMkLst>
            <pc:docMk/>
            <pc:sldMk cId="3369277002" sldId="271"/>
            <ac:inkMk id="444" creationId="{D2A3CA3E-47B1-4BC1-8E8D-92A5D14BD517}"/>
          </ac:inkMkLst>
        </pc:inkChg>
        <pc:inkChg chg="add mod">
          <ac:chgData name="Catherine Watson" userId="36b423ff-f3d0-4618-883e-c2bbeda03679" providerId="ADAL" clId="{BC545A7D-EDAC-4CE3-9D87-93EBEC52C73B}" dt="2022-06-03T02:12:16.454" v="3256"/>
          <ac:inkMkLst>
            <pc:docMk/>
            <pc:sldMk cId="3369277002" sldId="271"/>
            <ac:inkMk id="445" creationId="{FB246F4D-0118-4ABC-B996-8DE59A1FB086}"/>
          </ac:inkMkLst>
        </pc:inkChg>
        <pc:inkChg chg="add mod">
          <ac:chgData name="Catherine Watson" userId="36b423ff-f3d0-4618-883e-c2bbeda03679" providerId="ADAL" clId="{BC545A7D-EDAC-4CE3-9D87-93EBEC52C73B}" dt="2022-06-03T02:12:16.454" v="3256"/>
          <ac:inkMkLst>
            <pc:docMk/>
            <pc:sldMk cId="3369277002" sldId="271"/>
            <ac:inkMk id="446" creationId="{4F5A8343-224F-4C88-B591-4065DCEAA9F0}"/>
          </ac:inkMkLst>
        </pc:inkChg>
        <pc:inkChg chg="add mod">
          <ac:chgData name="Catherine Watson" userId="36b423ff-f3d0-4618-883e-c2bbeda03679" providerId="ADAL" clId="{BC545A7D-EDAC-4CE3-9D87-93EBEC52C73B}" dt="2022-06-03T02:12:16.454" v="3256"/>
          <ac:inkMkLst>
            <pc:docMk/>
            <pc:sldMk cId="3369277002" sldId="271"/>
            <ac:inkMk id="447" creationId="{C9230AB1-37D5-4724-A6FF-2ECD047CFC3D}"/>
          </ac:inkMkLst>
        </pc:inkChg>
        <pc:inkChg chg="add mod">
          <ac:chgData name="Catherine Watson" userId="36b423ff-f3d0-4618-883e-c2bbeda03679" providerId="ADAL" clId="{BC545A7D-EDAC-4CE3-9D87-93EBEC52C73B}" dt="2022-06-03T02:12:16.454" v="3256"/>
          <ac:inkMkLst>
            <pc:docMk/>
            <pc:sldMk cId="3369277002" sldId="271"/>
            <ac:inkMk id="448" creationId="{1FC40C73-9D84-4B0E-9626-45EF9C89F1EB}"/>
          </ac:inkMkLst>
        </pc:inkChg>
        <pc:inkChg chg="add mod">
          <ac:chgData name="Catherine Watson" userId="36b423ff-f3d0-4618-883e-c2bbeda03679" providerId="ADAL" clId="{BC545A7D-EDAC-4CE3-9D87-93EBEC52C73B}" dt="2022-06-03T02:12:16.454" v="3256"/>
          <ac:inkMkLst>
            <pc:docMk/>
            <pc:sldMk cId="3369277002" sldId="271"/>
            <ac:inkMk id="449" creationId="{CDD23607-4381-41F8-B9FC-713BBD8E338B}"/>
          </ac:inkMkLst>
        </pc:inkChg>
        <pc:inkChg chg="add mod">
          <ac:chgData name="Catherine Watson" userId="36b423ff-f3d0-4618-883e-c2bbeda03679" providerId="ADAL" clId="{BC545A7D-EDAC-4CE3-9D87-93EBEC52C73B}" dt="2022-06-03T02:12:16.454" v="3256"/>
          <ac:inkMkLst>
            <pc:docMk/>
            <pc:sldMk cId="3369277002" sldId="271"/>
            <ac:inkMk id="450" creationId="{42BD84EA-BCAD-4E55-8052-1B7099D7A5F1}"/>
          </ac:inkMkLst>
        </pc:inkChg>
        <pc:inkChg chg="add mod">
          <ac:chgData name="Catherine Watson" userId="36b423ff-f3d0-4618-883e-c2bbeda03679" providerId="ADAL" clId="{BC545A7D-EDAC-4CE3-9D87-93EBEC52C73B}" dt="2022-06-03T02:12:16.454" v="3256"/>
          <ac:inkMkLst>
            <pc:docMk/>
            <pc:sldMk cId="3369277002" sldId="271"/>
            <ac:inkMk id="451" creationId="{CC6AB0A7-2DB0-490B-89A4-85FDE80E1E1F}"/>
          </ac:inkMkLst>
        </pc:inkChg>
        <pc:inkChg chg="add mod">
          <ac:chgData name="Catherine Watson" userId="36b423ff-f3d0-4618-883e-c2bbeda03679" providerId="ADAL" clId="{BC545A7D-EDAC-4CE3-9D87-93EBEC52C73B}" dt="2022-06-03T02:12:16.454" v="3256"/>
          <ac:inkMkLst>
            <pc:docMk/>
            <pc:sldMk cId="3369277002" sldId="271"/>
            <ac:inkMk id="452" creationId="{3C3691EB-63FC-4FE3-A704-7F0AB8757D2B}"/>
          </ac:inkMkLst>
        </pc:inkChg>
        <pc:inkChg chg="add">
          <ac:chgData name="Catherine Watson" userId="36b423ff-f3d0-4618-883e-c2bbeda03679" providerId="ADAL" clId="{BC545A7D-EDAC-4CE3-9D87-93EBEC52C73B}" dt="2022-06-03T02:12:35.706" v="3257" actId="9405"/>
          <ac:inkMkLst>
            <pc:docMk/>
            <pc:sldMk cId="3369277002" sldId="271"/>
            <ac:inkMk id="454" creationId="{13D00247-2469-45D6-A96A-A1196363E1A0}"/>
          </ac:inkMkLst>
        </pc:inkChg>
        <pc:inkChg chg="add">
          <ac:chgData name="Catherine Watson" userId="36b423ff-f3d0-4618-883e-c2bbeda03679" providerId="ADAL" clId="{BC545A7D-EDAC-4CE3-9D87-93EBEC52C73B}" dt="2022-06-03T02:12:38.954" v="3258" actId="9405"/>
          <ac:inkMkLst>
            <pc:docMk/>
            <pc:sldMk cId="3369277002" sldId="271"/>
            <ac:inkMk id="455" creationId="{FC0446A2-02BC-4A95-BBDD-1DD752537CFF}"/>
          </ac:inkMkLst>
        </pc:inkChg>
        <pc:inkChg chg="add">
          <ac:chgData name="Catherine Watson" userId="36b423ff-f3d0-4618-883e-c2bbeda03679" providerId="ADAL" clId="{BC545A7D-EDAC-4CE3-9D87-93EBEC52C73B}" dt="2022-06-03T02:12:46.561" v="3259" actId="9405"/>
          <ac:inkMkLst>
            <pc:docMk/>
            <pc:sldMk cId="3369277002" sldId="271"/>
            <ac:inkMk id="456" creationId="{88799004-3FB2-4A02-830F-2A28B06EB83D}"/>
          </ac:inkMkLst>
        </pc:inkChg>
      </pc:sldChg>
      <pc:sldChg chg="addSp delSp modSp new mod">
        <pc:chgData name="Catherine Watson" userId="36b423ff-f3d0-4618-883e-c2bbeda03679" providerId="ADAL" clId="{BC545A7D-EDAC-4CE3-9D87-93EBEC52C73B}" dt="2022-06-03T02:27:27.074" v="4096"/>
        <pc:sldMkLst>
          <pc:docMk/>
          <pc:sldMk cId="3604268397" sldId="272"/>
        </pc:sldMkLst>
        <pc:grpChg chg="del mod">
          <ac:chgData name="Catherine Watson" userId="36b423ff-f3d0-4618-883e-c2bbeda03679" providerId="ADAL" clId="{BC545A7D-EDAC-4CE3-9D87-93EBEC52C73B}" dt="2022-06-03T02:16:26.113" v="3505"/>
          <ac:grpSpMkLst>
            <pc:docMk/>
            <pc:sldMk cId="3604268397" sldId="272"/>
            <ac:grpSpMk id="10" creationId="{9B42D8DE-EAA2-4381-9FCF-9AD1EB7ED9ED}"/>
          </ac:grpSpMkLst>
        </pc:grpChg>
        <pc:grpChg chg="del mod">
          <ac:chgData name="Catherine Watson" userId="36b423ff-f3d0-4618-883e-c2bbeda03679" providerId="ADAL" clId="{BC545A7D-EDAC-4CE3-9D87-93EBEC52C73B}" dt="2022-06-03T02:16:26.113" v="3505"/>
          <ac:grpSpMkLst>
            <pc:docMk/>
            <pc:sldMk cId="3604268397" sldId="272"/>
            <ac:grpSpMk id="15" creationId="{82225886-0959-467B-B594-7A5397171956}"/>
          </ac:grpSpMkLst>
        </pc:grpChg>
        <pc:grpChg chg="del mod">
          <ac:chgData name="Catherine Watson" userId="36b423ff-f3d0-4618-883e-c2bbeda03679" providerId="ADAL" clId="{BC545A7D-EDAC-4CE3-9D87-93EBEC52C73B}" dt="2022-06-03T02:16:26.113" v="3505"/>
          <ac:grpSpMkLst>
            <pc:docMk/>
            <pc:sldMk cId="3604268397" sldId="272"/>
            <ac:grpSpMk id="22" creationId="{87E6C930-70BB-4BF2-A4A1-5C13F481C5AA}"/>
          </ac:grpSpMkLst>
        </pc:grpChg>
        <pc:grpChg chg="del mod">
          <ac:chgData name="Catherine Watson" userId="36b423ff-f3d0-4618-883e-c2bbeda03679" providerId="ADAL" clId="{BC545A7D-EDAC-4CE3-9D87-93EBEC52C73B}" dt="2022-06-03T02:13:26.085" v="3289"/>
          <ac:grpSpMkLst>
            <pc:docMk/>
            <pc:sldMk cId="3604268397" sldId="272"/>
            <ac:grpSpMk id="28" creationId="{0E6F704E-21B6-43A9-9F1A-5D3807A067B8}"/>
          </ac:grpSpMkLst>
        </pc:grpChg>
        <pc:grpChg chg="del mod">
          <ac:chgData name="Catherine Watson" userId="36b423ff-f3d0-4618-883e-c2bbeda03679" providerId="ADAL" clId="{BC545A7D-EDAC-4CE3-9D87-93EBEC52C73B}" dt="2022-06-03T02:16:26.113" v="3505"/>
          <ac:grpSpMkLst>
            <pc:docMk/>
            <pc:sldMk cId="3604268397" sldId="272"/>
            <ac:grpSpMk id="29" creationId="{42C9D3D7-E31F-422E-AAD3-56B71DCB1AEB}"/>
          </ac:grpSpMkLst>
        </pc:grpChg>
        <pc:grpChg chg="del mod">
          <ac:chgData name="Catherine Watson" userId="36b423ff-f3d0-4618-883e-c2bbeda03679" providerId="ADAL" clId="{BC545A7D-EDAC-4CE3-9D87-93EBEC52C73B}" dt="2022-06-03T02:16:26.113" v="3505"/>
          <ac:grpSpMkLst>
            <pc:docMk/>
            <pc:sldMk cId="3604268397" sldId="272"/>
            <ac:grpSpMk id="32" creationId="{2DCB4AB3-99C0-4125-8448-9748B2553D30}"/>
          </ac:grpSpMkLst>
        </pc:grpChg>
        <pc:grpChg chg="del mod">
          <ac:chgData name="Catherine Watson" userId="36b423ff-f3d0-4618-883e-c2bbeda03679" providerId="ADAL" clId="{BC545A7D-EDAC-4CE3-9D87-93EBEC52C73B}" dt="2022-06-03T02:16:26.113" v="3505"/>
          <ac:grpSpMkLst>
            <pc:docMk/>
            <pc:sldMk cId="3604268397" sldId="272"/>
            <ac:grpSpMk id="39" creationId="{D95F23DA-979B-460D-AEF6-29AD3129414E}"/>
          </ac:grpSpMkLst>
        </pc:grpChg>
        <pc:grpChg chg="del mod">
          <ac:chgData name="Catherine Watson" userId="36b423ff-f3d0-4618-883e-c2bbeda03679" providerId="ADAL" clId="{BC545A7D-EDAC-4CE3-9D87-93EBEC52C73B}" dt="2022-06-03T02:13:37.670" v="3313"/>
          <ac:grpSpMkLst>
            <pc:docMk/>
            <pc:sldMk cId="3604268397" sldId="272"/>
            <ac:grpSpMk id="51" creationId="{434EE0B3-B59A-469F-BAE3-EFA9C84C7A4A}"/>
          </ac:grpSpMkLst>
        </pc:grpChg>
        <pc:grpChg chg="del mod">
          <ac:chgData name="Catherine Watson" userId="36b423ff-f3d0-4618-883e-c2bbeda03679" providerId="ADAL" clId="{BC545A7D-EDAC-4CE3-9D87-93EBEC52C73B}" dt="2022-06-03T02:16:26.113" v="3505"/>
          <ac:grpSpMkLst>
            <pc:docMk/>
            <pc:sldMk cId="3604268397" sldId="272"/>
            <ac:grpSpMk id="52" creationId="{EEED35AF-A830-44A0-8DFD-F9E155544628}"/>
          </ac:grpSpMkLst>
        </pc:grpChg>
        <pc:grpChg chg="del mod">
          <ac:chgData name="Catherine Watson" userId="36b423ff-f3d0-4618-883e-c2bbeda03679" providerId="ADAL" clId="{BC545A7D-EDAC-4CE3-9D87-93EBEC52C73B}" dt="2022-06-03T02:13:40.118" v="3316"/>
          <ac:grpSpMkLst>
            <pc:docMk/>
            <pc:sldMk cId="3604268397" sldId="272"/>
            <ac:grpSpMk id="57" creationId="{2B0D3289-D027-490D-ABDF-E8CB7964241F}"/>
          </ac:grpSpMkLst>
        </pc:grpChg>
        <pc:grpChg chg="del mod">
          <ac:chgData name="Catherine Watson" userId="36b423ff-f3d0-4618-883e-c2bbeda03679" providerId="ADAL" clId="{BC545A7D-EDAC-4CE3-9D87-93EBEC52C73B}" dt="2022-06-03T02:13:43.337" v="3321"/>
          <ac:grpSpMkLst>
            <pc:docMk/>
            <pc:sldMk cId="3604268397" sldId="272"/>
            <ac:grpSpMk id="60" creationId="{B89019FC-A728-4AC2-A249-5FC36C635E30}"/>
          </ac:grpSpMkLst>
        </pc:grpChg>
        <pc:grpChg chg="del mod">
          <ac:chgData name="Catherine Watson" userId="36b423ff-f3d0-4618-883e-c2bbeda03679" providerId="ADAL" clId="{BC545A7D-EDAC-4CE3-9D87-93EBEC52C73B}" dt="2022-06-03T02:16:26.113" v="3505"/>
          <ac:grpSpMkLst>
            <pc:docMk/>
            <pc:sldMk cId="3604268397" sldId="272"/>
            <ac:grpSpMk id="65" creationId="{14272CF3-DC3B-4074-9904-5281F6A8A9F5}"/>
          </ac:grpSpMkLst>
        </pc:grpChg>
        <pc:grpChg chg="del mod">
          <ac:chgData name="Catherine Watson" userId="36b423ff-f3d0-4618-883e-c2bbeda03679" providerId="ADAL" clId="{BC545A7D-EDAC-4CE3-9D87-93EBEC52C73B}" dt="2022-06-03T02:16:26.113" v="3505"/>
          <ac:grpSpMkLst>
            <pc:docMk/>
            <pc:sldMk cId="3604268397" sldId="272"/>
            <ac:grpSpMk id="72" creationId="{137CB999-5EA6-4970-86C5-DDE85C80D68D}"/>
          </ac:grpSpMkLst>
        </pc:grpChg>
        <pc:grpChg chg="del mod">
          <ac:chgData name="Catherine Watson" userId="36b423ff-f3d0-4618-883e-c2bbeda03679" providerId="ADAL" clId="{BC545A7D-EDAC-4CE3-9D87-93EBEC52C73B}" dt="2022-06-03T02:16:26.113" v="3505"/>
          <ac:grpSpMkLst>
            <pc:docMk/>
            <pc:sldMk cId="3604268397" sldId="272"/>
            <ac:grpSpMk id="79" creationId="{DBD5E4D5-BB0F-4D02-AC16-0444131ED0AE}"/>
          </ac:grpSpMkLst>
        </pc:grpChg>
        <pc:grpChg chg="del mod">
          <ac:chgData name="Catherine Watson" userId="36b423ff-f3d0-4618-883e-c2bbeda03679" providerId="ADAL" clId="{BC545A7D-EDAC-4CE3-9D87-93EBEC52C73B}" dt="2022-06-03T02:16:26.113" v="3505"/>
          <ac:grpSpMkLst>
            <pc:docMk/>
            <pc:sldMk cId="3604268397" sldId="272"/>
            <ac:grpSpMk id="90" creationId="{6748EFD5-C72A-4B49-8682-81B600F3F750}"/>
          </ac:grpSpMkLst>
        </pc:grpChg>
        <pc:grpChg chg="del mod">
          <ac:chgData name="Catherine Watson" userId="36b423ff-f3d0-4618-883e-c2bbeda03679" providerId="ADAL" clId="{BC545A7D-EDAC-4CE3-9D87-93EBEC52C73B}" dt="2022-06-03T02:16:26.113" v="3505"/>
          <ac:grpSpMkLst>
            <pc:docMk/>
            <pc:sldMk cId="3604268397" sldId="272"/>
            <ac:grpSpMk id="91" creationId="{C8C81DF6-BB10-4FD6-B27D-FA88CE29E68E}"/>
          </ac:grpSpMkLst>
        </pc:grpChg>
        <pc:grpChg chg="del mod">
          <ac:chgData name="Catherine Watson" userId="36b423ff-f3d0-4618-883e-c2bbeda03679" providerId="ADAL" clId="{BC545A7D-EDAC-4CE3-9D87-93EBEC52C73B}" dt="2022-06-03T02:16:26.113" v="3505"/>
          <ac:grpSpMkLst>
            <pc:docMk/>
            <pc:sldMk cId="3604268397" sldId="272"/>
            <ac:grpSpMk id="102" creationId="{0953B3B6-8820-4A88-9AEB-E7A79C02E7BD}"/>
          </ac:grpSpMkLst>
        </pc:grpChg>
        <pc:grpChg chg="del mod">
          <ac:chgData name="Catherine Watson" userId="36b423ff-f3d0-4618-883e-c2bbeda03679" providerId="ADAL" clId="{BC545A7D-EDAC-4CE3-9D87-93EBEC52C73B}" dt="2022-06-03T02:16:26.113" v="3505"/>
          <ac:grpSpMkLst>
            <pc:docMk/>
            <pc:sldMk cId="3604268397" sldId="272"/>
            <ac:grpSpMk id="103" creationId="{3965D87D-5FAE-4DCB-992B-5744C6A2D5EA}"/>
          </ac:grpSpMkLst>
        </pc:grpChg>
        <pc:grpChg chg="del mod">
          <ac:chgData name="Catherine Watson" userId="36b423ff-f3d0-4618-883e-c2bbeda03679" providerId="ADAL" clId="{BC545A7D-EDAC-4CE3-9D87-93EBEC52C73B}" dt="2022-06-03T02:16:26.113" v="3505"/>
          <ac:grpSpMkLst>
            <pc:docMk/>
            <pc:sldMk cId="3604268397" sldId="272"/>
            <ac:grpSpMk id="111" creationId="{5D7D931D-B733-4A68-97A0-A45FDF6975DB}"/>
          </ac:grpSpMkLst>
        </pc:grpChg>
        <pc:grpChg chg="del mod">
          <ac:chgData name="Catherine Watson" userId="36b423ff-f3d0-4618-883e-c2bbeda03679" providerId="ADAL" clId="{BC545A7D-EDAC-4CE3-9D87-93EBEC52C73B}" dt="2022-06-03T02:14:24.542" v="3379"/>
          <ac:grpSpMkLst>
            <pc:docMk/>
            <pc:sldMk cId="3604268397" sldId="272"/>
            <ac:grpSpMk id="123" creationId="{833134E4-5756-4556-95D8-3FA8ACD5B6B8}"/>
          </ac:grpSpMkLst>
        </pc:grpChg>
        <pc:grpChg chg="del mod">
          <ac:chgData name="Catherine Watson" userId="36b423ff-f3d0-4618-883e-c2bbeda03679" providerId="ADAL" clId="{BC545A7D-EDAC-4CE3-9D87-93EBEC52C73B}" dt="2022-06-03T02:16:26.113" v="3505"/>
          <ac:grpSpMkLst>
            <pc:docMk/>
            <pc:sldMk cId="3604268397" sldId="272"/>
            <ac:grpSpMk id="125" creationId="{D9134499-FA31-4F3D-8971-63502E9EA218}"/>
          </ac:grpSpMkLst>
        </pc:grpChg>
        <pc:grpChg chg="del mod">
          <ac:chgData name="Catherine Watson" userId="36b423ff-f3d0-4618-883e-c2bbeda03679" providerId="ADAL" clId="{BC545A7D-EDAC-4CE3-9D87-93EBEC52C73B}" dt="2022-06-03T02:16:26.113" v="3505"/>
          <ac:grpSpMkLst>
            <pc:docMk/>
            <pc:sldMk cId="3604268397" sldId="272"/>
            <ac:grpSpMk id="132" creationId="{0233FF87-0F27-4D2A-B768-95F4074495DF}"/>
          </ac:grpSpMkLst>
        </pc:grpChg>
        <pc:grpChg chg="del mod">
          <ac:chgData name="Catherine Watson" userId="36b423ff-f3d0-4618-883e-c2bbeda03679" providerId="ADAL" clId="{BC545A7D-EDAC-4CE3-9D87-93EBEC52C73B}" dt="2022-06-03T02:14:32.245" v="3395"/>
          <ac:grpSpMkLst>
            <pc:docMk/>
            <pc:sldMk cId="3604268397" sldId="272"/>
            <ac:grpSpMk id="136" creationId="{6C67D7F1-0EBA-4352-A23E-E8C8EDA08F2B}"/>
          </ac:grpSpMkLst>
        </pc:grpChg>
        <pc:grpChg chg="del mod">
          <ac:chgData name="Catherine Watson" userId="36b423ff-f3d0-4618-883e-c2bbeda03679" providerId="ADAL" clId="{BC545A7D-EDAC-4CE3-9D87-93EBEC52C73B}" dt="2022-06-03T02:14:39.046" v="3402"/>
          <ac:grpSpMkLst>
            <pc:docMk/>
            <pc:sldMk cId="3604268397" sldId="272"/>
            <ac:grpSpMk id="141" creationId="{6188BD92-68D2-45B0-8106-6CE8071298EA}"/>
          </ac:grpSpMkLst>
        </pc:grpChg>
        <pc:grpChg chg="del mod">
          <ac:chgData name="Catherine Watson" userId="36b423ff-f3d0-4618-883e-c2bbeda03679" providerId="ADAL" clId="{BC545A7D-EDAC-4CE3-9D87-93EBEC52C73B}" dt="2022-06-03T02:14:42.915" v="3411"/>
          <ac:grpSpMkLst>
            <pc:docMk/>
            <pc:sldMk cId="3604268397" sldId="272"/>
            <ac:grpSpMk id="148" creationId="{B27076F4-F0ED-4A9C-8C27-AE6BD09C0B94}"/>
          </ac:grpSpMkLst>
        </pc:grpChg>
        <pc:grpChg chg="del mod">
          <ac:chgData name="Catherine Watson" userId="36b423ff-f3d0-4618-883e-c2bbeda03679" providerId="ADAL" clId="{BC545A7D-EDAC-4CE3-9D87-93EBEC52C73B}" dt="2022-06-03T02:16:26.113" v="3505"/>
          <ac:grpSpMkLst>
            <pc:docMk/>
            <pc:sldMk cId="3604268397" sldId="272"/>
            <ac:grpSpMk id="149" creationId="{B18A45B7-3E55-4C5B-B884-7287A9032ED8}"/>
          </ac:grpSpMkLst>
        </pc:grpChg>
        <pc:grpChg chg="del mod">
          <ac:chgData name="Catherine Watson" userId="36b423ff-f3d0-4618-883e-c2bbeda03679" providerId="ADAL" clId="{BC545A7D-EDAC-4CE3-9D87-93EBEC52C73B}" dt="2022-06-03T02:14:47.380" v="3417"/>
          <ac:grpSpMkLst>
            <pc:docMk/>
            <pc:sldMk cId="3604268397" sldId="272"/>
            <ac:grpSpMk id="158" creationId="{B8B5AC96-13D0-4E13-922E-C0C466A87AEA}"/>
          </ac:grpSpMkLst>
        </pc:grpChg>
        <pc:grpChg chg="del mod">
          <ac:chgData name="Catherine Watson" userId="36b423ff-f3d0-4618-883e-c2bbeda03679" providerId="ADAL" clId="{BC545A7D-EDAC-4CE3-9D87-93EBEC52C73B}" dt="2022-06-03T02:16:26.113" v="3505"/>
          <ac:grpSpMkLst>
            <pc:docMk/>
            <pc:sldMk cId="3604268397" sldId="272"/>
            <ac:grpSpMk id="164" creationId="{E6290957-0B86-40F5-8F81-DFD573DEC831}"/>
          </ac:grpSpMkLst>
        </pc:grpChg>
        <pc:grpChg chg="del mod">
          <ac:chgData name="Catherine Watson" userId="36b423ff-f3d0-4618-883e-c2bbeda03679" providerId="ADAL" clId="{BC545A7D-EDAC-4CE3-9D87-93EBEC52C73B}" dt="2022-06-03T02:16:26.113" v="3505"/>
          <ac:grpSpMkLst>
            <pc:docMk/>
            <pc:sldMk cId="3604268397" sldId="272"/>
            <ac:grpSpMk id="177" creationId="{1529DC39-8BF0-432E-92D6-09FCD185DA4A}"/>
          </ac:grpSpMkLst>
        </pc:grpChg>
        <pc:grpChg chg="del mod">
          <ac:chgData name="Catherine Watson" userId="36b423ff-f3d0-4618-883e-c2bbeda03679" providerId="ADAL" clId="{BC545A7D-EDAC-4CE3-9D87-93EBEC52C73B}" dt="2022-06-03T02:16:26.113" v="3505"/>
          <ac:grpSpMkLst>
            <pc:docMk/>
            <pc:sldMk cId="3604268397" sldId="272"/>
            <ac:grpSpMk id="187" creationId="{35BB4749-F332-41CA-8F74-5E06A45C3A1C}"/>
          </ac:grpSpMkLst>
        </pc:grpChg>
        <pc:grpChg chg="del mod">
          <ac:chgData name="Catherine Watson" userId="36b423ff-f3d0-4618-883e-c2bbeda03679" providerId="ADAL" clId="{BC545A7D-EDAC-4CE3-9D87-93EBEC52C73B}" dt="2022-06-03T02:16:26.113" v="3505"/>
          <ac:grpSpMkLst>
            <pc:docMk/>
            <pc:sldMk cId="3604268397" sldId="272"/>
            <ac:grpSpMk id="195" creationId="{BDC36237-4954-434B-BA5C-C2441C6F5DEA}"/>
          </ac:grpSpMkLst>
        </pc:grpChg>
        <pc:grpChg chg="del mod">
          <ac:chgData name="Catherine Watson" userId="36b423ff-f3d0-4618-883e-c2bbeda03679" providerId="ADAL" clId="{BC545A7D-EDAC-4CE3-9D87-93EBEC52C73B}" dt="2022-06-03T02:15:16.641" v="3467"/>
          <ac:grpSpMkLst>
            <pc:docMk/>
            <pc:sldMk cId="3604268397" sldId="272"/>
            <ac:grpSpMk id="207" creationId="{C887B5A5-1383-461F-B3C5-C7C8BC27069C}"/>
          </ac:grpSpMkLst>
        </pc:grpChg>
        <pc:grpChg chg="del mod">
          <ac:chgData name="Catherine Watson" userId="36b423ff-f3d0-4618-883e-c2bbeda03679" providerId="ADAL" clId="{BC545A7D-EDAC-4CE3-9D87-93EBEC52C73B}" dt="2022-06-03T02:16:26.113" v="3505"/>
          <ac:grpSpMkLst>
            <pc:docMk/>
            <pc:sldMk cId="3604268397" sldId="272"/>
            <ac:grpSpMk id="214" creationId="{A0CEF6B2-6F2A-45D8-8910-BF272DD5C1F7}"/>
          </ac:grpSpMkLst>
        </pc:grpChg>
        <pc:grpChg chg="del mod">
          <ac:chgData name="Catherine Watson" userId="36b423ff-f3d0-4618-883e-c2bbeda03679" providerId="ADAL" clId="{BC545A7D-EDAC-4CE3-9D87-93EBEC52C73B}" dt="2022-06-03T02:16:26.113" v="3505"/>
          <ac:grpSpMkLst>
            <pc:docMk/>
            <pc:sldMk cId="3604268397" sldId="272"/>
            <ac:grpSpMk id="225" creationId="{9009B4AA-95AC-436E-B509-9D4FC311167F}"/>
          </ac:grpSpMkLst>
        </pc:grpChg>
        <pc:grpChg chg="del mod">
          <ac:chgData name="Catherine Watson" userId="36b423ff-f3d0-4618-883e-c2bbeda03679" providerId="ADAL" clId="{BC545A7D-EDAC-4CE3-9D87-93EBEC52C73B}" dt="2022-06-03T02:15:52.265" v="3503"/>
          <ac:grpSpMkLst>
            <pc:docMk/>
            <pc:sldMk cId="3604268397" sldId="272"/>
            <ac:grpSpMk id="235" creationId="{D95CD171-2827-47A5-B008-9CEAAF411576}"/>
          </ac:grpSpMkLst>
        </pc:grpChg>
        <pc:grpChg chg="del mod">
          <ac:chgData name="Catherine Watson" userId="36b423ff-f3d0-4618-883e-c2bbeda03679" providerId="ADAL" clId="{BC545A7D-EDAC-4CE3-9D87-93EBEC52C73B}" dt="2022-06-03T02:15:46.013" v="3497"/>
          <ac:grpSpMkLst>
            <pc:docMk/>
            <pc:sldMk cId="3604268397" sldId="272"/>
            <ac:grpSpMk id="238" creationId="{04DE675A-E2CB-4D43-A8FB-84851861C366}"/>
          </ac:grpSpMkLst>
        </pc:grpChg>
        <pc:grpChg chg="del mod">
          <ac:chgData name="Catherine Watson" userId="36b423ff-f3d0-4618-883e-c2bbeda03679" providerId="ADAL" clId="{BC545A7D-EDAC-4CE3-9D87-93EBEC52C73B}" dt="2022-06-03T02:16:26.113" v="3505"/>
          <ac:grpSpMkLst>
            <pc:docMk/>
            <pc:sldMk cId="3604268397" sldId="272"/>
            <ac:grpSpMk id="244" creationId="{36DB0844-2FD6-4C55-B040-1B871A792B69}"/>
          </ac:grpSpMkLst>
        </pc:grpChg>
        <pc:grpChg chg="del mod">
          <ac:chgData name="Catherine Watson" userId="36b423ff-f3d0-4618-883e-c2bbeda03679" providerId="ADAL" clId="{BC545A7D-EDAC-4CE3-9D87-93EBEC52C73B}" dt="2022-06-03T02:16:26.113" v="3505"/>
          <ac:grpSpMkLst>
            <pc:docMk/>
            <pc:sldMk cId="3604268397" sldId="272"/>
            <ac:grpSpMk id="250" creationId="{D1C2C9E9-1C8B-4083-B31F-D9AD24BE0F8A}"/>
          </ac:grpSpMkLst>
        </pc:grpChg>
        <pc:grpChg chg="del mod">
          <ac:chgData name="Catherine Watson" userId="36b423ff-f3d0-4618-883e-c2bbeda03679" providerId="ADAL" clId="{BC545A7D-EDAC-4CE3-9D87-93EBEC52C73B}" dt="2022-06-03T02:19:55.343" v="3696"/>
          <ac:grpSpMkLst>
            <pc:docMk/>
            <pc:sldMk cId="3604268397" sldId="272"/>
            <ac:grpSpMk id="252" creationId="{3EE6C7C4-5788-40CB-B4AB-676A02413EE2}"/>
          </ac:grpSpMkLst>
        </pc:grpChg>
        <pc:grpChg chg="del mod">
          <ac:chgData name="Catherine Watson" userId="36b423ff-f3d0-4618-883e-c2bbeda03679" providerId="ADAL" clId="{BC545A7D-EDAC-4CE3-9D87-93EBEC52C73B}" dt="2022-06-03T02:17:22.381" v="3579"/>
          <ac:grpSpMkLst>
            <pc:docMk/>
            <pc:sldMk cId="3604268397" sldId="272"/>
            <ac:grpSpMk id="256" creationId="{0F998AC4-70A8-4E1F-829D-CE04EF726D64}"/>
          </ac:grpSpMkLst>
        </pc:grpChg>
        <pc:grpChg chg="del mod">
          <ac:chgData name="Catherine Watson" userId="36b423ff-f3d0-4618-883e-c2bbeda03679" providerId="ADAL" clId="{BC545A7D-EDAC-4CE3-9D87-93EBEC52C73B}" dt="2022-06-03T02:19:03.193" v="3629"/>
          <ac:grpSpMkLst>
            <pc:docMk/>
            <pc:sldMk cId="3604268397" sldId="272"/>
            <ac:grpSpMk id="276" creationId="{0880D3EC-AFD6-44AD-80BC-BDBE1DC6BCBE}"/>
          </ac:grpSpMkLst>
        </pc:grpChg>
        <pc:grpChg chg="del mod">
          <ac:chgData name="Catherine Watson" userId="36b423ff-f3d0-4618-883e-c2bbeda03679" providerId="ADAL" clId="{BC545A7D-EDAC-4CE3-9D87-93EBEC52C73B}" dt="2022-06-03T02:17:22.381" v="3579"/>
          <ac:grpSpMkLst>
            <pc:docMk/>
            <pc:sldMk cId="3604268397" sldId="272"/>
            <ac:grpSpMk id="277" creationId="{E25BB716-FDB6-4156-BA23-A2EA2895A891}"/>
          </ac:grpSpMkLst>
        </pc:grpChg>
        <pc:grpChg chg="del mod">
          <ac:chgData name="Catherine Watson" userId="36b423ff-f3d0-4618-883e-c2bbeda03679" providerId="ADAL" clId="{BC545A7D-EDAC-4CE3-9D87-93EBEC52C73B}" dt="2022-06-03T02:16:55.634" v="3537"/>
          <ac:grpSpMkLst>
            <pc:docMk/>
            <pc:sldMk cId="3604268397" sldId="272"/>
            <ac:grpSpMk id="283" creationId="{9C48E759-B2BA-43E3-97EB-F7E9B3983C67}"/>
          </ac:grpSpMkLst>
        </pc:grpChg>
        <pc:grpChg chg="del mod">
          <ac:chgData name="Catherine Watson" userId="36b423ff-f3d0-4618-883e-c2bbeda03679" providerId="ADAL" clId="{BC545A7D-EDAC-4CE3-9D87-93EBEC52C73B}" dt="2022-06-03T02:16:58.375" v="3541"/>
          <ac:grpSpMkLst>
            <pc:docMk/>
            <pc:sldMk cId="3604268397" sldId="272"/>
            <ac:grpSpMk id="285" creationId="{7AD7AD7B-2112-4E66-9BB7-DF34851B934E}"/>
          </ac:grpSpMkLst>
        </pc:grpChg>
        <pc:grpChg chg="del mod">
          <ac:chgData name="Catherine Watson" userId="36b423ff-f3d0-4618-883e-c2bbeda03679" providerId="ADAL" clId="{BC545A7D-EDAC-4CE3-9D87-93EBEC52C73B}" dt="2022-06-03T02:17:48.251" v="3596"/>
          <ac:grpSpMkLst>
            <pc:docMk/>
            <pc:sldMk cId="3604268397" sldId="272"/>
            <ac:grpSpMk id="289" creationId="{1D547EF5-BD4B-4697-97B6-2A6FF506C494}"/>
          </ac:grpSpMkLst>
        </pc:grpChg>
        <pc:grpChg chg="del mod">
          <ac:chgData name="Catherine Watson" userId="36b423ff-f3d0-4618-883e-c2bbeda03679" providerId="ADAL" clId="{BC545A7D-EDAC-4CE3-9D87-93EBEC52C73B}" dt="2022-06-03T02:17:08.825" v="3558"/>
          <ac:grpSpMkLst>
            <pc:docMk/>
            <pc:sldMk cId="3604268397" sldId="272"/>
            <ac:grpSpMk id="295" creationId="{8D10BA43-273E-4E74-923A-984FBF7E80B4}"/>
          </ac:grpSpMkLst>
        </pc:grpChg>
        <pc:grpChg chg="del mod">
          <ac:chgData name="Catherine Watson" userId="36b423ff-f3d0-4618-883e-c2bbeda03679" providerId="ADAL" clId="{BC545A7D-EDAC-4CE3-9D87-93EBEC52C73B}" dt="2022-06-03T02:17:17.361" v="3567"/>
          <ac:grpSpMkLst>
            <pc:docMk/>
            <pc:sldMk cId="3604268397" sldId="272"/>
            <ac:grpSpMk id="306" creationId="{F048991E-94BB-4CB3-843F-A24F8B121071}"/>
          </ac:grpSpMkLst>
        </pc:grpChg>
        <pc:grpChg chg="del mod">
          <ac:chgData name="Catherine Watson" userId="36b423ff-f3d0-4618-883e-c2bbeda03679" providerId="ADAL" clId="{BC545A7D-EDAC-4CE3-9D87-93EBEC52C73B}" dt="2022-06-03T02:17:17.361" v="3567"/>
          <ac:grpSpMkLst>
            <pc:docMk/>
            <pc:sldMk cId="3604268397" sldId="272"/>
            <ac:grpSpMk id="315" creationId="{CE20ABC3-7EE5-4623-A3C0-97144CA29458}"/>
          </ac:grpSpMkLst>
        </pc:grpChg>
        <pc:grpChg chg="del mod">
          <ac:chgData name="Catherine Watson" userId="36b423ff-f3d0-4618-883e-c2bbeda03679" providerId="ADAL" clId="{BC545A7D-EDAC-4CE3-9D87-93EBEC52C73B}" dt="2022-06-03T02:19:55.343" v="3696"/>
          <ac:grpSpMkLst>
            <pc:docMk/>
            <pc:sldMk cId="3604268397" sldId="272"/>
            <ac:grpSpMk id="316" creationId="{E2CD4346-5100-4775-99D0-F96AD0B62CAA}"/>
          </ac:grpSpMkLst>
        </pc:grpChg>
        <pc:grpChg chg="del mod">
          <ac:chgData name="Catherine Watson" userId="36b423ff-f3d0-4618-883e-c2bbeda03679" providerId="ADAL" clId="{BC545A7D-EDAC-4CE3-9D87-93EBEC52C73B}" dt="2022-06-03T02:17:22.381" v="3579"/>
          <ac:grpSpMkLst>
            <pc:docMk/>
            <pc:sldMk cId="3604268397" sldId="272"/>
            <ac:grpSpMk id="319" creationId="{A0A98B43-F674-4AAB-B040-EB6D302CC338}"/>
          </ac:grpSpMkLst>
        </pc:grpChg>
        <pc:grpChg chg="del mod">
          <ac:chgData name="Catherine Watson" userId="36b423ff-f3d0-4618-883e-c2bbeda03679" providerId="ADAL" clId="{BC545A7D-EDAC-4CE3-9D87-93EBEC52C73B}" dt="2022-06-03T02:19:03.193" v="3629"/>
          <ac:grpSpMkLst>
            <pc:docMk/>
            <pc:sldMk cId="3604268397" sldId="272"/>
            <ac:grpSpMk id="328" creationId="{22AACD0F-E77A-473D-94CA-7386937A92B9}"/>
          </ac:grpSpMkLst>
        </pc:grpChg>
        <pc:grpChg chg="del mod">
          <ac:chgData name="Catherine Watson" userId="36b423ff-f3d0-4618-883e-c2bbeda03679" providerId="ADAL" clId="{BC545A7D-EDAC-4CE3-9D87-93EBEC52C73B}" dt="2022-06-03T02:19:03.193" v="3629"/>
          <ac:grpSpMkLst>
            <pc:docMk/>
            <pc:sldMk cId="3604268397" sldId="272"/>
            <ac:grpSpMk id="333" creationId="{49C8C9F1-6148-4E8D-9A6B-2539ECBADCAF}"/>
          </ac:grpSpMkLst>
        </pc:grpChg>
        <pc:grpChg chg="del mod">
          <ac:chgData name="Catherine Watson" userId="36b423ff-f3d0-4618-883e-c2bbeda03679" providerId="ADAL" clId="{BC545A7D-EDAC-4CE3-9D87-93EBEC52C73B}" dt="2022-06-03T02:17:30.860" v="3593"/>
          <ac:grpSpMkLst>
            <pc:docMk/>
            <pc:sldMk cId="3604268397" sldId="272"/>
            <ac:grpSpMk id="337" creationId="{60BFD140-892C-412E-AC49-81671BF63652}"/>
          </ac:grpSpMkLst>
        </pc:grpChg>
        <pc:grpChg chg="del mod">
          <ac:chgData name="Catherine Watson" userId="36b423ff-f3d0-4618-883e-c2bbeda03679" providerId="ADAL" clId="{BC545A7D-EDAC-4CE3-9D87-93EBEC52C73B}" dt="2022-06-03T02:19:03.193" v="3629"/>
          <ac:grpSpMkLst>
            <pc:docMk/>
            <pc:sldMk cId="3604268397" sldId="272"/>
            <ac:grpSpMk id="342" creationId="{D7F3FDEC-89D6-44B1-A337-3868B1CB0E2A}"/>
          </ac:grpSpMkLst>
        </pc:grpChg>
        <pc:grpChg chg="del mod">
          <ac:chgData name="Catherine Watson" userId="36b423ff-f3d0-4618-883e-c2bbeda03679" providerId="ADAL" clId="{BC545A7D-EDAC-4CE3-9D87-93EBEC52C73B}" dt="2022-06-03T02:19:03.193" v="3629"/>
          <ac:grpSpMkLst>
            <pc:docMk/>
            <pc:sldMk cId="3604268397" sldId="272"/>
            <ac:grpSpMk id="345" creationId="{DE478655-6509-4274-8201-F4E1B0AFE6E1}"/>
          </ac:grpSpMkLst>
        </pc:grpChg>
        <pc:grpChg chg="del mod">
          <ac:chgData name="Catherine Watson" userId="36b423ff-f3d0-4618-883e-c2bbeda03679" providerId="ADAL" clId="{BC545A7D-EDAC-4CE3-9D87-93EBEC52C73B}" dt="2022-06-03T02:19:03.193" v="3629"/>
          <ac:grpSpMkLst>
            <pc:docMk/>
            <pc:sldMk cId="3604268397" sldId="272"/>
            <ac:grpSpMk id="348" creationId="{990CEBF7-DBE3-41ED-8DC7-87B344B671AB}"/>
          </ac:grpSpMkLst>
        </pc:grpChg>
        <pc:grpChg chg="del mod">
          <ac:chgData name="Catherine Watson" userId="36b423ff-f3d0-4618-883e-c2bbeda03679" providerId="ADAL" clId="{BC545A7D-EDAC-4CE3-9D87-93EBEC52C73B}" dt="2022-06-03T02:19:03.193" v="3629"/>
          <ac:grpSpMkLst>
            <pc:docMk/>
            <pc:sldMk cId="3604268397" sldId="272"/>
            <ac:grpSpMk id="359" creationId="{6C75AFDA-6C5E-4B31-A57D-5FC58494A4ED}"/>
          </ac:grpSpMkLst>
        </pc:grpChg>
        <pc:grpChg chg="del mod">
          <ac:chgData name="Catherine Watson" userId="36b423ff-f3d0-4618-883e-c2bbeda03679" providerId="ADAL" clId="{BC545A7D-EDAC-4CE3-9D87-93EBEC52C73B}" dt="2022-06-03T02:19:03.193" v="3629"/>
          <ac:grpSpMkLst>
            <pc:docMk/>
            <pc:sldMk cId="3604268397" sldId="272"/>
            <ac:grpSpMk id="362" creationId="{9A6ED055-D30B-497C-A208-26ED20E7087F}"/>
          </ac:grpSpMkLst>
        </pc:grpChg>
        <pc:grpChg chg="del mod">
          <ac:chgData name="Catherine Watson" userId="36b423ff-f3d0-4618-883e-c2bbeda03679" providerId="ADAL" clId="{BC545A7D-EDAC-4CE3-9D87-93EBEC52C73B}" dt="2022-06-03T02:19:00.480" v="3623"/>
          <ac:grpSpMkLst>
            <pc:docMk/>
            <pc:sldMk cId="3604268397" sldId="272"/>
            <ac:grpSpMk id="365" creationId="{F60C3EDE-A708-4EDE-8E29-98504433377A}"/>
          </ac:grpSpMkLst>
        </pc:grpChg>
        <pc:grpChg chg="del mod">
          <ac:chgData name="Catherine Watson" userId="36b423ff-f3d0-4618-883e-c2bbeda03679" providerId="ADAL" clId="{BC545A7D-EDAC-4CE3-9D87-93EBEC52C73B}" dt="2022-06-03T02:19:03.193" v="3629"/>
          <ac:grpSpMkLst>
            <pc:docMk/>
            <pc:sldMk cId="3604268397" sldId="272"/>
            <ac:grpSpMk id="369" creationId="{55A8606B-875C-40AF-8C25-EB7439ED4786}"/>
          </ac:grpSpMkLst>
        </pc:grpChg>
        <pc:grpChg chg="del mod">
          <ac:chgData name="Catherine Watson" userId="36b423ff-f3d0-4618-883e-c2bbeda03679" providerId="ADAL" clId="{BC545A7D-EDAC-4CE3-9D87-93EBEC52C73B}" dt="2022-06-03T02:19:05.673" v="3634"/>
          <ac:grpSpMkLst>
            <pc:docMk/>
            <pc:sldMk cId="3604268397" sldId="272"/>
            <ac:grpSpMk id="375" creationId="{F283EEA0-6350-431D-B8D8-1D2CFAE9228C}"/>
          </ac:grpSpMkLst>
        </pc:grpChg>
        <pc:grpChg chg="del mod">
          <ac:chgData name="Catherine Watson" userId="36b423ff-f3d0-4618-883e-c2bbeda03679" providerId="ADAL" clId="{BC545A7D-EDAC-4CE3-9D87-93EBEC52C73B}" dt="2022-06-03T02:19:06.928" v="3636"/>
          <ac:grpSpMkLst>
            <pc:docMk/>
            <pc:sldMk cId="3604268397" sldId="272"/>
            <ac:grpSpMk id="380" creationId="{3C0DCB33-38E8-48C7-A463-21234D631F74}"/>
          </ac:grpSpMkLst>
        </pc:grpChg>
        <pc:grpChg chg="del mod">
          <ac:chgData name="Catherine Watson" userId="36b423ff-f3d0-4618-883e-c2bbeda03679" providerId="ADAL" clId="{BC545A7D-EDAC-4CE3-9D87-93EBEC52C73B}" dt="2022-06-03T02:19:08.256" v="3639"/>
          <ac:grpSpMkLst>
            <pc:docMk/>
            <pc:sldMk cId="3604268397" sldId="272"/>
            <ac:grpSpMk id="382" creationId="{C1E3D88C-AE08-49B1-8972-B7C6D532B517}"/>
          </ac:grpSpMkLst>
        </pc:grpChg>
        <pc:grpChg chg="del mod">
          <ac:chgData name="Catherine Watson" userId="36b423ff-f3d0-4618-883e-c2bbeda03679" providerId="ADAL" clId="{BC545A7D-EDAC-4CE3-9D87-93EBEC52C73B}" dt="2022-06-03T02:19:55.343" v="3696"/>
          <ac:grpSpMkLst>
            <pc:docMk/>
            <pc:sldMk cId="3604268397" sldId="272"/>
            <ac:grpSpMk id="385" creationId="{DB10CC51-30E7-494D-92A3-3C9AD2C57D51}"/>
          </ac:grpSpMkLst>
        </pc:grpChg>
        <pc:grpChg chg="del mod">
          <ac:chgData name="Catherine Watson" userId="36b423ff-f3d0-4618-883e-c2bbeda03679" providerId="ADAL" clId="{BC545A7D-EDAC-4CE3-9D87-93EBEC52C73B}" dt="2022-06-03T02:19:55.343" v="3696"/>
          <ac:grpSpMkLst>
            <pc:docMk/>
            <pc:sldMk cId="3604268397" sldId="272"/>
            <ac:grpSpMk id="398" creationId="{8BF04EE8-EDE9-417D-B66A-81FC9E647B1A}"/>
          </ac:grpSpMkLst>
        </pc:grpChg>
        <pc:grpChg chg="del mod">
          <ac:chgData name="Catherine Watson" userId="36b423ff-f3d0-4618-883e-c2bbeda03679" providerId="ADAL" clId="{BC545A7D-EDAC-4CE3-9D87-93EBEC52C73B}" dt="2022-06-03T02:19:55.343" v="3696"/>
          <ac:grpSpMkLst>
            <pc:docMk/>
            <pc:sldMk cId="3604268397" sldId="272"/>
            <ac:grpSpMk id="408" creationId="{56FCF458-4A20-499D-8307-925198D41DAE}"/>
          </ac:grpSpMkLst>
        </pc:grpChg>
        <pc:grpChg chg="del mod">
          <ac:chgData name="Catherine Watson" userId="36b423ff-f3d0-4618-883e-c2bbeda03679" providerId="ADAL" clId="{BC545A7D-EDAC-4CE3-9D87-93EBEC52C73B}" dt="2022-06-03T02:19:55.343" v="3696"/>
          <ac:grpSpMkLst>
            <pc:docMk/>
            <pc:sldMk cId="3604268397" sldId="272"/>
            <ac:grpSpMk id="411" creationId="{7A657104-77FC-4055-BB82-FC814977F950}"/>
          </ac:grpSpMkLst>
        </pc:grpChg>
        <pc:grpChg chg="del mod">
          <ac:chgData name="Catherine Watson" userId="36b423ff-f3d0-4618-883e-c2bbeda03679" providerId="ADAL" clId="{BC545A7D-EDAC-4CE3-9D87-93EBEC52C73B}" dt="2022-06-03T02:19:55.343" v="3696"/>
          <ac:grpSpMkLst>
            <pc:docMk/>
            <pc:sldMk cId="3604268397" sldId="272"/>
            <ac:grpSpMk id="416" creationId="{345CD6A7-8CF8-40BB-ACA4-09D63790296B}"/>
          </ac:grpSpMkLst>
        </pc:grpChg>
        <pc:grpChg chg="del mod">
          <ac:chgData name="Catherine Watson" userId="36b423ff-f3d0-4618-883e-c2bbeda03679" providerId="ADAL" clId="{BC545A7D-EDAC-4CE3-9D87-93EBEC52C73B}" dt="2022-06-03T02:19:55.343" v="3696"/>
          <ac:grpSpMkLst>
            <pc:docMk/>
            <pc:sldMk cId="3604268397" sldId="272"/>
            <ac:grpSpMk id="426" creationId="{9FA1D27D-702A-4B93-8106-8AD37B884A72}"/>
          </ac:grpSpMkLst>
        </pc:grpChg>
        <pc:grpChg chg="del mod">
          <ac:chgData name="Catherine Watson" userId="36b423ff-f3d0-4618-883e-c2bbeda03679" providerId="ADAL" clId="{BC545A7D-EDAC-4CE3-9D87-93EBEC52C73B}" dt="2022-06-03T02:27:27.074" v="4096"/>
          <ac:grpSpMkLst>
            <pc:docMk/>
            <pc:sldMk cId="3604268397" sldId="272"/>
            <ac:grpSpMk id="442" creationId="{F098886D-4A57-4B50-8C84-026E0DF39E2F}"/>
          </ac:grpSpMkLst>
        </pc:grpChg>
        <pc:grpChg chg="del mod">
          <ac:chgData name="Catherine Watson" userId="36b423ff-f3d0-4618-883e-c2bbeda03679" providerId="ADAL" clId="{BC545A7D-EDAC-4CE3-9D87-93EBEC52C73B}" dt="2022-06-03T02:27:27.074" v="4096"/>
          <ac:grpSpMkLst>
            <pc:docMk/>
            <pc:sldMk cId="3604268397" sldId="272"/>
            <ac:grpSpMk id="443" creationId="{A9BD4B79-4580-4F0F-BF71-F16927B889CC}"/>
          </ac:grpSpMkLst>
        </pc:grpChg>
        <pc:grpChg chg="del mod">
          <ac:chgData name="Catherine Watson" userId="36b423ff-f3d0-4618-883e-c2bbeda03679" providerId="ADAL" clId="{BC545A7D-EDAC-4CE3-9D87-93EBEC52C73B}" dt="2022-06-03T02:20:01.067" v="3702"/>
          <ac:grpSpMkLst>
            <pc:docMk/>
            <pc:sldMk cId="3604268397" sldId="272"/>
            <ac:grpSpMk id="446" creationId="{3E3380E6-FEE5-4E5A-BDAE-BED31737995B}"/>
          </ac:grpSpMkLst>
        </pc:grpChg>
        <pc:grpChg chg="del mod">
          <ac:chgData name="Catherine Watson" userId="36b423ff-f3d0-4618-883e-c2bbeda03679" providerId="ADAL" clId="{BC545A7D-EDAC-4CE3-9D87-93EBEC52C73B}" dt="2022-06-03T02:27:27.074" v="4096"/>
          <ac:grpSpMkLst>
            <pc:docMk/>
            <pc:sldMk cId="3604268397" sldId="272"/>
            <ac:grpSpMk id="449" creationId="{A3B75A15-7EFD-403B-9B45-4FBAB4D90D30}"/>
          </ac:grpSpMkLst>
        </pc:grpChg>
        <pc:grpChg chg="del mod">
          <ac:chgData name="Catherine Watson" userId="36b423ff-f3d0-4618-883e-c2bbeda03679" providerId="ADAL" clId="{BC545A7D-EDAC-4CE3-9D87-93EBEC52C73B}" dt="2022-06-03T02:20:13.295" v="3715"/>
          <ac:grpSpMkLst>
            <pc:docMk/>
            <pc:sldMk cId="3604268397" sldId="272"/>
            <ac:grpSpMk id="458" creationId="{F4F00728-597F-4901-9D7B-AFA83BD6F852}"/>
          </ac:grpSpMkLst>
        </pc:grpChg>
        <pc:grpChg chg="del mod">
          <ac:chgData name="Catherine Watson" userId="36b423ff-f3d0-4618-883e-c2bbeda03679" providerId="ADAL" clId="{BC545A7D-EDAC-4CE3-9D87-93EBEC52C73B}" dt="2022-06-03T02:20:20.131" v="3724"/>
          <ac:grpSpMkLst>
            <pc:docMk/>
            <pc:sldMk cId="3604268397" sldId="272"/>
            <ac:grpSpMk id="462" creationId="{937559AC-A9BB-4C5C-B775-48B80AAFFBA7}"/>
          </ac:grpSpMkLst>
        </pc:grpChg>
        <pc:grpChg chg="del mod">
          <ac:chgData name="Catherine Watson" userId="36b423ff-f3d0-4618-883e-c2bbeda03679" providerId="ADAL" clId="{BC545A7D-EDAC-4CE3-9D87-93EBEC52C73B}" dt="2022-06-03T02:27:27.074" v="4096"/>
          <ac:grpSpMkLst>
            <pc:docMk/>
            <pc:sldMk cId="3604268397" sldId="272"/>
            <ac:grpSpMk id="471" creationId="{42B37AFE-EF6D-4D55-B051-3308786355BE}"/>
          </ac:grpSpMkLst>
        </pc:grpChg>
        <pc:grpChg chg="mod">
          <ac:chgData name="Catherine Watson" userId="36b423ff-f3d0-4618-883e-c2bbeda03679" providerId="ADAL" clId="{BC545A7D-EDAC-4CE3-9D87-93EBEC52C73B}" dt="2022-06-03T02:20:29.595" v="3727"/>
          <ac:grpSpMkLst>
            <pc:docMk/>
            <pc:sldMk cId="3604268397" sldId="272"/>
            <ac:grpSpMk id="474" creationId="{A8269107-EFF7-4DB1-AA3A-89428D4F64B8}"/>
          </ac:grpSpMkLst>
        </pc:grpChg>
        <pc:grpChg chg="del mod">
          <ac:chgData name="Catherine Watson" userId="36b423ff-f3d0-4618-883e-c2bbeda03679" providerId="ADAL" clId="{BC545A7D-EDAC-4CE3-9D87-93EBEC52C73B}" dt="2022-06-03T02:20:38.252" v="3746"/>
          <ac:grpSpMkLst>
            <pc:docMk/>
            <pc:sldMk cId="3604268397" sldId="272"/>
            <ac:grpSpMk id="480" creationId="{157498F9-C0BE-4C09-95A8-B7DCA76D291D}"/>
          </ac:grpSpMkLst>
        </pc:grpChg>
        <pc:grpChg chg="mod">
          <ac:chgData name="Catherine Watson" userId="36b423ff-f3d0-4618-883e-c2bbeda03679" providerId="ADAL" clId="{BC545A7D-EDAC-4CE3-9D87-93EBEC52C73B}" dt="2022-06-03T02:20:38.252" v="3746"/>
          <ac:grpSpMkLst>
            <pc:docMk/>
            <pc:sldMk cId="3604268397" sldId="272"/>
            <ac:grpSpMk id="493" creationId="{AD490243-AE37-49D0-A1E9-874AECCEE9B3}"/>
          </ac:grpSpMkLst>
        </pc:grpChg>
        <pc:grpChg chg="mod">
          <ac:chgData name="Catherine Watson" userId="36b423ff-f3d0-4618-883e-c2bbeda03679" providerId="ADAL" clId="{BC545A7D-EDAC-4CE3-9D87-93EBEC52C73B}" dt="2022-06-03T02:20:38.252" v="3746"/>
          <ac:grpSpMkLst>
            <pc:docMk/>
            <pc:sldMk cId="3604268397" sldId="272"/>
            <ac:grpSpMk id="494" creationId="{69CC4977-0C55-4359-87E7-D23CCF948064}"/>
          </ac:grpSpMkLst>
        </pc:grpChg>
        <pc:grpChg chg="mod">
          <ac:chgData name="Catherine Watson" userId="36b423ff-f3d0-4618-883e-c2bbeda03679" providerId="ADAL" clId="{BC545A7D-EDAC-4CE3-9D87-93EBEC52C73B}" dt="2022-06-03T02:20:40.925" v="3753"/>
          <ac:grpSpMkLst>
            <pc:docMk/>
            <pc:sldMk cId="3604268397" sldId="272"/>
            <ac:grpSpMk id="501" creationId="{BB71277A-27E6-4C5C-B29C-326746E0015F}"/>
          </ac:grpSpMkLst>
        </pc:grpChg>
        <pc:grpChg chg="del mod">
          <ac:chgData name="Catherine Watson" userId="36b423ff-f3d0-4618-883e-c2bbeda03679" providerId="ADAL" clId="{BC545A7D-EDAC-4CE3-9D87-93EBEC52C73B}" dt="2022-06-03T02:20:50.557" v="3762"/>
          <ac:grpSpMkLst>
            <pc:docMk/>
            <pc:sldMk cId="3604268397" sldId="272"/>
            <ac:grpSpMk id="505" creationId="{709E8228-D00F-4DE3-AE65-D3A1C5E5F333}"/>
          </ac:grpSpMkLst>
        </pc:grpChg>
        <pc:grpChg chg="mod">
          <ac:chgData name="Catherine Watson" userId="36b423ff-f3d0-4618-883e-c2bbeda03679" providerId="ADAL" clId="{BC545A7D-EDAC-4CE3-9D87-93EBEC52C73B}" dt="2022-06-03T02:20:50.557" v="3762"/>
          <ac:grpSpMkLst>
            <pc:docMk/>
            <pc:sldMk cId="3604268397" sldId="272"/>
            <ac:grpSpMk id="510" creationId="{0525558A-9B1B-4C51-8974-DA087CC97A0E}"/>
          </ac:grpSpMkLst>
        </pc:grpChg>
        <pc:grpChg chg="mod">
          <ac:chgData name="Catherine Watson" userId="36b423ff-f3d0-4618-883e-c2bbeda03679" providerId="ADAL" clId="{BC545A7D-EDAC-4CE3-9D87-93EBEC52C73B}" dt="2022-06-03T02:20:54.380" v="3766"/>
          <ac:grpSpMkLst>
            <pc:docMk/>
            <pc:sldMk cId="3604268397" sldId="272"/>
            <ac:grpSpMk id="514" creationId="{C8A30439-75FE-4F05-A883-AB9F63C39841}"/>
          </ac:grpSpMkLst>
        </pc:grpChg>
        <pc:grpChg chg="mod">
          <ac:chgData name="Catherine Watson" userId="36b423ff-f3d0-4618-883e-c2bbeda03679" providerId="ADAL" clId="{BC545A7D-EDAC-4CE3-9D87-93EBEC52C73B}" dt="2022-06-03T02:21:05.356" v="3772"/>
          <ac:grpSpMkLst>
            <pc:docMk/>
            <pc:sldMk cId="3604268397" sldId="272"/>
            <ac:grpSpMk id="520" creationId="{23C8623D-F2D5-4CAF-A004-E37B8A35CD69}"/>
          </ac:grpSpMkLst>
        </pc:grpChg>
        <pc:grpChg chg="mod">
          <ac:chgData name="Catherine Watson" userId="36b423ff-f3d0-4618-883e-c2bbeda03679" providerId="ADAL" clId="{BC545A7D-EDAC-4CE3-9D87-93EBEC52C73B}" dt="2022-06-03T02:21:15.865" v="3786"/>
          <ac:grpSpMkLst>
            <pc:docMk/>
            <pc:sldMk cId="3604268397" sldId="272"/>
            <ac:grpSpMk id="534" creationId="{DF5688A8-5A9E-4257-8E28-14FDC4BB5EBB}"/>
          </ac:grpSpMkLst>
        </pc:grpChg>
        <pc:grpChg chg="mod">
          <ac:chgData name="Catherine Watson" userId="36b423ff-f3d0-4618-883e-c2bbeda03679" providerId="ADAL" clId="{BC545A7D-EDAC-4CE3-9D87-93EBEC52C73B}" dt="2022-06-03T02:27:27.074" v="4096"/>
          <ac:grpSpMkLst>
            <pc:docMk/>
            <pc:sldMk cId="3604268397" sldId="272"/>
            <ac:grpSpMk id="536" creationId="{CECEB7C5-0188-4190-9B23-4506C09C644F}"/>
          </ac:grpSpMkLst>
        </pc:grpChg>
        <pc:inkChg chg="add mod">
          <ac:chgData name="Catherine Watson" userId="36b423ff-f3d0-4618-883e-c2bbeda03679" providerId="ADAL" clId="{BC545A7D-EDAC-4CE3-9D87-93EBEC52C73B}" dt="2022-06-03T02:27:27.074" v="4096"/>
          <ac:inkMkLst>
            <pc:docMk/>
            <pc:sldMk cId="3604268397" sldId="272"/>
            <ac:inkMk id="2" creationId="{F1BBCE5D-579F-4E95-A19F-B3C56EAD65D9}"/>
          </ac:inkMkLst>
        </pc:inkChg>
        <pc:inkChg chg="add mod">
          <ac:chgData name="Catherine Watson" userId="36b423ff-f3d0-4618-883e-c2bbeda03679" providerId="ADAL" clId="{BC545A7D-EDAC-4CE3-9D87-93EBEC52C73B}" dt="2022-06-03T02:27:27.074" v="4096"/>
          <ac:inkMkLst>
            <pc:docMk/>
            <pc:sldMk cId="3604268397" sldId="272"/>
            <ac:inkMk id="3" creationId="{A54788C6-B2DB-47A3-BE37-A7CC23D6FE2A}"/>
          </ac:inkMkLst>
        </pc:inkChg>
        <pc:inkChg chg="add mod">
          <ac:chgData name="Catherine Watson" userId="36b423ff-f3d0-4618-883e-c2bbeda03679" providerId="ADAL" clId="{BC545A7D-EDAC-4CE3-9D87-93EBEC52C73B}" dt="2022-06-03T02:27:27.074" v="4096"/>
          <ac:inkMkLst>
            <pc:docMk/>
            <pc:sldMk cId="3604268397" sldId="272"/>
            <ac:inkMk id="4" creationId="{D27C4BAF-6DDA-4529-8F64-CC4E9BF8EFD7}"/>
          </ac:inkMkLst>
        </pc:inkChg>
        <pc:inkChg chg="add mod">
          <ac:chgData name="Catherine Watson" userId="36b423ff-f3d0-4618-883e-c2bbeda03679" providerId="ADAL" clId="{BC545A7D-EDAC-4CE3-9D87-93EBEC52C73B}" dt="2022-06-03T02:27:27.074" v="4096"/>
          <ac:inkMkLst>
            <pc:docMk/>
            <pc:sldMk cId="3604268397" sldId="272"/>
            <ac:inkMk id="5" creationId="{B616B517-D785-4ADF-90C6-E627FD8954BA}"/>
          </ac:inkMkLst>
        </pc:inkChg>
        <pc:inkChg chg="add mod">
          <ac:chgData name="Catherine Watson" userId="36b423ff-f3d0-4618-883e-c2bbeda03679" providerId="ADAL" clId="{BC545A7D-EDAC-4CE3-9D87-93EBEC52C73B}" dt="2022-06-03T02:27:27.074" v="4096"/>
          <ac:inkMkLst>
            <pc:docMk/>
            <pc:sldMk cId="3604268397" sldId="272"/>
            <ac:inkMk id="6" creationId="{A4EC1868-FC73-468F-9F15-71B3DB5833E2}"/>
          </ac:inkMkLst>
        </pc:inkChg>
        <pc:inkChg chg="add mod">
          <ac:chgData name="Catherine Watson" userId="36b423ff-f3d0-4618-883e-c2bbeda03679" providerId="ADAL" clId="{BC545A7D-EDAC-4CE3-9D87-93EBEC52C73B}" dt="2022-06-03T02:27:27.074" v="4096"/>
          <ac:inkMkLst>
            <pc:docMk/>
            <pc:sldMk cId="3604268397" sldId="272"/>
            <ac:inkMk id="7" creationId="{58BB0112-1688-4A7B-A2DE-EA3D7968605F}"/>
          </ac:inkMkLst>
        </pc:inkChg>
        <pc:inkChg chg="add mod">
          <ac:chgData name="Catherine Watson" userId="36b423ff-f3d0-4618-883e-c2bbeda03679" providerId="ADAL" clId="{BC545A7D-EDAC-4CE3-9D87-93EBEC52C73B}" dt="2022-06-03T02:27:27.074" v="4096"/>
          <ac:inkMkLst>
            <pc:docMk/>
            <pc:sldMk cId="3604268397" sldId="272"/>
            <ac:inkMk id="8" creationId="{2EE20E73-9CFA-4582-9BFA-1418365AB4C2}"/>
          </ac:inkMkLst>
        </pc:inkChg>
        <pc:inkChg chg="add mod">
          <ac:chgData name="Catherine Watson" userId="36b423ff-f3d0-4618-883e-c2bbeda03679" providerId="ADAL" clId="{BC545A7D-EDAC-4CE3-9D87-93EBEC52C73B}" dt="2022-06-03T02:27:27.074" v="4096"/>
          <ac:inkMkLst>
            <pc:docMk/>
            <pc:sldMk cId="3604268397" sldId="272"/>
            <ac:inkMk id="9" creationId="{AAA3219A-298E-412F-929C-0B5F5C87B1C5}"/>
          </ac:inkMkLst>
        </pc:inkChg>
        <pc:inkChg chg="add mod">
          <ac:chgData name="Catherine Watson" userId="36b423ff-f3d0-4618-883e-c2bbeda03679" providerId="ADAL" clId="{BC545A7D-EDAC-4CE3-9D87-93EBEC52C73B}" dt="2022-06-03T02:27:27.074" v="4096"/>
          <ac:inkMkLst>
            <pc:docMk/>
            <pc:sldMk cId="3604268397" sldId="272"/>
            <ac:inkMk id="11" creationId="{17BCFEE9-D329-4E08-9227-F5B8D16F1613}"/>
          </ac:inkMkLst>
        </pc:inkChg>
        <pc:inkChg chg="add mod">
          <ac:chgData name="Catherine Watson" userId="36b423ff-f3d0-4618-883e-c2bbeda03679" providerId="ADAL" clId="{BC545A7D-EDAC-4CE3-9D87-93EBEC52C73B}" dt="2022-06-03T02:27:27.074" v="4096"/>
          <ac:inkMkLst>
            <pc:docMk/>
            <pc:sldMk cId="3604268397" sldId="272"/>
            <ac:inkMk id="12" creationId="{B7107DE0-9B20-4479-9295-EEC90B6A2F95}"/>
          </ac:inkMkLst>
        </pc:inkChg>
        <pc:inkChg chg="add mod">
          <ac:chgData name="Catherine Watson" userId="36b423ff-f3d0-4618-883e-c2bbeda03679" providerId="ADAL" clId="{BC545A7D-EDAC-4CE3-9D87-93EBEC52C73B}" dt="2022-06-03T02:27:27.074" v="4096"/>
          <ac:inkMkLst>
            <pc:docMk/>
            <pc:sldMk cId="3604268397" sldId="272"/>
            <ac:inkMk id="13" creationId="{4B540565-68D4-4BE0-B1A0-B18B933EF533}"/>
          </ac:inkMkLst>
        </pc:inkChg>
        <pc:inkChg chg="add mod">
          <ac:chgData name="Catherine Watson" userId="36b423ff-f3d0-4618-883e-c2bbeda03679" providerId="ADAL" clId="{BC545A7D-EDAC-4CE3-9D87-93EBEC52C73B}" dt="2022-06-03T02:27:27.074" v="4096"/>
          <ac:inkMkLst>
            <pc:docMk/>
            <pc:sldMk cId="3604268397" sldId="272"/>
            <ac:inkMk id="14" creationId="{4DF577E5-E2EC-4F34-9CF9-68491029B824}"/>
          </ac:inkMkLst>
        </pc:inkChg>
        <pc:inkChg chg="add mod">
          <ac:chgData name="Catherine Watson" userId="36b423ff-f3d0-4618-883e-c2bbeda03679" providerId="ADAL" clId="{BC545A7D-EDAC-4CE3-9D87-93EBEC52C73B}" dt="2022-06-03T02:27:27.074" v="4096"/>
          <ac:inkMkLst>
            <pc:docMk/>
            <pc:sldMk cId="3604268397" sldId="272"/>
            <ac:inkMk id="16" creationId="{CCF7DC63-13C2-4042-B802-18FA3BB0EC0B}"/>
          </ac:inkMkLst>
        </pc:inkChg>
        <pc:inkChg chg="add mod">
          <ac:chgData name="Catherine Watson" userId="36b423ff-f3d0-4618-883e-c2bbeda03679" providerId="ADAL" clId="{BC545A7D-EDAC-4CE3-9D87-93EBEC52C73B}" dt="2022-06-03T02:27:27.074" v="4096"/>
          <ac:inkMkLst>
            <pc:docMk/>
            <pc:sldMk cId="3604268397" sldId="272"/>
            <ac:inkMk id="17" creationId="{B8A1B7E5-159F-4E2D-8F33-ADCF1FB7B0A4}"/>
          </ac:inkMkLst>
        </pc:inkChg>
        <pc:inkChg chg="add mod">
          <ac:chgData name="Catherine Watson" userId="36b423ff-f3d0-4618-883e-c2bbeda03679" providerId="ADAL" clId="{BC545A7D-EDAC-4CE3-9D87-93EBEC52C73B}" dt="2022-06-03T02:27:27.074" v="4096"/>
          <ac:inkMkLst>
            <pc:docMk/>
            <pc:sldMk cId="3604268397" sldId="272"/>
            <ac:inkMk id="18" creationId="{CA73E5A5-2CBC-4B35-B674-56BE447F07D7}"/>
          </ac:inkMkLst>
        </pc:inkChg>
        <pc:inkChg chg="add mod">
          <ac:chgData name="Catherine Watson" userId="36b423ff-f3d0-4618-883e-c2bbeda03679" providerId="ADAL" clId="{BC545A7D-EDAC-4CE3-9D87-93EBEC52C73B}" dt="2022-06-03T02:27:27.074" v="4096"/>
          <ac:inkMkLst>
            <pc:docMk/>
            <pc:sldMk cId="3604268397" sldId="272"/>
            <ac:inkMk id="19" creationId="{6F7F7721-3DEB-44F5-B1C9-246A26777AA9}"/>
          </ac:inkMkLst>
        </pc:inkChg>
        <pc:inkChg chg="add mod">
          <ac:chgData name="Catherine Watson" userId="36b423ff-f3d0-4618-883e-c2bbeda03679" providerId="ADAL" clId="{BC545A7D-EDAC-4CE3-9D87-93EBEC52C73B}" dt="2022-06-03T02:27:27.074" v="4096"/>
          <ac:inkMkLst>
            <pc:docMk/>
            <pc:sldMk cId="3604268397" sldId="272"/>
            <ac:inkMk id="20" creationId="{7086598C-F303-4292-BA99-90AE01AEA451}"/>
          </ac:inkMkLst>
        </pc:inkChg>
        <pc:inkChg chg="add mod">
          <ac:chgData name="Catherine Watson" userId="36b423ff-f3d0-4618-883e-c2bbeda03679" providerId="ADAL" clId="{BC545A7D-EDAC-4CE3-9D87-93EBEC52C73B}" dt="2022-06-03T02:27:27.074" v="4096"/>
          <ac:inkMkLst>
            <pc:docMk/>
            <pc:sldMk cId="3604268397" sldId="272"/>
            <ac:inkMk id="21" creationId="{937529BB-56D1-4A44-8C69-D2ADCBCA6745}"/>
          </ac:inkMkLst>
        </pc:inkChg>
        <pc:inkChg chg="add mod">
          <ac:chgData name="Catherine Watson" userId="36b423ff-f3d0-4618-883e-c2bbeda03679" providerId="ADAL" clId="{BC545A7D-EDAC-4CE3-9D87-93EBEC52C73B}" dt="2022-06-03T02:27:27.074" v="4096"/>
          <ac:inkMkLst>
            <pc:docMk/>
            <pc:sldMk cId="3604268397" sldId="272"/>
            <ac:inkMk id="23" creationId="{0247E6F9-7343-415F-A6C9-4FDC6EDCB3A1}"/>
          </ac:inkMkLst>
        </pc:inkChg>
        <pc:inkChg chg="add mod">
          <ac:chgData name="Catherine Watson" userId="36b423ff-f3d0-4618-883e-c2bbeda03679" providerId="ADAL" clId="{BC545A7D-EDAC-4CE3-9D87-93EBEC52C73B}" dt="2022-06-03T02:27:27.074" v="4096"/>
          <ac:inkMkLst>
            <pc:docMk/>
            <pc:sldMk cId="3604268397" sldId="272"/>
            <ac:inkMk id="24" creationId="{210DCC0C-B871-4E30-975D-39F9FA861889}"/>
          </ac:inkMkLst>
        </pc:inkChg>
        <pc:inkChg chg="add mod">
          <ac:chgData name="Catherine Watson" userId="36b423ff-f3d0-4618-883e-c2bbeda03679" providerId="ADAL" clId="{BC545A7D-EDAC-4CE3-9D87-93EBEC52C73B}" dt="2022-06-03T02:27:27.074" v="4096"/>
          <ac:inkMkLst>
            <pc:docMk/>
            <pc:sldMk cId="3604268397" sldId="272"/>
            <ac:inkMk id="25" creationId="{0C95DCD0-2921-431F-B1BA-4525346DD0C1}"/>
          </ac:inkMkLst>
        </pc:inkChg>
        <pc:inkChg chg="add mod">
          <ac:chgData name="Catherine Watson" userId="36b423ff-f3d0-4618-883e-c2bbeda03679" providerId="ADAL" clId="{BC545A7D-EDAC-4CE3-9D87-93EBEC52C73B}" dt="2022-06-03T02:27:27.074" v="4096"/>
          <ac:inkMkLst>
            <pc:docMk/>
            <pc:sldMk cId="3604268397" sldId="272"/>
            <ac:inkMk id="26" creationId="{59BD03A6-29B7-4B2B-A872-7FFA11B47A8B}"/>
          </ac:inkMkLst>
        </pc:inkChg>
        <pc:inkChg chg="add mod">
          <ac:chgData name="Catherine Watson" userId="36b423ff-f3d0-4618-883e-c2bbeda03679" providerId="ADAL" clId="{BC545A7D-EDAC-4CE3-9D87-93EBEC52C73B}" dt="2022-06-03T02:27:27.074" v="4096"/>
          <ac:inkMkLst>
            <pc:docMk/>
            <pc:sldMk cId="3604268397" sldId="272"/>
            <ac:inkMk id="27" creationId="{90C437C8-BEAC-4A74-8C84-C837C99EC6D6}"/>
          </ac:inkMkLst>
        </pc:inkChg>
        <pc:inkChg chg="add mod">
          <ac:chgData name="Catherine Watson" userId="36b423ff-f3d0-4618-883e-c2bbeda03679" providerId="ADAL" clId="{BC545A7D-EDAC-4CE3-9D87-93EBEC52C73B}" dt="2022-06-03T02:27:27.074" v="4096"/>
          <ac:inkMkLst>
            <pc:docMk/>
            <pc:sldMk cId="3604268397" sldId="272"/>
            <ac:inkMk id="30" creationId="{846AEA6C-E627-45DD-BFD9-BB36B826C655}"/>
          </ac:inkMkLst>
        </pc:inkChg>
        <pc:inkChg chg="add mod">
          <ac:chgData name="Catherine Watson" userId="36b423ff-f3d0-4618-883e-c2bbeda03679" providerId="ADAL" clId="{BC545A7D-EDAC-4CE3-9D87-93EBEC52C73B}" dt="2022-06-03T02:27:27.074" v="4096"/>
          <ac:inkMkLst>
            <pc:docMk/>
            <pc:sldMk cId="3604268397" sldId="272"/>
            <ac:inkMk id="31" creationId="{5E0A411D-FDA8-4F79-9980-47162DB1CF92}"/>
          </ac:inkMkLst>
        </pc:inkChg>
        <pc:inkChg chg="add mod">
          <ac:chgData name="Catherine Watson" userId="36b423ff-f3d0-4618-883e-c2bbeda03679" providerId="ADAL" clId="{BC545A7D-EDAC-4CE3-9D87-93EBEC52C73B}" dt="2022-06-03T02:27:27.074" v="4096"/>
          <ac:inkMkLst>
            <pc:docMk/>
            <pc:sldMk cId="3604268397" sldId="272"/>
            <ac:inkMk id="33" creationId="{ECBFCEA5-E6F8-4A1F-90A0-E9FBF698A303}"/>
          </ac:inkMkLst>
        </pc:inkChg>
        <pc:inkChg chg="add mod">
          <ac:chgData name="Catherine Watson" userId="36b423ff-f3d0-4618-883e-c2bbeda03679" providerId="ADAL" clId="{BC545A7D-EDAC-4CE3-9D87-93EBEC52C73B}" dt="2022-06-03T02:27:27.074" v="4096"/>
          <ac:inkMkLst>
            <pc:docMk/>
            <pc:sldMk cId="3604268397" sldId="272"/>
            <ac:inkMk id="34" creationId="{60844E88-DC4E-4CB2-9BAE-8B863EDF92DB}"/>
          </ac:inkMkLst>
        </pc:inkChg>
        <pc:inkChg chg="add mod">
          <ac:chgData name="Catherine Watson" userId="36b423ff-f3d0-4618-883e-c2bbeda03679" providerId="ADAL" clId="{BC545A7D-EDAC-4CE3-9D87-93EBEC52C73B}" dt="2022-06-03T02:27:27.074" v="4096"/>
          <ac:inkMkLst>
            <pc:docMk/>
            <pc:sldMk cId="3604268397" sldId="272"/>
            <ac:inkMk id="35" creationId="{F87B6213-ADA7-42DB-93C6-E8CDDE184104}"/>
          </ac:inkMkLst>
        </pc:inkChg>
        <pc:inkChg chg="add mod">
          <ac:chgData name="Catherine Watson" userId="36b423ff-f3d0-4618-883e-c2bbeda03679" providerId="ADAL" clId="{BC545A7D-EDAC-4CE3-9D87-93EBEC52C73B}" dt="2022-06-03T02:27:27.074" v="4096"/>
          <ac:inkMkLst>
            <pc:docMk/>
            <pc:sldMk cId="3604268397" sldId="272"/>
            <ac:inkMk id="36" creationId="{33B7C712-2692-4464-A14C-3B6D11255BF4}"/>
          </ac:inkMkLst>
        </pc:inkChg>
        <pc:inkChg chg="add mod">
          <ac:chgData name="Catherine Watson" userId="36b423ff-f3d0-4618-883e-c2bbeda03679" providerId="ADAL" clId="{BC545A7D-EDAC-4CE3-9D87-93EBEC52C73B}" dt="2022-06-03T02:27:27.074" v="4096"/>
          <ac:inkMkLst>
            <pc:docMk/>
            <pc:sldMk cId="3604268397" sldId="272"/>
            <ac:inkMk id="37" creationId="{0BADCEF8-30E0-4947-9833-96844137881C}"/>
          </ac:inkMkLst>
        </pc:inkChg>
        <pc:inkChg chg="add mod">
          <ac:chgData name="Catherine Watson" userId="36b423ff-f3d0-4618-883e-c2bbeda03679" providerId="ADAL" clId="{BC545A7D-EDAC-4CE3-9D87-93EBEC52C73B}" dt="2022-06-03T02:27:27.074" v="4096"/>
          <ac:inkMkLst>
            <pc:docMk/>
            <pc:sldMk cId="3604268397" sldId="272"/>
            <ac:inkMk id="38" creationId="{46F28CD3-141C-42B9-B4C2-5A82D239941E}"/>
          </ac:inkMkLst>
        </pc:inkChg>
        <pc:inkChg chg="add mod">
          <ac:chgData name="Catherine Watson" userId="36b423ff-f3d0-4618-883e-c2bbeda03679" providerId="ADAL" clId="{BC545A7D-EDAC-4CE3-9D87-93EBEC52C73B}" dt="2022-06-03T02:27:27.074" v="4096"/>
          <ac:inkMkLst>
            <pc:docMk/>
            <pc:sldMk cId="3604268397" sldId="272"/>
            <ac:inkMk id="40" creationId="{C7695285-E283-4851-9B6F-FEE8AC5BDD8C}"/>
          </ac:inkMkLst>
        </pc:inkChg>
        <pc:inkChg chg="add mod">
          <ac:chgData name="Catherine Watson" userId="36b423ff-f3d0-4618-883e-c2bbeda03679" providerId="ADAL" clId="{BC545A7D-EDAC-4CE3-9D87-93EBEC52C73B}" dt="2022-06-03T02:27:27.074" v="4096"/>
          <ac:inkMkLst>
            <pc:docMk/>
            <pc:sldMk cId="3604268397" sldId="272"/>
            <ac:inkMk id="41" creationId="{DACCB6A7-4E85-49BB-8D36-9522413EA3D0}"/>
          </ac:inkMkLst>
        </pc:inkChg>
        <pc:inkChg chg="add mod">
          <ac:chgData name="Catherine Watson" userId="36b423ff-f3d0-4618-883e-c2bbeda03679" providerId="ADAL" clId="{BC545A7D-EDAC-4CE3-9D87-93EBEC52C73B}" dt="2022-06-03T02:27:27.074" v="4096"/>
          <ac:inkMkLst>
            <pc:docMk/>
            <pc:sldMk cId="3604268397" sldId="272"/>
            <ac:inkMk id="42" creationId="{7CA7A788-49C8-414F-990A-9F046194FC98}"/>
          </ac:inkMkLst>
        </pc:inkChg>
        <pc:inkChg chg="add mod">
          <ac:chgData name="Catherine Watson" userId="36b423ff-f3d0-4618-883e-c2bbeda03679" providerId="ADAL" clId="{BC545A7D-EDAC-4CE3-9D87-93EBEC52C73B}" dt="2022-06-03T02:27:27.074" v="4096"/>
          <ac:inkMkLst>
            <pc:docMk/>
            <pc:sldMk cId="3604268397" sldId="272"/>
            <ac:inkMk id="43" creationId="{96103D7B-C6C2-4CD8-8CE2-061AD2284786}"/>
          </ac:inkMkLst>
        </pc:inkChg>
        <pc:inkChg chg="add mod">
          <ac:chgData name="Catherine Watson" userId="36b423ff-f3d0-4618-883e-c2bbeda03679" providerId="ADAL" clId="{BC545A7D-EDAC-4CE3-9D87-93EBEC52C73B}" dt="2022-06-03T02:27:27.074" v="4096"/>
          <ac:inkMkLst>
            <pc:docMk/>
            <pc:sldMk cId="3604268397" sldId="272"/>
            <ac:inkMk id="44" creationId="{821EE4F9-BAC5-4B6A-AF54-6D03E1AA67F8}"/>
          </ac:inkMkLst>
        </pc:inkChg>
        <pc:inkChg chg="add mod">
          <ac:chgData name="Catherine Watson" userId="36b423ff-f3d0-4618-883e-c2bbeda03679" providerId="ADAL" clId="{BC545A7D-EDAC-4CE3-9D87-93EBEC52C73B}" dt="2022-06-03T02:27:27.074" v="4096"/>
          <ac:inkMkLst>
            <pc:docMk/>
            <pc:sldMk cId="3604268397" sldId="272"/>
            <ac:inkMk id="45" creationId="{EE5FB1AE-A5FB-4B2C-B9B5-26A2FCE4DACE}"/>
          </ac:inkMkLst>
        </pc:inkChg>
        <pc:inkChg chg="add mod">
          <ac:chgData name="Catherine Watson" userId="36b423ff-f3d0-4618-883e-c2bbeda03679" providerId="ADAL" clId="{BC545A7D-EDAC-4CE3-9D87-93EBEC52C73B}" dt="2022-06-03T02:27:27.074" v="4096"/>
          <ac:inkMkLst>
            <pc:docMk/>
            <pc:sldMk cId="3604268397" sldId="272"/>
            <ac:inkMk id="46" creationId="{AB83CCA7-B512-4EF7-BF18-D868753D4637}"/>
          </ac:inkMkLst>
        </pc:inkChg>
        <pc:inkChg chg="add mod">
          <ac:chgData name="Catherine Watson" userId="36b423ff-f3d0-4618-883e-c2bbeda03679" providerId="ADAL" clId="{BC545A7D-EDAC-4CE3-9D87-93EBEC52C73B}" dt="2022-06-03T02:27:27.074" v="4096"/>
          <ac:inkMkLst>
            <pc:docMk/>
            <pc:sldMk cId="3604268397" sldId="272"/>
            <ac:inkMk id="47" creationId="{BB1F5F2D-CD90-47E2-9E6F-1B8ACB2F5F43}"/>
          </ac:inkMkLst>
        </pc:inkChg>
        <pc:inkChg chg="add mod">
          <ac:chgData name="Catherine Watson" userId="36b423ff-f3d0-4618-883e-c2bbeda03679" providerId="ADAL" clId="{BC545A7D-EDAC-4CE3-9D87-93EBEC52C73B}" dt="2022-06-03T02:27:27.074" v="4096"/>
          <ac:inkMkLst>
            <pc:docMk/>
            <pc:sldMk cId="3604268397" sldId="272"/>
            <ac:inkMk id="48" creationId="{16E0DBDE-7858-4A44-A406-C2001FC1130D}"/>
          </ac:inkMkLst>
        </pc:inkChg>
        <pc:inkChg chg="add mod">
          <ac:chgData name="Catherine Watson" userId="36b423ff-f3d0-4618-883e-c2bbeda03679" providerId="ADAL" clId="{BC545A7D-EDAC-4CE3-9D87-93EBEC52C73B}" dt="2022-06-03T02:27:27.074" v="4096"/>
          <ac:inkMkLst>
            <pc:docMk/>
            <pc:sldMk cId="3604268397" sldId="272"/>
            <ac:inkMk id="49" creationId="{BB7B4AD9-6FAE-426A-9514-EB4AB2D51222}"/>
          </ac:inkMkLst>
        </pc:inkChg>
        <pc:inkChg chg="add mod">
          <ac:chgData name="Catherine Watson" userId="36b423ff-f3d0-4618-883e-c2bbeda03679" providerId="ADAL" clId="{BC545A7D-EDAC-4CE3-9D87-93EBEC52C73B}" dt="2022-06-03T02:27:27.074" v="4096"/>
          <ac:inkMkLst>
            <pc:docMk/>
            <pc:sldMk cId="3604268397" sldId="272"/>
            <ac:inkMk id="50" creationId="{A5C1F1D7-527C-4607-90DF-C8F0F8ACCBF4}"/>
          </ac:inkMkLst>
        </pc:inkChg>
        <pc:inkChg chg="add mod">
          <ac:chgData name="Catherine Watson" userId="36b423ff-f3d0-4618-883e-c2bbeda03679" providerId="ADAL" clId="{BC545A7D-EDAC-4CE3-9D87-93EBEC52C73B}" dt="2022-06-03T02:27:27.074" v="4096"/>
          <ac:inkMkLst>
            <pc:docMk/>
            <pc:sldMk cId="3604268397" sldId="272"/>
            <ac:inkMk id="53" creationId="{300C1A85-6667-4C6B-A411-072BF1D5B4C0}"/>
          </ac:inkMkLst>
        </pc:inkChg>
        <pc:inkChg chg="add mod">
          <ac:chgData name="Catherine Watson" userId="36b423ff-f3d0-4618-883e-c2bbeda03679" providerId="ADAL" clId="{BC545A7D-EDAC-4CE3-9D87-93EBEC52C73B}" dt="2022-06-03T02:27:27.074" v="4096"/>
          <ac:inkMkLst>
            <pc:docMk/>
            <pc:sldMk cId="3604268397" sldId="272"/>
            <ac:inkMk id="54" creationId="{577FA6A7-A624-41A5-AF60-7A41CEC582A4}"/>
          </ac:inkMkLst>
        </pc:inkChg>
        <pc:inkChg chg="add mod">
          <ac:chgData name="Catherine Watson" userId="36b423ff-f3d0-4618-883e-c2bbeda03679" providerId="ADAL" clId="{BC545A7D-EDAC-4CE3-9D87-93EBEC52C73B}" dt="2022-06-03T02:27:27.074" v="4096"/>
          <ac:inkMkLst>
            <pc:docMk/>
            <pc:sldMk cId="3604268397" sldId="272"/>
            <ac:inkMk id="55" creationId="{3F31939F-6B74-439C-A217-B42279135971}"/>
          </ac:inkMkLst>
        </pc:inkChg>
        <pc:inkChg chg="add mod">
          <ac:chgData name="Catherine Watson" userId="36b423ff-f3d0-4618-883e-c2bbeda03679" providerId="ADAL" clId="{BC545A7D-EDAC-4CE3-9D87-93EBEC52C73B}" dt="2022-06-03T02:27:27.074" v="4096"/>
          <ac:inkMkLst>
            <pc:docMk/>
            <pc:sldMk cId="3604268397" sldId="272"/>
            <ac:inkMk id="56" creationId="{E7C9A44C-9618-4530-8FE1-10AEB02CBE71}"/>
          </ac:inkMkLst>
        </pc:inkChg>
        <pc:inkChg chg="add mod">
          <ac:chgData name="Catherine Watson" userId="36b423ff-f3d0-4618-883e-c2bbeda03679" providerId="ADAL" clId="{BC545A7D-EDAC-4CE3-9D87-93EBEC52C73B}" dt="2022-06-03T02:27:27.074" v="4096"/>
          <ac:inkMkLst>
            <pc:docMk/>
            <pc:sldMk cId="3604268397" sldId="272"/>
            <ac:inkMk id="58" creationId="{D4563F54-1CBC-480F-BD1B-3D018DF29F75}"/>
          </ac:inkMkLst>
        </pc:inkChg>
        <pc:inkChg chg="add mod">
          <ac:chgData name="Catherine Watson" userId="36b423ff-f3d0-4618-883e-c2bbeda03679" providerId="ADAL" clId="{BC545A7D-EDAC-4CE3-9D87-93EBEC52C73B}" dt="2022-06-03T02:27:27.074" v="4096"/>
          <ac:inkMkLst>
            <pc:docMk/>
            <pc:sldMk cId="3604268397" sldId="272"/>
            <ac:inkMk id="59" creationId="{0BCED58D-B443-4DBA-BCCB-58ED3A73426C}"/>
          </ac:inkMkLst>
        </pc:inkChg>
        <pc:inkChg chg="add mod">
          <ac:chgData name="Catherine Watson" userId="36b423ff-f3d0-4618-883e-c2bbeda03679" providerId="ADAL" clId="{BC545A7D-EDAC-4CE3-9D87-93EBEC52C73B}" dt="2022-06-03T02:27:27.074" v="4096"/>
          <ac:inkMkLst>
            <pc:docMk/>
            <pc:sldMk cId="3604268397" sldId="272"/>
            <ac:inkMk id="61" creationId="{5CB044BB-DA23-49A6-9915-90A48369EDED}"/>
          </ac:inkMkLst>
        </pc:inkChg>
        <pc:inkChg chg="add mod">
          <ac:chgData name="Catherine Watson" userId="36b423ff-f3d0-4618-883e-c2bbeda03679" providerId="ADAL" clId="{BC545A7D-EDAC-4CE3-9D87-93EBEC52C73B}" dt="2022-06-03T02:27:27.074" v="4096"/>
          <ac:inkMkLst>
            <pc:docMk/>
            <pc:sldMk cId="3604268397" sldId="272"/>
            <ac:inkMk id="62" creationId="{23D59AA1-3C91-4ECA-A258-3343D2AA0706}"/>
          </ac:inkMkLst>
        </pc:inkChg>
        <pc:inkChg chg="add mod">
          <ac:chgData name="Catherine Watson" userId="36b423ff-f3d0-4618-883e-c2bbeda03679" providerId="ADAL" clId="{BC545A7D-EDAC-4CE3-9D87-93EBEC52C73B}" dt="2022-06-03T02:27:27.074" v="4096"/>
          <ac:inkMkLst>
            <pc:docMk/>
            <pc:sldMk cId="3604268397" sldId="272"/>
            <ac:inkMk id="63" creationId="{A5919164-89D7-45CE-87AA-3A21BBF59242}"/>
          </ac:inkMkLst>
        </pc:inkChg>
        <pc:inkChg chg="add mod">
          <ac:chgData name="Catherine Watson" userId="36b423ff-f3d0-4618-883e-c2bbeda03679" providerId="ADAL" clId="{BC545A7D-EDAC-4CE3-9D87-93EBEC52C73B}" dt="2022-06-03T02:27:27.074" v="4096"/>
          <ac:inkMkLst>
            <pc:docMk/>
            <pc:sldMk cId="3604268397" sldId="272"/>
            <ac:inkMk id="64" creationId="{E288A82A-05C3-4A1F-859E-FB14F2A7632C}"/>
          </ac:inkMkLst>
        </pc:inkChg>
        <pc:inkChg chg="add mod">
          <ac:chgData name="Catherine Watson" userId="36b423ff-f3d0-4618-883e-c2bbeda03679" providerId="ADAL" clId="{BC545A7D-EDAC-4CE3-9D87-93EBEC52C73B}" dt="2022-06-03T02:27:27.074" v="4096"/>
          <ac:inkMkLst>
            <pc:docMk/>
            <pc:sldMk cId="3604268397" sldId="272"/>
            <ac:inkMk id="66" creationId="{D066F85A-33AE-49ED-837E-838A16329A2B}"/>
          </ac:inkMkLst>
        </pc:inkChg>
        <pc:inkChg chg="add mod">
          <ac:chgData name="Catherine Watson" userId="36b423ff-f3d0-4618-883e-c2bbeda03679" providerId="ADAL" clId="{BC545A7D-EDAC-4CE3-9D87-93EBEC52C73B}" dt="2022-06-03T02:27:27.074" v="4096"/>
          <ac:inkMkLst>
            <pc:docMk/>
            <pc:sldMk cId="3604268397" sldId="272"/>
            <ac:inkMk id="67" creationId="{C8DB110C-0AF8-4C32-BE55-6AE0EA9CEDAA}"/>
          </ac:inkMkLst>
        </pc:inkChg>
        <pc:inkChg chg="add mod">
          <ac:chgData name="Catherine Watson" userId="36b423ff-f3d0-4618-883e-c2bbeda03679" providerId="ADAL" clId="{BC545A7D-EDAC-4CE3-9D87-93EBEC52C73B}" dt="2022-06-03T02:27:27.074" v="4096"/>
          <ac:inkMkLst>
            <pc:docMk/>
            <pc:sldMk cId="3604268397" sldId="272"/>
            <ac:inkMk id="68" creationId="{42BB41A9-DD4C-4AA2-A9B9-27CF258B96AD}"/>
          </ac:inkMkLst>
        </pc:inkChg>
        <pc:inkChg chg="add mod">
          <ac:chgData name="Catherine Watson" userId="36b423ff-f3d0-4618-883e-c2bbeda03679" providerId="ADAL" clId="{BC545A7D-EDAC-4CE3-9D87-93EBEC52C73B}" dt="2022-06-03T02:27:27.074" v="4096"/>
          <ac:inkMkLst>
            <pc:docMk/>
            <pc:sldMk cId="3604268397" sldId="272"/>
            <ac:inkMk id="69" creationId="{5DF82553-DBCC-483D-9D33-559FB7786002}"/>
          </ac:inkMkLst>
        </pc:inkChg>
        <pc:inkChg chg="add mod">
          <ac:chgData name="Catherine Watson" userId="36b423ff-f3d0-4618-883e-c2bbeda03679" providerId="ADAL" clId="{BC545A7D-EDAC-4CE3-9D87-93EBEC52C73B}" dt="2022-06-03T02:27:27.074" v="4096"/>
          <ac:inkMkLst>
            <pc:docMk/>
            <pc:sldMk cId="3604268397" sldId="272"/>
            <ac:inkMk id="70" creationId="{F57E0929-ED9E-4B8C-97B4-210E6BEC72DF}"/>
          </ac:inkMkLst>
        </pc:inkChg>
        <pc:inkChg chg="add mod">
          <ac:chgData name="Catherine Watson" userId="36b423ff-f3d0-4618-883e-c2bbeda03679" providerId="ADAL" clId="{BC545A7D-EDAC-4CE3-9D87-93EBEC52C73B}" dt="2022-06-03T02:27:27.074" v="4096"/>
          <ac:inkMkLst>
            <pc:docMk/>
            <pc:sldMk cId="3604268397" sldId="272"/>
            <ac:inkMk id="71" creationId="{BD72E4C5-FDAC-4967-B8A5-A36FDBA32095}"/>
          </ac:inkMkLst>
        </pc:inkChg>
        <pc:inkChg chg="add mod">
          <ac:chgData name="Catherine Watson" userId="36b423ff-f3d0-4618-883e-c2bbeda03679" providerId="ADAL" clId="{BC545A7D-EDAC-4CE3-9D87-93EBEC52C73B}" dt="2022-06-03T02:27:27.074" v="4096"/>
          <ac:inkMkLst>
            <pc:docMk/>
            <pc:sldMk cId="3604268397" sldId="272"/>
            <ac:inkMk id="73" creationId="{D2F525F9-0846-4B63-A585-5CECB3DEFF35}"/>
          </ac:inkMkLst>
        </pc:inkChg>
        <pc:inkChg chg="add mod">
          <ac:chgData name="Catherine Watson" userId="36b423ff-f3d0-4618-883e-c2bbeda03679" providerId="ADAL" clId="{BC545A7D-EDAC-4CE3-9D87-93EBEC52C73B}" dt="2022-06-03T02:27:27.074" v="4096"/>
          <ac:inkMkLst>
            <pc:docMk/>
            <pc:sldMk cId="3604268397" sldId="272"/>
            <ac:inkMk id="74" creationId="{4EC3A302-07C4-4DA4-9E4E-2E4214DB5B57}"/>
          </ac:inkMkLst>
        </pc:inkChg>
        <pc:inkChg chg="add mod">
          <ac:chgData name="Catherine Watson" userId="36b423ff-f3d0-4618-883e-c2bbeda03679" providerId="ADAL" clId="{BC545A7D-EDAC-4CE3-9D87-93EBEC52C73B}" dt="2022-06-03T02:27:27.074" v="4096"/>
          <ac:inkMkLst>
            <pc:docMk/>
            <pc:sldMk cId="3604268397" sldId="272"/>
            <ac:inkMk id="75" creationId="{C5F27A29-E461-43DF-9D0D-E14CE49D2543}"/>
          </ac:inkMkLst>
        </pc:inkChg>
        <pc:inkChg chg="add mod">
          <ac:chgData name="Catherine Watson" userId="36b423ff-f3d0-4618-883e-c2bbeda03679" providerId="ADAL" clId="{BC545A7D-EDAC-4CE3-9D87-93EBEC52C73B}" dt="2022-06-03T02:27:27.074" v="4096"/>
          <ac:inkMkLst>
            <pc:docMk/>
            <pc:sldMk cId="3604268397" sldId="272"/>
            <ac:inkMk id="76" creationId="{FE0331FA-C258-49A8-81FB-AF37F10C0D82}"/>
          </ac:inkMkLst>
        </pc:inkChg>
        <pc:inkChg chg="add mod">
          <ac:chgData name="Catherine Watson" userId="36b423ff-f3d0-4618-883e-c2bbeda03679" providerId="ADAL" clId="{BC545A7D-EDAC-4CE3-9D87-93EBEC52C73B}" dt="2022-06-03T02:27:27.074" v="4096"/>
          <ac:inkMkLst>
            <pc:docMk/>
            <pc:sldMk cId="3604268397" sldId="272"/>
            <ac:inkMk id="77" creationId="{5EF9627E-CA26-4D6E-A23D-BFB989C2D314}"/>
          </ac:inkMkLst>
        </pc:inkChg>
        <pc:inkChg chg="add mod">
          <ac:chgData name="Catherine Watson" userId="36b423ff-f3d0-4618-883e-c2bbeda03679" providerId="ADAL" clId="{BC545A7D-EDAC-4CE3-9D87-93EBEC52C73B}" dt="2022-06-03T02:27:27.074" v="4096"/>
          <ac:inkMkLst>
            <pc:docMk/>
            <pc:sldMk cId="3604268397" sldId="272"/>
            <ac:inkMk id="78" creationId="{AC583713-0A41-4296-8744-A534E3861503}"/>
          </ac:inkMkLst>
        </pc:inkChg>
        <pc:inkChg chg="add mod">
          <ac:chgData name="Catherine Watson" userId="36b423ff-f3d0-4618-883e-c2bbeda03679" providerId="ADAL" clId="{BC545A7D-EDAC-4CE3-9D87-93EBEC52C73B}" dt="2022-06-03T02:27:27.074" v="4096"/>
          <ac:inkMkLst>
            <pc:docMk/>
            <pc:sldMk cId="3604268397" sldId="272"/>
            <ac:inkMk id="80" creationId="{4463620C-C528-40A9-9CE7-1648CBD835DB}"/>
          </ac:inkMkLst>
        </pc:inkChg>
        <pc:inkChg chg="add mod">
          <ac:chgData name="Catherine Watson" userId="36b423ff-f3d0-4618-883e-c2bbeda03679" providerId="ADAL" clId="{BC545A7D-EDAC-4CE3-9D87-93EBEC52C73B}" dt="2022-06-03T02:27:27.074" v="4096"/>
          <ac:inkMkLst>
            <pc:docMk/>
            <pc:sldMk cId="3604268397" sldId="272"/>
            <ac:inkMk id="81" creationId="{47283611-6699-4754-BB4C-4D989B566337}"/>
          </ac:inkMkLst>
        </pc:inkChg>
        <pc:inkChg chg="add mod">
          <ac:chgData name="Catherine Watson" userId="36b423ff-f3d0-4618-883e-c2bbeda03679" providerId="ADAL" clId="{BC545A7D-EDAC-4CE3-9D87-93EBEC52C73B}" dt="2022-06-03T02:27:27.074" v="4096"/>
          <ac:inkMkLst>
            <pc:docMk/>
            <pc:sldMk cId="3604268397" sldId="272"/>
            <ac:inkMk id="82" creationId="{FAF5C95B-570A-4395-86D8-71DB800B1BFB}"/>
          </ac:inkMkLst>
        </pc:inkChg>
        <pc:inkChg chg="add mod">
          <ac:chgData name="Catherine Watson" userId="36b423ff-f3d0-4618-883e-c2bbeda03679" providerId="ADAL" clId="{BC545A7D-EDAC-4CE3-9D87-93EBEC52C73B}" dt="2022-06-03T02:27:27.074" v="4096"/>
          <ac:inkMkLst>
            <pc:docMk/>
            <pc:sldMk cId="3604268397" sldId="272"/>
            <ac:inkMk id="83" creationId="{50FF4AE3-9389-4618-ADED-9D1A581C8501}"/>
          </ac:inkMkLst>
        </pc:inkChg>
        <pc:inkChg chg="add mod">
          <ac:chgData name="Catherine Watson" userId="36b423ff-f3d0-4618-883e-c2bbeda03679" providerId="ADAL" clId="{BC545A7D-EDAC-4CE3-9D87-93EBEC52C73B}" dt="2022-06-03T02:27:27.074" v="4096"/>
          <ac:inkMkLst>
            <pc:docMk/>
            <pc:sldMk cId="3604268397" sldId="272"/>
            <ac:inkMk id="84" creationId="{2BC2D837-74AF-4930-8AA5-B2B1828B9671}"/>
          </ac:inkMkLst>
        </pc:inkChg>
        <pc:inkChg chg="add mod">
          <ac:chgData name="Catherine Watson" userId="36b423ff-f3d0-4618-883e-c2bbeda03679" providerId="ADAL" clId="{BC545A7D-EDAC-4CE3-9D87-93EBEC52C73B}" dt="2022-06-03T02:27:27.074" v="4096"/>
          <ac:inkMkLst>
            <pc:docMk/>
            <pc:sldMk cId="3604268397" sldId="272"/>
            <ac:inkMk id="85" creationId="{B7182C21-3B49-4286-81F1-CBAF3C14091F}"/>
          </ac:inkMkLst>
        </pc:inkChg>
        <pc:inkChg chg="add mod">
          <ac:chgData name="Catherine Watson" userId="36b423ff-f3d0-4618-883e-c2bbeda03679" providerId="ADAL" clId="{BC545A7D-EDAC-4CE3-9D87-93EBEC52C73B}" dt="2022-06-03T02:27:27.074" v="4096"/>
          <ac:inkMkLst>
            <pc:docMk/>
            <pc:sldMk cId="3604268397" sldId="272"/>
            <ac:inkMk id="86" creationId="{D3F0639E-361B-4033-9E48-6130BC20E45A}"/>
          </ac:inkMkLst>
        </pc:inkChg>
        <pc:inkChg chg="add mod">
          <ac:chgData name="Catherine Watson" userId="36b423ff-f3d0-4618-883e-c2bbeda03679" providerId="ADAL" clId="{BC545A7D-EDAC-4CE3-9D87-93EBEC52C73B}" dt="2022-06-03T02:27:27.074" v="4096"/>
          <ac:inkMkLst>
            <pc:docMk/>
            <pc:sldMk cId="3604268397" sldId="272"/>
            <ac:inkMk id="87" creationId="{8B295B97-BA6D-4A15-AFE0-9DFAD0631D4F}"/>
          </ac:inkMkLst>
        </pc:inkChg>
        <pc:inkChg chg="add mod">
          <ac:chgData name="Catherine Watson" userId="36b423ff-f3d0-4618-883e-c2bbeda03679" providerId="ADAL" clId="{BC545A7D-EDAC-4CE3-9D87-93EBEC52C73B}" dt="2022-06-03T02:27:27.074" v="4096"/>
          <ac:inkMkLst>
            <pc:docMk/>
            <pc:sldMk cId="3604268397" sldId="272"/>
            <ac:inkMk id="88" creationId="{77F8FA4F-57B4-42BD-ADA2-D08267214409}"/>
          </ac:inkMkLst>
        </pc:inkChg>
        <pc:inkChg chg="add mod">
          <ac:chgData name="Catherine Watson" userId="36b423ff-f3d0-4618-883e-c2bbeda03679" providerId="ADAL" clId="{BC545A7D-EDAC-4CE3-9D87-93EBEC52C73B}" dt="2022-06-03T02:27:27.074" v="4096"/>
          <ac:inkMkLst>
            <pc:docMk/>
            <pc:sldMk cId="3604268397" sldId="272"/>
            <ac:inkMk id="89" creationId="{8B7AE871-3D40-406D-8CA8-48E6410EC3BC}"/>
          </ac:inkMkLst>
        </pc:inkChg>
        <pc:inkChg chg="add mod">
          <ac:chgData name="Catherine Watson" userId="36b423ff-f3d0-4618-883e-c2bbeda03679" providerId="ADAL" clId="{BC545A7D-EDAC-4CE3-9D87-93EBEC52C73B}" dt="2022-06-03T02:27:27.074" v="4096"/>
          <ac:inkMkLst>
            <pc:docMk/>
            <pc:sldMk cId="3604268397" sldId="272"/>
            <ac:inkMk id="92" creationId="{6B8732E5-EE51-4726-84AF-79D5A0D19796}"/>
          </ac:inkMkLst>
        </pc:inkChg>
        <pc:inkChg chg="add mod">
          <ac:chgData name="Catherine Watson" userId="36b423ff-f3d0-4618-883e-c2bbeda03679" providerId="ADAL" clId="{BC545A7D-EDAC-4CE3-9D87-93EBEC52C73B}" dt="2022-06-03T02:27:27.074" v="4096"/>
          <ac:inkMkLst>
            <pc:docMk/>
            <pc:sldMk cId="3604268397" sldId="272"/>
            <ac:inkMk id="93" creationId="{52BE1A0C-1F63-4F7A-8948-A71D2B177881}"/>
          </ac:inkMkLst>
        </pc:inkChg>
        <pc:inkChg chg="add mod">
          <ac:chgData name="Catherine Watson" userId="36b423ff-f3d0-4618-883e-c2bbeda03679" providerId="ADAL" clId="{BC545A7D-EDAC-4CE3-9D87-93EBEC52C73B}" dt="2022-06-03T02:27:27.074" v="4096"/>
          <ac:inkMkLst>
            <pc:docMk/>
            <pc:sldMk cId="3604268397" sldId="272"/>
            <ac:inkMk id="94" creationId="{30F40C45-51D7-4026-A166-993E48F96456}"/>
          </ac:inkMkLst>
        </pc:inkChg>
        <pc:inkChg chg="add mod">
          <ac:chgData name="Catherine Watson" userId="36b423ff-f3d0-4618-883e-c2bbeda03679" providerId="ADAL" clId="{BC545A7D-EDAC-4CE3-9D87-93EBEC52C73B}" dt="2022-06-03T02:27:27.074" v="4096"/>
          <ac:inkMkLst>
            <pc:docMk/>
            <pc:sldMk cId="3604268397" sldId="272"/>
            <ac:inkMk id="95" creationId="{250E5D03-6E65-44D8-818D-F6A7828BFA44}"/>
          </ac:inkMkLst>
        </pc:inkChg>
        <pc:inkChg chg="add mod">
          <ac:chgData name="Catherine Watson" userId="36b423ff-f3d0-4618-883e-c2bbeda03679" providerId="ADAL" clId="{BC545A7D-EDAC-4CE3-9D87-93EBEC52C73B}" dt="2022-06-03T02:27:27.074" v="4096"/>
          <ac:inkMkLst>
            <pc:docMk/>
            <pc:sldMk cId="3604268397" sldId="272"/>
            <ac:inkMk id="96" creationId="{60933B70-5F02-4209-88E7-3C4E9EFCB5F5}"/>
          </ac:inkMkLst>
        </pc:inkChg>
        <pc:inkChg chg="add mod">
          <ac:chgData name="Catherine Watson" userId="36b423ff-f3d0-4618-883e-c2bbeda03679" providerId="ADAL" clId="{BC545A7D-EDAC-4CE3-9D87-93EBEC52C73B}" dt="2022-06-03T02:27:27.074" v="4096"/>
          <ac:inkMkLst>
            <pc:docMk/>
            <pc:sldMk cId="3604268397" sldId="272"/>
            <ac:inkMk id="97" creationId="{E4A306DE-540D-4E7D-9766-25FDAD6A453E}"/>
          </ac:inkMkLst>
        </pc:inkChg>
        <pc:inkChg chg="add mod">
          <ac:chgData name="Catherine Watson" userId="36b423ff-f3d0-4618-883e-c2bbeda03679" providerId="ADAL" clId="{BC545A7D-EDAC-4CE3-9D87-93EBEC52C73B}" dt="2022-06-03T02:27:27.074" v="4096"/>
          <ac:inkMkLst>
            <pc:docMk/>
            <pc:sldMk cId="3604268397" sldId="272"/>
            <ac:inkMk id="98" creationId="{E7E029C9-9EA9-40D2-9EF8-7672740266B1}"/>
          </ac:inkMkLst>
        </pc:inkChg>
        <pc:inkChg chg="add mod">
          <ac:chgData name="Catherine Watson" userId="36b423ff-f3d0-4618-883e-c2bbeda03679" providerId="ADAL" clId="{BC545A7D-EDAC-4CE3-9D87-93EBEC52C73B}" dt="2022-06-03T02:27:27.074" v="4096"/>
          <ac:inkMkLst>
            <pc:docMk/>
            <pc:sldMk cId="3604268397" sldId="272"/>
            <ac:inkMk id="99" creationId="{BC94F077-1AD4-4BBA-A9AA-77740F75D15F}"/>
          </ac:inkMkLst>
        </pc:inkChg>
        <pc:inkChg chg="add mod">
          <ac:chgData name="Catherine Watson" userId="36b423ff-f3d0-4618-883e-c2bbeda03679" providerId="ADAL" clId="{BC545A7D-EDAC-4CE3-9D87-93EBEC52C73B}" dt="2022-06-03T02:27:27.074" v="4096"/>
          <ac:inkMkLst>
            <pc:docMk/>
            <pc:sldMk cId="3604268397" sldId="272"/>
            <ac:inkMk id="100" creationId="{81C33EF9-F681-4CB1-A358-9B8C4B80DA53}"/>
          </ac:inkMkLst>
        </pc:inkChg>
        <pc:inkChg chg="add mod">
          <ac:chgData name="Catherine Watson" userId="36b423ff-f3d0-4618-883e-c2bbeda03679" providerId="ADAL" clId="{BC545A7D-EDAC-4CE3-9D87-93EBEC52C73B}" dt="2022-06-03T02:27:27.074" v="4096"/>
          <ac:inkMkLst>
            <pc:docMk/>
            <pc:sldMk cId="3604268397" sldId="272"/>
            <ac:inkMk id="101" creationId="{3EDFB195-CD1C-4003-A8F0-4D6EBB409170}"/>
          </ac:inkMkLst>
        </pc:inkChg>
        <pc:inkChg chg="add mod">
          <ac:chgData name="Catherine Watson" userId="36b423ff-f3d0-4618-883e-c2bbeda03679" providerId="ADAL" clId="{BC545A7D-EDAC-4CE3-9D87-93EBEC52C73B}" dt="2022-06-03T02:27:27.074" v="4096"/>
          <ac:inkMkLst>
            <pc:docMk/>
            <pc:sldMk cId="3604268397" sldId="272"/>
            <ac:inkMk id="104" creationId="{A318CFD3-42D9-4CE6-9B64-6637C7AD5D90}"/>
          </ac:inkMkLst>
        </pc:inkChg>
        <pc:inkChg chg="add mod">
          <ac:chgData name="Catherine Watson" userId="36b423ff-f3d0-4618-883e-c2bbeda03679" providerId="ADAL" clId="{BC545A7D-EDAC-4CE3-9D87-93EBEC52C73B}" dt="2022-06-03T02:27:27.074" v="4096"/>
          <ac:inkMkLst>
            <pc:docMk/>
            <pc:sldMk cId="3604268397" sldId="272"/>
            <ac:inkMk id="105" creationId="{2F494067-1CBE-480B-A9BF-FA65BDB2DF01}"/>
          </ac:inkMkLst>
        </pc:inkChg>
        <pc:inkChg chg="add mod">
          <ac:chgData name="Catherine Watson" userId="36b423ff-f3d0-4618-883e-c2bbeda03679" providerId="ADAL" clId="{BC545A7D-EDAC-4CE3-9D87-93EBEC52C73B}" dt="2022-06-03T02:27:27.074" v="4096"/>
          <ac:inkMkLst>
            <pc:docMk/>
            <pc:sldMk cId="3604268397" sldId="272"/>
            <ac:inkMk id="106" creationId="{0795D2BE-F24B-4AC8-BDA4-FA606D595305}"/>
          </ac:inkMkLst>
        </pc:inkChg>
        <pc:inkChg chg="add mod">
          <ac:chgData name="Catherine Watson" userId="36b423ff-f3d0-4618-883e-c2bbeda03679" providerId="ADAL" clId="{BC545A7D-EDAC-4CE3-9D87-93EBEC52C73B}" dt="2022-06-03T02:27:27.074" v="4096"/>
          <ac:inkMkLst>
            <pc:docMk/>
            <pc:sldMk cId="3604268397" sldId="272"/>
            <ac:inkMk id="107" creationId="{775134D0-CBDA-4DD5-9DFD-5C168836DB44}"/>
          </ac:inkMkLst>
        </pc:inkChg>
        <pc:inkChg chg="add mod">
          <ac:chgData name="Catherine Watson" userId="36b423ff-f3d0-4618-883e-c2bbeda03679" providerId="ADAL" clId="{BC545A7D-EDAC-4CE3-9D87-93EBEC52C73B}" dt="2022-06-03T02:27:27.074" v="4096"/>
          <ac:inkMkLst>
            <pc:docMk/>
            <pc:sldMk cId="3604268397" sldId="272"/>
            <ac:inkMk id="108" creationId="{436E8CDC-4DEF-49E8-A9BC-5AF375B26FAE}"/>
          </ac:inkMkLst>
        </pc:inkChg>
        <pc:inkChg chg="add mod">
          <ac:chgData name="Catherine Watson" userId="36b423ff-f3d0-4618-883e-c2bbeda03679" providerId="ADAL" clId="{BC545A7D-EDAC-4CE3-9D87-93EBEC52C73B}" dt="2022-06-03T02:27:27.074" v="4096"/>
          <ac:inkMkLst>
            <pc:docMk/>
            <pc:sldMk cId="3604268397" sldId="272"/>
            <ac:inkMk id="109" creationId="{F8963872-9D64-4D82-A955-857F714C0E33}"/>
          </ac:inkMkLst>
        </pc:inkChg>
        <pc:inkChg chg="add mod">
          <ac:chgData name="Catherine Watson" userId="36b423ff-f3d0-4618-883e-c2bbeda03679" providerId="ADAL" clId="{BC545A7D-EDAC-4CE3-9D87-93EBEC52C73B}" dt="2022-06-03T02:27:27.074" v="4096"/>
          <ac:inkMkLst>
            <pc:docMk/>
            <pc:sldMk cId="3604268397" sldId="272"/>
            <ac:inkMk id="110" creationId="{672634AF-AE57-449A-9213-6382FF73EEF7}"/>
          </ac:inkMkLst>
        </pc:inkChg>
        <pc:inkChg chg="add mod">
          <ac:chgData name="Catherine Watson" userId="36b423ff-f3d0-4618-883e-c2bbeda03679" providerId="ADAL" clId="{BC545A7D-EDAC-4CE3-9D87-93EBEC52C73B}" dt="2022-06-03T02:27:27.074" v="4096"/>
          <ac:inkMkLst>
            <pc:docMk/>
            <pc:sldMk cId="3604268397" sldId="272"/>
            <ac:inkMk id="112" creationId="{9C2F2AAB-514E-4CC6-8B99-AA35D91239FA}"/>
          </ac:inkMkLst>
        </pc:inkChg>
        <pc:inkChg chg="add mod">
          <ac:chgData name="Catherine Watson" userId="36b423ff-f3d0-4618-883e-c2bbeda03679" providerId="ADAL" clId="{BC545A7D-EDAC-4CE3-9D87-93EBEC52C73B}" dt="2022-06-03T02:27:27.074" v="4096"/>
          <ac:inkMkLst>
            <pc:docMk/>
            <pc:sldMk cId="3604268397" sldId="272"/>
            <ac:inkMk id="113" creationId="{DC282F05-4011-419A-AB29-BED0153970CC}"/>
          </ac:inkMkLst>
        </pc:inkChg>
        <pc:inkChg chg="add mod">
          <ac:chgData name="Catherine Watson" userId="36b423ff-f3d0-4618-883e-c2bbeda03679" providerId="ADAL" clId="{BC545A7D-EDAC-4CE3-9D87-93EBEC52C73B}" dt="2022-06-03T02:27:27.074" v="4096"/>
          <ac:inkMkLst>
            <pc:docMk/>
            <pc:sldMk cId="3604268397" sldId="272"/>
            <ac:inkMk id="114" creationId="{1C93E3FB-192D-4615-9FC4-0ECA283B9515}"/>
          </ac:inkMkLst>
        </pc:inkChg>
        <pc:inkChg chg="add mod">
          <ac:chgData name="Catherine Watson" userId="36b423ff-f3d0-4618-883e-c2bbeda03679" providerId="ADAL" clId="{BC545A7D-EDAC-4CE3-9D87-93EBEC52C73B}" dt="2022-06-03T02:27:27.074" v="4096"/>
          <ac:inkMkLst>
            <pc:docMk/>
            <pc:sldMk cId="3604268397" sldId="272"/>
            <ac:inkMk id="115" creationId="{98C2CCAF-DDB4-4339-A2A3-34D833C54BBB}"/>
          </ac:inkMkLst>
        </pc:inkChg>
        <pc:inkChg chg="add mod">
          <ac:chgData name="Catherine Watson" userId="36b423ff-f3d0-4618-883e-c2bbeda03679" providerId="ADAL" clId="{BC545A7D-EDAC-4CE3-9D87-93EBEC52C73B}" dt="2022-06-03T02:27:27.074" v="4096"/>
          <ac:inkMkLst>
            <pc:docMk/>
            <pc:sldMk cId="3604268397" sldId="272"/>
            <ac:inkMk id="116" creationId="{00D829E6-EBB0-4288-B57D-DC518D0218B9}"/>
          </ac:inkMkLst>
        </pc:inkChg>
        <pc:inkChg chg="add mod">
          <ac:chgData name="Catherine Watson" userId="36b423ff-f3d0-4618-883e-c2bbeda03679" providerId="ADAL" clId="{BC545A7D-EDAC-4CE3-9D87-93EBEC52C73B}" dt="2022-06-03T02:27:27.074" v="4096"/>
          <ac:inkMkLst>
            <pc:docMk/>
            <pc:sldMk cId="3604268397" sldId="272"/>
            <ac:inkMk id="117" creationId="{F530E5C8-A417-4270-B4D1-8FE20A3EA62E}"/>
          </ac:inkMkLst>
        </pc:inkChg>
        <pc:inkChg chg="add mod">
          <ac:chgData name="Catherine Watson" userId="36b423ff-f3d0-4618-883e-c2bbeda03679" providerId="ADAL" clId="{BC545A7D-EDAC-4CE3-9D87-93EBEC52C73B}" dt="2022-06-03T02:27:27.074" v="4096"/>
          <ac:inkMkLst>
            <pc:docMk/>
            <pc:sldMk cId="3604268397" sldId="272"/>
            <ac:inkMk id="118" creationId="{C15D1D57-A88E-490B-BFF2-707063824E9A}"/>
          </ac:inkMkLst>
        </pc:inkChg>
        <pc:inkChg chg="add mod">
          <ac:chgData name="Catherine Watson" userId="36b423ff-f3d0-4618-883e-c2bbeda03679" providerId="ADAL" clId="{BC545A7D-EDAC-4CE3-9D87-93EBEC52C73B}" dt="2022-06-03T02:27:27.074" v="4096"/>
          <ac:inkMkLst>
            <pc:docMk/>
            <pc:sldMk cId="3604268397" sldId="272"/>
            <ac:inkMk id="119" creationId="{32A786C1-D8DD-46BB-BA1F-A6A99FA5A35B}"/>
          </ac:inkMkLst>
        </pc:inkChg>
        <pc:inkChg chg="add mod">
          <ac:chgData name="Catherine Watson" userId="36b423ff-f3d0-4618-883e-c2bbeda03679" providerId="ADAL" clId="{BC545A7D-EDAC-4CE3-9D87-93EBEC52C73B}" dt="2022-06-03T02:27:27.074" v="4096"/>
          <ac:inkMkLst>
            <pc:docMk/>
            <pc:sldMk cId="3604268397" sldId="272"/>
            <ac:inkMk id="120" creationId="{0AD88F88-E2FE-4261-90BF-973DA4D03989}"/>
          </ac:inkMkLst>
        </pc:inkChg>
        <pc:inkChg chg="add mod">
          <ac:chgData name="Catherine Watson" userId="36b423ff-f3d0-4618-883e-c2bbeda03679" providerId="ADAL" clId="{BC545A7D-EDAC-4CE3-9D87-93EBEC52C73B}" dt="2022-06-03T02:27:27.074" v="4096"/>
          <ac:inkMkLst>
            <pc:docMk/>
            <pc:sldMk cId="3604268397" sldId="272"/>
            <ac:inkMk id="121" creationId="{E30B3EC0-4FD2-41E3-8266-DCDE85ABA01A}"/>
          </ac:inkMkLst>
        </pc:inkChg>
        <pc:inkChg chg="add mod">
          <ac:chgData name="Catherine Watson" userId="36b423ff-f3d0-4618-883e-c2bbeda03679" providerId="ADAL" clId="{BC545A7D-EDAC-4CE3-9D87-93EBEC52C73B}" dt="2022-06-03T02:27:27.074" v="4096"/>
          <ac:inkMkLst>
            <pc:docMk/>
            <pc:sldMk cId="3604268397" sldId="272"/>
            <ac:inkMk id="122" creationId="{CAC89EEF-E1AF-48EF-BA9D-EAE71EB67749}"/>
          </ac:inkMkLst>
        </pc:inkChg>
        <pc:inkChg chg="add mod">
          <ac:chgData name="Catherine Watson" userId="36b423ff-f3d0-4618-883e-c2bbeda03679" providerId="ADAL" clId="{BC545A7D-EDAC-4CE3-9D87-93EBEC52C73B}" dt="2022-06-03T02:27:27.074" v="4096"/>
          <ac:inkMkLst>
            <pc:docMk/>
            <pc:sldMk cId="3604268397" sldId="272"/>
            <ac:inkMk id="124" creationId="{BA7578F4-214E-412C-9584-85FDD1795C82}"/>
          </ac:inkMkLst>
        </pc:inkChg>
        <pc:inkChg chg="add mod">
          <ac:chgData name="Catherine Watson" userId="36b423ff-f3d0-4618-883e-c2bbeda03679" providerId="ADAL" clId="{BC545A7D-EDAC-4CE3-9D87-93EBEC52C73B}" dt="2022-06-03T02:27:27.074" v="4096"/>
          <ac:inkMkLst>
            <pc:docMk/>
            <pc:sldMk cId="3604268397" sldId="272"/>
            <ac:inkMk id="126" creationId="{2CCF5D22-F0B0-445C-921D-F5B91085C677}"/>
          </ac:inkMkLst>
        </pc:inkChg>
        <pc:inkChg chg="add mod">
          <ac:chgData name="Catherine Watson" userId="36b423ff-f3d0-4618-883e-c2bbeda03679" providerId="ADAL" clId="{BC545A7D-EDAC-4CE3-9D87-93EBEC52C73B}" dt="2022-06-03T02:27:27.074" v="4096"/>
          <ac:inkMkLst>
            <pc:docMk/>
            <pc:sldMk cId="3604268397" sldId="272"/>
            <ac:inkMk id="127" creationId="{6E2F3ED2-C98B-413D-ACEE-4B8B860496FF}"/>
          </ac:inkMkLst>
        </pc:inkChg>
        <pc:inkChg chg="add mod">
          <ac:chgData name="Catherine Watson" userId="36b423ff-f3d0-4618-883e-c2bbeda03679" providerId="ADAL" clId="{BC545A7D-EDAC-4CE3-9D87-93EBEC52C73B}" dt="2022-06-03T02:27:27.074" v="4096"/>
          <ac:inkMkLst>
            <pc:docMk/>
            <pc:sldMk cId="3604268397" sldId="272"/>
            <ac:inkMk id="128" creationId="{506276C2-157A-4B77-82BF-02F397CFCC38}"/>
          </ac:inkMkLst>
        </pc:inkChg>
        <pc:inkChg chg="add mod">
          <ac:chgData name="Catherine Watson" userId="36b423ff-f3d0-4618-883e-c2bbeda03679" providerId="ADAL" clId="{BC545A7D-EDAC-4CE3-9D87-93EBEC52C73B}" dt="2022-06-03T02:27:27.074" v="4096"/>
          <ac:inkMkLst>
            <pc:docMk/>
            <pc:sldMk cId="3604268397" sldId="272"/>
            <ac:inkMk id="129" creationId="{D647DCB9-054A-4613-A26D-ECB3518DB905}"/>
          </ac:inkMkLst>
        </pc:inkChg>
        <pc:inkChg chg="add mod">
          <ac:chgData name="Catherine Watson" userId="36b423ff-f3d0-4618-883e-c2bbeda03679" providerId="ADAL" clId="{BC545A7D-EDAC-4CE3-9D87-93EBEC52C73B}" dt="2022-06-03T02:27:27.074" v="4096"/>
          <ac:inkMkLst>
            <pc:docMk/>
            <pc:sldMk cId="3604268397" sldId="272"/>
            <ac:inkMk id="130" creationId="{ADE98E19-CE9B-4713-A55D-40E732F24C08}"/>
          </ac:inkMkLst>
        </pc:inkChg>
        <pc:inkChg chg="add mod">
          <ac:chgData name="Catherine Watson" userId="36b423ff-f3d0-4618-883e-c2bbeda03679" providerId="ADAL" clId="{BC545A7D-EDAC-4CE3-9D87-93EBEC52C73B}" dt="2022-06-03T02:27:27.074" v="4096"/>
          <ac:inkMkLst>
            <pc:docMk/>
            <pc:sldMk cId="3604268397" sldId="272"/>
            <ac:inkMk id="131" creationId="{8FB0C7ED-5FB0-4085-A417-F042632663CC}"/>
          </ac:inkMkLst>
        </pc:inkChg>
        <pc:inkChg chg="add mod">
          <ac:chgData name="Catherine Watson" userId="36b423ff-f3d0-4618-883e-c2bbeda03679" providerId="ADAL" clId="{BC545A7D-EDAC-4CE3-9D87-93EBEC52C73B}" dt="2022-06-03T02:27:27.074" v="4096"/>
          <ac:inkMkLst>
            <pc:docMk/>
            <pc:sldMk cId="3604268397" sldId="272"/>
            <ac:inkMk id="133" creationId="{5ECC658E-476F-4581-9578-A295A6606616}"/>
          </ac:inkMkLst>
        </pc:inkChg>
        <pc:inkChg chg="add mod">
          <ac:chgData name="Catherine Watson" userId="36b423ff-f3d0-4618-883e-c2bbeda03679" providerId="ADAL" clId="{BC545A7D-EDAC-4CE3-9D87-93EBEC52C73B}" dt="2022-06-03T02:27:27.074" v="4096"/>
          <ac:inkMkLst>
            <pc:docMk/>
            <pc:sldMk cId="3604268397" sldId="272"/>
            <ac:inkMk id="134" creationId="{7D4F1447-1AE7-461E-9CDE-8AC7A29BDC05}"/>
          </ac:inkMkLst>
        </pc:inkChg>
        <pc:inkChg chg="add mod">
          <ac:chgData name="Catherine Watson" userId="36b423ff-f3d0-4618-883e-c2bbeda03679" providerId="ADAL" clId="{BC545A7D-EDAC-4CE3-9D87-93EBEC52C73B}" dt="2022-06-03T02:27:27.074" v="4096"/>
          <ac:inkMkLst>
            <pc:docMk/>
            <pc:sldMk cId="3604268397" sldId="272"/>
            <ac:inkMk id="135" creationId="{4AA6E9B0-8D71-4F09-8733-FEF7DDA9791B}"/>
          </ac:inkMkLst>
        </pc:inkChg>
        <pc:inkChg chg="add mod">
          <ac:chgData name="Catherine Watson" userId="36b423ff-f3d0-4618-883e-c2bbeda03679" providerId="ADAL" clId="{BC545A7D-EDAC-4CE3-9D87-93EBEC52C73B}" dt="2022-06-03T02:27:27.074" v="4096"/>
          <ac:inkMkLst>
            <pc:docMk/>
            <pc:sldMk cId="3604268397" sldId="272"/>
            <ac:inkMk id="137" creationId="{19B456BD-F548-4B59-9225-ADAE446AECDA}"/>
          </ac:inkMkLst>
        </pc:inkChg>
        <pc:inkChg chg="add mod">
          <ac:chgData name="Catherine Watson" userId="36b423ff-f3d0-4618-883e-c2bbeda03679" providerId="ADAL" clId="{BC545A7D-EDAC-4CE3-9D87-93EBEC52C73B}" dt="2022-06-03T02:27:27.074" v="4096"/>
          <ac:inkMkLst>
            <pc:docMk/>
            <pc:sldMk cId="3604268397" sldId="272"/>
            <ac:inkMk id="138" creationId="{646ACCD8-9F07-4647-B85E-0FD86038884C}"/>
          </ac:inkMkLst>
        </pc:inkChg>
        <pc:inkChg chg="add mod">
          <ac:chgData name="Catherine Watson" userId="36b423ff-f3d0-4618-883e-c2bbeda03679" providerId="ADAL" clId="{BC545A7D-EDAC-4CE3-9D87-93EBEC52C73B}" dt="2022-06-03T02:27:27.074" v="4096"/>
          <ac:inkMkLst>
            <pc:docMk/>
            <pc:sldMk cId="3604268397" sldId="272"/>
            <ac:inkMk id="139" creationId="{FCA7EAD1-99B0-4465-BFEF-04E46550A63C}"/>
          </ac:inkMkLst>
        </pc:inkChg>
        <pc:inkChg chg="add mod">
          <ac:chgData name="Catherine Watson" userId="36b423ff-f3d0-4618-883e-c2bbeda03679" providerId="ADAL" clId="{BC545A7D-EDAC-4CE3-9D87-93EBEC52C73B}" dt="2022-06-03T02:27:27.074" v="4096"/>
          <ac:inkMkLst>
            <pc:docMk/>
            <pc:sldMk cId="3604268397" sldId="272"/>
            <ac:inkMk id="140" creationId="{82729E02-CDB2-414B-998A-6327D90513E5}"/>
          </ac:inkMkLst>
        </pc:inkChg>
        <pc:inkChg chg="add mod">
          <ac:chgData name="Catherine Watson" userId="36b423ff-f3d0-4618-883e-c2bbeda03679" providerId="ADAL" clId="{BC545A7D-EDAC-4CE3-9D87-93EBEC52C73B}" dt="2022-06-03T02:27:27.074" v="4096"/>
          <ac:inkMkLst>
            <pc:docMk/>
            <pc:sldMk cId="3604268397" sldId="272"/>
            <ac:inkMk id="142" creationId="{5D83AF1B-D731-4F90-B36F-EC8D3D4CE390}"/>
          </ac:inkMkLst>
        </pc:inkChg>
        <pc:inkChg chg="add mod">
          <ac:chgData name="Catherine Watson" userId="36b423ff-f3d0-4618-883e-c2bbeda03679" providerId="ADAL" clId="{BC545A7D-EDAC-4CE3-9D87-93EBEC52C73B}" dt="2022-06-03T02:27:27.074" v="4096"/>
          <ac:inkMkLst>
            <pc:docMk/>
            <pc:sldMk cId="3604268397" sldId="272"/>
            <ac:inkMk id="143" creationId="{EF1C74B7-3965-4BED-98F3-899A6A7BE7B0}"/>
          </ac:inkMkLst>
        </pc:inkChg>
        <pc:inkChg chg="add mod">
          <ac:chgData name="Catherine Watson" userId="36b423ff-f3d0-4618-883e-c2bbeda03679" providerId="ADAL" clId="{BC545A7D-EDAC-4CE3-9D87-93EBEC52C73B}" dt="2022-06-03T02:27:27.074" v="4096"/>
          <ac:inkMkLst>
            <pc:docMk/>
            <pc:sldMk cId="3604268397" sldId="272"/>
            <ac:inkMk id="144" creationId="{733B7566-A4DB-43ED-91FE-498472F81EF6}"/>
          </ac:inkMkLst>
        </pc:inkChg>
        <pc:inkChg chg="add mod">
          <ac:chgData name="Catherine Watson" userId="36b423ff-f3d0-4618-883e-c2bbeda03679" providerId="ADAL" clId="{BC545A7D-EDAC-4CE3-9D87-93EBEC52C73B}" dt="2022-06-03T02:27:27.074" v="4096"/>
          <ac:inkMkLst>
            <pc:docMk/>
            <pc:sldMk cId="3604268397" sldId="272"/>
            <ac:inkMk id="145" creationId="{55317D1E-BFE7-41E7-AB80-B0BE98534DB9}"/>
          </ac:inkMkLst>
        </pc:inkChg>
        <pc:inkChg chg="add mod">
          <ac:chgData name="Catherine Watson" userId="36b423ff-f3d0-4618-883e-c2bbeda03679" providerId="ADAL" clId="{BC545A7D-EDAC-4CE3-9D87-93EBEC52C73B}" dt="2022-06-03T02:27:27.074" v="4096"/>
          <ac:inkMkLst>
            <pc:docMk/>
            <pc:sldMk cId="3604268397" sldId="272"/>
            <ac:inkMk id="146" creationId="{78BEC8D6-FADB-4E94-9984-F69E2C10187B}"/>
          </ac:inkMkLst>
        </pc:inkChg>
        <pc:inkChg chg="add mod">
          <ac:chgData name="Catherine Watson" userId="36b423ff-f3d0-4618-883e-c2bbeda03679" providerId="ADAL" clId="{BC545A7D-EDAC-4CE3-9D87-93EBEC52C73B}" dt="2022-06-03T02:27:27.074" v="4096"/>
          <ac:inkMkLst>
            <pc:docMk/>
            <pc:sldMk cId="3604268397" sldId="272"/>
            <ac:inkMk id="147" creationId="{FD4A3FDE-F267-47C5-B6AB-8A82446DF7CB}"/>
          </ac:inkMkLst>
        </pc:inkChg>
        <pc:inkChg chg="add mod">
          <ac:chgData name="Catherine Watson" userId="36b423ff-f3d0-4618-883e-c2bbeda03679" providerId="ADAL" clId="{BC545A7D-EDAC-4CE3-9D87-93EBEC52C73B}" dt="2022-06-03T02:27:27.074" v="4096"/>
          <ac:inkMkLst>
            <pc:docMk/>
            <pc:sldMk cId="3604268397" sldId="272"/>
            <ac:inkMk id="150" creationId="{3006E949-9C02-4842-BB09-825E9FEA5D33}"/>
          </ac:inkMkLst>
        </pc:inkChg>
        <pc:inkChg chg="add mod">
          <ac:chgData name="Catherine Watson" userId="36b423ff-f3d0-4618-883e-c2bbeda03679" providerId="ADAL" clId="{BC545A7D-EDAC-4CE3-9D87-93EBEC52C73B}" dt="2022-06-03T02:27:27.074" v="4096"/>
          <ac:inkMkLst>
            <pc:docMk/>
            <pc:sldMk cId="3604268397" sldId="272"/>
            <ac:inkMk id="151" creationId="{ED7C03F3-9CAD-46D6-A4A6-21031F3BA16F}"/>
          </ac:inkMkLst>
        </pc:inkChg>
        <pc:inkChg chg="add mod">
          <ac:chgData name="Catherine Watson" userId="36b423ff-f3d0-4618-883e-c2bbeda03679" providerId="ADAL" clId="{BC545A7D-EDAC-4CE3-9D87-93EBEC52C73B}" dt="2022-06-03T02:27:27.074" v="4096"/>
          <ac:inkMkLst>
            <pc:docMk/>
            <pc:sldMk cId="3604268397" sldId="272"/>
            <ac:inkMk id="152" creationId="{867F6CEF-B890-4E9E-821A-32FA3A8858F1}"/>
          </ac:inkMkLst>
        </pc:inkChg>
        <pc:inkChg chg="add mod">
          <ac:chgData name="Catherine Watson" userId="36b423ff-f3d0-4618-883e-c2bbeda03679" providerId="ADAL" clId="{BC545A7D-EDAC-4CE3-9D87-93EBEC52C73B}" dt="2022-06-03T02:27:27.074" v="4096"/>
          <ac:inkMkLst>
            <pc:docMk/>
            <pc:sldMk cId="3604268397" sldId="272"/>
            <ac:inkMk id="153" creationId="{8EF9B3CC-EC5E-4B7D-AC0A-9A2D56DF6F81}"/>
          </ac:inkMkLst>
        </pc:inkChg>
        <pc:inkChg chg="add mod">
          <ac:chgData name="Catherine Watson" userId="36b423ff-f3d0-4618-883e-c2bbeda03679" providerId="ADAL" clId="{BC545A7D-EDAC-4CE3-9D87-93EBEC52C73B}" dt="2022-06-03T02:27:27.074" v="4096"/>
          <ac:inkMkLst>
            <pc:docMk/>
            <pc:sldMk cId="3604268397" sldId="272"/>
            <ac:inkMk id="154" creationId="{F9F6EC06-6560-46A8-899D-6C9DAA221FFF}"/>
          </ac:inkMkLst>
        </pc:inkChg>
        <pc:inkChg chg="add mod">
          <ac:chgData name="Catherine Watson" userId="36b423ff-f3d0-4618-883e-c2bbeda03679" providerId="ADAL" clId="{BC545A7D-EDAC-4CE3-9D87-93EBEC52C73B}" dt="2022-06-03T02:27:27.074" v="4096"/>
          <ac:inkMkLst>
            <pc:docMk/>
            <pc:sldMk cId="3604268397" sldId="272"/>
            <ac:inkMk id="155" creationId="{A556828D-593C-478A-A2E0-2251A9A38D34}"/>
          </ac:inkMkLst>
        </pc:inkChg>
        <pc:inkChg chg="add mod">
          <ac:chgData name="Catherine Watson" userId="36b423ff-f3d0-4618-883e-c2bbeda03679" providerId="ADAL" clId="{BC545A7D-EDAC-4CE3-9D87-93EBEC52C73B}" dt="2022-06-03T02:27:27.074" v="4096"/>
          <ac:inkMkLst>
            <pc:docMk/>
            <pc:sldMk cId="3604268397" sldId="272"/>
            <ac:inkMk id="156" creationId="{3AC66FE9-B214-4BDA-84D9-1769BC4E9F33}"/>
          </ac:inkMkLst>
        </pc:inkChg>
        <pc:inkChg chg="add mod">
          <ac:chgData name="Catherine Watson" userId="36b423ff-f3d0-4618-883e-c2bbeda03679" providerId="ADAL" clId="{BC545A7D-EDAC-4CE3-9D87-93EBEC52C73B}" dt="2022-06-03T02:27:27.074" v="4096"/>
          <ac:inkMkLst>
            <pc:docMk/>
            <pc:sldMk cId="3604268397" sldId="272"/>
            <ac:inkMk id="157" creationId="{4B20AD99-3A26-487B-932C-88F8CEC93B5A}"/>
          </ac:inkMkLst>
        </pc:inkChg>
        <pc:inkChg chg="add mod">
          <ac:chgData name="Catherine Watson" userId="36b423ff-f3d0-4618-883e-c2bbeda03679" providerId="ADAL" clId="{BC545A7D-EDAC-4CE3-9D87-93EBEC52C73B}" dt="2022-06-03T02:27:27.074" v="4096"/>
          <ac:inkMkLst>
            <pc:docMk/>
            <pc:sldMk cId="3604268397" sldId="272"/>
            <ac:inkMk id="159" creationId="{0622C8B3-B34C-4385-B5B3-4BA5494C944A}"/>
          </ac:inkMkLst>
        </pc:inkChg>
        <pc:inkChg chg="add mod">
          <ac:chgData name="Catherine Watson" userId="36b423ff-f3d0-4618-883e-c2bbeda03679" providerId="ADAL" clId="{BC545A7D-EDAC-4CE3-9D87-93EBEC52C73B}" dt="2022-06-03T02:27:27.074" v="4096"/>
          <ac:inkMkLst>
            <pc:docMk/>
            <pc:sldMk cId="3604268397" sldId="272"/>
            <ac:inkMk id="160" creationId="{F04E9C23-885C-44C6-90E1-B424DC13D032}"/>
          </ac:inkMkLst>
        </pc:inkChg>
        <pc:inkChg chg="add mod">
          <ac:chgData name="Catherine Watson" userId="36b423ff-f3d0-4618-883e-c2bbeda03679" providerId="ADAL" clId="{BC545A7D-EDAC-4CE3-9D87-93EBEC52C73B}" dt="2022-06-03T02:27:27.074" v="4096"/>
          <ac:inkMkLst>
            <pc:docMk/>
            <pc:sldMk cId="3604268397" sldId="272"/>
            <ac:inkMk id="161" creationId="{E62D23AD-D883-4D51-9344-90572CAA43AC}"/>
          </ac:inkMkLst>
        </pc:inkChg>
        <pc:inkChg chg="add mod">
          <ac:chgData name="Catherine Watson" userId="36b423ff-f3d0-4618-883e-c2bbeda03679" providerId="ADAL" clId="{BC545A7D-EDAC-4CE3-9D87-93EBEC52C73B}" dt="2022-06-03T02:27:27.074" v="4096"/>
          <ac:inkMkLst>
            <pc:docMk/>
            <pc:sldMk cId="3604268397" sldId="272"/>
            <ac:inkMk id="162" creationId="{3060A030-AFCE-4851-BC95-636977ABA646}"/>
          </ac:inkMkLst>
        </pc:inkChg>
        <pc:inkChg chg="add mod">
          <ac:chgData name="Catherine Watson" userId="36b423ff-f3d0-4618-883e-c2bbeda03679" providerId="ADAL" clId="{BC545A7D-EDAC-4CE3-9D87-93EBEC52C73B}" dt="2022-06-03T02:27:27.074" v="4096"/>
          <ac:inkMkLst>
            <pc:docMk/>
            <pc:sldMk cId="3604268397" sldId="272"/>
            <ac:inkMk id="163" creationId="{FFC1AABE-9FC9-4F4E-9A1C-B69321AD96EA}"/>
          </ac:inkMkLst>
        </pc:inkChg>
        <pc:inkChg chg="add mod">
          <ac:chgData name="Catherine Watson" userId="36b423ff-f3d0-4618-883e-c2bbeda03679" providerId="ADAL" clId="{BC545A7D-EDAC-4CE3-9D87-93EBEC52C73B}" dt="2022-06-03T02:27:27.074" v="4096"/>
          <ac:inkMkLst>
            <pc:docMk/>
            <pc:sldMk cId="3604268397" sldId="272"/>
            <ac:inkMk id="165" creationId="{FECC8094-017C-485E-A573-3A09F5F7A5E3}"/>
          </ac:inkMkLst>
        </pc:inkChg>
        <pc:inkChg chg="add mod">
          <ac:chgData name="Catherine Watson" userId="36b423ff-f3d0-4618-883e-c2bbeda03679" providerId="ADAL" clId="{BC545A7D-EDAC-4CE3-9D87-93EBEC52C73B}" dt="2022-06-03T02:27:27.074" v="4096"/>
          <ac:inkMkLst>
            <pc:docMk/>
            <pc:sldMk cId="3604268397" sldId="272"/>
            <ac:inkMk id="166" creationId="{68A1C1D3-A209-4F31-AF00-01E7C0D75A43}"/>
          </ac:inkMkLst>
        </pc:inkChg>
        <pc:inkChg chg="add mod">
          <ac:chgData name="Catherine Watson" userId="36b423ff-f3d0-4618-883e-c2bbeda03679" providerId="ADAL" clId="{BC545A7D-EDAC-4CE3-9D87-93EBEC52C73B}" dt="2022-06-03T02:27:27.074" v="4096"/>
          <ac:inkMkLst>
            <pc:docMk/>
            <pc:sldMk cId="3604268397" sldId="272"/>
            <ac:inkMk id="167" creationId="{974B7232-D658-4453-8933-1614162F86C6}"/>
          </ac:inkMkLst>
        </pc:inkChg>
        <pc:inkChg chg="add mod">
          <ac:chgData name="Catherine Watson" userId="36b423ff-f3d0-4618-883e-c2bbeda03679" providerId="ADAL" clId="{BC545A7D-EDAC-4CE3-9D87-93EBEC52C73B}" dt="2022-06-03T02:27:27.074" v="4096"/>
          <ac:inkMkLst>
            <pc:docMk/>
            <pc:sldMk cId="3604268397" sldId="272"/>
            <ac:inkMk id="168" creationId="{D3701431-D4D4-4E93-9599-1E5D06BA4566}"/>
          </ac:inkMkLst>
        </pc:inkChg>
        <pc:inkChg chg="add mod">
          <ac:chgData name="Catherine Watson" userId="36b423ff-f3d0-4618-883e-c2bbeda03679" providerId="ADAL" clId="{BC545A7D-EDAC-4CE3-9D87-93EBEC52C73B}" dt="2022-06-03T02:27:27.074" v="4096"/>
          <ac:inkMkLst>
            <pc:docMk/>
            <pc:sldMk cId="3604268397" sldId="272"/>
            <ac:inkMk id="169" creationId="{37F3595A-CDC5-43A2-8356-9445CC512E9C}"/>
          </ac:inkMkLst>
        </pc:inkChg>
        <pc:inkChg chg="add mod">
          <ac:chgData name="Catherine Watson" userId="36b423ff-f3d0-4618-883e-c2bbeda03679" providerId="ADAL" clId="{BC545A7D-EDAC-4CE3-9D87-93EBEC52C73B}" dt="2022-06-03T02:27:27.074" v="4096"/>
          <ac:inkMkLst>
            <pc:docMk/>
            <pc:sldMk cId="3604268397" sldId="272"/>
            <ac:inkMk id="170" creationId="{AC0A365B-C583-49EA-AD6B-C41A603ECF71}"/>
          </ac:inkMkLst>
        </pc:inkChg>
        <pc:inkChg chg="add mod">
          <ac:chgData name="Catherine Watson" userId="36b423ff-f3d0-4618-883e-c2bbeda03679" providerId="ADAL" clId="{BC545A7D-EDAC-4CE3-9D87-93EBEC52C73B}" dt="2022-06-03T02:27:27.074" v="4096"/>
          <ac:inkMkLst>
            <pc:docMk/>
            <pc:sldMk cId="3604268397" sldId="272"/>
            <ac:inkMk id="171" creationId="{3A7B30BA-F5A6-403A-A7A4-C609D3A3ADF3}"/>
          </ac:inkMkLst>
        </pc:inkChg>
        <pc:inkChg chg="add mod">
          <ac:chgData name="Catherine Watson" userId="36b423ff-f3d0-4618-883e-c2bbeda03679" providerId="ADAL" clId="{BC545A7D-EDAC-4CE3-9D87-93EBEC52C73B}" dt="2022-06-03T02:27:27.074" v="4096"/>
          <ac:inkMkLst>
            <pc:docMk/>
            <pc:sldMk cId="3604268397" sldId="272"/>
            <ac:inkMk id="172" creationId="{512906D1-E37D-4C4C-BC7E-5DDE4F475F8B}"/>
          </ac:inkMkLst>
        </pc:inkChg>
        <pc:inkChg chg="add mod">
          <ac:chgData name="Catherine Watson" userId="36b423ff-f3d0-4618-883e-c2bbeda03679" providerId="ADAL" clId="{BC545A7D-EDAC-4CE3-9D87-93EBEC52C73B}" dt="2022-06-03T02:27:27.074" v="4096"/>
          <ac:inkMkLst>
            <pc:docMk/>
            <pc:sldMk cId="3604268397" sldId="272"/>
            <ac:inkMk id="173" creationId="{170D61CE-F14B-4767-95F9-1BCA1FBF646C}"/>
          </ac:inkMkLst>
        </pc:inkChg>
        <pc:inkChg chg="add mod">
          <ac:chgData name="Catherine Watson" userId="36b423ff-f3d0-4618-883e-c2bbeda03679" providerId="ADAL" clId="{BC545A7D-EDAC-4CE3-9D87-93EBEC52C73B}" dt="2022-06-03T02:27:27.074" v="4096"/>
          <ac:inkMkLst>
            <pc:docMk/>
            <pc:sldMk cId="3604268397" sldId="272"/>
            <ac:inkMk id="174" creationId="{72621367-0422-410A-B1C0-0E05B8633CB3}"/>
          </ac:inkMkLst>
        </pc:inkChg>
        <pc:inkChg chg="add mod">
          <ac:chgData name="Catherine Watson" userId="36b423ff-f3d0-4618-883e-c2bbeda03679" providerId="ADAL" clId="{BC545A7D-EDAC-4CE3-9D87-93EBEC52C73B}" dt="2022-06-03T02:27:27.074" v="4096"/>
          <ac:inkMkLst>
            <pc:docMk/>
            <pc:sldMk cId="3604268397" sldId="272"/>
            <ac:inkMk id="175" creationId="{ABE8FE10-609A-48AC-8313-65DD03A475BD}"/>
          </ac:inkMkLst>
        </pc:inkChg>
        <pc:inkChg chg="add mod">
          <ac:chgData name="Catherine Watson" userId="36b423ff-f3d0-4618-883e-c2bbeda03679" providerId="ADAL" clId="{BC545A7D-EDAC-4CE3-9D87-93EBEC52C73B}" dt="2022-06-03T02:27:27.074" v="4096"/>
          <ac:inkMkLst>
            <pc:docMk/>
            <pc:sldMk cId="3604268397" sldId="272"/>
            <ac:inkMk id="176" creationId="{6A78C945-1E53-48DB-8B1D-D95FE7FA6B4F}"/>
          </ac:inkMkLst>
        </pc:inkChg>
        <pc:inkChg chg="add mod">
          <ac:chgData name="Catherine Watson" userId="36b423ff-f3d0-4618-883e-c2bbeda03679" providerId="ADAL" clId="{BC545A7D-EDAC-4CE3-9D87-93EBEC52C73B}" dt="2022-06-03T02:27:27.074" v="4096"/>
          <ac:inkMkLst>
            <pc:docMk/>
            <pc:sldMk cId="3604268397" sldId="272"/>
            <ac:inkMk id="178" creationId="{6F1E4DCE-5C1D-4543-8531-F7D42E565CD2}"/>
          </ac:inkMkLst>
        </pc:inkChg>
        <pc:inkChg chg="add mod">
          <ac:chgData name="Catherine Watson" userId="36b423ff-f3d0-4618-883e-c2bbeda03679" providerId="ADAL" clId="{BC545A7D-EDAC-4CE3-9D87-93EBEC52C73B}" dt="2022-06-03T02:27:27.074" v="4096"/>
          <ac:inkMkLst>
            <pc:docMk/>
            <pc:sldMk cId="3604268397" sldId="272"/>
            <ac:inkMk id="179" creationId="{C49DAC91-8A2C-4AC7-AD2C-161FE387B8D4}"/>
          </ac:inkMkLst>
        </pc:inkChg>
        <pc:inkChg chg="add mod">
          <ac:chgData name="Catherine Watson" userId="36b423ff-f3d0-4618-883e-c2bbeda03679" providerId="ADAL" clId="{BC545A7D-EDAC-4CE3-9D87-93EBEC52C73B}" dt="2022-06-03T02:27:27.074" v="4096"/>
          <ac:inkMkLst>
            <pc:docMk/>
            <pc:sldMk cId="3604268397" sldId="272"/>
            <ac:inkMk id="180" creationId="{5989D6F9-8F12-4702-B7B1-F323A036B854}"/>
          </ac:inkMkLst>
        </pc:inkChg>
        <pc:inkChg chg="add mod">
          <ac:chgData name="Catherine Watson" userId="36b423ff-f3d0-4618-883e-c2bbeda03679" providerId="ADAL" clId="{BC545A7D-EDAC-4CE3-9D87-93EBEC52C73B}" dt="2022-06-03T02:27:27.074" v="4096"/>
          <ac:inkMkLst>
            <pc:docMk/>
            <pc:sldMk cId="3604268397" sldId="272"/>
            <ac:inkMk id="181" creationId="{5C5435BB-146A-4FB5-8F9B-FA3FC363614F}"/>
          </ac:inkMkLst>
        </pc:inkChg>
        <pc:inkChg chg="add mod">
          <ac:chgData name="Catherine Watson" userId="36b423ff-f3d0-4618-883e-c2bbeda03679" providerId="ADAL" clId="{BC545A7D-EDAC-4CE3-9D87-93EBEC52C73B}" dt="2022-06-03T02:27:27.074" v="4096"/>
          <ac:inkMkLst>
            <pc:docMk/>
            <pc:sldMk cId="3604268397" sldId="272"/>
            <ac:inkMk id="182" creationId="{D0FB4E42-D33D-42DF-8D72-509B99014964}"/>
          </ac:inkMkLst>
        </pc:inkChg>
        <pc:inkChg chg="add mod">
          <ac:chgData name="Catherine Watson" userId="36b423ff-f3d0-4618-883e-c2bbeda03679" providerId="ADAL" clId="{BC545A7D-EDAC-4CE3-9D87-93EBEC52C73B}" dt="2022-06-03T02:27:27.074" v="4096"/>
          <ac:inkMkLst>
            <pc:docMk/>
            <pc:sldMk cId="3604268397" sldId="272"/>
            <ac:inkMk id="183" creationId="{BE3F001B-4AA3-423B-95FE-BFF1A10D126F}"/>
          </ac:inkMkLst>
        </pc:inkChg>
        <pc:inkChg chg="add mod">
          <ac:chgData name="Catherine Watson" userId="36b423ff-f3d0-4618-883e-c2bbeda03679" providerId="ADAL" clId="{BC545A7D-EDAC-4CE3-9D87-93EBEC52C73B}" dt="2022-06-03T02:27:27.074" v="4096"/>
          <ac:inkMkLst>
            <pc:docMk/>
            <pc:sldMk cId="3604268397" sldId="272"/>
            <ac:inkMk id="184" creationId="{2AD8E2E7-C1E5-453E-83C8-02CE0FAE25E3}"/>
          </ac:inkMkLst>
        </pc:inkChg>
        <pc:inkChg chg="add mod">
          <ac:chgData name="Catherine Watson" userId="36b423ff-f3d0-4618-883e-c2bbeda03679" providerId="ADAL" clId="{BC545A7D-EDAC-4CE3-9D87-93EBEC52C73B}" dt="2022-06-03T02:27:27.074" v="4096"/>
          <ac:inkMkLst>
            <pc:docMk/>
            <pc:sldMk cId="3604268397" sldId="272"/>
            <ac:inkMk id="185" creationId="{611D9B69-EDD9-41E2-8273-DF5503CA8896}"/>
          </ac:inkMkLst>
        </pc:inkChg>
        <pc:inkChg chg="add mod">
          <ac:chgData name="Catherine Watson" userId="36b423ff-f3d0-4618-883e-c2bbeda03679" providerId="ADAL" clId="{BC545A7D-EDAC-4CE3-9D87-93EBEC52C73B}" dt="2022-06-03T02:27:27.074" v="4096"/>
          <ac:inkMkLst>
            <pc:docMk/>
            <pc:sldMk cId="3604268397" sldId="272"/>
            <ac:inkMk id="186" creationId="{3D4449FD-D30A-45F3-B52C-CDBA7726863C}"/>
          </ac:inkMkLst>
        </pc:inkChg>
        <pc:inkChg chg="add mod">
          <ac:chgData name="Catherine Watson" userId="36b423ff-f3d0-4618-883e-c2bbeda03679" providerId="ADAL" clId="{BC545A7D-EDAC-4CE3-9D87-93EBEC52C73B}" dt="2022-06-03T02:27:27.074" v="4096"/>
          <ac:inkMkLst>
            <pc:docMk/>
            <pc:sldMk cId="3604268397" sldId="272"/>
            <ac:inkMk id="188" creationId="{9C78D760-5DAE-409C-A6A9-90600B8FA95E}"/>
          </ac:inkMkLst>
        </pc:inkChg>
        <pc:inkChg chg="add mod">
          <ac:chgData name="Catherine Watson" userId="36b423ff-f3d0-4618-883e-c2bbeda03679" providerId="ADAL" clId="{BC545A7D-EDAC-4CE3-9D87-93EBEC52C73B}" dt="2022-06-03T02:27:27.074" v="4096"/>
          <ac:inkMkLst>
            <pc:docMk/>
            <pc:sldMk cId="3604268397" sldId="272"/>
            <ac:inkMk id="189" creationId="{584DEEAA-CBD3-4D38-80FD-BFF5FCD2239B}"/>
          </ac:inkMkLst>
        </pc:inkChg>
        <pc:inkChg chg="add mod">
          <ac:chgData name="Catherine Watson" userId="36b423ff-f3d0-4618-883e-c2bbeda03679" providerId="ADAL" clId="{BC545A7D-EDAC-4CE3-9D87-93EBEC52C73B}" dt="2022-06-03T02:27:27.074" v="4096"/>
          <ac:inkMkLst>
            <pc:docMk/>
            <pc:sldMk cId="3604268397" sldId="272"/>
            <ac:inkMk id="190" creationId="{57FFB8C3-7111-497D-B0C1-4247CC24A873}"/>
          </ac:inkMkLst>
        </pc:inkChg>
        <pc:inkChg chg="add mod">
          <ac:chgData name="Catherine Watson" userId="36b423ff-f3d0-4618-883e-c2bbeda03679" providerId="ADAL" clId="{BC545A7D-EDAC-4CE3-9D87-93EBEC52C73B}" dt="2022-06-03T02:27:27.074" v="4096"/>
          <ac:inkMkLst>
            <pc:docMk/>
            <pc:sldMk cId="3604268397" sldId="272"/>
            <ac:inkMk id="191" creationId="{993A75B8-8A22-4C32-9129-F0E99C85FD86}"/>
          </ac:inkMkLst>
        </pc:inkChg>
        <pc:inkChg chg="add mod">
          <ac:chgData name="Catherine Watson" userId="36b423ff-f3d0-4618-883e-c2bbeda03679" providerId="ADAL" clId="{BC545A7D-EDAC-4CE3-9D87-93EBEC52C73B}" dt="2022-06-03T02:27:27.074" v="4096"/>
          <ac:inkMkLst>
            <pc:docMk/>
            <pc:sldMk cId="3604268397" sldId="272"/>
            <ac:inkMk id="192" creationId="{6282C25E-51DE-4865-9D08-B49168987507}"/>
          </ac:inkMkLst>
        </pc:inkChg>
        <pc:inkChg chg="add mod">
          <ac:chgData name="Catherine Watson" userId="36b423ff-f3d0-4618-883e-c2bbeda03679" providerId="ADAL" clId="{BC545A7D-EDAC-4CE3-9D87-93EBEC52C73B}" dt="2022-06-03T02:27:27.074" v="4096"/>
          <ac:inkMkLst>
            <pc:docMk/>
            <pc:sldMk cId="3604268397" sldId="272"/>
            <ac:inkMk id="193" creationId="{9A104C2D-B469-4E9A-BE42-8CEF11A6A36E}"/>
          </ac:inkMkLst>
        </pc:inkChg>
        <pc:inkChg chg="add mod">
          <ac:chgData name="Catherine Watson" userId="36b423ff-f3d0-4618-883e-c2bbeda03679" providerId="ADAL" clId="{BC545A7D-EDAC-4CE3-9D87-93EBEC52C73B}" dt="2022-06-03T02:27:27.074" v="4096"/>
          <ac:inkMkLst>
            <pc:docMk/>
            <pc:sldMk cId="3604268397" sldId="272"/>
            <ac:inkMk id="194" creationId="{E6586910-AC4D-4C95-AF1C-A9E24413431A}"/>
          </ac:inkMkLst>
        </pc:inkChg>
        <pc:inkChg chg="add mod">
          <ac:chgData name="Catherine Watson" userId="36b423ff-f3d0-4618-883e-c2bbeda03679" providerId="ADAL" clId="{BC545A7D-EDAC-4CE3-9D87-93EBEC52C73B}" dt="2022-06-03T02:27:27.074" v="4096"/>
          <ac:inkMkLst>
            <pc:docMk/>
            <pc:sldMk cId="3604268397" sldId="272"/>
            <ac:inkMk id="196" creationId="{A1101D73-54A8-462D-BAAC-6716FBA37609}"/>
          </ac:inkMkLst>
        </pc:inkChg>
        <pc:inkChg chg="add mod">
          <ac:chgData name="Catherine Watson" userId="36b423ff-f3d0-4618-883e-c2bbeda03679" providerId="ADAL" clId="{BC545A7D-EDAC-4CE3-9D87-93EBEC52C73B}" dt="2022-06-03T02:27:27.074" v="4096"/>
          <ac:inkMkLst>
            <pc:docMk/>
            <pc:sldMk cId="3604268397" sldId="272"/>
            <ac:inkMk id="197" creationId="{AE7BA31B-BCD9-477F-9C5C-1DC263905754}"/>
          </ac:inkMkLst>
        </pc:inkChg>
        <pc:inkChg chg="add mod">
          <ac:chgData name="Catherine Watson" userId="36b423ff-f3d0-4618-883e-c2bbeda03679" providerId="ADAL" clId="{BC545A7D-EDAC-4CE3-9D87-93EBEC52C73B}" dt="2022-06-03T02:27:27.074" v="4096"/>
          <ac:inkMkLst>
            <pc:docMk/>
            <pc:sldMk cId="3604268397" sldId="272"/>
            <ac:inkMk id="198" creationId="{EC7C9701-DB77-4AD6-89A9-2DAB08B17C39}"/>
          </ac:inkMkLst>
        </pc:inkChg>
        <pc:inkChg chg="add mod">
          <ac:chgData name="Catherine Watson" userId="36b423ff-f3d0-4618-883e-c2bbeda03679" providerId="ADAL" clId="{BC545A7D-EDAC-4CE3-9D87-93EBEC52C73B}" dt="2022-06-03T02:27:27.074" v="4096"/>
          <ac:inkMkLst>
            <pc:docMk/>
            <pc:sldMk cId="3604268397" sldId="272"/>
            <ac:inkMk id="199" creationId="{E794868A-6450-4B97-AAD4-79C0832F4C8A}"/>
          </ac:inkMkLst>
        </pc:inkChg>
        <pc:inkChg chg="add mod">
          <ac:chgData name="Catherine Watson" userId="36b423ff-f3d0-4618-883e-c2bbeda03679" providerId="ADAL" clId="{BC545A7D-EDAC-4CE3-9D87-93EBEC52C73B}" dt="2022-06-03T02:27:27.074" v="4096"/>
          <ac:inkMkLst>
            <pc:docMk/>
            <pc:sldMk cId="3604268397" sldId="272"/>
            <ac:inkMk id="200" creationId="{9D51A460-8309-4049-A45F-1200019314FE}"/>
          </ac:inkMkLst>
        </pc:inkChg>
        <pc:inkChg chg="add mod">
          <ac:chgData name="Catherine Watson" userId="36b423ff-f3d0-4618-883e-c2bbeda03679" providerId="ADAL" clId="{BC545A7D-EDAC-4CE3-9D87-93EBEC52C73B}" dt="2022-06-03T02:27:27.074" v="4096"/>
          <ac:inkMkLst>
            <pc:docMk/>
            <pc:sldMk cId="3604268397" sldId="272"/>
            <ac:inkMk id="201" creationId="{60EE1104-8C3B-4AA4-AA02-BD27FD4FB6F3}"/>
          </ac:inkMkLst>
        </pc:inkChg>
        <pc:inkChg chg="add mod">
          <ac:chgData name="Catherine Watson" userId="36b423ff-f3d0-4618-883e-c2bbeda03679" providerId="ADAL" clId="{BC545A7D-EDAC-4CE3-9D87-93EBEC52C73B}" dt="2022-06-03T02:27:27.074" v="4096"/>
          <ac:inkMkLst>
            <pc:docMk/>
            <pc:sldMk cId="3604268397" sldId="272"/>
            <ac:inkMk id="202" creationId="{6D877DC3-368C-4FC9-AEE0-276629EA22F3}"/>
          </ac:inkMkLst>
        </pc:inkChg>
        <pc:inkChg chg="add mod">
          <ac:chgData name="Catherine Watson" userId="36b423ff-f3d0-4618-883e-c2bbeda03679" providerId="ADAL" clId="{BC545A7D-EDAC-4CE3-9D87-93EBEC52C73B}" dt="2022-06-03T02:27:27.074" v="4096"/>
          <ac:inkMkLst>
            <pc:docMk/>
            <pc:sldMk cId="3604268397" sldId="272"/>
            <ac:inkMk id="203" creationId="{87E02B94-D7A6-4971-9230-03AC6E3D420C}"/>
          </ac:inkMkLst>
        </pc:inkChg>
        <pc:inkChg chg="add mod">
          <ac:chgData name="Catherine Watson" userId="36b423ff-f3d0-4618-883e-c2bbeda03679" providerId="ADAL" clId="{BC545A7D-EDAC-4CE3-9D87-93EBEC52C73B}" dt="2022-06-03T02:27:27.074" v="4096"/>
          <ac:inkMkLst>
            <pc:docMk/>
            <pc:sldMk cId="3604268397" sldId="272"/>
            <ac:inkMk id="204" creationId="{285FCC8E-27B3-4DFA-B479-34EFF472C561}"/>
          </ac:inkMkLst>
        </pc:inkChg>
        <pc:inkChg chg="add mod">
          <ac:chgData name="Catherine Watson" userId="36b423ff-f3d0-4618-883e-c2bbeda03679" providerId="ADAL" clId="{BC545A7D-EDAC-4CE3-9D87-93EBEC52C73B}" dt="2022-06-03T02:27:27.074" v="4096"/>
          <ac:inkMkLst>
            <pc:docMk/>
            <pc:sldMk cId="3604268397" sldId="272"/>
            <ac:inkMk id="205" creationId="{EC67F3D0-4393-46A3-8AF6-655FD1CC6E1C}"/>
          </ac:inkMkLst>
        </pc:inkChg>
        <pc:inkChg chg="add mod">
          <ac:chgData name="Catherine Watson" userId="36b423ff-f3d0-4618-883e-c2bbeda03679" providerId="ADAL" clId="{BC545A7D-EDAC-4CE3-9D87-93EBEC52C73B}" dt="2022-06-03T02:27:27.074" v="4096"/>
          <ac:inkMkLst>
            <pc:docMk/>
            <pc:sldMk cId="3604268397" sldId="272"/>
            <ac:inkMk id="206" creationId="{378A2A2A-23EA-444D-BB2F-B9A8E76D6D2F}"/>
          </ac:inkMkLst>
        </pc:inkChg>
        <pc:inkChg chg="add mod">
          <ac:chgData name="Catherine Watson" userId="36b423ff-f3d0-4618-883e-c2bbeda03679" providerId="ADAL" clId="{BC545A7D-EDAC-4CE3-9D87-93EBEC52C73B}" dt="2022-06-03T02:27:27.074" v="4096"/>
          <ac:inkMkLst>
            <pc:docMk/>
            <pc:sldMk cId="3604268397" sldId="272"/>
            <ac:inkMk id="208" creationId="{B1BB72A1-A686-4C62-A4AE-49C3F71DC12F}"/>
          </ac:inkMkLst>
        </pc:inkChg>
        <pc:inkChg chg="add mod">
          <ac:chgData name="Catherine Watson" userId="36b423ff-f3d0-4618-883e-c2bbeda03679" providerId="ADAL" clId="{BC545A7D-EDAC-4CE3-9D87-93EBEC52C73B}" dt="2022-06-03T02:27:27.074" v="4096"/>
          <ac:inkMkLst>
            <pc:docMk/>
            <pc:sldMk cId="3604268397" sldId="272"/>
            <ac:inkMk id="209" creationId="{9308C25D-0231-497E-A6D7-75DDFCA0F149}"/>
          </ac:inkMkLst>
        </pc:inkChg>
        <pc:inkChg chg="add mod">
          <ac:chgData name="Catherine Watson" userId="36b423ff-f3d0-4618-883e-c2bbeda03679" providerId="ADAL" clId="{BC545A7D-EDAC-4CE3-9D87-93EBEC52C73B}" dt="2022-06-03T02:27:27.074" v="4096"/>
          <ac:inkMkLst>
            <pc:docMk/>
            <pc:sldMk cId="3604268397" sldId="272"/>
            <ac:inkMk id="210" creationId="{AF50158A-0778-4AC2-9F09-AA229FD9260E}"/>
          </ac:inkMkLst>
        </pc:inkChg>
        <pc:inkChg chg="add mod">
          <ac:chgData name="Catherine Watson" userId="36b423ff-f3d0-4618-883e-c2bbeda03679" providerId="ADAL" clId="{BC545A7D-EDAC-4CE3-9D87-93EBEC52C73B}" dt="2022-06-03T02:27:27.074" v="4096"/>
          <ac:inkMkLst>
            <pc:docMk/>
            <pc:sldMk cId="3604268397" sldId="272"/>
            <ac:inkMk id="211" creationId="{A9DC9B9F-DD59-4083-A146-DCF6D37DD464}"/>
          </ac:inkMkLst>
        </pc:inkChg>
        <pc:inkChg chg="add mod">
          <ac:chgData name="Catherine Watson" userId="36b423ff-f3d0-4618-883e-c2bbeda03679" providerId="ADAL" clId="{BC545A7D-EDAC-4CE3-9D87-93EBEC52C73B}" dt="2022-06-03T02:27:27.074" v="4096"/>
          <ac:inkMkLst>
            <pc:docMk/>
            <pc:sldMk cId="3604268397" sldId="272"/>
            <ac:inkMk id="212" creationId="{5C2BD8A6-8C28-467E-9D63-24E5EA0C0502}"/>
          </ac:inkMkLst>
        </pc:inkChg>
        <pc:inkChg chg="add mod">
          <ac:chgData name="Catherine Watson" userId="36b423ff-f3d0-4618-883e-c2bbeda03679" providerId="ADAL" clId="{BC545A7D-EDAC-4CE3-9D87-93EBEC52C73B}" dt="2022-06-03T02:27:27.074" v="4096"/>
          <ac:inkMkLst>
            <pc:docMk/>
            <pc:sldMk cId="3604268397" sldId="272"/>
            <ac:inkMk id="213" creationId="{3FA5DACE-6362-444D-8AF0-B65064E28606}"/>
          </ac:inkMkLst>
        </pc:inkChg>
        <pc:inkChg chg="add mod">
          <ac:chgData name="Catherine Watson" userId="36b423ff-f3d0-4618-883e-c2bbeda03679" providerId="ADAL" clId="{BC545A7D-EDAC-4CE3-9D87-93EBEC52C73B}" dt="2022-06-03T02:27:27.074" v="4096"/>
          <ac:inkMkLst>
            <pc:docMk/>
            <pc:sldMk cId="3604268397" sldId="272"/>
            <ac:inkMk id="215" creationId="{EB70E775-1163-408C-B7C0-7A29FDAF55B1}"/>
          </ac:inkMkLst>
        </pc:inkChg>
        <pc:inkChg chg="add mod">
          <ac:chgData name="Catherine Watson" userId="36b423ff-f3d0-4618-883e-c2bbeda03679" providerId="ADAL" clId="{BC545A7D-EDAC-4CE3-9D87-93EBEC52C73B}" dt="2022-06-03T02:27:27.074" v="4096"/>
          <ac:inkMkLst>
            <pc:docMk/>
            <pc:sldMk cId="3604268397" sldId="272"/>
            <ac:inkMk id="216" creationId="{EDEED9C7-1283-4FAE-B523-011F1D4A8775}"/>
          </ac:inkMkLst>
        </pc:inkChg>
        <pc:inkChg chg="add mod">
          <ac:chgData name="Catherine Watson" userId="36b423ff-f3d0-4618-883e-c2bbeda03679" providerId="ADAL" clId="{BC545A7D-EDAC-4CE3-9D87-93EBEC52C73B}" dt="2022-06-03T02:27:27.074" v="4096"/>
          <ac:inkMkLst>
            <pc:docMk/>
            <pc:sldMk cId="3604268397" sldId="272"/>
            <ac:inkMk id="217" creationId="{C97C3ECF-9D43-4098-B848-45833137E86E}"/>
          </ac:inkMkLst>
        </pc:inkChg>
        <pc:inkChg chg="add mod">
          <ac:chgData name="Catherine Watson" userId="36b423ff-f3d0-4618-883e-c2bbeda03679" providerId="ADAL" clId="{BC545A7D-EDAC-4CE3-9D87-93EBEC52C73B}" dt="2022-06-03T02:27:27.074" v="4096"/>
          <ac:inkMkLst>
            <pc:docMk/>
            <pc:sldMk cId="3604268397" sldId="272"/>
            <ac:inkMk id="218" creationId="{9334E64F-26E9-46D1-AFA5-058D5963FF72}"/>
          </ac:inkMkLst>
        </pc:inkChg>
        <pc:inkChg chg="add mod">
          <ac:chgData name="Catherine Watson" userId="36b423ff-f3d0-4618-883e-c2bbeda03679" providerId="ADAL" clId="{BC545A7D-EDAC-4CE3-9D87-93EBEC52C73B}" dt="2022-06-03T02:27:27.074" v="4096"/>
          <ac:inkMkLst>
            <pc:docMk/>
            <pc:sldMk cId="3604268397" sldId="272"/>
            <ac:inkMk id="219" creationId="{31D45283-E93B-41A2-B779-36FFC111F1C1}"/>
          </ac:inkMkLst>
        </pc:inkChg>
        <pc:inkChg chg="add mod">
          <ac:chgData name="Catherine Watson" userId="36b423ff-f3d0-4618-883e-c2bbeda03679" providerId="ADAL" clId="{BC545A7D-EDAC-4CE3-9D87-93EBEC52C73B}" dt="2022-06-03T02:27:27.074" v="4096"/>
          <ac:inkMkLst>
            <pc:docMk/>
            <pc:sldMk cId="3604268397" sldId="272"/>
            <ac:inkMk id="220" creationId="{95EAECBA-47D4-48B7-B441-D8DB09B77673}"/>
          </ac:inkMkLst>
        </pc:inkChg>
        <pc:inkChg chg="add mod">
          <ac:chgData name="Catherine Watson" userId="36b423ff-f3d0-4618-883e-c2bbeda03679" providerId="ADAL" clId="{BC545A7D-EDAC-4CE3-9D87-93EBEC52C73B}" dt="2022-06-03T02:27:27.074" v="4096"/>
          <ac:inkMkLst>
            <pc:docMk/>
            <pc:sldMk cId="3604268397" sldId="272"/>
            <ac:inkMk id="221" creationId="{B8049719-7481-442B-9B7F-0F95B0D41BE6}"/>
          </ac:inkMkLst>
        </pc:inkChg>
        <pc:inkChg chg="add mod">
          <ac:chgData name="Catherine Watson" userId="36b423ff-f3d0-4618-883e-c2bbeda03679" providerId="ADAL" clId="{BC545A7D-EDAC-4CE3-9D87-93EBEC52C73B}" dt="2022-06-03T02:27:27.074" v="4096"/>
          <ac:inkMkLst>
            <pc:docMk/>
            <pc:sldMk cId="3604268397" sldId="272"/>
            <ac:inkMk id="222" creationId="{3E3D15BD-5F0C-41F6-BE83-852ECE9E492D}"/>
          </ac:inkMkLst>
        </pc:inkChg>
        <pc:inkChg chg="add mod">
          <ac:chgData name="Catherine Watson" userId="36b423ff-f3d0-4618-883e-c2bbeda03679" providerId="ADAL" clId="{BC545A7D-EDAC-4CE3-9D87-93EBEC52C73B}" dt="2022-06-03T02:27:27.074" v="4096"/>
          <ac:inkMkLst>
            <pc:docMk/>
            <pc:sldMk cId="3604268397" sldId="272"/>
            <ac:inkMk id="223" creationId="{1C52F4CB-9D3D-43E3-8EDF-355979B7F355}"/>
          </ac:inkMkLst>
        </pc:inkChg>
        <pc:inkChg chg="add mod">
          <ac:chgData name="Catherine Watson" userId="36b423ff-f3d0-4618-883e-c2bbeda03679" providerId="ADAL" clId="{BC545A7D-EDAC-4CE3-9D87-93EBEC52C73B}" dt="2022-06-03T02:27:27.074" v="4096"/>
          <ac:inkMkLst>
            <pc:docMk/>
            <pc:sldMk cId="3604268397" sldId="272"/>
            <ac:inkMk id="224" creationId="{96BBB23E-5BDE-4D16-854A-FFC4CC16C687}"/>
          </ac:inkMkLst>
        </pc:inkChg>
        <pc:inkChg chg="add mod">
          <ac:chgData name="Catherine Watson" userId="36b423ff-f3d0-4618-883e-c2bbeda03679" providerId="ADAL" clId="{BC545A7D-EDAC-4CE3-9D87-93EBEC52C73B}" dt="2022-06-03T02:27:27.074" v="4096"/>
          <ac:inkMkLst>
            <pc:docMk/>
            <pc:sldMk cId="3604268397" sldId="272"/>
            <ac:inkMk id="226" creationId="{653EC6FB-E13F-465B-A6A0-84FD7367838A}"/>
          </ac:inkMkLst>
        </pc:inkChg>
        <pc:inkChg chg="add mod">
          <ac:chgData name="Catherine Watson" userId="36b423ff-f3d0-4618-883e-c2bbeda03679" providerId="ADAL" clId="{BC545A7D-EDAC-4CE3-9D87-93EBEC52C73B}" dt="2022-06-03T02:27:27.074" v="4096"/>
          <ac:inkMkLst>
            <pc:docMk/>
            <pc:sldMk cId="3604268397" sldId="272"/>
            <ac:inkMk id="227" creationId="{DA21245F-3E0C-4090-B18E-5798000278E2}"/>
          </ac:inkMkLst>
        </pc:inkChg>
        <pc:inkChg chg="add mod">
          <ac:chgData name="Catherine Watson" userId="36b423ff-f3d0-4618-883e-c2bbeda03679" providerId="ADAL" clId="{BC545A7D-EDAC-4CE3-9D87-93EBEC52C73B}" dt="2022-06-03T02:27:27.074" v="4096"/>
          <ac:inkMkLst>
            <pc:docMk/>
            <pc:sldMk cId="3604268397" sldId="272"/>
            <ac:inkMk id="228" creationId="{6360B5E0-3F68-4D68-8034-7302594E53B1}"/>
          </ac:inkMkLst>
        </pc:inkChg>
        <pc:inkChg chg="add mod">
          <ac:chgData name="Catherine Watson" userId="36b423ff-f3d0-4618-883e-c2bbeda03679" providerId="ADAL" clId="{BC545A7D-EDAC-4CE3-9D87-93EBEC52C73B}" dt="2022-06-03T02:27:27.074" v="4096"/>
          <ac:inkMkLst>
            <pc:docMk/>
            <pc:sldMk cId="3604268397" sldId="272"/>
            <ac:inkMk id="229" creationId="{D7ACF25A-F7AA-4A26-B0CD-C4037B092806}"/>
          </ac:inkMkLst>
        </pc:inkChg>
        <pc:inkChg chg="add mod">
          <ac:chgData name="Catherine Watson" userId="36b423ff-f3d0-4618-883e-c2bbeda03679" providerId="ADAL" clId="{BC545A7D-EDAC-4CE3-9D87-93EBEC52C73B}" dt="2022-06-03T02:27:27.074" v="4096"/>
          <ac:inkMkLst>
            <pc:docMk/>
            <pc:sldMk cId="3604268397" sldId="272"/>
            <ac:inkMk id="230" creationId="{F955F482-1E05-4BEB-8B01-79229184A29A}"/>
          </ac:inkMkLst>
        </pc:inkChg>
        <pc:inkChg chg="add mod">
          <ac:chgData name="Catherine Watson" userId="36b423ff-f3d0-4618-883e-c2bbeda03679" providerId="ADAL" clId="{BC545A7D-EDAC-4CE3-9D87-93EBEC52C73B}" dt="2022-06-03T02:27:27.074" v="4096"/>
          <ac:inkMkLst>
            <pc:docMk/>
            <pc:sldMk cId="3604268397" sldId="272"/>
            <ac:inkMk id="231" creationId="{9C24DAE7-420B-4B8A-9331-AAE27FDBB3DC}"/>
          </ac:inkMkLst>
        </pc:inkChg>
        <pc:inkChg chg="add mod">
          <ac:chgData name="Catherine Watson" userId="36b423ff-f3d0-4618-883e-c2bbeda03679" providerId="ADAL" clId="{BC545A7D-EDAC-4CE3-9D87-93EBEC52C73B}" dt="2022-06-03T02:27:27.074" v="4096"/>
          <ac:inkMkLst>
            <pc:docMk/>
            <pc:sldMk cId="3604268397" sldId="272"/>
            <ac:inkMk id="232" creationId="{208DC8E4-6517-4F3D-93CD-03488AE3A431}"/>
          </ac:inkMkLst>
        </pc:inkChg>
        <pc:inkChg chg="add mod">
          <ac:chgData name="Catherine Watson" userId="36b423ff-f3d0-4618-883e-c2bbeda03679" providerId="ADAL" clId="{BC545A7D-EDAC-4CE3-9D87-93EBEC52C73B}" dt="2022-06-03T02:27:27.074" v="4096"/>
          <ac:inkMkLst>
            <pc:docMk/>
            <pc:sldMk cId="3604268397" sldId="272"/>
            <ac:inkMk id="233" creationId="{DA893548-FA55-40DB-B1A0-3164ACDA06FB}"/>
          </ac:inkMkLst>
        </pc:inkChg>
        <pc:inkChg chg="add mod">
          <ac:chgData name="Catherine Watson" userId="36b423ff-f3d0-4618-883e-c2bbeda03679" providerId="ADAL" clId="{BC545A7D-EDAC-4CE3-9D87-93EBEC52C73B}" dt="2022-06-03T02:27:27.074" v="4096"/>
          <ac:inkMkLst>
            <pc:docMk/>
            <pc:sldMk cId="3604268397" sldId="272"/>
            <ac:inkMk id="234" creationId="{ECB4663F-BE94-4381-A5D3-A85C953657A6}"/>
          </ac:inkMkLst>
        </pc:inkChg>
        <pc:inkChg chg="add mod">
          <ac:chgData name="Catherine Watson" userId="36b423ff-f3d0-4618-883e-c2bbeda03679" providerId="ADAL" clId="{BC545A7D-EDAC-4CE3-9D87-93EBEC52C73B}" dt="2022-06-03T02:27:27.074" v="4096"/>
          <ac:inkMkLst>
            <pc:docMk/>
            <pc:sldMk cId="3604268397" sldId="272"/>
            <ac:inkMk id="236" creationId="{F2C0EAD2-C3BC-4C70-A06E-439BD2D2CD40}"/>
          </ac:inkMkLst>
        </pc:inkChg>
        <pc:inkChg chg="add mod">
          <ac:chgData name="Catherine Watson" userId="36b423ff-f3d0-4618-883e-c2bbeda03679" providerId="ADAL" clId="{BC545A7D-EDAC-4CE3-9D87-93EBEC52C73B}" dt="2022-06-03T02:27:27.074" v="4096"/>
          <ac:inkMkLst>
            <pc:docMk/>
            <pc:sldMk cId="3604268397" sldId="272"/>
            <ac:inkMk id="237" creationId="{C5FFA168-2132-4016-979B-EB2CA36FA8DC}"/>
          </ac:inkMkLst>
        </pc:inkChg>
        <pc:inkChg chg="add mod">
          <ac:chgData name="Catherine Watson" userId="36b423ff-f3d0-4618-883e-c2bbeda03679" providerId="ADAL" clId="{BC545A7D-EDAC-4CE3-9D87-93EBEC52C73B}" dt="2022-06-03T02:27:27.074" v="4096"/>
          <ac:inkMkLst>
            <pc:docMk/>
            <pc:sldMk cId="3604268397" sldId="272"/>
            <ac:inkMk id="239" creationId="{9C7E3BC2-CA82-453C-B02D-8A4A66406D5B}"/>
          </ac:inkMkLst>
        </pc:inkChg>
        <pc:inkChg chg="add mod">
          <ac:chgData name="Catherine Watson" userId="36b423ff-f3d0-4618-883e-c2bbeda03679" providerId="ADAL" clId="{BC545A7D-EDAC-4CE3-9D87-93EBEC52C73B}" dt="2022-06-03T02:27:27.074" v="4096"/>
          <ac:inkMkLst>
            <pc:docMk/>
            <pc:sldMk cId="3604268397" sldId="272"/>
            <ac:inkMk id="240" creationId="{6DAEFAFE-3BFD-405C-BD1F-38F814EF0AAF}"/>
          </ac:inkMkLst>
        </pc:inkChg>
        <pc:inkChg chg="add mod">
          <ac:chgData name="Catherine Watson" userId="36b423ff-f3d0-4618-883e-c2bbeda03679" providerId="ADAL" clId="{BC545A7D-EDAC-4CE3-9D87-93EBEC52C73B}" dt="2022-06-03T02:27:27.074" v="4096"/>
          <ac:inkMkLst>
            <pc:docMk/>
            <pc:sldMk cId="3604268397" sldId="272"/>
            <ac:inkMk id="241" creationId="{168CA24B-440D-4AC1-BB56-207C7B5B2478}"/>
          </ac:inkMkLst>
        </pc:inkChg>
        <pc:inkChg chg="add mod">
          <ac:chgData name="Catherine Watson" userId="36b423ff-f3d0-4618-883e-c2bbeda03679" providerId="ADAL" clId="{BC545A7D-EDAC-4CE3-9D87-93EBEC52C73B}" dt="2022-06-03T02:27:27.074" v="4096"/>
          <ac:inkMkLst>
            <pc:docMk/>
            <pc:sldMk cId="3604268397" sldId="272"/>
            <ac:inkMk id="242" creationId="{4ED3A6AD-A8D6-4606-9E06-07200C6DBB55}"/>
          </ac:inkMkLst>
        </pc:inkChg>
        <pc:inkChg chg="add mod">
          <ac:chgData name="Catherine Watson" userId="36b423ff-f3d0-4618-883e-c2bbeda03679" providerId="ADAL" clId="{BC545A7D-EDAC-4CE3-9D87-93EBEC52C73B}" dt="2022-06-03T02:27:27.074" v="4096"/>
          <ac:inkMkLst>
            <pc:docMk/>
            <pc:sldMk cId="3604268397" sldId="272"/>
            <ac:inkMk id="243" creationId="{45FB3117-DFA8-41A0-BD39-1A4E1DCDA7E2}"/>
          </ac:inkMkLst>
        </pc:inkChg>
        <pc:inkChg chg="add mod">
          <ac:chgData name="Catherine Watson" userId="36b423ff-f3d0-4618-883e-c2bbeda03679" providerId="ADAL" clId="{BC545A7D-EDAC-4CE3-9D87-93EBEC52C73B}" dt="2022-06-03T02:27:27.074" v="4096"/>
          <ac:inkMkLst>
            <pc:docMk/>
            <pc:sldMk cId="3604268397" sldId="272"/>
            <ac:inkMk id="245" creationId="{57CDDDC5-C2F4-4898-9483-7286CEA8E9E2}"/>
          </ac:inkMkLst>
        </pc:inkChg>
        <pc:inkChg chg="add mod">
          <ac:chgData name="Catherine Watson" userId="36b423ff-f3d0-4618-883e-c2bbeda03679" providerId="ADAL" clId="{BC545A7D-EDAC-4CE3-9D87-93EBEC52C73B}" dt="2022-06-03T02:27:27.074" v="4096"/>
          <ac:inkMkLst>
            <pc:docMk/>
            <pc:sldMk cId="3604268397" sldId="272"/>
            <ac:inkMk id="246" creationId="{CDE91E43-22E9-468E-A198-8FDB418CF78D}"/>
          </ac:inkMkLst>
        </pc:inkChg>
        <pc:inkChg chg="add mod">
          <ac:chgData name="Catherine Watson" userId="36b423ff-f3d0-4618-883e-c2bbeda03679" providerId="ADAL" clId="{BC545A7D-EDAC-4CE3-9D87-93EBEC52C73B}" dt="2022-06-03T02:27:27.074" v="4096"/>
          <ac:inkMkLst>
            <pc:docMk/>
            <pc:sldMk cId="3604268397" sldId="272"/>
            <ac:inkMk id="247" creationId="{2F3C5245-5476-4C86-A16C-4D76D8388A97}"/>
          </ac:inkMkLst>
        </pc:inkChg>
        <pc:inkChg chg="add mod">
          <ac:chgData name="Catherine Watson" userId="36b423ff-f3d0-4618-883e-c2bbeda03679" providerId="ADAL" clId="{BC545A7D-EDAC-4CE3-9D87-93EBEC52C73B}" dt="2022-06-03T02:27:27.074" v="4096"/>
          <ac:inkMkLst>
            <pc:docMk/>
            <pc:sldMk cId="3604268397" sldId="272"/>
            <ac:inkMk id="248" creationId="{02046521-EDAA-497D-9904-DC35F181101E}"/>
          </ac:inkMkLst>
        </pc:inkChg>
        <pc:inkChg chg="add mod">
          <ac:chgData name="Catherine Watson" userId="36b423ff-f3d0-4618-883e-c2bbeda03679" providerId="ADAL" clId="{BC545A7D-EDAC-4CE3-9D87-93EBEC52C73B}" dt="2022-06-03T02:27:27.074" v="4096"/>
          <ac:inkMkLst>
            <pc:docMk/>
            <pc:sldMk cId="3604268397" sldId="272"/>
            <ac:inkMk id="249" creationId="{75D9EDD2-E302-41BA-BAAA-0115C0E39007}"/>
          </ac:inkMkLst>
        </pc:inkChg>
        <pc:inkChg chg="add mod">
          <ac:chgData name="Catherine Watson" userId="36b423ff-f3d0-4618-883e-c2bbeda03679" providerId="ADAL" clId="{BC545A7D-EDAC-4CE3-9D87-93EBEC52C73B}" dt="2022-06-03T02:19:55.343" v="3696"/>
          <ac:inkMkLst>
            <pc:docMk/>
            <pc:sldMk cId="3604268397" sldId="272"/>
            <ac:inkMk id="251" creationId="{6C73DAA5-51F2-462D-8CCD-F6EADE3101C6}"/>
          </ac:inkMkLst>
        </pc:inkChg>
        <pc:inkChg chg="add mod">
          <ac:chgData name="Catherine Watson" userId="36b423ff-f3d0-4618-883e-c2bbeda03679" providerId="ADAL" clId="{BC545A7D-EDAC-4CE3-9D87-93EBEC52C73B}" dt="2022-06-03T02:27:27.074" v="4096"/>
          <ac:inkMkLst>
            <pc:docMk/>
            <pc:sldMk cId="3604268397" sldId="272"/>
            <ac:inkMk id="253" creationId="{7679AB39-F7FA-440C-97CC-FFD5D68C9D85}"/>
          </ac:inkMkLst>
        </pc:inkChg>
        <pc:inkChg chg="add mod">
          <ac:chgData name="Catherine Watson" userId="36b423ff-f3d0-4618-883e-c2bbeda03679" providerId="ADAL" clId="{BC545A7D-EDAC-4CE3-9D87-93EBEC52C73B}" dt="2022-06-03T02:27:27.074" v="4096"/>
          <ac:inkMkLst>
            <pc:docMk/>
            <pc:sldMk cId="3604268397" sldId="272"/>
            <ac:inkMk id="254" creationId="{F95B86EC-3917-4EA4-8CAE-48BA6E6483A5}"/>
          </ac:inkMkLst>
        </pc:inkChg>
        <pc:inkChg chg="add mod">
          <ac:chgData name="Catherine Watson" userId="36b423ff-f3d0-4618-883e-c2bbeda03679" providerId="ADAL" clId="{BC545A7D-EDAC-4CE3-9D87-93EBEC52C73B}" dt="2022-06-03T02:27:27.074" v="4096"/>
          <ac:inkMkLst>
            <pc:docMk/>
            <pc:sldMk cId="3604268397" sldId="272"/>
            <ac:inkMk id="255" creationId="{0C441C72-DB25-4CE8-8DCD-9FB6F632C4C3}"/>
          </ac:inkMkLst>
        </pc:inkChg>
        <pc:inkChg chg="add mod">
          <ac:chgData name="Catherine Watson" userId="36b423ff-f3d0-4618-883e-c2bbeda03679" providerId="ADAL" clId="{BC545A7D-EDAC-4CE3-9D87-93EBEC52C73B}" dt="2022-06-03T02:27:27.074" v="4096"/>
          <ac:inkMkLst>
            <pc:docMk/>
            <pc:sldMk cId="3604268397" sldId="272"/>
            <ac:inkMk id="257" creationId="{75DD008A-B5A5-4BCE-A706-3ACA11903D7D}"/>
          </ac:inkMkLst>
        </pc:inkChg>
        <pc:inkChg chg="add mod">
          <ac:chgData name="Catherine Watson" userId="36b423ff-f3d0-4618-883e-c2bbeda03679" providerId="ADAL" clId="{BC545A7D-EDAC-4CE3-9D87-93EBEC52C73B}" dt="2022-06-03T02:27:27.074" v="4096"/>
          <ac:inkMkLst>
            <pc:docMk/>
            <pc:sldMk cId="3604268397" sldId="272"/>
            <ac:inkMk id="258" creationId="{819E0C4C-13C6-47AB-849A-B51BA9780A81}"/>
          </ac:inkMkLst>
        </pc:inkChg>
        <pc:inkChg chg="add mod">
          <ac:chgData name="Catherine Watson" userId="36b423ff-f3d0-4618-883e-c2bbeda03679" providerId="ADAL" clId="{BC545A7D-EDAC-4CE3-9D87-93EBEC52C73B}" dt="2022-06-03T02:27:27.074" v="4096"/>
          <ac:inkMkLst>
            <pc:docMk/>
            <pc:sldMk cId="3604268397" sldId="272"/>
            <ac:inkMk id="259" creationId="{F3CA1CFB-2AD6-49E8-90D4-B41B9AE5631D}"/>
          </ac:inkMkLst>
        </pc:inkChg>
        <pc:inkChg chg="add mod">
          <ac:chgData name="Catherine Watson" userId="36b423ff-f3d0-4618-883e-c2bbeda03679" providerId="ADAL" clId="{BC545A7D-EDAC-4CE3-9D87-93EBEC52C73B}" dt="2022-06-03T02:27:27.074" v="4096"/>
          <ac:inkMkLst>
            <pc:docMk/>
            <pc:sldMk cId="3604268397" sldId="272"/>
            <ac:inkMk id="260" creationId="{0D00745C-A8FC-44E7-8A81-1C3EBDD4DBD7}"/>
          </ac:inkMkLst>
        </pc:inkChg>
        <pc:inkChg chg="add mod">
          <ac:chgData name="Catherine Watson" userId="36b423ff-f3d0-4618-883e-c2bbeda03679" providerId="ADAL" clId="{BC545A7D-EDAC-4CE3-9D87-93EBEC52C73B}" dt="2022-06-03T02:27:27.074" v="4096"/>
          <ac:inkMkLst>
            <pc:docMk/>
            <pc:sldMk cId="3604268397" sldId="272"/>
            <ac:inkMk id="261" creationId="{029A2EBB-2594-46D9-897A-AC7F1D135DD4}"/>
          </ac:inkMkLst>
        </pc:inkChg>
        <pc:inkChg chg="add mod">
          <ac:chgData name="Catherine Watson" userId="36b423ff-f3d0-4618-883e-c2bbeda03679" providerId="ADAL" clId="{BC545A7D-EDAC-4CE3-9D87-93EBEC52C73B}" dt="2022-06-03T02:27:27.074" v="4096"/>
          <ac:inkMkLst>
            <pc:docMk/>
            <pc:sldMk cId="3604268397" sldId="272"/>
            <ac:inkMk id="262" creationId="{D229D79A-B620-4234-B1FE-609C78E993D4}"/>
          </ac:inkMkLst>
        </pc:inkChg>
        <pc:inkChg chg="add mod">
          <ac:chgData name="Catherine Watson" userId="36b423ff-f3d0-4618-883e-c2bbeda03679" providerId="ADAL" clId="{BC545A7D-EDAC-4CE3-9D87-93EBEC52C73B}" dt="2022-06-03T02:27:27.074" v="4096"/>
          <ac:inkMkLst>
            <pc:docMk/>
            <pc:sldMk cId="3604268397" sldId="272"/>
            <ac:inkMk id="263" creationId="{DE0952D1-A543-48E2-A4D2-3146128ADA4F}"/>
          </ac:inkMkLst>
        </pc:inkChg>
        <pc:inkChg chg="add mod">
          <ac:chgData name="Catherine Watson" userId="36b423ff-f3d0-4618-883e-c2bbeda03679" providerId="ADAL" clId="{BC545A7D-EDAC-4CE3-9D87-93EBEC52C73B}" dt="2022-06-03T02:27:27.074" v="4096"/>
          <ac:inkMkLst>
            <pc:docMk/>
            <pc:sldMk cId="3604268397" sldId="272"/>
            <ac:inkMk id="264" creationId="{40107291-E666-4833-B24B-BE740717AC75}"/>
          </ac:inkMkLst>
        </pc:inkChg>
        <pc:inkChg chg="add mod">
          <ac:chgData name="Catherine Watson" userId="36b423ff-f3d0-4618-883e-c2bbeda03679" providerId="ADAL" clId="{BC545A7D-EDAC-4CE3-9D87-93EBEC52C73B}" dt="2022-06-03T02:27:27.074" v="4096"/>
          <ac:inkMkLst>
            <pc:docMk/>
            <pc:sldMk cId="3604268397" sldId="272"/>
            <ac:inkMk id="265" creationId="{7DD10EBD-6F66-416F-A4EF-53CB5EC25FEC}"/>
          </ac:inkMkLst>
        </pc:inkChg>
        <pc:inkChg chg="add mod">
          <ac:chgData name="Catherine Watson" userId="36b423ff-f3d0-4618-883e-c2bbeda03679" providerId="ADAL" clId="{BC545A7D-EDAC-4CE3-9D87-93EBEC52C73B}" dt="2022-06-03T02:27:27.074" v="4096"/>
          <ac:inkMkLst>
            <pc:docMk/>
            <pc:sldMk cId="3604268397" sldId="272"/>
            <ac:inkMk id="266" creationId="{384CC44B-296F-467D-890C-A69425CF82A5}"/>
          </ac:inkMkLst>
        </pc:inkChg>
        <pc:inkChg chg="add mod">
          <ac:chgData name="Catherine Watson" userId="36b423ff-f3d0-4618-883e-c2bbeda03679" providerId="ADAL" clId="{BC545A7D-EDAC-4CE3-9D87-93EBEC52C73B}" dt="2022-06-03T02:27:27.074" v="4096"/>
          <ac:inkMkLst>
            <pc:docMk/>
            <pc:sldMk cId="3604268397" sldId="272"/>
            <ac:inkMk id="267" creationId="{4CAF5CF8-AED2-4FB9-85E9-71BB4154FCFD}"/>
          </ac:inkMkLst>
        </pc:inkChg>
        <pc:inkChg chg="add mod">
          <ac:chgData name="Catherine Watson" userId="36b423ff-f3d0-4618-883e-c2bbeda03679" providerId="ADAL" clId="{BC545A7D-EDAC-4CE3-9D87-93EBEC52C73B}" dt="2022-06-03T02:27:27.074" v="4096"/>
          <ac:inkMkLst>
            <pc:docMk/>
            <pc:sldMk cId="3604268397" sldId="272"/>
            <ac:inkMk id="268" creationId="{8DA280F9-FDCD-44F6-804C-F751B9119096}"/>
          </ac:inkMkLst>
        </pc:inkChg>
        <pc:inkChg chg="add mod">
          <ac:chgData name="Catherine Watson" userId="36b423ff-f3d0-4618-883e-c2bbeda03679" providerId="ADAL" clId="{BC545A7D-EDAC-4CE3-9D87-93EBEC52C73B}" dt="2022-06-03T02:27:27.074" v="4096"/>
          <ac:inkMkLst>
            <pc:docMk/>
            <pc:sldMk cId="3604268397" sldId="272"/>
            <ac:inkMk id="269" creationId="{8FA9BC84-555B-4E35-A2FB-D074E3E0F4E7}"/>
          </ac:inkMkLst>
        </pc:inkChg>
        <pc:inkChg chg="add mod">
          <ac:chgData name="Catherine Watson" userId="36b423ff-f3d0-4618-883e-c2bbeda03679" providerId="ADAL" clId="{BC545A7D-EDAC-4CE3-9D87-93EBEC52C73B}" dt="2022-06-03T02:27:27.074" v="4096"/>
          <ac:inkMkLst>
            <pc:docMk/>
            <pc:sldMk cId="3604268397" sldId="272"/>
            <ac:inkMk id="270" creationId="{FBFBBF9D-C761-424F-9EBA-D87C01AA02B3}"/>
          </ac:inkMkLst>
        </pc:inkChg>
        <pc:inkChg chg="add mod">
          <ac:chgData name="Catherine Watson" userId="36b423ff-f3d0-4618-883e-c2bbeda03679" providerId="ADAL" clId="{BC545A7D-EDAC-4CE3-9D87-93EBEC52C73B}" dt="2022-06-03T02:27:27.074" v="4096"/>
          <ac:inkMkLst>
            <pc:docMk/>
            <pc:sldMk cId="3604268397" sldId="272"/>
            <ac:inkMk id="271" creationId="{7971E336-1A47-4029-893A-5E83347BE048}"/>
          </ac:inkMkLst>
        </pc:inkChg>
        <pc:inkChg chg="add mod">
          <ac:chgData name="Catherine Watson" userId="36b423ff-f3d0-4618-883e-c2bbeda03679" providerId="ADAL" clId="{BC545A7D-EDAC-4CE3-9D87-93EBEC52C73B}" dt="2022-06-03T02:27:27.074" v="4096"/>
          <ac:inkMkLst>
            <pc:docMk/>
            <pc:sldMk cId="3604268397" sldId="272"/>
            <ac:inkMk id="272" creationId="{0B28A232-17F4-4F7A-B3B4-8F441FCBA6E5}"/>
          </ac:inkMkLst>
        </pc:inkChg>
        <pc:inkChg chg="add mod">
          <ac:chgData name="Catherine Watson" userId="36b423ff-f3d0-4618-883e-c2bbeda03679" providerId="ADAL" clId="{BC545A7D-EDAC-4CE3-9D87-93EBEC52C73B}" dt="2022-06-03T02:27:27.074" v="4096"/>
          <ac:inkMkLst>
            <pc:docMk/>
            <pc:sldMk cId="3604268397" sldId="272"/>
            <ac:inkMk id="273" creationId="{CDC13869-7B22-418B-9775-3684C4AB18AC}"/>
          </ac:inkMkLst>
        </pc:inkChg>
        <pc:inkChg chg="add mod">
          <ac:chgData name="Catherine Watson" userId="36b423ff-f3d0-4618-883e-c2bbeda03679" providerId="ADAL" clId="{BC545A7D-EDAC-4CE3-9D87-93EBEC52C73B}" dt="2022-06-03T02:27:27.074" v="4096"/>
          <ac:inkMkLst>
            <pc:docMk/>
            <pc:sldMk cId="3604268397" sldId="272"/>
            <ac:inkMk id="274" creationId="{287DD99C-982D-4499-89E8-D8372E9D43CE}"/>
          </ac:inkMkLst>
        </pc:inkChg>
        <pc:inkChg chg="add mod">
          <ac:chgData name="Catherine Watson" userId="36b423ff-f3d0-4618-883e-c2bbeda03679" providerId="ADAL" clId="{BC545A7D-EDAC-4CE3-9D87-93EBEC52C73B}" dt="2022-06-03T02:27:27.074" v="4096"/>
          <ac:inkMkLst>
            <pc:docMk/>
            <pc:sldMk cId="3604268397" sldId="272"/>
            <ac:inkMk id="275" creationId="{F5C9D582-26E8-4D3A-9E3A-AF580E8B0E33}"/>
          </ac:inkMkLst>
        </pc:inkChg>
        <pc:inkChg chg="add mod">
          <ac:chgData name="Catherine Watson" userId="36b423ff-f3d0-4618-883e-c2bbeda03679" providerId="ADAL" clId="{BC545A7D-EDAC-4CE3-9D87-93EBEC52C73B}" dt="2022-06-03T02:27:27.074" v="4096"/>
          <ac:inkMkLst>
            <pc:docMk/>
            <pc:sldMk cId="3604268397" sldId="272"/>
            <ac:inkMk id="278" creationId="{BB4EED80-9B60-41C2-A8C1-061B49583FEB}"/>
          </ac:inkMkLst>
        </pc:inkChg>
        <pc:inkChg chg="add mod">
          <ac:chgData name="Catherine Watson" userId="36b423ff-f3d0-4618-883e-c2bbeda03679" providerId="ADAL" clId="{BC545A7D-EDAC-4CE3-9D87-93EBEC52C73B}" dt="2022-06-03T02:27:27.074" v="4096"/>
          <ac:inkMkLst>
            <pc:docMk/>
            <pc:sldMk cId="3604268397" sldId="272"/>
            <ac:inkMk id="279" creationId="{7F1F5F47-AE2A-4654-8F77-8CA8414F2F39}"/>
          </ac:inkMkLst>
        </pc:inkChg>
        <pc:inkChg chg="add mod">
          <ac:chgData name="Catherine Watson" userId="36b423ff-f3d0-4618-883e-c2bbeda03679" providerId="ADAL" clId="{BC545A7D-EDAC-4CE3-9D87-93EBEC52C73B}" dt="2022-06-03T02:27:27.074" v="4096"/>
          <ac:inkMkLst>
            <pc:docMk/>
            <pc:sldMk cId="3604268397" sldId="272"/>
            <ac:inkMk id="280" creationId="{FC95908D-82CE-4FB1-AD3D-87EFCB5FAA3A}"/>
          </ac:inkMkLst>
        </pc:inkChg>
        <pc:inkChg chg="add mod">
          <ac:chgData name="Catherine Watson" userId="36b423ff-f3d0-4618-883e-c2bbeda03679" providerId="ADAL" clId="{BC545A7D-EDAC-4CE3-9D87-93EBEC52C73B}" dt="2022-06-03T02:27:27.074" v="4096"/>
          <ac:inkMkLst>
            <pc:docMk/>
            <pc:sldMk cId="3604268397" sldId="272"/>
            <ac:inkMk id="281" creationId="{89EFA983-7A08-4E1A-B21F-9F0874C9BA51}"/>
          </ac:inkMkLst>
        </pc:inkChg>
        <pc:inkChg chg="add mod">
          <ac:chgData name="Catherine Watson" userId="36b423ff-f3d0-4618-883e-c2bbeda03679" providerId="ADAL" clId="{BC545A7D-EDAC-4CE3-9D87-93EBEC52C73B}" dt="2022-06-03T02:27:27.074" v="4096"/>
          <ac:inkMkLst>
            <pc:docMk/>
            <pc:sldMk cId="3604268397" sldId="272"/>
            <ac:inkMk id="282" creationId="{401A178D-A7C2-4808-B360-43AF07ED6DC6}"/>
          </ac:inkMkLst>
        </pc:inkChg>
        <pc:inkChg chg="add mod">
          <ac:chgData name="Catherine Watson" userId="36b423ff-f3d0-4618-883e-c2bbeda03679" providerId="ADAL" clId="{BC545A7D-EDAC-4CE3-9D87-93EBEC52C73B}" dt="2022-06-03T02:27:27.074" v="4096"/>
          <ac:inkMkLst>
            <pc:docMk/>
            <pc:sldMk cId="3604268397" sldId="272"/>
            <ac:inkMk id="284" creationId="{EB3F618A-D03E-4661-BC7A-23B8A5A59D2D}"/>
          </ac:inkMkLst>
        </pc:inkChg>
        <pc:inkChg chg="add del mod">
          <ac:chgData name="Catherine Watson" userId="36b423ff-f3d0-4618-883e-c2bbeda03679" providerId="ADAL" clId="{BC545A7D-EDAC-4CE3-9D87-93EBEC52C73B}" dt="2022-06-03T02:17:51.515" v="3599"/>
          <ac:inkMkLst>
            <pc:docMk/>
            <pc:sldMk cId="3604268397" sldId="272"/>
            <ac:inkMk id="286" creationId="{BC8E792A-050B-4546-BEAA-449E77EF560C}"/>
          </ac:inkMkLst>
        </pc:inkChg>
        <pc:inkChg chg="add del mod">
          <ac:chgData name="Catherine Watson" userId="36b423ff-f3d0-4618-883e-c2bbeda03679" providerId="ADAL" clId="{BC545A7D-EDAC-4CE3-9D87-93EBEC52C73B}" dt="2022-06-03T02:17:51.514" v="3598"/>
          <ac:inkMkLst>
            <pc:docMk/>
            <pc:sldMk cId="3604268397" sldId="272"/>
            <ac:inkMk id="287" creationId="{1FBF1C1B-285B-4778-8C07-AEE510F84679}"/>
          </ac:inkMkLst>
        </pc:inkChg>
        <pc:inkChg chg="add mod">
          <ac:chgData name="Catherine Watson" userId="36b423ff-f3d0-4618-883e-c2bbeda03679" providerId="ADAL" clId="{BC545A7D-EDAC-4CE3-9D87-93EBEC52C73B}" dt="2022-06-03T02:27:27.074" v="4096"/>
          <ac:inkMkLst>
            <pc:docMk/>
            <pc:sldMk cId="3604268397" sldId="272"/>
            <ac:inkMk id="288" creationId="{F3EE9FFC-48CD-4F5F-9567-0E8512D9064D}"/>
          </ac:inkMkLst>
        </pc:inkChg>
        <pc:inkChg chg="add mod">
          <ac:chgData name="Catherine Watson" userId="36b423ff-f3d0-4618-883e-c2bbeda03679" providerId="ADAL" clId="{BC545A7D-EDAC-4CE3-9D87-93EBEC52C73B}" dt="2022-06-03T02:27:27.074" v="4096"/>
          <ac:inkMkLst>
            <pc:docMk/>
            <pc:sldMk cId="3604268397" sldId="272"/>
            <ac:inkMk id="290" creationId="{DFA6D9A0-F730-41F3-B0F9-594C640EC187}"/>
          </ac:inkMkLst>
        </pc:inkChg>
        <pc:inkChg chg="add mod">
          <ac:chgData name="Catherine Watson" userId="36b423ff-f3d0-4618-883e-c2bbeda03679" providerId="ADAL" clId="{BC545A7D-EDAC-4CE3-9D87-93EBEC52C73B}" dt="2022-06-03T02:27:27.074" v="4096"/>
          <ac:inkMkLst>
            <pc:docMk/>
            <pc:sldMk cId="3604268397" sldId="272"/>
            <ac:inkMk id="291" creationId="{CB8CC9C4-7EEF-4E8C-A8A4-5997BB4656F4}"/>
          </ac:inkMkLst>
        </pc:inkChg>
        <pc:inkChg chg="add mod">
          <ac:chgData name="Catherine Watson" userId="36b423ff-f3d0-4618-883e-c2bbeda03679" providerId="ADAL" clId="{BC545A7D-EDAC-4CE3-9D87-93EBEC52C73B}" dt="2022-06-03T02:27:27.074" v="4096"/>
          <ac:inkMkLst>
            <pc:docMk/>
            <pc:sldMk cId="3604268397" sldId="272"/>
            <ac:inkMk id="292" creationId="{A839FDD2-0FCB-46FB-9980-D314AA4F30A6}"/>
          </ac:inkMkLst>
        </pc:inkChg>
        <pc:inkChg chg="add mod">
          <ac:chgData name="Catherine Watson" userId="36b423ff-f3d0-4618-883e-c2bbeda03679" providerId="ADAL" clId="{BC545A7D-EDAC-4CE3-9D87-93EBEC52C73B}" dt="2022-06-03T02:27:27.074" v="4096"/>
          <ac:inkMkLst>
            <pc:docMk/>
            <pc:sldMk cId="3604268397" sldId="272"/>
            <ac:inkMk id="293" creationId="{E210FBC3-1ADA-4102-9806-C536AD9AD163}"/>
          </ac:inkMkLst>
        </pc:inkChg>
        <pc:inkChg chg="add mod">
          <ac:chgData name="Catherine Watson" userId="36b423ff-f3d0-4618-883e-c2bbeda03679" providerId="ADAL" clId="{BC545A7D-EDAC-4CE3-9D87-93EBEC52C73B}" dt="2022-06-03T02:27:27.074" v="4096"/>
          <ac:inkMkLst>
            <pc:docMk/>
            <pc:sldMk cId="3604268397" sldId="272"/>
            <ac:inkMk id="294" creationId="{8F890528-87B1-4CFE-B6FD-390DDE57B99F}"/>
          </ac:inkMkLst>
        </pc:inkChg>
        <pc:inkChg chg="add mod">
          <ac:chgData name="Catherine Watson" userId="36b423ff-f3d0-4618-883e-c2bbeda03679" providerId="ADAL" clId="{BC545A7D-EDAC-4CE3-9D87-93EBEC52C73B}" dt="2022-06-03T02:27:27.074" v="4096"/>
          <ac:inkMkLst>
            <pc:docMk/>
            <pc:sldMk cId="3604268397" sldId="272"/>
            <ac:inkMk id="296" creationId="{B0BD7B30-0A4F-4674-960D-825A425D56DD}"/>
          </ac:inkMkLst>
        </pc:inkChg>
        <pc:inkChg chg="add mod">
          <ac:chgData name="Catherine Watson" userId="36b423ff-f3d0-4618-883e-c2bbeda03679" providerId="ADAL" clId="{BC545A7D-EDAC-4CE3-9D87-93EBEC52C73B}" dt="2022-06-03T02:27:27.074" v="4096"/>
          <ac:inkMkLst>
            <pc:docMk/>
            <pc:sldMk cId="3604268397" sldId="272"/>
            <ac:inkMk id="297" creationId="{ADED73D1-EA61-4358-B439-C574A1EB7EE8}"/>
          </ac:inkMkLst>
        </pc:inkChg>
        <pc:inkChg chg="add mod">
          <ac:chgData name="Catherine Watson" userId="36b423ff-f3d0-4618-883e-c2bbeda03679" providerId="ADAL" clId="{BC545A7D-EDAC-4CE3-9D87-93EBEC52C73B}" dt="2022-06-03T02:27:27.074" v="4096"/>
          <ac:inkMkLst>
            <pc:docMk/>
            <pc:sldMk cId="3604268397" sldId="272"/>
            <ac:inkMk id="298" creationId="{63DC9491-1452-4E57-B313-C4609074C868}"/>
          </ac:inkMkLst>
        </pc:inkChg>
        <pc:inkChg chg="add mod">
          <ac:chgData name="Catherine Watson" userId="36b423ff-f3d0-4618-883e-c2bbeda03679" providerId="ADAL" clId="{BC545A7D-EDAC-4CE3-9D87-93EBEC52C73B}" dt="2022-06-03T02:27:27.074" v="4096"/>
          <ac:inkMkLst>
            <pc:docMk/>
            <pc:sldMk cId="3604268397" sldId="272"/>
            <ac:inkMk id="299" creationId="{B97A2F98-2E25-4EF8-BBDA-1973C2D4FD73}"/>
          </ac:inkMkLst>
        </pc:inkChg>
        <pc:inkChg chg="add mod">
          <ac:chgData name="Catherine Watson" userId="36b423ff-f3d0-4618-883e-c2bbeda03679" providerId="ADAL" clId="{BC545A7D-EDAC-4CE3-9D87-93EBEC52C73B}" dt="2022-06-03T02:27:27.074" v="4096"/>
          <ac:inkMkLst>
            <pc:docMk/>
            <pc:sldMk cId="3604268397" sldId="272"/>
            <ac:inkMk id="300" creationId="{2EB229E7-A679-4D56-B637-B9C0E16FC68D}"/>
          </ac:inkMkLst>
        </pc:inkChg>
        <pc:inkChg chg="add mod">
          <ac:chgData name="Catherine Watson" userId="36b423ff-f3d0-4618-883e-c2bbeda03679" providerId="ADAL" clId="{BC545A7D-EDAC-4CE3-9D87-93EBEC52C73B}" dt="2022-06-03T02:27:27.074" v="4096"/>
          <ac:inkMkLst>
            <pc:docMk/>
            <pc:sldMk cId="3604268397" sldId="272"/>
            <ac:inkMk id="301" creationId="{DDD1709A-C97D-4FE5-A59C-7FF54788CF38}"/>
          </ac:inkMkLst>
        </pc:inkChg>
        <pc:inkChg chg="add mod">
          <ac:chgData name="Catherine Watson" userId="36b423ff-f3d0-4618-883e-c2bbeda03679" providerId="ADAL" clId="{BC545A7D-EDAC-4CE3-9D87-93EBEC52C73B}" dt="2022-06-03T02:27:27.074" v="4096"/>
          <ac:inkMkLst>
            <pc:docMk/>
            <pc:sldMk cId="3604268397" sldId="272"/>
            <ac:inkMk id="302" creationId="{8FCB7714-ED57-4F4E-9845-4E09963CA501}"/>
          </ac:inkMkLst>
        </pc:inkChg>
        <pc:inkChg chg="add mod">
          <ac:chgData name="Catherine Watson" userId="36b423ff-f3d0-4618-883e-c2bbeda03679" providerId="ADAL" clId="{BC545A7D-EDAC-4CE3-9D87-93EBEC52C73B}" dt="2022-06-03T02:27:27.074" v="4096"/>
          <ac:inkMkLst>
            <pc:docMk/>
            <pc:sldMk cId="3604268397" sldId="272"/>
            <ac:inkMk id="303" creationId="{802C1FC8-9A83-4F3C-B23D-35F94D1EB35F}"/>
          </ac:inkMkLst>
        </pc:inkChg>
        <pc:inkChg chg="add mod">
          <ac:chgData name="Catherine Watson" userId="36b423ff-f3d0-4618-883e-c2bbeda03679" providerId="ADAL" clId="{BC545A7D-EDAC-4CE3-9D87-93EBEC52C73B}" dt="2022-06-03T02:27:27.074" v="4096"/>
          <ac:inkMkLst>
            <pc:docMk/>
            <pc:sldMk cId="3604268397" sldId="272"/>
            <ac:inkMk id="304" creationId="{37F3CB8E-6402-40AD-9304-6174E9E8C5A6}"/>
          </ac:inkMkLst>
        </pc:inkChg>
        <pc:inkChg chg="add mod">
          <ac:chgData name="Catherine Watson" userId="36b423ff-f3d0-4618-883e-c2bbeda03679" providerId="ADAL" clId="{BC545A7D-EDAC-4CE3-9D87-93EBEC52C73B}" dt="2022-06-03T02:27:27.074" v="4096"/>
          <ac:inkMkLst>
            <pc:docMk/>
            <pc:sldMk cId="3604268397" sldId="272"/>
            <ac:inkMk id="305" creationId="{86D09BDF-0FEB-4EE0-ACDD-E4BD416FF365}"/>
          </ac:inkMkLst>
        </pc:inkChg>
        <pc:inkChg chg="add mod">
          <ac:chgData name="Catherine Watson" userId="36b423ff-f3d0-4618-883e-c2bbeda03679" providerId="ADAL" clId="{BC545A7D-EDAC-4CE3-9D87-93EBEC52C73B}" dt="2022-06-03T02:27:27.074" v="4096"/>
          <ac:inkMkLst>
            <pc:docMk/>
            <pc:sldMk cId="3604268397" sldId="272"/>
            <ac:inkMk id="307" creationId="{1369FF75-7EA9-4641-A7EB-6552FC1982C1}"/>
          </ac:inkMkLst>
        </pc:inkChg>
        <pc:inkChg chg="add mod">
          <ac:chgData name="Catherine Watson" userId="36b423ff-f3d0-4618-883e-c2bbeda03679" providerId="ADAL" clId="{BC545A7D-EDAC-4CE3-9D87-93EBEC52C73B}" dt="2022-06-03T02:27:27.074" v="4096"/>
          <ac:inkMkLst>
            <pc:docMk/>
            <pc:sldMk cId="3604268397" sldId="272"/>
            <ac:inkMk id="308" creationId="{8545E0DE-8E0D-4808-B227-4599578BBFF2}"/>
          </ac:inkMkLst>
        </pc:inkChg>
        <pc:inkChg chg="add mod">
          <ac:chgData name="Catherine Watson" userId="36b423ff-f3d0-4618-883e-c2bbeda03679" providerId="ADAL" clId="{BC545A7D-EDAC-4CE3-9D87-93EBEC52C73B}" dt="2022-06-03T02:27:27.074" v="4096"/>
          <ac:inkMkLst>
            <pc:docMk/>
            <pc:sldMk cId="3604268397" sldId="272"/>
            <ac:inkMk id="309" creationId="{901B8413-769A-4875-9AAF-465ED4E1CED0}"/>
          </ac:inkMkLst>
        </pc:inkChg>
        <pc:inkChg chg="add mod">
          <ac:chgData name="Catherine Watson" userId="36b423ff-f3d0-4618-883e-c2bbeda03679" providerId="ADAL" clId="{BC545A7D-EDAC-4CE3-9D87-93EBEC52C73B}" dt="2022-06-03T02:27:27.074" v="4096"/>
          <ac:inkMkLst>
            <pc:docMk/>
            <pc:sldMk cId="3604268397" sldId="272"/>
            <ac:inkMk id="310" creationId="{74682367-796F-45D0-B207-1A34121E9DAB}"/>
          </ac:inkMkLst>
        </pc:inkChg>
        <pc:inkChg chg="add mod">
          <ac:chgData name="Catherine Watson" userId="36b423ff-f3d0-4618-883e-c2bbeda03679" providerId="ADAL" clId="{BC545A7D-EDAC-4CE3-9D87-93EBEC52C73B}" dt="2022-06-03T02:27:27.074" v="4096"/>
          <ac:inkMkLst>
            <pc:docMk/>
            <pc:sldMk cId="3604268397" sldId="272"/>
            <ac:inkMk id="311" creationId="{3A2385E1-E6B0-488E-8873-BF1C9E320CA1}"/>
          </ac:inkMkLst>
        </pc:inkChg>
        <pc:inkChg chg="add mod">
          <ac:chgData name="Catherine Watson" userId="36b423ff-f3d0-4618-883e-c2bbeda03679" providerId="ADAL" clId="{BC545A7D-EDAC-4CE3-9D87-93EBEC52C73B}" dt="2022-06-03T02:27:27.074" v="4096"/>
          <ac:inkMkLst>
            <pc:docMk/>
            <pc:sldMk cId="3604268397" sldId="272"/>
            <ac:inkMk id="312" creationId="{521F336A-E1B0-4934-A125-85A46E5772BF}"/>
          </ac:inkMkLst>
        </pc:inkChg>
        <pc:inkChg chg="add mod">
          <ac:chgData name="Catherine Watson" userId="36b423ff-f3d0-4618-883e-c2bbeda03679" providerId="ADAL" clId="{BC545A7D-EDAC-4CE3-9D87-93EBEC52C73B}" dt="2022-06-03T02:27:27.074" v="4096"/>
          <ac:inkMkLst>
            <pc:docMk/>
            <pc:sldMk cId="3604268397" sldId="272"/>
            <ac:inkMk id="313" creationId="{489C47E1-2DBA-4A9C-8097-E57B885ADAC4}"/>
          </ac:inkMkLst>
        </pc:inkChg>
        <pc:inkChg chg="add mod">
          <ac:chgData name="Catherine Watson" userId="36b423ff-f3d0-4618-883e-c2bbeda03679" providerId="ADAL" clId="{BC545A7D-EDAC-4CE3-9D87-93EBEC52C73B}" dt="2022-06-03T02:27:27.074" v="4096"/>
          <ac:inkMkLst>
            <pc:docMk/>
            <pc:sldMk cId="3604268397" sldId="272"/>
            <ac:inkMk id="314" creationId="{7D8C82E4-6749-4BC8-85CD-10D5E9BAF428}"/>
          </ac:inkMkLst>
        </pc:inkChg>
        <pc:inkChg chg="add mod">
          <ac:chgData name="Catherine Watson" userId="36b423ff-f3d0-4618-883e-c2bbeda03679" providerId="ADAL" clId="{BC545A7D-EDAC-4CE3-9D87-93EBEC52C73B}" dt="2022-06-03T02:27:27.074" v="4096"/>
          <ac:inkMkLst>
            <pc:docMk/>
            <pc:sldMk cId="3604268397" sldId="272"/>
            <ac:inkMk id="317" creationId="{BDBDB618-2055-46BD-B022-FBAA8E44FBA9}"/>
          </ac:inkMkLst>
        </pc:inkChg>
        <pc:inkChg chg="add mod">
          <ac:chgData name="Catherine Watson" userId="36b423ff-f3d0-4618-883e-c2bbeda03679" providerId="ADAL" clId="{BC545A7D-EDAC-4CE3-9D87-93EBEC52C73B}" dt="2022-06-03T02:27:27.074" v="4096"/>
          <ac:inkMkLst>
            <pc:docMk/>
            <pc:sldMk cId="3604268397" sldId="272"/>
            <ac:inkMk id="318" creationId="{37CEFA81-869B-421B-BD11-B6C69F045870}"/>
          </ac:inkMkLst>
        </pc:inkChg>
        <pc:inkChg chg="add mod">
          <ac:chgData name="Catherine Watson" userId="36b423ff-f3d0-4618-883e-c2bbeda03679" providerId="ADAL" clId="{BC545A7D-EDAC-4CE3-9D87-93EBEC52C73B}" dt="2022-06-03T02:27:27.074" v="4096"/>
          <ac:inkMkLst>
            <pc:docMk/>
            <pc:sldMk cId="3604268397" sldId="272"/>
            <ac:inkMk id="320" creationId="{B0FCCB58-C43E-41AC-A609-54FF734FBF1F}"/>
          </ac:inkMkLst>
        </pc:inkChg>
        <pc:inkChg chg="add mod">
          <ac:chgData name="Catherine Watson" userId="36b423ff-f3d0-4618-883e-c2bbeda03679" providerId="ADAL" clId="{BC545A7D-EDAC-4CE3-9D87-93EBEC52C73B}" dt="2022-06-03T02:27:27.074" v="4096"/>
          <ac:inkMkLst>
            <pc:docMk/>
            <pc:sldMk cId="3604268397" sldId="272"/>
            <ac:inkMk id="321" creationId="{2A467DC7-8FA1-49AD-8EA9-49E98840FE8E}"/>
          </ac:inkMkLst>
        </pc:inkChg>
        <pc:inkChg chg="add mod">
          <ac:chgData name="Catherine Watson" userId="36b423ff-f3d0-4618-883e-c2bbeda03679" providerId="ADAL" clId="{BC545A7D-EDAC-4CE3-9D87-93EBEC52C73B}" dt="2022-06-03T02:27:27.074" v="4096"/>
          <ac:inkMkLst>
            <pc:docMk/>
            <pc:sldMk cId="3604268397" sldId="272"/>
            <ac:inkMk id="322" creationId="{28DCC43C-E945-482C-8F69-6F3308EA9973}"/>
          </ac:inkMkLst>
        </pc:inkChg>
        <pc:inkChg chg="add mod">
          <ac:chgData name="Catherine Watson" userId="36b423ff-f3d0-4618-883e-c2bbeda03679" providerId="ADAL" clId="{BC545A7D-EDAC-4CE3-9D87-93EBEC52C73B}" dt="2022-06-03T02:27:27.074" v="4096"/>
          <ac:inkMkLst>
            <pc:docMk/>
            <pc:sldMk cId="3604268397" sldId="272"/>
            <ac:inkMk id="323" creationId="{26EFD739-A25A-42CA-BDF3-E829436F58A3}"/>
          </ac:inkMkLst>
        </pc:inkChg>
        <pc:inkChg chg="add mod">
          <ac:chgData name="Catherine Watson" userId="36b423ff-f3d0-4618-883e-c2bbeda03679" providerId="ADAL" clId="{BC545A7D-EDAC-4CE3-9D87-93EBEC52C73B}" dt="2022-06-03T02:27:27.074" v="4096"/>
          <ac:inkMkLst>
            <pc:docMk/>
            <pc:sldMk cId="3604268397" sldId="272"/>
            <ac:inkMk id="324" creationId="{112EEA39-F91B-43B7-A312-74668028FDE0}"/>
          </ac:inkMkLst>
        </pc:inkChg>
        <pc:inkChg chg="add mod">
          <ac:chgData name="Catherine Watson" userId="36b423ff-f3d0-4618-883e-c2bbeda03679" providerId="ADAL" clId="{BC545A7D-EDAC-4CE3-9D87-93EBEC52C73B}" dt="2022-06-03T02:27:27.074" v="4096"/>
          <ac:inkMkLst>
            <pc:docMk/>
            <pc:sldMk cId="3604268397" sldId="272"/>
            <ac:inkMk id="325" creationId="{FE50B649-8919-4262-A65A-9F8E1FAF89F1}"/>
          </ac:inkMkLst>
        </pc:inkChg>
        <pc:inkChg chg="add mod">
          <ac:chgData name="Catherine Watson" userId="36b423ff-f3d0-4618-883e-c2bbeda03679" providerId="ADAL" clId="{BC545A7D-EDAC-4CE3-9D87-93EBEC52C73B}" dt="2022-06-03T02:27:27.074" v="4096"/>
          <ac:inkMkLst>
            <pc:docMk/>
            <pc:sldMk cId="3604268397" sldId="272"/>
            <ac:inkMk id="326" creationId="{D5DF54CE-10B6-4C55-8915-7E3C798519A2}"/>
          </ac:inkMkLst>
        </pc:inkChg>
        <pc:inkChg chg="add mod">
          <ac:chgData name="Catherine Watson" userId="36b423ff-f3d0-4618-883e-c2bbeda03679" providerId="ADAL" clId="{BC545A7D-EDAC-4CE3-9D87-93EBEC52C73B}" dt="2022-06-03T02:27:27.074" v="4096"/>
          <ac:inkMkLst>
            <pc:docMk/>
            <pc:sldMk cId="3604268397" sldId="272"/>
            <ac:inkMk id="327" creationId="{692146C8-010D-40E9-B829-515467CE49AD}"/>
          </ac:inkMkLst>
        </pc:inkChg>
        <pc:inkChg chg="add mod">
          <ac:chgData name="Catherine Watson" userId="36b423ff-f3d0-4618-883e-c2bbeda03679" providerId="ADAL" clId="{BC545A7D-EDAC-4CE3-9D87-93EBEC52C73B}" dt="2022-06-03T02:27:27.074" v="4096"/>
          <ac:inkMkLst>
            <pc:docMk/>
            <pc:sldMk cId="3604268397" sldId="272"/>
            <ac:inkMk id="329" creationId="{A5041235-8243-4FE9-AA4B-86BBF4D1D808}"/>
          </ac:inkMkLst>
        </pc:inkChg>
        <pc:inkChg chg="add mod">
          <ac:chgData name="Catherine Watson" userId="36b423ff-f3d0-4618-883e-c2bbeda03679" providerId="ADAL" clId="{BC545A7D-EDAC-4CE3-9D87-93EBEC52C73B}" dt="2022-06-03T02:27:27.074" v="4096"/>
          <ac:inkMkLst>
            <pc:docMk/>
            <pc:sldMk cId="3604268397" sldId="272"/>
            <ac:inkMk id="330" creationId="{6E27659F-1DB8-4E79-AF02-ED1E0C673985}"/>
          </ac:inkMkLst>
        </pc:inkChg>
        <pc:inkChg chg="add mod">
          <ac:chgData name="Catherine Watson" userId="36b423ff-f3d0-4618-883e-c2bbeda03679" providerId="ADAL" clId="{BC545A7D-EDAC-4CE3-9D87-93EBEC52C73B}" dt="2022-06-03T02:27:27.074" v="4096"/>
          <ac:inkMkLst>
            <pc:docMk/>
            <pc:sldMk cId="3604268397" sldId="272"/>
            <ac:inkMk id="331" creationId="{1D70F823-98E2-44DA-A81B-1A0468EFC776}"/>
          </ac:inkMkLst>
        </pc:inkChg>
        <pc:inkChg chg="add mod">
          <ac:chgData name="Catherine Watson" userId="36b423ff-f3d0-4618-883e-c2bbeda03679" providerId="ADAL" clId="{BC545A7D-EDAC-4CE3-9D87-93EBEC52C73B}" dt="2022-06-03T02:27:27.074" v="4096"/>
          <ac:inkMkLst>
            <pc:docMk/>
            <pc:sldMk cId="3604268397" sldId="272"/>
            <ac:inkMk id="332" creationId="{0CC0EFC6-7394-476D-9925-4B2AB90AABFD}"/>
          </ac:inkMkLst>
        </pc:inkChg>
        <pc:inkChg chg="add mod">
          <ac:chgData name="Catherine Watson" userId="36b423ff-f3d0-4618-883e-c2bbeda03679" providerId="ADAL" clId="{BC545A7D-EDAC-4CE3-9D87-93EBEC52C73B}" dt="2022-06-03T02:27:27.074" v="4096"/>
          <ac:inkMkLst>
            <pc:docMk/>
            <pc:sldMk cId="3604268397" sldId="272"/>
            <ac:inkMk id="334" creationId="{F57281F4-161D-4C5C-99BB-CB12B445677F}"/>
          </ac:inkMkLst>
        </pc:inkChg>
        <pc:inkChg chg="add mod">
          <ac:chgData name="Catherine Watson" userId="36b423ff-f3d0-4618-883e-c2bbeda03679" providerId="ADAL" clId="{BC545A7D-EDAC-4CE3-9D87-93EBEC52C73B}" dt="2022-06-03T02:27:27.074" v="4096"/>
          <ac:inkMkLst>
            <pc:docMk/>
            <pc:sldMk cId="3604268397" sldId="272"/>
            <ac:inkMk id="335" creationId="{FB727453-D54F-42F2-BE94-75F7CF7D6AF7}"/>
          </ac:inkMkLst>
        </pc:inkChg>
        <pc:inkChg chg="add mod">
          <ac:chgData name="Catherine Watson" userId="36b423ff-f3d0-4618-883e-c2bbeda03679" providerId="ADAL" clId="{BC545A7D-EDAC-4CE3-9D87-93EBEC52C73B}" dt="2022-06-03T02:27:27.074" v="4096"/>
          <ac:inkMkLst>
            <pc:docMk/>
            <pc:sldMk cId="3604268397" sldId="272"/>
            <ac:inkMk id="336" creationId="{37A382EE-E0AC-4BDE-B829-FA9EBBFD3BCB}"/>
          </ac:inkMkLst>
        </pc:inkChg>
        <pc:inkChg chg="add mod">
          <ac:chgData name="Catherine Watson" userId="36b423ff-f3d0-4618-883e-c2bbeda03679" providerId="ADAL" clId="{BC545A7D-EDAC-4CE3-9D87-93EBEC52C73B}" dt="2022-06-03T02:27:27.074" v="4096"/>
          <ac:inkMkLst>
            <pc:docMk/>
            <pc:sldMk cId="3604268397" sldId="272"/>
            <ac:inkMk id="338" creationId="{1941C127-BCFE-445F-8790-3AD7FEEF826F}"/>
          </ac:inkMkLst>
        </pc:inkChg>
        <pc:inkChg chg="add mod">
          <ac:chgData name="Catherine Watson" userId="36b423ff-f3d0-4618-883e-c2bbeda03679" providerId="ADAL" clId="{BC545A7D-EDAC-4CE3-9D87-93EBEC52C73B}" dt="2022-06-03T02:27:27.074" v="4096"/>
          <ac:inkMkLst>
            <pc:docMk/>
            <pc:sldMk cId="3604268397" sldId="272"/>
            <ac:inkMk id="339" creationId="{ED6DDFFA-56AF-4C39-AF6F-3E8F4E949E88}"/>
          </ac:inkMkLst>
        </pc:inkChg>
        <pc:inkChg chg="add mod">
          <ac:chgData name="Catherine Watson" userId="36b423ff-f3d0-4618-883e-c2bbeda03679" providerId="ADAL" clId="{BC545A7D-EDAC-4CE3-9D87-93EBEC52C73B}" dt="2022-06-03T02:27:27.074" v="4096"/>
          <ac:inkMkLst>
            <pc:docMk/>
            <pc:sldMk cId="3604268397" sldId="272"/>
            <ac:inkMk id="340" creationId="{C486B32A-455E-4F75-99C2-F65F77EEFB9D}"/>
          </ac:inkMkLst>
        </pc:inkChg>
        <pc:inkChg chg="add mod">
          <ac:chgData name="Catherine Watson" userId="36b423ff-f3d0-4618-883e-c2bbeda03679" providerId="ADAL" clId="{BC545A7D-EDAC-4CE3-9D87-93EBEC52C73B}" dt="2022-06-03T02:27:27.074" v="4096"/>
          <ac:inkMkLst>
            <pc:docMk/>
            <pc:sldMk cId="3604268397" sldId="272"/>
            <ac:inkMk id="341" creationId="{AB465EC6-63B9-44FF-9140-17E3CBF5F61B}"/>
          </ac:inkMkLst>
        </pc:inkChg>
        <pc:inkChg chg="add mod">
          <ac:chgData name="Catherine Watson" userId="36b423ff-f3d0-4618-883e-c2bbeda03679" providerId="ADAL" clId="{BC545A7D-EDAC-4CE3-9D87-93EBEC52C73B}" dt="2022-06-03T02:19:03.193" v="3629"/>
          <ac:inkMkLst>
            <pc:docMk/>
            <pc:sldMk cId="3604268397" sldId="272"/>
            <ac:inkMk id="343" creationId="{5D4711B9-3437-40BD-BA7A-B3C38DF69FC0}"/>
          </ac:inkMkLst>
        </pc:inkChg>
        <pc:inkChg chg="add del mod">
          <ac:chgData name="Catherine Watson" userId="36b423ff-f3d0-4618-883e-c2bbeda03679" providerId="ADAL" clId="{BC545A7D-EDAC-4CE3-9D87-93EBEC52C73B}" dt="2022-06-03T02:17:51.514" v="3597"/>
          <ac:inkMkLst>
            <pc:docMk/>
            <pc:sldMk cId="3604268397" sldId="272"/>
            <ac:inkMk id="344" creationId="{ABF9ED06-11D5-4482-A379-C82688B66652}"/>
          </ac:inkMkLst>
        </pc:inkChg>
        <pc:inkChg chg="add mod">
          <ac:chgData name="Catherine Watson" userId="36b423ff-f3d0-4618-883e-c2bbeda03679" providerId="ADAL" clId="{BC545A7D-EDAC-4CE3-9D87-93EBEC52C73B}" dt="2022-06-03T02:27:27.074" v="4096"/>
          <ac:inkMkLst>
            <pc:docMk/>
            <pc:sldMk cId="3604268397" sldId="272"/>
            <ac:inkMk id="346" creationId="{AE91C5CE-D4D4-4854-BA3D-0834841B775E}"/>
          </ac:inkMkLst>
        </pc:inkChg>
        <pc:inkChg chg="add mod">
          <ac:chgData name="Catherine Watson" userId="36b423ff-f3d0-4618-883e-c2bbeda03679" providerId="ADAL" clId="{BC545A7D-EDAC-4CE3-9D87-93EBEC52C73B}" dt="2022-06-03T02:27:27.074" v="4096"/>
          <ac:inkMkLst>
            <pc:docMk/>
            <pc:sldMk cId="3604268397" sldId="272"/>
            <ac:inkMk id="347" creationId="{A211CE31-BFD2-4F14-803C-994F0A282E5E}"/>
          </ac:inkMkLst>
        </pc:inkChg>
        <pc:inkChg chg="add mod">
          <ac:chgData name="Catherine Watson" userId="36b423ff-f3d0-4618-883e-c2bbeda03679" providerId="ADAL" clId="{BC545A7D-EDAC-4CE3-9D87-93EBEC52C73B}" dt="2022-06-03T02:27:27.074" v="4096"/>
          <ac:inkMkLst>
            <pc:docMk/>
            <pc:sldMk cId="3604268397" sldId="272"/>
            <ac:inkMk id="349" creationId="{62D8456F-35F4-4345-95F4-8C9956B58B9E}"/>
          </ac:inkMkLst>
        </pc:inkChg>
        <pc:inkChg chg="add mod">
          <ac:chgData name="Catherine Watson" userId="36b423ff-f3d0-4618-883e-c2bbeda03679" providerId="ADAL" clId="{BC545A7D-EDAC-4CE3-9D87-93EBEC52C73B}" dt="2022-06-03T02:27:27.074" v="4096"/>
          <ac:inkMkLst>
            <pc:docMk/>
            <pc:sldMk cId="3604268397" sldId="272"/>
            <ac:inkMk id="350" creationId="{56003DFB-EB67-4C7E-8212-D37C62277A08}"/>
          </ac:inkMkLst>
        </pc:inkChg>
        <pc:inkChg chg="add mod">
          <ac:chgData name="Catherine Watson" userId="36b423ff-f3d0-4618-883e-c2bbeda03679" providerId="ADAL" clId="{BC545A7D-EDAC-4CE3-9D87-93EBEC52C73B}" dt="2022-06-03T02:27:27.074" v="4096"/>
          <ac:inkMkLst>
            <pc:docMk/>
            <pc:sldMk cId="3604268397" sldId="272"/>
            <ac:inkMk id="351" creationId="{C93393AE-21E1-46A9-99CE-3537D3BCE5F9}"/>
          </ac:inkMkLst>
        </pc:inkChg>
        <pc:inkChg chg="add mod">
          <ac:chgData name="Catherine Watson" userId="36b423ff-f3d0-4618-883e-c2bbeda03679" providerId="ADAL" clId="{BC545A7D-EDAC-4CE3-9D87-93EBEC52C73B}" dt="2022-06-03T02:27:27.074" v="4096"/>
          <ac:inkMkLst>
            <pc:docMk/>
            <pc:sldMk cId="3604268397" sldId="272"/>
            <ac:inkMk id="352" creationId="{08377F78-0D3E-4FDC-9438-82D8777A9FCC}"/>
          </ac:inkMkLst>
        </pc:inkChg>
        <pc:inkChg chg="add mod">
          <ac:chgData name="Catherine Watson" userId="36b423ff-f3d0-4618-883e-c2bbeda03679" providerId="ADAL" clId="{BC545A7D-EDAC-4CE3-9D87-93EBEC52C73B}" dt="2022-06-03T02:27:27.074" v="4096"/>
          <ac:inkMkLst>
            <pc:docMk/>
            <pc:sldMk cId="3604268397" sldId="272"/>
            <ac:inkMk id="353" creationId="{40DFAB03-90F6-4853-84CF-4E2FB15C4FFD}"/>
          </ac:inkMkLst>
        </pc:inkChg>
        <pc:inkChg chg="add mod">
          <ac:chgData name="Catherine Watson" userId="36b423ff-f3d0-4618-883e-c2bbeda03679" providerId="ADAL" clId="{BC545A7D-EDAC-4CE3-9D87-93EBEC52C73B}" dt="2022-06-03T02:27:27.074" v="4096"/>
          <ac:inkMkLst>
            <pc:docMk/>
            <pc:sldMk cId="3604268397" sldId="272"/>
            <ac:inkMk id="354" creationId="{1FA71F92-485B-4132-8B53-40D8EFF28C24}"/>
          </ac:inkMkLst>
        </pc:inkChg>
        <pc:inkChg chg="add mod">
          <ac:chgData name="Catherine Watson" userId="36b423ff-f3d0-4618-883e-c2bbeda03679" providerId="ADAL" clId="{BC545A7D-EDAC-4CE3-9D87-93EBEC52C73B}" dt="2022-06-03T02:27:27.074" v="4096"/>
          <ac:inkMkLst>
            <pc:docMk/>
            <pc:sldMk cId="3604268397" sldId="272"/>
            <ac:inkMk id="355" creationId="{F8E4F526-3187-40D1-937E-4A2DCEC263DA}"/>
          </ac:inkMkLst>
        </pc:inkChg>
        <pc:inkChg chg="add mod">
          <ac:chgData name="Catherine Watson" userId="36b423ff-f3d0-4618-883e-c2bbeda03679" providerId="ADAL" clId="{BC545A7D-EDAC-4CE3-9D87-93EBEC52C73B}" dt="2022-06-03T02:27:27.074" v="4096"/>
          <ac:inkMkLst>
            <pc:docMk/>
            <pc:sldMk cId="3604268397" sldId="272"/>
            <ac:inkMk id="356" creationId="{255A4364-8D8C-438F-B943-2D4B6E4BABBA}"/>
          </ac:inkMkLst>
        </pc:inkChg>
        <pc:inkChg chg="add mod">
          <ac:chgData name="Catherine Watson" userId="36b423ff-f3d0-4618-883e-c2bbeda03679" providerId="ADAL" clId="{BC545A7D-EDAC-4CE3-9D87-93EBEC52C73B}" dt="2022-06-03T02:27:27.074" v="4096"/>
          <ac:inkMkLst>
            <pc:docMk/>
            <pc:sldMk cId="3604268397" sldId="272"/>
            <ac:inkMk id="357" creationId="{D28A3388-39E2-42F3-9F8F-710BC3A551C9}"/>
          </ac:inkMkLst>
        </pc:inkChg>
        <pc:inkChg chg="add mod">
          <ac:chgData name="Catherine Watson" userId="36b423ff-f3d0-4618-883e-c2bbeda03679" providerId="ADAL" clId="{BC545A7D-EDAC-4CE3-9D87-93EBEC52C73B}" dt="2022-06-03T02:27:27.074" v="4096"/>
          <ac:inkMkLst>
            <pc:docMk/>
            <pc:sldMk cId="3604268397" sldId="272"/>
            <ac:inkMk id="358" creationId="{02CE181E-608A-4336-9DFE-486026DCFD30}"/>
          </ac:inkMkLst>
        </pc:inkChg>
        <pc:inkChg chg="add mod">
          <ac:chgData name="Catherine Watson" userId="36b423ff-f3d0-4618-883e-c2bbeda03679" providerId="ADAL" clId="{BC545A7D-EDAC-4CE3-9D87-93EBEC52C73B}" dt="2022-06-03T02:27:27.074" v="4096"/>
          <ac:inkMkLst>
            <pc:docMk/>
            <pc:sldMk cId="3604268397" sldId="272"/>
            <ac:inkMk id="360" creationId="{28B76D4D-C157-48F9-A60B-0FF1D57EE74F}"/>
          </ac:inkMkLst>
        </pc:inkChg>
        <pc:inkChg chg="add mod">
          <ac:chgData name="Catherine Watson" userId="36b423ff-f3d0-4618-883e-c2bbeda03679" providerId="ADAL" clId="{BC545A7D-EDAC-4CE3-9D87-93EBEC52C73B}" dt="2022-06-03T02:27:27.074" v="4096"/>
          <ac:inkMkLst>
            <pc:docMk/>
            <pc:sldMk cId="3604268397" sldId="272"/>
            <ac:inkMk id="361" creationId="{5CDB70E2-A911-49C3-B6E6-B37D267E30EE}"/>
          </ac:inkMkLst>
        </pc:inkChg>
        <pc:inkChg chg="add mod">
          <ac:chgData name="Catherine Watson" userId="36b423ff-f3d0-4618-883e-c2bbeda03679" providerId="ADAL" clId="{BC545A7D-EDAC-4CE3-9D87-93EBEC52C73B}" dt="2022-06-03T02:27:27.074" v="4096"/>
          <ac:inkMkLst>
            <pc:docMk/>
            <pc:sldMk cId="3604268397" sldId="272"/>
            <ac:inkMk id="363" creationId="{CC806946-6F0D-4606-A466-4679959FBAA0}"/>
          </ac:inkMkLst>
        </pc:inkChg>
        <pc:inkChg chg="add mod">
          <ac:chgData name="Catherine Watson" userId="36b423ff-f3d0-4618-883e-c2bbeda03679" providerId="ADAL" clId="{BC545A7D-EDAC-4CE3-9D87-93EBEC52C73B}" dt="2022-06-03T02:27:27.074" v="4096"/>
          <ac:inkMkLst>
            <pc:docMk/>
            <pc:sldMk cId="3604268397" sldId="272"/>
            <ac:inkMk id="364" creationId="{1ACDFFB8-347D-47E7-9F22-F4E0607B109A}"/>
          </ac:inkMkLst>
        </pc:inkChg>
        <pc:inkChg chg="add mod">
          <ac:chgData name="Catherine Watson" userId="36b423ff-f3d0-4618-883e-c2bbeda03679" providerId="ADAL" clId="{BC545A7D-EDAC-4CE3-9D87-93EBEC52C73B}" dt="2022-06-03T02:27:27.074" v="4096"/>
          <ac:inkMkLst>
            <pc:docMk/>
            <pc:sldMk cId="3604268397" sldId="272"/>
            <ac:inkMk id="366" creationId="{5670E287-4191-41FA-8278-79098C7FF50C}"/>
          </ac:inkMkLst>
        </pc:inkChg>
        <pc:inkChg chg="add mod">
          <ac:chgData name="Catherine Watson" userId="36b423ff-f3d0-4618-883e-c2bbeda03679" providerId="ADAL" clId="{BC545A7D-EDAC-4CE3-9D87-93EBEC52C73B}" dt="2022-06-03T02:27:27.074" v="4096"/>
          <ac:inkMkLst>
            <pc:docMk/>
            <pc:sldMk cId="3604268397" sldId="272"/>
            <ac:inkMk id="367" creationId="{52C5E369-6B72-49A5-8ED4-3E71D9958A71}"/>
          </ac:inkMkLst>
        </pc:inkChg>
        <pc:inkChg chg="add mod">
          <ac:chgData name="Catherine Watson" userId="36b423ff-f3d0-4618-883e-c2bbeda03679" providerId="ADAL" clId="{BC545A7D-EDAC-4CE3-9D87-93EBEC52C73B}" dt="2022-06-03T02:27:27.074" v="4096"/>
          <ac:inkMkLst>
            <pc:docMk/>
            <pc:sldMk cId="3604268397" sldId="272"/>
            <ac:inkMk id="368" creationId="{6EB1C876-237D-46DE-A7DB-C133E4C06BF7}"/>
          </ac:inkMkLst>
        </pc:inkChg>
        <pc:inkChg chg="add mod">
          <ac:chgData name="Catherine Watson" userId="36b423ff-f3d0-4618-883e-c2bbeda03679" providerId="ADAL" clId="{BC545A7D-EDAC-4CE3-9D87-93EBEC52C73B}" dt="2022-06-03T02:27:27.074" v="4096"/>
          <ac:inkMkLst>
            <pc:docMk/>
            <pc:sldMk cId="3604268397" sldId="272"/>
            <ac:inkMk id="370" creationId="{B6DF6918-431D-46B9-8A1A-84A37D7EFC53}"/>
          </ac:inkMkLst>
        </pc:inkChg>
        <pc:inkChg chg="add mod">
          <ac:chgData name="Catherine Watson" userId="36b423ff-f3d0-4618-883e-c2bbeda03679" providerId="ADAL" clId="{BC545A7D-EDAC-4CE3-9D87-93EBEC52C73B}" dt="2022-06-03T02:27:27.074" v="4096"/>
          <ac:inkMkLst>
            <pc:docMk/>
            <pc:sldMk cId="3604268397" sldId="272"/>
            <ac:inkMk id="371" creationId="{1F4061FD-1A76-4D9E-B0E2-CBEE8C47AF88}"/>
          </ac:inkMkLst>
        </pc:inkChg>
        <pc:inkChg chg="add mod">
          <ac:chgData name="Catherine Watson" userId="36b423ff-f3d0-4618-883e-c2bbeda03679" providerId="ADAL" clId="{BC545A7D-EDAC-4CE3-9D87-93EBEC52C73B}" dt="2022-06-03T02:27:27.074" v="4096"/>
          <ac:inkMkLst>
            <pc:docMk/>
            <pc:sldMk cId="3604268397" sldId="272"/>
            <ac:inkMk id="372" creationId="{19682FAC-445B-480A-AE0E-ADC203C2D651}"/>
          </ac:inkMkLst>
        </pc:inkChg>
        <pc:inkChg chg="add mod">
          <ac:chgData name="Catherine Watson" userId="36b423ff-f3d0-4618-883e-c2bbeda03679" providerId="ADAL" clId="{BC545A7D-EDAC-4CE3-9D87-93EBEC52C73B}" dt="2022-06-03T02:27:27.074" v="4096"/>
          <ac:inkMkLst>
            <pc:docMk/>
            <pc:sldMk cId="3604268397" sldId="272"/>
            <ac:inkMk id="373" creationId="{20598E04-2493-4075-8A36-4DEC5130E02F}"/>
          </ac:inkMkLst>
        </pc:inkChg>
        <pc:inkChg chg="add mod">
          <ac:chgData name="Catherine Watson" userId="36b423ff-f3d0-4618-883e-c2bbeda03679" providerId="ADAL" clId="{BC545A7D-EDAC-4CE3-9D87-93EBEC52C73B}" dt="2022-06-03T02:27:27.074" v="4096"/>
          <ac:inkMkLst>
            <pc:docMk/>
            <pc:sldMk cId="3604268397" sldId="272"/>
            <ac:inkMk id="374" creationId="{04014F2B-584E-4CB9-80E3-6C57B22D751E}"/>
          </ac:inkMkLst>
        </pc:inkChg>
        <pc:inkChg chg="add mod">
          <ac:chgData name="Catherine Watson" userId="36b423ff-f3d0-4618-883e-c2bbeda03679" providerId="ADAL" clId="{BC545A7D-EDAC-4CE3-9D87-93EBEC52C73B}" dt="2022-06-03T02:27:27.074" v="4096"/>
          <ac:inkMkLst>
            <pc:docMk/>
            <pc:sldMk cId="3604268397" sldId="272"/>
            <ac:inkMk id="376" creationId="{DD38DFD6-4758-4A67-B03A-6633369E8F78}"/>
          </ac:inkMkLst>
        </pc:inkChg>
        <pc:inkChg chg="add mod">
          <ac:chgData name="Catherine Watson" userId="36b423ff-f3d0-4618-883e-c2bbeda03679" providerId="ADAL" clId="{BC545A7D-EDAC-4CE3-9D87-93EBEC52C73B}" dt="2022-06-03T02:27:27.074" v="4096"/>
          <ac:inkMkLst>
            <pc:docMk/>
            <pc:sldMk cId="3604268397" sldId="272"/>
            <ac:inkMk id="377" creationId="{974032E1-4624-42C8-A922-3BA9EFABCEE1}"/>
          </ac:inkMkLst>
        </pc:inkChg>
        <pc:inkChg chg="add mod">
          <ac:chgData name="Catherine Watson" userId="36b423ff-f3d0-4618-883e-c2bbeda03679" providerId="ADAL" clId="{BC545A7D-EDAC-4CE3-9D87-93EBEC52C73B}" dt="2022-06-03T02:27:27.074" v="4096"/>
          <ac:inkMkLst>
            <pc:docMk/>
            <pc:sldMk cId="3604268397" sldId="272"/>
            <ac:inkMk id="378" creationId="{B7D008D0-6B16-4677-9216-86DCBE169E31}"/>
          </ac:inkMkLst>
        </pc:inkChg>
        <pc:inkChg chg="add mod">
          <ac:chgData name="Catherine Watson" userId="36b423ff-f3d0-4618-883e-c2bbeda03679" providerId="ADAL" clId="{BC545A7D-EDAC-4CE3-9D87-93EBEC52C73B}" dt="2022-06-03T02:27:27.074" v="4096"/>
          <ac:inkMkLst>
            <pc:docMk/>
            <pc:sldMk cId="3604268397" sldId="272"/>
            <ac:inkMk id="379" creationId="{CAE0F159-7AE3-4A18-B5B6-1529DCE6C3C6}"/>
          </ac:inkMkLst>
        </pc:inkChg>
        <pc:inkChg chg="add mod">
          <ac:chgData name="Catherine Watson" userId="36b423ff-f3d0-4618-883e-c2bbeda03679" providerId="ADAL" clId="{BC545A7D-EDAC-4CE3-9D87-93EBEC52C73B}" dt="2022-06-03T02:27:27.074" v="4096"/>
          <ac:inkMkLst>
            <pc:docMk/>
            <pc:sldMk cId="3604268397" sldId="272"/>
            <ac:inkMk id="381" creationId="{AF2E897D-1356-478E-8697-676AAE5261DE}"/>
          </ac:inkMkLst>
        </pc:inkChg>
        <pc:inkChg chg="add mod">
          <ac:chgData name="Catherine Watson" userId="36b423ff-f3d0-4618-883e-c2bbeda03679" providerId="ADAL" clId="{BC545A7D-EDAC-4CE3-9D87-93EBEC52C73B}" dt="2022-06-03T02:27:27.074" v="4096"/>
          <ac:inkMkLst>
            <pc:docMk/>
            <pc:sldMk cId="3604268397" sldId="272"/>
            <ac:inkMk id="383" creationId="{BEC2DF85-808C-45CA-9CFF-102AD2BF2010}"/>
          </ac:inkMkLst>
        </pc:inkChg>
        <pc:inkChg chg="add mod">
          <ac:chgData name="Catherine Watson" userId="36b423ff-f3d0-4618-883e-c2bbeda03679" providerId="ADAL" clId="{BC545A7D-EDAC-4CE3-9D87-93EBEC52C73B}" dt="2022-06-03T02:27:27.074" v="4096"/>
          <ac:inkMkLst>
            <pc:docMk/>
            <pc:sldMk cId="3604268397" sldId="272"/>
            <ac:inkMk id="384" creationId="{943ECDE2-643E-471F-849B-20234CC0150B}"/>
          </ac:inkMkLst>
        </pc:inkChg>
        <pc:inkChg chg="add mod">
          <ac:chgData name="Catherine Watson" userId="36b423ff-f3d0-4618-883e-c2bbeda03679" providerId="ADAL" clId="{BC545A7D-EDAC-4CE3-9D87-93EBEC52C73B}" dt="2022-06-03T02:27:27.074" v="4096"/>
          <ac:inkMkLst>
            <pc:docMk/>
            <pc:sldMk cId="3604268397" sldId="272"/>
            <ac:inkMk id="386" creationId="{B8641342-1982-44BE-9263-37FD0AA6F063}"/>
          </ac:inkMkLst>
        </pc:inkChg>
        <pc:inkChg chg="add mod">
          <ac:chgData name="Catherine Watson" userId="36b423ff-f3d0-4618-883e-c2bbeda03679" providerId="ADAL" clId="{BC545A7D-EDAC-4CE3-9D87-93EBEC52C73B}" dt="2022-06-03T02:27:27.074" v="4096"/>
          <ac:inkMkLst>
            <pc:docMk/>
            <pc:sldMk cId="3604268397" sldId="272"/>
            <ac:inkMk id="387" creationId="{0CDBE283-78DE-4E76-AB62-69B52DE79F22}"/>
          </ac:inkMkLst>
        </pc:inkChg>
        <pc:inkChg chg="add mod">
          <ac:chgData name="Catherine Watson" userId="36b423ff-f3d0-4618-883e-c2bbeda03679" providerId="ADAL" clId="{BC545A7D-EDAC-4CE3-9D87-93EBEC52C73B}" dt="2022-06-03T02:27:27.074" v="4096"/>
          <ac:inkMkLst>
            <pc:docMk/>
            <pc:sldMk cId="3604268397" sldId="272"/>
            <ac:inkMk id="388" creationId="{6CE9BE17-AAA4-4A90-BFC9-6744C17A9A2A}"/>
          </ac:inkMkLst>
        </pc:inkChg>
        <pc:inkChg chg="add mod">
          <ac:chgData name="Catherine Watson" userId="36b423ff-f3d0-4618-883e-c2bbeda03679" providerId="ADAL" clId="{BC545A7D-EDAC-4CE3-9D87-93EBEC52C73B}" dt="2022-06-03T02:27:27.074" v="4096"/>
          <ac:inkMkLst>
            <pc:docMk/>
            <pc:sldMk cId="3604268397" sldId="272"/>
            <ac:inkMk id="389" creationId="{15E22724-64A9-482C-A53B-A93196149B83}"/>
          </ac:inkMkLst>
        </pc:inkChg>
        <pc:inkChg chg="add mod">
          <ac:chgData name="Catherine Watson" userId="36b423ff-f3d0-4618-883e-c2bbeda03679" providerId="ADAL" clId="{BC545A7D-EDAC-4CE3-9D87-93EBEC52C73B}" dt="2022-06-03T02:27:27.074" v="4096"/>
          <ac:inkMkLst>
            <pc:docMk/>
            <pc:sldMk cId="3604268397" sldId="272"/>
            <ac:inkMk id="390" creationId="{CA8673DC-14B8-44B7-A09F-D836623FC60A}"/>
          </ac:inkMkLst>
        </pc:inkChg>
        <pc:inkChg chg="add mod">
          <ac:chgData name="Catherine Watson" userId="36b423ff-f3d0-4618-883e-c2bbeda03679" providerId="ADAL" clId="{BC545A7D-EDAC-4CE3-9D87-93EBEC52C73B}" dt="2022-06-03T02:27:27.074" v="4096"/>
          <ac:inkMkLst>
            <pc:docMk/>
            <pc:sldMk cId="3604268397" sldId="272"/>
            <ac:inkMk id="391" creationId="{640F49FC-1A56-4FEF-888D-C3B0105CD5F2}"/>
          </ac:inkMkLst>
        </pc:inkChg>
        <pc:inkChg chg="add mod">
          <ac:chgData name="Catherine Watson" userId="36b423ff-f3d0-4618-883e-c2bbeda03679" providerId="ADAL" clId="{BC545A7D-EDAC-4CE3-9D87-93EBEC52C73B}" dt="2022-06-03T02:27:27.074" v="4096"/>
          <ac:inkMkLst>
            <pc:docMk/>
            <pc:sldMk cId="3604268397" sldId="272"/>
            <ac:inkMk id="392" creationId="{3AC74152-7920-4653-8082-C60D6CD44F54}"/>
          </ac:inkMkLst>
        </pc:inkChg>
        <pc:inkChg chg="add mod">
          <ac:chgData name="Catherine Watson" userId="36b423ff-f3d0-4618-883e-c2bbeda03679" providerId="ADAL" clId="{BC545A7D-EDAC-4CE3-9D87-93EBEC52C73B}" dt="2022-06-03T02:27:27.074" v="4096"/>
          <ac:inkMkLst>
            <pc:docMk/>
            <pc:sldMk cId="3604268397" sldId="272"/>
            <ac:inkMk id="393" creationId="{E2A75490-C124-40C5-8AD8-3C9FD4FF00EB}"/>
          </ac:inkMkLst>
        </pc:inkChg>
        <pc:inkChg chg="add mod">
          <ac:chgData name="Catherine Watson" userId="36b423ff-f3d0-4618-883e-c2bbeda03679" providerId="ADAL" clId="{BC545A7D-EDAC-4CE3-9D87-93EBEC52C73B}" dt="2022-06-03T02:27:27.074" v="4096"/>
          <ac:inkMkLst>
            <pc:docMk/>
            <pc:sldMk cId="3604268397" sldId="272"/>
            <ac:inkMk id="394" creationId="{023F7981-E995-4C3B-B0D3-BD404C53BFAC}"/>
          </ac:inkMkLst>
        </pc:inkChg>
        <pc:inkChg chg="add mod">
          <ac:chgData name="Catherine Watson" userId="36b423ff-f3d0-4618-883e-c2bbeda03679" providerId="ADAL" clId="{BC545A7D-EDAC-4CE3-9D87-93EBEC52C73B}" dt="2022-06-03T02:27:27.074" v="4096"/>
          <ac:inkMkLst>
            <pc:docMk/>
            <pc:sldMk cId="3604268397" sldId="272"/>
            <ac:inkMk id="395" creationId="{FCE24BD1-48E9-4252-8502-0D4810AF3002}"/>
          </ac:inkMkLst>
        </pc:inkChg>
        <pc:inkChg chg="add mod">
          <ac:chgData name="Catherine Watson" userId="36b423ff-f3d0-4618-883e-c2bbeda03679" providerId="ADAL" clId="{BC545A7D-EDAC-4CE3-9D87-93EBEC52C73B}" dt="2022-06-03T02:27:27.074" v="4096"/>
          <ac:inkMkLst>
            <pc:docMk/>
            <pc:sldMk cId="3604268397" sldId="272"/>
            <ac:inkMk id="396" creationId="{29D1F6B3-9149-4713-ABD9-560F81B6E824}"/>
          </ac:inkMkLst>
        </pc:inkChg>
        <pc:inkChg chg="add mod">
          <ac:chgData name="Catherine Watson" userId="36b423ff-f3d0-4618-883e-c2bbeda03679" providerId="ADAL" clId="{BC545A7D-EDAC-4CE3-9D87-93EBEC52C73B}" dt="2022-06-03T02:27:27.074" v="4096"/>
          <ac:inkMkLst>
            <pc:docMk/>
            <pc:sldMk cId="3604268397" sldId="272"/>
            <ac:inkMk id="397" creationId="{986D9430-4757-4F42-BFAE-74FAB00E320E}"/>
          </ac:inkMkLst>
        </pc:inkChg>
        <pc:inkChg chg="add mod">
          <ac:chgData name="Catherine Watson" userId="36b423ff-f3d0-4618-883e-c2bbeda03679" providerId="ADAL" clId="{BC545A7D-EDAC-4CE3-9D87-93EBEC52C73B}" dt="2022-06-03T02:27:27.074" v="4096"/>
          <ac:inkMkLst>
            <pc:docMk/>
            <pc:sldMk cId="3604268397" sldId="272"/>
            <ac:inkMk id="399" creationId="{371DC3B0-624A-4CC7-8B30-AD1DC3890C9F}"/>
          </ac:inkMkLst>
        </pc:inkChg>
        <pc:inkChg chg="add mod">
          <ac:chgData name="Catherine Watson" userId="36b423ff-f3d0-4618-883e-c2bbeda03679" providerId="ADAL" clId="{BC545A7D-EDAC-4CE3-9D87-93EBEC52C73B}" dt="2022-06-03T02:27:27.074" v="4096"/>
          <ac:inkMkLst>
            <pc:docMk/>
            <pc:sldMk cId="3604268397" sldId="272"/>
            <ac:inkMk id="400" creationId="{E46A8AFC-77DB-4651-A86D-AC65FD908796}"/>
          </ac:inkMkLst>
        </pc:inkChg>
        <pc:inkChg chg="add mod">
          <ac:chgData name="Catherine Watson" userId="36b423ff-f3d0-4618-883e-c2bbeda03679" providerId="ADAL" clId="{BC545A7D-EDAC-4CE3-9D87-93EBEC52C73B}" dt="2022-06-03T02:27:27.074" v="4096"/>
          <ac:inkMkLst>
            <pc:docMk/>
            <pc:sldMk cId="3604268397" sldId="272"/>
            <ac:inkMk id="401" creationId="{538B2DDB-E546-4861-872D-A757022B09D1}"/>
          </ac:inkMkLst>
        </pc:inkChg>
        <pc:inkChg chg="add mod">
          <ac:chgData name="Catherine Watson" userId="36b423ff-f3d0-4618-883e-c2bbeda03679" providerId="ADAL" clId="{BC545A7D-EDAC-4CE3-9D87-93EBEC52C73B}" dt="2022-06-03T02:27:27.074" v="4096"/>
          <ac:inkMkLst>
            <pc:docMk/>
            <pc:sldMk cId="3604268397" sldId="272"/>
            <ac:inkMk id="402" creationId="{9BBDAEE3-BA64-4AFC-BA68-108B674DE290}"/>
          </ac:inkMkLst>
        </pc:inkChg>
        <pc:inkChg chg="add mod">
          <ac:chgData name="Catherine Watson" userId="36b423ff-f3d0-4618-883e-c2bbeda03679" providerId="ADAL" clId="{BC545A7D-EDAC-4CE3-9D87-93EBEC52C73B}" dt="2022-06-03T02:27:27.074" v="4096"/>
          <ac:inkMkLst>
            <pc:docMk/>
            <pc:sldMk cId="3604268397" sldId="272"/>
            <ac:inkMk id="403" creationId="{AFBFC6C6-1BA8-4870-9CA9-18AD7D64A31B}"/>
          </ac:inkMkLst>
        </pc:inkChg>
        <pc:inkChg chg="add mod">
          <ac:chgData name="Catherine Watson" userId="36b423ff-f3d0-4618-883e-c2bbeda03679" providerId="ADAL" clId="{BC545A7D-EDAC-4CE3-9D87-93EBEC52C73B}" dt="2022-06-03T02:27:27.074" v="4096"/>
          <ac:inkMkLst>
            <pc:docMk/>
            <pc:sldMk cId="3604268397" sldId="272"/>
            <ac:inkMk id="404" creationId="{E3960BE7-8B68-4451-A715-11A3C7C083C3}"/>
          </ac:inkMkLst>
        </pc:inkChg>
        <pc:inkChg chg="add mod">
          <ac:chgData name="Catherine Watson" userId="36b423ff-f3d0-4618-883e-c2bbeda03679" providerId="ADAL" clId="{BC545A7D-EDAC-4CE3-9D87-93EBEC52C73B}" dt="2022-06-03T02:27:27.074" v="4096"/>
          <ac:inkMkLst>
            <pc:docMk/>
            <pc:sldMk cId="3604268397" sldId="272"/>
            <ac:inkMk id="405" creationId="{E9CAFA1A-E236-49A6-8347-36BB16F94B81}"/>
          </ac:inkMkLst>
        </pc:inkChg>
        <pc:inkChg chg="add mod">
          <ac:chgData name="Catherine Watson" userId="36b423ff-f3d0-4618-883e-c2bbeda03679" providerId="ADAL" clId="{BC545A7D-EDAC-4CE3-9D87-93EBEC52C73B}" dt="2022-06-03T02:27:27.074" v="4096"/>
          <ac:inkMkLst>
            <pc:docMk/>
            <pc:sldMk cId="3604268397" sldId="272"/>
            <ac:inkMk id="406" creationId="{2BD0F3F7-1783-4225-8B48-0B10E7310F8D}"/>
          </ac:inkMkLst>
        </pc:inkChg>
        <pc:inkChg chg="add mod">
          <ac:chgData name="Catherine Watson" userId="36b423ff-f3d0-4618-883e-c2bbeda03679" providerId="ADAL" clId="{BC545A7D-EDAC-4CE3-9D87-93EBEC52C73B}" dt="2022-06-03T02:27:27.074" v="4096"/>
          <ac:inkMkLst>
            <pc:docMk/>
            <pc:sldMk cId="3604268397" sldId="272"/>
            <ac:inkMk id="407" creationId="{0BE71573-53FA-4686-84BD-16F7DD6E356B}"/>
          </ac:inkMkLst>
        </pc:inkChg>
        <pc:inkChg chg="add mod">
          <ac:chgData name="Catherine Watson" userId="36b423ff-f3d0-4618-883e-c2bbeda03679" providerId="ADAL" clId="{BC545A7D-EDAC-4CE3-9D87-93EBEC52C73B}" dt="2022-06-03T02:27:27.074" v="4096"/>
          <ac:inkMkLst>
            <pc:docMk/>
            <pc:sldMk cId="3604268397" sldId="272"/>
            <ac:inkMk id="409" creationId="{522FF97A-E49A-444A-B308-F63E4524007D}"/>
          </ac:inkMkLst>
        </pc:inkChg>
        <pc:inkChg chg="add mod">
          <ac:chgData name="Catherine Watson" userId="36b423ff-f3d0-4618-883e-c2bbeda03679" providerId="ADAL" clId="{BC545A7D-EDAC-4CE3-9D87-93EBEC52C73B}" dt="2022-06-03T02:27:27.074" v="4096"/>
          <ac:inkMkLst>
            <pc:docMk/>
            <pc:sldMk cId="3604268397" sldId="272"/>
            <ac:inkMk id="410" creationId="{BA44C4C9-C0C8-4B8F-820C-F303E02F6482}"/>
          </ac:inkMkLst>
        </pc:inkChg>
        <pc:inkChg chg="add mod">
          <ac:chgData name="Catherine Watson" userId="36b423ff-f3d0-4618-883e-c2bbeda03679" providerId="ADAL" clId="{BC545A7D-EDAC-4CE3-9D87-93EBEC52C73B}" dt="2022-06-03T02:27:27.074" v="4096"/>
          <ac:inkMkLst>
            <pc:docMk/>
            <pc:sldMk cId="3604268397" sldId="272"/>
            <ac:inkMk id="412" creationId="{803B3007-57AC-4DC9-98BB-4146FDE272C0}"/>
          </ac:inkMkLst>
        </pc:inkChg>
        <pc:inkChg chg="add mod">
          <ac:chgData name="Catherine Watson" userId="36b423ff-f3d0-4618-883e-c2bbeda03679" providerId="ADAL" clId="{BC545A7D-EDAC-4CE3-9D87-93EBEC52C73B}" dt="2022-06-03T02:27:27.074" v="4096"/>
          <ac:inkMkLst>
            <pc:docMk/>
            <pc:sldMk cId="3604268397" sldId="272"/>
            <ac:inkMk id="413" creationId="{1C2B99ED-0D8E-4815-BDF1-B5B1F140A6FB}"/>
          </ac:inkMkLst>
        </pc:inkChg>
        <pc:inkChg chg="add mod">
          <ac:chgData name="Catherine Watson" userId="36b423ff-f3d0-4618-883e-c2bbeda03679" providerId="ADAL" clId="{BC545A7D-EDAC-4CE3-9D87-93EBEC52C73B}" dt="2022-06-03T02:27:27.074" v="4096"/>
          <ac:inkMkLst>
            <pc:docMk/>
            <pc:sldMk cId="3604268397" sldId="272"/>
            <ac:inkMk id="414" creationId="{A3FE7697-E64C-4B96-84EC-200360CCD2DE}"/>
          </ac:inkMkLst>
        </pc:inkChg>
        <pc:inkChg chg="add mod">
          <ac:chgData name="Catherine Watson" userId="36b423ff-f3d0-4618-883e-c2bbeda03679" providerId="ADAL" clId="{BC545A7D-EDAC-4CE3-9D87-93EBEC52C73B}" dt="2022-06-03T02:27:27.074" v="4096"/>
          <ac:inkMkLst>
            <pc:docMk/>
            <pc:sldMk cId="3604268397" sldId="272"/>
            <ac:inkMk id="415" creationId="{79F1E0D0-B651-4EC3-A103-530BF22E2D30}"/>
          </ac:inkMkLst>
        </pc:inkChg>
        <pc:inkChg chg="add mod">
          <ac:chgData name="Catherine Watson" userId="36b423ff-f3d0-4618-883e-c2bbeda03679" providerId="ADAL" clId="{BC545A7D-EDAC-4CE3-9D87-93EBEC52C73B}" dt="2022-06-03T02:27:27.074" v="4096"/>
          <ac:inkMkLst>
            <pc:docMk/>
            <pc:sldMk cId="3604268397" sldId="272"/>
            <ac:inkMk id="417" creationId="{FFE75E4F-6CA5-4F4A-B835-129204490385}"/>
          </ac:inkMkLst>
        </pc:inkChg>
        <pc:inkChg chg="add mod">
          <ac:chgData name="Catherine Watson" userId="36b423ff-f3d0-4618-883e-c2bbeda03679" providerId="ADAL" clId="{BC545A7D-EDAC-4CE3-9D87-93EBEC52C73B}" dt="2022-06-03T02:27:27.074" v="4096"/>
          <ac:inkMkLst>
            <pc:docMk/>
            <pc:sldMk cId="3604268397" sldId="272"/>
            <ac:inkMk id="418" creationId="{CB70FBC0-25D2-4E8E-BDF7-D6F7CA3B755D}"/>
          </ac:inkMkLst>
        </pc:inkChg>
        <pc:inkChg chg="add mod">
          <ac:chgData name="Catherine Watson" userId="36b423ff-f3d0-4618-883e-c2bbeda03679" providerId="ADAL" clId="{BC545A7D-EDAC-4CE3-9D87-93EBEC52C73B}" dt="2022-06-03T02:27:27.074" v="4096"/>
          <ac:inkMkLst>
            <pc:docMk/>
            <pc:sldMk cId="3604268397" sldId="272"/>
            <ac:inkMk id="419" creationId="{E7A516A5-555C-4F0F-BA04-62ACE0644AFC}"/>
          </ac:inkMkLst>
        </pc:inkChg>
        <pc:inkChg chg="add mod">
          <ac:chgData name="Catherine Watson" userId="36b423ff-f3d0-4618-883e-c2bbeda03679" providerId="ADAL" clId="{BC545A7D-EDAC-4CE3-9D87-93EBEC52C73B}" dt="2022-06-03T02:27:27.074" v="4096"/>
          <ac:inkMkLst>
            <pc:docMk/>
            <pc:sldMk cId="3604268397" sldId="272"/>
            <ac:inkMk id="420" creationId="{FA92777C-D263-42A9-A31C-9865A30B282E}"/>
          </ac:inkMkLst>
        </pc:inkChg>
        <pc:inkChg chg="add mod">
          <ac:chgData name="Catherine Watson" userId="36b423ff-f3d0-4618-883e-c2bbeda03679" providerId="ADAL" clId="{BC545A7D-EDAC-4CE3-9D87-93EBEC52C73B}" dt="2022-06-03T02:27:27.074" v="4096"/>
          <ac:inkMkLst>
            <pc:docMk/>
            <pc:sldMk cId="3604268397" sldId="272"/>
            <ac:inkMk id="421" creationId="{4D5117D6-60E0-4EF5-A50C-6AE1DF2EA776}"/>
          </ac:inkMkLst>
        </pc:inkChg>
        <pc:inkChg chg="add mod">
          <ac:chgData name="Catherine Watson" userId="36b423ff-f3d0-4618-883e-c2bbeda03679" providerId="ADAL" clId="{BC545A7D-EDAC-4CE3-9D87-93EBEC52C73B}" dt="2022-06-03T02:27:27.074" v="4096"/>
          <ac:inkMkLst>
            <pc:docMk/>
            <pc:sldMk cId="3604268397" sldId="272"/>
            <ac:inkMk id="422" creationId="{8EB888C7-4042-4B02-A084-AA063B43014B}"/>
          </ac:inkMkLst>
        </pc:inkChg>
        <pc:inkChg chg="add mod">
          <ac:chgData name="Catherine Watson" userId="36b423ff-f3d0-4618-883e-c2bbeda03679" providerId="ADAL" clId="{BC545A7D-EDAC-4CE3-9D87-93EBEC52C73B}" dt="2022-06-03T02:27:27.074" v="4096"/>
          <ac:inkMkLst>
            <pc:docMk/>
            <pc:sldMk cId="3604268397" sldId="272"/>
            <ac:inkMk id="423" creationId="{38ED1609-191B-41A5-9841-49DF28B2ED12}"/>
          </ac:inkMkLst>
        </pc:inkChg>
        <pc:inkChg chg="add mod">
          <ac:chgData name="Catherine Watson" userId="36b423ff-f3d0-4618-883e-c2bbeda03679" providerId="ADAL" clId="{BC545A7D-EDAC-4CE3-9D87-93EBEC52C73B}" dt="2022-06-03T02:27:27.074" v="4096"/>
          <ac:inkMkLst>
            <pc:docMk/>
            <pc:sldMk cId="3604268397" sldId="272"/>
            <ac:inkMk id="424" creationId="{0F4CA61D-30E6-45B0-AF56-B88882E139D3}"/>
          </ac:inkMkLst>
        </pc:inkChg>
        <pc:inkChg chg="add mod">
          <ac:chgData name="Catherine Watson" userId="36b423ff-f3d0-4618-883e-c2bbeda03679" providerId="ADAL" clId="{BC545A7D-EDAC-4CE3-9D87-93EBEC52C73B}" dt="2022-06-03T02:27:27.074" v="4096"/>
          <ac:inkMkLst>
            <pc:docMk/>
            <pc:sldMk cId="3604268397" sldId="272"/>
            <ac:inkMk id="425" creationId="{53766BFB-40BE-4E2A-A645-D721591FE848}"/>
          </ac:inkMkLst>
        </pc:inkChg>
        <pc:inkChg chg="add mod">
          <ac:chgData name="Catherine Watson" userId="36b423ff-f3d0-4618-883e-c2bbeda03679" providerId="ADAL" clId="{BC545A7D-EDAC-4CE3-9D87-93EBEC52C73B}" dt="2022-06-03T02:27:27.074" v="4096"/>
          <ac:inkMkLst>
            <pc:docMk/>
            <pc:sldMk cId="3604268397" sldId="272"/>
            <ac:inkMk id="427" creationId="{83EC8D6A-CF11-4C3D-A5C1-786EAAADB78C}"/>
          </ac:inkMkLst>
        </pc:inkChg>
        <pc:inkChg chg="add mod">
          <ac:chgData name="Catherine Watson" userId="36b423ff-f3d0-4618-883e-c2bbeda03679" providerId="ADAL" clId="{BC545A7D-EDAC-4CE3-9D87-93EBEC52C73B}" dt="2022-06-03T02:27:27.074" v="4096"/>
          <ac:inkMkLst>
            <pc:docMk/>
            <pc:sldMk cId="3604268397" sldId="272"/>
            <ac:inkMk id="428" creationId="{01A117FD-36FC-482F-9D47-CAA00DB24E4E}"/>
          </ac:inkMkLst>
        </pc:inkChg>
        <pc:inkChg chg="add mod">
          <ac:chgData name="Catherine Watson" userId="36b423ff-f3d0-4618-883e-c2bbeda03679" providerId="ADAL" clId="{BC545A7D-EDAC-4CE3-9D87-93EBEC52C73B}" dt="2022-06-03T02:27:27.074" v="4096"/>
          <ac:inkMkLst>
            <pc:docMk/>
            <pc:sldMk cId="3604268397" sldId="272"/>
            <ac:inkMk id="429" creationId="{9B71E0D1-634B-4F14-871D-62E896FC18B0}"/>
          </ac:inkMkLst>
        </pc:inkChg>
        <pc:inkChg chg="add mod">
          <ac:chgData name="Catherine Watson" userId="36b423ff-f3d0-4618-883e-c2bbeda03679" providerId="ADAL" clId="{BC545A7D-EDAC-4CE3-9D87-93EBEC52C73B}" dt="2022-06-03T02:27:27.074" v="4096"/>
          <ac:inkMkLst>
            <pc:docMk/>
            <pc:sldMk cId="3604268397" sldId="272"/>
            <ac:inkMk id="430" creationId="{0615E33D-44C4-4F8F-BD63-9C7ACCA69F20}"/>
          </ac:inkMkLst>
        </pc:inkChg>
        <pc:inkChg chg="add mod">
          <ac:chgData name="Catherine Watson" userId="36b423ff-f3d0-4618-883e-c2bbeda03679" providerId="ADAL" clId="{BC545A7D-EDAC-4CE3-9D87-93EBEC52C73B}" dt="2022-06-03T02:27:27.074" v="4096"/>
          <ac:inkMkLst>
            <pc:docMk/>
            <pc:sldMk cId="3604268397" sldId="272"/>
            <ac:inkMk id="431" creationId="{FA05E06B-00DE-4EAC-9402-DEE2FD7B3CDA}"/>
          </ac:inkMkLst>
        </pc:inkChg>
        <pc:inkChg chg="add mod">
          <ac:chgData name="Catherine Watson" userId="36b423ff-f3d0-4618-883e-c2bbeda03679" providerId="ADAL" clId="{BC545A7D-EDAC-4CE3-9D87-93EBEC52C73B}" dt="2022-06-03T02:27:27.074" v="4096"/>
          <ac:inkMkLst>
            <pc:docMk/>
            <pc:sldMk cId="3604268397" sldId="272"/>
            <ac:inkMk id="432" creationId="{5CA2410C-A71A-4EBD-98F1-1DFAAED4310E}"/>
          </ac:inkMkLst>
        </pc:inkChg>
        <pc:inkChg chg="add mod">
          <ac:chgData name="Catherine Watson" userId="36b423ff-f3d0-4618-883e-c2bbeda03679" providerId="ADAL" clId="{BC545A7D-EDAC-4CE3-9D87-93EBEC52C73B}" dt="2022-06-03T02:27:27.074" v="4096"/>
          <ac:inkMkLst>
            <pc:docMk/>
            <pc:sldMk cId="3604268397" sldId="272"/>
            <ac:inkMk id="433" creationId="{2579238E-FFAC-49E3-9107-F14431062094}"/>
          </ac:inkMkLst>
        </pc:inkChg>
        <pc:inkChg chg="add mod">
          <ac:chgData name="Catherine Watson" userId="36b423ff-f3d0-4618-883e-c2bbeda03679" providerId="ADAL" clId="{BC545A7D-EDAC-4CE3-9D87-93EBEC52C73B}" dt="2022-06-03T02:27:27.074" v="4096"/>
          <ac:inkMkLst>
            <pc:docMk/>
            <pc:sldMk cId="3604268397" sldId="272"/>
            <ac:inkMk id="434" creationId="{43DCE41E-E537-46E1-96B2-BFB0A4DAF883}"/>
          </ac:inkMkLst>
        </pc:inkChg>
        <pc:inkChg chg="add mod">
          <ac:chgData name="Catherine Watson" userId="36b423ff-f3d0-4618-883e-c2bbeda03679" providerId="ADAL" clId="{BC545A7D-EDAC-4CE3-9D87-93EBEC52C73B}" dt="2022-06-03T02:27:27.074" v="4096"/>
          <ac:inkMkLst>
            <pc:docMk/>
            <pc:sldMk cId="3604268397" sldId="272"/>
            <ac:inkMk id="435" creationId="{E79B3FA6-642A-472F-BEBD-9F9D71E30B20}"/>
          </ac:inkMkLst>
        </pc:inkChg>
        <pc:inkChg chg="add mod">
          <ac:chgData name="Catherine Watson" userId="36b423ff-f3d0-4618-883e-c2bbeda03679" providerId="ADAL" clId="{BC545A7D-EDAC-4CE3-9D87-93EBEC52C73B}" dt="2022-06-03T02:27:27.074" v="4096"/>
          <ac:inkMkLst>
            <pc:docMk/>
            <pc:sldMk cId="3604268397" sldId="272"/>
            <ac:inkMk id="436" creationId="{462A2811-D1C6-44FB-A00E-BABE7B26EF00}"/>
          </ac:inkMkLst>
        </pc:inkChg>
        <pc:inkChg chg="add mod">
          <ac:chgData name="Catherine Watson" userId="36b423ff-f3d0-4618-883e-c2bbeda03679" providerId="ADAL" clId="{BC545A7D-EDAC-4CE3-9D87-93EBEC52C73B}" dt="2022-06-03T02:27:27.074" v="4096"/>
          <ac:inkMkLst>
            <pc:docMk/>
            <pc:sldMk cId="3604268397" sldId="272"/>
            <ac:inkMk id="437" creationId="{8B09E9C1-BD47-4647-897F-EF24D86E665C}"/>
          </ac:inkMkLst>
        </pc:inkChg>
        <pc:inkChg chg="add mod">
          <ac:chgData name="Catherine Watson" userId="36b423ff-f3d0-4618-883e-c2bbeda03679" providerId="ADAL" clId="{BC545A7D-EDAC-4CE3-9D87-93EBEC52C73B}" dt="2022-06-03T02:27:27.074" v="4096"/>
          <ac:inkMkLst>
            <pc:docMk/>
            <pc:sldMk cId="3604268397" sldId="272"/>
            <ac:inkMk id="438" creationId="{86B2B2A5-210E-47D3-99BC-6D5C80294630}"/>
          </ac:inkMkLst>
        </pc:inkChg>
        <pc:inkChg chg="add mod">
          <ac:chgData name="Catherine Watson" userId="36b423ff-f3d0-4618-883e-c2bbeda03679" providerId="ADAL" clId="{BC545A7D-EDAC-4CE3-9D87-93EBEC52C73B}" dt="2022-06-03T02:27:27.074" v="4096"/>
          <ac:inkMkLst>
            <pc:docMk/>
            <pc:sldMk cId="3604268397" sldId="272"/>
            <ac:inkMk id="439" creationId="{B39E1C02-D98B-4613-BC6A-844F8C2E6745}"/>
          </ac:inkMkLst>
        </pc:inkChg>
        <pc:inkChg chg="add mod">
          <ac:chgData name="Catherine Watson" userId="36b423ff-f3d0-4618-883e-c2bbeda03679" providerId="ADAL" clId="{BC545A7D-EDAC-4CE3-9D87-93EBEC52C73B}" dt="2022-06-03T02:27:27.074" v="4096"/>
          <ac:inkMkLst>
            <pc:docMk/>
            <pc:sldMk cId="3604268397" sldId="272"/>
            <ac:inkMk id="440" creationId="{02DA1B5A-21B0-4AFC-AB02-9CADB37564DD}"/>
          </ac:inkMkLst>
        </pc:inkChg>
        <pc:inkChg chg="add mod">
          <ac:chgData name="Catherine Watson" userId="36b423ff-f3d0-4618-883e-c2bbeda03679" providerId="ADAL" clId="{BC545A7D-EDAC-4CE3-9D87-93EBEC52C73B}" dt="2022-06-03T02:27:27.074" v="4096"/>
          <ac:inkMkLst>
            <pc:docMk/>
            <pc:sldMk cId="3604268397" sldId="272"/>
            <ac:inkMk id="441" creationId="{7784519D-CEE7-4747-8FA6-2C8D91ABD80B}"/>
          </ac:inkMkLst>
        </pc:inkChg>
        <pc:inkChg chg="add mod">
          <ac:chgData name="Catherine Watson" userId="36b423ff-f3d0-4618-883e-c2bbeda03679" providerId="ADAL" clId="{BC545A7D-EDAC-4CE3-9D87-93EBEC52C73B}" dt="2022-06-03T02:27:27.074" v="4096"/>
          <ac:inkMkLst>
            <pc:docMk/>
            <pc:sldMk cId="3604268397" sldId="272"/>
            <ac:inkMk id="444" creationId="{21D18887-C1F7-4C0C-A80A-F2C28A376645}"/>
          </ac:inkMkLst>
        </pc:inkChg>
        <pc:inkChg chg="add mod">
          <ac:chgData name="Catherine Watson" userId="36b423ff-f3d0-4618-883e-c2bbeda03679" providerId="ADAL" clId="{BC545A7D-EDAC-4CE3-9D87-93EBEC52C73B}" dt="2022-06-03T02:27:27.074" v="4096"/>
          <ac:inkMkLst>
            <pc:docMk/>
            <pc:sldMk cId="3604268397" sldId="272"/>
            <ac:inkMk id="445" creationId="{8F9628BA-1469-4514-BEE0-1DCB19EFC41A}"/>
          </ac:inkMkLst>
        </pc:inkChg>
        <pc:inkChg chg="add mod">
          <ac:chgData name="Catherine Watson" userId="36b423ff-f3d0-4618-883e-c2bbeda03679" providerId="ADAL" clId="{BC545A7D-EDAC-4CE3-9D87-93EBEC52C73B}" dt="2022-06-03T02:27:27.074" v="4096"/>
          <ac:inkMkLst>
            <pc:docMk/>
            <pc:sldMk cId="3604268397" sldId="272"/>
            <ac:inkMk id="447" creationId="{ED9145D3-ECF5-464C-A83F-04B99CC83009}"/>
          </ac:inkMkLst>
        </pc:inkChg>
        <pc:inkChg chg="add mod">
          <ac:chgData name="Catherine Watson" userId="36b423ff-f3d0-4618-883e-c2bbeda03679" providerId="ADAL" clId="{BC545A7D-EDAC-4CE3-9D87-93EBEC52C73B}" dt="2022-06-03T02:27:27.074" v="4096"/>
          <ac:inkMkLst>
            <pc:docMk/>
            <pc:sldMk cId="3604268397" sldId="272"/>
            <ac:inkMk id="448" creationId="{87CDA2F3-5D5F-4BE5-84E3-F1F1B4795748}"/>
          </ac:inkMkLst>
        </pc:inkChg>
        <pc:inkChg chg="add mod">
          <ac:chgData name="Catherine Watson" userId="36b423ff-f3d0-4618-883e-c2bbeda03679" providerId="ADAL" clId="{BC545A7D-EDAC-4CE3-9D87-93EBEC52C73B}" dt="2022-06-03T02:27:27.074" v="4096"/>
          <ac:inkMkLst>
            <pc:docMk/>
            <pc:sldMk cId="3604268397" sldId="272"/>
            <ac:inkMk id="450" creationId="{F67FFE56-F3E4-4B71-A953-03BD9790DCD9}"/>
          </ac:inkMkLst>
        </pc:inkChg>
        <pc:inkChg chg="add mod">
          <ac:chgData name="Catherine Watson" userId="36b423ff-f3d0-4618-883e-c2bbeda03679" providerId="ADAL" clId="{BC545A7D-EDAC-4CE3-9D87-93EBEC52C73B}" dt="2022-06-03T02:27:27.074" v="4096"/>
          <ac:inkMkLst>
            <pc:docMk/>
            <pc:sldMk cId="3604268397" sldId="272"/>
            <ac:inkMk id="451" creationId="{C74CA7FB-739E-4873-A9EB-ED1DBE969C58}"/>
          </ac:inkMkLst>
        </pc:inkChg>
        <pc:inkChg chg="add mod">
          <ac:chgData name="Catherine Watson" userId="36b423ff-f3d0-4618-883e-c2bbeda03679" providerId="ADAL" clId="{BC545A7D-EDAC-4CE3-9D87-93EBEC52C73B}" dt="2022-06-03T02:27:27.074" v="4096"/>
          <ac:inkMkLst>
            <pc:docMk/>
            <pc:sldMk cId="3604268397" sldId="272"/>
            <ac:inkMk id="452" creationId="{16D48DCA-378B-48F0-A926-6FF48D596B20}"/>
          </ac:inkMkLst>
        </pc:inkChg>
        <pc:inkChg chg="add mod">
          <ac:chgData name="Catherine Watson" userId="36b423ff-f3d0-4618-883e-c2bbeda03679" providerId="ADAL" clId="{BC545A7D-EDAC-4CE3-9D87-93EBEC52C73B}" dt="2022-06-03T02:27:27.074" v="4096"/>
          <ac:inkMkLst>
            <pc:docMk/>
            <pc:sldMk cId="3604268397" sldId="272"/>
            <ac:inkMk id="453" creationId="{AC51691B-9610-4838-B152-D3317E3C733D}"/>
          </ac:inkMkLst>
        </pc:inkChg>
        <pc:inkChg chg="add mod">
          <ac:chgData name="Catherine Watson" userId="36b423ff-f3d0-4618-883e-c2bbeda03679" providerId="ADAL" clId="{BC545A7D-EDAC-4CE3-9D87-93EBEC52C73B}" dt="2022-06-03T02:27:27.074" v="4096"/>
          <ac:inkMkLst>
            <pc:docMk/>
            <pc:sldMk cId="3604268397" sldId="272"/>
            <ac:inkMk id="454" creationId="{4B9B9389-770E-4328-BBE0-E6ACA36C6132}"/>
          </ac:inkMkLst>
        </pc:inkChg>
        <pc:inkChg chg="add mod">
          <ac:chgData name="Catherine Watson" userId="36b423ff-f3d0-4618-883e-c2bbeda03679" providerId="ADAL" clId="{BC545A7D-EDAC-4CE3-9D87-93EBEC52C73B}" dt="2022-06-03T02:27:27.074" v="4096"/>
          <ac:inkMkLst>
            <pc:docMk/>
            <pc:sldMk cId="3604268397" sldId="272"/>
            <ac:inkMk id="455" creationId="{FF9AC2E0-AA86-48FA-A6A0-2C8A338AF62F}"/>
          </ac:inkMkLst>
        </pc:inkChg>
        <pc:inkChg chg="add mod">
          <ac:chgData name="Catherine Watson" userId="36b423ff-f3d0-4618-883e-c2bbeda03679" providerId="ADAL" clId="{BC545A7D-EDAC-4CE3-9D87-93EBEC52C73B}" dt="2022-06-03T02:27:27.074" v="4096"/>
          <ac:inkMkLst>
            <pc:docMk/>
            <pc:sldMk cId="3604268397" sldId="272"/>
            <ac:inkMk id="456" creationId="{D3DAE54C-2E04-488F-8DD8-EC8782AF5F37}"/>
          </ac:inkMkLst>
        </pc:inkChg>
        <pc:inkChg chg="add mod">
          <ac:chgData name="Catherine Watson" userId="36b423ff-f3d0-4618-883e-c2bbeda03679" providerId="ADAL" clId="{BC545A7D-EDAC-4CE3-9D87-93EBEC52C73B}" dt="2022-06-03T02:27:27.074" v="4096"/>
          <ac:inkMkLst>
            <pc:docMk/>
            <pc:sldMk cId="3604268397" sldId="272"/>
            <ac:inkMk id="457" creationId="{649BC030-A97C-432E-9693-1F1FE47FE953}"/>
          </ac:inkMkLst>
        </pc:inkChg>
        <pc:inkChg chg="add mod">
          <ac:chgData name="Catherine Watson" userId="36b423ff-f3d0-4618-883e-c2bbeda03679" providerId="ADAL" clId="{BC545A7D-EDAC-4CE3-9D87-93EBEC52C73B}" dt="2022-06-03T02:27:27.074" v="4096"/>
          <ac:inkMkLst>
            <pc:docMk/>
            <pc:sldMk cId="3604268397" sldId="272"/>
            <ac:inkMk id="459" creationId="{D6DD8D2D-E95E-4D93-B57C-50751C9B770B}"/>
          </ac:inkMkLst>
        </pc:inkChg>
        <pc:inkChg chg="add mod">
          <ac:chgData name="Catherine Watson" userId="36b423ff-f3d0-4618-883e-c2bbeda03679" providerId="ADAL" clId="{BC545A7D-EDAC-4CE3-9D87-93EBEC52C73B}" dt="2022-06-03T02:27:27.074" v="4096"/>
          <ac:inkMkLst>
            <pc:docMk/>
            <pc:sldMk cId="3604268397" sldId="272"/>
            <ac:inkMk id="460" creationId="{7E706B20-3027-406C-A006-DBAC4494AB46}"/>
          </ac:inkMkLst>
        </pc:inkChg>
        <pc:inkChg chg="add mod">
          <ac:chgData name="Catherine Watson" userId="36b423ff-f3d0-4618-883e-c2bbeda03679" providerId="ADAL" clId="{BC545A7D-EDAC-4CE3-9D87-93EBEC52C73B}" dt="2022-06-03T02:27:27.074" v="4096"/>
          <ac:inkMkLst>
            <pc:docMk/>
            <pc:sldMk cId="3604268397" sldId="272"/>
            <ac:inkMk id="461" creationId="{BF01FE0C-6B50-4A23-AEE0-95D8F3A1E708}"/>
          </ac:inkMkLst>
        </pc:inkChg>
        <pc:inkChg chg="add mod">
          <ac:chgData name="Catherine Watson" userId="36b423ff-f3d0-4618-883e-c2bbeda03679" providerId="ADAL" clId="{BC545A7D-EDAC-4CE3-9D87-93EBEC52C73B}" dt="2022-06-03T02:27:27.074" v="4096"/>
          <ac:inkMkLst>
            <pc:docMk/>
            <pc:sldMk cId="3604268397" sldId="272"/>
            <ac:inkMk id="463" creationId="{51A4C3D1-5AF6-4D2C-A609-60E3740737D0}"/>
          </ac:inkMkLst>
        </pc:inkChg>
        <pc:inkChg chg="add mod">
          <ac:chgData name="Catherine Watson" userId="36b423ff-f3d0-4618-883e-c2bbeda03679" providerId="ADAL" clId="{BC545A7D-EDAC-4CE3-9D87-93EBEC52C73B}" dt="2022-06-03T02:27:27.074" v="4096"/>
          <ac:inkMkLst>
            <pc:docMk/>
            <pc:sldMk cId="3604268397" sldId="272"/>
            <ac:inkMk id="464" creationId="{BF404C15-8508-4C59-B94C-55E8847A8013}"/>
          </ac:inkMkLst>
        </pc:inkChg>
        <pc:inkChg chg="add mod">
          <ac:chgData name="Catherine Watson" userId="36b423ff-f3d0-4618-883e-c2bbeda03679" providerId="ADAL" clId="{BC545A7D-EDAC-4CE3-9D87-93EBEC52C73B}" dt="2022-06-03T02:27:27.074" v="4096"/>
          <ac:inkMkLst>
            <pc:docMk/>
            <pc:sldMk cId="3604268397" sldId="272"/>
            <ac:inkMk id="465" creationId="{9A050E36-4A15-4A5E-89D2-AAC293F795B3}"/>
          </ac:inkMkLst>
        </pc:inkChg>
        <pc:inkChg chg="add mod">
          <ac:chgData name="Catherine Watson" userId="36b423ff-f3d0-4618-883e-c2bbeda03679" providerId="ADAL" clId="{BC545A7D-EDAC-4CE3-9D87-93EBEC52C73B}" dt="2022-06-03T02:27:27.074" v="4096"/>
          <ac:inkMkLst>
            <pc:docMk/>
            <pc:sldMk cId="3604268397" sldId="272"/>
            <ac:inkMk id="466" creationId="{95A1CD13-BF6E-4A57-BADB-494C433F5F4A}"/>
          </ac:inkMkLst>
        </pc:inkChg>
        <pc:inkChg chg="add mod">
          <ac:chgData name="Catherine Watson" userId="36b423ff-f3d0-4618-883e-c2bbeda03679" providerId="ADAL" clId="{BC545A7D-EDAC-4CE3-9D87-93EBEC52C73B}" dt="2022-06-03T02:27:27.074" v="4096"/>
          <ac:inkMkLst>
            <pc:docMk/>
            <pc:sldMk cId="3604268397" sldId="272"/>
            <ac:inkMk id="467" creationId="{7E42D6C4-2772-49D7-AE9A-905922DA872F}"/>
          </ac:inkMkLst>
        </pc:inkChg>
        <pc:inkChg chg="add mod">
          <ac:chgData name="Catherine Watson" userId="36b423ff-f3d0-4618-883e-c2bbeda03679" providerId="ADAL" clId="{BC545A7D-EDAC-4CE3-9D87-93EBEC52C73B}" dt="2022-06-03T02:27:27.074" v="4096"/>
          <ac:inkMkLst>
            <pc:docMk/>
            <pc:sldMk cId="3604268397" sldId="272"/>
            <ac:inkMk id="468" creationId="{96E409E5-69EA-46E6-8D66-945EBB4E4CE9}"/>
          </ac:inkMkLst>
        </pc:inkChg>
        <pc:inkChg chg="add mod">
          <ac:chgData name="Catherine Watson" userId="36b423ff-f3d0-4618-883e-c2bbeda03679" providerId="ADAL" clId="{BC545A7D-EDAC-4CE3-9D87-93EBEC52C73B}" dt="2022-06-03T02:27:27.074" v="4096"/>
          <ac:inkMkLst>
            <pc:docMk/>
            <pc:sldMk cId="3604268397" sldId="272"/>
            <ac:inkMk id="469" creationId="{FF0AE4CC-5DD2-4A4F-904C-D550CF348790}"/>
          </ac:inkMkLst>
        </pc:inkChg>
        <pc:inkChg chg="add mod">
          <ac:chgData name="Catherine Watson" userId="36b423ff-f3d0-4618-883e-c2bbeda03679" providerId="ADAL" clId="{BC545A7D-EDAC-4CE3-9D87-93EBEC52C73B}" dt="2022-06-03T02:27:27.074" v="4096"/>
          <ac:inkMkLst>
            <pc:docMk/>
            <pc:sldMk cId="3604268397" sldId="272"/>
            <ac:inkMk id="470" creationId="{F13AAFDC-D63D-4043-AA50-0A56205C8D81}"/>
          </ac:inkMkLst>
        </pc:inkChg>
        <pc:inkChg chg="add mod">
          <ac:chgData name="Catherine Watson" userId="36b423ff-f3d0-4618-883e-c2bbeda03679" providerId="ADAL" clId="{BC545A7D-EDAC-4CE3-9D87-93EBEC52C73B}" dt="2022-06-03T02:20:29.595" v="3727"/>
          <ac:inkMkLst>
            <pc:docMk/>
            <pc:sldMk cId="3604268397" sldId="272"/>
            <ac:inkMk id="472" creationId="{1CFB3756-0E39-4FFA-BCFE-21D525DEC173}"/>
          </ac:inkMkLst>
        </pc:inkChg>
        <pc:inkChg chg="add mod">
          <ac:chgData name="Catherine Watson" userId="36b423ff-f3d0-4618-883e-c2bbeda03679" providerId="ADAL" clId="{BC545A7D-EDAC-4CE3-9D87-93EBEC52C73B}" dt="2022-06-03T02:20:29.595" v="3727"/>
          <ac:inkMkLst>
            <pc:docMk/>
            <pc:sldMk cId="3604268397" sldId="272"/>
            <ac:inkMk id="473" creationId="{34A3AA89-9B6C-42F2-AABE-8CA962D2F9BB}"/>
          </ac:inkMkLst>
        </pc:inkChg>
        <pc:inkChg chg="add mod">
          <ac:chgData name="Catherine Watson" userId="36b423ff-f3d0-4618-883e-c2bbeda03679" providerId="ADAL" clId="{BC545A7D-EDAC-4CE3-9D87-93EBEC52C73B}" dt="2022-06-03T02:20:38.252" v="3746"/>
          <ac:inkMkLst>
            <pc:docMk/>
            <pc:sldMk cId="3604268397" sldId="272"/>
            <ac:inkMk id="475" creationId="{504FDB9C-96E1-4910-884B-7E7E680C0B4B}"/>
          </ac:inkMkLst>
        </pc:inkChg>
        <pc:inkChg chg="add mod">
          <ac:chgData name="Catherine Watson" userId="36b423ff-f3d0-4618-883e-c2bbeda03679" providerId="ADAL" clId="{BC545A7D-EDAC-4CE3-9D87-93EBEC52C73B}" dt="2022-06-03T02:20:38.252" v="3746"/>
          <ac:inkMkLst>
            <pc:docMk/>
            <pc:sldMk cId="3604268397" sldId="272"/>
            <ac:inkMk id="476" creationId="{FE12B566-61DF-446C-A50A-3AF002888698}"/>
          </ac:inkMkLst>
        </pc:inkChg>
        <pc:inkChg chg="add mod">
          <ac:chgData name="Catherine Watson" userId="36b423ff-f3d0-4618-883e-c2bbeda03679" providerId="ADAL" clId="{BC545A7D-EDAC-4CE3-9D87-93EBEC52C73B}" dt="2022-06-03T02:20:38.252" v="3746"/>
          <ac:inkMkLst>
            <pc:docMk/>
            <pc:sldMk cId="3604268397" sldId="272"/>
            <ac:inkMk id="477" creationId="{5879C501-1E15-49A5-A980-6F5A844C2951}"/>
          </ac:inkMkLst>
        </pc:inkChg>
        <pc:inkChg chg="add mod">
          <ac:chgData name="Catherine Watson" userId="36b423ff-f3d0-4618-883e-c2bbeda03679" providerId="ADAL" clId="{BC545A7D-EDAC-4CE3-9D87-93EBEC52C73B}" dt="2022-06-03T02:20:38.252" v="3746"/>
          <ac:inkMkLst>
            <pc:docMk/>
            <pc:sldMk cId="3604268397" sldId="272"/>
            <ac:inkMk id="478" creationId="{240F4D52-9E4D-4354-85F7-DA5E524CC378}"/>
          </ac:inkMkLst>
        </pc:inkChg>
        <pc:inkChg chg="add mod">
          <ac:chgData name="Catherine Watson" userId="36b423ff-f3d0-4618-883e-c2bbeda03679" providerId="ADAL" clId="{BC545A7D-EDAC-4CE3-9D87-93EBEC52C73B}" dt="2022-06-03T02:20:38.252" v="3746"/>
          <ac:inkMkLst>
            <pc:docMk/>
            <pc:sldMk cId="3604268397" sldId="272"/>
            <ac:inkMk id="479" creationId="{08A788AA-A214-401E-B0E0-8B4DA7660F2E}"/>
          </ac:inkMkLst>
        </pc:inkChg>
        <pc:inkChg chg="add mod">
          <ac:chgData name="Catherine Watson" userId="36b423ff-f3d0-4618-883e-c2bbeda03679" providerId="ADAL" clId="{BC545A7D-EDAC-4CE3-9D87-93EBEC52C73B}" dt="2022-06-03T02:20:38.252" v="3746"/>
          <ac:inkMkLst>
            <pc:docMk/>
            <pc:sldMk cId="3604268397" sldId="272"/>
            <ac:inkMk id="481" creationId="{40367066-AB97-4D07-A1E7-D1166CFE0384}"/>
          </ac:inkMkLst>
        </pc:inkChg>
        <pc:inkChg chg="add mod">
          <ac:chgData name="Catherine Watson" userId="36b423ff-f3d0-4618-883e-c2bbeda03679" providerId="ADAL" clId="{BC545A7D-EDAC-4CE3-9D87-93EBEC52C73B}" dt="2022-06-03T02:20:38.252" v="3746"/>
          <ac:inkMkLst>
            <pc:docMk/>
            <pc:sldMk cId="3604268397" sldId="272"/>
            <ac:inkMk id="482" creationId="{AD23C841-4357-433E-B281-FED56F618CE9}"/>
          </ac:inkMkLst>
        </pc:inkChg>
        <pc:inkChg chg="add mod">
          <ac:chgData name="Catherine Watson" userId="36b423ff-f3d0-4618-883e-c2bbeda03679" providerId="ADAL" clId="{BC545A7D-EDAC-4CE3-9D87-93EBEC52C73B}" dt="2022-06-03T02:20:38.252" v="3746"/>
          <ac:inkMkLst>
            <pc:docMk/>
            <pc:sldMk cId="3604268397" sldId="272"/>
            <ac:inkMk id="483" creationId="{9F77127A-E1EA-4F0B-A22C-6CFAC5ACFEC3}"/>
          </ac:inkMkLst>
        </pc:inkChg>
        <pc:inkChg chg="add mod">
          <ac:chgData name="Catherine Watson" userId="36b423ff-f3d0-4618-883e-c2bbeda03679" providerId="ADAL" clId="{BC545A7D-EDAC-4CE3-9D87-93EBEC52C73B}" dt="2022-06-03T02:20:38.252" v="3746"/>
          <ac:inkMkLst>
            <pc:docMk/>
            <pc:sldMk cId="3604268397" sldId="272"/>
            <ac:inkMk id="484" creationId="{A0A87C4F-C09F-4ED4-B498-995F0D491EF4}"/>
          </ac:inkMkLst>
        </pc:inkChg>
        <pc:inkChg chg="add mod">
          <ac:chgData name="Catherine Watson" userId="36b423ff-f3d0-4618-883e-c2bbeda03679" providerId="ADAL" clId="{BC545A7D-EDAC-4CE3-9D87-93EBEC52C73B}" dt="2022-06-03T02:20:38.252" v="3746"/>
          <ac:inkMkLst>
            <pc:docMk/>
            <pc:sldMk cId="3604268397" sldId="272"/>
            <ac:inkMk id="485" creationId="{ACE52789-68C9-43F3-B565-0E1C0737AA3B}"/>
          </ac:inkMkLst>
        </pc:inkChg>
        <pc:inkChg chg="add mod">
          <ac:chgData name="Catherine Watson" userId="36b423ff-f3d0-4618-883e-c2bbeda03679" providerId="ADAL" clId="{BC545A7D-EDAC-4CE3-9D87-93EBEC52C73B}" dt="2022-06-03T02:20:38.252" v="3746"/>
          <ac:inkMkLst>
            <pc:docMk/>
            <pc:sldMk cId="3604268397" sldId="272"/>
            <ac:inkMk id="486" creationId="{E5734540-0723-4271-9C7D-7A13F309E912}"/>
          </ac:inkMkLst>
        </pc:inkChg>
        <pc:inkChg chg="add mod">
          <ac:chgData name="Catherine Watson" userId="36b423ff-f3d0-4618-883e-c2bbeda03679" providerId="ADAL" clId="{BC545A7D-EDAC-4CE3-9D87-93EBEC52C73B}" dt="2022-06-03T02:20:38.252" v="3746"/>
          <ac:inkMkLst>
            <pc:docMk/>
            <pc:sldMk cId="3604268397" sldId="272"/>
            <ac:inkMk id="487" creationId="{3B8C13A5-9F1E-4C86-919D-D3CFB9098A9C}"/>
          </ac:inkMkLst>
        </pc:inkChg>
        <pc:inkChg chg="add mod">
          <ac:chgData name="Catherine Watson" userId="36b423ff-f3d0-4618-883e-c2bbeda03679" providerId="ADAL" clId="{BC545A7D-EDAC-4CE3-9D87-93EBEC52C73B}" dt="2022-06-03T02:20:38.252" v="3746"/>
          <ac:inkMkLst>
            <pc:docMk/>
            <pc:sldMk cId="3604268397" sldId="272"/>
            <ac:inkMk id="488" creationId="{87240F6C-0C91-4E3F-8C31-19FA023CA66B}"/>
          </ac:inkMkLst>
        </pc:inkChg>
        <pc:inkChg chg="add mod">
          <ac:chgData name="Catherine Watson" userId="36b423ff-f3d0-4618-883e-c2bbeda03679" providerId="ADAL" clId="{BC545A7D-EDAC-4CE3-9D87-93EBEC52C73B}" dt="2022-06-03T02:20:38.252" v="3746"/>
          <ac:inkMkLst>
            <pc:docMk/>
            <pc:sldMk cId="3604268397" sldId="272"/>
            <ac:inkMk id="489" creationId="{120D6AC2-E2E8-4F0C-A5F9-FC7EEE9F7F8E}"/>
          </ac:inkMkLst>
        </pc:inkChg>
        <pc:inkChg chg="add mod">
          <ac:chgData name="Catherine Watson" userId="36b423ff-f3d0-4618-883e-c2bbeda03679" providerId="ADAL" clId="{BC545A7D-EDAC-4CE3-9D87-93EBEC52C73B}" dt="2022-06-03T02:20:38.252" v="3746"/>
          <ac:inkMkLst>
            <pc:docMk/>
            <pc:sldMk cId="3604268397" sldId="272"/>
            <ac:inkMk id="490" creationId="{7AA167BE-4B09-4516-A269-0374A7E30E56}"/>
          </ac:inkMkLst>
        </pc:inkChg>
        <pc:inkChg chg="add mod">
          <ac:chgData name="Catherine Watson" userId="36b423ff-f3d0-4618-883e-c2bbeda03679" providerId="ADAL" clId="{BC545A7D-EDAC-4CE3-9D87-93EBEC52C73B}" dt="2022-06-03T02:20:38.252" v="3746"/>
          <ac:inkMkLst>
            <pc:docMk/>
            <pc:sldMk cId="3604268397" sldId="272"/>
            <ac:inkMk id="491" creationId="{E181B51D-CD13-41F7-AAB5-E7F21895A58C}"/>
          </ac:inkMkLst>
        </pc:inkChg>
        <pc:inkChg chg="add mod">
          <ac:chgData name="Catherine Watson" userId="36b423ff-f3d0-4618-883e-c2bbeda03679" providerId="ADAL" clId="{BC545A7D-EDAC-4CE3-9D87-93EBEC52C73B}" dt="2022-06-03T02:20:38.252" v="3746"/>
          <ac:inkMkLst>
            <pc:docMk/>
            <pc:sldMk cId="3604268397" sldId="272"/>
            <ac:inkMk id="492" creationId="{001F49AA-5387-4847-A3C1-0AF60FA440AA}"/>
          </ac:inkMkLst>
        </pc:inkChg>
        <pc:inkChg chg="add mod">
          <ac:chgData name="Catherine Watson" userId="36b423ff-f3d0-4618-883e-c2bbeda03679" providerId="ADAL" clId="{BC545A7D-EDAC-4CE3-9D87-93EBEC52C73B}" dt="2022-06-03T02:20:40.925" v="3753"/>
          <ac:inkMkLst>
            <pc:docMk/>
            <pc:sldMk cId="3604268397" sldId="272"/>
            <ac:inkMk id="495" creationId="{23917E99-48F3-4D8A-9CFF-6C385DA2C813}"/>
          </ac:inkMkLst>
        </pc:inkChg>
        <pc:inkChg chg="add mod">
          <ac:chgData name="Catherine Watson" userId="36b423ff-f3d0-4618-883e-c2bbeda03679" providerId="ADAL" clId="{BC545A7D-EDAC-4CE3-9D87-93EBEC52C73B}" dt="2022-06-03T02:20:40.925" v="3753"/>
          <ac:inkMkLst>
            <pc:docMk/>
            <pc:sldMk cId="3604268397" sldId="272"/>
            <ac:inkMk id="496" creationId="{B07B9FB6-EB25-4DDB-AE60-E2399617040D}"/>
          </ac:inkMkLst>
        </pc:inkChg>
        <pc:inkChg chg="add mod">
          <ac:chgData name="Catherine Watson" userId="36b423ff-f3d0-4618-883e-c2bbeda03679" providerId="ADAL" clId="{BC545A7D-EDAC-4CE3-9D87-93EBEC52C73B}" dt="2022-06-03T02:20:40.925" v="3753"/>
          <ac:inkMkLst>
            <pc:docMk/>
            <pc:sldMk cId="3604268397" sldId="272"/>
            <ac:inkMk id="497" creationId="{0C328389-07D9-4D6A-8EDB-022F5C3CF314}"/>
          </ac:inkMkLst>
        </pc:inkChg>
        <pc:inkChg chg="add mod">
          <ac:chgData name="Catherine Watson" userId="36b423ff-f3d0-4618-883e-c2bbeda03679" providerId="ADAL" clId="{BC545A7D-EDAC-4CE3-9D87-93EBEC52C73B}" dt="2022-06-03T02:20:40.925" v="3753"/>
          <ac:inkMkLst>
            <pc:docMk/>
            <pc:sldMk cId="3604268397" sldId="272"/>
            <ac:inkMk id="498" creationId="{ED14F8BD-F9B1-4297-BDAD-0F8792B5ABE2}"/>
          </ac:inkMkLst>
        </pc:inkChg>
        <pc:inkChg chg="add mod">
          <ac:chgData name="Catherine Watson" userId="36b423ff-f3d0-4618-883e-c2bbeda03679" providerId="ADAL" clId="{BC545A7D-EDAC-4CE3-9D87-93EBEC52C73B}" dt="2022-06-03T02:20:40.925" v="3753"/>
          <ac:inkMkLst>
            <pc:docMk/>
            <pc:sldMk cId="3604268397" sldId="272"/>
            <ac:inkMk id="499" creationId="{B92B3FC1-81AA-4C12-B6A3-DDEF5D9F24E8}"/>
          </ac:inkMkLst>
        </pc:inkChg>
        <pc:inkChg chg="add mod">
          <ac:chgData name="Catherine Watson" userId="36b423ff-f3d0-4618-883e-c2bbeda03679" providerId="ADAL" clId="{BC545A7D-EDAC-4CE3-9D87-93EBEC52C73B}" dt="2022-06-03T02:20:40.925" v="3753"/>
          <ac:inkMkLst>
            <pc:docMk/>
            <pc:sldMk cId="3604268397" sldId="272"/>
            <ac:inkMk id="500" creationId="{18178202-71D0-4E60-941B-84CBB65253D7}"/>
          </ac:inkMkLst>
        </pc:inkChg>
        <pc:inkChg chg="add">
          <ac:chgData name="Catherine Watson" userId="36b423ff-f3d0-4618-883e-c2bbeda03679" providerId="ADAL" clId="{BC545A7D-EDAC-4CE3-9D87-93EBEC52C73B}" dt="2022-06-03T02:20:43.234" v="3754" actId="9405"/>
          <ac:inkMkLst>
            <pc:docMk/>
            <pc:sldMk cId="3604268397" sldId="272"/>
            <ac:inkMk id="502" creationId="{4C6FE104-B06F-4182-B276-C42249271D6E}"/>
          </ac:inkMkLst>
        </pc:inkChg>
        <pc:inkChg chg="add mod">
          <ac:chgData name="Catherine Watson" userId="36b423ff-f3d0-4618-883e-c2bbeda03679" providerId="ADAL" clId="{BC545A7D-EDAC-4CE3-9D87-93EBEC52C73B}" dt="2022-06-03T02:20:50.557" v="3762"/>
          <ac:inkMkLst>
            <pc:docMk/>
            <pc:sldMk cId="3604268397" sldId="272"/>
            <ac:inkMk id="503" creationId="{01D947F3-0458-43D5-973E-3CB5FE0DAA26}"/>
          </ac:inkMkLst>
        </pc:inkChg>
        <pc:inkChg chg="add mod">
          <ac:chgData name="Catherine Watson" userId="36b423ff-f3d0-4618-883e-c2bbeda03679" providerId="ADAL" clId="{BC545A7D-EDAC-4CE3-9D87-93EBEC52C73B}" dt="2022-06-03T02:20:50.557" v="3762"/>
          <ac:inkMkLst>
            <pc:docMk/>
            <pc:sldMk cId="3604268397" sldId="272"/>
            <ac:inkMk id="504" creationId="{B7A7BB61-0BC9-455A-9CFD-9F6C402AC4D1}"/>
          </ac:inkMkLst>
        </pc:inkChg>
        <pc:inkChg chg="add mod">
          <ac:chgData name="Catherine Watson" userId="36b423ff-f3d0-4618-883e-c2bbeda03679" providerId="ADAL" clId="{BC545A7D-EDAC-4CE3-9D87-93EBEC52C73B}" dt="2022-06-03T02:20:50.557" v="3762"/>
          <ac:inkMkLst>
            <pc:docMk/>
            <pc:sldMk cId="3604268397" sldId="272"/>
            <ac:inkMk id="506" creationId="{037ACDAD-757F-4331-954A-20316CF0BD6C}"/>
          </ac:inkMkLst>
        </pc:inkChg>
        <pc:inkChg chg="add mod">
          <ac:chgData name="Catherine Watson" userId="36b423ff-f3d0-4618-883e-c2bbeda03679" providerId="ADAL" clId="{BC545A7D-EDAC-4CE3-9D87-93EBEC52C73B}" dt="2022-06-03T02:20:50.557" v="3762"/>
          <ac:inkMkLst>
            <pc:docMk/>
            <pc:sldMk cId="3604268397" sldId="272"/>
            <ac:inkMk id="507" creationId="{EBE67065-16B5-4768-A1DE-F1324C5254F9}"/>
          </ac:inkMkLst>
        </pc:inkChg>
        <pc:inkChg chg="add mod">
          <ac:chgData name="Catherine Watson" userId="36b423ff-f3d0-4618-883e-c2bbeda03679" providerId="ADAL" clId="{BC545A7D-EDAC-4CE3-9D87-93EBEC52C73B}" dt="2022-06-03T02:20:50.557" v="3762"/>
          <ac:inkMkLst>
            <pc:docMk/>
            <pc:sldMk cId="3604268397" sldId="272"/>
            <ac:inkMk id="508" creationId="{B8FD89A0-0404-4B1B-B8B3-68179B791900}"/>
          </ac:inkMkLst>
        </pc:inkChg>
        <pc:inkChg chg="add mod">
          <ac:chgData name="Catherine Watson" userId="36b423ff-f3d0-4618-883e-c2bbeda03679" providerId="ADAL" clId="{BC545A7D-EDAC-4CE3-9D87-93EBEC52C73B}" dt="2022-06-03T02:20:50.557" v="3762"/>
          <ac:inkMkLst>
            <pc:docMk/>
            <pc:sldMk cId="3604268397" sldId="272"/>
            <ac:inkMk id="509" creationId="{AD9E09F2-1CD5-42C2-8E03-BBB19CAA367F}"/>
          </ac:inkMkLst>
        </pc:inkChg>
        <pc:inkChg chg="add mod">
          <ac:chgData name="Catherine Watson" userId="36b423ff-f3d0-4618-883e-c2bbeda03679" providerId="ADAL" clId="{BC545A7D-EDAC-4CE3-9D87-93EBEC52C73B}" dt="2022-06-03T02:20:54.380" v="3766"/>
          <ac:inkMkLst>
            <pc:docMk/>
            <pc:sldMk cId="3604268397" sldId="272"/>
            <ac:inkMk id="511" creationId="{CF41C6D4-BB09-49F4-9F66-AB5F0EEEA142}"/>
          </ac:inkMkLst>
        </pc:inkChg>
        <pc:inkChg chg="add mod">
          <ac:chgData name="Catherine Watson" userId="36b423ff-f3d0-4618-883e-c2bbeda03679" providerId="ADAL" clId="{BC545A7D-EDAC-4CE3-9D87-93EBEC52C73B}" dt="2022-06-03T02:20:54.380" v="3766"/>
          <ac:inkMkLst>
            <pc:docMk/>
            <pc:sldMk cId="3604268397" sldId="272"/>
            <ac:inkMk id="512" creationId="{8081BF20-AF92-470B-97F2-789AD48E5415}"/>
          </ac:inkMkLst>
        </pc:inkChg>
        <pc:inkChg chg="add mod">
          <ac:chgData name="Catherine Watson" userId="36b423ff-f3d0-4618-883e-c2bbeda03679" providerId="ADAL" clId="{BC545A7D-EDAC-4CE3-9D87-93EBEC52C73B}" dt="2022-06-03T02:20:54.380" v="3766"/>
          <ac:inkMkLst>
            <pc:docMk/>
            <pc:sldMk cId="3604268397" sldId="272"/>
            <ac:inkMk id="513" creationId="{DCFDD7D9-DDA2-4B79-97A1-95B77811F198}"/>
          </ac:inkMkLst>
        </pc:inkChg>
        <pc:inkChg chg="add">
          <ac:chgData name="Catherine Watson" userId="36b423ff-f3d0-4618-883e-c2bbeda03679" providerId="ADAL" clId="{BC545A7D-EDAC-4CE3-9D87-93EBEC52C73B}" dt="2022-06-03T02:20:59.546" v="3767" actId="9405"/>
          <ac:inkMkLst>
            <pc:docMk/>
            <pc:sldMk cId="3604268397" sldId="272"/>
            <ac:inkMk id="515" creationId="{B421CF33-CEF9-4E4A-9734-175D041B30AA}"/>
          </ac:inkMkLst>
        </pc:inkChg>
        <pc:inkChg chg="add">
          <ac:chgData name="Catherine Watson" userId="36b423ff-f3d0-4618-883e-c2bbeda03679" providerId="ADAL" clId="{BC545A7D-EDAC-4CE3-9D87-93EBEC52C73B}" dt="2022-06-03T02:21:00.566" v="3768" actId="9405"/>
          <ac:inkMkLst>
            <pc:docMk/>
            <pc:sldMk cId="3604268397" sldId="272"/>
            <ac:inkMk id="516" creationId="{C4F453C7-A8A6-41EC-B685-C306FDC4F937}"/>
          </ac:inkMkLst>
        </pc:inkChg>
        <pc:inkChg chg="add mod">
          <ac:chgData name="Catherine Watson" userId="36b423ff-f3d0-4618-883e-c2bbeda03679" providerId="ADAL" clId="{BC545A7D-EDAC-4CE3-9D87-93EBEC52C73B}" dt="2022-06-03T02:21:05.356" v="3772"/>
          <ac:inkMkLst>
            <pc:docMk/>
            <pc:sldMk cId="3604268397" sldId="272"/>
            <ac:inkMk id="517" creationId="{2A0F8DD4-FE99-4BDB-8259-E9CF66DF34FB}"/>
          </ac:inkMkLst>
        </pc:inkChg>
        <pc:inkChg chg="add mod">
          <ac:chgData name="Catherine Watson" userId="36b423ff-f3d0-4618-883e-c2bbeda03679" providerId="ADAL" clId="{BC545A7D-EDAC-4CE3-9D87-93EBEC52C73B}" dt="2022-06-03T02:21:05.356" v="3772"/>
          <ac:inkMkLst>
            <pc:docMk/>
            <pc:sldMk cId="3604268397" sldId="272"/>
            <ac:inkMk id="518" creationId="{AD8D0ADA-D3A4-4699-A4FC-9E0332E97592}"/>
          </ac:inkMkLst>
        </pc:inkChg>
        <pc:inkChg chg="add">
          <ac:chgData name="Catherine Watson" userId="36b423ff-f3d0-4618-883e-c2bbeda03679" providerId="ADAL" clId="{BC545A7D-EDAC-4CE3-9D87-93EBEC52C73B}" dt="2022-06-03T02:21:04.685" v="3771" actId="9405"/>
          <ac:inkMkLst>
            <pc:docMk/>
            <pc:sldMk cId="3604268397" sldId="272"/>
            <ac:inkMk id="519" creationId="{C7B3D8E0-A79A-4C28-A2DC-0EFFEF186DB2}"/>
          </ac:inkMkLst>
        </pc:inkChg>
        <pc:inkChg chg="add mod">
          <ac:chgData name="Catherine Watson" userId="36b423ff-f3d0-4618-883e-c2bbeda03679" providerId="ADAL" clId="{BC545A7D-EDAC-4CE3-9D87-93EBEC52C73B}" dt="2022-06-03T02:21:15.865" v="3786"/>
          <ac:inkMkLst>
            <pc:docMk/>
            <pc:sldMk cId="3604268397" sldId="272"/>
            <ac:inkMk id="521" creationId="{951ABFDD-015E-4C0A-AAED-5DF84BC61022}"/>
          </ac:inkMkLst>
        </pc:inkChg>
        <pc:inkChg chg="add mod">
          <ac:chgData name="Catherine Watson" userId="36b423ff-f3d0-4618-883e-c2bbeda03679" providerId="ADAL" clId="{BC545A7D-EDAC-4CE3-9D87-93EBEC52C73B}" dt="2022-06-03T02:21:15.865" v="3786"/>
          <ac:inkMkLst>
            <pc:docMk/>
            <pc:sldMk cId="3604268397" sldId="272"/>
            <ac:inkMk id="522" creationId="{B72332E2-948D-4818-8872-F9BA9064131F}"/>
          </ac:inkMkLst>
        </pc:inkChg>
        <pc:inkChg chg="add mod">
          <ac:chgData name="Catherine Watson" userId="36b423ff-f3d0-4618-883e-c2bbeda03679" providerId="ADAL" clId="{BC545A7D-EDAC-4CE3-9D87-93EBEC52C73B}" dt="2022-06-03T02:21:15.865" v="3786"/>
          <ac:inkMkLst>
            <pc:docMk/>
            <pc:sldMk cId="3604268397" sldId="272"/>
            <ac:inkMk id="523" creationId="{794FAAED-F0A0-41D8-974C-D11F5DBBF74B}"/>
          </ac:inkMkLst>
        </pc:inkChg>
        <pc:inkChg chg="add mod">
          <ac:chgData name="Catherine Watson" userId="36b423ff-f3d0-4618-883e-c2bbeda03679" providerId="ADAL" clId="{BC545A7D-EDAC-4CE3-9D87-93EBEC52C73B}" dt="2022-06-03T02:21:15.865" v="3786"/>
          <ac:inkMkLst>
            <pc:docMk/>
            <pc:sldMk cId="3604268397" sldId="272"/>
            <ac:inkMk id="524" creationId="{3DBE5288-817F-4261-B10C-D989672B3F23}"/>
          </ac:inkMkLst>
        </pc:inkChg>
        <pc:inkChg chg="add mod">
          <ac:chgData name="Catherine Watson" userId="36b423ff-f3d0-4618-883e-c2bbeda03679" providerId="ADAL" clId="{BC545A7D-EDAC-4CE3-9D87-93EBEC52C73B}" dt="2022-06-03T02:21:15.865" v="3786"/>
          <ac:inkMkLst>
            <pc:docMk/>
            <pc:sldMk cId="3604268397" sldId="272"/>
            <ac:inkMk id="525" creationId="{3EADF790-B215-4E80-8C3E-D9C651E829C2}"/>
          </ac:inkMkLst>
        </pc:inkChg>
        <pc:inkChg chg="add mod">
          <ac:chgData name="Catherine Watson" userId="36b423ff-f3d0-4618-883e-c2bbeda03679" providerId="ADAL" clId="{BC545A7D-EDAC-4CE3-9D87-93EBEC52C73B}" dt="2022-06-03T02:21:15.865" v="3786"/>
          <ac:inkMkLst>
            <pc:docMk/>
            <pc:sldMk cId="3604268397" sldId="272"/>
            <ac:inkMk id="526" creationId="{4BBBDB5E-252C-4F0B-AF92-E8C7A5047D14}"/>
          </ac:inkMkLst>
        </pc:inkChg>
        <pc:inkChg chg="add mod">
          <ac:chgData name="Catherine Watson" userId="36b423ff-f3d0-4618-883e-c2bbeda03679" providerId="ADAL" clId="{BC545A7D-EDAC-4CE3-9D87-93EBEC52C73B}" dt="2022-06-03T02:21:15.865" v="3786"/>
          <ac:inkMkLst>
            <pc:docMk/>
            <pc:sldMk cId="3604268397" sldId="272"/>
            <ac:inkMk id="527" creationId="{0CF1D1D5-6C47-4F3D-9070-8FE2D62B5EEF}"/>
          </ac:inkMkLst>
        </pc:inkChg>
        <pc:inkChg chg="add mod">
          <ac:chgData name="Catherine Watson" userId="36b423ff-f3d0-4618-883e-c2bbeda03679" providerId="ADAL" clId="{BC545A7D-EDAC-4CE3-9D87-93EBEC52C73B}" dt="2022-06-03T02:21:15.865" v="3786"/>
          <ac:inkMkLst>
            <pc:docMk/>
            <pc:sldMk cId="3604268397" sldId="272"/>
            <ac:inkMk id="528" creationId="{1B108D84-648F-45EA-B0FE-1D463FC40F05}"/>
          </ac:inkMkLst>
        </pc:inkChg>
        <pc:inkChg chg="add mod">
          <ac:chgData name="Catherine Watson" userId="36b423ff-f3d0-4618-883e-c2bbeda03679" providerId="ADAL" clId="{BC545A7D-EDAC-4CE3-9D87-93EBEC52C73B}" dt="2022-06-03T02:21:15.865" v="3786"/>
          <ac:inkMkLst>
            <pc:docMk/>
            <pc:sldMk cId="3604268397" sldId="272"/>
            <ac:inkMk id="529" creationId="{ABA837EE-06B7-46D7-AB67-6881FD1621B5}"/>
          </ac:inkMkLst>
        </pc:inkChg>
        <pc:inkChg chg="add mod">
          <ac:chgData name="Catherine Watson" userId="36b423ff-f3d0-4618-883e-c2bbeda03679" providerId="ADAL" clId="{BC545A7D-EDAC-4CE3-9D87-93EBEC52C73B}" dt="2022-06-03T02:21:15.865" v="3786"/>
          <ac:inkMkLst>
            <pc:docMk/>
            <pc:sldMk cId="3604268397" sldId="272"/>
            <ac:inkMk id="530" creationId="{8C19CE86-DFB4-471F-811B-4F2AD33F032F}"/>
          </ac:inkMkLst>
        </pc:inkChg>
        <pc:inkChg chg="add mod">
          <ac:chgData name="Catherine Watson" userId="36b423ff-f3d0-4618-883e-c2bbeda03679" providerId="ADAL" clId="{BC545A7D-EDAC-4CE3-9D87-93EBEC52C73B}" dt="2022-06-03T02:21:15.865" v="3786"/>
          <ac:inkMkLst>
            <pc:docMk/>
            <pc:sldMk cId="3604268397" sldId="272"/>
            <ac:inkMk id="531" creationId="{593D1E60-8F3F-4848-ACF4-1B4932FAB9DA}"/>
          </ac:inkMkLst>
        </pc:inkChg>
        <pc:inkChg chg="add mod">
          <ac:chgData name="Catherine Watson" userId="36b423ff-f3d0-4618-883e-c2bbeda03679" providerId="ADAL" clId="{BC545A7D-EDAC-4CE3-9D87-93EBEC52C73B}" dt="2022-06-03T02:21:15.865" v="3786"/>
          <ac:inkMkLst>
            <pc:docMk/>
            <pc:sldMk cId="3604268397" sldId="272"/>
            <ac:inkMk id="532" creationId="{B65E60A7-ED4A-4ACF-956E-EE5D1DC9F059}"/>
          </ac:inkMkLst>
        </pc:inkChg>
        <pc:inkChg chg="add mod">
          <ac:chgData name="Catherine Watson" userId="36b423ff-f3d0-4618-883e-c2bbeda03679" providerId="ADAL" clId="{BC545A7D-EDAC-4CE3-9D87-93EBEC52C73B}" dt="2022-06-03T02:21:15.865" v="3786"/>
          <ac:inkMkLst>
            <pc:docMk/>
            <pc:sldMk cId="3604268397" sldId="272"/>
            <ac:inkMk id="533" creationId="{DE232D65-CCEC-4CC8-A3CC-B43449616EF0}"/>
          </ac:inkMkLst>
        </pc:inkChg>
        <pc:inkChg chg="add mod">
          <ac:chgData name="Catherine Watson" userId="36b423ff-f3d0-4618-883e-c2bbeda03679" providerId="ADAL" clId="{BC545A7D-EDAC-4CE3-9D87-93EBEC52C73B}" dt="2022-06-03T02:27:27.074" v="4096"/>
          <ac:inkMkLst>
            <pc:docMk/>
            <pc:sldMk cId="3604268397" sldId="272"/>
            <ac:inkMk id="535" creationId="{A180430E-8ABA-47A2-B53E-05B51E2291EE}"/>
          </ac:inkMkLst>
        </pc:inkChg>
      </pc:sldChg>
      <pc:sldChg chg="addSp delSp modSp new mod">
        <pc:chgData name="Catherine Watson" userId="36b423ff-f3d0-4618-883e-c2bbeda03679" providerId="ADAL" clId="{BC545A7D-EDAC-4CE3-9D87-93EBEC52C73B}" dt="2022-06-03T02:26:38.959" v="4094"/>
        <pc:sldMkLst>
          <pc:docMk/>
          <pc:sldMk cId="3405008576" sldId="273"/>
        </pc:sldMkLst>
        <pc:grpChg chg="del mod">
          <ac:chgData name="Catherine Watson" userId="36b423ff-f3d0-4618-883e-c2bbeda03679" providerId="ADAL" clId="{BC545A7D-EDAC-4CE3-9D87-93EBEC52C73B}" dt="2022-06-03T02:21:51.341" v="3795"/>
          <ac:grpSpMkLst>
            <pc:docMk/>
            <pc:sldMk cId="3405008576" sldId="273"/>
            <ac:grpSpMk id="8" creationId="{01D8FCBC-F5AF-4DC0-AEF6-6FB457D254AB}"/>
          </ac:grpSpMkLst>
        </pc:grpChg>
        <pc:grpChg chg="del mod">
          <ac:chgData name="Catherine Watson" userId="36b423ff-f3d0-4618-883e-c2bbeda03679" providerId="ADAL" clId="{BC545A7D-EDAC-4CE3-9D87-93EBEC52C73B}" dt="2022-06-03T02:22:05.495" v="3814"/>
          <ac:grpSpMkLst>
            <pc:docMk/>
            <pc:sldMk cId="3405008576" sldId="273"/>
            <ac:grpSpMk id="20" creationId="{B7F2737C-0A53-4F66-A450-E74B25D6C6E2}"/>
          </ac:grpSpMkLst>
        </pc:grpChg>
        <pc:grpChg chg="del mod">
          <ac:chgData name="Catherine Watson" userId="36b423ff-f3d0-4618-883e-c2bbeda03679" providerId="ADAL" clId="{BC545A7D-EDAC-4CE3-9D87-93EBEC52C73B}" dt="2022-06-03T02:22:11.626" v="3825"/>
          <ac:grpSpMkLst>
            <pc:docMk/>
            <pc:sldMk cId="3405008576" sldId="273"/>
            <ac:grpSpMk id="25" creationId="{0CDD30E1-D768-45E0-AA43-221B71796CA5}"/>
          </ac:grpSpMkLst>
        </pc:grpChg>
        <pc:grpChg chg="mod">
          <ac:chgData name="Catherine Watson" userId="36b423ff-f3d0-4618-883e-c2bbeda03679" providerId="ADAL" clId="{BC545A7D-EDAC-4CE3-9D87-93EBEC52C73B}" dt="2022-06-03T02:22:11.626" v="3825"/>
          <ac:grpSpMkLst>
            <pc:docMk/>
            <pc:sldMk cId="3405008576" sldId="273"/>
            <ac:grpSpMk id="36" creationId="{C7104409-03DE-4159-9338-073A451427CE}"/>
          </ac:grpSpMkLst>
        </pc:grpChg>
        <pc:grpChg chg="mod">
          <ac:chgData name="Catherine Watson" userId="36b423ff-f3d0-4618-883e-c2bbeda03679" providerId="ADAL" clId="{BC545A7D-EDAC-4CE3-9D87-93EBEC52C73B}" dt="2022-06-03T02:22:13.717" v="3829"/>
          <ac:grpSpMkLst>
            <pc:docMk/>
            <pc:sldMk cId="3405008576" sldId="273"/>
            <ac:grpSpMk id="40" creationId="{44DCAED3-8BBC-43A0-8CE1-C8B596411CB8}"/>
          </ac:grpSpMkLst>
        </pc:grpChg>
        <pc:grpChg chg="del mod">
          <ac:chgData name="Catherine Watson" userId="36b423ff-f3d0-4618-883e-c2bbeda03679" providerId="ADAL" clId="{BC545A7D-EDAC-4CE3-9D87-93EBEC52C73B}" dt="2022-06-03T02:22:32.826" v="3851"/>
          <ac:grpSpMkLst>
            <pc:docMk/>
            <pc:sldMk cId="3405008576" sldId="273"/>
            <ac:grpSpMk id="47" creationId="{04C9CDCC-EE7E-4AF9-8F39-22DD10039A55}"/>
          </ac:grpSpMkLst>
        </pc:grpChg>
        <pc:grpChg chg="del mod">
          <ac:chgData name="Catherine Watson" userId="36b423ff-f3d0-4618-883e-c2bbeda03679" providerId="ADAL" clId="{BC545A7D-EDAC-4CE3-9D87-93EBEC52C73B}" dt="2022-06-03T02:22:29.268" v="3843"/>
          <ac:grpSpMkLst>
            <pc:docMk/>
            <pc:sldMk cId="3405008576" sldId="273"/>
            <ac:grpSpMk id="52" creationId="{31C07932-EDC3-4135-B5B7-AE70B2F41552}"/>
          </ac:grpSpMkLst>
        </pc:grpChg>
        <pc:grpChg chg="del mod">
          <ac:chgData name="Catherine Watson" userId="36b423ff-f3d0-4618-883e-c2bbeda03679" providerId="ADAL" clId="{BC545A7D-EDAC-4CE3-9D87-93EBEC52C73B}" dt="2022-06-03T02:22:32.826" v="3851"/>
          <ac:grpSpMkLst>
            <pc:docMk/>
            <pc:sldMk cId="3405008576" sldId="273"/>
            <ac:grpSpMk id="54" creationId="{D96FD8CF-A654-4678-A44A-F98D246E5F62}"/>
          </ac:grpSpMkLst>
        </pc:grpChg>
        <pc:grpChg chg="mod">
          <ac:chgData name="Catherine Watson" userId="36b423ff-f3d0-4618-883e-c2bbeda03679" providerId="ADAL" clId="{BC545A7D-EDAC-4CE3-9D87-93EBEC52C73B}" dt="2022-06-03T02:22:32.826" v="3851"/>
          <ac:grpSpMkLst>
            <pc:docMk/>
            <pc:sldMk cId="3405008576" sldId="273"/>
            <ac:grpSpMk id="62" creationId="{1676B185-D5DE-4994-B9BB-6D92F9DD1EE3}"/>
          </ac:grpSpMkLst>
        </pc:grpChg>
        <pc:grpChg chg="del mod">
          <ac:chgData name="Catherine Watson" userId="36b423ff-f3d0-4618-883e-c2bbeda03679" providerId="ADAL" clId="{BC545A7D-EDAC-4CE3-9D87-93EBEC52C73B}" dt="2022-06-03T02:22:42.321" v="3862"/>
          <ac:grpSpMkLst>
            <pc:docMk/>
            <pc:sldMk cId="3405008576" sldId="273"/>
            <ac:grpSpMk id="67" creationId="{12C21492-3B4D-4B14-B544-773FA8FE84D4}"/>
          </ac:grpSpMkLst>
        </pc:grpChg>
        <pc:grpChg chg="del mod">
          <ac:chgData name="Catherine Watson" userId="36b423ff-f3d0-4618-883e-c2bbeda03679" providerId="ADAL" clId="{BC545A7D-EDAC-4CE3-9D87-93EBEC52C73B}" dt="2022-06-03T02:22:54.586" v="3872"/>
          <ac:grpSpMkLst>
            <pc:docMk/>
            <pc:sldMk cId="3405008576" sldId="273"/>
            <ac:grpSpMk id="73" creationId="{A03F2E63-EC64-4CA4-BE09-59B100A6192B}"/>
          </ac:grpSpMkLst>
        </pc:grpChg>
        <pc:grpChg chg="del mod">
          <ac:chgData name="Catherine Watson" userId="36b423ff-f3d0-4618-883e-c2bbeda03679" providerId="ADAL" clId="{BC545A7D-EDAC-4CE3-9D87-93EBEC52C73B}" dt="2022-06-03T02:23:03.299" v="3877"/>
          <ac:grpSpMkLst>
            <pc:docMk/>
            <pc:sldMk cId="3405008576" sldId="273"/>
            <ac:grpSpMk id="83" creationId="{AE3AAA3E-5A51-4DD2-B735-AD1710E69305}"/>
          </ac:grpSpMkLst>
        </pc:grpChg>
        <pc:grpChg chg="mod">
          <ac:chgData name="Catherine Watson" userId="36b423ff-f3d0-4618-883e-c2bbeda03679" providerId="ADAL" clId="{BC545A7D-EDAC-4CE3-9D87-93EBEC52C73B}" dt="2022-06-03T02:23:03.299" v="3877"/>
          <ac:grpSpMkLst>
            <pc:docMk/>
            <pc:sldMk cId="3405008576" sldId="273"/>
            <ac:grpSpMk id="86" creationId="{01134024-D002-4356-B6DD-F4A1C4563EF2}"/>
          </ac:grpSpMkLst>
        </pc:grpChg>
        <pc:grpChg chg="mod">
          <ac:chgData name="Catherine Watson" userId="36b423ff-f3d0-4618-883e-c2bbeda03679" providerId="ADAL" clId="{BC545A7D-EDAC-4CE3-9D87-93EBEC52C73B}" dt="2022-06-03T02:23:13.216" v="3887"/>
          <ac:grpSpMkLst>
            <pc:docMk/>
            <pc:sldMk cId="3405008576" sldId="273"/>
            <ac:grpSpMk id="96" creationId="{B363D0E9-3C70-4BBD-BE6F-EAD7C11B15FA}"/>
          </ac:grpSpMkLst>
        </pc:grpChg>
        <pc:grpChg chg="del mod">
          <ac:chgData name="Catherine Watson" userId="36b423ff-f3d0-4618-883e-c2bbeda03679" providerId="ADAL" clId="{BC545A7D-EDAC-4CE3-9D87-93EBEC52C73B}" dt="2022-06-03T02:23:25.844" v="3910"/>
          <ac:grpSpMkLst>
            <pc:docMk/>
            <pc:sldMk cId="3405008576" sldId="273"/>
            <ac:grpSpMk id="113" creationId="{758E7123-7A40-4E0D-B4F6-F970695BBF0F}"/>
          </ac:grpSpMkLst>
        </pc:grpChg>
        <pc:grpChg chg="del mod">
          <ac:chgData name="Catherine Watson" userId="36b423ff-f3d0-4618-883e-c2bbeda03679" providerId="ADAL" clId="{BC545A7D-EDAC-4CE3-9D87-93EBEC52C73B}" dt="2022-06-03T02:23:27.482" v="3912"/>
          <ac:grpSpMkLst>
            <pc:docMk/>
            <pc:sldMk cId="3405008576" sldId="273"/>
            <ac:grpSpMk id="119" creationId="{FF2699D2-78EC-4753-90BF-E2763F0C78BB}"/>
          </ac:grpSpMkLst>
        </pc:grpChg>
        <pc:grpChg chg="del mod">
          <ac:chgData name="Catherine Watson" userId="36b423ff-f3d0-4618-883e-c2bbeda03679" providerId="ADAL" clId="{BC545A7D-EDAC-4CE3-9D87-93EBEC52C73B}" dt="2022-06-03T02:24:04.912" v="3949"/>
          <ac:grpSpMkLst>
            <pc:docMk/>
            <pc:sldMk cId="3405008576" sldId="273"/>
            <ac:grpSpMk id="121" creationId="{A938FA4D-F15F-4D6F-99A1-C48318BA4F09}"/>
          </ac:grpSpMkLst>
        </pc:grpChg>
        <pc:grpChg chg="del mod">
          <ac:chgData name="Catherine Watson" userId="36b423ff-f3d0-4618-883e-c2bbeda03679" providerId="ADAL" clId="{BC545A7D-EDAC-4CE3-9D87-93EBEC52C73B}" dt="2022-06-03T02:23:37.623" v="3925"/>
          <ac:grpSpMkLst>
            <pc:docMk/>
            <pc:sldMk cId="3405008576" sldId="273"/>
            <ac:grpSpMk id="125" creationId="{17CFF114-B801-45E4-ADF7-678D0E0474F4}"/>
          </ac:grpSpMkLst>
        </pc:grpChg>
        <pc:grpChg chg="del mod">
          <ac:chgData name="Catherine Watson" userId="36b423ff-f3d0-4618-883e-c2bbeda03679" providerId="ADAL" clId="{BC545A7D-EDAC-4CE3-9D87-93EBEC52C73B}" dt="2022-06-03T02:23:40.266" v="3929"/>
          <ac:grpSpMkLst>
            <pc:docMk/>
            <pc:sldMk cId="3405008576" sldId="273"/>
            <ac:grpSpMk id="134" creationId="{0418EFCA-2081-4D43-A4A5-6EA507830740}"/>
          </ac:grpSpMkLst>
        </pc:grpChg>
        <pc:grpChg chg="del mod">
          <ac:chgData name="Catherine Watson" userId="36b423ff-f3d0-4618-883e-c2bbeda03679" providerId="ADAL" clId="{BC545A7D-EDAC-4CE3-9D87-93EBEC52C73B}" dt="2022-06-03T02:23:49.703" v="3932"/>
          <ac:grpSpMkLst>
            <pc:docMk/>
            <pc:sldMk cId="3405008576" sldId="273"/>
            <ac:grpSpMk id="138" creationId="{9E6B1FD2-FDFC-4358-B345-464251321270}"/>
          </ac:grpSpMkLst>
        </pc:grpChg>
        <pc:grpChg chg="del mod">
          <ac:chgData name="Catherine Watson" userId="36b423ff-f3d0-4618-883e-c2bbeda03679" providerId="ADAL" clId="{BC545A7D-EDAC-4CE3-9D87-93EBEC52C73B}" dt="2022-06-03T02:24:04.912" v="3949"/>
          <ac:grpSpMkLst>
            <pc:docMk/>
            <pc:sldMk cId="3405008576" sldId="273"/>
            <ac:grpSpMk id="141" creationId="{EA29AB81-F4EC-4B8B-9C0D-5BDD1A0DC9F1}"/>
          </ac:grpSpMkLst>
        </pc:grpChg>
        <pc:grpChg chg="mod">
          <ac:chgData name="Catherine Watson" userId="36b423ff-f3d0-4618-883e-c2bbeda03679" providerId="ADAL" clId="{BC545A7D-EDAC-4CE3-9D87-93EBEC52C73B}" dt="2022-06-03T02:23:59.104" v="3946"/>
          <ac:grpSpMkLst>
            <pc:docMk/>
            <pc:sldMk cId="3405008576" sldId="273"/>
            <ac:grpSpMk id="155" creationId="{D88CCF12-E6BB-4E4A-ABDC-074F049EC3D9}"/>
          </ac:grpSpMkLst>
        </pc:grpChg>
        <pc:grpChg chg="mod">
          <ac:chgData name="Catherine Watson" userId="36b423ff-f3d0-4618-883e-c2bbeda03679" providerId="ADAL" clId="{BC545A7D-EDAC-4CE3-9D87-93EBEC52C73B}" dt="2022-06-03T02:24:04.912" v="3949"/>
          <ac:grpSpMkLst>
            <pc:docMk/>
            <pc:sldMk cId="3405008576" sldId="273"/>
            <ac:grpSpMk id="158" creationId="{AE9983D7-77A3-4B78-8A99-C844BD9D3609}"/>
          </ac:grpSpMkLst>
        </pc:grpChg>
        <pc:grpChg chg="del mod">
          <ac:chgData name="Catherine Watson" userId="36b423ff-f3d0-4618-883e-c2bbeda03679" providerId="ADAL" clId="{BC545A7D-EDAC-4CE3-9D87-93EBEC52C73B}" dt="2022-06-03T02:24:21.041" v="3970"/>
          <ac:grpSpMkLst>
            <pc:docMk/>
            <pc:sldMk cId="3405008576" sldId="273"/>
            <ac:grpSpMk id="159" creationId="{B6C076D4-8D79-42E3-9B62-2388C706C962}"/>
          </ac:grpSpMkLst>
        </pc:grpChg>
        <pc:grpChg chg="del mod">
          <ac:chgData name="Catherine Watson" userId="36b423ff-f3d0-4618-883e-c2bbeda03679" providerId="ADAL" clId="{BC545A7D-EDAC-4CE3-9D87-93EBEC52C73B}" dt="2022-06-03T02:24:21.041" v="3970"/>
          <ac:grpSpMkLst>
            <pc:docMk/>
            <pc:sldMk cId="3405008576" sldId="273"/>
            <ac:grpSpMk id="163" creationId="{7BDCBE2B-4199-4711-A382-3517BDB74DA0}"/>
          </ac:grpSpMkLst>
        </pc:grpChg>
        <pc:grpChg chg="del mod">
          <ac:chgData name="Catherine Watson" userId="36b423ff-f3d0-4618-883e-c2bbeda03679" providerId="ADAL" clId="{BC545A7D-EDAC-4CE3-9D87-93EBEC52C73B}" dt="2022-06-03T02:24:21.041" v="3970"/>
          <ac:grpSpMkLst>
            <pc:docMk/>
            <pc:sldMk cId="3405008576" sldId="273"/>
            <ac:grpSpMk id="167" creationId="{69F955FB-35BF-4AE7-A20D-CF868FECF6B6}"/>
          </ac:grpSpMkLst>
        </pc:grpChg>
        <pc:grpChg chg="mod">
          <ac:chgData name="Catherine Watson" userId="36b423ff-f3d0-4618-883e-c2bbeda03679" providerId="ADAL" clId="{BC545A7D-EDAC-4CE3-9D87-93EBEC52C73B}" dt="2022-06-03T02:24:21.041" v="3970"/>
          <ac:grpSpMkLst>
            <pc:docMk/>
            <pc:sldMk cId="3405008576" sldId="273"/>
            <ac:grpSpMk id="180" creationId="{3EDA13DC-00EA-4DDA-8855-B96F200DB1AB}"/>
          </ac:grpSpMkLst>
        </pc:grpChg>
        <pc:grpChg chg="mod">
          <ac:chgData name="Catherine Watson" userId="36b423ff-f3d0-4618-883e-c2bbeda03679" providerId="ADAL" clId="{BC545A7D-EDAC-4CE3-9D87-93EBEC52C73B}" dt="2022-06-03T02:24:37.274" v="3998"/>
          <ac:grpSpMkLst>
            <pc:docMk/>
            <pc:sldMk cId="3405008576" sldId="273"/>
            <ac:grpSpMk id="208" creationId="{7A44F5AC-B3AA-43D9-A339-F4F7A3CECED6}"/>
          </ac:grpSpMkLst>
        </pc:grpChg>
        <pc:grpChg chg="mod">
          <ac:chgData name="Catherine Watson" userId="36b423ff-f3d0-4618-883e-c2bbeda03679" providerId="ADAL" clId="{BC545A7D-EDAC-4CE3-9D87-93EBEC52C73B}" dt="2022-06-03T02:24:37.274" v="3998"/>
          <ac:grpSpMkLst>
            <pc:docMk/>
            <pc:sldMk cId="3405008576" sldId="273"/>
            <ac:grpSpMk id="209" creationId="{9A9DE0F7-C436-4953-8660-CD26437F2921}"/>
          </ac:grpSpMkLst>
        </pc:grpChg>
        <pc:grpChg chg="mod">
          <ac:chgData name="Catherine Watson" userId="36b423ff-f3d0-4618-883e-c2bbeda03679" providerId="ADAL" clId="{BC545A7D-EDAC-4CE3-9D87-93EBEC52C73B}" dt="2022-06-03T02:24:37.274" v="3998"/>
          <ac:grpSpMkLst>
            <pc:docMk/>
            <pc:sldMk cId="3405008576" sldId="273"/>
            <ac:grpSpMk id="210" creationId="{5A74A6E4-02AA-4C69-B871-53306363251D}"/>
          </ac:grpSpMkLst>
        </pc:grpChg>
        <pc:grpChg chg="del mod">
          <ac:chgData name="Catherine Watson" userId="36b423ff-f3d0-4618-883e-c2bbeda03679" providerId="ADAL" clId="{BC545A7D-EDAC-4CE3-9D87-93EBEC52C73B}" dt="2022-06-03T02:24:47.520" v="4010"/>
          <ac:grpSpMkLst>
            <pc:docMk/>
            <pc:sldMk cId="3405008576" sldId="273"/>
            <ac:grpSpMk id="215" creationId="{DB8503C2-FCBE-4291-BC35-D399E1847BAC}"/>
          </ac:grpSpMkLst>
        </pc:grpChg>
        <pc:grpChg chg="del mod">
          <ac:chgData name="Catherine Watson" userId="36b423ff-f3d0-4618-883e-c2bbeda03679" providerId="ADAL" clId="{BC545A7D-EDAC-4CE3-9D87-93EBEC52C73B}" dt="2022-06-03T02:24:52.180" v="4017"/>
          <ac:grpSpMkLst>
            <pc:docMk/>
            <pc:sldMk cId="3405008576" sldId="273"/>
            <ac:grpSpMk id="222" creationId="{85A6DBCC-CE20-40BA-84F5-DA958A0B7A34}"/>
          </ac:grpSpMkLst>
        </pc:grpChg>
        <pc:grpChg chg="del mod">
          <ac:chgData name="Catherine Watson" userId="36b423ff-f3d0-4618-883e-c2bbeda03679" providerId="ADAL" clId="{BC545A7D-EDAC-4CE3-9D87-93EBEC52C73B}" dt="2022-06-03T02:24:57.979" v="4025"/>
          <ac:grpSpMkLst>
            <pc:docMk/>
            <pc:sldMk cId="3405008576" sldId="273"/>
            <ac:grpSpMk id="229" creationId="{1E4482E4-F79F-495A-B37B-338319BFDF32}"/>
          </ac:grpSpMkLst>
        </pc:grpChg>
        <pc:grpChg chg="del mod">
          <ac:chgData name="Catherine Watson" userId="36b423ff-f3d0-4618-883e-c2bbeda03679" providerId="ADAL" clId="{BC545A7D-EDAC-4CE3-9D87-93EBEC52C73B}" dt="2022-06-03T02:24:57.979" v="4025"/>
          <ac:grpSpMkLst>
            <pc:docMk/>
            <pc:sldMk cId="3405008576" sldId="273"/>
            <ac:grpSpMk id="233" creationId="{9388E934-4BC5-4CD5-ADB6-476D8B76C186}"/>
          </ac:grpSpMkLst>
        </pc:grpChg>
        <pc:grpChg chg="del mod">
          <ac:chgData name="Catherine Watson" userId="36b423ff-f3d0-4618-883e-c2bbeda03679" providerId="ADAL" clId="{BC545A7D-EDAC-4CE3-9D87-93EBEC52C73B}" dt="2022-06-03T02:25:01.812" v="4032"/>
          <ac:grpSpMkLst>
            <pc:docMk/>
            <pc:sldMk cId="3405008576" sldId="273"/>
            <ac:grpSpMk id="237" creationId="{46073487-16B4-4882-A80D-0D3FDBF82A04}"/>
          </ac:grpSpMkLst>
        </pc:grpChg>
        <pc:grpChg chg="del mod">
          <ac:chgData name="Catherine Watson" userId="36b423ff-f3d0-4618-883e-c2bbeda03679" providerId="ADAL" clId="{BC545A7D-EDAC-4CE3-9D87-93EBEC52C73B}" dt="2022-06-03T02:25:12.600" v="4035"/>
          <ac:grpSpMkLst>
            <pc:docMk/>
            <pc:sldMk cId="3405008576" sldId="273"/>
            <ac:grpSpMk id="244" creationId="{0304264C-D42A-415C-B037-2D8BCA0D54B1}"/>
          </ac:grpSpMkLst>
        </pc:grpChg>
        <pc:grpChg chg="mod">
          <ac:chgData name="Catherine Watson" userId="36b423ff-f3d0-4618-883e-c2bbeda03679" providerId="ADAL" clId="{BC545A7D-EDAC-4CE3-9D87-93EBEC52C73B}" dt="2022-06-03T02:25:12.600" v="4035"/>
          <ac:grpSpMkLst>
            <pc:docMk/>
            <pc:sldMk cId="3405008576" sldId="273"/>
            <ac:grpSpMk id="247" creationId="{45C178E4-48E8-4A79-A408-7B75DFF67D63}"/>
          </ac:grpSpMkLst>
        </pc:grpChg>
        <pc:grpChg chg="del mod">
          <ac:chgData name="Catherine Watson" userId="36b423ff-f3d0-4618-883e-c2bbeda03679" providerId="ADAL" clId="{BC545A7D-EDAC-4CE3-9D87-93EBEC52C73B}" dt="2022-06-03T02:25:23.266" v="4042"/>
          <ac:grpSpMkLst>
            <pc:docMk/>
            <pc:sldMk cId="3405008576" sldId="273"/>
            <ac:grpSpMk id="250" creationId="{B9A5361C-5C81-4F5E-9A9F-8E1FCBE1E593}"/>
          </ac:grpSpMkLst>
        </pc:grpChg>
        <pc:grpChg chg="del mod">
          <ac:chgData name="Catherine Watson" userId="36b423ff-f3d0-4618-883e-c2bbeda03679" providerId="ADAL" clId="{BC545A7D-EDAC-4CE3-9D87-93EBEC52C73B}" dt="2022-06-03T02:25:24.463" v="4044"/>
          <ac:grpSpMkLst>
            <pc:docMk/>
            <pc:sldMk cId="3405008576" sldId="273"/>
            <ac:grpSpMk id="253" creationId="{33B83330-BE5C-47ED-B9E5-DC2789B179C8}"/>
          </ac:grpSpMkLst>
        </pc:grpChg>
        <pc:grpChg chg="del mod">
          <ac:chgData name="Catherine Watson" userId="36b423ff-f3d0-4618-883e-c2bbeda03679" providerId="ADAL" clId="{BC545A7D-EDAC-4CE3-9D87-93EBEC52C73B}" dt="2022-06-03T02:25:57.477" v="4052"/>
          <ac:grpSpMkLst>
            <pc:docMk/>
            <pc:sldMk cId="3405008576" sldId="273"/>
            <ac:grpSpMk id="256" creationId="{6D0BA731-9536-42E9-B654-B1CA5D1F0F13}"/>
          </ac:grpSpMkLst>
        </pc:grpChg>
        <pc:grpChg chg="mod">
          <ac:chgData name="Catherine Watson" userId="36b423ff-f3d0-4618-883e-c2bbeda03679" providerId="ADAL" clId="{BC545A7D-EDAC-4CE3-9D87-93EBEC52C73B}" dt="2022-06-03T02:25:57.477" v="4052"/>
          <ac:grpSpMkLst>
            <pc:docMk/>
            <pc:sldMk cId="3405008576" sldId="273"/>
            <ac:grpSpMk id="260" creationId="{6DBEF83C-A41C-49CB-B594-795352CCAA46}"/>
          </ac:grpSpMkLst>
        </pc:grpChg>
        <pc:grpChg chg="del mod">
          <ac:chgData name="Catherine Watson" userId="36b423ff-f3d0-4618-883e-c2bbeda03679" providerId="ADAL" clId="{BC545A7D-EDAC-4CE3-9D87-93EBEC52C73B}" dt="2022-06-03T02:26:06.691" v="4062"/>
          <ac:grpSpMkLst>
            <pc:docMk/>
            <pc:sldMk cId="3405008576" sldId="273"/>
            <ac:grpSpMk id="263" creationId="{42EA52EA-84DF-4B39-9669-82652A493087}"/>
          </ac:grpSpMkLst>
        </pc:grpChg>
        <pc:grpChg chg="mod">
          <ac:chgData name="Catherine Watson" userId="36b423ff-f3d0-4618-883e-c2bbeda03679" providerId="ADAL" clId="{BC545A7D-EDAC-4CE3-9D87-93EBEC52C73B}" dt="2022-06-03T02:26:06.691" v="4062"/>
          <ac:grpSpMkLst>
            <pc:docMk/>
            <pc:sldMk cId="3405008576" sldId="273"/>
            <ac:grpSpMk id="270" creationId="{4217BCC8-71E8-44E8-AF36-0CC343D6E18F}"/>
          </ac:grpSpMkLst>
        </pc:grpChg>
        <pc:grpChg chg="del mod">
          <ac:chgData name="Catherine Watson" userId="36b423ff-f3d0-4618-883e-c2bbeda03679" providerId="ADAL" clId="{BC545A7D-EDAC-4CE3-9D87-93EBEC52C73B}" dt="2022-06-03T02:26:19.366" v="4071"/>
          <ac:grpSpMkLst>
            <pc:docMk/>
            <pc:sldMk cId="3405008576" sldId="273"/>
            <ac:grpSpMk id="274" creationId="{C457F050-EF12-499E-8890-449238E64247}"/>
          </ac:grpSpMkLst>
        </pc:grpChg>
        <pc:grpChg chg="mod">
          <ac:chgData name="Catherine Watson" userId="36b423ff-f3d0-4618-883e-c2bbeda03679" providerId="ADAL" clId="{BC545A7D-EDAC-4CE3-9D87-93EBEC52C73B}" dt="2022-06-03T02:26:19.366" v="4071"/>
          <ac:grpSpMkLst>
            <pc:docMk/>
            <pc:sldMk cId="3405008576" sldId="273"/>
            <ac:grpSpMk id="279" creationId="{B909DFDB-8219-4CF2-AE03-422F33251096}"/>
          </ac:grpSpMkLst>
        </pc:grpChg>
        <pc:grpChg chg="mod">
          <ac:chgData name="Catherine Watson" userId="36b423ff-f3d0-4618-883e-c2bbeda03679" providerId="ADAL" clId="{BC545A7D-EDAC-4CE3-9D87-93EBEC52C73B}" dt="2022-06-03T02:26:23.775" v="4076"/>
          <ac:grpSpMkLst>
            <pc:docMk/>
            <pc:sldMk cId="3405008576" sldId="273"/>
            <ac:grpSpMk id="284" creationId="{66013319-A4CB-4F4C-AAFA-CA5814D32635}"/>
          </ac:grpSpMkLst>
        </pc:grpChg>
        <pc:grpChg chg="del mod">
          <ac:chgData name="Catherine Watson" userId="36b423ff-f3d0-4618-883e-c2bbeda03679" providerId="ADAL" clId="{BC545A7D-EDAC-4CE3-9D87-93EBEC52C73B}" dt="2022-06-03T02:26:30.305" v="4084"/>
          <ac:grpSpMkLst>
            <pc:docMk/>
            <pc:sldMk cId="3405008576" sldId="273"/>
            <ac:grpSpMk id="292" creationId="{A617EA29-ABCA-4B0B-8506-6ADFA3B8D365}"/>
          </ac:grpSpMkLst>
        </pc:grpChg>
        <pc:grpChg chg="del mod">
          <ac:chgData name="Catherine Watson" userId="36b423ff-f3d0-4618-883e-c2bbeda03679" providerId="ADAL" clId="{BC545A7D-EDAC-4CE3-9D87-93EBEC52C73B}" dt="2022-06-03T02:26:32.910" v="4089"/>
          <ac:grpSpMkLst>
            <pc:docMk/>
            <pc:sldMk cId="3405008576" sldId="273"/>
            <ac:grpSpMk id="293" creationId="{36F898FC-057F-4E9B-BD54-9A55E2942537}"/>
          </ac:grpSpMkLst>
        </pc:grpChg>
        <pc:grpChg chg="mod">
          <ac:chgData name="Catherine Watson" userId="36b423ff-f3d0-4618-883e-c2bbeda03679" providerId="ADAL" clId="{BC545A7D-EDAC-4CE3-9D87-93EBEC52C73B}" dt="2022-06-03T02:26:32.910" v="4089"/>
          <ac:grpSpMkLst>
            <pc:docMk/>
            <pc:sldMk cId="3405008576" sldId="273"/>
            <ac:grpSpMk id="298" creationId="{B3A87019-5F2A-4718-B8E2-1089102AD4FC}"/>
          </ac:grpSpMkLst>
        </pc:grpChg>
        <pc:grpChg chg="mod">
          <ac:chgData name="Catherine Watson" userId="36b423ff-f3d0-4618-883e-c2bbeda03679" providerId="ADAL" clId="{BC545A7D-EDAC-4CE3-9D87-93EBEC52C73B}" dt="2022-06-03T02:26:38.959" v="4094"/>
          <ac:grpSpMkLst>
            <pc:docMk/>
            <pc:sldMk cId="3405008576" sldId="273"/>
            <ac:grpSpMk id="303" creationId="{ED03D0AC-ABA0-40BB-A86C-B560C58EA1C8}"/>
          </ac:grpSpMkLst>
        </pc:grpChg>
        <pc:inkChg chg="add">
          <ac:chgData name="Catherine Watson" userId="36b423ff-f3d0-4618-883e-c2bbeda03679" providerId="ADAL" clId="{BC545A7D-EDAC-4CE3-9D87-93EBEC52C73B}" dt="2022-06-03T02:21:40.781" v="3787" actId="9405"/>
          <ac:inkMkLst>
            <pc:docMk/>
            <pc:sldMk cId="3405008576" sldId="273"/>
            <ac:inkMk id="2" creationId="{093D28DD-27F3-451E-A76F-38707B8B924D}"/>
          </ac:inkMkLst>
        </pc:inkChg>
        <pc:inkChg chg="add">
          <ac:chgData name="Catherine Watson" userId="36b423ff-f3d0-4618-883e-c2bbeda03679" providerId="ADAL" clId="{BC545A7D-EDAC-4CE3-9D87-93EBEC52C73B}" dt="2022-06-03T02:21:41.117" v="3788" actId="9405"/>
          <ac:inkMkLst>
            <pc:docMk/>
            <pc:sldMk cId="3405008576" sldId="273"/>
            <ac:inkMk id="3" creationId="{B48072F3-B784-4B5B-AF94-F5EBE739DB47}"/>
          </ac:inkMkLst>
        </pc:inkChg>
        <pc:inkChg chg="add del mod">
          <ac:chgData name="Catherine Watson" userId="36b423ff-f3d0-4618-883e-c2bbeda03679" providerId="ADAL" clId="{BC545A7D-EDAC-4CE3-9D87-93EBEC52C73B}" dt="2022-06-03T02:21:51.341" v="3796"/>
          <ac:inkMkLst>
            <pc:docMk/>
            <pc:sldMk cId="3405008576" sldId="273"/>
            <ac:inkMk id="4" creationId="{07BFC1A0-0F6D-4C63-B946-AE2ACBE97403}"/>
          </ac:inkMkLst>
        </pc:inkChg>
        <pc:inkChg chg="add del mod">
          <ac:chgData name="Catherine Watson" userId="36b423ff-f3d0-4618-883e-c2bbeda03679" providerId="ADAL" clId="{BC545A7D-EDAC-4CE3-9D87-93EBEC52C73B}" dt="2022-06-03T02:21:51.341" v="3794"/>
          <ac:inkMkLst>
            <pc:docMk/>
            <pc:sldMk cId="3405008576" sldId="273"/>
            <ac:inkMk id="5" creationId="{4E09F059-138E-4D78-8568-CFBD315A26CC}"/>
          </ac:inkMkLst>
        </pc:inkChg>
        <pc:inkChg chg="add del mod">
          <ac:chgData name="Catherine Watson" userId="36b423ff-f3d0-4618-883e-c2bbeda03679" providerId="ADAL" clId="{BC545A7D-EDAC-4CE3-9D87-93EBEC52C73B}" dt="2022-06-03T02:21:51.341" v="3795"/>
          <ac:inkMkLst>
            <pc:docMk/>
            <pc:sldMk cId="3405008576" sldId="273"/>
            <ac:inkMk id="6" creationId="{0EBB493E-C2C9-4A2C-8B97-F0C1FD4CC811}"/>
          </ac:inkMkLst>
        </pc:inkChg>
        <pc:inkChg chg="add del">
          <ac:chgData name="Catherine Watson" userId="36b423ff-f3d0-4618-883e-c2bbeda03679" providerId="ADAL" clId="{BC545A7D-EDAC-4CE3-9D87-93EBEC52C73B}" dt="2022-06-03T02:21:51.341" v="3797"/>
          <ac:inkMkLst>
            <pc:docMk/>
            <pc:sldMk cId="3405008576" sldId="273"/>
            <ac:inkMk id="7" creationId="{93392216-B601-4599-B3F5-94285D2D6EDA}"/>
          </ac:inkMkLst>
        </pc:inkChg>
        <pc:inkChg chg="add">
          <ac:chgData name="Catherine Watson" userId="36b423ff-f3d0-4618-883e-c2bbeda03679" providerId="ADAL" clId="{BC545A7D-EDAC-4CE3-9D87-93EBEC52C73B}" dt="2022-06-03T02:21:56.710" v="3798" actId="9405"/>
          <ac:inkMkLst>
            <pc:docMk/>
            <pc:sldMk cId="3405008576" sldId="273"/>
            <ac:inkMk id="9" creationId="{867251C1-836D-4971-B529-F1BBD23DEC58}"/>
          </ac:inkMkLst>
        </pc:inkChg>
        <pc:inkChg chg="add">
          <ac:chgData name="Catherine Watson" userId="36b423ff-f3d0-4618-883e-c2bbeda03679" providerId="ADAL" clId="{BC545A7D-EDAC-4CE3-9D87-93EBEC52C73B}" dt="2022-06-03T02:21:57.218" v="3799" actId="9405"/>
          <ac:inkMkLst>
            <pc:docMk/>
            <pc:sldMk cId="3405008576" sldId="273"/>
            <ac:inkMk id="10" creationId="{BE5581E5-E9BB-4A36-B76E-EFFCD54F5B2B}"/>
          </ac:inkMkLst>
        </pc:inkChg>
        <pc:inkChg chg="add mod">
          <ac:chgData name="Catherine Watson" userId="36b423ff-f3d0-4618-883e-c2bbeda03679" providerId="ADAL" clId="{BC545A7D-EDAC-4CE3-9D87-93EBEC52C73B}" dt="2022-06-03T02:22:11.626" v="3825"/>
          <ac:inkMkLst>
            <pc:docMk/>
            <pc:sldMk cId="3405008576" sldId="273"/>
            <ac:inkMk id="11" creationId="{0694BAFF-E1F0-4610-B95D-2554E2852E8A}"/>
          </ac:inkMkLst>
        </pc:inkChg>
        <pc:inkChg chg="add mod">
          <ac:chgData name="Catherine Watson" userId="36b423ff-f3d0-4618-883e-c2bbeda03679" providerId="ADAL" clId="{BC545A7D-EDAC-4CE3-9D87-93EBEC52C73B}" dt="2022-06-03T02:22:11.626" v="3825"/>
          <ac:inkMkLst>
            <pc:docMk/>
            <pc:sldMk cId="3405008576" sldId="273"/>
            <ac:inkMk id="12" creationId="{C0423D17-775C-43B5-8E88-AB2CE84F842B}"/>
          </ac:inkMkLst>
        </pc:inkChg>
        <pc:inkChg chg="add mod">
          <ac:chgData name="Catherine Watson" userId="36b423ff-f3d0-4618-883e-c2bbeda03679" providerId="ADAL" clId="{BC545A7D-EDAC-4CE3-9D87-93EBEC52C73B}" dt="2022-06-03T02:22:11.626" v="3825"/>
          <ac:inkMkLst>
            <pc:docMk/>
            <pc:sldMk cId="3405008576" sldId="273"/>
            <ac:inkMk id="13" creationId="{C90B575F-3B9B-4F37-AC4F-9A8F8BF76D39}"/>
          </ac:inkMkLst>
        </pc:inkChg>
        <pc:inkChg chg="add mod">
          <ac:chgData name="Catherine Watson" userId="36b423ff-f3d0-4618-883e-c2bbeda03679" providerId="ADAL" clId="{BC545A7D-EDAC-4CE3-9D87-93EBEC52C73B}" dt="2022-06-03T02:22:11.626" v="3825"/>
          <ac:inkMkLst>
            <pc:docMk/>
            <pc:sldMk cId="3405008576" sldId="273"/>
            <ac:inkMk id="14" creationId="{D1C540F1-D154-4EAC-B99F-9DAB3DEADF1D}"/>
          </ac:inkMkLst>
        </pc:inkChg>
        <pc:inkChg chg="add mod">
          <ac:chgData name="Catherine Watson" userId="36b423ff-f3d0-4618-883e-c2bbeda03679" providerId="ADAL" clId="{BC545A7D-EDAC-4CE3-9D87-93EBEC52C73B}" dt="2022-06-03T02:22:11.626" v="3825"/>
          <ac:inkMkLst>
            <pc:docMk/>
            <pc:sldMk cId="3405008576" sldId="273"/>
            <ac:inkMk id="15" creationId="{C5DF3B2E-BE7F-44E8-9C74-261DA7D0EC3F}"/>
          </ac:inkMkLst>
        </pc:inkChg>
        <pc:inkChg chg="add mod">
          <ac:chgData name="Catherine Watson" userId="36b423ff-f3d0-4618-883e-c2bbeda03679" providerId="ADAL" clId="{BC545A7D-EDAC-4CE3-9D87-93EBEC52C73B}" dt="2022-06-03T02:22:11.626" v="3825"/>
          <ac:inkMkLst>
            <pc:docMk/>
            <pc:sldMk cId="3405008576" sldId="273"/>
            <ac:inkMk id="16" creationId="{D5F639A4-A86C-4FC7-85BE-57FFB3852A42}"/>
          </ac:inkMkLst>
        </pc:inkChg>
        <pc:inkChg chg="add mod">
          <ac:chgData name="Catherine Watson" userId="36b423ff-f3d0-4618-883e-c2bbeda03679" providerId="ADAL" clId="{BC545A7D-EDAC-4CE3-9D87-93EBEC52C73B}" dt="2022-06-03T02:22:11.626" v="3825"/>
          <ac:inkMkLst>
            <pc:docMk/>
            <pc:sldMk cId="3405008576" sldId="273"/>
            <ac:inkMk id="17" creationId="{C0B31804-F72C-4424-952F-C26F5482A88A}"/>
          </ac:inkMkLst>
        </pc:inkChg>
        <pc:inkChg chg="add mod">
          <ac:chgData name="Catherine Watson" userId="36b423ff-f3d0-4618-883e-c2bbeda03679" providerId="ADAL" clId="{BC545A7D-EDAC-4CE3-9D87-93EBEC52C73B}" dt="2022-06-03T02:22:11.626" v="3825"/>
          <ac:inkMkLst>
            <pc:docMk/>
            <pc:sldMk cId="3405008576" sldId="273"/>
            <ac:inkMk id="18" creationId="{ACB31821-90EB-4308-A121-FB95C39A7299}"/>
          </ac:inkMkLst>
        </pc:inkChg>
        <pc:inkChg chg="add mod">
          <ac:chgData name="Catherine Watson" userId="36b423ff-f3d0-4618-883e-c2bbeda03679" providerId="ADAL" clId="{BC545A7D-EDAC-4CE3-9D87-93EBEC52C73B}" dt="2022-06-03T02:22:11.626" v="3825"/>
          <ac:inkMkLst>
            <pc:docMk/>
            <pc:sldMk cId="3405008576" sldId="273"/>
            <ac:inkMk id="19" creationId="{7D7B3476-F886-4D0C-AC6C-2BD4E785F2B9}"/>
          </ac:inkMkLst>
        </pc:inkChg>
        <pc:inkChg chg="add mod">
          <ac:chgData name="Catherine Watson" userId="36b423ff-f3d0-4618-883e-c2bbeda03679" providerId="ADAL" clId="{BC545A7D-EDAC-4CE3-9D87-93EBEC52C73B}" dt="2022-06-03T02:22:11.626" v="3825"/>
          <ac:inkMkLst>
            <pc:docMk/>
            <pc:sldMk cId="3405008576" sldId="273"/>
            <ac:inkMk id="21" creationId="{4DFF4E2F-CFFA-433E-BBD9-F5C6CA9CCD3D}"/>
          </ac:inkMkLst>
        </pc:inkChg>
        <pc:inkChg chg="add mod">
          <ac:chgData name="Catherine Watson" userId="36b423ff-f3d0-4618-883e-c2bbeda03679" providerId="ADAL" clId="{BC545A7D-EDAC-4CE3-9D87-93EBEC52C73B}" dt="2022-06-03T02:22:11.626" v="3825"/>
          <ac:inkMkLst>
            <pc:docMk/>
            <pc:sldMk cId="3405008576" sldId="273"/>
            <ac:inkMk id="22" creationId="{293B0C83-1C46-410A-AA60-78746AD6D9BB}"/>
          </ac:inkMkLst>
        </pc:inkChg>
        <pc:inkChg chg="add mod">
          <ac:chgData name="Catherine Watson" userId="36b423ff-f3d0-4618-883e-c2bbeda03679" providerId="ADAL" clId="{BC545A7D-EDAC-4CE3-9D87-93EBEC52C73B}" dt="2022-06-03T02:22:11.626" v="3825"/>
          <ac:inkMkLst>
            <pc:docMk/>
            <pc:sldMk cId="3405008576" sldId="273"/>
            <ac:inkMk id="23" creationId="{B10D6317-DD03-4A40-914B-C4153D81A657}"/>
          </ac:inkMkLst>
        </pc:inkChg>
        <pc:inkChg chg="add mod">
          <ac:chgData name="Catherine Watson" userId="36b423ff-f3d0-4618-883e-c2bbeda03679" providerId="ADAL" clId="{BC545A7D-EDAC-4CE3-9D87-93EBEC52C73B}" dt="2022-06-03T02:22:11.626" v="3825"/>
          <ac:inkMkLst>
            <pc:docMk/>
            <pc:sldMk cId="3405008576" sldId="273"/>
            <ac:inkMk id="24" creationId="{F75466B0-7C50-4C63-BD9C-E3F4DAA94C4C}"/>
          </ac:inkMkLst>
        </pc:inkChg>
        <pc:inkChg chg="add mod">
          <ac:chgData name="Catherine Watson" userId="36b423ff-f3d0-4618-883e-c2bbeda03679" providerId="ADAL" clId="{BC545A7D-EDAC-4CE3-9D87-93EBEC52C73B}" dt="2022-06-03T02:22:11.626" v="3825"/>
          <ac:inkMkLst>
            <pc:docMk/>
            <pc:sldMk cId="3405008576" sldId="273"/>
            <ac:inkMk id="26" creationId="{F2019485-7DCC-49EB-B972-8191181AD690}"/>
          </ac:inkMkLst>
        </pc:inkChg>
        <pc:inkChg chg="add mod">
          <ac:chgData name="Catherine Watson" userId="36b423ff-f3d0-4618-883e-c2bbeda03679" providerId="ADAL" clId="{BC545A7D-EDAC-4CE3-9D87-93EBEC52C73B}" dt="2022-06-03T02:22:11.626" v="3825"/>
          <ac:inkMkLst>
            <pc:docMk/>
            <pc:sldMk cId="3405008576" sldId="273"/>
            <ac:inkMk id="27" creationId="{B64B19FA-346B-4E7A-9C28-D9ADFA434079}"/>
          </ac:inkMkLst>
        </pc:inkChg>
        <pc:inkChg chg="add mod">
          <ac:chgData name="Catherine Watson" userId="36b423ff-f3d0-4618-883e-c2bbeda03679" providerId="ADAL" clId="{BC545A7D-EDAC-4CE3-9D87-93EBEC52C73B}" dt="2022-06-03T02:22:11.626" v="3825"/>
          <ac:inkMkLst>
            <pc:docMk/>
            <pc:sldMk cId="3405008576" sldId="273"/>
            <ac:inkMk id="28" creationId="{688B3831-2027-42E5-B6C0-9665C3DF5BD7}"/>
          </ac:inkMkLst>
        </pc:inkChg>
        <pc:inkChg chg="add mod">
          <ac:chgData name="Catherine Watson" userId="36b423ff-f3d0-4618-883e-c2bbeda03679" providerId="ADAL" clId="{BC545A7D-EDAC-4CE3-9D87-93EBEC52C73B}" dt="2022-06-03T02:22:11.626" v="3825"/>
          <ac:inkMkLst>
            <pc:docMk/>
            <pc:sldMk cId="3405008576" sldId="273"/>
            <ac:inkMk id="29" creationId="{529A3605-E3DA-4ED7-A3DF-299C84A4B69E}"/>
          </ac:inkMkLst>
        </pc:inkChg>
        <pc:inkChg chg="add mod">
          <ac:chgData name="Catherine Watson" userId="36b423ff-f3d0-4618-883e-c2bbeda03679" providerId="ADAL" clId="{BC545A7D-EDAC-4CE3-9D87-93EBEC52C73B}" dt="2022-06-03T02:22:11.626" v="3825"/>
          <ac:inkMkLst>
            <pc:docMk/>
            <pc:sldMk cId="3405008576" sldId="273"/>
            <ac:inkMk id="30" creationId="{3AEBBCC7-619A-464F-B2B0-7CD340AB9BD7}"/>
          </ac:inkMkLst>
        </pc:inkChg>
        <pc:inkChg chg="add mod">
          <ac:chgData name="Catherine Watson" userId="36b423ff-f3d0-4618-883e-c2bbeda03679" providerId="ADAL" clId="{BC545A7D-EDAC-4CE3-9D87-93EBEC52C73B}" dt="2022-06-03T02:22:11.626" v="3825"/>
          <ac:inkMkLst>
            <pc:docMk/>
            <pc:sldMk cId="3405008576" sldId="273"/>
            <ac:inkMk id="31" creationId="{5840CD62-F0E4-4C04-8128-203B50839947}"/>
          </ac:inkMkLst>
        </pc:inkChg>
        <pc:inkChg chg="add mod">
          <ac:chgData name="Catherine Watson" userId="36b423ff-f3d0-4618-883e-c2bbeda03679" providerId="ADAL" clId="{BC545A7D-EDAC-4CE3-9D87-93EBEC52C73B}" dt="2022-06-03T02:22:11.626" v="3825"/>
          <ac:inkMkLst>
            <pc:docMk/>
            <pc:sldMk cId="3405008576" sldId="273"/>
            <ac:inkMk id="32" creationId="{DF636822-92EE-4916-9E62-A6D7DDBBD859}"/>
          </ac:inkMkLst>
        </pc:inkChg>
        <pc:inkChg chg="add mod">
          <ac:chgData name="Catherine Watson" userId="36b423ff-f3d0-4618-883e-c2bbeda03679" providerId="ADAL" clId="{BC545A7D-EDAC-4CE3-9D87-93EBEC52C73B}" dt="2022-06-03T02:22:11.626" v="3825"/>
          <ac:inkMkLst>
            <pc:docMk/>
            <pc:sldMk cId="3405008576" sldId="273"/>
            <ac:inkMk id="33" creationId="{C2C4FDD2-5277-4D77-BFFB-E53C50331C9E}"/>
          </ac:inkMkLst>
        </pc:inkChg>
        <pc:inkChg chg="add mod">
          <ac:chgData name="Catherine Watson" userId="36b423ff-f3d0-4618-883e-c2bbeda03679" providerId="ADAL" clId="{BC545A7D-EDAC-4CE3-9D87-93EBEC52C73B}" dt="2022-06-03T02:22:11.626" v="3825"/>
          <ac:inkMkLst>
            <pc:docMk/>
            <pc:sldMk cId="3405008576" sldId="273"/>
            <ac:inkMk id="34" creationId="{B2D7CFF2-398C-4185-A01E-1EC691F94551}"/>
          </ac:inkMkLst>
        </pc:inkChg>
        <pc:inkChg chg="add mod">
          <ac:chgData name="Catherine Watson" userId="36b423ff-f3d0-4618-883e-c2bbeda03679" providerId="ADAL" clId="{BC545A7D-EDAC-4CE3-9D87-93EBEC52C73B}" dt="2022-06-03T02:22:11.626" v="3825"/>
          <ac:inkMkLst>
            <pc:docMk/>
            <pc:sldMk cId="3405008576" sldId="273"/>
            <ac:inkMk id="35" creationId="{AE7EE75F-BE47-4EF7-930C-9E88359CF7B2}"/>
          </ac:inkMkLst>
        </pc:inkChg>
        <pc:inkChg chg="add mod">
          <ac:chgData name="Catherine Watson" userId="36b423ff-f3d0-4618-883e-c2bbeda03679" providerId="ADAL" clId="{BC545A7D-EDAC-4CE3-9D87-93EBEC52C73B}" dt="2022-06-03T02:22:13.717" v="3829"/>
          <ac:inkMkLst>
            <pc:docMk/>
            <pc:sldMk cId="3405008576" sldId="273"/>
            <ac:inkMk id="37" creationId="{90CC9508-60C3-4497-B643-0A89DA484967}"/>
          </ac:inkMkLst>
        </pc:inkChg>
        <pc:inkChg chg="add mod">
          <ac:chgData name="Catherine Watson" userId="36b423ff-f3d0-4618-883e-c2bbeda03679" providerId="ADAL" clId="{BC545A7D-EDAC-4CE3-9D87-93EBEC52C73B}" dt="2022-06-03T02:22:13.717" v="3829"/>
          <ac:inkMkLst>
            <pc:docMk/>
            <pc:sldMk cId="3405008576" sldId="273"/>
            <ac:inkMk id="38" creationId="{538E172B-5CAF-4290-A4A0-B6AF93506744}"/>
          </ac:inkMkLst>
        </pc:inkChg>
        <pc:inkChg chg="add mod">
          <ac:chgData name="Catherine Watson" userId="36b423ff-f3d0-4618-883e-c2bbeda03679" providerId="ADAL" clId="{BC545A7D-EDAC-4CE3-9D87-93EBEC52C73B}" dt="2022-06-03T02:22:13.717" v="3829"/>
          <ac:inkMkLst>
            <pc:docMk/>
            <pc:sldMk cId="3405008576" sldId="273"/>
            <ac:inkMk id="39" creationId="{FB646659-0EEA-49B0-AA96-4E6A15D08D10}"/>
          </ac:inkMkLst>
        </pc:inkChg>
        <pc:inkChg chg="add">
          <ac:chgData name="Catherine Watson" userId="36b423ff-f3d0-4618-883e-c2bbeda03679" providerId="ADAL" clId="{BC545A7D-EDAC-4CE3-9D87-93EBEC52C73B}" dt="2022-06-03T02:22:18.062" v="3830" actId="9405"/>
          <ac:inkMkLst>
            <pc:docMk/>
            <pc:sldMk cId="3405008576" sldId="273"/>
            <ac:inkMk id="41" creationId="{0501EFC8-C7C8-4FE3-9C09-4FAF2237194F}"/>
          </ac:inkMkLst>
        </pc:inkChg>
        <pc:inkChg chg="add">
          <ac:chgData name="Catherine Watson" userId="36b423ff-f3d0-4618-883e-c2bbeda03679" providerId="ADAL" clId="{BC545A7D-EDAC-4CE3-9D87-93EBEC52C73B}" dt="2022-06-03T02:22:18.422" v="3831" actId="9405"/>
          <ac:inkMkLst>
            <pc:docMk/>
            <pc:sldMk cId="3405008576" sldId="273"/>
            <ac:inkMk id="42" creationId="{B26D2D64-DE3F-443C-8048-29C6F4D63C9E}"/>
          </ac:inkMkLst>
        </pc:inkChg>
        <pc:inkChg chg="add mod">
          <ac:chgData name="Catherine Watson" userId="36b423ff-f3d0-4618-883e-c2bbeda03679" providerId="ADAL" clId="{BC545A7D-EDAC-4CE3-9D87-93EBEC52C73B}" dt="2022-06-03T02:22:32.826" v="3851"/>
          <ac:inkMkLst>
            <pc:docMk/>
            <pc:sldMk cId="3405008576" sldId="273"/>
            <ac:inkMk id="43" creationId="{F8D68956-7B91-4E1C-84A7-43D38E31C85D}"/>
          </ac:inkMkLst>
        </pc:inkChg>
        <pc:inkChg chg="add mod">
          <ac:chgData name="Catherine Watson" userId="36b423ff-f3d0-4618-883e-c2bbeda03679" providerId="ADAL" clId="{BC545A7D-EDAC-4CE3-9D87-93EBEC52C73B}" dt="2022-06-03T02:22:32.826" v="3851"/>
          <ac:inkMkLst>
            <pc:docMk/>
            <pc:sldMk cId="3405008576" sldId="273"/>
            <ac:inkMk id="44" creationId="{B1B442A7-3C1C-4AD7-9E95-E5992BB4ED59}"/>
          </ac:inkMkLst>
        </pc:inkChg>
        <pc:inkChg chg="add mod">
          <ac:chgData name="Catherine Watson" userId="36b423ff-f3d0-4618-883e-c2bbeda03679" providerId="ADAL" clId="{BC545A7D-EDAC-4CE3-9D87-93EBEC52C73B}" dt="2022-06-03T02:22:32.826" v="3851"/>
          <ac:inkMkLst>
            <pc:docMk/>
            <pc:sldMk cId="3405008576" sldId="273"/>
            <ac:inkMk id="45" creationId="{6DC7746C-6B92-4DF9-9B1E-6E61FA71AF53}"/>
          </ac:inkMkLst>
        </pc:inkChg>
        <pc:inkChg chg="add mod">
          <ac:chgData name="Catherine Watson" userId="36b423ff-f3d0-4618-883e-c2bbeda03679" providerId="ADAL" clId="{BC545A7D-EDAC-4CE3-9D87-93EBEC52C73B}" dt="2022-06-03T02:22:32.826" v="3851"/>
          <ac:inkMkLst>
            <pc:docMk/>
            <pc:sldMk cId="3405008576" sldId="273"/>
            <ac:inkMk id="46" creationId="{BB78B1CD-F9DA-4CA8-9D74-B47FD4747A81}"/>
          </ac:inkMkLst>
        </pc:inkChg>
        <pc:inkChg chg="add mod">
          <ac:chgData name="Catherine Watson" userId="36b423ff-f3d0-4618-883e-c2bbeda03679" providerId="ADAL" clId="{BC545A7D-EDAC-4CE3-9D87-93EBEC52C73B}" dt="2022-06-03T02:22:32.826" v="3851"/>
          <ac:inkMkLst>
            <pc:docMk/>
            <pc:sldMk cId="3405008576" sldId="273"/>
            <ac:inkMk id="48" creationId="{58D07B5C-1203-420F-912F-F2099D60425D}"/>
          </ac:inkMkLst>
        </pc:inkChg>
        <pc:inkChg chg="add mod">
          <ac:chgData name="Catherine Watson" userId="36b423ff-f3d0-4618-883e-c2bbeda03679" providerId="ADAL" clId="{BC545A7D-EDAC-4CE3-9D87-93EBEC52C73B}" dt="2022-06-03T02:22:32.826" v="3851"/>
          <ac:inkMkLst>
            <pc:docMk/>
            <pc:sldMk cId="3405008576" sldId="273"/>
            <ac:inkMk id="49" creationId="{5B373CD6-FD0E-4931-AEFA-E2E81CE734CD}"/>
          </ac:inkMkLst>
        </pc:inkChg>
        <pc:inkChg chg="add mod">
          <ac:chgData name="Catherine Watson" userId="36b423ff-f3d0-4618-883e-c2bbeda03679" providerId="ADAL" clId="{BC545A7D-EDAC-4CE3-9D87-93EBEC52C73B}" dt="2022-06-03T02:22:32.826" v="3851"/>
          <ac:inkMkLst>
            <pc:docMk/>
            <pc:sldMk cId="3405008576" sldId="273"/>
            <ac:inkMk id="50" creationId="{06863A69-E930-48DC-8D0E-1A39978234FF}"/>
          </ac:inkMkLst>
        </pc:inkChg>
        <pc:inkChg chg="add mod">
          <ac:chgData name="Catherine Watson" userId="36b423ff-f3d0-4618-883e-c2bbeda03679" providerId="ADAL" clId="{BC545A7D-EDAC-4CE3-9D87-93EBEC52C73B}" dt="2022-06-03T02:22:32.826" v="3851"/>
          <ac:inkMkLst>
            <pc:docMk/>
            <pc:sldMk cId="3405008576" sldId="273"/>
            <ac:inkMk id="51" creationId="{CF733C49-572F-4892-9FFC-1F3825A167B2}"/>
          </ac:inkMkLst>
        </pc:inkChg>
        <pc:inkChg chg="add mod">
          <ac:chgData name="Catherine Watson" userId="36b423ff-f3d0-4618-883e-c2bbeda03679" providerId="ADAL" clId="{BC545A7D-EDAC-4CE3-9D87-93EBEC52C73B}" dt="2022-06-03T02:22:32.826" v="3851"/>
          <ac:inkMkLst>
            <pc:docMk/>
            <pc:sldMk cId="3405008576" sldId="273"/>
            <ac:inkMk id="53" creationId="{E66AFD20-74C5-483A-8F32-401CAC4312D4}"/>
          </ac:inkMkLst>
        </pc:inkChg>
        <pc:inkChg chg="add mod">
          <ac:chgData name="Catherine Watson" userId="36b423ff-f3d0-4618-883e-c2bbeda03679" providerId="ADAL" clId="{BC545A7D-EDAC-4CE3-9D87-93EBEC52C73B}" dt="2022-06-03T02:22:32.826" v="3851"/>
          <ac:inkMkLst>
            <pc:docMk/>
            <pc:sldMk cId="3405008576" sldId="273"/>
            <ac:inkMk id="55" creationId="{31AC66F4-473E-445D-92D9-BAFFB65118CD}"/>
          </ac:inkMkLst>
        </pc:inkChg>
        <pc:inkChg chg="add mod">
          <ac:chgData name="Catherine Watson" userId="36b423ff-f3d0-4618-883e-c2bbeda03679" providerId="ADAL" clId="{BC545A7D-EDAC-4CE3-9D87-93EBEC52C73B}" dt="2022-06-03T02:22:32.826" v="3851"/>
          <ac:inkMkLst>
            <pc:docMk/>
            <pc:sldMk cId="3405008576" sldId="273"/>
            <ac:inkMk id="56" creationId="{C1E2657F-0853-4A07-B6AD-E194E08128CA}"/>
          </ac:inkMkLst>
        </pc:inkChg>
        <pc:inkChg chg="add mod">
          <ac:chgData name="Catherine Watson" userId="36b423ff-f3d0-4618-883e-c2bbeda03679" providerId="ADAL" clId="{BC545A7D-EDAC-4CE3-9D87-93EBEC52C73B}" dt="2022-06-03T02:22:32.826" v="3851"/>
          <ac:inkMkLst>
            <pc:docMk/>
            <pc:sldMk cId="3405008576" sldId="273"/>
            <ac:inkMk id="57" creationId="{44D32A3C-CA0C-4F9C-A328-672E237FA93D}"/>
          </ac:inkMkLst>
        </pc:inkChg>
        <pc:inkChg chg="add mod">
          <ac:chgData name="Catherine Watson" userId="36b423ff-f3d0-4618-883e-c2bbeda03679" providerId="ADAL" clId="{BC545A7D-EDAC-4CE3-9D87-93EBEC52C73B}" dt="2022-06-03T02:22:32.826" v="3851"/>
          <ac:inkMkLst>
            <pc:docMk/>
            <pc:sldMk cId="3405008576" sldId="273"/>
            <ac:inkMk id="58" creationId="{B88C5367-7935-4421-B815-F31AE892AFF5}"/>
          </ac:inkMkLst>
        </pc:inkChg>
        <pc:inkChg chg="add mod">
          <ac:chgData name="Catherine Watson" userId="36b423ff-f3d0-4618-883e-c2bbeda03679" providerId="ADAL" clId="{BC545A7D-EDAC-4CE3-9D87-93EBEC52C73B}" dt="2022-06-03T02:22:32.826" v="3851"/>
          <ac:inkMkLst>
            <pc:docMk/>
            <pc:sldMk cId="3405008576" sldId="273"/>
            <ac:inkMk id="59" creationId="{65BDE026-C394-4C4A-AD66-11439D9D6F79}"/>
          </ac:inkMkLst>
        </pc:inkChg>
        <pc:inkChg chg="add mod">
          <ac:chgData name="Catherine Watson" userId="36b423ff-f3d0-4618-883e-c2bbeda03679" providerId="ADAL" clId="{BC545A7D-EDAC-4CE3-9D87-93EBEC52C73B}" dt="2022-06-03T02:22:32.826" v="3851"/>
          <ac:inkMkLst>
            <pc:docMk/>
            <pc:sldMk cId="3405008576" sldId="273"/>
            <ac:inkMk id="60" creationId="{7E4BC571-9C18-420D-B20F-07ABFECD1869}"/>
          </ac:inkMkLst>
        </pc:inkChg>
        <pc:inkChg chg="add mod">
          <ac:chgData name="Catherine Watson" userId="36b423ff-f3d0-4618-883e-c2bbeda03679" providerId="ADAL" clId="{BC545A7D-EDAC-4CE3-9D87-93EBEC52C73B}" dt="2022-06-03T02:22:32.826" v="3851"/>
          <ac:inkMkLst>
            <pc:docMk/>
            <pc:sldMk cId="3405008576" sldId="273"/>
            <ac:inkMk id="61" creationId="{DE109ABD-5CA6-4295-8B39-18BA41D070C3}"/>
          </ac:inkMkLst>
        </pc:inkChg>
        <pc:inkChg chg="add mod">
          <ac:chgData name="Catherine Watson" userId="36b423ff-f3d0-4618-883e-c2bbeda03679" providerId="ADAL" clId="{BC545A7D-EDAC-4CE3-9D87-93EBEC52C73B}" dt="2022-06-03T02:23:03.299" v="3877"/>
          <ac:inkMkLst>
            <pc:docMk/>
            <pc:sldMk cId="3405008576" sldId="273"/>
            <ac:inkMk id="63" creationId="{EEA6528D-CBD1-4774-BEF5-03284CD71417}"/>
          </ac:inkMkLst>
        </pc:inkChg>
        <pc:inkChg chg="add mod">
          <ac:chgData name="Catherine Watson" userId="36b423ff-f3d0-4618-883e-c2bbeda03679" providerId="ADAL" clId="{BC545A7D-EDAC-4CE3-9D87-93EBEC52C73B}" dt="2022-06-03T02:23:03.299" v="3877"/>
          <ac:inkMkLst>
            <pc:docMk/>
            <pc:sldMk cId="3405008576" sldId="273"/>
            <ac:inkMk id="64" creationId="{59C78A15-E779-4BDB-9E70-D48E88083ED5}"/>
          </ac:inkMkLst>
        </pc:inkChg>
        <pc:inkChg chg="add mod">
          <ac:chgData name="Catherine Watson" userId="36b423ff-f3d0-4618-883e-c2bbeda03679" providerId="ADAL" clId="{BC545A7D-EDAC-4CE3-9D87-93EBEC52C73B}" dt="2022-06-03T02:23:03.299" v="3877"/>
          <ac:inkMkLst>
            <pc:docMk/>
            <pc:sldMk cId="3405008576" sldId="273"/>
            <ac:inkMk id="65" creationId="{2BDC7113-8738-4B22-AB86-190DB5D7E765}"/>
          </ac:inkMkLst>
        </pc:inkChg>
        <pc:inkChg chg="add mod">
          <ac:chgData name="Catherine Watson" userId="36b423ff-f3d0-4618-883e-c2bbeda03679" providerId="ADAL" clId="{BC545A7D-EDAC-4CE3-9D87-93EBEC52C73B}" dt="2022-06-03T02:23:03.299" v="3877"/>
          <ac:inkMkLst>
            <pc:docMk/>
            <pc:sldMk cId="3405008576" sldId="273"/>
            <ac:inkMk id="66" creationId="{E37E19D7-837F-4E2C-891B-B8A0EAD9D6D4}"/>
          </ac:inkMkLst>
        </pc:inkChg>
        <pc:inkChg chg="add del mod">
          <ac:chgData name="Catherine Watson" userId="36b423ff-f3d0-4618-883e-c2bbeda03679" providerId="ADAL" clId="{BC545A7D-EDAC-4CE3-9D87-93EBEC52C73B}" dt="2022-06-03T02:22:59.785" v="3873"/>
          <ac:inkMkLst>
            <pc:docMk/>
            <pc:sldMk cId="3405008576" sldId="273"/>
            <ac:inkMk id="68" creationId="{E584FB9F-7A44-49A0-B7C9-0010F15D333B}"/>
          </ac:inkMkLst>
        </pc:inkChg>
        <pc:inkChg chg="add del mod">
          <ac:chgData name="Catherine Watson" userId="36b423ff-f3d0-4618-883e-c2bbeda03679" providerId="ADAL" clId="{BC545A7D-EDAC-4CE3-9D87-93EBEC52C73B}" dt="2022-06-03T02:22:59.786" v="3874"/>
          <ac:inkMkLst>
            <pc:docMk/>
            <pc:sldMk cId="3405008576" sldId="273"/>
            <ac:inkMk id="69" creationId="{56B879C0-ADC4-4E38-A083-980E2FA8CAAF}"/>
          </ac:inkMkLst>
        </pc:inkChg>
        <pc:inkChg chg="add mod">
          <ac:chgData name="Catherine Watson" userId="36b423ff-f3d0-4618-883e-c2bbeda03679" providerId="ADAL" clId="{BC545A7D-EDAC-4CE3-9D87-93EBEC52C73B}" dt="2022-06-03T02:23:03.299" v="3877"/>
          <ac:inkMkLst>
            <pc:docMk/>
            <pc:sldMk cId="3405008576" sldId="273"/>
            <ac:inkMk id="70" creationId="{DD0E8725-6927-4723-BF51-1E23986DC00D}"/>
          </ac:inkMkLst>
        </pc:inkChg>
        <pc:inkChg chg="add mod">
          <ac:chgData name="Catherine Watson" userId="36b423ff-f3d0-4618-883e-c2bbeda03679" providerId="ADAL" clId="{BC545A7D-EDAC-4CE3-9D87-93EBEC52C73B}" dt="2022-06-03T02:23:03.299" v="3877"/>
          <ac:inkMkLst>
            <pc:docMk/>
            <pc:sldMk cId="3405008576" sldId="273"/>
            <ac:inkMk id="71" creationId="{64EBA418-FBF9-4222-8242-85677D60E6AC}"/>
          </ac:inkMkLst>
        </pc:inkChg>
        <pc:inkChg chg="add mod">
          <ac:chgData name="Catherine Watson" userId="36b423ff-f3d0-4618-883e-c2bbeda03679" providerId="ADAL" clId="{BC545A7D-EDAC-4CE3-9D87-93EBEC52C73B}" dt="2022-06-03T02:23:03.299" v="3877"/>
          <ac:inkMkLst>
            <pc:docMk/>
            <pc:sldMk cId="3405008576" sldId="273"/>
            <ac:inkMk id="72" creationId="{808B2357-C9AA-47E1-8D1A-1B798EC5E413}"/>
          </ac:inkMkLst>
        </pc:inkChg>
        <pc:inkChg chg="add mod">
          <ac:chgData name="Catherine Watson" userId="36b423ff-f3d0-4618-883e-c2bbeda03679" providerId="ADAL" clId="{BC545A7D-EDAC-4CE3-9D87-93EBEC52C73B}" dt="2022-06-03T02:23:03.299" v="3877"/>
          <ac:inkMkLst>
            <pc:docMk/>
            <pc:sldMk cId="3405008576" sldId="273"/>
            <ac:inkMk id="74" creationId="{28139D18-0B51-4AB5-82C0-DEFDF1B8E1EB}"/>
          </ac:inkMkLst>
        </pc:inkChg>
        <pc:inkChg chg="add mod">
          <ac:chgData name="Catherine Watson" userId="36b423ff-f3d0-4618-883e-c2bbeda03679" providerId="ADAL" clId="{BC545A7D-EDAC-4CE3-9D87-93EBEC52C73B}" dt="2022-06-03T02:23:03.299" v="3877"/>
          <ac:inkMkLst>
            <pc:docMk/>
            <pc:sldMk cId="3405008576" sldId="273"/>
            <ac:inkMk id="75" creationId="{E675D724-6317-4049-B216-54EF56EE2464}"/>
          </ac:inkMkLst>
        </pc:inkChg>
        <pc:inkChg chg="add mod">
          <ac:chgData name="Catherine Watson" userId="36b423ff-f3d0-4618-883e-c2bbeda03679" providerId="ADAL" clId="{BC545A7D-EDAC-4CE3-9D87-93EBEC52C73B}" dt="2022-06-03T02:23:03.299" v="3877"/>
          <ac:inkMkLst>
            <pc:docMk/>
            <pc:sldMk cId="3405008576" sldId="273"/>
            <ac:inkMk id="76" creationId="{B2F185DA-33DD-480C-BC44-53871C368163}"/>
          </ac:inkMkLst>
        </pc:inkChg>
        <pc:inkChg chg="add mod">
          <ac:chgData name="Catherine Watson" userId="36b423ff-f3d0-4618-883e-c2bbeda03679" providerId="ADAL" clId="{BC545A7D-EDAC-4CE3-9D87-93EBEC52C73B}" dt="2022-06-03T02:23:03.299" v="3877"/>
          <ac:inkMkLst>
            <pc:docMk/>
            <pc:sldMk cId="3405008576" sldId="273"/>
            <ac:inkMk id="77" creationId="{AA5732C4-F3A3-4C1A-A251-2FAD22194E33}"/>
          </ac:inkMkLst>
        </pc:inkChg>
        <pc:inkChg chg="add mod">
          <ac:chgData name="Catherine Watson" userId="36b423ff-f3d0-4618-883e-c2bbeda03679" providerId="ADAL" clId="{BC545A7D-EDAC-4CE3-9D87-93EBEC52C73B}" dt="2022-06-03T02:23:03.299" v="3877"/>
          <ac:inkMkLst>
            <pc:docMk/>
            <pc:sldMk cId="3405008576" sldId="273"/>
            <ac:inkMk id="78" creationId="{276EB9A7-E929-4E81-A48C-690C0EB3739F}"/>
          </ac:inkMkLst>
        </pc:inkChg>
        <pc:inkChg chg="add mod">
          <ac:chgData name="Catherine Watson" userId="36b423ff-f3d0-4618-883e-c2bbeda03679" providerId="ADAL" clId="{BC545A7D-EDAC-4CE3-9D87-93EBEC52C73B}" dt="2022-06-03T02:23:03.299" v="3877"/>
          <ac:inkMkLst>
            <pc:docMk/>
            <pc:sldMk cId="3405008576" sldId="273"/>
            <ac:inkMk id="79" creationId="{ADC7C388-E212-48D6-A424-C6A8602D9276}"/>
          </ac:inkMkLst>
        </pc:inkChg>
        <pc:inkChg chg="add mod">
          <ac:chgData name="Catherine Watson" userId="36b423ff-f3d0-4618-883e-c2bbeda03679" providerId="ADAL" clId="{BC545A7D-EDAC-4CE3-9D87-93EBEC52C73B}" dt="2022-06-03T02:23:03.299" v="3877"/>
          <ac:inkMkLst>
            <pc:docMk/>
            <pc:sldMk cId="3405008576" sldId="273"/>
            <ac:inkMk id="80" creationId="{42495FB8-DBA3-4AD5-A44F-48A6A8C13D6F}"/>
          </ac:inkMkLst>
        </pc:inkChg>
        <pc:inkChg chg="add mod">
          <ac:chgData name="Catherine Watson" userId="36b423ff-f3d0-4618-883e-c2bbeda03679" providerId="ADAL" clId="{BC545A7D-EDAC-4CE3-9D87-93EBEC52C73B}" dt="2022-06-03T02:23:03.299" v="3877"/>
          <ac:inkMkLst>
            <pc:docMk/>
            <pc:sldMk cId="3405008576" sldId="273"/>
            <ac:inkMk id="81" creationId="{443F42AD-05CD-4FFC-95A3-4625D720D5BB}"/>
          </ac:inkMkLst>
        </pc:inkChg>
        <pc:inkChg chg="add mod">
          <ac:chgData name="Catherine Watson" userId="36b423ff-f3d0-4618-883e-c2bbeda03679" providerId="ADAL" clId="{BC545A7D-EDAC-4CE3-9D87-93EBEC52C73B}" dt="2022-06-03T02:23:03.299" v="3877"/>
          <ac:inkMkLst>
            <pc:docMk/>
            <pc:sldMk cId="3405008576" sldId="273"/>
            <ac:inkMk id="82" creationId="{364EFDEF-212C-4898-BD3E-AC532C00276D}"/>
          </ac:inkMkLst>
        </pc:inkChg>
        <pc:inkChg chg="add mod">
          <ac:chgData name="Catherine Watson" userId="36b423ff-f3d0-4618-883e-c2bbeda03679" providerId="ADAL" clId="{BC545A7D-EDAC-4CE3-9D87-93EBEC52C73B}" dt="2022-06-03T02:23:03.299" v="3877"/>
          <ac:inkMkLst>
            <pc:docMk/>
            <pc:sldMk cId="3405008576" sldId="273"/>
            <ac:inkMk id="84" creationId="{7954EC88-F536-44F8-A469-F819AEF42977}"/>
          </ac:inkMkLst>
        </pc:inkChg>
        <pc:inkChg chg="add mod">
          <ac:chgData name="Catherine Watson" userId="36b423ff-f3d0-4618-883e-c2bbeda03679" providerId="ADAL" clId="{BC545A7D-EDAC-4CE3-9D87-93EBEC52C73B}" dt="2022-06-03T02:23:03.299" v="3877"/>
          <ac:inkMkLst>
            <pc:docMk/>
            <pc:sldMk cId="3405008576" sldId="273"/>
            <ac:inkMk id="85" creationId="{C907995B-42DE-43FB-BAA3-F0348D17905B}"/>
          </ac:inkMkLst>
        </pc:inkChg>
        <pc:inkChg chg="add mod">
          <ac:chgData name="Catherine Watson" userId="36b423ff-f3d0-4618-883e-c2bbeda03679" providerId="ADAL" clId="{BC545A7D-EDAC-4CE3-9D87-93EBEC52C73B}" dt="2022-06-03T02:23:13.216" v="3887"/>
          <ac:inkMkLst>
            <pc:docMk/>
            <pc:sldMk cId="3405008576" sldId="273"/>
            <ac:inkMk id="87" creationId="{8C86C2FB-540D-4540-9A91-6DCE551D783D}"/>
          </ac:inkMkLst>
        </pc:inkChg>
        <pc:inkChg chg="add mod">
          <ac:chgData name="Catherine Watson" userId="36b423ff-f3d0-4618-883e-c2bbeda03679" providerId="ADAL" clId="{BC545A7D-EDAC-4CE3-9D87-93EBEC52C73B}" dt="2022-06-03T02:23:13.216" v="3887"/>
          <ac:inkMkLst>
            <pc:docMk/>
            <pc:sldMk cId="3405008576" sldId="273"/>
            <ac:inkMk id="88" creationId="{B6F2FA94-236A-4153-8649-1DDA755B34F6}"/>
          </ac:inkMkLst>
        </pc:inkChg>
        <pc:inkChg chg="add mod">
          <ac:chgData name="Catherine Watson" userId="36b423ff-f3d0-4618-883e-c2bbeda03679" providerId="ADAL" clId="{BC545A7D-EDAC-4CE3-9D87-93EBEC52C73B}" dt="2022-06-03T02:23:13.216" v="3887"/>
          <ac:inkMkLst>
            <pc:docMk/>
            <pc:sldMk cId="3405008576" sldId="273"/>
            <ac:inkMk id="89" creationId="{C052AAFC-CB99-4B12-B40B-010A0C2B96DA}"/>
          </ac:inkMkLst>
        </pc:inkChg>
        <pc:inkChg chg="add mod">
          <ac:chgData name="Catherine Watson" userId="36b423ff-f3d0-4618-883e-c2bbeda03679" providerId="ADAL" clId="{BC545A7D-EDAC-4CE3-9D87-93EBEC52C73B}" dt="2022-06-03T02:23:13.216" v="3887"/>
          <ac:inkMkLst>
            <pc:docMk/>
            <pc:sldMk cId="3405008576" sldId="273"/>
            <ac:inkMk id="90" creationId="{7117F94C-96D0-44FC-8603-22ACEEB044F7}"/>
          </ac:inkMkLst>
        </pc:inkChg>
        <pc:inkChg chg="add mod">
          <ac:chgData name="Catherine Watson" userId="36b423ff-f3d0-4618-883e-c2bbeda03679" providerId="ADAL" clId="{BC545A7D-EDAC-4CE3-9D87-93EBEC52C73B}" dt="2022-06-03T02:23:13.216" v="3887"/>
          <ac:inkMkLst>
            <pc:docMk/>
            <pc:sldMk cId="3405008576" sldId="273"/>
            <ac:inkMk id="91" creationId="{098F92B7-E3F8-43C0-849F-7E1991B15316}"/>
          </ac:inkMkLst>
        </pc:inkChg>
        <pc:inkChg chg="add mod">
          <ac:chgData name="Catherine Watson" userId="36b423ff-f3d0-4618-883e-c2bbeda03679" providerId="ADAL" clId="{BC545A7D-EDAC-4CE3-9D87-93EBEC52C73B}" dt="2022-06-03T02:23:13.216" v="3887"/>
          <ac:inkMkLst>
            <pc:docMk/>
            <pc:sldMk cId="3405008576" sldId="273"/>
            <ac:inkMk id="92" creationId="{B7C53C5A-13A6-4458-9FF4-FA3B799C17ED}"/>
          </ac:inkMkLst>
        </pc:inkChg>
        <pc:inkChg chg="add mod">
          <ac:chgData name="Catherine Watson" userId="36b423ff-f3d0-4618-883e-c2bbeda03679" providerId="ADAL" clId="{BC545A7D-EDAC-4CE3-9D87-93EBEC52C73B}" dt="2022-06-03T02:23:13.216" v="3887"/>
          <ac:inkMkLst>
            <pc:docMk/>
            <pc:sldMk cId="3405008576" sldId="273"/>
            <ac:inkMk id="93" creationId="{BE9B40B5-FABD-44B9-9CB3-607D6F312AFE}"/>
          </ac:inkMkLst>
        </pc:inkChg>
        <pc:inkChg chg="add mod">
          <ac:chgData name="Catherine Watson" userId="36b423ff-f3d0-4618-883e-c2bbeda03679" providerId="ADAL" clId="{BC545A7D-EDAC-4CE3-9D87-93EBEC52C73B}" dt="2022-06-03T02:23:13.216" v="3887"/>
          <ac:inkMkLst>
            <pc:docMk/>
            <pc:sldMk cId="3405008576" sldId="273"/>
            <ac:inkMk id="94" creationId="{8DF3113B-A67C-4130-8246-447AE6824AFD}"/>
          </ac:inkMkLst>
        </pc:inkChg>
        <pc:inkChg chg="add mod">
          <ac:chgData name="Catherine Watson" userId="36b423ff-f3d0-4618-883e-c2bbeda03679" providerId="ADAL" clId="{BC545A7D-EDAC-4CE3-9D87-93EBEC52C73B}" dt="2022-06-03T02:23:13.216" v="3887"/>
          <ac:inkMkLst>
            <pc:docMk/>
            <pc:sldMk cId="3405008576" sldId="273"/>
            <ac:inkMk id="95" creationId="{ABC01A6C-28D3-486D-8718-1BD3A79C0BB8}"/>
          </ac:inkMkLst>
        </pc:inkChg>
        <pc:inkChg chg="add mod">
          <ac:chgData name="Catherine Watson" userId="36b423ff-f3d0-4618-883e-c2bbeda03679" providerId="ADAL" clId="{BC545A7D-EDAC-4CE3-9D87-93EBEC52C73B}" dt="2022-06-03T02:24:21.041" v="3970"/>
          <ac:inkMkLst>
            <pc:docMk/>
            <pc:sldMk cId="3405008576" sldId="273"/>
            <ac:inkMk id="97" creationId="{951CCD09-A166-4B4F-A9F0-2F84DC885312}"/>
          </ac:inkMkLst>
        </pc:inkChg>
        <pc:inkChg chg="add mod">
          <ac:chgData name="Catherine Watson" userId="36b423ff-f3d0-4618-883e-c2bbeda03679" providerId="ADAL" clId="{BC545A7D-EDAC-4CE3-9D87-93EBEC52C73B}" dt="2022-06-03T02:24:21.041" v="3970"/>
          <ac:inkMkLst>
            <pc:docMk/>
            <pc:sldMk cId="3405008576" sldId="273"/>
            <ac:inkMk id="98" creationId="{888135E9-D07E-46BD-969D-8345B8B869C6}"/>
          </ac:inkMkLst>
        </pc:inkChg>
        <pc:inkChg chg="add mod">
          <ac:chgData name="Catherine Watson" userId="36b423ff-f3d0-4618-883e-c2bbeda03679" providerId="ADAL" clId="{BC545A7D-EDAC-4CE3-9D87-93EBEC52C73B}" dt="2022-06-03T02:24:21.041" v="3970"/>
          <ac:inkMkLst>
            <pc:docMk/>
            <pc:sldMk cId="3405008576" sldId="273"/>
            <ac:inkMk id="99" creationId="{D7651813-069A-443D-93CA-D0D15D7F8619}"/>
          </ac:inkMkLst>
        </pc:inkChg>
        <pc:inkChg chg="add mod">
          <ac:chgData name="Catherine Watson" userId="36b423ff-f3d0-4618-883e-c2bbeda03679" providerId="ADAL" clId="{BC545A7D-EDAC-4CE3-9D87-93EBEC52C73B}" dt="2022-06-03T02:24:21.041" v="3970"/>
          <ac:inkMkLst>
            <pc:docMk/>
            <pc:sldMk cId="3405008576" sldId="273"/>
            <ac:inkMk id="100" creationId="{24451DCA-8A7E-4C01-B22E-786CFEC5CE3D}"/>
          </ac:inkMkLst>
        </pc:inkChg>
        <pc:inkChg chg="add mod">
          <ac:chgData name="Catherine Watson" userId="36b423ff-f3d0-4618-883e-c2bbeda03679" providerId="ADAL" clId="{BC545A7D-EDAC-4CE3-9D87-93EBEC52C73B}" dt="2022-06-03T02:24:21.041" v="3970"/>
          <ac:inkMkLst>
            <pc:docMk/>
            <pc:sldMk cId="3405008576" sldId="273"/>
            <ac:inkMk id="101" creationId="{011BBD7D-8A62-4380-A763-6FB456E1EC62}"/>
          </ac:inkMkLst>
        </pc:inkChg>
        <pc:inkChg chg="add mod">
          <ac:chgData name="Catherine Watson" userId="36b423ff-f3d0-4618-883e-c2bbeda03679" providerId="ADAL" clId="{BC545A7D-EDAC-4CE3-9D87-93EBEC52C73B}" dt="2022-06-03T02:24:21.041" v="3970"/>
          <ac:inkMkLst>
            <pc:docMk/>
            <pc:sldMk cId="3405008576" sldId="273"/>
            <ac:inkMk id="102" creationId="{709EF1B6-9676-4032-B89B-94DAD2D6CE78}"/>
          </ac:inkMkLst>
        </pc:inkChg>
        <pc:inkChg chg="add mod">
          <ac:chgData name="Catherine Watson" userId="36b423ff-f3d0-4618-883e-c2bbeda03679" providerId="ADAL" clId="{BC545A7D-EDAC-4CE3-9D87-93EBEC52C73B}" dt="2022-06-03T02:24:21.041" v="3970"/>
          <ac:inkMkLst>
            <pc:docMk/>
            <pc:sldMk cId="3405008576" sldId="273"/>
            <ac:inkMk id="103" creationId="{3229EA24-4D63-45E5-9F18-558C2AA83D66}"/>
          </ac:inkMkLst>
        </pc:inkChg>
        <pc:inkChg chg="add mod">
          <ac:chgData name="Catherine Watson" userId="36b423ff-f3d0-4618-883e-c2bbeda03679" providerId="ADAL" clId="{BC545A7D-EDAC-4CE3-9D87-93EBEC52C73B}" dt="2022-06-03T02:24:21.041" v="3970"/>
          <ac:inkMkLst>
            <pc:docMk/>
            <pc:sldMk cId="3405008576" sldId="273"/>
            <ac:inkMk id="104" creationId="{55FE5379-A81C-4AB9-B764-73F25045BFCB}"/>
          </ac:inkMkLst>
        </pc:inkChg>
        <pc:inkChg chg="add mod">
          <ac:chgData name="Catherine Watson" userId="36b423ff-f3d0-4618-883e-c2bbeda03679" providerId="ADAL" clId="{BC545A7D-EDAC-4CE3-9D87-93EBEC52C73B}" dt="2022-06-03T02:24:21.041" v="3970"/>
          <ac:inkMkLst>
            <pc:docMk/>
            <pc:sldMk cId="3405008576" sldId="273"/>
            <ac:inkMk id="105" creationId="{D939C7FF-F8EB-476A-B87A-10B9ED4BF960}"/>
          </ac:inkMkLst>
        </pc:inkChg>
        <pc:inkChg chg="add mod">
          <ac:chgData name="Catherine Watson" userId="36b423ff-f3d0-4618-883e-c2bbeda03679" providerId="ADAL" clId="{BC545A7D-EDAC-4CE3-9D87-93EBEC52C73B}" dt="2022-06-03T02:24:21.041" v="3970"/>
          <ac:inkMkLst>
            <pc:docMk/>
            <pc:sldMk cId="3405008576" sldId="273"/>
            <ac:inkMk id="106" creationId="{02649006-911D-4A52-B464-FF34FB970230}"/>
          </ac:inkMkLst>
        </pc:inkChg>
        <pc:inkChg chg="add mod">
          <ac:chgData name="Catherine Watson" userId="36b423ff-f3d0-4618-883e-c2bbeda03679" providerId="ADAL" clId="{BC545A7D-EDAC-4CE3-9D87-93EBEC52C73B}" dt="2022-06-03T02:24:21.041" v="3970"/>
          <ac:inkMkLst>
            <pc:docMk/>
            <pc:sldMk cId="3405008576" sldId="273"/>
            <ac:inkMk id="107" creationId="{BFC86E1F-BD3C-4E89-83A0-B6271271D1FE}"/>
          </ac:inkMkLst>
        </pc:inkChg>
        <pc:inkChg chg="add mod">
          <ac:chgData name="Catherine Watson" userId="36b423ff-f3d0-4618-883e-c2bbeda03679" providerId="ADAL" clId="{BC545A7D-EDAC-4CE3-9D87-93EBEC52C73B}" dt="2022-06-03T02:24:21.041" v="3970"/>
          <ac:inkMkLst>
            <pc:docMk/>
            <pc:sldMk cId="3405008576" sldId="273"/>
            <ac:inkMk id="108" creationId="{E90B914D-67BC-47A4-9A40-2D288F76B46C}"/>
          </ac:inkMkLst>
        </pc:inkChg>
        <pc:inkChg chg="add mod">
          <ac:chgData name="Catherine Watson" userId="36b423ff-f3d0-4618-883e-c2bbeda03679" providerId="ADAL" clId="{BC545A7D-EDAC-4CE3-9D87-93EBEC52C73B}" dt="2022-06-03T02:24:21.041" v="3970"/>
          <ac:inkMkLst>
            <pc:docMk/>
            <pc:sldMk cId="3405008576" sldId="273"/>
            <ac:inkMk id="109" creationId="{9CA153DA-7237-4FFB-B2CF-A612EC1C053D}"/>
          </ac:inkMkLst>
        </pc:inkChg>
        <pc:inkChg chg="add mod">
          <ac:chgData name="Catherine Watson" userId="36b423ff-f3d0-4618-883e-c2bbeda03679" providerId="ADAL" clId="{BC545A7D-EDAC-4CE3-9D87-93EBEC52C73B}" dt="2022-06-03T02:24:21.041" v="3970"/>
          <ac:inkMkLst>
            <pc:docMk/>
            <pc:sldMk cId="3405008576" sldId="273"/>
            <ac:inkMk id="110" creationId="{6E26F370-B603-4590-B3D9-A7A7C5257AC5}"/>
          </ac:inkMkLst>
        </pc:inkChg>
        <pc:inkChg chg="add mod">
          <ac:chgData name="Catherine Watson" userId="36b423ff-f3d0-4618-883e-c2bbeda03679" providerId="ADAL" clId="{BC545A7D-EDAC-4CE3-9D87-93EBEC52C73B}" dt="2022-06-03T02:24:21.041" v="3970"/>
          <ac:inkMkLst>
            <pc:docMk/>
            <pc:sldMk cId="3405008576" sldId="273"/>
            <ac:inkMk id="111" creationId="{BE8AF0A5-B259-4FFF-BEB2-96F4E272BAF4}"/>
          </ac:inkMkLst>
        </pc:inkChg>
        <pc:inkChg chg="add mod">
          <ac:chgData name="Catherine Watson" userId="36b423ff-f3d0-4618-883e-c2bbeda03679" providerId="ADAL" clId="{BC545A7D-EDAC-4CE3-9D87-93EBEC52C73B}" dt="2022-06-03T02:24:21.041" v="3970"/>
          <ac:inkMkLst>
            <pc:docMk/>
            <pc:sldMk cId="3405008576" sldId="273"/>
            <ac:inkMk id="112" creationId="{8EF47B73-EA95-40FD-9EFE-CE528A4BC5B9}"/>
          </ac:inkMkLst>
        </pc:inkChg>
        <pc:inkChg chg="add mod">
          <ac:chgData name="Catherine Watson" userId="36b423ff-f3d0-4618-883e-c2bbeda03679" providerId="ADAL" clId="{BC545A7D-EDAC-4CE3-9D87-93EBEC52C73B}" dt="2022-06-03T02:24:21.041" v="3970"/>
          <ac:inkMkLst>
            <pc:docMk/>
            <pc:sldMk cId="3405008576" sldId="273"/>
            <ac:inkMk id="114" creationId="{B3C4E235-ABA8-4CB3-BBA8-A926993CADB6}"/>
          </ac:inkMkLst>
        </pc:inkChg>
        <pc:inkChg chg="add mod">
          <ac:chgData name="Catherine Watson" userId="36b423ff-f3d0-4618-883e-c2bbeda03679" providerId="ADAL" clId="{BC545A7D-EDAC-4CE3-9D87-93EBEC52C73B}" dt="2022-06-03T02:24:21.041" v="3970"/>
          <ac:inkMkLst>
            <pc:docMk/>
            <pc:sldMk cId="3405008576" sldId="273"/>
            <ac:inkMk id="115" creationId="{5E5162AD-B358-45ED-A8C2-281AAB54C6AA}"/>
          </ac:inkMkLst>
        </pc:inkChg>
        <pc:inkChg chg="add mod">
          <ac:chgData name="Catherine Watson" userId="36b423ff-f3d0-4618-883e-c2bbeda03679" providerId="ADAL" clId="{BC545A7D-EDAC-4CE3-9D87-93EBEC52C73B}" dt="2022-06-03T02:24:21.041" v="3970"/>
          <ac:inkMkLst>
            <pc:docMk/>
            <pc:sldMk cId="3405008576" sldId="273"/>
            <ac:inkMk id="116" creationId="{E913D379-2A9C-472B-BDD5-C91A17AD325D}"/>
          </ac:inkMkLst>
        </pc:inkChg>
        <pc:inkChg chg="add mod">
          <ac:chgData name="Catherine Watson" userId="36b423ff-f3d0-4618-883e-c2bbeda03679" providerId="ADAL" clId="{BC545A7D-EDAC-4CE3-9D87-93EBEC52C73B}" dt="2022-06-03T02:24:21.041" v="3970"/>
          <ac:inkMkLst>
            <pc:docMk/>
            <pc:sldMk cId="3405008576" sldId="273"/>
            <ac:inkMk id="117" creationId="{7D4011DE-F7C6-4937-98D2-481A462D7BD6}"/>
          </ac:inkMkLst>
        </pc:inkChg>
        <pc:inkChg chg="add mod">
          <ac:chgData name="Catherine Watson" userId="36b423ff-f3d0-4618-883e-c2bbeda03679" providerId="ADAL" clId="{BC545A7D-EDAC-4CE3-9D87-93EBEC52C73B}" dt="2022-06-03T02:24:21.041" v="3970"/>
          <ac:inkMkLst>
            <pc:docMk/>
            <pc:sldMk cId="3405008576" sldId="273"/>
            <ac:inkMk id="118" creationId="{71ADC225-A5BB-491C-840E-54971E99C6C2}"/>
          </ac:inkMkLst>
        </pc:inkChg>
        <pc:inkChg chg="add mod">
          <ac:chgData name="Catherine Watson" userId="36b423ff-f3d0-4618-883e-c2bbeda03679" providerId="ADAL" clId="{BC545A7D-EDAC-4CE3-9D87-93EBEC52C73B}" dt="2022-06-03T02:24:21.041" v="3970"/>
          <ac:inkMkLst>
            <pc:docMk/>
            <pc:sldMk cId="3405008576" sldId="273"/>
            <ac:inkMk id="120" creationId="{8E5AFA2E-1192-4DAC-912D-90EBB2662F35}"/>
          </ac:inkMkLst>
        </pc:inkChg>
        <pc:inkChg chg="add mod">
          <ac:chgData name="Catherine Watson" userId="36b423ff-f3d0-4618-883e-c2bbeda03679" providerId="ADAL" clId="{BC545A7D-EDAC-4CE3-9D87-93EBEC52C73B}" dt="2022-06-03T02:24:04.912" v="3949"/>
          <ac:inkMkLst>
            <pc:docMk/>
            <pc:sldMk cId="3405008576" sldId="273"/>
            <ac:inkMk id="122" creationId="{E0FBA661-B5B7-4271-9F06-A6F0842753AF}"/>
          </ac:inkMkLst>
        </pc:inkChg>
        <pc:inkChg chg="add mod">
          <ac:chgData name="Catherine Watson" userId="36b423ff-f3d0-4618-883e-c2bbeda03679" providerId="ADAL" clId="{BC545A7D-EDAC-4CE3-9D87-93EBEC52C73B}" dt="2022-06-03T02:24:04.912" v="3949"/>
          <ac:inkMkLst>
            <pc:docMk/>
            <pc:sldMk cId="3405008576" sldId="273"/>
            <ac:inkMk id="123" creationId="{CC4366C2-2B98-49E1-A877-1D5DD210107D}"/>
          </ac:inkMkLst>
        </pc:inkChg>
        <pc:inkChg chg="add mod">
          <ac:chgData name="Catherine Watson" userId="36b423ff-f3d0-4618-883e-c2bbeda03679" providerId="ADAL" clId="{BC545A7D-EDAC-4CE3-9D87-93EBEC52C73B}" dt="2022-06-03T02:24:04.912" v="3949"/>
          <ac:inkMkLst>
            <pc:docMk/>
            <pc:sldMk cId="3405008576" sldId="273"/>
            <ac:inkMk id="124" creationId="{409893BA-2BAA-4F5B-B4FC-C3ACD4F22BB0}"/>
          </ac:inkMkLst>
        </pc:inkChg>
        <pc:inkChg chg="add mod">
          <ac:chgData name="Catherine Watson" userId="36b423ff-f3d0-4618-883e-c2bbeda03679" providerId="ADAL" clId="{BC545A7D-EDAC-4CE3-9D87-93EBEC52C73B}" dt="2022-06-03T02:24:04.912" v="3949"/>
          <ac:inkMkLst>
            <pc:docMk/>
            <pc:sldMk cId="3405008576" sldId="273"/>
            <ac:inkMk id="126" creationId="{E9FAF641-225B-43A0-9F6E-5B8F9ED76047}"/>
          </ac:inkMkLst>
        </pc:inkChg>
        <pc:inkChg chg="add mod">
          <ac:chgData name="Catherine Watson" userId="36b423ff-f3d0-4618-883e-c2bbeda03679" providerId="ADAL" clId="{BC545A7D-EDAC-4CE3-9D87-93EBEC52C73B}" dt="2022-06-03T02:24:04.912" v="3949"/>
          <ac:inkMkLst>
            <pc:docMk/>
            <pc:sldMk cId="3405008576" sldId="273"/>
            <ac:inkMk id="127" creationId="{995F53F6-E458-408E-ADFE-511E89DB8B05}"/>
          </ac:inkMkLst>
        </pc:inkChg>
        <pc:inkChg chg="add mod">
          <ac:chgData name="Catherine Watson" userId="36b423ff-f3d0-4618-883e-c2bbeda03679" providerId="ADAL" clId="{BC545A7D-EDAC-4CE3-9D87-93EBEC52C73B}" dt="2022-06-03T02:24:04.912" v="3949"/>
          <ac:inkMkLst>
            <pc:docMk/>
            <pc:sldMk cId="3405008576" sldId="273"/>
            <ac:inkMk id="128" creationId="{50141E0E-7893-4D39-83A4-8004F38A888C}"/>
          </ac:inkMkLst>
        </pc:inkChg>
        <pc:inkChg chg="add mod">
          <ac:chgData name="Catherine Watson" userId="36b423ff-f3d0-4618-883e-c2bbeda03679" providerId="ADAL" clId="{BC545A7D-EDAC-4CE3-9D87-93EBEC52C73B}" dt="2022-06-03T02:24:04.912" v="3949"/>
          <ac:inkMkLst>
            <pc:docMk/>
            <pc:sldMk cId="3405008576" sldId="273"/>
            <ac:inkMk id="129" creationId="{0DB9ABB3-EFCC-4B1F-8733-61FBD3129FD4}"/>
          </ac:inkMkLst>
        </pc:inkChg>
        <pc:inkChg chg="add mod">
          <ac:chgData name="Catherine Watson" userId="36b423ff-f3d0-4618-883e-c2bbeda03679" providerId="ADAL" clId="{BC545A7D-EDAC-4CE3-9D87-93EBEC52C73B}" dt="2022-06-03T02:24:04.912" v="3949"/>
          <ac:inkMkLst>
            <pc:docMk/>
            <pc:sldMk cId="3405008576" sldId="273"/>
            <ac:inkMk id="130" creationId="{F1BC1769-164A-4CFE-98D0-460ABC765817}"/>
          </ac:inkMkLst>
        </pc:inkChg>
        <pc:inkChg chg="add mod">
          <ac:chgData name="Catherine Watson" userId="36b423ff-f3d0-4618-883e-c2bbeda03679" providerId="ADAL" clId="{BC545A7D-EDAC-4CE3-9D87-93EBEC52C73B}" dt="2022-06-03T02:24:04.912" v="3949"/>
          <ac:inkMkLst>
            <pc:docMk/>
            <pc:sldMk cId="3405008576" sldId="273"/>
            <ac:inkMk id="131" creationId="{A29CA53F-1540-4B4A-8F56-901D736452D1}"/>
          </ac:inkMkLst>
        </pc:inkChg>
        <pc:inkChg chg="add mod">
          <ac:chgData name="Catherine Watson" userId="36b423ff-f3d0-4618-883e-c2bbeda03679" providerId="ADAL" clId="{BC545A7D-EDAC-4CE3-9D87-93EBEC52C73B}" dt="2022-06-03T02:24:04.912" v="3949"/>
          <ac:inkMkLst>
            <pc:docMk/>
            <pc:sldMk cId="3405008576" sldId="273"/>
            <ac:inkMk id="132" creationId="{FC761B0B-962E-4C5C-B845-8EB84BA5A890}"/>
          </ac:inkMkLst>
        </pc:inkChg>
        <pc:inkChg chg="add mod">
          <ac:chgData name="Catherine Watson" userId="36b423ff-f3d0-4618-883e-c2bbeda03679" providerId="ADAL" clId="{BC545A7D-EDAC-4CE3-9D87-93EBEC52C73B}" dt="2022-06-03T02:24:04.912" v="3949"/>
          <ac:inkMkLst>
            <pc:docMk/>
            <pc:sldMk cId="3405008576" sldId="273"/>
            <ac:inkMk id="133" creationId="{F911F8BB-EA2B-4FD6-841D-70C586F1CD05}"/>
          </ac:inkMkLst>
        </pc:inkChg>
        <pc:inkChg chg="add mod">
          <ac:chgData name="Catherine Watson" userId="36b423ff-f3d0-4618-883e-c2bbeda03679" providerId="ADAL" clId="{BC545A7D-EDAC-4CE3-9D87-93EBEC52C73B}" dt="2022-06-03T02:24:04.912" v="3949"/>
          <ac:inkMkLst>
            <pc:docMk/>
            <pc:sldMk cId="3405008576" sldId="273"/>
            <ac:inkMk id="135" creationId="{1AC934F8-1F8A-42F4-BF5E-796857730436}"/>
          </ac:inkMkLst>
        </pc:inkChg>
        <pc:inkChg chg="add mod">
          <ac:chgData name="Catherine Watson" userId="36b423ff-f3d0-4618-883e-c2bbeda03679" providerId="ADAL" clId="{BC545A7D-EDAC-4CE3-9D87-93EBEC52C73B}" dt="2022-06-03T02:24:04.912" v="3949"/>
          <ac:inkMkLst>
            <pc:docMk/>
            <pc:sldMk cId="3405008576" sldId="273"/>
            <ac:inkMk id="136" creationId="{C23F3A04-5BA4-4E46-A85F-E61AF3299A62}"/>
          </ac:inkMkLst>
        </pc:inkChg>
        <pc:inkChg chg="add mod">
          <ac:chgData name="Catherine Watson" userId="36b423ff-f3d0-4618-883e-c2bbeda03679" providerId="ADAL" clId="{BC545A7D-EDAC-4CE3-9D87-93EBEC52C73B}" dt="2022-06-03T02:24:04.912" v="3949"/>
          <ac:inkMkLst>
            <pc:docMk/>
            <pc:sldMk cId="3405008576" sldId="273"/>
            <ac:inkMk id="137" creationId="{4780FFDF-1017-44D4-9D97-DA8E13AA6A4A}"/>
          </ac:inkMkLst>
        </pc:inkChg>
        <pc:inkChg chg="add mod">
          <ac:chgData name="Catherine Watson" userId="36b423ff-f3d0-4618-883e-c2bbeda03679" providerId="ADAL" clId="{BC545A7D-EDAC-4CE3-9D87-93EBEC52C73B}" dt="2022-06-03T02:24:04.912" v="3949"/>
          <ac:inkMkLst>
            <pc:docMk/>
            <pc:sldMk cId="3405008576" sldId="273"/>
            <ac:inkMk id="139" creationId="{D39F8E6C-C761-44E9-82C2-CD5A40F60030}"/>
          </ac:inkMkLst>
        </pc:inkChg>
        <pc:inkChg chg="add mod">
          <ac:chgData name="Catherine Watson" userId="36b423ff-f3d0-4618-883e-c2bbeda03679" providerId="ADAL" clId="{BC545A7D-EDAC-4CE3-9D87-93EBEC52C73B}" dt="2022-06-03T02:24:04.912" v="3949"/>
          <ac:inkMkLst>
            <pc:docMk/>
            <pc:sldMk cId="3405008576" sldId="273"/>
            <ac:inkMk id="140" creationId="{826E31D7-7684-44C6-AC4A-F24829C9AA1B}"/>
          </ac:inkMkLst>
        </pc:inkChg>
        <pc:inkChg chg="add">
          <ac:chgData name="Catherine Watson" userId="36b423ff-f3d0-4618-883e-c2bbeda03679" providerId="ADAL" clId="{BC545A7D-EDAC-4CE3-9D87-93EBEC52C73B}" dt="2022-06-03T02:23:53.642" v="3933" actId="9405"/>
          <ac:inkMkLst>
            <pc:docMk/>
            <pc:sldMk cId="3405008576" sldId="273"/>
            <ac:inkMk id="142" creationId="{0F6AD700-73A4-449E-84F6-A74BA6A02BC9}"/>
          </ac:inkMkLst>
        </pc:inkChg>
        <pc:inkChg chg="add mod">
          <ac:chgData name="Catherine Watson" userId="36b423ff-f3d0-4618-883e-c2bbeda03679" providerId="ADAL" clId="{BC545A7D-EDAC-4CE3-9D87-93EBEC52C73B}" dt="2022-06-03T02:23:59.104" v="3946"/>
          <ac:inkMkLst>
            <pc:docMk/>
            <pc:sldMk cId="3405008576" sldId="273"/>
            <ac:inkMk id="143" creationId="{B8FAD83E-96B2-4417-931C-BA6749B37E47}"/>
          </ac:inkMkLst>
        </pc:inkChg>
        <pc:inkChg chg="add mod">
          <ac:chgData name="Catherine Watson" userId="36b423ff-f3d0-4618-883e-c2bbeda03679" providerId="ADAL" clId="{BC545A7D-EDAC-4CE3-9D87-93EBEC52C73B}" dt="2022-06-03T02:23:59.104" v="3946"/>
          <ac:inkMkLst>
            <pc:docMk/>
            <pc:sldMk cId="3405008576" sldId="273"/>
            <ac:inkMk id="144" creationId="{8DAA3D8C-BCA3-4B25-8FD4-41C07CAC13FE}"/>
          </ac:inkMkLst>
        </pc:inkChg>
        <pc:inkChg chg="add mod">
          <ac:chgData name="Catherine Watson" userId="36b423ff-f3d0-4618-883e-c2bbeda03679" providerId="ADAL" clId="{BC545A7D-EDAC-4CE3-9D87-93EBEC52C73B}" dt="2022-06-03T02:23:59.104" v="3946"/>
          <ac:inkMkLst>
            <pc:docMk/>
            <pc:sldMk cId="3405008576" sldId="273"/>
            <ac:inkMk id="145" creationId="{132EB553-AAC6-4EF2-9503-27A5580FB337}"/>
          </ac:inkMkLst>
        </pc:inkChg>
        <pc:inkChg chg="add mod">
          <ac:chgData name="Catherine Watson" userId="36b423ff-f3d0-4618-883e-c2bbeda03679" providerId="ADAL" clId="{BC545A7D-EDAC-4CE3-9D87-93EBEC52C73B}" dt="2022-06-03T02:23:59.104" v="3946"/>
          <ac:inkMkLst>
            <pc:docMk/>
            <pc:sldMk cId="3405008576" sldId="273"/>
            <ac:inkMk id="146" creationId="{594FA023-41C4-43CC-BB82-9B7CB58D30DE}"/>
          </ac:inkMkLst>
        </pc:inkChg>
        <pc:inkChg chg="add mod">
          <ac:chgData name="Catherine Watson" userId="36b423ff-f3d0-4618-883e-c2bbeda03679" providerId="ADAL" clId="{BC545A7D-EDAC-4CE3-9D87-93EBEC52C73B}" dt="2022-06-03T02:23:59.104" v="3946"/>
          <ac:inkMkLst>
            <pc:docMk/>
            <pc:sldMk cId="3405008576" sldId="273"/>
            <ac:inkMk id="147" creationId="{EFCAEC0D-3D02-4481-B5E4-0AE1410394F0}"/>
          </ac:inkMkLst>
        </pc:inkChg>
        <pc:inkChg chg="add mod">
          <ac:chgData name="Catherine Watson" userId="36b423ff-f3d0-4618-883e-c2bbeda03679" providerId="ADAL" clId="{BC545A7D-EDAC-4CE3-9D87-93EBEC52C73B}" dt="2022-06-03T02:23:59.104" v="3946"/>
          <ac:inkMkLst>
            <pc:docMk/>
            <pc:sldMk cId="3405008576" sldId="273"/>
            <ac:inkMk id="148" creationId="{9B602AF3-7AE4-4550-8A6D-78AC726D1063}"/>
          </ac:inkMkLst>
        </pc:inkChg>
        <pc:inkChg chg="add mod">
          <ac:chgData name="Catherine Watson" userId="36b423ff-f3d0-4618-883e-c2bbeda03679" providerId="ADAL" clId="{BC545A7D-EDAC-4CE3-9D87-93EBEC52C73B}" dt="2022-06-03T02:23:59.104" v="3946"/>
          <ac:inkMkLst>
            <pc:docMk/>
            <pc:sldMk cId="3405008576" sldId="273"/>
            <ac:inkMk id="149" creationId="{657455D4-76E7-4B9C-9A3F-1A829E231614}"/>
          </ac:inkMkLst>
        </pc:inkChg>
        <pc:inkChg chg="add mod">
          <ac:chgData name="Catherine Watson" userId="36b423ff-f3d0-4618-883e-c2bbeda03679" providerId="ADAL" clId="{BC545A7D-EDAC-4CE3-9D87-93EBEC52C73B}" dt="2022-06-03T02:23:59.104" v="3946"/>
          <ac:inkMkLst>
            <pc:docMk/>
            <pc:sldMk cId="3405008576" sldId="273"/>
            <ac:inkMk id="150" creationId="{733E4975-1EA9-42FF-B897-D6F50DEAD21E}"/>
          </ac:inkMkLst>
        </pc:inkChg>
        <pc:inkChg chg="add mod">
          <ac:chgData name="Catherine Watson" userId="36b423ff-f3d0-4618-883e-c2bbeda03679" providerId="ADAL" clId="{BC545A7D-EDAC-4CE3-9D87-93EBEC52C73B}" dt="2022-06-03T02:23:59.104" v="3946"/>
          <ac:inkMkLst>
            <pc:docMk/>
            <pc:sldMk cId="3405008576" sldId="273"/>
            <ac:inkMk id="151" creationId="{98AAAE58-10C8-4FF0-B5ED-E21F47E49906}"/>
          </ac:inkMkLst>
        </pc:inkChg>
        <pc:inkChg chg="add mod">
          <ac:chgData name="Catherine Watson" userId="36b423ff-f3d0-4618-883e-c2bbeda03679" providerId="ADAL" clId="{BC545A7D-EDAC-4CE3-9D87-93EBEC52C73B}" dt="2022-06-03T02:23:59.104" v="3946"/>
          <ac:inkMkLst>
            <pc:docMk/>
            <pc:sldMk cId="3405008576" sldId="273"/>
            <ac:inkMk id="152" creationId="{BCE148A0-D906-40F7-A498-92A48794700F}"/>
          </ac:inkMkLst>
        </pc:inkChg>
        <pc:inkChg chg="add mod">
          <ac:chgData name="Catherine Watson" userId="36b423ff-f3d0-4618-883e-c2bbeda03679" providerId="ADAL" clId="{BC545A7D-EDAC-4CE3-9D87-93EBEC52C73B}" dt="2022-06-03T02:23:59.104" v="3946"/>
          <ac:inkMkLst>
            <pc:docMk/>
            <pc:sldMk cId="3405008576" sldId="273"/>
            <ac:inkMk id="153" creationId="{157D8AF3-F5A9-4522-B468-C22E4C6A5544}"/>
          </ac:inkMkLst>
        </pc:inkChg>
        <pc:inkChg chg="add mod">
          <ac:chgData name="Catherine Watson" userId="36b423ff-f3d0-4618-883e-c2bbeda03679" providerId="ADAL" clId="{BC545A7D-EDAC-4CE3-9D87-93EBEC52C73B}" dt="2022-06-03T02:23:59.104" v="3946"/>
          <ac:inkMkLst>
            <pc:docMk/>
            <pc:sldMk cId="3405008576" sldId="273"/>
            <ac:inkMk id="154" creationId="{28B33626-FCE5-4519-9DFA-BCA354FA3823}"/>
          </ac:inkMkLst>
        </pc:inkChg>
        <pc:inkChg chg="add mod">
          <ac:chgData name="Catherine Watson" userId="36b423ff-f3d0-4618-883e-c2bbeda03679" providerId="ADAL" clId="{BC545A7D-EDAC-4CE3-9D87-93EBEC52C73B}" dt="2022-06-03T02:24:21.041" v="3970"/>
          <ac:inkMkLst>
            <pc:docMk/>
            <pc:sldMk cId="3405008576" sldId="273"/>
            <ac:inkMk id="156" creationId="{7F0C0B7C-DCB0-46AC-89E8-E97BD85627B7}"/>
          </ac:inkMkLst>
        </pc:inkChg>
        <pc:inkChg chg="add mod">
          <ac:chgData name="Catherine Watson" userId="36b423ff-f3d0-4618-883e-c2bbeda03679" providerId="ADAL" clId="{BC545A7D-EDAC-4CE3-9D87-93EBEC52C73B}" dt="2022-06-03T02:24:04.912" v="3949"/>
          <ac:inkMkLst>
            <pc:docMk/>
            <pc:sldMk cId="3405008576" sldId="273"/>
            <ac:inkMk id="157" creationId="{F633AD02-7B1B-4D10-86A4-3833E52A13D8}"/>
          </ac:inkMkLst>
        </pc:inkChg>
        <pc:inkChg chg="add mod">
          <ac:chgData name="Catherine Watson" userId="36b423ff-f3d0-4618-883e-c2bbeda03679" providerId="ADAL" clId="{BC545A7D-EDAC-4CE3-9D87-93EBEC52C73B}" dt="2022-06-03T02:24:21.041" v="3970"/>
          <ac:inkMkLst>
            <pc:docMk/>
            <pc:sldMk cId="3405008576" sldId="273"/>
            <ac:inkMk id="160" creationId="{B1D4EC2F-DFAE-43EE-BD1B-DBBABEA4B93C}"/>
          </ac:inkMkLst>
        </pc:inkChg>
        <pc:inkChg chg="add mod">
          <ac:chgData name="Catherine Watson" userId="36b423ff-f3d0-4618-883e-c2bbeda03679" providerId="ADAL" clId="{BC545A7D-EDAC-4CE3-9D87-93EBEC52C73B}" dt="2022-06-03T02:24:21.041" v="3970"/>
          <ac:inkMkLst>
            <pc:docMk/>
            <pc:sldMk cId="3405008576" sldId="273"/>
            <ac:inkMk id="161" creationId="{71EC4CFF-33B2-4579-AA14-AAEB63A7771D}"/>
          </ac:inkMkLst>
        </pc:inkChg>
        <pc:inkChg chg="add mod">
          <ac:chgData name="Catherine Watson" userId="36b423ff-f3d0-4618-883e-c2bbeda03679" providerId="ADAL" clId="{BC545A7D-EDAC-4CE3-9D87-93EBEC52C73B}" dt="2022-06-03T02:24:21.041" v="3970"/>
          <ac:inkMkLst>
            <pc:docMk/>
            <pc:sldMk cId="3405008576" sldId="273"/>
            <ac:inkMk id="162" creationId="{405D6392-61FE-4F03-8285-F24DE3A679AC}"/>
          </ac:inkMkLst>
        </pc:inkChg>
        <pc:inkChg chg="add mod">
          <ac:chgData name="Catherine Watson" userId="36b423ff-f3d0-4618-883e-c2bbeda03679" providerId="ADAL" clId="{BC545A7D-EDAC-4CE3-9D87-93EBEC52C73B}" dt="2022-06-03T02:24:21.041" v="3970"/>
          <ac:inkMkLst>
            <pc:docMk/>
            <pc:sldMk cId="3405008576" sldId="273"/>
            <ac:inkMk id="164" creationId="{B2CA255C-FCCF-4A52-99DB-22412341187D}"/>
          </ac:inkMkLst>
        </pc:inkChg>
        <pc:inkChg chg="add mod">
          <ac:chgData name="Catherine Watson" userId="36b423ff-f3d0-4618-883e-c2bbeda03679" providerId="ADAL" clId="{BC545A7D-EDAC-4CE3-9D87-93EBEC52C73B}" dt="2022-06-03T02:24:21.041" v="3970"/>
          <ac:inkMkLst>
            <pc:docMk/>
            <pc:sldMk cId="3405008576" sldId="273"/>
            <ac:inkMk id="165" creationId="{9DA5F4AA-C1EA-4022-838A-BBF76ED29C28}"/>
          </ac:inkMkLst>
        </pc:inkChg>
        <pc:inkChg chg="add mod">
          <ac:chgData name="Catherine Watson" userId="36b423ff-f3d0-4618-883e-c2bbeda03679" providerId="ADAL" clId="{BC545A7D-EDAC-4CE3-9D87-93EBEC52C73B}" dt="2022-06-03T02:24:21.041" v="3970"/>
          <ac:inkMkLst>
            <pc:docMk/>
            <pc:sldMk cId="3405008576" sldId="273"/>
            <ac:inkMk id="166" creationId="{494856D2-B41E-41CD-83D9-32667E78598C}"/>
          </ac:inkMkLst>
        </pc:inkChg>
        <pc:inkChg chg="add mod">
          <ac:chgData name="Catherine Watson" userId="36b423ff-f3d0-4618-883e-c2bbeda03679" providerId="ADAL" clId="{BC545A7D-EDAC-4CE3-9D87-93EBEC52C73B}" dt="2022-06-03T02:24:21.041" v="3970"/>
          <ac:inkMkLst>
            <pc:docMk/>
            <pc:sldMk cId="3405008576" sldId="273"/>
            <ac:inkMk id="168" creationId="{9BA7BEA0-3370-4E86-862A-39EF81289D0D}"/>
          </ac:inkMkLst>
        </pc:inkChg>
        <pc:inkChg chg="add mod">
          <ac:chgData name="Catherine Watson" userId="36b423ff-f3d0-4618-883e-c2bbeda03679" providerId="ADAL" clId="{BC545A7D-EDAC-4CE3-9D87-93EBEC52C73B}" dt="2022-06-03T02:24:21.041" v="3970"/>
          <ac:inkMkLst>
            <pc:docMk/>
            <pc:sldMk cId="3405008576" sldId="273"/>
            <ac:inkMk id="169" creationId="{C95D1BEA-AC22-4862-AF0D-8A5F0C293A2F}"/>
          </ac:inkMkLst>
        </pc:inkChg>
        <pc:inkChg chg="add mod">
          <ac:chgData name="Catherine Watson" userId="36b423ff-f3d0-4618-883e-c2bbeda03679" providerId="ADAL" clId="{BC545A7D-EDAC-4CE3-9D87-93EBEC52C73B}" dt="2022-06-03T02:24:21.041" v="3970"/>
          <ac:inkMkLst>
            <pc:docMk/>
            <pc:sldMk cId="3405008576" sldId="273"/>
            <ac:inkMk id="170" creationId="{B749282F-7E53-4C39-96FB-A502CEB3D88C}"/>
          </ac:inkMkLst>
        </pc:inkChg>
        <pc:inkChg chg="add mod">
          <ac:chgData name="Catherine Watson" userId="36b423ff-f3d0-4618-883e-c2bbeda03679" providerId="ADAL" clId="{BC545A7D-EDAC-4CE3-9D87-93EBEC52C73B}" dt="2022-06-03T02:24:21.041" v="3970"/>
          <ac:inkMkLst>
            <pc:docMk/>
            <pc:sldMk cId="3405008576" sldId="273"/>
            <ac:inkMk id="171" creationId="{00070FCD-8A78-4F62-A0D1-0F33E990BC96}"/>
          </ac:inkMkLst>
        </pc:inkChg>
        <pc:inkChg chg="add mod">
          <ac:chgData name="Catherine Watson" userId="36b423ff-f3d0-4618-883e-c2bbeda03679" providerId="ADAL" clId="{BC545A7D-EDAC-4CE3-9D87-93EBEC52C73B}" dt="2022-06-03T02:24:21.041" v="3970"/>
          <ac:inkMkLst>
            <pc:docMk/>
            <pc:sldMk cId="3405008576" sldId="273"/>
            <ac:inkMk id="172" creationId="{29FB7932-0922-4C42-AF45-3D232E058209}"/>
          </ac:inkMkLst>
        </pc:inkChg>
        <pc:inkChg chg="add mod">
          <ac:chgData name="Catherine Watson" userId="36b423ff-f3d0-4618-883e-c2bbeda03679" providerId="ADAL" clId="{BC545A7D-EDAC-4CE3-9D87-93EBEC52C73B}" dt="2022-06-03T02:24:21.041" v="3970"/>
          <ac:inkMkLst>
            <pc:docMk/>
            <pc:sldMk cId="3405008576" sldId="273"/>
            <ac:inkMk id="173" creationId="{17C8DA55-3E08-4F53-B6EF-BB264253515B}"/>
          </ac:inkMkLst>
        </pc:inkChg>
        <pc:inkChg chg="add mod">
          <ac:chgData name="Catherine Watson" userId="36b423ff-f3d0-4618-883e-c2bbeda03679" providerId="ADAL" clId="{BC545A7D-EDAC-4CE3-9D87-93EBEC52C73B}" dt="2022-06-03T02:24:21.041" v="3970"/>
          <ac:inkMkLst>
            <pc:docMk/>
            <pc:sldMk cId="3405008576" sldId="273"/>
            <ac:inkMk id="174" creationId="{147D1F80-5A21-4390-BE8C-C6F35A52DB58}"/>
          </ac:inkMkLst>
        </pc:inkChg>
        <pc:inkChg chg="add mod">
          <ac:chgData name="Catherine Watson" userId="36b423ff-f3d0-4618-883e-c2bbeda03679" providerId="ADAL" clId="{BC545A7D-EDAC-4CE3-9D87-93EBEC52C73B}" dt="2022-06-03T02:24:21.041" v="3970"/>
          <ac:inkMkLst>
            <pc:docMk/>
            <pc:sldMk cId="3405008576" sldId="273"/>
            <ac:inkMk id="175" creationId="{5D972156-E47C-4C1E-A713-BBFBAFACCA3F}"/>
          </ac:inkMkLst>
        </pc:inkChg>
        <pc:inkChg chg="add mod">
          <ac:chgData name="Catherine Watson" userId="36b423ff-f3d0-4618-883e-c2bbeda03679" providerId="ADAL" clId="{BC545A7D-EDAC-4CE3-9D87-93EBEC52C73B}" dt="2022-06-03T02:24:21.041" v="3970"/>
          <ac:inkMkLst>
            <pc:docMk/>
            <pc:sldMk cId="3405008576" sldId="273"/>
            <ac:inkMk id="176" creationId="{30CC3285-CBF8-4EA2-93A0-2207075DB042}"/>
          </ac:inkMkLst>
        </pc:inkChg>
        <pc:inkChg chg="add mod">
          <ac:chgData name="Catherine Watson" userId="36b423ff-f3d0-4618-883e-c2bbeda03679" providerId="ADAL" clId="{BC545A7D-EDAC-4CE3-9D87-93EBEC52C73B}" dt="2022-06-03T02:24:21.041" v="3970"/>
          <ac:inkMkLst>
            <pc:docMk/>
            <pc:sldMk cId="3405008576" sldId="273"/>
            <ac:inkMk id="177" creationId="{49CEA227-9BC7-4DA6-A2C4-E5AAC06AEFA9}"/>
          </ac:inkMkLst>
        </pc:inkChg>
        <pc:inkChg chg="add mod">
          <ac:chgData name="Catherine Watson" userId="36b423ff-f3d0-4618-883e-c2bbeda03679" providerId="ADAL" clId="{BC545A7D-EDAC-4CE3-9D87-93EBEC52C73B}" dt="2022-06-03T02:24:21.041" v="3970"/>
          <ac:inkMkLst>
            <pc:docMk/>
            <pc:sldMk cId="3405008576" sldId="273"/>
            <ac:inkMk id="178" creationId="{B98C9A08-B07F-47FF-A44B-F4D21C6AE1E0}"/>
          </ac:inkMkLst>
        </pc:inkChg>
        <pc:inkChg chg="add mod">
          <ac:chgData name="Catherine Watson" userId="36b423ff-f3d0-4618-883e-c2bbeda03679" providerId="ADAL" clId="{BC545A7D-EDAC-4CE3-9D87-93EBEC52C73B}" dt="2022-06-03T02:24:21.041" v="3970"/>
          <ac:inkMkLst>
            <pc:docMk/>
            <pc:sldMk cId="3405008576" sldId="273"/>
            <ac:inkMk id="179" creationId="{FF00C0D4-C249-4714-B267-CB540AACB531}"/>
          </ac:inkMkLst>
        </pc:inkChg>
        <pc:inkChg chg="add mod">
          <ac:chgData name="Catherine Watson" userId="36b423ff-f3d0-4618-883e-c2bbeda03679" providerId="ADAL" clId="{BC545A7D-EDAC-4CE3-9D87-93EBEC52C73B}" dt="2022-06-03T02:24:37.274" v="3998"/>
          <ac:inkMkLst>
            <pc:docMk/>
            <pc:sldMk cId="3405008576" sldId="273"/>
            <ac:inkMk id="181" creationId="{5CC323A2-C51F-460C-846F-D0B1126EA8B8}"/>
          </ac:inkMkLst>
        </pc:inkChg>
        <pc:inkChg chg="add mod">
          <ac:chgData name="Catherine Watson" userId="36b423ff-f3d0-4618-883e-c2bbeda03679" providerId="ADAL" clId="{BC545A7D-EDAC-4CE3-9D87-93EBEC52C73B}" dt="2022-06-03T02:24:37.274" v="3998"/>
          <ac:inkMkLst>
            <pc:docMk/>
            <pc:sldMk cId="3405008576" sldId="273"/>
            <ac:inkMk id="182" creationId="{A1DAB11D-DFBD-4B54-904D-B524944D6508}"/>
          </ac:inkMkLst>
        </pc:inkChg>
        <pc:inkChg chg="add mod">
          <ac:chgData name="Catherine Watson" userId="36b423ff-f3d0-4618-883e-c2bbeda03679" providerId="ADAL" clId="{BC545A7D-EDAC-4CE3-9D87-93EBEC52C73B}" dt="2022-06-03T02:24:37.274" v="3998"/>
          <ac:inkMkLst>
            <pc:docMk/>
            <pc:sldMk cId="3405008576" sldId="273"/>
            <ac:inkMk id="183" creationId="{01285D58-2A74-47F7-B34D-247D26AA6DA7}"/>
          </ac:inkMkLst>
        </pc:inkChg>
        <pc:inkChg chg="add mod">
          <ac:chgData name="Catherine Watson" userId="36b423ff-f3d0-4618-883e-c2bbeda03679" providerId="ADAL" clId="{BC545A7D-EDAC-4CE3-9D87-93EBEC52C73B}" dt="2022-06-03T02:24:37.274" v="3998"/>
          <ac:inkMkLst>
            <pc:docMk/>
            <pc:sldMk cId="3405008576" sldId="273"/>
            <ac:inkMk id="184" creationId="{5D3E7EA7-47BF-4050-9979-D65E30A54C40}"/>
          </ac:inkMkLst>
        </pc:inkChg>
        <pc:inkChg chg="add mod">
          <ac:chgData name="Catherine Watson" userId="36b423ff-f3d0-4618-883e-c2bbeda03679" providerId="ADAL" clId="{BC545A7D-EDAC-4CE3-9D87-93EBEC52C73B}" dt="2022-06-03T02:24:37.274" v="3998"/>
          <ac:inkMkLst>
            <pc:docMk/>
            <pc:sldMk cId="3405008576" sldId="273"/>
            <ac:inkMk id="185" creationId="{80AD7502-0DB4-46AA-9CAB-4DCA1A58638A}"/>
          </ac:inkMkLst>
        </pc:inkChg>
        <pc:inkChg chg="add mod">
          <ac:chgData name="Catherine Watson" userId="36b423ff-f3d0-4618-883e-c2bbeda03679" providerId="ADAL" clId="{BC545A7D-EDAC-4CE3-9D87-93EBEC52C73B}" dt="2022-06-03T02:24:37.274" v="3998"/>
          <ac:inkMkLst>
            <pc:docMk/>
            <pc:sldMk cId="3405008576" sldId="273"/>
            <ac:inkMk id="186" creationId="{67ABEA4E-B16B-4D8E-9F91-A07824A868A2}"/>
          </ac:inkMkLst>
        </pc:inkChg>
        <pc:inkChg chg="add mod">
          <ac:chgData name="Catherine Watson" userId="36b423ff-f3d0-4618-883e-c2bbeda03679" providerId="ADAL" clId="{BC545A7D-EDAC-4CE3-9D87-93EBEC52C73B}" dt="2022-06-03T02:24:37.274" v="3998"/>
          <ac:inkMkLst>
            <pc:docMk/>
            <pc:sldMk cId="3405008576" sldId="273"/>
            <ac:inkMk id="187" creationId="{4A6A2137-BF4A-4B3A-9BCD-B88BFAD4E058}"/>
          </ac:inkMkLst>
        </pc:inkChg>
        <pc:inkChg chg="add mod">
          <ac:chgData name="Catherine Watson" userId="36b423ff-f3d0-4618-883e-c2bbeda03679" providerId="ADAL" clId="{BC545A7D-EDAC-4CE3-9D87-93EBEC52C73B}" dt="2022-06-03T02:24:37.274" v="3998"/>
          <ac:inkMkLst>
            <pc:docMk/>
            <pc:sldMk cId="3405008576" sldId="273"/>
            <ac:inkMk id="188" creationId="{94158EBF-DEE9-487A-91F8-F9F44C078112}"/>
          </ac:inkMkLst>
        </pc:inkChg>
        <pc:inkChg chg="add mod">
          <ac:chgData name="Catherine Watson" userId="36b423ff-f3d0-4618-883e-c2bbeda03679" providerId="ADAL" clId="{BC545A7D-EDAC-4CE3-9D87-93EBEC52C73B}" dt="2022-06-03T02:24:37.274" v="3998"/>
          <ac:inkMkLst>
            <pc:docMk/>
            <pc:sldMk cId="3405008576" sldId="273"/>
            <ac:inkMk id="189" creationId="{47458735-562D-4A32-B88A-0DE814713C72}"/>
          </ac:inkMkLst>
        </pc:inkChg>
        <pc:inkChg chg="add mod">
          <ac:chgData name="Catherine Watson" userId="36b423ff-f3d0-4618-883e-c2bbeda03679" providerId="ADAL" clId="{BC545A7D-EDAC-4CE3-9D87-93EBEC52C73B}" dt="2022-06-03T02:24:37.274" v="3998"/>
          <ac:inkMkLst>
            <pc:docMk/>
            <pc:sldMk cId="3405008576" sldId="273"/>
            <ac:inkMk id="190" creationId="{4D7547CC-C36F-4A6D-B2A3-1037FCF0DA27}"/>
          </ac:inkMkLst>
        </pc:inkChg>
        <pc:inkChg chg="add mod">
          <ac:chgData name="Catherine Watson" userId="36b423ff-f3d0-4618-883e-c2bbeda03679" providerId="ADAL" clId="{BC545A7D-EDAC-4CE3-9D87-93EBEC52C73B}" dt="2022-06-03T02:24:37.274" v="3998"/>
          <ac:inkMkLst>
            <pc:docMk/>
            <pc:sldMk cId="3405008576" sldId="273"/>
            <ac:inkMk id="191" creationId="{C849AB12-1596-4C58-AB64-916B965EDD55}"/>
          </ac:inkMkLst>
        </pc:inkChg>
        <pc:inkChg chg="add mod">
          <ac:chgData name="Catherine Watson" userId="36b423ff-f3d0-4618-883e-c2bbeda03679" providerId="ADAL" clId="{BC545A7D-EDAC-4CE3-9D87-93EBEC52C73B}" dt="2022-06-03T02:24:37.274" v="3998"/>
          <ac:inkMkLst>
            <pc:docMk/>
            <pc:sldMk cId="3405008576" sldId="273"/>
            <ac:inkMk id="192" creationId="{01594A18-7270-4D8C-9B26-BECE2CEADA33}"/>
          </ac:inkMkLst>
        </pc:inkChg>
        <pc:inkChg chg="add mod">
          <ac:chgData name="Catherine Watson" userId="36b423ff-f3d0-4618-883e-c2bbeda03679" providerId="ADAL" clId="{BC545A7D-EDAC-4CE3-9D87-93EBEC52C73B}" dt="2022-06-03T02:24:37.274" v="3998"/>
          <ac:inkMkLst>
            <pc:docMk/>
            <pc:sldMk cId="3405008576" sldId="273"/>
            <ac:inkMk id="193" creationId="{E921C017-5577-4487-A967-FC6CEBC56416}"/>
          </ac:inkMkLst>
        </pc:inkChg>
        <pc:inkChg chg="add mod">
          <ac:chgData name="Catherine Watson" userId="36b423ff-f3d0-4618-883e-c2bbeda03679" providerId="ADAL" clId="{BC545A7D-EDAC-4CE3-9D87-93EBEC52C73B}" dt="2022-06-03T02:24:37.274" v="3998"/>
          <ac:inkMkLst>
            <pc:docMk/>
            <pc:sldMk cId="3405008576" sldId="273"/>
            <ac:inkMk id="194" creationId="{A47AE17A-48FE-4FBE-8938-A0FB68D48F56}"/>
          </ac:inkMkLst>
        </pc:inkChg>
        <pc:inkChg chg="add mod">
          <ac:chgData name="Catherine Watson" userId="36b423ff-f3d0-4618-883e-c2bbeda03679" providerId="ADAL" clId="{BC545A7D-EDAC-4CE3-9D87-93EBEC52C73B}" dt="2022-06-03T02:24:37.274" v="3998"/>
          <ac:inkMkLst>
            <pc:docMk/>
            <pc:sldMk cId="3405008576" sldId="273"/>
            <ac:inkMk id="195" creationId="{45249D47-AF16-4489-B380-2FBC8DD1E097}"/>
          </ac:inkMkLst>
        </pc:inkChg>
        <pc:inkChg chg="add mod">
          <ac:chgData name="Catherine Watson" userId="36b423ff-f3d0-4618-883e-c2bbeda03679" providerId="ADAL" clId="{BC545A7D-EDAC-4CE3-9D87-93EBEC52C73B}" dt="2022-06-03T02:24:37.274" v="3998"/>
          <ac:inkMkLst>
            <pc:docMk/>
            <pc:sldMk cId="3405008576" sldId="273"/>
            <ac:inkMk id="196" creationId="{A388D5D2-1CDF-40FD-94A3-60633A47042F}"/>
          </ac:inkMkLst>
        </pc:inkChg>
        <pc:inkChg chg="add mod">
          <ac:chgData name="Catherine Watson" userId="36b423ff-f3d0-4618-883e-c2bbeda03679" providerId="ADAL" clId="{BC545A7D-EDAC-4CE3-9D87-93EBEC52C73B}" dt="2022-06-03T02:24:37.274" v="3998"/>
          <ac:inkMkLst>
            <pc:docMk/>
            <pc:sldMk cId="3405008576" sldId="273"/>
            <ac:inkMk id="197" creationId="{DC9CFB08-4346-46BE-8BD5-C01408CCEBD8}"/>
          </ac:inkMkLst>
        </pc:inkChg>
        <pc:inkChg chg="add mod">
          <ac:chgData name="Catherine Watson" userId="36b423ff-f3d0-4618-883e-c2bbeda03679" providerId="ADAL" clId="{BC545A7D-EDAC-4CE3-9D87-93EBEC52C73B}" dt="2022-06-03T02:24:37.274" v="3998"/>
          <ac:inkMkLst>
            <pc:docMk/>
            <pc:sldMk cId="3405008576" sldId="273"/>
            <ac:inkMk id="198" creationId="{A388D369-1D55-4ED9-9AAC-750E3F48AE8C}"/>
          </ac:inkMkLst>
        </pc:inkChg>
        <pc:inkChg chg="add mod">
          <ac:chgData name="Catherine Watson" userId="36b423ff-f3d0-4618-883e-c2bbeda03679" providerId="ADAL" clId="{BC545A7D-EDAC-4CE3-9D87-93EBEC52C73B}" dt="2022-06-03T02:24:37.274" v="3998"/>
          <ac:inkMkLst>
            <pc:docMk/>
            <pc:sldMk cId="3405008576" sldId="273"/>
            <ac:inkMk id="199" creationId="{0029382B-426A-4097-807B-45EF87B19B36}"/>
          </ac:inkMkLst>
        </pc:inkChg>
        <pc:inkChg chg="add mod">
          <ac:chgData name="Catherine Watson" userId="36b423ff-f3d0-4618-883e-c2bbeda03679" providerId="ADAL" clId="{BC545A7D-EDAC-4CE3-9D87-93EBEC52C73B}" dt="2022-06-03T02:24:37.274" v="3998"/>
          <ac:inkMkLst>
            <pc:docMk/>
            <pc:sldMk cId="3405008576" sldId="273"/>
            <ac:inkMk id="200" creationId="{21F39A1D-5009-40D5-8EB0-C47E7B2A2890}"/>
          </ac:inkMkLst>
        </pc:inkChg>
        <pc:inkChg chg="add mod">
          <ac:chgData name="Catherine Watson" userId="36b423ff-f3d0-4618-883e-c2bbeda03679" providerId="ADAL" clId="{BC545A7D-EDAC-4CE3-9D87-93EBEC52C73B}" dt="2022-06-03T02:24:37.274" v="3998"/>
          <ac:inkMkLst>
            <pc:docMk/>
            <pc:sldMk cId="3405008576" sldId="273"/>
            <ac:inkMk id="201" creationId="{DE2C1810-76AD-44EB-9846-1E012D724EA5}"/>
          </ac:inkMkLst>
        </pc:inkChg>
        <pc:inkChg chg="add mod">
          <ac:chgData name="Catherine Watson" userId="36b423ff-f3d0-4618-883e-c2bbeda03679" providerId="ADAL" clId="{BC545A7D-EDAC-4CE3-9D87-93EBEC52C73B}" dt="2022-06-03T02:24:37.274" v="3998"/>
          <ac:inkMkLst>
            <pc:docMk/>
            <pc:sldMk cId="3405008576" sldId="273"/>
            <ac:inkMk id="202" creationId="{3E24F879-5DB0-42FE-BAAB-8C4C948B3005}"/>
          </ac:inkMkLst>
        </pc:inkChg>
        <pc:inkChg chg="add mod">
          <ac:chgData name="Catherine Watson" userId="36b423ff-f3d0-4618-883e-c2bbeda03679" providerId="ADAL" clId="{BC545A7D-EDAC-4CE3-9D87-93EBEC52C73B}" dt="2022-06-03T02:24:37.274" v="3998"/>
          <ac:inkMkLst>
            <pc:docMk/>
            <pc:sldMk cId="3405008576" sldId="273"/>
            <ac:inkMk id="203" creationId="{CA0D2CC3-23E2-4869-8D08-091F19B81B5B}"/>
          </ac:inkMkLst>
        </pc:inkChg>
        <pc:inkChg chg="add mod">
          <ac:chgData name="Catherine Watson" userId="36b423ff-f3d0-4618-883e-c2bbeda03679" providerId="ADAL" clId="{BC545A7D-EDAC-4CE3-9D87-93EBEC52C73B}" dt="2022-06-03T02:24:37.274" v="3998"/>
          <ac:inkMkLst>
            <pc:docMk/>
            <pc:sldMk cId="3405008576" sldId="273"/>
            <ac:inkMk id="204" creationId="{D81B84C4-13AE-49F2-85B0-34ECE5B59B20}"/>
          </ac:inkMkLst>
        </pc:inkChg>
        <pc:inkChg chg="add mod">
          <ac:chgData name="Catherine Watson" userId="36b423ff-f3d0-4618-883e-c2bbeda03679" providerId="ADAL" clId="{BC545A7D-EDAC-4CE3-9D87-93EBEC52C73B}" dt="2022-06-03T02:24:37.274" v="3998"/>
          <ac:inkMkLst>
            <pc:docMk/>
            <pc:sldMk cId="3405008576" sldId="273"/>
            <ac:inkMk id="205" creationId="{D7252A7F-021E-4C12-A26D-8558BE97AD15}"/>
          </ac:inkMkLst>
        </pc:inkChg>
        <pc:inkChg chg="add mod">
          <ac:chgData name="Catherine Watson" userId="36b423ff-f3d0-4618-883e-c2bbeda03679" providerId="ADAL" clId="{BC545A7D-EDAC-4CE3-9D87-93EBEC52C73B}" dt="2022-06-03T02:24:37.274" v="3998"/>
          <ac:inkMkLst>
            <pc:docMk/>
            <pc:sldMk cId="3405008576" sldId="273"/>
            <ac:inkMk id="206" creationId="{AB1D8B18-C15A-43C0-9564-B5E73C153FD5}"/>
          </ac:inkMkLst>
        </pc:inkChg>
        <pc:inkChg chg="add mod">
          <ac:chgData name="Catherine Watson" userId="36b423ff-f3d0-4618-883e-c2bbeda03679" providerId="ADAL" clId="{BC545A7D-EDAC-4CE3-9D87-93EBEC52C73B}" dt="2022-06-03T02:24:37.274" v="3998"/>
          <ac:inkMkLst>
            <pc:docMk/>
            <pc:sldMk cId="3405008576" sldId="273"/>
            <ac:inkMk id="207" creationId="{5A40C3EE-A496-4023-95BA-9FE94CF7875E}"/>
          </ac:inkMkLst>
        </pc:inkChg>
        <pc:inkChg chg="add mod">
          <ac:chgData name="Catherine Watson" userId="36b423ff-f3d0-4618-883e-c2bbeda03679" providerId="ADAL" clId="{BC545A7D-EDAC-4CE3-9D87-93EBEC52C73B}" dt="2022-06-03T02:25:12.600" v="4035"/>
          <ac:inkMkLst>
            <pc:docMk/>
            <pc:sldMk cId="3405008576" sldId="273"/>
            <ac:inkMk id="211" creationId="{21B0D680-8F05-4FB3-AC9C-1194605AEAD1}"/>
          </ac:inkMkLst>
        </pc:inkChg>
        <pc:inkChg chg="add mod">
          <ac:chgData name="Catherine Watson" userId="36b423ff-f3d0-4618-883e-c2bbeda03679" providerId="ADAL" clId="{BC545A7D-EDAC-4CE3-9D87-93EBEC52C73B}" dt="2022-06-03T02:25:12.600" v="4035"/>
          <ac:inkMkLst>
            <pc:docMk/>
            <pc:sldMk cId="3405008576" sldId="273"/>
            <ac:inkMk id="212" creationId="{11D93A90-D944-4DD2-9E75-5477AE13EC12}"/>
          </ac:inkMkLst>
        </pc:inkChg>
        <pc:inkChg chg="add mod">
          <ac:chgData name="Catherine Watson" userId="36b423ff-f3d0-4618-883e-c2bbeda03679" providerId="ADAL" clId="{BC545A7D-EDAC-4CE3-9D87-93EBEC52C73B}" dt="2022-06-03T02:25:12.600" v="4035"/>
          <ac:inkMkLst>
            <pc:docMk/>
            <pc:sldMk cId="3405008576" sldId="273"/>
            <ac:inkMk id="213" creationId="{19ACB3BF-7AD5-450B-B8B5-7D7253856B60}"/>
          </ac:inkMkLst>
        </pc:inkChg>
        <pc:inkChg chg="add mod">
          <ac:chgData name="Catherine Watson" userId="36b423ff-f3d0-4618-883e-c2bbeda03679" providerId="ADAL" clId="{BC545A7D-EDAC-4CE3-9D87-93EBEC52C73B}" dt="2022-06-03T02:25:12.600" v="4035"/>
          <ac:inkMkLst>
            <pc:docMk/>
            <pc:sldMk cId="3405008576" sldId="273"/>
            <ac:inkMk id="214" creationId="{4528A0C2-4756-45EF-94EB-D69F7D2F714A}"/>
          </ac:inkMkLst>
        </pc:inkChg>
        <pc:inkChg chg="add mod">
          <ac:chgData name="Catherine Watson" userId="36b423ff-f3d0-4618-883e-c2bbeda03679" providerId="ADAL" clId="{BC545A7D-EDAC-4CE3-9D87-93EBEC52C73B}" dt="2022-06-03T02:25:12.600" v="4035"/>
          <ac:inkMkLst>
            <pc:docMk/>
            <pc:sldMk cId="3405008576" sldId="273"/>
            <ac:inkMk id="216" creationId="{117D8690-042F-44BE-A1D2-B4B6ABE18F19}"/>
          </ac:inkMkLst>
        </pc:inkChg>
        <pc:inkChg chg="add mod">
          <ac:chgData name="Catherine Watson" userId="36b423ff-f3d0-4618-883e-c2bbeda03679" providerId="ADAL" clId="{BC545A7D-EDAC-4CE3-9D87-93EBEC52C73B}" dt="2022-06-03T02:25:12.600" v="4035"/>
          <ac:inkMkLst>
            <pc:docMk/>
            <pc:sldMk cId="3405008576" sldId="273"/>
            <ac:inkMk id="217" creationId="{C213F5D5-A74B-45A0-A31A-608833EF8035}"/>
          </ac:inkMkLst>
        </pc:inkChg>
        <pc:inkChg chg="add mod">
          <ac:chgData name="Catherine Watson" userId="36b423ff-f3d0-4618-883e-c2bbeda03679" providerId="ADAL" clId="{BC545A7D-EDAC-4CE3-9D87-93EBEC52C73B}" dt="2022-06-03T02:25:12.600" v="4035"/>
          <ac:inkMkLst>
            <pc:docMk/>
            <pc:sldMk cId="3405008576" sldId="273"/>
            <ac:inkMk id="218" creationId="{136B2AD8-5E14-4BE7-B324-27B29DC540F4}"/>
          </ac:inkMkLst>
        </pc:inkChg>
        <pc:inkChg chg="add mod">
          <ac:chgData name="Catherine Watson" userId="36b423ff-f3d0-4618-883e-c2bbeda03679" providerId="ADAL" clId="{BC545A7D-EDAC-4CE3-9D87-93EBEC52C73B}" dt="2022-06-03T02:25:12.600" v="4035"/>
          <ac:inkMkLst>
            <pc:docMk/>
            <pc:sldMk cId="3405008576" sldId="273"/>
            <ac:inkMk id="219" creationId="{96BAB38E-9A18-4119-B414-A5199752A83F}"/>
          </ac:inkMkLst>
        </pc:inkChg>
        <pc:inkChg chg="add mod">
          <ac:chgData name="Catherine Watson" userId="36b423ff-f3d0-4618-883e-c2bbeda03679" providerId="ADAL" clId="{BC545A7D-EDAC-4CE3-9D87-93EBEC52C73B}" dt="2022-06-03T02:25:12.600" v="4035"/>
          <ac:inkMkLst>
            <pc:docMk/>
            <pc:sldMk cId="3405008576" sldId="273"/>
            <ac:inkMk id="220" creationId="{96B90A7C-EA78-4528-8FC7-0CD970EDE66A}"/>
          </ac:inkMkLst>
        </pc:inkChg>
        <pc:inkChg chg="add mod">
          <ac:chgData name="Catherine Watson" userId="36b423ff-f3d0-4618-883e-c2bbeda03679" providerId="ADAL" clId="{BC545A7D-EDAC-4CE3-9D87-93EBEC52C73B}" dt="2022-06-03T02:25:12.600" v="4035"/>
          <ac:inkMkLst>
            <pc:docMk/>
            <pc:sldMk cId="3405008576" sldId="273"/>
            <ac:inkMk id="221" creationId="{262018D4-01C8-4605-A0DA-62AA3A641EE2}"/>
          </ac:inkMkLst>
        </pc:inkChg>
        <pc:inkChg chg="add mod">
          <ac:chgData name="Catherine Watson" userId="36b423ff-f3d0-4618-883e-c2bbeda03679" providerId="ADAL" clId="{BC545A7D-EDAC-4CE3-9D87-93EBEC52C73B}" dt="2022-06-03T02:25:12.600" v="4035"/>
          <ac:inkMkLst>
            <pc:docMk/>
            <pc:sldMk cId="3405008576" sldId="273"/>
            <ac:inkMk id="223" creationId="{E0C037F0-75E4-4AA7-BB7E-A991023E25E9}"/>
          </ac:inkMkLst>
        </pc:inkChg>
        <pc:inkChg chg="add mod">
          <ac:chgData name="Catherine Watson" userId="36b423ff-f3d0-4618-883e-c2bbeda03679" providerId="ADAL" clId="{BC545A7D-EDAC-4CE3-9D87-93EBEC52C73B}" dt="2022-06-03T02:25:12.600" v="4035"/>
          <ac:inkMkLst>
            <pc:docMk/>
            <pc:sldMk cId="3405008576" sldId="273"/>
            <ac:inkMk id="224" creationId="{33C3AEE1-117F-4834-AABB-83014A146DE1}"/>
          </ac:inkMkLst>
        </pc:inkChg>
        <pc:inkChg chg="add mod">
          <ac:chgData name="Catherine Watson" userId="36b423ff-f3d0-4618-883e-c2bbeda03679" providerId="ADAL" clId="{BC545A7D-EDAC-4CE3-9D87-93EBEC52C73B}" dt="2022-06-03T02:25:12.600" v="4035"/>
          <ac:inkMkLst>
            <pc:docMk/>
            <pc:sldMk cId="3405008576" sldId="273"/>
            <ac:inkMk id="225" creationId="{3B888990-270B-41CC-B22C-790FD3D03501}"/>
          </ac:inkMkLst>
        </pc:inkChg>
        <pc:inkChg chg="add mod">
          <ac:chgData name="Catherine Watson" userId="36b423ff-f3d0-4618-883e-c2bbeda03679" providerId="ADAL" clId="{BC545A7D-EDAC-4CE3-9D87-93EBEC52C73B}" dt="2022-06-03T02:25:12.600" v="4035"/>
          <ac:inkMkLst>
            <pc:docMk/>
            <pc:sldMk cId="3405008576" sldId="273"/>
            <ac:inkMk id="226" creationId="{C14448F7-36F0-470B-B9BF-1BC7646F0DE2}"/>
          </ac:inkMkLst>
        </pc:inkChg>
        <pc:inkChg chg="add mod">
          <ac:chgData name="Catherine Watson" userId="36b423ff-f3d0-4618-883e-c2bbeda03679" providerId="ADAL" clId="{BC545A7D-EDAC-4CE3-9D87-93EBEC52C73B}" dt="2022-06-03T02:25:12.600" v="4035"/>
          <ac:inkMkLst>
            <pc:docMk/>
            <pc:sldMk cId="3405008576" sldId="273"/>
            <ac:inkMk id="227" creationId="{30690D82-FBAA-48FA-BE6A-364EFF624D8A}"/>
          </ac:inkMkLst>
        </pc:inkChg>
        <pc:inkChg chg="add mod">
          <ac:chgData name="Catherine Watson" userId="36b423ff-f3d0-4618-883e-c2bbeda03679" providerId="ADAL" clId="{BC545A7D-EDAC-4CE3-9D87-93EBEC52C73B}" dt="2022-06-03T02:25:12.600" v="4035"/>
          <ac:inkMkLst>
            <pc:docMk/>
            <pc:sldMk cId="3405008576" sldId="273"/>
            <ac:inkMk id="228" creationId="{86E44E45-10AE-45E6-9118-79AB9BC9CF53}"/>
          </ac:inkMkLst>
        </pc:inkChg>
        <pc:inkChg chg="add mod">
          <ac:chgData name="Catherine Watson" userId="36b423ff-f3d0-4618-883e-c2bbeda03679" providerId="ADAL" clId="{BC545A7D-EDAC-4CE3-9D87-93EBEC52C73B}" dt="2022-06-03T02:25:12.600" v="4035"/>
          <ac:inkMkLst>
            <pc:docMk/>
            <pc:sldMk cId="3405008576" sldId="273"/>
            <ac:inkMk id="230" creationId="{6CDBCB80-8E86-4739-9B27-46726A74EE0B}"/>
          </ac:inkMkLst>
        </pc:inkChg>
        <pc:inkChg chg="add mod">
          <ac:chgData name="Catherine Watson" userId="36b423ff-f3d0-4618-883e-c2bbeda03679" providerId="ADAL" clId="{BC545A7D-EDAC-4CE3-9D87-93EBEC52C73B}" dt="2022-06-03T02:25:12.600" v="4035"/>
          <ac:inkMkLst>
            <pc:docMk/>
            <pc:sldMk cId="3405008576" sldId="273"/>
            <ac:inkMk id="231" creationId="{46D082B8-CC7F-4000-BD9E-975CEB1971F3}"/>
          </ac:inkMkLst>
        </pc:inkChg>
        <pc:inkChg chg="add mod">
          <ac:chgData name="Catherine Watson" userId="36b423ff-f3d0-4618-883e-c2bbeda03679" providerId="ADAL" clId="{BC545A7D-EDAC-4CE3-9D87-93EBEC52C73B}" dt="2022-06-03T02:25:12.600" v="4035"/>
          <ac:inkMkLst>
            <pc:docMk/>
            <pc:sldMk cId="3405008576" sldId="273"/>
            <ac:inkMk id="232" creationId="{995201A1-1266-4F41-A16F-CD25766C126E}"/>
          </ac:inkMkLst>
        </pc:inkChg>
        <pc:inkChg chg="add mod">
          <ac:chgData name="Catherine Watson" userId="36b423ff-f3d0-4618-883e-c2bbeda03679" providerId="ADAL" clId="{BC545A7D-EDAC-4CE3-9D87-93EBEC52C73B}" dt="2022-06-03T02:25:12.600" v="4035"/>
          <ac:inkMkLst>
            <pc:docMk/>
            <pc:sldMk cId="3405008576" sldId="273"/>
            <ac:inkMk id="234" creationId="{0383CA61-5EE0-4B9F-BA69-C24A7188A07B}"/>
          </ac:inkMkLst>
        </pc:inkChg>
        <pc:inkChg chg="add mod">
          <ac:chgData name="Catherine Watson" userId="36b423ff-f3d0-4618-883e-c2bbeda03679" providerId="ADAL" clId="{BC545A7D-EDAC-4CE3-9D87-93EBEC52C73B}" dt="2022-06-03T02:25:12.600" v="4035"/>
          <ac:inkMkLst>
            <pc:docMk/>
            <pc:sldMk cId="3405008576" sldId="273"/>
            <ac:inkMk id="235" creationId="{95AA22F0-EBEE-46E9-A2FB-04F3EB274CF9}"/>
          </ac:inkMkLst>
        </pc:inkChg>
        <pc:inkChg chg="add mod">
          <ac:chgData name="Catherine Watson" userId="36b423ff-f3d0-4618-883e-c2bbeda03679" providerId="ADAL" clId="{BC545A7D-EDAC-4CE3-9D87-93EBEC52C73B}" dt="2022-06-03T02:25:12.600" v="4035"/>
          <ac:inkMkLst>
            <pc:docMk/>
            <pc:sldMk cId="3405008576" sldId="273"/>
            <ac:inkMk id="236" creationId="{64C1E2A5-ABBB-4CB7-9F1A-4C89ABF535FE}"/>
          </ac:inkMkLst>
        </pc:inkChg>
        <pc:inkChg chg="add mod">
          <ac:chgData name="Catherine Watson" userId="36b423ff-f3d0-4618-883e-c2bbeda03679" providerId="ADAL" clId="{BC545A7D-EDAC-4CE3-9D87-93EBEC52C73B}" dt="2022-06-03T02:25:12.600" v="4035"/>
          <ac:inkMkLst>
            <pc:docMk/>
            <pc:sldMk cId="3405008576" sldId="273"/>
            <ac:inkMk id="238" creationId="{8B335A86-438C-4BF9-8BBA-C75561A073CA}"/>
          </ac:inkMkLst>
        </pc:inkChg>
        <pc:inkChg chg="add mod">
          <ac:chgData name="Catherine Watson" userId="36b423ff-f3d0-4618-883e-c2bbeda03679" providerId="ADAL" clId="{BC545A7D-EDAC-4CE3-9D87-93EBEC52C73B}" dt="2022-06-03T02:25:12.600" v="4035"/>
          <ac:inkMkLst>
            <pc:docMk/>
            <pc:sldMk cId="3405008576" sldId="273"/>
            <ac:inkMk id="239" creationId="{C7C97370-12A4-4103-BB37-E88C63C2F5C8}"/>
          </ac:inkMkLst>
        </pc:inkChg>
        <pc:inkChg chg="add mod">
          <ac:chgData name="Catherine Watson" userId="36b423ff-f3d0-4618-883e-c2bbeda03679" providerId="ADAL" clId="{BC545A7D-EDAC-4CE3-9D87-93EBEC52C73B}" dt="2022-06-03T02:25:12.600" v="4035"/>
          <ac:inkMkLst>
            <pc:docMk/>
            <pc:sldMk cId="3405008576" sldId="273"/>
            <ac:inkMk id="240" creationId="{869EB395-C83A-4940-BE6C-3C0930EA54AF}"/>
          </ac:inkMkLst>
        </pc:inkChg>
        <pc:inkChg chg="add mod">
          <ac:chgData name="Catherine Watson" userId="36b423ff-f3d0-4618-883e-c2bbeda03679" providerId="ADAL" clId="{BC545A7D-EDAC-4CE3-9D87-93EBEC52C73B}" dt="2022-06-03T02:25:12.600" v="4035"/>
          <ac:inkMkLst>
            <pc:docMk/>
            <pc:sldMk cId="3405008576" sldId="273"/>
            <ac:inkMk id="241" creationId="{CCB9CC5A-B431-4FF0-A7D9-34D0881783D0}"/>
          </ac:inkMkLst>
        </pc:inkChg>
        <pc:inkChg chg="add mod">
          <ac:chgData name="Catherine Watson" userId="36b423ff-f3d0-4618-883e-c2bbeda03679" providerId="ADAL" clId="{BC545A7D-EDAC-4CE3-9D87-93EBEC52C73B}" dt="2022-06-03T02:25:12.600" v="4035"/>
          <ac:inkMkLst>
            <pc:docMk/>
            <pc:sldMk cId="3405008576" sldId="273"/>
            <ac:inkMk id="242" creationId="{9006A4F1-87CC-4C78-92CA-42B3D2926A25}"/>
          </ac:inkMkLst>
        </pc:inkChg>
        <pc:inkChg chg="add mod">
          <ac:chgData name="Catherine Watson" userId="36b423ff-f3d0-4618-883e-c2bbeda03679" providerId="ADAL" clId="{BC545A7D-EDAC-4CE3-9D87-93EBEC52C73B}" dt="2022-06-03T02:25:12.600" v="4035"/>
          <ac:inkMkLst>
            <pc:docMk/>
            <pc:sldMk cId="3405008576" sldId="273"/>
            <ac:inkMk id="243" creationId="{257A20E5-48B5-4606-81DA-50D1F7B77DF1}"/>
          </ac:inkMkLst>
        </pc:inkChg>
        <pc:inkChg chg="add mod">
          <ac:chgData name="Catherine Watson" userId="36b423ff-f3d0-4618-883e-c2bbeda03679" providerId="ADAL" clId="{BC545A7D-EDAC-4CE3-9D87-93EBEC52C73B}" dt="2022-06-03T02:25:12.600" v="4035"/>
          <ac:inkMkLst>
            <pc:docMk/>
            <pc:sldMk cId="3405008576" sldId="273"/>
            <ac:inkMk id="245" creationId="{AB60C805-ED34-492C-9110-4D0605BF4C9B}"/>
          </ac:inkMkLst>
        </pc:inkChg>
        <pc:inkChg chg="add mod">
          <ac:chgData name="Catherine Watson" userId="36b423ff-f3d0-4618-883e-c2bbeda03679" providerId="ADAL" clId="{BC545A7D-EDAC-4CE3-9D87-93EBEC52C73B}" dt="2022-06-03T02:25:12.600" v="4035"/>
          <ac:inkMkLst>
            <pc:docMk/>
            <pc:sldMk cId="3405008576" sldId="273"/>
            <ac:inkMk id="246" creationId="{A296A546-B6E1-4E0D-A13B-8C7F8B43B25F}"/>
          </ac:inkMkLst>
        </pc:inkChg>
        <pc:inkChg chg="add del mod">
          <ac:chgData name="Catherine Watson" userId="36b423ff-f3d0-4618-883e-c2bbeda03679" providerId="ADAL" clId="{BC545A7D-EDAC-4CE3-9D87-93EBEC52C73B}" dt="2022-06-03T02:25:23.267" v="4043"/>
          <ac:inkMkLst>
            <pc:docMk/>
            <pc:sldMk cId="3405008576" sldId="273"/>
            <ac:inkMk id="248" creationId="{C8DBA536-7F1E-484B-8C39-3AA536E64AC8}"/>
          </ac:inkMkLst>
        </pc:inkChg>
        <pc:inkChg chg="add del mod">
          <ac:chgData name="Catherine Watson" userId="36b423ff-f3d0-4618-883e-c2bbeda03679" providerId="ADAL" clId="{BC545A7D-EDAC-4CE3-9D87-93EBEC52C73B}" dt="2022-06-03T02:25:23.266" v="4042"/>
          <ac:inkMkLst>
            <pc:docMk/>
            <pc:sldMk cId="3405008576" sldId="273"/>
            <ac:inkMk id="249" creationId="{3ECB0DF8-E4A6-4B99-803C-141FFF82ADE4}"/>
          </ac:inkMkLst>
        </pc:inkChg>
        <pc:inkChg chg="add del mod">
          <ac:chgData name="Catherine Watson" userId="36b423ff-f3d0-4618-883e-c2bbeda03679" providerId="ADAL" clId="{BC545A7D-EDAC-4CE3-9D87-93EBEC52C73B}" dt="2022-06-03T02:25:24.463" v="4045"/>
          <ac:inkMkLst>
            <pc:docMk/>
            <pc:sldMk cId="3405008576" sldId="273"/>
            <ac:inkMk id="251" creationId="{79E0DC34-A696-4808-80AB-485251502461}"/>
          </ac:inkMkLst>
        </pc:inkChg>
        <pc:inkChg chg="add del mod">
          <ac:chgData name="Catherine Watson" userId="36b423ff-f3d0-4618-883e-c2bbeda03679" providerId="ADAL" clId="{BC545A7D-EDAC-4CE3-9D87-93EBEC52C73B}" dt="2022-06-03T02:25:24.463" v="4044"/>
          <ac:inkMkLst>
            <pc:docMk/>
            <pc:sldMk cId="3405008576" sldId="273"/>
            <ac:inkMk id="252" creationId="{7A071A4B-FB80-4724-9647-30DD4298BD9D}"/>
          </ac:inkMkLst>
        </pc:inkChg>
        <pc:inkChg chg="add mod">
          <ac:chgData name="Catherine Watson" userId="36b423ff-f3d0-4618-883e-c2bbeda03679" providerId="ADAL" clId="{BC545A7D-EDAC-4CE3-9D87-93EBEC52C73B}" dt="2022-06-03T02:25:57.477" v="4052"/>
          <ac:inkMkLst>
            <pc:docMk/>
            <pc:sldMk cId="3405008576" sldId="273"/>
            <ac:inkMk id="254" creationId="{CAA2D690-FD8A-4F29-BC83-783297D21C97}"/>
          </ac:inkMkLst>
        </pc:inkChg>
        <pc:inkChg chg="add mod">
          <ac:chgData name="Catherine Watson" userId="36b423ff-f3d0-4618-883e-c2bbeda03679" providerId="ADAL" clId="{BC545A7D-EDAC-4CE3-9D87-93EBEC52C73B}" dt="2022-06-03T02:25:57.477" v="4052"/>
          <ac:inkMkLst>
            <pc:docMk/>
            <pc:sldMk cId="3405008576" sldId="273"/>
            <ac:inkMk id="255" creationId="{55288BA3-BA61-4F98-9257-7312799954E9}"/>
          </ac:inkMkLst>
        </pc:inkChg>
        <pc:inkChg chg="add mod">
          <ac:chgData name="Catherine Watson" userId="36b423ff-f3d0-4618-883e-c2bbeda03679" providerId="ADAL" clId="{BC545A7D-EDAC-4CE3-9D87-93EBEC52C73B}" dt="2022-06-03T02:25:57.477" v="4052"/>
          <ac:inkMkLst>
            <pc:docMk/>
            <pc:sldMk cId="3405008576" sldId="273"/>
            <ac:inkMk id="257" creationId="{53D98D8A-81FF-447B-AF7A-8CD8DBE2D28B}"/>
          </ac:inkMkLst>
        </pc:inkChg>
        <pc:inkChg chg="add mod">
          <ac:chgData name="Catherine Watson" userId="36b423ff-f3d0-4618-883e-c2bbeda03679" providerId="ADAL" clId="{BC545A7D-EDAC-4CE3-9D87-93EBEC52C73B}" dt="2022-06-03T02:25:57.477" v="4052"/>
          <ac:inkMkLst>
            <pc:docMk/>
            <pc:sldMk cId="3405008576" sldId="273"/>
            <ac:inkMk id="258" creationId="{290977BB-5010-4B61-A30C-1D70192BA0DF}"/>
          </ac:inkMkLst>
        </pc:inkChg>
        <pc:inkChg chg="add mod">
          <ac:chgData name="Catherine Watson" userId="36b423ff-f3d0-4618-883e-c2bbeda03679" providerId="ADAL" clId="{BC545A7D-EDAC-4CE3-9D87-93EBEC52C73B}" dt="2022-06-03T02:25:57.477" v="4052"/>
          <ac:inkMkLst>
            <pc:docMk/>
            <pc:sldMk cId="3405008576" sldId="273"/>
            <ac:inkMk id="259" creationId="{FF47B99B-9A67-476C-B316-5D46FAA2C847}"/>
          </ac:inkMkLst>
        </pc:inkChg>
        <pc:inkChg chg="add mod">
          <ac:chgData name="Catherine Watson" userId="36b423ff-f3d0-4618-883e-c2bbeda03679" providerId="ADAL" clId="{BC545A7D-EDAC-4CE3-9D87-93EBEC52C73B}" dt="2022-06-03T02:26:06.691" v="4062"/>
          <ac:inkMkLst>
            <pc:docMk/>
            <pc:sldMk cId="3405008576" sldId="273"/>
            <ac:inkMk id="261" creationId="{B192EC32-FC6B-400C-BFC2-C5E7267C9716}"/>
          </ac:inkMkLst>
        </pc:inkChg>
        <pc:inkChg chg="add mod">
          <ac:chgData name="Catherine Watson" userId="36b423ff-f3d0-4618-883e-c2bbeda03679" providerId="ADAL" clId="{BC545A7D-EDAC-4CE3-9D87-93EBEC52C73B}" dt="2022-06-03T02:26:06.691" v="4062"/>
          <ac:inkMkLst>
            <pc:docMk/>
            <pc:sldMk cId="3405008576" sldId="273"/>
            <ac:inkMk id="262" creationId="{3633741C-9326-4A80-A0C2-7C5E5DCFE1F3}"/>
          </ac:inkMkLst>
        </pc:inkChg>
        <pc:inkChg chg="add mod">
          <ac:chgData name="Catherine Watson" userId="36b423ff-f3d0-4618-883e-c2bbeda03679" providerId="ADAL" clId="{BC545A7D-EDAC-4CE3-9D87-93EBEC52C73B}" dt="2022-06-03T02:26:06.691" v="4062"/>
          <ac:inkMkLst>
            <pc:docMk/>
            <pc:sldMk cId="3405008576" sldId="273"/>
            <ac:inkMk id="264" creationId="{4F705A20-BB1E-4F8D-9317-743EF671C2BC}"/>
          </ac:inkMkLst>
        </pc:inkChg>
        <pc:inkChg chg="add mod">
          <ac:chgData name="Catherine Watson" userId="36b423ff-f3d0-4618-883e-c2bbeda03679" providerId="ADAL" clId="{BC545A7D-EDAC-4CE3-9D87-93EBEC52C73B}" dt="2022-06-03T02:26:06.691" v="4062"/>
          <ac:inkMkLst>
            <pc:docMk/>
            <pc:sldMk cId="3405008576" sldId="273"/>
            <ac:inkMk id="265" creationId="{8669D511-EAAA-4CBF-9DDF-5511A643A877}"/>
          </ac:inkMkLst>
        </pc:inkChg>
        <pc:inkChg chg="add mod">
          <ac:chgData name="Catherine Watson" userId="36b423ff-f3d0-4618-883e-c2bbeda03679" providerId="ADAL" clId="{BC545A7D-EDAC-4CE3-9D87-93EBEC52C73B}" dt="2022-06-03T02:26:06.691" v="4062"/>
          <ac:inkMkLst>
            <pc:docMk/>
            <pc:sldMk cId="3405008576" sldId="273"/>
            <ac:inkMk id="266" creationId="{8CB75F0F-5EA5-490A-BBF0-9AC92D982327}"/>
          </ac:inkMkLst>
        </pc:inkChg>
        <pc:inkChg chg="add mod">
          <ac:chgData name="Catherine Watson" userId="36b423ff-f3d0-4618-883e-c2bbeda03679" providerId="ADAL" clId="{BC545A7D-EDAC-4CE3-9D87-93EBEC52C73B}" dt="2022-06-03T02:26:06.691" v="4062"/>
          <ac:inkMkLst>
            <pc:docMk/>
            <pc:sldMk cId="3405008576" sldId="273"/>
            <ac:inkMk id="267" creationId="{7268D93B-E74C-4406-B606-FC9F9DC09DB1}"/>
          </ac:inkMkLst>
        </pc:inkChg>
        <pc:inkChg chg="add mod">
          <ac:chgData name="Catherine Watson" userId="36b423ff-f3d0-4618-883e-c2bbeda03679" providerId="ADAL" clId="{BC545A7D-EDAC-4CE3-9D87-93EBEC52C73B}" dt="2022-06-03T02:26:06.691" v="4062"/>
          <ac:inkMkLst>
            <pc:docMk/>
            <pc:sldMk cId="3405008576" sldId="273"/>
            <ac:inkMk id="268" creationId="{9D4E3B9C-6635-47B9-8658-CE0138A35E47}"/>
          </ac:inkMkLst>
        </pc:inkChg>
        <pc:inkChg chg="add mod">
          <ac:chgData name="Catherine Watson" userId="36b423ff-f3d0-4618-883e-c2bbeda03679" providerId="ADAL" clId="{BC545A7D-EDAC-4CE3-9D87-93EBEC52C73B}" dt="2022-06-03T02:26:06.691" v="4062"/>
          <ac:inkMkLst>
            <pc:docMk/>
            <pc:sldMk cId="3405008576" sldId="273"/>
            <ac:inkMk id="269" creationId="{65419178-B925-4E39-9624-93A3613EE385}"/>
          </ac:inkMkLst>
        </pc:inkChg>
        <pc:inkChg chg="add mod">
          <ac:chgData name="Catherine Watson" userId="36b423ff-f3d0-4618-883e-c2bbeda03679" providerId="ADAL" clId="{BC545A7D-EDAC-4CE3-9D87-93EBEC52C73B}" dt="2022-06-03T02:26:19.366" v="4071"/>
          <ac:inkMkLst>
            <pc:docMk/>
            <pc:sldMk cId="3405008576" sldId="273"/>
            <ac:inkMk id="271" creationId="{EEEC89CC-F22C-4824-8CF3-14A6063A5535}"/>
          </ac:inkMkLst>
        </pc:inkChg>
        <pc:inkChg chg="add mod">
          <ac:chgData name="Catherine Watson" userId="36b423ff-f3d0-4618-883e-c2bbeda03679" providerId="ADAL" clId="{BC545A7D-EDAC-4CE3-9D87-93EBEC52C73B}" dt="2022-06-03T02:26:19.366" v="4071"/>
          <ac:inkMkLst>
            <pc:docMk/>
            <pc:sldMk cId="3405008576" sldId="273"/>
            <ac:inkMk id="272" creationId="{A639AFCE-9A6E-45A5-B9A5-21EC84B65FEE}"/>
          </ac:inkMkLst>
        </pc:inkChg>
        <pc:inkChg chg="add mod">
          <ac:chgData name="Catherine Watson" userId="36b423ff-f3d0-4618-883e-c2bbeda03679" providerId="ADAL" clId="{BC545A7D-EDAC-4CE3-9D87-93EBEC52C73B}" dt="2022-06-03T02:26:19.366" v="4071"/>
          <ac:inkMkLst>
            <pc:docMk/>
            <pc:sldMk cId="3405008576" sldId="273"/>
            <ac:inkMk id="273" creationId="{287179D2-BFDC-4446-AA1B-DC64D89E7ED5}"/>
          </ac:inkMkLst>
        </pc:inkChg>
        <pc:inkChg chg="add mod">
          <ac:chgData name="Catherine Watson" userId="36b423ff-f3d0-4618-883e-c2bbeda03679" providerId="ADAL" clId="{BC545A7D-EDAC-4CE3-9D87-93EBEC52C73B}" dt="2022-06-03T02:26:19.366" v="4071"/>
          <ac:inkMkLst>
            <pc:docMk/>
            <pc:sldMk cId="3405008576" sldId="273"/>
            <ac:inkMk id="275" creationId="{80E276E0-85FA-4C57-B6A7-2093C8C44371}"/>
          </ac:inkMkLst>
        </pc:inkChg>
        <pc:inkChg chg="add mod">
          <ac:chgData name="Catherine Watson" userId="36b423ff-f3d0-4618-883e-c2bbeda03679" providerId="ADAL" clId="{BC545A7D-EDAC-4CE3-9D87-93EBEC52C73B}" dt="2022-06-03T02:26:19.366" v="4071"/>
          <ac:inkMkLst>
            <pc:docMk/>
            <pc:sldMk cId="3405008576" sldId="273"/>
            <ac:inkMk id="276" creationId="{E4A36016-C9EE-4BEF-92E2-0C7AE2669CE4}"/>
          </ac:inkMkLst>
        </pc:inkChg>
        <pc:inkChg chg="add mod">
          <ac:chgData name="Catherine Watson" userId="36b423ff-f3d0-4618-883e-c2bbeda03679" providerId="ADAL" clId="{BC545A7D-EDAC-4CE3-9D87-93EBEC52C73B}" dt="2022-06-03T02:26:19.366" v="4071"/>
          <ac:inkMkLst>
            <pc:docMk/>
            <pc:sldMk cId="3405008576" sldId="273"/>
            <ac:inkMk id="277" creationId="{91DC26BD-F2C4-40AC-B49F-68DFF940FAF2}"/>
          </ac:inkMkLst>
        </pc:inkChg>
        <pc:inkChg chg="add mod">
          <ac:chgData name="Catherine Watson" userId="36b423ff-f3d0-4618-883e-c2bbeda03679" providerId="ADAL" clId="{BC545A7D-EDAC-4CE3-9D87-93EBEC52C73B}" dt="2022-06-03T02:26:19.366" v="4071"/>
          <ac:inkMkLst>
            <pc:docMk/>
            <pc:sldMk cId="3405008576" sldId="273"/>
            <ac:inkMk id="278" creationId="{69856CFC-683F-4D7D-B018-5FF7656E45AC}"/>
          </ac:inkMkLst>
        </pc:inkChg>
        <pc:inkChg chg="add mod">
          <ac:chgData name="Catherine Watson" userId="36b423ff-f3d0-4618-883e-c2bbeda03679" providerId="ADAL" clId="{BC545A7D-EDAC-4CE3-9D87-93EBEC52C73B}" dt="2022-06-03T02:26:23.775" v="4076"/>
          <ac:inkMkLst>
            <pc:docMk/>
            <pc:sldMk cId="3405008576" sldId="273"/>
            <ac:inkMk id="280" creationId="{33A357A1-A59D-4632-9FFC-1A17BD9DD919}"/>
          </ac:inkMkLst>
        </pc:inkChg>
        <pc:inkChg chg="add mod">
          <ac:chgData name="Catherine Watson" userId="36b423ff-f3d0-4618-883e-c2bbeda03679" providerId="ADAL" clId="{BC545A7D-EDAC-4CE3-9D87-93EBEC52C73B}" dt="2022-06-03T02:26:23.775" v="4076"/>
          <ac:inkMkLst>
            <pc:docMk/>
            <pc:sldMk cId="3405008576" sldId="273"/>
            <ac:inkMk id="281" creationId="{CDEF21E1-A66D-42D8-96D7-118BD2706115}"/>
          </ac:inkMkLst>
        </pc:inkChg>
        <pc:inkChg chg="add mod">
          <ac:chgData name="Catherine Watson" userId="36b423ff-f3d0-4618-883e-c2bbeda03679" providerId="ADAL" clId="{BC545A7D-EDAC-4CE3-9D87-93EBEC52C73B}" dt="2022-06-03T02:26:23.775" v="4076"/>
          <ac:inkMkLst>
            <pc:docMk/>
            <pc:sldMk cId="3405008576" sldId="273"/>
            <ac:inkMk id="282" creationId="{4BA2D399-BBB5-4D75-9537-359F98AF0DFD}"/>
          </ac:inkMkLst>
        </pc:inkChg>
        <pc:inkChg chg="add mod">
          <ac:chgData name="Catherine Watson" userId="36b423ff-f3d0-4618-883e-c2bbeda03679" providerId="ADAL" clId="{BC545A7D-EDAC-4CE3-9D87-93EBEC52C73B}" dt="2022-06-03T02:26:23.775" v="4076"/>
          <ac:inkMkLst>
            <pc:docMk/>
            <pc:sldMk cId="3405008576" sldId="273"/>
            <ac:inkMk id="283" creationId="{EB82E904-839B-4668-9051-2BA317848399}"/>
          </ac:inkMkLst>
        </pc:inkChg>
        <pc:inkChg chg="add mod">
          <ac:chgData name="Catherine Watson" userId="36b423ff-f3d0-4618-883e-c2bbeda03679" providerId="ADAL" clId="{BC545A7D-EDAC-4CE3-9D87-93EBEC52C73B}" dt="2022-06-03T02:26:32.910" v="4089"/>
          <ac:inkMkLst>
            <pc:docMk/>
            <pc:sldMk cId="3405008576" sldId="273"/>
            <ac:inkMk id="285" creationId="{9C879684-606F-464D-80ED-F9DBE838B825}"/>
          </ac:inkMkLst>
        </pc:inkChg>
        <pc:inkChg chg="add mod">
          <ac:chgData name="Catherine Watson" userId="36b423ff-f3d0-4618-883e-c2bbeda03679" providerId="ADAL" clId="{BC545A7D-EDAC-4CE3-9D87-93EBEC52C73B}" dt="2022-06-03T02:26:32.910" v="4089"/>
          <ac:inkMkLst>
            <pc:docMk/>
            <pc:sldMk cId="3405008576" sldId="273"/>
            <ac:inkMk id="286" creationId="{6B81EDAE-348B-4175-BDFC-DD5C8C3BD894}"/>
          </ac:inkMkLst>
        </pc:inkChg>
        <pc:inkChg chg="add mod">
          <ac:chgData name="Catherine Watson" userId="36b423ff-f3d0-4618-883e-c2bbeda03679" providerId="ADAL" clId="{BC545A7D-EDAC-4CE3-9D87-93EBEC52C73B}" dt="2022-06-03T02:26:32.910" v="4089"/>
          <ac:inkMkLst>
            <pc:docMk/>
            <pc:sldMk cId="3405008576" sldId="273"/>
            <ac:inkMk id="287" creationId="{37190064-B8F7-49CD-A11F-A4805DBF6173}"/>
          </ac:inkMkLst>
        </pc:inkChg>
        <pc:inkChg chg="add mod">
          <ac:chgData name="Catherine Watson" userId="36b423ff-f3d0-4618-883e-c2bbeda03679" providerId="ADAL" clId="{BC545A7D-EDAC-4CE3-9D87-93EBEC52C73B}" dt="2022-06-03T02:26:32.910" v="4089"/>
          <ac:inkMkLst>
            <pc:docMk/>
            <pc:sldMk cId="3405008576" sldId="273"/>
            <ac:inkMk id="288" creationId="{504BE2DC-F0E9-4C25-835C-D96E72278DE2}"/>
          </ac:inkMkLst>
        </pc:inkChg>
        <pc:inkChg chg="add mod">
          <ac:chgData name="Catherine Watson" userId="36b423ff-f3d0-4618-883e-c2bbeda03679" providerId="ADAL" clId="{BC545A7D-EDAC-4CE3-9D87-93EBEC52C73B}" dt="2022-06-03T02:26:32.910" v="4089"/>
          <ac:inkMkLst>
            <pc:docMk/>
            <pc:sldMk cId="3405008576" sldId="273"/>
            <ac:inkMk id="289" creationId="{DC7968A6-DC4B-416F-A900-57451C364612}"/>
          </ac:inkMkLst>
        </pc:inkChg>
        <pc:inkChg chg="add mod">
          <ac:chgData name="Catherine Watson" userId="36b423ff-f3d0-4618-883e-c2bbeda03679" providerId="ADAL" clId="{BC545A7D-EDAC-4CE3-9D87-93EBEC52C73B}" dt="2022-06-03T02:26:32.910" v="4089"/>
          <ac:inkMkLst>
            <pc:docMk/>
            <pc:sldMk cId="3405008576" sldId="273"/>
            <ac:inkMk id="290" creationId="{359B2B5B-35BE-4F52-9432-5DCC34551CB3}"/>
          </ac:inkMkLst>
        </pc:inkChg>
        <pc:inkChg chg="add mod">
          <ac:chgData name="Catherine Watson" userId="36b423ff-f3d0-4618-883e-c2bbeda03679" providerId="ADAL" clId="{BC545A7D-EDAC-4CE3-9D87-93EBEC52C73B}" dt="2022-06-03T02:26:32.910" v="4089"/>
          <ac:inkMkLst>
            <pc:docMk/>
            <pc:sldMk cId="3405008576" sldId="273"/>
            <ac:inkMk id="291" creationId="{C14F0A1D-0E75-461B-8C4A-14067E2E1A6A}"/>
          </ac:inkMkLst>
        </pc:inkChg>
        <pc:inkChg chg="add mod">
          <ac:chgData name="Catherine Watson" userId="36b423ff-f3d0-4618-883e-c2bbeda03679" providerId="ADAL" clId="{BC545A7D-EDAC-4CE3-9D87-93EBEC52C73B}" dt="2022-06-03T02:26:32.910" v="4089"/>
          <ac:inkMkLst>
            <pc:docMk/>
            <pc:sldMk cId="3405008576" sldId="273"/>
            <ac:inkMk id="294" creationId="{A2A42FAD-49DC-4B52-834F-22F2ED29D0C1}"/>
          </ac:inkMkLst>
        </pc:inkChg>
        <pc:inkChg chg="add mod">
          <ac:chgData name="Catherine Watson" userId="36b423ff-f3d0-4618-883e-c2bbeda03679" providerId="ADAL" clId="{BC545A7D-EDAC-4CE3-9D87-93EBEC52C73B}" dt="2022-06-03T02:26:32.910" v="4089"/>
          <ac:inkMkLst>
            <pc:docMk/>
            <pc:sldMk cId="3405008576" sldId="273"/>
            <ac:inkMk id="295" creationId="{AF458F7B-4EED-4949-8D8C-6221EFCDB568}"/>
          </ac:inkMkLst>
        </pc:inkChg>
        <pc:inkChg chg="add mod">
          <ac:chgData name="Catherine Watson" userId="36b423ff-f3d0-4618-883e-c2bbeda03679" providerId="ADAL" clId="{BC545A7D-EDAC-4CE3-9D87-93EBEC52C73B}" dt="2022-06-03T02:26:32.910" v="4089"/>
          <ac:inkMkLst>
            <pc:docMk/>
            <pc:sldMk cId="3405008576" sldId="273"/>
            <ac:inkMk id="296" creationId="{9BADDEEE-8710-47BA-99FF-45D77DBA0568}"/>
          </ac:inkMkLst>
        </pc:inkChg>
        <pc:inkChg chg="add mod">
          <ac:chgData name="Catherine Watson" userId="36b423ff-f3d0-4618-883e-c2bbeda03679" providerId="ADAL" clId="{BC545A7D-EDAC-4CE3-9D87-93EBEC52C73B}" dt="2022-06-03T02:26:32.910" v="4089"/>
          <ac:inkMkLst>
            <pc:docMk/>
            <pc:sldMk cId="3405008576" sldId="273"/>
            <ac:inkMk id="297" creationId="{43C2BF74-506A-48D7-ABAD-614899482ADB}"/>
          </ac:inkMkLst>
        </pc:inkChg>
        <pc:inkChg chg="add mod">
          <ac:chgData name="Catherine Watson" userId="36b423ff-f3d0-4618-883e-c2bbeda03679" providerId="ADAL" clId="{BC545A7D-EDAC-4CE3-9D87-93EBEC52C73B}" dt="2022-06-03T02:26:38.959" v="4094"/>
          <ac:inkMkLst>
            <pc:docMk/>
            <pc:sldMk cId="3405008576" sldId="273"/>
            <ac:inkMk id="299" creationId="{2ED4B1E4-25E4-4CF2-AF3E-CD6A9056AFEC}"/>
          </ac:inkMkLst>
        </pc:inkChg>
        <pc:inkChg chg="add mod">
          <ac:chgData name="Catherine Watson" userId="36b423ff-f3d0-4618-883e-c2bbeda03679" providerId="ADAL" clId="{BC545A7D-EDAC-4CE3-9D87-93EBEC52C73B}" dt="2022-06-03T02:26:38.959" v="4094"/>
          <ac:inkMkLst>
            <pc:docMk/>
            <pc:sldMk cId="3405008576" sldId="273"/>
            <ac:inkMk id="300" creationId="{D79E7C09-B387-476F-8C50-75441D70A44F}"/>
          </ac:inkMkLst>
        </pc:inkChg>
        <pc:inkChg chg="add mod">
          <ac:chgData name="Catherine Watson" userId="36b423ff-f3d0-4618-883e-c2bbeda03679" providerId="ADAL" clId="{BC545A7D-EDAC-4CE3-9D87-93EBEC52C73B}" dt="2022-06-03T02:26:38.959" v="4094"/>
          <ac:inkMkLst>
            <pc:docMk/>
            <pc:sldMk cId="3405008576" sldId="273"/>
            <ac:inkMk id="301" creationId="{05F88669-EFE4-4615-8AB0-975AC8401779}"/>
          </ac:inkMkLst>
        </pc:inkChg>
        <pc:inkChg chg="add mod">
          <ac:chgData name="Catherine Watson" userId="36b423ff-f3d0-4618-883e-c2bbeda03679" providerId="ADAL" clId="{BC545A7D-EDAC-4CE3-9D87-93EBEC52C73B}" dt="2022-06-03T02:26:38.959" v="4094"/>
          <ac:inkMkLst>
            <pc:docMk/>
            <pc:sldMk cId="3405008576" sldId="273"/>
            <ac:inkMk id="302" creationId="{9A43A79C-318C-465C-AB87-8406B1008E53}"/>
          </ac:inkMkLst>
        </pc:inkChg>
      </pc:sldChg>
      <pc:sldChg chg="new">
        <pc:chgData name="Catherine Watson" userId="36b423ff-f3d0-4618-883e-c2bbeda03679" providerId="ADAL" clId="{BC545A7D-EDAC-4CE3-9D87-93EBEC52C73B}" dt="2022-06-02T01:59:50.615" v="1476" actId="680"/>
        <pc:sldMkLst>
          <pc:docMk/>
          <pc:sldMk cId="1590762731" sldId="274"/>
        </pc:sldMkLst>
      </pc:sldChg>
      <pc:sldChg chg="new">
        <pc:chgData name="Catherine Watson" userId="36b423ff-f3d0-4618-883e-c2bbeda03679" providerId="ADAL" clId="{BC545A7D-EDAC-4CE3-9D87-93EBEC52C73B}" dt="2022-06-02T01:59:50.771" v="1477" actId="680"/>
        <pc:sldMkLst>
          <pc:docMk/>
          <pc:sldMk cId="499532212" sldId="275"/>
        </pc:sldMkLst>
      </pc:sldChg>
      <pc:sldChg chg="new">
        <pc:chgData name="Catherine Watson" userId="36b423ff-f3d0-4618-883e-c2bbeda03679" providerId="ADAL" clId="{BC545A7D-EDAC-4CE3-9D87-93EBEC52C73B}" dt="2022-06-02T01:59:50.983" v="1478" actId="680"/>
        <pc:sldMkLst>
          <pc:docMk/>
          <pc:sldMk cId="3094208574" sldId="276"/>
        </pc:sldMkLst>
      </pc:sldChg>
      <pc:sldChg chg="addSp delSp modSp new mod">
        <pc:chgData name="Catherine Watson" userId="36b423ff-f3d0-4618-883e-c2bbeda03679" providerId="ADAL" clId="{BC545A7D-EDAC-4CE3-9D87-93EBEC52C73B}" dt="2022-06-03T02:47:32.084" v="4316" actId="9405"/>
        <pc:sldMkLst>
          <pc:docMk/>
          <pc:sldMk cId="561134717" sldId="277"/>
        </pc:sldMkLst>
        <pc:grpChg chg="del mod">
          <ac:chgData name="Catherine Watson" userId="36b423ff-f3d0-4618-883e-c2bbeda03679" providerId="ADAL" clId="{BC545A7D-EDAC-4CE3-9D87-93EBEC52C73B}" dt="2022-06-03T02:38:07.561" v="4108"/>
          <ac:grpSpMkLst>
            <pc:docMk/>
            <pc:sldMk cId="561134717" sldId="277"/>
            <ac:grpSpMk id="8" creationId="{AC331C23-63A4-4CA3-AB1B-509CCE2FB0A7}"/>
          </ac:grpSpMkLst>
        </pc:grpChg>
        <pc:grpChg chg="del mod">
          <ac:chgData name="Catherine Watson" userId="36b423ff-f3d0-4618-883e-c2bbeda03679" providerId="ADAL" clId="{BC545A7D-EDAC-4CE3-9D87-93EBEC52C73B}" dt="2022-06-03T02:38:11.068" v="4110"/>
          <ac:grpSpMkLst>
            <pc:docMk/>
            <pc:sldMk cId="561134717" sldId="277"/>
            <ac:grpSpMk id="13" creationId="{9BC4933C-65F1-43D1-A698-EB4AB192BAF4}"/>
          </ac:grpSpMkLst>
        </pc:grpChg>
        <pc:grpChg chg="del mod">
          <ac:chgData name="Catherine Watson" userId="36b423ff-f3d0-4618-883e-c2bbeda03679" providerId="ADAL" clId="{BC545A7D-EDAC-4CE3-9D87-93EBEC52C73B}" dt="2022-06-03T02:44:22.321" v="4230"/>
          <ac:grpSpMkLst>
            <pc:docMk/>
            <pc:sldMk cId="561134717" sldId="277"/>
            <ac:grpSpMk id="15" creationId="{158BA6E3-1C73-47FA-8EAC-1B3608B9766C}"/>
          </ac:grpSpMkLst>
        </pc:grpChg>
        <pc:grpChg chg="del mod">
          <ac:chgData name="Catherine Watson" userId="36b423ff-f3d0-4618-883e-c2bbeda03679" providerId="ADAL" clId="{BC545A7D-EDAC-4CE3-9D87-93EBEC52C73B}" dt="2022-06-03T02:39:01.213" v="4124"/>
          <ac:grpSpMkLst>
            <pc:docMk/>
            <pc:sldMk cId="561134717" sldId="277"/>
            <ac:grpSpMk id="21" creationId="{20F5370A-CD7C-4825-A32C-6409FB808D53}"/>
          </ac:grpSpMkLst>
        </pc:grpChg>
        <pc:grpChg chg="del mod">
          <ac:chgData name="Catherine Watson" userId="36b423ff-f3d0-4618-883e-c2bbeda03679" providerId="ADAL" clId="{BC545A7D-EDAC-4CE3-9D87-93EBEC52C73B}" dt="2022-06-03T02:39:06.592" v="4132"/>
          <ac:grpSpMkLst>
            <pc:docMk/>
            <pc:sldMk cId="561134717" sldId="277"/>
            <ac:grpSpMk id="29" creationId="{747764C4-054B-4CBA-9893-88D7A244C4C5}"/>
          </ac:grpSpMkLst>
        </pc:grpChg>
        <pc:grpChg chg="del mod">
          <ac:chgData name="Catherine Watson" userId="36b423ff-f3d0-4618-883e-c2bbeda03679" providerId="ADAL" clId="{BC545A7D-EDAC-4CE3-9D87-93EBEC52C73B}" dt="2022-06-03T02:45:11.176" v="4242"/>
          <ac:grpSpMkLst>
            <pc:docMk/>
            <pc:sldMk cId="561134717" sldId="277"/>
            <ac:grpSpMk id="30" creationId="{5B1A7601-4022-4F21-9E61-C577DD2B97D4}"/>
          </ac:grpSpMkLst>
        </pc:grpChg>
        <pc:grpChg chg="del mod">
          <ac:chgData name="Catherine Watson" userId="36b423ff-f3d0-4618-883e-c2bbeda03679" providerId="ADAL" clId="{BC545A7D-EDAC-4CE3-9D87-93EBEC52C73B}" dt="2022-06-03T02:45:08.505" v="4240"/>
          <ac:grpSpMkLst>
            <pc:docMk/>
            <pc:sldMk cId="561134717" sldId="277"/>
            <ac:grpSpMk id="38" creationId="{CA50C14E-BDE1-48CF-8B0F-3C7B9FD86671}"/>
          </ac:grpSpMkLst>
        </pc:grpChg>
        <pc:grpChg chg="del mod">
          <ac:chgData name="Catherine Watson" userId="36b423ff-f3d0-4618-883e-c2bbeda03679" providerId="ADAL" clId="{BC545A7D-EDAC-4CE3-9D87-93EBEC52C73B}" dt="2022-06-03T02:39:16.652" v="4139"/>
          <ac:grpSpMkLst>
            <pc:docMk/>
            <pc:sldMk cId="561134717" sldId="277"/>
            <ac:grpSpMk id="43" creationId="{B6069F7D-6C05-4A62-9690-CF506DB2C6B3}"/>
          </ac:grpSpMkLst>
        </pc:grpChg>
        <pc:grpChg chg="del mod">
          <ac:chgData name="Catherine Watson" userId="36b423ff-f3d0-4618-883e-c2bbeda03679" providerId="ADAL" clId="{BC545A7D-EDAC-4CE3-9D87-93EBEC52C73B}" dt="2022-06-03T02:39:18.812" v="4143"/>
          <ac:grpSpMkLst>
            <pc:docMk/>
            <pc:sldMk cId="561134717" sldId="277"/>
            <ac:grpSpMk id="45" creationId="{5FEE07A6-3344-4DE6-883C-F9B416D8B111}"/>
          </ac:grpSpMkLst>
        </pc:grpChg>
        <pc:grpChg chg="del mod">
          <ac:chgData name="Catherine Watson" userId="36b423ff-f3d0-4618-883e-c2bbeda03679" providerId="ADAL" clId="{BC545A7D-EDAC-4CE3-9D87-93EBEC52C73B}" dt="2022-06-03T02:45:43.835" v="4262"/>
          <ac:grpSpMkLst>
            <pc:docMk/>
            <pc:sldMk cId="561134717" sldId="277"/>
            <ac:grpSpMk id="49" creationId="{D93C7A72-1E20-4C8E-8D98-EB707CFF44AF}"/>
          </ac:grpSpMkLst>
        </pc:grpChg>
        <pc:grpChg chg="del mod">
          <ac:chgData name="Catherine Watson" userId="36b423ff-f3d0-4618-883e-c2bbeda03679" providerId="ADAL" clId="{BC545A7D-EDAC-4CE3-9D87-93EBEC52C73B}" dt="2022-06-03T02:45:43.835" v="4262"/>
          <ac:grpSpMkLst>
            <pc:docMk/>
            <pc:sldMk cId="561134717" sldId="277"/>
            <ac:grpSpMk id="54" creationId="{8B5CA32A-2BAF-4FED-AA3D-12676DC2C29E}"/>
          </ac:grpSpMkLst>
        </pc:grpChg>
        <pc:grpChg chg="mod">
          <ac:chgData name="Catherine Watson" userId="36b423ff-f3d0-4618-883e-c2bbeda03679" providerId="ADAL" clId="{BC545A7D-EDAC-4CE3-9D87-93EBEC52C73B}" dt="2022-06-03T02:39:39.939" v="4154"/>
          <ac:grpSpMkLst>
            <pc:docMk/>
            <pc:sldMk cId="561134717" sldId="277"/>
            <ac:grpSpMk id="60" creationId="{9ADC5010-1897-47CE-9F7B-A67B94100F83}"/>
          </ac:grpSpMkLst>
        </pc:grpChg>
        <pc:grpChg chg="del mod">
          <ac:chgData name="Catherine Watson" userId="36b423ff-f3d0-4618-883e-c2bbeda03679" providerId="ADAL" clId="{BC545A7D-EDAC-4CE3-9D87-93EBEC52C73B}" dt="2022-06-03T02:45:43.835" v="4262"/>
          <ac:grpSpMkLst>
            <pc:docMk/>
            <pc:sldMk cId="561134717" sldId="277"/>
            <ac:grpSpMk id="70" creationId="{4B115DEA-FE44-4EA8-85F3-6725BE5BE509}"/>
          </ac:grpSpMkLst>
        </pc:grpChg>
        <pc:grpChg chg="mod">
          <ac:chgData name="Catherine Watson" userId="36b423ff-f3d0-4618-883e-c2bbeda03679" providerId="ADAL" clId="{BC545A7D-EDAC-4CE3-9D87-93EBEC52C73B}" dt="2022-06-03T02:39:44.700" v="4164"/>
          <ac:grpSpMkLst>
            <pc:docMk/>
            <pc:sldMk cId="561134717" sldId="277"/>
            <ac:grpSpMk id="71" creationId="{87B9AEBD-DE08-49D3-A6F0-C580FB212FC3}"/>
          </ac:grpSpMkLst>
        </pc:grpChg>
        <pc:grpChg chg="del mod">
          <ac:chgData name="Catherine Watson" userId="36b423ff-f3d0-4618-883e-c2bbeda03679" providerId="ADAL" clId="{BC545A7D-EDAC-4CE3-9D87-93EBEC52C73B}" dt="2022-06-03T02:39:56.188" v="4180"/>
          <ac:grpSpMkLst>
            <pc:docMk/>
            <pc:sldMk cId="561134717" sldId="277"/>
            <ac:grpSpMk id="77" creationId="{DD91515F-6568-4597-93CE-28F76E4AEE1B}"/>
          </ac:grpSpMkLst>
        </pc:grpChg>
        <pc:grpChg chg="del mod">
          <ac:chgData name="Catherine Watson" userId="36b423ff-f3d0-4618-883e-c2bbeda03679" providerId="ADAL" clId="{BC545A7D-EDAC-4CE3-9D87-93EBEC52C73B}" dt="2022-06-03T02:39:56.188" v="4180"/>
          <ac:grpSpMkLst>
            <pc:docMk/>
            <pc:sldMk cId="561134717" sldId="277"/>
            <ac:grpSpMk id="82" creationId="{36276BBC-A8F0-4E4B-B91A-0F433D01D658}"/>
          </ac:grpSpMkLst>
        </pc:grpChg>
        <pc:grpChg chg="del mod">
          <ac:chgData name="Catherine Watson" userId="36b423ff-f3d0-4618-883e-c2bbeda03679" providerId="ADAL" clId="{BC545A7D-EDAC-4CE3-9D87-93EBEC52C73B}" dt="2022-06-03T02:45:43.835" v="4262"/>
          <ac:grpSpMkLst>
            <pc:docMk/>
            <pc:sldMk cId="561134717" sldId="277"/>
            <ac:grpSpMk id="87" creationId="{FC7875EC-8B16-4693-BB6C-2C01BCC353A0}"/>
          </ac:grpSpMkLst>
        </pc:grpChg>
        <pc:grpChg chg="del mod">
          <ac:chgData name="Catherine Watson" userId="36b423ff-f3d0-4618-883e-c2bbeda03679" providerId="ADAL" clId="{BC545A7D-EDAC-4CE3-9D87-93EBEC52C73B}" dt="2022-06-03T02:45:43.835" v="4262"/>
          <ac:grpSpMkLst>
            <pc:docMk/>
            <pc:sldMk cId="561134717" sldId="277"/>
            <ac:grpSpMk id="92" creationId="{10DEF474-15E5-4E9B-A790-761550186485}"/>
          </ac:grpSpMkLst>
        </pc:grpChg>
        <pc:grpChg chg="del mod">
          <ac:chgData name="Catherine Watson" userId="36b423ff-f3d0-4618-883e-c2bbeda03679" providerId="ADAL" clId="{BC545A7D-EDAC-4CE3-9D87-93EBEC52C73B}" dt="2022-06-03T02:40:11.208" v="4205"/>
          <ac:grpSpMkLst>
            <pc:docMk/>
            <pc:sldMk cId="561134717" sldId="277"/>
            <ac:grpSpMk id="107" creationId="{3755D3E7-3BAB-404F-8BFB-A6ACE90C3D54}"/>
          </ac:grpSpMkLst>
        </pc:grpChg>
        <pc:grpChg chg="mod">
          <ac:chgData name="Catherine Watson" userId="36b423ff-f3d0-4618-883e-c2bbeda03679" providerId="ADAL" clId="{BC545A7D-EDAC-4CE3-9D87-93EBEC52C73B}" dt="2022-06-03T02:40:08.176" v="4200"/>
          <ac:grpSpMkLst>
            <pc:docMk/>
            <pc:sldMk cId="561134717" sldId="277"/>
            <ac:grpSpMk id="108" creationId="{F4C1AC50-01DC-4918-BABE-B89D4C560C72}"/>
          </ac:grpSpMkLst>
        </pc:grpChg>
        <pc:grpChg chg="del mod">
          <ac:chgData name="Catherine Watson" userId="36b423ff-f3d0-4618-883e-c2bbeda03679" providerId="ADAL" clId="{BC545A7D-EDAC-4CE3-9D87-93EBEC52C73B}" dt="2022-06-03T02:40:23.539" v="4220"/>
          <ac:grpSpMkLst>
            <pc:docMk/>
            <pc:sldMk cId="561134717" sldId="277"/>
            <ac:grpSpMk id="113" creationId="{91E740FB-0E42-4273-B933-DCE4E944890B}"/>
          </ac:grpSpMkLst>
        </pc:grpChg>
        <pc:grpChg chg="del mod">
          <ac:chgData name="Catherine Watson" userId="36b423ff-f3d0-4618-883e-c2bbeda03679" providerId="ADAL" clId="{BC545A7D-EDAC-4CE3-9D87-93EBEC52C73B}" dt="2022-06-03T02:40:23.539" v="4220"/>
          <ac:grpSpMkLst>
            <pc:docMk/>
            <pc:sldMk cId="561134717" sldId="277"/>
            <ac:grpSpMk id="120" creationId="{4371E66A-639C-4671-8D54-E9564F571EE2}"/>
          </ac:grpSpMkLst>
        </pc:grpChg>
        <pc:grpChg chg="del mod">
          <ac:chgData name="Catherine Watson" userId="36b423ff-f3d0-4618-883e-c2bbeda03679" providerId="ADAL" clId="{BC545A7D-EDAC-4CE3-9D87-93EBEC52C73B}" dt="2022-06-03T02:45:43.835" v="4262"/>
          <ac:grpSpMkLst>
            <pc:docMk/>
            <pc:sldMk cId="561134717" sldId="277"/>
            <ac:grpSpMk id="128" creationId="{18930FB1-30AD-4303-80FB-7913EC29F6E7}"/>
          </ac:grpSpMkLst>
        </pc:grpChg>
        <pc:grpChg chg="del mod">
          <ac:chgData name="Catherine Watson" userId="36b423ff-f3d0-4618-883e-c2bbeda03679" providerId="ADAL" clId="{BC545A7D-EDAC-4CE3-9D87-93EBEC52C73B}" dt="2022-06-03T02:44:26.921" v="4236"/>
          <ac:grpSpMkLst>
            <pc:docMk/>
            <pc:sldMk cId="561134717" sldId="277"/>
            <ac:grpSpMk id="138" creationId="{21B476CC-A5DC-4962-89F5-5622A08537A5}"/>
          </ac:grpSpMkLst>
        </pc:grpChg>
        <pc:grpChg chg="del mod">
          <ac:chgData name="Catherine Watson" userId="36b423ff-f3d0-4618-883e-c2bbeda03679" providerId="ADAL" clId="{BC545A7D-EDAC-4CE3-9D87-93EBEC52C73B}" dt="2022-06-03T02:44:28.803" v="4238"/>
          <ac:grpSpMkLst>
            <pc:docMk/>
            <pc:sldMk cId="561134717" sldId="277"/>
            <ac:grpSpMk id="144" creationId="{1D479EFA-B1E9-4E72-BF0D-BCCC71B75D92}"/>
          </ac:grpSpMkLst>
        </pc:grpChg>
        <pc:grpChg chg="del mod">
          <ac:chgData name="Catherine Watson" userId="36b423ff-f3d0-4618-883e-c2bbeda03679" providerId="ADAL" clId="{BC545A7D-EDAC-4CE3-9D87-93EBEC52C73B}" dt="2022-06-03T02:45:31.934" v="4249"/>
          <ac:grpSpMkLst>
            <pc:docMk/>
            <pc:sldMk cId="561134717" sldId="277"/>
            <ac:grpSpMk id="146" creationId="{F08D2629-EB52-4A70-AFFB-FF19E4742873}"/>
          </ac:grpSpMkLst>
        </pc:grpChg>
        <pc:grpChg chg="del mod">
          <ac:chgData name="Catherine Watson" userId="36b423ff-f3d0-4618-883e-c2bbeda03679" providerId="ADAL" clId="{BC545A7D-EDAC-4CE3-9D87-93EBEC52C73B}" dt="2022-06-03T02:45:11.176" v="4242"/>
          <ac:grpSpMkLst>
            <pc:docMk/>
            <pc:sldMk cId="561134717" sldId="277"/>
            <ac:grpSpMk id="148" creationId="{3066713C-D0D4-49B0-9C04-8A364300618F}"/>
          </ac:grpSpMkLst>
        </pc:grpChg>
        <pc:grpChg chg="del mod">
          <ac:chgData name="Catherine Watson" userId="36b423ff-f3d0-4618-883e-c2bbeda03679" providerId="ADAL" clId="{BC545A7D-EDAC-4CE3-9D87-93EBEC52C73B}" dt="2022-06-03T02:45:31.934" v="4249"/>
          <ac:grpSpMkLst>
            <pc:docMk/>
            <pc:sldMk cId="561134717" sldId="277"/>
            <ac:grpSpMk id="150" creationId="{1085312B-FFC4-4455-88E7-F42C216D54C7}"/>
          </ac:grpSpMkLst>
        </pc:grpChg>
        <pc:grpChg chg="del mod">
          <ac:chgData name="Catherine Watson" userId="36b423ff-f3d0-4618-883e-c2bbeda03679" providerId="ADAL" clId="{BC545A7D-EDAC-4CE3-9D87-93EBEC52C73B}" dt="2022-06-03T02:45:31.934" v="4249"/>
          <ac:grpSpMkLst>
            <pc:docMk/>
            <pc:sldMk cId="561134717" sldId="277"/>
            <ac:grpSpMk id="157" creationId="{C5923F26-DEB3-43A4-9A39-E1077820D49B}"/>
          </ac:grpSpMkLst>
        </pc:grpChg>
        <pc:grpChg chg="del mod">
          <ac:chgData name="Catherine Watson" userId="36b423ff-f3d0-4618-883e-c2bbeda03679" providerId="ADAL" clId="{BC545A7D-EDAC-4CE3-9D87-93EBEC52C73B}" dt="2022-06-03T02:45:43.835" v="4262"/>
          <ac:grpSpMkLst>
            <pc:docMk/>
            <pc:sldMk cId="561134717" sldId="277"/>
            <ac:grpSpMk id="158" creationId="{BDF21C52-3DE9-4926-9C10-FEC6DC4E8109}"/>
          </ac:grpSpMkLst>
        </pc:grpChg>
        <pc:grpChg chg="del mod">
          <ac:chgData name="Catherine Watson" userId="36b423ff-f3d0-4618-883e-c2bbeda03679" providerId="ADAL" clId="{BC545A7D-EDAC-4CE3-9D87-93EBEC52C73B}" dt="2022-06-03T02:45:43.835" v="4262"/>
          <ac:grpSpMkLst>
            <pc:docMk/>
            <pc:sldMk cId="561134717" sldId="277"/>
            <ac:grpSpMk id="163" creationId="{2518233F-74C2-461C-89B2-3E789B677E39}"/>
          </ac:grpSpMkLst>
        </pc:grpChg>
        <pc:grpChg chg="del mod">
          <ac:chgData name="Catherine Watson" userId="36b423ff-f3d0-4618-883e-c2bbeda03679" providerId="ADAL" clId="{BC545A7D-EDAC-4CE3-9D87-93EBEC52C73B}" dt="2022-06-03T02:45:43.835" v="4262"/>
          <ac:grpSpMkLst>
            <pc:docMk/>
            <pc:sldMk cId="561134717" sldId="277"/>
            <ac:grpSpMk id="171" creationId="{6324B342-B347-4102-A44A-2B7D98D16D1D}"/>
          </ac:grpSpMkLst>
        </pc:grpChg>
        <pc:grpChg chg="mod">
          <ac:chgData name="Catherine Watson" userId="36b423ff-f3d0-4618-883e-c2bbeda03679" providerId="ADAL" clId="{BC545A7D-EDAC-4CE3-9D87-93EBEC52C73B}" dt="2022-06-03T02:45:43.835" v="4262"/>
          <ac:grpSpMkLst>
            <pc:docMk/>
            <pc:sldMk cId="561134717" sldId="277"/>
            <ac:grpSpMk id="172" creationId="{FB6FA51B-E11B-4E9D-B583-F4A408F74275}"/>
          </ac:grpSpMkLst>
        </pc:grpChg>
        <pc:grpChg chg="mod">
          <ac:chgData name="Catherine Watson" userId="36b423ff-f3d0-4618-883e-c2bbeda03679" providerId="ADAL" clId="{BC545A7D-EDAC-4CE3-9D87-93EBEC52C73B}" dt="2022-06-03T02:45:48.504" v="4268"/>
          <ac:grpSpMkLst>
            <pc:docMk/>
            <pc:sldMk cId="561134717" sldId="277"/>
            <ac:grpSpMk id="178" creationId="{32E61027-6E19-41AD-819C-E48330EDA60C}"/>
          </ac:grpSpMkLst>
        </pc:grpChg>
        <pc:grpChg chg="mod">
          <ac:chgData name="Catherine Watson" userId="36b423ff-f3d0-4618-883e-c2bbeda03679" providerId="ADAL" clId="{BC545A7D-EDAC-4CE3-9D87-93EBEC52C73B}" dt="2022-06-03T02:45:48.504" v="4268"/>
          <ac:grpSpMkLst>
            <pc:docMk/>
            <pc:sldMk cId="561134717" sldId="277"/>
            <ac:grpSpMk id="179" creationId="{C7C8C7EE-BCCB-42ED-A0F2-816CDF7C8683}"/>
          </ac:grpSpMkLst>
        </pc:grpChg>
        <pc:grpChg chg="mod">
          <ac:chgData name="Catherine Watson" userId="36b423ff-f3d0-4618-883e-c2bbeda03679" providerId="ADAL" clId="{BC545A7D-EDAC-4CE3-9D87-93EBEC52C73B}" dt="2022-06-03T02:45:51.047" v="4272"/>
          <ac:grpSpMkLst>
            <pc:docMk/>
            <pc:sldMk cId="561134717" sldId="277"/>
            <ac:grpSpMk id="183" creationId="{F58198C3-A995-49F4-A4AE-B39423741953}"/>
          </ac:grpSpMkLst>
        </pc:grpChg>
        <pc:grpChg chg="del mod">
          <ac:chgData name="Catherine Watson" userId="36b423ff-f3d0-4618-883e-c2bbeda03679" providerId="ADAL" clId="{BC545A7D-EDAC-4CE3-9D87-93EBEC52C73B}" dt="2022-06-03T02:47:01.055" v="4312"/>
          <ac:grpSpMkLst>
            <pc:docMk/>
            <pc:sldMk cId="561134717" sldId="277"/>
            <ac:grpSpMk id="192" creationId="{F237A004-F325-4F9C-85A2-2C188FBB5BE8}"/>
          </ac:grpSpMkLst>
        </pc:grpChg>
        <pc:grpChg chg="del mod">
          <ac:chgData name="Catherine Watson" userId="36b423ff-f3d0-4618-883e-c2bbeda03679" providerId="ADAL" clId="{BC545A7D-EDAC-4CE3-9D87-93EBEC52C73B}" dt="2022-06-03T02:46:44.345" v="4289"/>
          <ac:grpSpMkLst>
            <pc:docMk/>
            <pc:sldMk cId="561134717" sldId="277"/>
            <ac:grpSpMk id="198" creationId="{85D53C97-210E-4224-BC9B-900D59684E90}"/>
          </ac:grpSpMkLst>
        </pc:grpChg>
        <pc:grpChg chg="del mod">
          <ac:chgData name="Catherine Watson" userId="36b423ff-f3d0-4618-883e-c2bbeda03679" providerId="ADAL" clId="{BC545A7D-EDAC-4CE3-9D87-93EBEC52C73B}" dt="2022-06-03T02:46:47.118" v="4295"/>
          <ac:grpSpMkLst>
            <pc:docMk/>
            <pc:sldMk cId="561134717" sldId="277"/>
            <ac:grpSpMk id="200" creationId="{C06BEC93-674C-4C62-85C7-211E462B2EB1}"/>
          </ac:grpSpMkLst>
        </pc:grpChg>
        <pc:grpChg chg="del mod">
          <ac:chgData name="Catherine Watson" userId="36b423ff-f3d0-4618-883e-c2bbeda03679" providerId="ADAL" clId="{BC545A7D-EDAC-4CE3-9D87-93EBEC52C73B}" dt="2022-06-03T02:46:51.594" v="4301"/>
          <ac:grpSpMkLst>
            <pc:docMk/>
            <pc:sldMk cId="561134717" sldId="277"/>
            <ac:grpSpMk id="206" creationId="{6A138D9E-FAC7-4430-8449-2467E3D36724}"/>
          </ac:grpSpMkLst>
        </pc:grpChg>
        <pc:grpChg chg="del mod">
          <ac:chgData name="Catherine Watson" userId="36b423ff-f3d0-4618-883e-c2bbeda03679" providerId="ADAL" clId="{BC545A7D-EDAC-4CE3-9D87-93EBEC52C73B}" dt="2022-06-03T02:46:53.775" v="4305"/>
          <ac:grpSpMkLst>
            <pc:docMk/>
            <pc:sldMk cId="561134717" sldId="277"/>
            <ac:grpSpMk id="212" creationId="{32FD9AC0-C71E-4B1E-99CD-902803370D2D}"/>
          </ac:grpSpMkLst>
        </pc:grpChg>
        <pc:grpChg chg="del mod">
          <ac:chgData name="Catherine Watson" userId="36b423ff-f3d0-4618-883e-c2bbeda03679" providerId="ADAL" clId="{BC545A7D-EDAC-4CE3-9D87-93EBEC52C73B}" dt="2022-06-03T02:46:55.189" v="4307"/>
          <ac:grpSpMkLst>
            <pc:docMk/>
            <pc:sldMk cId="561134717" sldId="277"/>
            <ac:grpSpMk id="216" creationId="{A91BA90E-3797-4828-878E-110400764D6D}"/>
          </ac:grpSpMkLst>
        </pc:grpChg>
        <pc:grpChg chg="del mod">
          <ac:chgData name="Catherine Watson" userId="36b423ff-f3d0-4618-883e-c2bbeda03679" providerId="ADAL" clId="{BC545A7D-EDAC-4CE3-9D87-93EBEC52C73B}" dt="2022-06-03T02:46:58.386" v="4310"/>
          <ac:grpSpMkLst>
            <pc:docMk/>
            <pc:sldMk cId="561134717" sldId="277"/>
            <ac:grpSpMk id="218" creationId="{50128A3A-6E04-4307-A533-8D634F0C8E1D}"/>
          </ac:grpSpMkLst>
        </pc:grpChg>
        <pc:grpChg chg="del mod">
          <ac:chgData name="Catherine Watson" userId="36b423ff-f3d0-4618-883e-c2bbeda03679" providerId="ADAL" clId="{BC545A7D-EDAC-4CE3-9D87-93EBEC52C73B}" dt="2022-06-03T02:47:01.055" v="4312"/>
          <ac:grpSpMkLst>
            <pc:docMk/>
            <pc:sldMk cId="561134717" sldId="277"/>
            <ac:grpSpMk id="221" creationId="{0AB2214C-EBFF-47AF-8BCB-91EA755D0C7A}"/>
          </ac:grpSpMkLst>
        </pc:grpChg>
        <pc:grpChg chg="mod">
          <ac:chgData name="Catherine Watson" userId="36b423ff-f3d0-4618-883e-c2bbeda03679" providerId="ADAL" clId="{BC545A7D-EDAC-4CE3-9D87-93EBEC52C73B}" dt="2022-06-03T02:47:01.055" v="4312"/>
          <ac:grpSpMkLst>
            <pc:docMk/>
            <pc:sldMk cId="561134717" sldId="277"/>
            <ac:grpSpMk id="223" creationId="{AF0CBC4F-9AA9-44B2-A724-F6D489AF65C2}"/>
          </ac:grpSpMkLst>
        </pc:grpChg>
        <pc:grpChg chg="mod">
          <ac:chgData name="Catherine Watson" userId="36b423ff-f3d0-4618-883e-c2bbeda03679" providerId="ADAL" clId="{BC545A7D-EDAC-4CE3-9D87-93EBEC52C73B}" dt="2022-06-03T02:47:10.567" v="4314"/>
          <ac:grpSpMkLst>
            <pc:docMk/>
            <pc:sldMk cId="561134717" sldId="277"/>
            <ac:grpSpMk id="225" creationId="{CF31B7F0-CC22-4523-A8F7-C2C0F197CC10}"/>
          </ac:grpSpMkLst>
        </pc:grpChg>
        <pc:inkChg chg="add mod">
          <ac:chgData name="Catherine Watson" userId="36b423ff-f3d0-4618-883e-c2bbeda03679" providerId="ADAL" clId="{BC545A7D-EDAC-4CE3-9D87-93EBEC52C73B}" dt="2022-06-03T02:47:10.567" v="4314"/>
          <ac:inkMkLst>
            <pc:docMk/>
            <pc:sldMk cId="561134717" sldId="277"/>
            <ac:inkMk id="2" creationId="{23B0C859-BB5D-4562-BB91-F313F0A82492}"/>
          </ac:inkMkLst>
        </pc:inkChg>
        <pc:inkChg chg="add mod">
          <ac:chgData name="Catherine Watson" userId="36b423ff-f3d0-4618-883e-c2bbeda03679" providerId="ADAL" clId="{BC545A7D-EDAC-4CE3-9D87-93EBEC52C73B}" dt="2022-06-03T02:47:10.567" v="4314"/>
          <ac:inkMkLst>
            <pc:docMk/>
            <pc:sldMk cId="561134717" sldId="277"/>
            <ac:inkMk id="3" creationId="{2BEB508A-32D5-4F97-B470-372EF68B3698}"/>
          </ac:inkMkLst>
        </pc:inkChg>
        <pc:inkChg chg="add mod">
          <ac:chgData name="Catherine Watson" userId="36b423ff-f3d0-4618-883e-c2bbeda03679" providerId="ADAL" clId="{BC545A7D-EDAC-4CE3-9D87-93EBEC52C73B}" dt="2022-06-03T02:47:10.567" v="4314"/>
          <ac:inkMkLst>
            <pc:docMk/>
            <pc:sldMk cId="561134717" sldId="277"/>
            <ac:inkMk id="4" creationId="{F91A2528-BE4C-46D5-9814-981E3D1FE596}"/>
          </ac:inkMkLst>
        </pc:inkChg>
        <pc:inkChg chg="add mod">
          <ac:chgData name="Catherine Watson" userId="36b423ff-f3d0-4618-883e-c2bbeda03679" providerId="ADAL" clId="{BC545A7D-EDAC-4CE3-9D87-93EBEC52C73B}" dt="2022-06-03T02:47:10.567" v="4314"/>
          <ac:inkMkLst>
            <pc:docMk/>
            <pc:sldMk cId="561134717" sldId="277"/>
            <ac:inkMk id="5" creationId="{942B2F6D-9C17-4498-9562-82592387038F}"/>
          </ac:inkMkLst>
        </pc:inkChg>
        <pc:inkChg chg="add mod">
          <ac:chgData name="Catherine Watson" userId="36b423ff-f3d0-4618-883e-c2bbeda03679" providerId="ADAL" clId="{BC545A7D-EDAC-4CE3-9D87-93EBEC52C73B}" dt="2022-06-03T02:47:10.567" v="4314"/>
          <ac:inkMkLst>
            <pc:docMk/>
            <pc:sldMk cId="561134717" sldId="277"/>
            <ac:inkMk id="6" creationId="{21C50493-363A-4803-A17E-BAD5702003B3}"/>
          </ac:inkMkLst>
        </pc:inkChg>
        <pc:inkChg chg="add mod">
          <ac:chgData name="Catherine Watson" userId="36b423ff-f3d0-4618-883e-c2bbeda03679" providerId="ADAL" clId="{BC545A7D-EDAC-4CE3-9D87-93EBEC52C73B}" dt="2022-06-03T02:47:10.567" v="4314"/>
          <ac:inkMkLst>
            <pc:docMk/>
            <pc:sldMk cId="561134717" sldId="277"/>
            <ac:inkMk id="7" creationId="{57B74A52-B587-46C6-A2FC-BCBFA97558B6}"/>
          </ac:inkMkLst>
        </pc:inkChg>
        <pc:inkChg chg="add mod">
          <ac:chgData name="Catherine Watson" userId="36b423ff-f3d0-4618-883e-c2bbeda03679" providerId="ADAL" clId="{BC545A7D-EDAC-4CE3-9D87-93EBEC52C73B}" dt="2022-06-03T02:47:10.567" v="4314"/>
          <ac:inkMkLst>
            <pc:docMk/>
            <pc:sldMk cId="561134717" sldId="277"/>
            <ac:inkMk id="9" creationId="{1B60FC5D-9398-4BE2-98B5-264D3163A97B}"/>
          </ac:inkMkLst>
        </pc:inkChg>
        <pc:inkChg chg="add mod">
          <ac:chgData name="Catherine Watson" userId="36b423ff-f3d0-4618-883e-c2bbeda03679" providerId="ADAL" clId="{BC545A7D-EDAC-4CE3-9D87-93EBEC52C73B}" dt="2022-06-03T02:47:10.567" v="4314"/>
          <ac:inkMkLst>
            <pc:docMk/>
            <pc:sldMk cId="561134717" sldId="277"/>
            <ac:inkMk id="10" creationId="{AE33475B-4CAC-412F-9D7C-001C77E7CD38}"/>
          </ac:inkMkLst>
        </pc:inkChg>
        <pc:inkChg chg="add mod">
          <ac:chgData name="Catherine Watson" userId="36b423ff-f3d0-4618-883e-c2bbeda03679" providerId="ADAL" clId="{BC545A7D-EDAC-4CE3-9D87-93EBEC52C73B}" dt="2022-06-03T02:47:10.567" v="4314"/>
          <ac:inkMkLst>
            <pc:docMk/>
            <pc:sldMk cId="561134717" sldId="277"/>
            <ac:inkMk id="11" creationId="{7DDCA330-4843-4F33-9555-0FDB878262DE}"/>
          </ac:inkMkLst>
        </pc:inkChg>
        <pc:inkChg chg="add mod">
          <ac:chgData name="Catherine Watson" userId="36b423ff-f3d0-4618-883e-c2bbeda03679" providerId="ADAL" clId="{BC545A7D-EDAC-4CE3-9D87-93EBEC52C73B}" dt="2022-06-03T02:47:10.567" v="4314"/>
          <ac:inkMkLst>
            <pc:docMk/>
            <pc:sldMk cId="561134717" sldId="277"/>
            <ac:inkMk id="12" creationId="{ADAACD52-F705-4486-BD77-88425B8EB231}"/>
          </ac:inkMkLst>
        </pc:inkChg>
        <pc:inkChg chg="add mod">
          <ac:chgData name="Catherine Watson" userId="36b423ff-f3d0-4618-883e-c2bbeda03679" providerId="ADAL" clId="{BC545A7D-EDAC-4CE3-9D87-93EBEC52C73B}" dt="2022-06-03T02:44:22.321" v="4230"/>
          <ac:inkMkLst>
            <pc:docMk/>
            <pc:sldMk cId="561134717" sldId="277"/>
            <ac:inkMk id="14" creationId="{35860931-82D2-4C18-B70C-37BA0DB3B133}"/>
          </ac:inkMkLst>
        </pc:inkChg>
        <pc:inkChg chg="add mod">
          <ac:chgData name="Catherine Watson" userId="36b423ff-f3d0-4618-883e-c2bbeda03679" providerId="ADAL" clId="{BC545A7D-EDAC-4CE3-9D87-93EBEC52C73B}" dt="2022-06-03T02:45:43.835" v="4262"/>
          <ac:inkMkLst>
            <pc:docMk/>
            <pc:sldMk cId="561134717" sldId="277"/>
            <ac:inkMk id="16" creationId="{B38AEF1D-D828-4981-AE9F-33CBFB7C1F30}"/>
          </ac:inkMkLst>
        </pc:inkChg>
        <pc:inkChg chg="add mod">
          <ac:chgData name="Catherine Watson" userId="36b423ff-f3d0-4618-883e-c2bbeda03679" providerId="ADAL" clId="{BC545A7D-EDAC-4CE3-9D87-93EBEC52C73B}" dt="2022-06-03T02:45:43.835" v="4262"/>
          <ac:inkMkLst>
            <pc:docMk/>
            <pc:sldMk cId="561134717" sldId="277"/>
            <ac:inkMk id="17" creationId="{B87001DB-638C-47DA-BBAE-937EA3B1E7B9}"/>
          </ac:inkMkLst>
        </pc:inkChg>
        <pc:inkChg chg="add mod">
          <ac:chgData name="Catherine Watson" userId="36b423ff-f3d0-4618-883e-c2bbeda03679" providerId="ADAL" clId="{BC545A7D-EDAC-4CE3-9D87-93EBEC52C73B}" dt="2022-06-03T02:45:43.835" v="4262"/>
          <ac:inkMkLst>
            <pc:docMk/>
            <pc:sldMk cId="561134717" sldId="277"/>
            <ac:inkMk id="18" creationId="{8528D99B-AF46-4EA3-B071-D97B61905158}"/>
          </ac:inkMkLst>
        </pc:inkChg>
        <pc:inkChg chg="add mod">
          <ac:chgData name="Catherine Watson" userId="36b423ff-f3d0-4618-883e-c2bbeda03679" providerId="ADAL" clId="{BC545A7D-EDAC-4CE3-9D87-93EBEC52C73B}" dt="2022-06-03T02:45:43.835" v="4262"/>
          <ac:inkMkLst>
            <pc:docMk/>
            <pc:sldMk cId="561134717" sldId="277"/>
            <ac:inkMk id="19" creationId="{AC498327-100F-4FE6-81A9-28C7B6A555E8}"/>
          </ac:inkMkLst>
        </pc:inkChg>
        <pc:inkChg chg="add mod">
          <ac:chgData name="Catherine Watson" userId="36b423ff-f3d0-4618-883e-c2bbeda03679" providerId="ADAL" clId="{BC545A7D-EDAC-4CE3-9D87-93EBEC52C73B}" dt="2022-06-03T02:45:43.835" v="4262"/>
          <ac:inkMkLst>
            <pc:docMk/>
            <pc:sldMk cId="561134717" sldId="277"/>
            <ac:inkMk id="20" creationId="{35B77D19-12E6-43C1-AD4F-C35A5CB3ECE6}"/>
          </ac:inkMkLst>
        </pc:inkChg>
        <pc:inkChg chg="add mod">
          <ac:chgData name="Catherine Watson" userId="36b423ff-f3d0-4618-883e-c2bbeda03679" providerId="ADAL" clId="{BC545A7D-EDAC-4CE3-9D87-93EBEC52C73B}" dt="2022-06-03T02:45:43.835" v="4262"/>
          <ac:inkMkLst>
            <pc:docMk/>
            <pc:sldMk cId="561134717" sldId="277"/>
            <ac:inkMk id="22" creationId="{7D2620FE-7C76-4747-995D-CB668B2FBFF8}"/>
          </ac:inkMkLst>
        </pc:inkChg>
        <pc:inkChg chg="add mod">
          <ac:chgData name="Catherine Watson" userId="36b423ff-f3d0-4618-883e-c2bbeda03679" providerId="ADAL" clId="{BC545A7D-EDAC-4CE3-9D87-93EBEC52C73B}" dt="2022-06-03T02:45:43.835" v="4262"/>
          <ac:inkMkLst>
            <pc:docMk/>
            <pc:sldMk cId="561134717" sldId="277"/>
            <ac:inkMk id="23" creationId="{44E912D2-B7BD-4576-AB62-FB35AD36397A}"/>
          </ac:inkMkLst>
        </pc:inkChg>
        <pc:inkChg chg="add mod">
          <ac:chgData name="Catherine Watson" userId="36b423ff-f3d0-4618-883e-c2bbeda03679" providerId="ADAL" clId="{BC545A7D-EDAC-4CE3-9D87-93EBEC52C73B}" dt="2022-06-03T02:45:43.835" v="4262"/>
          <ac:inkMkLst>
            <pc:docMk/>
            <pc:sldMk cId="561134717" sldId="277"/>
            <ac:inkMk id="24" creationId="{40178E52-C8CE-4F5E-9007-C3A0C55EE011}"/>
          </ac:inkMkLst>
        </pc:inkChg>
        <pc:inkChg chg="add mod">
          <ac:chgData name="Catherine Watson" userId="36b423ff-f3d0-4618-883e-c2bbeda03679" providerId="ADAL" clId="{BC545A7D-EDAC-4CE3-9D87-93EBEC52C73B}" dt="2022-06-03T02:45:43.835" v="4262"/>
          <ac:inkMkLst>
            <pc:docMk/>
            <pc:sldMk cId="561134717" sldId="277"/>
            <ac:inkMk id="25" creationId="{69E03B18-6F8E-4AAF-8175-404987CADFDF}"/>
          </ac:inkMkLst>
        </pc:inkChg>
        <pc:inkChg chg="add mod">
          <ac:chgData name="Catherine Watson" userId="36b423ff-f3d0-4618-883e-c2bbeda03679" providerId="ADAL" clId="{BC545A7D-EDAC-4CE3-9D87-93EBEC52C73B}" dt="2022-06-03T02:45:43.835" v="4262"/>
          <ac:inkMkLst>
            <pc:docMk/>
            <pc:sldMk cId="561134717" sldId="277"/>
            <ac:inkMk id="26" creationId="{6C46838D-4619-4820-B2C7-73F9114F091E}"/>
          </ac:inkMkLst>
        </pc:inkChg>
        <pc:inkChg chg="add mod">
          <ac:chgData name="Catherine Watson" userId="36b423ff-f3d0-4618-883e-c2bbeda03679" providerId="ADAL" clId="{BC545A7D-EDAC-4CE3-9D87-93EBEC52C73B}" dt="2022-06-03T02:45:43.835" v="4262"/>
          <ac:inkMkLst>
            <pc:docMk/>
            <pc:sldMk cId="561134717" sldId="277"/>
            <ac:inkMk id="27" creationId="{B249FDE3-8A7E-45BF-A772-2ECDA5D761ED}"/>
          </ac:inkMkLst>
        </pc:inkChg>
        <pc:inkChg chg="add mod">
          <ac:chgData name="Catherine Watson" userId="36b423ff-f3d0-4618-883e-c2bbeda03679" providerId="ADAL" clId="{BC545A7D-EDAC-4CE3-9D87-93EBEC52C73B}" dt="2022-06-03T02:45:43.835" v="4262"/>
          <ac:inkMkLst>
            <pc:docMk/>
            <pc:sldMk cId="561134717" sldId="277"/>
            <ac:inkMk id="28" creationId="{4225B3B1-9EDB-48A5-8F8A-F42B0D96E3A9}"/>
          </ac:inkMkLst>
        </pc:inkChg>
        <pc:inkChg chg="add mod">
          <ac:chgData name="Catherine Watson" userId="36b423ff-f3d0-4618-883e-c2bbeda03679" providerId="ADAL" clId="{BC545A7D-EDAC-4CE3-9D87-93EBEC52C73B}" dt="2022-06-03T02:45:43.835" v="4262"/>
          <ac:inkMkLst>
            <pc:docMk/>
            <pc:sldMk cId="561134717" sldId="277"/>
            <ac:inkMk id="31" creationId="{E3C9BA41-F8F0-4795-8521-70FCD5545EEA}"/>
          </ac:inkMkLst>
        </pc:inkChg>
        <pc:inkChg chg="add mod">
          <ac:chgData name="Catherine Watson" userId="36b423ff-f3d0-4618-883e-c2bbeda03679" providerId="ADAL" clId="{BC545A7D-EDAC-4CE3-9D87-93EBEC52C73B}" dt="2022-06-03T02:45:43.835" v="4262"/>
          <ac:inkMkLst>
            <pc:docMk/>
            <pc:sldMk cId="561134717" sldId="277"/>
            <ac:inkMk id="32" creationId="{04C620C9-7162-4115-9554-C3A50F79B7D8}"/>
          </ac:inkMkLst>
        </pc:inkChg>
        <pc:inkChg chg="add mod">
          <ac:chgData name="Catherine Watson" userId="36b423ff-f3d0-4618-883e-c2bbeda03679" providerId="ADAL" clId="{BC545A7D-EDAC-4CE3-9D87-93EBEC52C73B}" dt="2022-06-03T02:45:43.835" v="4262"/>
          <ac:inkMkLst>
            <pc:docMk/>
            <pc:sldMk cId="561134717" sldId="277"/>
            <ac:inkMk id="33" creationId="{372323AB-5860-463F-886D-EE4828052E8F}"/>
          </ac:inkMkLst>
        </pc:inkChg>
        <pc:inkChg chg="add mod">
          <ac:chgData name="Catherine Watson" userId="36b423ff-f3d0-4618-883e-c2bbeda03679" providerId="ADAL" clId="{BC545A7D-EDAC-4CE3-9D87-93EBEC52C73B}" dt="2022-06-03T02:45:43.835" v="4262"/>
          <ac:inkMkLst>
            <pc:docMk/>
            <pc:sldMk cId="561134717" sldId="277"/>
            <ac:inkMk id="34" creationId="{8CCF549E-E304-4DC4-A51E-6130E95A6F7A}"/>
          </ac:inkMkLst>
        </pc:inkChg>
        <pc:inkChg chg="add mod">
          <ac:chgData name="Catherine Watson" userId="36b423ff-f3d0-4618-883e-c2bbeda03679" providerId="ADAL" clId="{BC545A7D-EDAC-4CE3-9D87-93EBEC52C73B}" dt="2022-06-03T02:45:43.835" v="4262"/>
          <ac:inkMkLst>
            <pc:docMk/>
            <pc:sldMk cId="561134717" sldId="277"/>
            <ac:inkMk id="35" creationId="{D910BDBB-2A37-483A-89CD-273CF7A5AF26}"/>
          </ac:inkMkLst>
        </pc:inkChg>
        <pc:inkChg chg="add mod">
          <ac:chgData name="Catherine Watson" userId="36b423ff-f3d0-4618-883e-c2bbeda03679" providerId="ADAL" clId="{BC545A7D-EDAC-4CE3-9D87-93EBEC52C73B}" dt="2022-06-03T02:45:43.835" v="4262"/>
          <ac:inkMkLst>
            <pc:docMk/>
            <pc:sldMk cId="561134717" sldId="277"/>
            <ac:inkMk id="36" creationId="{F9289C27-77AA-4116-8C22-D6191E13161A}"/>
          </ac:inkMkLst>
        </pc:inkChg>
        <pc:inkChg chg="add mod">
          <ac:chgData name="Catherine Watson" userId="36b423ff-f3d0-4618-883e-c2bbeda03679" providerId="ADAL" clId="{BC545A7D-EDAC-4CE3-9D87-93EBEC52C73B}" dt="2022-06-03T02:45:43.835" v="4262"/>
          <ac:inkMkLst>
            <pc:docMk/>
            <pc:sldMk cId="561134717" sldId="277"/>
            <ac:inkMk id="37" creationId="{E3980D05-5F7E-49AD-A0B4-94EDDCE1E927}"/>
          </ac:inkMkLst>
        </pc:inkChg>
        <pc:inkChg chg="add mod">
          <ac:chgData name="Catherine Watson" userId="36b423ff-f3d0-4618-883e-c2bbeda03679" providerId="ADAL" clId="{BC545A7D-EDAC-4CE3-9D87-93EBEC52C73B}" dt="2022-06-03T02:45:43.835" v="4262"/>
          <ac:inkMkLst>
            <pc:docMk/>
            <pc:sldMk cId="561134717" sldId="277"/>
            <ac:inkMk id="39" creationId="{BEB29FC3-628B-4302-96D0-6E471FB3D193}"/>
          </ac:inkMkLst>
        </pc:inkChg>
        <pc:inkChg chg="add mod">
          <ac:chgData name="Catherine Watson" userId="36b423ff-f3d0-4618-883e-c2bbeda03679" providerId="ADAL" clId="{BC545A7D-EDAC-4CE3-9D87-93EBEC52C73B}" dt="2022-06-03T02:45:43.835" v="4262"/>
          <ac:inkMkLst>
            <pc:docMk/>
            <pc:sldMk cId="561134717" sldId="277"/>
            <ac:inkMk id="40" creationId="{F389E120-1F47-4FCA-B546-497D732E85BE}"/>
          </ac:inkMkLst>
        </pc:inkChg>
        <pc:inkChg chg="add mod">
          <ac:chgData name="Catherine Watson" userId="36b423ff-f3d0-4618-883e-c2bbeda03679" providerId="ADAL" clId="{BC545A7D-EDAC-4CE3-9D87-93EBEC52C73B}" dt="2022-06-03T02:45:43.835" v="4262"/>
          <ac:inkMkLst>
            <pc:docMk/>
            <pc:sldMk cId="561134717" sldId="277"/>
            <ac:inkMk id="41" creationId="{A947E507-C787-432D-8A3C-57D91856BC47}"/>
          </ac:inkMkLst>
        </pc:inkChg>
        <pc:inkChg chg="add mod">
          <ac:chgData name="Catherine Watson" userId="36b423ff-f3d0-4618-883e-c2bbeda03679" providerId="ADAL" clId="{BC545A7D-EDAC-4CE3-9D87-93EBEC52C73B}" dt="2022-06-03T02:45:43.835" v="4262"/>
          <ac:inkMkLst>
            <pc:docMk/>
            <pc:sldMk cId="561134717" sldId="277"/>
            <ac:inkMk id="42" creationId="{502955C6-AE03-4D68-868F-FD4060175354}"/>
          </ac:inkMkLst>
        </pc:inkChg>
        <pc:inkChg chg="add mod">
          <ac:chgData name="Catherine Watson" userId="36b423ff-f3d0-4618-883e-c2bbeda03679" providerId="ADAL" clId="{BC545A7D-EDAC-4CE3-9D87-93EBEC52C73B}" dt="2022-06-03T02:45:43.835" v="4262"/>
          <ac:inkMkLst>
            <pc:docMk/>
            <pc:sldMk cId="561134717" sldId="277"/>
            <ac:inkMk id="44" creationId="{B3FA564E-A4F1-4B5F-96E8-CBB68E7724EA}"/>
          </ac:inkMkLst>
        </pc:inkChg>
        <pc:inkChg chg="add mod">
          <ac:chgData name="Catherine Watson" userId="36b423ff-f3d0-4618-883e-c2bbeda03679" providerId="ADAL" clId="{BC545A7D-EDAC-4CE3-9D87-93EBEC52C73B}" dt="2022-06-03T02:45:43.835" v="4262"/>
          <ac:inkMkLst>
            <pc:docMk/>
            <pc:sldMk cId="561134717" sldId="277"/>
            <ac:inkMk id="46" creationId="{E97EC980-7372-4D23-9B1D-DF7B310C63B1}"/>
          </ac:inkMkLst>
        </pc:inkChg>
        <pc:inkChg chg="add mod">
          <ac:chgData name="Catherine Watson" userId="36b423ff-f3d0-4618-883e-c2bbeda03679" providerId="ADAL" clId="{BC545A7D-EDAC-4CE3-9D87-93EBEC52C73B}" dt="2022-06-03T02:45:43.835" v="4262"/>
          <ac:inkMkLst>
            <pc:docMk/>
            <pc:sldMk cId="561134717" sldId="277"/>
            <ac:inkMk id="47" creationId="{CECC6721-D814-41A4-82BC-24C04F8196B8}"/>
          </ac:inkMkLst>
        </pc:inkChg>
        <pc:inkChg chg="add mod">
          <ac:chgData name="Catherine Watson" userId="36b423ff-f3d0-4618-883e-c2bbeda03679" providerId="ADAL" clId="{BC545A7D-EDAC-4CE3-9D87-93EBEC52C73B}" dt="2022-06-03T02:45:43.835" v="4262"/>
          <ac:inkMkLst>
            <pc:docMk/>
            <pc:sldMk cId="561134717" sldId="277"/>
            <ac:inkMk id="48" creationId="{97CFA12F-6BF3-4C18-81EB-45267F1AB917}"/>
          </ac:inkMkLst>
        </pc:inkChg>
        <pc:inkChg chg="add mod">
          <ac:chgData name="Catherine Watson" userId="36b423ff-f3d0-4618-883e-c2bbeda03679" providerId="ADAL" clId="{BC545A7D-EDAC-4CE3-9D87-93EBEC52C73B}" dt="2022-06-03T02:45:43.835" v="4262"/>
          <ac:inkMkLst>
            <pc:docMk/>
            <pc:sldMk cId="561134717" sldId="277"/>
            <ac:inkMk id="50" creationId="{A1401973-F485-4ED8-BA69-9B996D9FB7D9}"/>
          </ac:inkMkLst>
        </pc:inkChg>
        <pc:inkChg chg="add mod">
          <ac:chgData name="Catherine Watson" userId="36b423ff-f3d0-4618-883e-c2bbeda03679" providerId="ADAL" clId="{BC545A7D-EDAC-4CE3-9D87-93EBEC52C73B}" dt="2022-06-03T02:45:43.835" v="4262"/>
          <ac:inkMkLst>
            <pc:docMk/>
            <pc:sldMk cId="561134717" sldId="277"/>
            <ac:inkMk id="51" creationId="{A6DABD04-1598-47B6-8A6D-D962BA28724D}"/>
          </ac:inkMkLst>
        </pc:inkChg>
        <pc:inkChg chg="add mod">
          <ac:chgData name="Catherine Watson" userId="36b423ff-f3d0-4618-883e-c2bbeda03679" providerId="ADAL" clId="{BC545A7D-EDAC-4CE3-9D87-93EBEC52C73B}" dt="2022-06-03T02:45:43.835" v="4262"/>
          <ac:inkMkLst>
            <pc:docMk/>
            <pc:sldMk cId="561134717" sldId="277"/>
            <ac:inkMk id="52" creationId="{51B7CAAE-BFFC-4BD8-BCA4-9E0A20D6B9F8}"/>
          </ac:inkMkLst>
        </pc:inkChg>
        <pc:inkChg chg="add mod">
          <ac:chgData name="Catherine Watson" userId="36b423ff-f3d0-4618-883e-c2bbeda03679" providerId="ADAL" clId="{BC545A7D-EDAC-4CE3-9D87-93EBEC52C73B}" dt="2022-06-03T02:45:43.835" v="4262"/>
          <ac:inkMkLst>
            <pc:docMk/>
            <pc:sldMk cId="561134717" sldId="277"/>
            <ac:inkMk id="53" creationId="{D0F0F78E-8063-4694-9899-39EF8185DDB2}"/>
          </ac:inkMkLst>
        </pc:inkChg>
        <pc:inkChg chg="add mod">
          <ac:chgData name="Catherine Watson" userId="36b423ff-f3d0-4618-883e-c2bbeda03679" providerId="ADAL" clId="{BC545A7D-EDAC-4CE3-9D87-93EBEC52C73B}" dt="2022-06-03T02:39:39.939" v="4154"/>
          <ac:inkMkLst>
            <pc:docMk/>
            <pc:sldMk cId="561134717" sldId="277"/>
            <ac:inkMk id="55" creationId="{FB29EC68-6DC6-467F-BC8A-E43D1D0AD861}"/>
          </ac:inkMkLst>
        </pc:inkChg>
        <pc:inkChg chg="add mod">
          <ac:chgData name="Catherine Watson" userId="36b423ff-f3d0-4618-883e-c2bbeda03679" providerId="ADAL" clId="{BC545A7D-EDAC-4CE3-9D87-93EBEC52C73B}" dt="2022-06-03T02:39:39.939" v="4154"/>
          <ac:inkMkLst>
            <pc:docMk/>
            <pc:sldMk cId="561134717" sldId="277"/>
            <ac:inkMk id="56" creationId="{B9C5DDC5-8379-407E-809D-A08D08F7ED6F}"/>
          </ac:inkMkLst>
        </pc:inkChg>
        <pc:inkChg chg="add mod">
          <ac:chgData name="Catherine Watson" userId="36b423ff-f3d0-4618-883e-c2bbeda03679" providerId="ADAL" clId="{BC545A7D-EDAC-4CE3-9D87-93EBEC52C73B}" dt="2022-06-03T02:39:39.939" v="4154"/>
          <ac:inkMkLst>
            <pc:docMk/>
            <pc:sldMk cId="561134717" sldId="277"/>
            <ac:inkMk id="57" creationId="{B59F005F-E061-49F4-8286-12B4FC9AE266}"/>
          </ac:inkMkLst>
        </pc:inkChg>
        <pc:inkChg chg="add mod">
          <ac:chgData name="Catherine Watson" userId="36b423ff-f3d0-4618-883e-c2bbeda03679" providerId="ADAL" clId="{BC545A7D-EDAC-4CE3-9D87-93EBEC52C73B}" dt="2022-06-03T02:39:39.939" v="4154"/>
          <ac:inkMkLst>
            <pc:docMk/>
            <pc:sldMk cId="561134717" sldId="277"/>
            <ac:inkMk id="58" creationId="{A22EB501-47C4-48F5-A2EB-520C0717B268}"/>
          </ac:inkMkLst>
        </pc:inkChg>
        <pc:inkChg chg="add mod">
          <ac:chgData name="Catherine Watson" userId="36b423ff-f3d0-4618-883e-c2bbeda03679" providerId="ADAL" clId="{BC545A7D-EDAC-4CE3-9D87-93EBEC52C73B}" dt="2022-06-03T02:39:39.939" v="4154"/>
          <ac:inkMkLst>
            <pc:docMk/>
            <pc:sldMk cId="561134717" sldId="277"/>
            <ac:inkMk id="59" creationId="{16FFEA8D-4131-4C6B-938C-949D50B42CB6}"/>
          </ac:inkMkLst>
        </pc:inkChg>
        <pc:inkChg chg="add mod">
          <ac:chgData name="Catherine Watson" userId="36b423ff-f3d0-4618-883e-c2bbeda03679" providerId="ADAL" clId="{BC545A7D-EDAC-4CE3-9D87-93EBEC52C73B}" dt="2022-06-03T02:39:44.700" v="4164"/>
          <ac:inkMkLst>
            <pc:docMk/>
            <pc:sldMk cId="561134717" sldId="277"/>
            <ac:inkMk id="61" creationId="{480352A9-A6C2-48B9-9ADA-2EA6BEDF1993}"/>
          </ac:inkMkLst>
        </pc:inkChg>
        <pc:inkChg chg="add mod">
          <ac:chgData name="Catherine Watson" userId="36b423ff-f3d0-4618-883e-c2bbeda03679" providerId="ADAL" clId="{BC545A7D-EDAC-4CE3-9D87-93EBEC52C73B}" dt="2022-06-03T02:39:44.700" v="4164"/>
          <ac:inkMkLst>
            <pc:docMk/>
            <pc:sldMk cId="561134717" sldId="277"/>
            <ac:inkMk id="62" creationId="{3E2ED42B-92F8-4FCC-A649-CA3CFDB447B5}"/>
          </ac:inkMkLst>
        </pc:inkChg>
        <pc:inkChg chg="add mod">
          <ac:chgData name="Catherine Watson" userId="36b423ff-f3d0-4618-883e-c2bbeda03679" providerId="ADAL" clId="{BC545A7D-EDAC-4CE3-9D87-93EBEC52C73B}" dt="2022-06-03T02:45:43.835" v="4262"/>
          <ac:inkMkLst>
            <pc:docMk/>
            <pc:sldMk cId="561134717" sldId="277"/>
            <ac:inkMk id="63" creationId="{15F27714-594D-4678-8CF0-48D10AF346DA}"/>
          </ac:inkMkLst>
        </pc:inkChg>
        <pc:inkChg chg="add mod">
          <ac:chgData name="Catherine Watson" userId="36b423ff-f3d0-4618-883e-c2bbeda03679" providerId="ADAL" clId="{BC545A7D-EDAC-4CE3-9D87-93EBEC52C73B}" dt="2022-06-03T02:45:43.835" v="4262"/>
          <ac:inkMkLst>
            <pc:docMk/>
            <pc:sldMk cId="561134717" sldId="277"/>
            <ac:inkMk id="64" creationId="{76956D39-2DE1-4406-B3A9-47992FC19658}"/>
          </ac:inkMkLst>
        </pc:inkChg>
        <pc:inkChg chg="add mod">
          <ac:chgData name="Catherine Watson" userId="36b423ff-f3d0-4618-883e-c2bbeda03679" providerId="ADAL" clId="{BC545A7D-EDAC-4CE3-9D87-93EBEC52C73B}" dt="2022-06-03T02:45:43.835" v="4262"/>
          <ac:inkMkLst>
            <pc:docMk/>
            <pc:sldMk cId="561134717" sldId="277"/>
            <ac:inkMk id="65" creationId="{0DE168D3-B720-4114-AA44-9B5F9821E86C}"/>
          </ac:inkMkLst>
        </pc:inkChg>
        <pc:inkChg chg="add mod">
          <ac:chgData name="Catherine Watson" userId="36b423ff-f3d0-4618-883e-c2bbeda03679" providerId="ADAL" clId="{BC545A7D-EDAC-4CE3-9D87-93EBEC52C73B}" dt="2022-06-03T02:45:43.835" v="4262"/>
          <ac:inkMkLst>
            <pc:docMk/>
            <pc:sldMk cId="561134717" sldId="277"/>
            <ac:inkMk id="66" creationId="{418704D5-E368-4EE6-9D5C-E9E7C4B76B9F}"/>
          </ac:inkMkLst>
        </pc:inkChg>
        <pc:inkChg chg="add mod">
          <ac:chgData name="Catherine Watson" userId="36b423ff-f3d0-4618-883e-c2bbeda03679" providerId="ADAL" clId="{BC545A7D-EDAC-4CE3-9D87-93EBEC52C73B}" dt="2022-06-03T02:45:43.835" v="4262"/>
          <ac:inkMkLst>
            <pc:docMk/>
            <pc:sldMk cId="561134717" sldId="277"/>
            <ac:inkMk id="67" creationId="{AD11156F-3353-40B3-8E01-0625ED1A2F40}"/>
          </ac:inkMkLst>
        </pc:inkChg>
        <pc:inkChg chg="add mod">
          <ac:chgData name="Catherine Watson" userId="36b423ff-f3d0-4618-883e-c2bbeda03679" providerId="ADAL" clId="{BC545A7D-EDAC-4CE3-9D87-93EBEC52C73B}" dt="2022-06-03T02:45:43.835" v="4262"/>
          <ac:inkMkLst>
            <pc:docMk/>
            <pc:sldMk cId="561134717" sldId="277"/>
            <ac:inkMk id="68" creationId="{D1CBBF87-3042-416D-9667-7567AC916017}"/>
          </ac:inkMkLst>
        </pc:inkChg>
        <pc:inkChg chg="add mod">
          <ac:chgData name="Catherine Watson" userId="36b423ff-f3d0-4618-883e-c2bbeda03679" providerId="ADAL" clId="{BC545A7D-EDAC-4CE3-9D87-93EBEC52C73B}" dt="2022-06-03T02:45:43.835" v="4262"/>
          <ac:inkMkLst>
            <pc:docMk/>
            <pc:sldMk cId="561134717" sldId="277"/>
            <ac:inkMk id="69" creationId="{26D125BA-4A7F-44DA-BFDB-250352ACEA2F}"/>
          </ac:inkMkLst>
        </pc:inkChg>
        <pc:inkChg chg="add mod">
          <ac:chgData name="Catherine Watson" userId="36b423ff-f3d0-4618-883e-c2bbeda03679" providerId="ADAL" clId="{BC545A7D-EDAC-4CE3-9D87-93EBEC52C73B}" dt="2022-06-03T02:45:43.835" v="4262"/>
          <ac:inkMkLst>
            <pc:docMk/>
            <pc:sldMk cId="561134717" sldId="277"/>
            <ac:inkMk id="72" creationId="{EF9590A7-D8D6-4F1D-AC71-334E65FAD4A6}"/>
          </ac:inkMkLst>
        </pc:inkChg>
        <pc:inkChg chg="add mod">
          <ac:chgData name="Catherine Watson" userId="36b423ff-f3d0-4618-883e-c2bbeda03679" providerId="ADAL" clId="{BC545A7D-EDAC-4CE3-9D87-93EBEC52C73B}" dt="2022-06-03T02:45:43.835" v="4262"/>
          <ac:inkMkLst>
            <pc:docMk/>
            <pc:sldMk cId="561134717" sldId="277"/>
            <ac:inkMk id="73" creationId="{1BBB3D0D-44CF-49CD-831A-537E4B00E3F1}"/>
          </ac:inkMkLst>
        </pc:inkChg>
        <pc:inkChg chg="add mod">
          <ac:chgData name="Catherine Watson" userId="36b423ff-f3d0-4618-883e-c2bbeda03679" providerId="ADAL" clId="{BC545A7D-EDAC-4CE3-9D87-93EBEC52C73B}" dt="2022-06-03T02:45:43.835" v="4262"/>
          <ac:inkMkLst>
            <pc:docMk/>
            <pc:sldMk cId="561134717" sldId="277"/>
            <ac:inkMk id="74" creationId="{8268AF4D-D96A-4543-BE93-7EDFB48BA48E}"/>
          </ac:inkMkLst>
        </pc:inkChg>
        <pc:inkChg chg="add mod">
          <ac:chgData name="Catherine Watson" userId="36b423ff-f3d0-4618-883e-c2bbeda03679" providerId="ADAL" clId="{BC545A7D-EDAC-4CE3-9D87-93EBEC52C73B}" dt="2022-06-03T02:45:43.835" v="4262"/>
          <ac:inkMkLst>
            <pc:docMk/>
            <pc:sldMk cId="561134717" sldId="277"/>
            <ac:inkMk id="75" creationId="{F5CBE924-DA5E-4820-BF25-C5B6A29F36EC}"/>
          </ac:inkMkLst>
        </pc:inkChg>
        <pc:inkChg chg="add mod">
          <ac:chgData name="Catherine Watson" userId="36b423ff-f3d0-4618-883e-c2bbeda03679" providerId="ADAL" clId="{BC545A7D-EDAC-4CE3-9D87-93EBEC52C73B}" dt="2022-06-03T02:45:43.835" v="4262"/>
          <ac:inkMkLst>
            <pc:docMk/>
            <pc:sldMk cId="561134717" sldId="277"/>
            <ac:inkMk id="76" creationId="{90ADF952-3615-4EFC-8654-0C9BC4CA18E1}"/>
          </ac:inkMkLst>
        </pc:inkChg>
        <pc:inkChg chg="add mod">
          <ac:chgData name="Catherine Watson" userId="36b423ff-f3d0-4618-883e-c2bbeda03679" providerId="ADAL" clId="{BC545A7D-EDAC-4CE3-9D87-93EBEC52C73B}" dt="2022-06-03T02:45:43.835" v="4262"/>
          <ac:inkMkLst>
            <pc:docMk/>
            <pc:sldMk cId="561134717" sldId="277"/>
            <ac:inkMk id="78" creationId="{024E430A-30F3-4AAD-BA6A-3340FF17999D}"/>
          </ac:inkMkLst>
        </pc:inkChg>
        <pc:inkChg chg="add mod">
          <ac:chgData name="Catherine Watson" userId="36b423ff-f3d0-4618-883e-c2bbeda03679" providerId="ADAL" clId="{BC545A7D-EDAC-4CE3-9D87-93EBEC52C73B}" dt="2022-06-03T02:45:43.835" v="4262"/>
          <ac:inkMkLst>
            <pc:docMk/>
            <pc:sldMk cId="561134717" sldId="277"/>
            <ac:inkMk id="79" creationId="{2A12D52D-BFC3-4905-87B7-560AEA4671E4}"/>
          </ac:inkMkLst>
        </pc:inkChg>
        <pc:inkChg chg="add mod">
          <ac:chgData name="Catherine Watson" userId="36b423ff-f3d0-4618-883e-c2bbeda03679" providerId="ADAL" clId="{BC545A7D-EDAC-4CE3-9D87-93EBEC52C73B}" dt="2022-06-03T02:45:43.835" v="4262"/>
          <ac:inkMkLst>
            <pc:docMk/>
            <pc:sldMk cId="561134717" sldId="277"/>
            <ac:inkMk id="80" creationId="{4A43D6BB-15A3-417A-9894-2EEAD31A9250}"/>
          </ac:inkMkLst>
        </pc:inkChg>
        <pc:inkChg chg="add mod">
          <ac:chgData name="Catherine Watson" userId="36b423ff-f3d0-4618-883e-c2bbeda03679" providerId="ADAL" clId="{BC545A7D-EDAC-4CE3-9D87-93EBEC52C73B}" dt="2022-06-03T02:45:43.835" v="4262"/>
          <ac:inkMkLst>
            <pc:docMk/>
            <pc:sldMk cId="561134717" sldId="277"/>
            <ac:inkMk id="81" creationId="{6BE3619F-0595-4996-B8DC-B71390615874}"/>
          </ac:inkMkLst>
        </pc:inkChg>
        <pc:inkChg chg="add mod">
          <ac:chgData name="Catherine Watson" userId="36b423ff-f3d0-4618-883e-c2bbeda03679" providerId="ADAL" clId="{BC545A7D-EDAC-4CE3-9D87-93EBEC52C73B}" dt="2022-06-03T02:45:43.835" v="4262"/>
          <ac:inkMkLst>
            <pc:docMk/>
            <pc:sldMk cId="561134717" sldId="277"/>
            <ac:inkMk id="83" creationId="{E18AE6EC-F95E-403E-8D85-7AED64CED070}"/>
          </ac:inkMkLst>
        </pc:inkChg>
        <pc:inkChg chg="add mod">
          <ac:chgData name="Catherine Watson" userId="36b423ff-f3d0-4618-883e-c2bbeda03679" providerId="ADAL" clId="{BC545A7D-EDAC-4CE3-9D87-93EBEC52C73B}" dt="2022-06-03T02:45:43.835" v="4262"/>
          <ac:inkMkLst>
            <pc:docMk/>
            <pc:sldMk cId="561134717" sldId="277"/>
            <ac:inkMk id="84" creationId="{AA6663B4-FE93-4830-83F5-EAA8E203F63E}"/>
          </ac:inkMkLst>
        </pc:inkChg>
        <pc:inkChg chg="add mod">
          <ac:chgData name="Catherine Watson" userId="36b423ff-f3d0-4618-883e-c2bbeda03679" providerId="ADAL" clId="{BC545A7D-EDAC-4CE3-9D87-93EBEC52C73B}" dt="2022-06-03T02:45:43.835" v="4262"/>
          <ac:inkMkLst>
            <pc:docMk/>
            <pc:sldMk cId="561134717" sldId="277"/>
            <ac:inkMk id="85" creationId="{DAD77BDA-E768-4195-B00A-5E5AE0CC2FD1}"/>
          </ac:inkMkLst>
        </pc:inkChg>
        <pc:inkChg chg="add mod">
          <ac:chgData name="Catherine Watson" userId="36b423ff-f3d0-4618-883e-c2bbeda03679" providerId="ADAL" clId="{BC545A7D-EDAC-4CE3-9D87-93EBEC52C73B}" dt="2022-06-03T02:45:43.835" v="4262"/>
          <ac:inkMkLst>
            <pc:docMk/>
            <pc:sldMk cId="561134717" sldId="277"/>
            <ac:inkMk id="86" creationId="{3F9894F9-B7DC-4C89-B3DC-49E778671B00}"/>
          </ac:inkMkLst>
        </pc:inkChg>
        <pc:inkChg chg="add mod">
          <ac:chgData name="Catherine Watson" userId="36b423ff-f3d0-4618-883e-c2bbeda03679" providerId="ADAL" clId="{BC545A7D-EDAC-4CE3-9D87-93EBEC52C73B}" dt="2022-06-03T02:45:43.835" v="4262"/>
          <ac:inkMkLst>
            <pc:docMk/>
            <pc:sldMk cId="561134717" sldId="277"/>
            <ac:inkMk id="88" creationId="{F508DC6A-7AAA-430A-B469-6BC81A6ED8B4}"/>
          </ac:inkMkLst>
        </pc:inkChg>
        <pc:inkChg chg="add mod">
          <ac:chgData name="Catherine Watson" userId="36b423ff-f3d0-4618-883e-c2bbeda03679" providerId="ADAL" clId="{BC545A7D-EDAC-4CE3-9D87-93EBEC52C73B}" dt="2022-06-03T02:45:43.835" v="4262"/>
          <ac:inkMkLst>
            <pc:docMk/>
            <pc:sldMk cId="561134717" sldId="277"/>
            <ac:inkMk id="89" creationId="{C017C04A-15CD-4D4B-BE4B-3AE663C57B9A}"/>
          </ac:inkMkLst>
        </pc:inkChg>
        <pc:inkChg chg="add mod">
          <ac:chgData name="Catherine Watson" userId="36b423ff-f3d0-4618-883e-c2bbeda03679" providerId="ADAL" clId="{BC545A7D-EDAC-4CE3-9D87-93EBEC52C73B}" dt="2022-06-03T02:45:43.835" v="4262"/>
          <ac:inkMkLst>
            <pc:docMk/>
            <pc:sldMk cId="561134717" sldId="277"/>
            <ac:inkMk id="90" creationId="{D3255DCF-C6F9-4768-BF55-E81B7ACEABBA}"/>
          </ac:inkMkLst>
        </pc:inkChg>
        <pc:inkChg chg="add mod">
          <ac:chgData name="Catherine Watson" userId="36b423ff-f3d0-4618-883e-c2bbeda03679" providerId="ADAL" clId="{BC545A7D-EDAC-4CE3-9D87-93EBEC52C73B}" dt="2022-06-03T02:45:43.835" v="4262"/>
          <ac:inkMkLst>
            <pc:docMk/>
            <pc:sldMk cId="561134717" sldId="277"/>
            <ac:inkMk id="91" creationId="{15F39946-1183-447F-822D-9AA13CC64144}"/>
          </ac:inkMkLst>
        </pc:inkChg>
        <pc:inkChg chg="add mod">
          <ac:chgData name="Catherine Watson" userId="36b423ff-f3d0-4618-883e-c2bbeda03679" providerId="ADAL" clId="{BC545A7D-EDAC-4CE3-9D87-93EBEC52C73B}" dt="2022-06-03T02:40:08.176" v="4200"/>
          <ac:inkMkLst>
            <pc:docMk/>
            <pc:sldMk cId="561134717" sldId="277"/>
            <ac:inkMk id="93" creationId="{82B5C761-4F04-437B-8256-A76138F21947}"/>
          </ac:inkMkLst>
        </pc:inkChg>
        <pc:inkChg chg="add mod">
          <ac:chgData name="Catherine Watson" userId="36b423ff-f3d0-4618-883e-c2bbeda03679" providerId="ADAL" clId="{BC545A7D-EDAC-4CE3-9D87-93EBEC52C73B}" dt="2022-06-03T02:40:08.176" v="4200"/>
          <ac:inkMkLst>
            <pc:docMk/>
            <pc:sldMk cId="561134717" sldId="277"/>
            <ac:inkMk id="94" creationId="{D61FFA5D-B97C-4849-954E-A3920DB6F1EE}"/>
          </ac:inkMkLst>
        </pc:inkChg>
        <pc:inkChg chg="add mod">
          <ac:chgData name="Catherine Watson" userId="36b423ff-f3d0-4618-883e-c2bbeda03679" providerId="ADAL" clId="{BC545A7D-EDAC-4CE3-9D87-93EBEC52C73B}" dt="2022-06-03T02:40:08.176" v="4200"/>
          <ac:inkMkLst>
            <pc:docMk/>
            <pc:sldMk cId="561134717" sldId="277"/>
            <ac:inkMk id="95" creationId="{07A9BE69-C943-41BC-8DB0-9319836598CC}"/>
          </ac:inkMkLst>
        </pc:inkChg>
        <pc:inkChg chg="add mod">
          <ac:chgData name="Catherine Watson" userId="36b423ff-f3d0-4618-883e-c2bbeda03679" providerId="ADAL" clId="{BC545A7D-EDAC-4CE3-9D87-93EBEC52C73B}" dt="2022-06-03T02:40:08.176" v="4200"/>
          <ac:inkMkLst>
            <pc:docMk/>
            <pc:sldMk cId="561134717" sldId="277"/>
            <ac:inkMk id="96" creationId="{F76BB094-9950-4820-ABAC-E502579AE52D}"/>
          </ac:inkMkLst>
        </pc:inkChg>
        <pc:inkChg chg="add mod">
          <ac:chgData name="Catherine Watson" userId="36b423ff-f3d0-4618-883e-c2bbeda03679" providerId="ADAL" clId="{BC545A7D-EDAC-4CE3-9D87-93EBEC52C73B}" dt="2022-06-03T02:40:08.176" v="4200"/>
          <ac:inkMkLst>
            <pc:docMk/>
            <pc:sldMk cId="561134717" sldId="277"/>
            <ac:inkMk id="97" creationId="{7E233916-404B-4D8E-8071-C14097DA226D}"/>
          </ac:inkMkLst>
        </pc:inkChg>
        <pc:inkChg chg="add mod">
          <ac:chgData name="Catherine Watson" userId="36b423ff-f3d0-4618-883e-c2bbeda03679" providerId="ADAL" clId="{BC545A7D-EDAC-4CE3-9D87-93EBEC52C73B}" dt="2022-06-03T02:40:08.176" v="4200"/>
          <ac:inkMkLst>
            <pc:docMk/>
            <pc:sldMk cId="561134717" sldId="277"/>
            <ac:inkMk id="98" creationId="{19E713E5-B860-4C8F-9FD8-8309513142C7}"/>
          </ac:inkMkLst>
        </pc:inkChg>
        <pc:inkChg chg="add mod">
          <ac:chgData name="Catherine Watson" userId="36b423ff-f3d0-4618-883e-c2bbeda03679" providerId="ADAL" clId="{BC545A7D-EDAC-4CE3-9D87-93EBEC52C73B}" dt="2022-06-03T02:40:08.176" v="4200"/>
          <ac:inkMkLst>
            <pc:docMk/>
            <pc:sldMk cId="561134717" sldId="277"/>
            <ac:inkMk id="99" creationId="{71BC3CD0-8582-4860-8E44-EBA6746A4278}"/>
          </ac:inkMkLst>
        </pc:inkChg>
        <pc:inkChg chg="add mod">
          <ac:chgData name="Catherine Watson" userId="36b423ff-f3d0-4618-883e-c2bbeda03679" providerId="ADAL" clId="{BC545A7D-EDAC-4CE3-9D87-93EBEC52C73B}" dt="2022-06-03T02:45:43.835" v="4262"/>
          <ac:inkMkLst>
            <pc:docMk/>
            <pc:sldMk cId="561134717" sldId="277"/>
            <ac:inkMk id="100" creationId="{8CAAE08E-7436-4278-AEF5-31AB9AC79EE0}"/>
          </ac:inkMkLst>
        </pc:inkChg>
        <pc:inkChg chg="add mod">
          <ac:chgData name="Catherine Watson" userId="36b423ff-f3d0-4618-883e-c2bbeda03679" providerId="ADAL" clId="{BC545A7D-EDAC-4CE3-9D87-93EBEC52C73B}" dt="2022-06-03T02:45:43.835" v="4262"/>
          <ac:inkMkLst>
            <pc:docMk/>
            <pc:sldMk cId="561134717" sldId="277"/>
            <ac:inkMk id="101" creationId="{88751DDE-DEA5-43B2-862C-5AD85F37ABBC}"/>
          </ac:inkMkLst>
        </pc:inkChg>
        <pc:inkChg chg="add mod">
          <ac:chgData name="Catherine Watson" userId="36b423ff-f3d0-4618-883e-c2bbeda03679" providerId="ADAL" clId="{BC545A7D-EDAC-4CE3-9D87-93EBEC52C73B}" dt="2022-06-03T02:45:43.835" v="4262"/>
          <ac:inkMkLst>
            <pc:docMk/>
            <pc:sldMk cId="561134717" sldId="277"/>
            <ac:inkMk id="102" creationId="{75BB3585-9DE9-465F-93B8-D76D6C90014B}"/>
          </ac:inkMkLst>
        </pc:inkChg>
        <pc:inkChg chg="add mod">
          <ac:chgData name="Catherine Watson" userId="36b423ff-f3d0-4618-883e-c2bbeda03679" providerId="ADAL" clId="{BC545A7D-EDAC-4CE3-9D87-93EBEC52C73B}" dt="2022-06-03T02:45:43.835" v="4262"/>
          <ac:inkMkLst>
            <pc:docMk/>
            <pc:sldMk cId="561134717" sldId="277"/>
            <ac:inkMk id="103" creationId="{F72360DD-D9C8-4BC8-96EF-1F8FFC401808}"/>
          </ac:inkMkLst>
        </pc:inkChg>
        <pc:inkChg chg="add mod">
          <ac:chgData name="Catherine Watson" userId="36b423ff-f3d0-4618-883e-c2bbeda03679" providerId="ADAL" clId="{BC545A7D-EDAC-4CE3-9D87-93EBEC52C73B}" dt="2022-06-03T02:45:43.835" v="4262"/>
          <ac:inkMkLst>
            <pc:docMk/>
            <pc:sldMk cId="561134717" sldId="277"/>
            <ac:inkMk id="104" creationId="{C874AFD6-A087-4D94-83A2-6CB9DBA8349D}"/>
          </ac:inkMkLst>
        </pc:inkChg>
        <pc:inkChg chg="add mod">
          <ac:chgData name="Catherine Watson" userId="36b423ff-f3d0-4618-883e-c2bbeda03679" providerId="ADAL" clId="{BC545A7D-EDAC-4CE3-9D87-93EBEC52C73B}" dt="2022-06-03T02:45:43.835" v="4262"/>
          <ac:inkMkLst>
            <pc:docMk/>
            <pc:sldMk cId="561134717" sldId="277"/>
            <ac:inkMk id="105" creationId="{8110B3B9-F37F-4C9C-8FCA-B9E0C295D41E}"/>
          </ac:inkMkLst>
        </pc:inkChg>
        <pc:inkChg chg="add mod">
          <ac:chgData name="Catherine Watson" userId="36b423ff-f3d0-4618-883e-c2bbeda03679" providerId="ADAL" clId="{BC545A7D-EDAC-4CE3-9D87-93EBEC52C73B}" dt="2022-06-03T02:45:43.835" v="4262"/>
          <ac:inkMkLst>
            <pc:docMk/>
            <pc:sldMk cId="561134717" sldId="277"/>
            <ac:inkMk id="106" creationId="{759B1578-0F7E-4329-99CE-B00CB2430EE2}"/>
          </ac:inkMkLst>
        </pc:inkChg>
        <pc:inkChg chg="add mod">
          <ac:chgData name="Catherine Watson" userId="36b423ff-f3d0-4618-883e-c2bbeda03679" providerId="ADAL" clId="{BC545A7D-EDAC-4CE3-9D87-93EBEC52C73B}" dt="2022-06-03T02:45:43.835" v="4262"/>
          <ac:inkMkLst>
            <pc:docMk/>
            <pc:sldMk cId="561134717" sldId="277"/>
            <ac:inkMk id="109" creationId="{30D476C4-D7B2-4C9F-A3E8-00C9C0EE31FE}"/>
          </ac:inkMkLst>
        </pc:inkChg>
        <pc:inkChg chg="add mod">
          <ac:chgData name="Catherine Watson" userId="36b423ff-f3d0-4618-883e-c2bbeda03679" providerId="ADAL" clId="{BC545A7D-EDAC-4CE3-9D87-93EBEC52C73B}" dt="2022-06-03T02:45:43.835" v="4262"/>
          <ac:inkMkLst>
            <pc:docMk/>
            <pc:sldMk cId="561134717" sldId="277"/>
            <ac:inkMk id="110" creationId="{966A0A4F-5B21-4844-935B-404DE62BEB87}"/>
          </ac:inkMkLst>
        </pc:inkChg>
        <pc:inkChg chg="add mod">
          <ac:chgData name="Catherine Watson" userId="36b423ff-f3d0-4618-883e-c2bbeda03679" providerId="ADAL" clId="{BC545A7D-EDAC-4CE3-9D87-93EBEC52C73B}" dt="2022-06-03T02:45:43.835" v="4262"/>
          <ac:inkMkLst>
            <pc:docMk/>
            <pc:sldMk cId="561134717" sldId="277"/>
            <ac:inkMk id="111" creationId="{278701D0-3407-4F05-A0F8-8C43818C5B5D}"/>
          </ac:inkMkLst>
        </pc:inkChg>
        <pc:inkChg chg="add mod">
          <ac:chgData name="Catherine Watson" userId="36b423ff-f3d0-4618-883e-c2bbeda03679" providerId="ADAL" clId="{BC545A7D-EDAC-4CE3-9D87-93EBEC52C73B}" dt="2022-06-03T02:45:43.835" v="4262"/>
          <ac:inkMkLst>
            <pc:docMk/>
            <pc:sldMk cId="561134717" sldId="277"/>
            <ac:inkMk id="112" creationId="{AC0E5581-BD18-49CF-88C6-C2BF6420C8E3}"/>
          </ac:inkMkLst>
        </pc:inkChg>
        <pc:inkChg chg="add mod">
          <ac:chgData name="Catherine Watson" userId="36b423ff-f3d0-4618-883e-c2bbeda03679" providerId="ADAL" clId="{BC545A7D-EDAC-4CE3-9D87-93EBEC52C73B}" dt="2022-06-03T02:45:43.835" v="4262"/>
          <ac:inkMkLst>
            <pc:docMk/>
            <pc:sldMk cId="561134717" sldId="277"/>
            <ac:inkMk id="114" creationId="{1F446D40-F1E8-4E8C-AE8D-A79A9CAE6BCC}"/>
          </ac:inkMkLst>
        </pc:inkChg>
        <pc:inkChg chg="add mod">
          <ac:chgData name="Catherine Watson" userId="36b423ff-f3d0-4618-883e-c2bbeda03679" providerId="ADAL" clId="{BC545A7D-EDAC-4CE3-9D87-93EBEC52C73B}" dt="2022-06-03T02:45:43.835" v="4262"/>
          <ac:inkMkLst>
            <pc:docMk/>
            <pc:sldMk cId="561134717" sldId="277"/>
            <ac:inkMk id="115" creationId="{6E6B7A46-37CB-4192-A8FD-F46CC6634A6A}"/>
          </ac:inkMkLst>
        </pc:inkChg>
        <pc:inkChg chg="add mod">
          <ac:chgData name="Catherine Watson" userId="36b423ff-f3d0-4618-883e-c2bbeda03679" providerId="ADAL" clId="{BC545A7D-EDAC-4CE3-9D87-93EBEC52C73B}" dt="2022-06-03T02:45:43.835" v="4262"/>
          <ac:inkMkLst>
            <pc:docMk/>
            <pc:sldMk cId="561134717" sldId="277"/>
            <ac:inkMk id="116" creationId="{9F173CF6-9C45-42A0-8845-56C909E22490}"/>
          </ac:inkMkLst>
        </pc:inkChg>
        <pc:inkChg chg="add mod">
          <ac:chgData name="Catherine Watson" userId="36b423ff-f3d0-4618-883e-c2bbeda03679" providerId="ADAL" clId="{BC545A7D-EDAC-4CE3-9D87-93EBEC52C73B}" dt="2022-06-03T02:45:43.835" v="4262"/>
          <ac:inkMkLst>
            <pc:docMk/>
            <pc:sldMk cId="561134717" sldId="277"/>
            <ac:inkMk id="117" creationId="{96750913-0803-4283-A8D8-C021F630793E}"/>
          </ac:inkMkLst>
        </pc:inkChg>
        <pc:inkChg chg="add mod">
          <ac:chgData name="Catherine Watson" userId="36b423ff-f3d0-4618-883e-c2bbeda03679" providerId="ADAL" clId="{BC545A7D-EDAC-4CE3-9D87-93EBEC52C73B}" dt="2022-06-03T02:45:43.835" v="4262"/>
          <ac:inkMkLst>
            <pc:docMk/>
            <pc:sldMk cId="561134717" sldId="277"/>
            <ac:inkMk id="118" creationId="{D23BA05E-3728-480E-8456-47C0C97F32AD}"/>
          </ac:inkMkLst>
        </pc:inkChg>
        <pc:inkChg chg="add mod">
          <ac:chgData name="Catherine Watson" userId="36b423ff-f3d0-4618-883e-c2bbeda03679" providerId="ADAL" clId="{BC545A7D-EDAC-4CE3-9D87-93EBEC52C73B}" dt="2022-06-03T02:45:43.835" v="4262"/>
          <ac:inkMkLst>
            <pc:docMk/>
            <pc:sldMk cId="561134717" sldId="277"/>
            <ac:inkMk id="119" creationId="{BA3376CC-372B-41D5-A9A1-729B65D5DF9D}"/>
          </ac:inkMkLst>
        </pc:inkChg>
        <pc:inkChg chg="add mod">
          <ac:chgData name="Catherine Watson" userId="36b423ff-f3d0-4618-883e-c2bbeda03679" providerId="ADAL" clId="{BC545A7D-EDAC-4CE3-9D87-93EBEC52C73B}" dt="2022-06-03T02:45:43.835" v="4262"/>
          <ac:inkMkLst>
            <pc:docMk/>
            <pc:sldMk cId="561134717" sldId="277"/>
            <ac:inkMk id="121" creationId="{A6C90D76-1BEC-4C8F-9E20-8157C36DF4EB}"/>
          </ac:inkMkLst>
        </pc:inkChg>
        <pc:inkChg chg="add mod">
          <ac:chgData name="Catherine Watson" userId="36b423ff-f3d0-4618-883e-c2bbeda03679" providerId="ADAL" clId="{BC545A7D-EDAC-4CE3-9D87-93EBEC52C73B}" dt="2022-06-03T02:45:43.835" v="4262"/>
          <ac:inkMkLst>
            <pc:docMk/>
            <pc:sldMk cId="561134717" sldId="277"/>
            <ac:inkMk id="122" creationId="{1A1B3489-9DAF-45AB-9CA4-9187A5120EE9}"/>
          </ac:inkMkLst>
        </pc:inkChg>
        <pc:inkChg chg="add mod">
          <ac:chgData name="Catherine Watson" userId="36b423ff-f3d0-4618-883e-c2bbeda03679" providerId="ADAL" clId="{BC545A7D-EDAC-4CE3-9D87-93EBEC52C73B}" dt="2022-06-03T02:45:43.835" v="4262"/>
          <ac:inkMkLst>
            <pc:docMk/>
            <pc:sldMk cId="561134717" sldId="277"/>
            <ac:inkMk id="123" creationId="{45CC114F-1CAD-4E6E-8AFC-77B0CC60A63E}"/>
          </ac:inkMkLst>
        </pc:inkChg>
        <pc:inkChg chg="add mod">
          <ac:chgData name="Catherine Watson" userId="36b423ff-f3d0-4618-883e-c2bbeda03679" providerId="ADAL" clId="{BC545A7D-EDAC-4CE3-9D87-93EBEC52C73B}" dt="2022-06-03T02:45:43.835" v="4262"/>
          <ac:inkMkLst>
            <pc:docMk/>
            <pc:sldMk cId="561134717" sldId="277"/>
            <ac:inkMk id="124" creationId="{AA1255B9-F5EB-4B8C-A81B-0B80857E3C1E}"/>
          </ac:inkMkLst>
        </pc:inkChg>
        <pc:inkChg chg="add mod">
          <ac:chgData name="Catherine Watson" userId="36b423ff-f3d0-4618-883e-c2bbeda03679" providerId="ADAL" clId="{BC545A7D-EDAC-4CE3-9D87-93EBEC52C73B}" dt="2022-06-03T02:45:43.835" v="4262"/>
          <ac:inkMkLst>
            <pc:docMk/>
            <pc:sldMk cId="561134717" sldId="277"/>
            <ac:inkMk id="125" creationId="{9DA0B5F9-E53F-4B07-8D7F-D62B336A6D4A}"/>
          </ac:inkMkLst>
        </pc:inkChg>
        <pc:inkChg chg="add mod">
          <ac:chgData name="Catherine Watson" userId="36b423ff-f3d0-4618-883e-c2bbeda03679" providerId="ADAL" clId="{BC545A7D-EDAC-4CE3-9D87-93EBEC52C73B}" dt="2022-06-03T02:45:43.835" v="4262"/>
          <ac:inkMkLst>
            <pc:docMk/>
            <pc:sldMk cId="561134717" sldId="277"/>
            <ac:inkMk id="126" creationId="{EAA46309-03E6-4AD6-83A3-9C6B032D2D7B}"/>
          </ac:inkMkLst>
        </pc:inkChg>
        <pc:inkChg chg="add mod">
          <ac:chgData name="Catherine Watson" userId="36b423ff-f3d0-4618-883e-c2bbeda03679" providerId="ADAL" clId="{BC545A7D-EDAC-4CE3-9D87-93EBEC52C73B}" dt="2022-06-03T02:45:43.835" v="4262"/>
          <ac:inkMkLst>
            <pc:docMk/>
            <pc:sldMk cId="561134717" sldId="277"/>
            <ac:inkMk id="127" creationId="{21006A79-F7C6-453A-A1A7-FE28929B20C8}"/>
          </ac:inkMkLst>
        </pc:inkChg>
        <pc:inkChg chg="add">
          <ac:chgData name="Catherine Watson" userId="36b423ff-f3d0-4618-883e-c2bbeda03679" providerId="ADAL" clId="{BC545A7D-EDAC-4CE3-9D87-93EBEC52C73B}" dt="2022-06-03T02:40:27.431" v="4221" actId="9405"/>
          <ac:inkMkLst>
            <pc:docMk/>
            <pc:sldMk cId="561134717" sldId="277"/>
            <ac:inkMk id="129" creationId="{7F0A9F70-797F-4CD9-894B-A70654BCBD2F}"/>
          </ac:inkMkLst>
        </pc:inkChg>
        <pc:inkChg chg="add mod">
          <ac:chgData name="Catherine Watson" userId="36b423ff-f3d0-4618-883e-c2bbeda03679" providerId="ADAL" clId="{BC545A7D-EDAC-4CE3-9D87-93EBEC52C73B}" dt="2022-06-03T02:47:10.567" v="4314"/>
          <ac:inkMkLst>
            <pc:docMk/>
            <pc:sldMk cId="561134717" sldId="277"/>
            <ac:inkMk id="130" creationId="{AD872A8E-99AA-4D68-902C-747A22DC6A98}"/>
          </ac:inkMkLst>
        </pc:inkChg>
        <pc:inkChg chg="add mod">
          <ac:chgData name="Catherine Watson" userId="36b423ff-f3d0-4618-883e-c2bbeda03679" providerId="ADAL" clId="{BC545A7D-EDAC-4CE3-9D87-93EBEC52C73B}" dt="2022-06-03T02:47:10.567" v="4314"/>
          <ac:inkMkLst>
            <pc:docMk/>
            <pc:sldMk cId="561134717" sldId="277"/>
            <ac:inkMk id="131" creationId="{D49607CA-0904-4003-9D52-1172E2D2BED8}"/>
          </ac:inkMkLst>
        </pc:inkChg>
        <pc:inkChg chg="add mod">
          <ac:chgData name="Catherine Watson" userId="36b423ff-f3d0-4618-883e-c2bbeda03679" providerId="ADAL" clId="{BC545A7D-EDAC-4CE3-9D87-93EBEC52C73B}" dt="2022-06-03T02:47:10.567" v="4314"/>
          <ac:inkMkLst>
            <pc:docMk/>
            <pc:sldMk cId="561134717" sldId="277"/>
            <ac:inkMk id="132" creationId="{E1548CE5-9207-4509-96D2-1358FB3AB40A}"/>
          </ac:inkMkLst>
        </pc:inkChg>
        <pc:inkChg chg="add mod">
          <ac:chgData name="Catherine Watson" userId="36b423ff-f3d0-4618-883e-c2bbeda03679" providerId="ADAL" clId="{BC545A7D-EDAC-4CE3-9D87-93EBEC52C73B}" dt="2022-06-03T02:47:10.567" v="4314"/>
          <ac:inkMkLst>
            <pc:docMk/>
            <pc:sldMk cId="561134717" sldId="277"/>
            <ac:inkMk id="133" creationId="{578F6557-5DEA-4195-84BE-2AC42F35290F}"/>
          </ac:inkMkLst>
        </pc:inkChg>
        <pc:inkChg chg="add mod">
          <ac:chgData name="Catherine Watson" userId="36b423ff-f3d0-4618-883e-c2bbeda03679" providerId="ADAL" clId="{BC545A7D-EDAC-4CE3-9D87-93EBEC52C73B}" dt="2022-06-03T02:47:10.567" v="4314"/>
          <ac:inkMkLst>
            <pc:docMk/>
            <pc:sldMk cId="561134717" sldId="277"/>
            <ac:inkMk id="134" creationId="{BD80E07E-A1B1-4F8C-AA04-D28FE678773F}"/>
          </ac:inkMkLst>
        </pc:inkChg>
        <pc:inkChg chg="add mod">
          <ac:chgData name="Catherine Watson" userId="36b423ff-f3d0-4618-883e-c2bbeda03679" providerId="ADAL" clId="{BC545A7D-EDAC-4CE3-9D87-93EBEC52C73B}" dt="2022-06-03T02:47:10.567" v="4314"/>
          <ac:inkMkLst>
            <pc:docMk/>
            <pc:sldMk cId="561134717" sldId="277"/>
            <ac:inkMk id="135" creationId="{AAD44DEB-BCAA-437B-A436-D186E8B0D1E4}"/>
          </ac:inkMkLst>
        </pc:inkChg>
        <pc:inkChg chg="add mod">
          <ac:chgData name="Catherine Watson" userId="36b423ff-f3d0-4618-883e-c2bbeda03679" providerId="ADAL" clId="{BC545A7D-EDAC-4CE3-9D87-93EBEC52C73B}" dt="2022-06-03T02:47:10.567" v="4314"/>
          <ac:inkMkLst>
            <pc:docMk/>
            <pc:sldMk cId="561134717" sldId="277"/>
            <ac:inkMk id="136" creationId="{0CB99E94-B5C2-4605-A45F-853B95479DAF}"/>
          </ac:inkMkLst>
        </pc:inkChg>
        <pc:inkChg chg="add mod">
          <ac:chgData name="Catherine Watson" userId="36b423ff-f3d0-4618-883e-c2bbeda03679" providerId="ADAL" clId="{BC545A7D-EDAC-4CE3-9D87-93EBEC52C73B}" dt="2022-06-03T02:47:10.567" v="4314"/>
          <ac:inkMkLst>
            <pc:docMk/>
            <pc:sldMk cId="561134717" sldId="277"/>
            <ac:inkMk id="137" creationId="{670E1490-BC49-44DF-9EF6-4A5E891A9F21}"/>
          </ac:inkMkLst>
        </pc:inkChg>
        <pc:inkChg chg="add mod">
          <ac:chgData name="Catherine Watson" userId="36b423ff-f3d0-4618-883e-c2bbeda03679" providerId="ADAL" clId="{BC545A7D-EDAC-4CE3-9D87-93EBEC52C73B}" dt="2022-06-03T02:47:10.567" v="4314"/>
          <ac:inkMkLst>
            <pc:docMk/>
            <pc:sldMk cId="561134717" sldId="277"/>
            <ac:inkMk id="139" creationId="{C4A37F92-2A65-47AD-85DC-734A62C97332}"/>
          </ac:inkMkLst>
        </pc:inkChg>
        <pc:inkChg chg="add mod">
          <ac:chgData name="Catherine Watson" userId="36b423ff-f3d0-4618-883e-c2bbeda03679" providerId="ADAL" clId="{BC545A7D-EDAC-4CE3-9D87-93EBEC52C73B}" dt="2022-06-03T02:47:10.567" v="4314"/>
          <ac:inkMkLst>
            <pc:docMk/>
            <pc:sldMk cId="561134717" sldId="277"/>
            <ac:inkMk id="140" creationId="{5C80488A-E463-4D10-B707-2F9959ECD88B}"/>
          </ac:inkMkLst>
        </pc:inkChg>
        <pc:inkChg chg="add mod">
          <ac:chgData name="Catherine Watson" userId="36b423ff-f3d0-4618-883e-c2bbeda03679" providerId="ADAL" clId="{BC545A7D-EDAC-4CE3-9D87-93EBEC52C73B}" dt="2022-06-03T02:47:10.567" v="4314"/>
          <ac:inkMkLst>
            <pc:docMk/>
            <pc:sldMk cId="561134717" sldId="277"/>
            <ac:inkMk id="141" creationId="{DCD79CCA-BA00-4929-B4E1-A47AA9CCE182}"/>
          </ac:inkMkLst>
        </pc:inkChg>
        <pc:inkChg chg="add mod">
          <ac:chgData name="Catherine Watson" userId="36b423ff-f3d0-4618-883e-c2bbeda03679" providerId="ADAL" clId="{BC545A7D-EDAC-4CE3-9D87-93EBEC52C73B}" dt="2022-06-03T02:47:10.567" v="4314"/>
          <ac:inkMkLst>
            <pc:docMk/>
            <pc:sldMk cId="561134717" sldId="277"/>
            <ac:inkMk id="142" creationId="{311E200A-CC86-48B1-A157-FEC3BD127724}"/>
          </ac:inkMkLst>
        </pc:inkChg>
        <pc:inkChg chg="add mod">
          <ac:chgData name="Catherine Watson" userId="36b423ff-f3d0-4618-883e-c2bbeda03679" providerId="ADAL" clId="{BC545A7D-EDAC-4CE3-9D87-93EBEC52C73B}" dt="2022-06-03T02:47:10.567" v="4314"/>
          <ac:inkMkLst>
            <pc:docMk/>
            <pc:sldMk cId="561134717" sldId="277"/>
            <ac:inkMk id="143" creationId="{9052DE08-B655-430C-B706-97E3461AF185}"/>
          </ac:inkMkLst>
        </pc:inkChg>
        <pc:inkChg chg="add mod">
          <ac:chgData name="Catherine Watson" userId="36b423ff-f3d0-4618-883e-c2bbeda03679" providerId="ADAL" clId="{BC545A7D-EDAC-4CE3-9D87-93EBEC52C73B}" dt="2022-06-03T02:47:10.567" v="4314"/>
          <ac:inkMkLst>
            <pc:docMk/>
            <pc:sldMk cId="561134717" sldId="277"/>
            <ac:inkMk id="145" creationId="{1DE89F00-AD67-4C5C-8054-126221BDA9EF}"/>
          </ac:inkMkLst>
        </pc:inkChg>
        <pc:inkChg chg="add mod">
          <ac:chgData name="Catherine Watson" userId="36b423ff-f3d0-4618-883e-c2bbeda03679" providerId="ADAL" clId="{BC545A7D-EDAC-4CE3-9D87-93EBEC52C73B}" dt="2022-06-03T02:45:11.176" v="4242"/>
          <ac:inkMkLst>
            <pc:docMk/>
            <pc:sldMk cId="561134717" sldId="277"/>
            <ac:inkMk id="147" creationId="{979CD9E8-6FF1-4799-A934-B8E4D55616B3}"/>
          </ac:inkMkLst>
        </pc:inkChg>
        <pc:inkChg chg="add mod">
          <ac:chgData name="Catherine Watson" userId="36b423ff-f3d0-4618-883e-c2bbeda03679" providerId="ADAL" clId="{BC545A7D-EDAC-4CE3-9D87-93EBEC52C73B}" dt="2022-06-03T02:45:31.934" v="4249"/>
          <ac:inkMkLst>
            <pc:docMk/>
            <pc:sldMk cId="561134717" sldId="277"/>
            <ac:inkMk id="149" creationId="{F4D436FE-92D4-4B56-AE45-B717273B86A8}"/>
          </ac:inkMkLst>
        </pc:inkChg>
        <pc:inkChg chg="add">
          <ac:chgData name="Catherine Watson" userId="36b423ff-f3d0-4618-883e-c2bbeda03679" providerId="ADAL" clId="{BC545A7D-EDAC-4CE3-9D87-93EBEC52C73B}" dt="2022-06-03T02:45:27.916" v="4243" actId="9405"/>
          <ac:inkMkLst>
            <pc:docMk/>
            <pc:sldMk cId="561134717" sldId="277"/>
            <ac:inkMk id="151" creationId="{FB281A34-52EE-43C9-92C7-603683ACC521}"/>
          </ac:inkMkLst>
        </pc:inkChg>
        <pc:inkChg chg="add mod">
          <ac:chgData name="Catherine Watson" userId="36b423ff-f3d0-4618-883e-c2bbeda03679" providerId="ADAL" clId="{BC545A7D-EDAC-4CE3-9D87-93EBEC52C73B}" dt="2022-06-03T02:45:43.835" v="4262"/>
          <ac:inkMkLst>
            <pc:docMk/>
            <pc:sldMk cId="561134717" sldId="277"/>
            <ac:inkMk id="152" creationId="{F6B4CBBD-8E72-44A7-BD4A-9FBDD6A339EB}"/>
          </ac:inkMkLst>
        </pc:inkChg>
        <pc:inkChg chg="add mod">
          <ac:chgData name="Catherine Watson" userId="36b423ff-f3d0-4618-883e-c2bbeda03679" providerId="ADAL" clId="{BC545A7D-EDAC-4CE3-9D87-93EBEC52C73B}" dt="2022-06-03T02:45:43.835" v="4262"/>
          <ac:inkMkLst>
            <pc:docMk/>
            <pc:sldMk cId="561134717" sldId="277"/>
            <ac:inkMk id="153" creationId="{655E8074-CB4D-4B62-9492-FEC653F09D3F}"/>
          </ac:inkMkLst>
        </pc:inkChg>
        <pc:inkChg chg="add mod">
          <ac:chgData name="Catherine Watson" userId="36b423ff-f3d0-4618-883e-c2bbeda03679" providerId="ADAL" clId="{BC545A7D-EDAC-4CE3-9D87-93EBEC52C73B}" dt="2022-06-03T02:45:43.835" v="4262"/>
          <ac:inkMkLst>
            <pc:docMk/>
            <pc:sldMk cId="561134717" sldId="277"/>
            <ac:inkMk id="154" creationId="{5B2C7CF5-413A-49A8-B5A7-A10CE3DBCFA4}"/>
          </ac:inkMkLst>
        </pc:inkChg>
        <pc:inkChg chg="add mod">
          <ac:chgData name="Catherine Watson" userId="36b423ff-f3d0-4618-883e-c2bbeda03679" providerId="ADAL" clId="{BC545A7D-EDAC-4CE3-9D87-93EBEC52C73B}" dt="2022-06-03T02:45:43.835" v="4262"/>
          <ac:inkMkLst>
            <pc:docMk/>
            <pc:sldMk cId="561134717" sldId="277"/>
            <ac:inkMk id="155" creationId="{BE3A1E0B-066D-4956-97F5-D91D4641AFFC}"/>
          </ac:inkMkLst>
        </pc:inkChg>
        <pc:inkChg chg="add mod">
          <ac:chgData name="Catherine Watson" userId="36b423ff-f3d0-4618-883e-c2bbeda03679" providerId="ADAL" clId="{BC545A7D-EDAC-4CE3-9D87-93EBEC52C73B}" dt="2022-06-03T02:45:43.835" v="4262"/>
          <ac:inkMkLst>
            <pc:docMk/>
            <pc:sldMk cId="561134717" sldId="277"/>
            <ac:inkMk id="156" creationId="{A21D3784-3C40-473E-A0C3-9DEFCF49FC70}"/>
          </ac:inkMkLst>
        </pc:inkChg>
        <pc:inkChg chg="add mod">
          <ac:chgData name="Catherine Watson" userId="36b423ff-f3d0-4618-883e-c2bbeda03679" providerId="ADAL" clId="{BC545A7D-EDAC-4CE3-9D87-93EBEC52C73B}" dt="2022-06-03T02:45:43.835" v="4262"/>
          <ac:inkMkLst>
            <pc:docMk/>
            <pc:sldMk cId="561134717" sldId="277"/>
            <ac:inkMk id="159" creationId="{889CF94F-B114-4605-8FBF-4729403FF15E}"/>
          </ac:inkMkLst>
        </pc:inkChg>
        <pc:inkChg chg="add mod">
          <ac:chgData name="Catherine Watson" userId="36b423ff-f3d0-4618-883e-c2bbeda03679" providerId="ADAL" clId="{BC545A7D-EDAC-4CE3-9D87-93EBEC52C73B}" dt="2022-06-03T02:45:43.835" v="4262"/>
          <ac:inkMkLst>
            <pc:docMk/>
            <pc:sldMk cId="561134717" sldId="277"/>
            <ac:inkMk id="160" creationId="{20C1D630-5D31-4FC0-BBFE-5FBB1BAA5A9D}"/>
          </ac:inkMkLst>
        </pc:inkChg>
        <pc:inkChg chg="add mod">
          <ac:chgData name="Catherine Watson" userId="36b423ff-f3d0-4618-883e-c2bbeda03679" providerId="ADAL" clId="{BC545A7D-EDAC-4CE3-9D87-93EBEC52C73B}" dt="2022-06-03T02:45:43.835" v="4262"/>
          <ac:inkMkLst>
            <pc:docMk/>
            <pc:sldMk cId="561134717" sldId="277"/>
            <ac:inkMk id="161" creationId="{779EA2DF-3F91-4104-BBF7-99660B472F50}"/>
          </ac:inkMkLst>
        </pc:inkChg>
        <pc:inkChg chg="add mod">
          <ac:chgData name="Catherine Watson" userId="36b423ff-f3d0-4618-883e-c2bbeda03679" providerId="ADAL" clId="{BC545A7D-EDAC-4CE3-9D87-93EBEC52C73B}" dt="2022-06-03T02:45:43.835" v="4262"/>
          <ac:inkMkLst>
            <pc:docMk/>
            <pc:sldMk cId="561134717" sldId="277"/>
            <ac:inkMk id="162" creationId="{19A9CFB0-50D8-4E62-8385-6AC1C0AD49BD}"/>
          </ac:inkMkLst>
        </pc:inkChg>
        <pc:inkChg chg="add">
          <ac:chgData name="Catherine Watson" userId="36b423ff-f3d0-4618-883e-c2bbeda03679" providerId="ADAL" clId="{BC545A7D-EDAC-4CE3-9D87-93EBEC52C73B}" dt="2022-06-03T02:45:35.626" v="4255" actId="9405"/>
          <ac:inkMkLst>
            <pc:docMk/>
            <pc:sldMk cId="561134717" sldId="277"/>
            <ac:inkMk id="164" creationId="{281BBAD3-0981-4E93-B407-0FAEBEFD32E5}"/>
          </ac:inkMkLst>
        </pc:inkChg>
        <pc:inkChg chg="add mod">
          <ac:chgData name="Catherine Watson" userId="36b423ff-f3d0-4618-883e-c2bbeda03679" providerId="ADAL" clId="{BC545A7D-EDAC-4CE3-9D87-93EBEC52C73B}" dt="2022-06-03T02:45:43.835" v="4262"/>
          <ac:inkMkLst>
            <pc:docMk/>
            <pc:sldMk cId="561134717" sldId="277"/>
            <ac:inkMk id="165" creationId="{A51B95BB-E2F3-4AEC-891F-821734487924}"/>
          </ac:inkMkLst>
        </pc:inkChg>
        <pc:inkChg chg="add mod">
          <ac:chgData name="Catherine Watson" userId="36b423ff-f3d0-4618-883e-c2bbeda03679" providerId="ADAL" clId="{BC545A7D-EDAC-4CE3-9D87-93EBEC52C73B}" dt="2022-06-03T02:45:43.835" v="4262"/>
          <ac:inkMkLst>
            <pc:docMk/>
            <pc:sldMk cId="561134717" sldId="277"/>
            <ac:inkMk id="166" creationId="{9FF3817E-AC0C-4D0B-8DAE-E26BACDF0FC3}"/>
          </ac:inkMkLst>
        </pc:inkChg>
        <pc:inkChg chg="add mod">
          <ac:chgData name="Catherine Watson" userId="36b423ff-f3d0-4618-883e-c2bbeda03679" providerId="ADAL" clId="{BC545A7D-EDAC-4CE3-9D87-93EBEC52C73B}" dt="2022-06-03T02:45:43.835" v="4262"/>
          <ac:inkMkLst>
            <pc:docMk/>
            <pc:sldMk cId="561134717" sldId="277"/>
            <ac:inkMk id="167" creationId="{FEE6A395-EF4B-4A2B-91C1-74A9050B0B06}"/>
          </ac:inkMkLst>
        </pc:inkChg>
        <pc:inkChg chg="add mod">
          <ac:chgData name="Catherine Watson" userId="36b423ff-f3d0-4618-883e-c2bbeda03679" providerId="ADAL" clId="{BC545A7D-EDAC-4CE3-9D87-93EBEC52C73B}" dt="2022-06-03T02:45:43.835" v="4262"/>
          <ac:inkMkLst>
            <pc:docMk/>
            <pc:sldMk cId="561134717" sldId="277"/>
            <ac:inkMk id="168" creationId="{800439FB-79BB-4804-BBCF-8308B56E9AE7}"/>
          </ac:inkMkLst>
        </pc:inkChg>
        <pc:inkChg chg="add mod">
          <ac:chgData name="Catherine Watson" userId="36b423ff-f3d0-4618-883e-c2bbeda03679" providerId="ADAL" clId="{BC545A7D-EDAC-4CE3-9D87-93EBEC52C73B}" dt="2022-06-03T02:45:43.835" v="4262"/>
          <ac:inkMkLst>
            <pc:docMk/>
            <pc:sldMk cId="561134717" sldId="277"/>
            <ac:inkMk id="169" creationId="{3AE3EA92-7945-440D-B847-EFA711C9E259}"/>
          </ac:inkMkLst>
        </pc:inkChg>
        <pc:inkChg chg="add mod">
          <ac:chgData name="Catherine Watson" userId="36b423ff-f3d0-4618-883e-c2bbeda03679" providerId="ADAL" clId="{BC545A7D-EDAC-4CE3-9D87-93EBEC52C73B}" dt="2022-06-03T02:45:43.835" v="4262"/>
          <ac:inkMkLst>
            <pc:docMk/>
            <pc:sldMk cId="561134717" sldId="277"/>
            <ac:inkMk id="170" creationId="{1CA1B686-ECB0-425E-8412-B782E87F93EB}"/>
          </ac:inkMkLst>
        </pc:inkChg>
        <pc:inkChg chg="add mod">
          <ac:chgData name="Catherine Watson" userId="36b423ff-f3d0-4618-883e-c2bbeda03679" providerId="ADAL" clId="{BC545A7D-EDAC-4CE3-9D87-93EBEC52C73B}" dt="2022-06-03T02:45:48.504" v="4268"/>
          <ac:inkMkLst>
            <pc:docMk/>
            <pc:sldMk cId="561134717" sldId="277"/>
            <ac:inkMk id="173" creationId="{8CFD7A03-49F0-4526-A843-A4D7AA1072EE}"/>
          </ac:inkMkLst>
        </pc:inkChg>
        <pc:inkChg chg="add mod">
          <ac:chgData name="Catherine Watson" userId="36b423ff-f3d0-4618-883e-c2bbeda03679" providerId="ADAL" clId="{BC545A7D-EDAC-4CE3-9D87-93EBEC52C73B}" dt="2022-06-03T02:45:48.504" v="4268"/>
          <ac:inkMkLst>
            <pc:docMk/>
            <pc:sldMk cId="561134717" sldId="277"/>
            <ac:inkMk id="174" creationId="{B9F6D42B-0797-4AB0-B824-E58D32238E41}"/>
          </ac:inkMkLst>
        </pc:inkChg>
        <pc:inkChg chg="add mod">
          <ac:chgData name="Catherine Watson" userId="36b423ff-f3d0-4618-883e-c2bbeda03679" providerId="ADAL" clId="{BC545A7D-EDAC-4CE3-9D87-93EBEC52C73B}" dt="2022-06-03T02:45:48.504" v="4268"/>
          <ac:inkMkLst>
            <pc:docMk/>
            <pc:sldMk cId="561134717" sldId="277"/>
            <ac:inkMk id="175" creationId="{FCA45E89-EC6C-44F0-BF53-8BEAD2158DB6}"/>
          </ac:inkMkLst>
        </pc:inkChg>
        <pc:inkChg chg="add mod">
          <ac:chgData name="Catherine Watson" userId="36b423ff-f3d0-4618-883e-c2bbeda03679" providerId="ADAL" clId="{BC545A7D-EDAC-4CE3-9D87-93EBEC52C73B}" dt="2022-06-03T02:45:48.504" v="4268"/>
          <ac:inkMkLst>
            <pc:docMk/>
            <pc:sldMk cId="561134717" sldId="277"/>
            <ac:inkMk id="176" creationId="{0B4C6C36-69F5-4C1D-8C88-512A57E16B52}"/>
          </ac:inkMkLst>
        </pc:inkChg>
        <pc:inkChg chg="add mod">
          <ac:chgData name="Catherine Watson" userId="36b423ff-f3d0-4618-883e-c2bbeda03679" providerId="ADAL" clId="{BC545A7D-EDAC-4CE3-9D87-93EBEC52C73B}" dt="2022-06-03T02:45:48.504" v="4268"/>
          <ac:inkMkLst>
            <pc:docMk/>
            <pc:sldMk cId="561134717" sldId="277"/>
            <ac:inkMk id="177" creationId="{3D081524-FCC0-4AF4-B3E7-2DAA6529A18E}"/>
          </ac:inkMkLst>
        </pc:inkChg>
        <pc:inkChg chg="add mod">
          <ac:chgData name="Catherine Watson" userId="36b423ff-f3d0-4618-883e-c2bbeda03679" providerId="ADAL" clId="{BC545A7D-EDAC-4CE3-9D87-93EBEC52C73B}" dt="2022-06-03T02:45:51.047" v="4272"/>
          <ac:inkMkLst>
            <pc:docMk/>
            <pc:sldMk cId="561134717" sldId="277"/>
            <ac:inkMk id="180" creationId="{938C96FA-A91F-454C-9626-37FD991653ED}"/>
          </ac:inkMkLst>
        </pc:inkChg>
        <pc:inkChg chg="add mod">
          <ac:chgData name="Catherine Watson" userId="36b423ff-f3d0-4618-883e-c2bbeda03679" providerId="ADAL" clId="{BC545A7D-EDAC-4CE3-9D87-93EBEC52C73B}" dt="2022-06-03T02:45:51.047" v="4272"/>
          <ac:inkMkLst>
            <pc:docMk/>
            <pc:sldMk cId="561134717" sldId="277"/>
            <ac:inkMk id="181" creationId="{02C4D2AF-DD40-45E8-A472-368326B6F26A}"/>
          </ac:inkMkLst>
        </pc:inkChg>
        <pc:inkChg chg="add mod">
          <ac:chgData name="Catherine Watson" userId="36b423ff-f3d0-4618-883e-c2bbeda03679" providerId="ADAL" clId="{BC545A7D-EDAC-4CE3-9D87-93EBEC52C73B}" dt="2022-06-03T02:45:51.047" v="4272"/>
          <ac:inkMkLst>
            <pc:docMk/>
            <pc:sldMk cId="561134717" sldId="277"/>
            <ac:inkMk id="182" creationId="{64975814-B579-44C7-B085-0E575E9F0CE3}"/>
          </ac:inkMkLst>
        </pc:inkChg>
        <pc:inkChg chg="add mod">
          <ac:chgData name="Catherine Watson" userId="36b423ff-f3d0-4618-883e-c2bbeda03679" providerId="ADAL" clId="{BC545A7D-EDAC-4CE3-9D87-93EBEC52C73B}" dt="2022-06-03T02:47:01.055" v="4312"/>
          <ac:inkMkLst>
            <pc:docMk/>
            <pc:sldMk cId="561134717" sldId="277"/>
            <ac:inkMk id="184" creationId="{9FE58F1A-4259-4D41-80CE-C85B8FD7F9C0}"/>
          </ac:inkMkLst>
        </pc:inkChg>
        <pc:inkChg chg="add mod">
          <ac:chgData name="Catherine Watson" userId="36b423ff-f3d0-4618-883e-c2bbeda03679" providerId="ADAL" clId="{BC545A7D-EDAC-4CE3-9D87-93EBEC52C73B}" dt="2022-06-03T02:47:01.055" v="4312"/>
          <ac:inkMkLst>
            <pc:docMk/>
            <pc:sldMk cId="561134717" sldId="277"/>
            <ac:inkMk id="185" creationId="{9DFFD3F0-8749-466C-BEDC-644C151D695D}"/>
          </ac:inkMkLst>
        </pc:inkChg>
        <pc:inkChg chg="add mod">
          <ac:chgData name="Catherine Watson" userId="36b423ff-f3d0-4618-883e-c2bbeda03679" providerId="ADAL" clId="{BC545A7D-EDAC-4CE3-9D87-93EBEC52C73B}" dt="2022-06-03T02:47:01.055" v="4312"/>
          <ac:inkMkLst>
            <pc:docMk/>
            <pc:sldMk cId="561134717" sldId="277"/>
            <ac:inkMk id="186" creationId="{9958757D-459A-495C-948E-4F87005AE744}"/>
          </ac:inkMkLst>
        </pc:inkChg>
        <pc:inkChg chg="add mod">
          <ac:chgData name="Catherine Watson" userId="36b423ff-f3d0-4618-883e-c2bbeda03679" providerId="ADAL" clId="{BC545A7D-EDAC-4CE3-9D87-93EBEC52C73B}" dt="2022-06-03T02:47:01.055" v="4312"/>
          <ac:inkMkLst>
            <pc:docMk/>
            <pc:sldMk cId="561134717" sldId="277"/>
            <ac:inkMk id="187" creationId="{3B6D1708-8F41-49D0-9211-2772894CC18E}"/>
          </ac:inkMkLst>
        </pc:inkChg>
        <pc:inkChg chg="add mod">
          <ac:chgData name="Catherine Watson" userId="36b423ff-f3d0-4618-883e-c2bbeda03679" providerId="ADAL" clId="{BC545A7D-EDAC-4CE3-9D87-93EBEC52C73B}" dt="2022-06-03T02:47:01.055" v="4312"/>
          <ac:inkMkLst>
            <pc:docMk/>
            <pc:sldMk cId="561134717" sldId="277"/>
            <ac:inkMk id="188" creationId="{596C9889-991F-4A51-AED1-02BDDA1E0D5A}"/>
          </ac:inkMkLst>
        </pc:inkChg>
        <pc:inkChg chg="add mod">
          <ac:chgData name="Catherine Watson" userId="36b423ff-f3d0-4618-883e-c2bbeda03679" providerId="ADAL" clId="{BC545A7D-EDAC-4CE3-9D87-93EBEC52C73B}" dt="2022-06-03T02:47:01.055" v="4312"/>
          <ac:inkMkLst>
            <pc:docMk/>
            <pc:sldMk cId="561134717" sldId="277"/>
            <ac:inkMk id="189" creationId="{03B08222-8BB4-45B5-A882-5135CA8AD635}"/>
          </ac:inkMkLst>
        </pc:inkChg>
        <pc:inkChg chg="add mod">
          <ac:chgData name="Catherine Watson" userId="36b423ff-f3d0-4618-883e-c2bbeda03679" providerId="ADAL" clId="{BC545A7D-EDAC-4CE3-9D87-93EBEC52C73B}" dt="2022-06-03T02:47:01.055" v="4312"/>
          <ac:inkMkLst>
            <pc:docMk/>
            <pc:sldMk cId="561134717" sldId="277"/>
            <ac:inkMk id="190" creationId="{4BD8288F-C52F-4631-8FE4-494734D7E7F4}"/>
          </ac:inkMkLst>
        </pc:inkChg>
        <pc:inkChg chg="add mod">
          <ac:chgData name="Catherine Watson" userId="36b423ff-f3d0-4618-883e-c2bbeda03679" providerId="ADAL" clId="{BC545A7D-EDAC-4CE3-9D87-93EBEC52C73B}" dt="2022-06-03T02:47:01.055" v="4312"/>
          <ac:inkMkLst>
            <pc:docMk/>
            <pc:sldMk cId="561134717" sldId="277"/>
            <ac:inkMk id="191" creationId="{323ABC88-FAD3-4AFD-B53C-1DCC08CD4A09}"/>
          </ac:inkMkLst>
        </pc:inkChg>
        <pc:inkChg chg="add mod">
          <ac:chgData name="Catherine Watson" userId="36b423ff-f3d0-4618-883e-c2bbeda03679" providerId="ADAL" clId="{BC545A7D-EDAC-4CE3-9D87-93EBEC52C73B}" dt="2022-06-03T02:47:01.055" v="4312"/>
          <ac:inkMkLst>
            <pc:docMk/>
            <pc:sldMk cId="561134717" sldId="277"/>
            <ac:inkMk id="193" creationId="{3FB63DE1-DC8E-43ED-B7CB-A9056C3A59B8}"/>
          </ac:inkMkLst>
        </pc:inkChg>
        <pc:inkChg chg="add mod">
          <ac:chgData name="Catherine Watson" userId="36b423ff-f3d0-4618-883e-c2bbeda03679" providerId="ADAL" clId="{BC545A7D-EDAC-4CE3-9D87-93EBEC52C73B}" dt="2022-06-03T02:47:01.055" v="4312"/>
          <ac:inkMkLst>
            <pc:docMk/>
            <pc:sldMk cId="561134717" sldId="277"/>
            <ac:inkMk id="194" creationId="{F5BD2FE8-4459-4D87-85F0-333255CF03D6}"/>
          </ac:inkMkLst>
        </pc:inkChg>
        <pc:inkChg chg="add mod">
          <ac:chgData name="Catherine Watson" userId="36b423ff-f3d0-4618-883e-c2bbeda03679" providerId="ADAL" clId="{BC545A7D-EDAC-4CE3-9D87-93EBEC52C73B}" dt="2022-06-03T02:47:01.055" v="4312"/>
          <ac:inkMkLst>
            <pc:docMk/>
            <pc:sldMk cId="561134717" sldId="277"/>
            <ac:inkMk id="195" creationId="{5F284A30-C2FC-4A78-8569-5E27D39AD482}"/>
          </ac:inkMkLst>
        </pc:inkChg>
        <pc:inkChg chg="add mod">
          <ac:chgData name="Catherine Watson" userId="36b423ff-f3d0-4618-883e-c2bbeda03679" providerId="ADAL" clId="{BC545A7D-EDAC-4CE3-9D87-93EBEC52C73B}" dt="2022-06-03T02:47:01.055" v="4312"/>
          <ac:inkMkLst>
            <pc:docMk/>
            <pc:sldMk cId="561134717" sldId="277"/>
            <ac:inkMk id="196" creationId="{EA32C848-15F4-47ED-93C5-199728B4D40C}"/>
          </ac:inkMkLst>
        </pc:inkChg>
        <pc:inkChg chg="add mod">
          <ac:chgData name="Catherine Watson" userId="36b423ff-f3d0-4618-883e-c2bbeda03679" providerId="ADAL" clId="{BC545A7D-EDAC-4CE3-9D87-93EBEC52C73B}" dt="2022-06-03T02:47:01.055" v="4312"/>
          <ac:inkMkLst>
            <pc:docMk/>
            <pc:sldMk cId="561134717" sldId="277"/>
            <ac:inkMk id="197" creationId="{305AA88D-7DB7-45DC-B3D7-5AA89885F46B}"/>
          </ac:inkMkLst>
        </pc:inkChg>
        <pc:inkChg chg="add mod">
          <ac:chgData name="Catherine Watson" userId="36b423ff-f3d0-4618-883e-c2bbeda03679" providerId="ADAL" clId="{BC545A7D-EDAC-4CE3-9D87-93EBEC52C73B}" dt="2022-06-03T02:47:01.055" v="4312"/>
          <ac:inkMkLst>
            <pc:docMk/>
            <pc:sldMk cId="561134717" sldId="277"/>
            <ac:inkMk id="199" creationId="{D862210D-DF15-4272-87D5-4AAE44F578EB}"/>
          </ac:inkMkLst>
        </pc:inkChg>
        <pc:inkChg chg="add mod">
          <ac:chgData name="Catherine Watson" userId="36b423ff-f3d0-4618-883e-c2bbeda03679" providerId="ADAL" clId="{BC545A7D-EDAC-4CE3-9D87-93EBEC52C73B}" dt="2022-06-03T02:47:01.055" v="4312"/>
          <ac:inkMkLst>
            <pc:docMk/>
            <pc:sldMk cId="561134717" sldId="277"/>
            <ac:inkMk id="201" creationId="{140D82DF-31A2-4DB8-856F-00107F4C67C1}"/>
          </ac:inkMkLst>
        </pc:inkChg>
        <pc:inkChg chg="add mod">
          <ac:chgData name="Catherine Watson" userId="36b423ff-f3d0-4618-883e-c2bbeda03679" providerId="ADAL" clId="{BC545A7D-EDAC-4CE3-9D87-93EBEC52C73B}" dt="2022-06-03T02:47:01.055" v="4312"/>
          <ac:inkMkLst>
            <pc:docMk/>
            <pc:sldMk cId="561134717" sldId="277"/>
            <ac:inkMk id="202" creationId="{A41A8592-D2B6-40CE-935E-5962C752D642}"/>
          </ac:inkMkLst>
        </pc:inkChg>
        <pc:inkChg chg="add mod">
          <ac:chgData name="Catherine Watson" userId="36b423ff-f3d0-4618-883e-c2bbeda03679" providerId="ADAL" clId="{BC545A7D-EDAC-4CE3-9D87-93EBEC52C73B}" dt="2022-06-03T02:47:01.055" v="4312"/>
          <ac:inkMkLst>
            <pc:docMk/>
            <pc:sldMk cId="561134717" sldId="277"/>
            <ac:inkMk id="203" creationId="{16891C62-7576-47F4-87F9-69E53E0484E3}"/>
          </ac:inkMkLst>
        </pc:inkChg>
        <pc:inkChg chg="add mod">
          <ac:chgData name="Catherine Watson" userId="36b423ff-f3d0-4618-883e-c2bbeda03679" providerId="ADAL" clId="{BC545A7D-EDAC-4CE3-9D87-93EBEC52C73B}" dt="2022-06-03T02:47:01.055" v="4312"/>
          <ac:inkMkLst>
            <pc:docMk/>
            <pc:sldMk cId="561134717" sldId="277"/>
            <ac:inkMk id="204" creationId="{23164E25-7EB2-4F61-9005-E6B6CAF9382F}"/>
          </ac:inkMkLst>
        </pc:inkChg>
        <pc:inkChg chg="add mod">
          <ac:chgData name="Catherine Watson" userId="36b423ff-f3d0-4618-883e-c2bbeda03679" providerId="ADAL" clId="{BC545A7D-EDAC-4CE3-9D87-93EBEC52C73B}" dt="2022-06-03T02:47:01.055" v="4312"/>
          <ac:inkMkLst>
            <pc:docMk/>
            <pc:sldMk cId="561134717" sldId="277"/>
            <ac:inkMk id="205" creationId="{AFD4CC8F-ED71-4993-91E0-C7B237E19850}"/>
          </ac:inkMkLst>
        </pc:inkChg>
        <pc:inkChg chg="add mod">
          <ac:chgData name="Catherine Watson" userId="36b423ff-f3d0-4618-883e-c2bbeda03679" providerId="ADAL" clId="{BC545A7D-EDAC-4CE3-9D87-93EBEC52C73B}" dt="2022-06-03T02:47:01.055" v="4312"/>
          <ac:inkMkLst>
            <pc:docMk/>
            <pc:sldMk cId="561134717" sldId="277"/>
            <ac:inkMk id="207" creationId="{9D54D87A-C518-4AC4-B59D-19BCD9648130}"/>
          </ac:inkMkLst>
        </pc:inkChg>
        <pc:inkChg chg="add mod">
          <ac:chgData name="Catherine Watson" userId="36b423ff-f3d0-4618-883e-c2bbeda03679" providerId="ADAL" clId="{BC545A7D-EDAC-4CE3-9D87-93EBEC52C73B}" dt="2022-06-03T02:47:01.055" v="4312"/>
          <ac:inkMkLst>
            <pc:docMk/>
            <pc:sldMk cId="561134717" sldId="277"/>
            <ac:inkMk id="208" creationId="{8522A007-DB91-470F-A279-5708FE366E00}"/>
          </ac:inkMkLst>
        </pc:inkChg>
        <pc:inkChg chg="add mod">
          <ac:chgData name="Catherine Watson" userId="36b423ff-f3d0-4618-883e-c2bbeda03679" providerId="ADAL" clId="{BC545A7D-EDAC-4CE3-9D87-93EBEC52C73B}" dt="2022-06-03T02:47:01.055" v="4312"/>
          <ac:inkMkLst>
            <pc:docMk/>
            <pc:sldMk cId="561134717" sldId="277"/>
            <ac:inkMk id="209" creationId="{03555298-7AB4-47D9-84FC-F852E22CDC4E}"/>
          </ac:inkMkLst>
        </pc:inkChg>
        <pc:inkChg chg="add mod">
          <ac:chgData name="Catherine Watson" userId="36b423ff-f3d0-4618-883e-c2bbeda03679" providerId="ADAL" clId="{BC545A7D-EDAC-4CE3-9D87-93EBEC52C73B}" dt="2022-06-03T02:47:01.055" v="4312"/>
          <ac:inkMkLst>
            <pc:docMk/>
            <pc:sldMk cId="561134717" sldId="277"/>
            <ac:inkMk id="210" creationId="{CAFD6E87-F939-4AC5-B175-5B03B1FCD6FC}"/>
          </ac:inkMkLst>
        </pc:inkChg>
        <pc:inkChg chg="add mod">
          <ac:chgData name="Catherine Watson" userId="36b423ff-f3d0-4618-883e-c2bbeda03679" providerId="ADAL" clId="{BC545A7D-EDAC-4CE3-9D87-93EBEC52C73B}" dt="2022-06-03T02:47:01.055" v="4312"/>
          <ac:inkMkLst>
            <pc:docMk/>
            <pc:sldMk cId="561134717" sldId="277"/>
            <ac:inkMk id="211" creationId="{18014B44-FAC8-48A2-BF32-E56B5DA4B479}"/>
          </ac:inkMkLst>
        </pc:inkChg>
        <pc:inkChg chg="add mod">
          <ac:chgData name="Catherine Watson" userId="36b423ff-f3d0-4618-883e-c2bbeda03679" providerId="ADAL" clId="{BC545A7D-EDAC-4CE3-9D87-93EBEC52C73B}" dt="2022-06-03T02:47:01.055" v="4312"/>
          <ac:inkMkLst>
            <pc:docMk/>
            <pc:sldMk cId="561134717" sldId="277"/>
            <ac:inkMk id="213" creationId="{E3BE3480-B9C0-4204-9F65-5F559A13152D}"/>
          </ac:inkMkLst>
        </pc:inkChg>
        <pc:inkChg chg="add mod">
          <ac:chgData name="Catherine Watson" userId="36b423ff-f3d0-4618-883e-c2bbeda03679" providerId="ADAL" clId="{BC545A7D-EDAC-4CE3-9D87-93EBEC52C73B}" dt="2022-06-03T02:47:01.055" v="4312"/>
          <ac:inkMkLst>
            <pc:docMk/>
            <pc:sldMk cId="561134717" sldId="277"/>
            <ac:inkMk id="214" creationId="{9B046FF5-41B0-4FF0-84FD-9F1ADC794C4A}"/>
          </ac:inkMkLst>
        </pc:inkChg>
        <pc:inkChg chg="add mod">
          <ac:chgData name="Catherine Watson" userId="36b423ff-f3d0-4618-883e-c2bbeda03679" providerId="ADAL" clId="{BC545A7D-EDAC-4CE3-9D87-93EBEC52C73B}" dt="2022-06-03T02:47:01.055" v="4312"/>
          <ac:inkMkLst>
            <pc:docMk/>
            <pc:sldMk cId="561134717" sldId="277"/>
            <ac:inkMk id="215" creationId="{67E98B1E-5F30-4C7C-A4C8-1D88F880A11F}"/>
          </ac:inkMkLst>
        </pc:inkChg>
        <pc:inkChg chg="add mod">
          <ac:chgData name="Catherine Watson" userId="36b423ff-f3d0-4618-883e-c2bbeda03679" providerId="ADAL" clId="{BC545A7D-EDAC-4CE3-9D87-93EBEC52C73B}" dt="2022-06-03T02:47:01.055" v="4312"/>
          <ac:inkMkLst>
            <pc:docMk/>
            <pc:sldMk cId="561134717" sldId="277"/>
            <ac:inkMk id="217" creationId="{16FE7FC3-47E8-4FA1-90C0-603ECF6C3D89}"/>
          </ac:inkMkLst>
        </pc:inkChg>
        <pc:inkChg chg="add mod">
          <ac:chgData name="Catherine Watson" userId="36b423ff-f3d0-4618-883e-c2bbeda03679" providerId="ADAL" clId="{BC545A7D-EDAC-4CE3-9D87-93EBEC52C73B}" dt="2022-06-03T02:47:01.055" v="4312"/>
          <ac:inkMkLst>
            <pc:docMk/>
            <pc:sldMk cId="561134717" sldId="277"/>
            <ac:inkMk id="219" creationId="{DE9E27E5-5AF9-4B73-B8B3-371B6D0EE11D}"/>
          </ac:inkMkLst>
        </pc:inkChg>
        <pc:inkChg chg="add mod">
          <ac:chgData name="Catherine Watson" userId="36b423ff-f3d0-4618-883e-c2bbeda03679" providerId="ADAL" clId="{BC545A7D-EDAC-4CE3-9D87-93EBEC52C73B}" dt="2022-06-03T02:47:01.055" v="4312"/>
          <ac:inkMkLst>
            <pc:docMk/>
            <pc:sldMk cId="561134717" sldId="277"/>
            <ac:inkMk id="220" creationId="{A284DA85-152B-4DE1-BA05-20867A64C364}"/>
          </ac:inkMkLst>
        </pc:inkChg>
        <pc:inkChg chg="add mod">
          <ac:chgData name="Catherine Watson" userId="36b423ff-f3d0-4618-883e-c2bbeda03679" providerId="ADAL" clId="{BC545A7D-EDAC-4CE3-9D87-93EBEC52C73B}" dt="2022-06-03T02:47:01.055" v="4312"/>
          <ac:inkMkLst>
            <pc:docMk/>
            <pc:sldMk cId="561134717" sldId="277"/>
            <ac:inkMk id="222" creationId="{8E163564-C162-4C9E-A5F6-390D682E117F}"/>
          </ac:inkMkLst>
        </pc:inkChg>
        <pc:inkChg chg="add mod">
          <ac:chgData name="Catherine Watson" userId="36b423ff-f3d0-4618-883e-c2bbeda03679" providerId="ADAL" clId="{BC545A7D-EDAC-4CE3-9D87-93EBEC52C73B}" dt="2022-06-03T02:47:10.567" v="4314"/>
          <ac:inkMkLst>
            <pc:docMk/>
            <pc:sldMk cId="561134717" sldId="277"/>
            <ac:inkMk id="224" creationId="{ECDC06A4-0B00-4632-A5E7-000C135EC302}"/>
          </ac:inkMkLst>
        </pc:inkChg>
        <pc:inkChg chg="add">
          <ac:chgData name="Catherine Watson" userId="36b423ff-f3d0-4618-883e-c2bbeda03679" providerId="ADAL" clId="{BC545A7D-EDAC-4CE3-9D87-93EBEC52C73B}" dt="2022-06-03T02:47:15.450" v="4315" actId="9405"/>
          <ac:inkMkLst>
            <pc:docMk/>
            <pc:sldMk cId="561134717" sldId="277"/>
            <ac:inkMk id="226" creationId="{1461B4AB-9F88-4DFA-823B-760C8D5D3830}"/>
          </ac:inkMkLst>
        </pc:inkChg>
        <pc:inkChg chg="add">
          <ac:chgData name="Catherine Watson" userId="36b423ff-f3d0-4618-883e-c2bbeda03679" providerId="ADAL" clId="{BC545A7D-EDAC-4CE3-9D87-93EBEC52C73B}" dt="2022-06-03T02:47:32.084" v="4316" actId="9405"/>
          <ac:inkMkLst>
            <pc:docMk/>
            <pc:sldMk cId="561134717" sldId="277"/>
            <ac:inkMk id="227" creationId="{2C8A0F2D-EA3E-413D-956D-7AB7BC97A3A6}"/>
          </ac:inkMkLst>
        </pc:inkChg>
      </pc:sldChg>
      <pc:sldChg chg="addSp delSp modSp new mod">
        <pc:chgData name="Catherine Watson" userId="36b423ff-f3d0-4618-883e-c2bbeda03679" providerId="ADAL" clId="{BC545A7D-EDAC-4CE3-9D87-93EBEC52C73B}" dt="2022-06-03T02:08:54.518" v="3187"/>
        <pc:sldMkLst>
          <pc:docMk/>
          <pc:sldMk cId="3549175584" sldId="278"/>
        </pc:sldMkLst>
        <pc:grpChg chg="del mod">
          <ac:chgData name="Catherine Watson" userId="36b423ff-f3d0-4618-883e-c2bbeda03679" providerId="ADAL" clId="{BC545A7D-EDAC-4CE3-9D87-93EBEC52C73B}" dt="2022-06-02T02:13:52.988" v="1488"/>
          <ac:grpSpMkLst>
            <pc:docMk/>
            <pc:sldMk cId="3549175584" sldId="278"/>
            <ac:grpSpMk id="5" creationId="{CA6D2802-3D6A-4209-BCC0-C284D586AD47}"/>
          </ac:grpSpMkLst>
        </pc:grpChg>
        <pc:grpChg chg="del mod">
          <ac:chgData name="Catherine Watson" userId="36b423ff-f3d0-4618-883e-c2bbeda03679" providerId="ADAL" clId="{BC545A7D-EDAC-4CE3-9D87-93EBEC52C73B}" dt="2022-06-02T02:14:41.979" v="1522"/>
          <ac:grpSpMkLst>
            <pc:docMk/>
            <pc:sldMk cId="3549175584" sldId="278"/>
            <ac:grpSpMk id="9" creationId="{56987F22-EF51-4627-B0F0-F3FA0093DC96}"/>
          </ac:grpSpMkLst>
        </pc:grpChg>
        <pc:grpChg chg="del mod">
          <ac:chgData name="Catherine Watson" userId="36b423ff-f3d0-4618-883e-c2bbeda03679" providerId="ADAL" clId="{BC545A7D-EDAC-4CE3-9D87-93EBEC52C73B}" dt="2022-06-02T02:14:22.362" v="1500"/>
          <ac:grpSpMkLst>
            <pc:docMk/>
            <pc:sldMk cId="3549175584" sldId="278"/>
            <ac:grpSpMk id="17" creationId="{17BFC960-BAA4-4216-B0B2-0254943BAB61}"/>
          </ac:grpSpMkLst>
        </pc:grpChg>
        <pc:grpChg chg="del mod">
          <ac:chgData name="Catherine Watson" userId="36b423ff-f3d0-4618-883e-c2bbeda03679" providerId="ADAL" clId="{BC545A7D-EDAC-4CE3-9D87-93EBEC52C73B}" dt="2022-06-02T02:14:29.239" v="1514"/>
          <ac:grpSpMkLst>
            <pc:docMk/>
            <pc:sldMk cId="3549175584" sldId="278"/>
            <ac:grpSpMk id="21" creationId="{D279A657-888D-4BAC-96B3-402AF349F8D5}"/>
          </ac:grpSpMkLst>
        </pc:grpChg>
        <pc:grpChg chg="del mod">
          <ac:chgData name="Catherine Watson" userId="36b423ff-f3d0-4618-883e-c2bbeda03679" providerId="ADAL" clId="{BC545A7D-EDAC-4CE3-9D87-93EBEC52C73B}" dt="2022-06-02T02:14:32.743" v="1516"/>
          <ac:grpSpMkLst>
            <pc:docMk/>
            <pc:sldMk cId="3549175584" sldId="278"/>
            <ac:grpSpMk id="35" creationId="{DEE6B3DB-059E-4C24-B485-876A5F851232}"/>
          </ac:grpSpMkLst>
        </pc:grpChg>
        <pc:grpChg chg="del mod">
          <ac:chgData name="Catherine Watson" userId="36b423ff-f3d0-4618-883e-c2bbeda03679" providerId="ADAL" clId="{BC545A7D-EDAC-4CE3-9D87-93EBEC52C73B}" dt="2022-06-02T02:14:41.979" v="1522"/>
          <ac:grpSpMkLst>
            <pc:docMk/>
            <pc:sldMk cId="3549175584" sldId="278"/>
            <ac:grpSpMk id="37" creationId="{5613C148-CC6B-4A58-BECB-1C774B068D37}"/>
          </ac:grpSpMkLst>
        </pc:grpChg>
        <pc:grpChg chg="del mod">
          <ac:chgData name="Catherine Watson" userId="36b423ff-f3d0-4618-883e-c2bbeda03679" providerId="ADAL" clId="{BC545A7D-EDAC-4CE3-9D87-93EBEC52C73B}" dt="2022-06-02T02:14:41.979" v="1522"/>
          <ac:grpSpMkLst>
            <pc:docMk/>
            <pc:sldMk cId="3549175584" sldId="278"/>
            <ac:grpSpMk id="40" creationId="{9AD8D599-F3E1-4B0E-90A0-2E4347180C24}"/>
          </ac:grpSpMkLst>
        </pc:grpChg>
        <pc:grpChg chg="del mod">
          <ac:chgData name="Catherine Watson" userId="36b423ff-f3d0-4618-883e-c2bbeda03679" providerId="ADAL" clId="{BC545A7D-EDAC-4CE3-9D87-93EBEC52C73B}" dt="2022-06-02T02:14:44.758" v="1526"/>
          <ac:grpSpMkLst>
            <pc:docMk/>
            <pc:sldMk cId="3549175584" sldId="278"/>
            <ac:grpSpMk id="43" creationId="{EA84A39C-70DC-46F2-8C3A-1E0BCCC45261}"/>
          </ac:grpSpMkLst>
        </pc:grpChg>
        <pc:grpChg chg="del mod">
          <ac:chgData name="Catherine Watson" userId="36b423ff-f3d0-4618-883e-c2bbeda03679" providerId="ADAL" clId="{BC545A7D-EDAC-4CE3-9D87-93EBEC52C73B}" dt="2022-06-02T02:14:52.904" v="1534"/>
          <ac:grpSpMkLst>
            <pc:docMk/>
            <pc:sldMk cId="3549175584" sldId="278"/>
            <ac:grpSpMk id="47" creationId="{702E234E-C29C-4D61-BFBA-E96A16EF23DC}"/>
          </ac:grpSpMkLst>
        </pc:grpChg>
        <pc:grpChg chg="del mod">
          <ac:chgData name="Catherine Watson" userId="36b423ff-f3d0-4618-883e-c2bbeda03679" providerId="ADAL" clId="{BC545A7D-EDAC-4CE3-9D87-93EBEC52C73B}" dt="2022-06-02T02:14:52.904" v="1534"/>
          <ac:grpSpMkLst>
            <pc:docMk/>
            <pc:sldMk cId="3549175584" sldId="278"/>
            <ac:grpSpMk id="52" creationId="{C7DA1261-AABE-45AC-A7C3-39FF6E17D9AA}"/>
          </ac:grpSpMkLst>
        </pc:grpChg>
        <pc:grpChg chg="del mod">
          <ac:chgData name="Catherine Watson" userId="36b423ff-f3d0-4618-883e-c2bbeda03679" providerId="ADAL" clId="{BC545A7D-EDAC-4CE3-9D87-93EBEC52C73B}" dt="2022-06-02T02:14:57.254" v="1537"/>
          <ac:grpSpMkLst>
            <pc:docMk/>
            <pc:sldMk cId="3549175584" sldId="278"/>
            <ac:grpSpMk id="55" creationId="{A34A155E-E434-4D34-8703-E324BCC4F21B}"/>
          </ac:grpSpMkLst>
        </pc:grpChg>
        <pc:grpChg chg="del mod">
          <ac:chgData name="Catherine Watson" userId="36b423ff-f3d0-4618-883e-c2bbeda03679" providerId="ADAL" clId="{BC545A7D-EDAC-4CE3-9D87-93EBEC52C73B}" dt="2022-06-02T02:15:00.467" v="1539"/>
          <ac:grpSpMkLst>
            <pc:docMk/>
            <pc:sldMk cId="3549175584" sldId="278"/>
            <ac:grpSpMk id="58" creationId="{FED33BE8-2D26-4316-BCB7-D84F98ACD1CD}"/>
          </ac:grpSpMkLst>
        </pc:grpChg>
        <pc:grpChg chg="del mod">
          <ac:chgData name="Catherine Watson" userId="36b423ff-f3d0-4618-883e-c2bbeda03679" providerId="ADAL" clId="{BC545A7D-EDAC-4CE3-9D87-93EBEC52C73B}" dt="2022-06-02T02:15:06.828" v="1544"/>
          <ac:grpSpMkLst>
            <pc:docMk/>
            <pc:sldMk cId="3549175584" sldId="278"/>
            <ac:grpSpMk id="60" creationId="{CF159339-4817-4BE8-9F4C-BC88B1553B03}"/>
          </ac:grpSpMkLst>
        </pc:grpChg>
        <pc:grpChg chg="del mod">
          <ac:chgData name="Catherine Watson" userId="36b423ff-f3d0-4618-883e-c2bbeda03679" providerId="ADAL" clId="{BC545A7D-EDAC-4CE3-9D87-93EBEC52C73B}" dt="2022-06-02T02:15:08.823" v="1548"/>
          <ac:grpSpMkLst>
            <pc:docMk/>
            <pc:sldMk cId="3549175584" sldId="278"/>
            <ac:grpSpMk id="65" creationId="{7A987C2C-8D5C-4086-9293-07DBA6C76878}"/>
          </ac:grpSpMkLst>
        </pc:grpChg>
        <pc:grpChg chg="del mod">
          <ac:chgData name="Catherine Watson" userId="36b423ff-f3d0-4618-883e-c2bbeda03679" providerId="ADAL" clId="{BC545A7D-EDAC-4CE3-9D87-93EBEC52C73B}" dt="2022-06-02T02:15:12.249" v="1553"/>
          <ac:grpSpMkLst>
            <pc:docMk/>
            <pc:sldMk cId="3549175584" sldId="278"/>
            <ac:grpSpMk id="69" creationId="{7751BCAE-9A0E-47CB-B64E-9F3CA591FFD2}"/>
          </ac:grpSpMkLst>
        </pc:grpChg>
        <pc:grpChg chg="del mod">
          <ac:chgData name="Catherine Watson" userId="36b423ff-f3d0-4618-883e-c2bbeda03679" providerId="ADAL" clId="{BC545A7D-EDAC-4CE3-9D87-93EBEC52C73B}" dt="2022-06-02T02:15:26.592" v="1578"/>
          <ac:grpSpMkLst>
            <pc:docMk/>
            <pc:sldMk cId="3549175584" sldId="278"/>
            <ac:grpSpMk id="74" creationId="{EBE89424-C7DE-41E2-BAC7-CC2620FC174A}"/>
          </ac:grpSpMkLst>
        </pc:grpChg>
        <pc:grpChg chg="del mod">
          <ac:chgData name="Catherine Watson" userId="36b423ff-f3d0-4618-883e-c2bbeda03679" providerId="ADAL" clId="{BC545A7D-EDAC-4CE3-9D87-93EBEC52C73B}" dt="2022-06-02T02:15:26.592" v="1578"/>
          <ac:grpSpMkLst>
            <pc:docMk/>
            <pc:sldMk cId="3549175584" sldId="278"/>
            <ac:grpSpMk id="99" creationId="{6A34EA73-3EB6-41D1-B989-2A68F5E4136E}"/>
          </ac:grpSpMkLst>
        </pc:grpChg>
        <pc:grpChg chg="mod">
          <ac:chgData name="Catherine Watson" userId="36b423ff-f3d0-4618-883e-c2bbeda03679" providerId="ADAL" clId="{BC545A7D-EDAC-4CE3-9D87-93EBEC52C73B}" dt="2022-06-02T02:15:26.592" v="1578"/>
          <ac:grpSpMkLst>
            <pc:docMk/>
            <pc:sldMk cId="3549175584" sldId="278"/>
            <ac:grpSpMk id="100" creationId="{A63DF6A7-7F1C-4632-BF57-460B815E38CF}"/>
          </ac:grpSpMkLst>
        </pc:grpChg>
        <pc:grpChg chg="del mod">
          <ac:chgData name="Catherine Watson" userId="36b423ff-f3d0-4618-883e-c2bbeda03679" providerId="ADAL" clId="{BC545A7D-EDAC-4CE3-9D87-93EBEC52C73B}" dt="2022-06-02T02:16:21.698" v="1591"/>
          <ac:grpSpMkLst>
            <pc:docMk/>
            <pc:sldMk cId="3549175584" sldId="278"/>
            <ac:grpSpMk id="109" creationId="{CDE141A4-122F-4CE7-9E97-1AF6B06FAC0D}"/>
          </ac:grpSpMkLst>
        </pc:grpChg>
        <pc:grpChg chg="del mod">
          <ac:chgData name="Catherine Watson" userId="36b423ff-f3d0-4618-883e-c2bbeda03679" providerId="ADAL" clId="{BC545A7D-EDAC-4CE3-9D87-93EBEC52C73B}" dt="2022-06-02T02:16:24.896" v="1596"/>
          <ac:grpSpMkLst>
            <pc:docMk/>
            <pc:sldMk cId="3549175584" sldId="278"/>
            <ac:grpSpMk id="113" creationId="{C18D63F5-CC7D-44C4-A30C-12D1C8811978}"/>
          </ac:grpSpMkLst>
        </pc:grpChg>
        <pc:grpChg chg="mod">
          <ac:chgData name="Catherine Watson" userId="36b423ff-f3d0-4618-883e-c2bbeda03679" providerId="ADAL" clId="{BC545A7D-EDAC-4CE3-9D87-93EBEC52C73B}" dt="2022-06-02T02:16:24.896" v="1596"/>
          <ac:grpSpMkLst>
            <pc:docMk/>
            <pc:sldMk cId="3549175584" sldId="278"/>
            <ac:grpSpMk id="118" creationId="{E1FD8583-B425-41CB-BF13-6E3B897EE282}"/>
          </ac:grpSpMkLst>
        </pc:grpChg>
        <pc:grpChg chg="del mod">
          <ac:chgData name="Catherine Watson" userId="36b423ff-f3d0-4618-883e-c2bbeda03679" providerId="ADAL" clId="{BC545A7D-EDAC-4CE3-9D87-93EBEC52C73B}" dt="2022-06-02T02:16:37.528" v="1619"/>
          <ac:grpSpMkLst>
            <pc:docMk/>
            <pc:sldMk cId="3549175584" sldId="278"/>
            <ac:grpSpMk id="124" creationId="{301AF758-434D-4BC6-B24D-FEE9C9DAC434}"/>
          </ac:grpSpMkLst>
        </pc:grpChg>
        <pc:grpChg chg="del mod">
          <ac:chgData name="Catherine Watson" userId="36b423ff-f3d0-4618-883e-c2bbeda03679" providerId="ADAL" clId="{BC545A7D-EDAC-4CE3-9D87-93EBEC52C73B}" dt="2022-06-02T02:16:29.896" v="1606"/>
          <ac:grpSpMkLst>
            <pc:docMk/>
            <pc:sldMk cId="3549175584" sldId="278"/>
            <ac:grpSpMk id="125" creationId="{4A8E05ED-1363-4C29-A57F-72E91306410B}"/>
          </ac:grpSpMkLst>
        </pc:grpChg>
        <pc:grpChg chg="del mod">
          <ac:chgData name="Catherine Watson" userId="36b423ff-f3d0-4618-883e-c2bbeda03679" providerId="ADAL" clId="{BC545A7D-EDAC-4CE3-9D87-93EBEC52C73B}" dt="2022-06-02T02:16:32.779" v="1610"/>
          <ac:grpSpMkLst>
            <pc:docMk/>
            <pc:sldMk cId="3549175584" sldId="278"/>
            <ac:grpSpMk id="129" creationId="{90727616-853E-460D-99E0-601AB3666564}"/>
          </ac:grpSpMkLst>
        </pc:grpChg>
        <pc:grpChg chg="del mod">
          <ac:chgData name="Catherine Watson" userId="36b423ff-f3d0-4618-883e-c2bbeda03679" providerId="ADAL" clId="{BC545A7D-EDAC-4CE3-9D87-93EBEC52C73B}" dt="2022-06-02T02:16:37.528" v="1619"/>
          <ac:grpSpMkLst>
            <pc:docMk/>
            <pc:sldMk cId="3549175584" sldId="278"/>
            <ac:grpSpMk id="133" creationId="{E2DA6193-95AF-4127-83C3-4ACE83AE36E3}"/>
          </ac:grpSpMkLst>
        </pc:grpChg>
        <pc:grpChg chg="del mod">
          <ac:chgData name="Catherine Watson" userId="36b423ff-f3d0-4618-883e-c2bbeda03679" providerId="ADAL" clId="{BC545A7D-EDAC-4CE3-9D87-93EBEC52C73B}" dt="2022-06-02T02:16:39.663" v="1623"/>
          <ac:grpSpMkLst>
            <pc:docMk/>
            <pc:sldMk cId="3549175584" sldId="278"/>
            <ac:grpSpMk id="142" creationId="{85988872-ED16-4FA7-8E67-D463E46AB7E2}"/>
          </ac:grpSpMkLst>
        </pc:grpChg>
        <pc:grpChg chg="del mod">
          <ac:chgData name="Catherine Watson" userId="36b423ff-f3d0-4618-883e-c2bbeda03679" providerId="ADAL" clId="{BC545A7D-EDAC-4CE3-9D87-93EBEC52C73B}" dt="2022-06-02T02:16:42.376" v="1628"/>
          <ac:grpSpMkLst>
            <pc:docMk/>
            <pc:sldMk cId="3549175584" sldId="278"/>
            <ac:grpSpMk id="146" creationId="{FDEBCEA3-17D2-43CE-85EA-C24C50740FF9}"/>
          </ac:grpSpMkLst>
        </pc:grpChg>
        <pc:grpChg chg="del mod">
          <ac:chgData name="Catherine Watson" userId="36b423ff-f3d0-4618-883e-c2bbeda03679" providerId="ADAL" clId="{BC545A7D-EDAC-4CE3-9D87-93EBEC52C73B}" dt="2022-06-02T02:16:45.248" v="1633"/>
          <ac:grpSpMkLst>
            <pc:docMk/>
            <pc:sldMk cId="3549175584" sldId="278"/>
            <ac:grpSpMk id="151" creationId="{3D0C88F7-477A-4735-83EA-8E038943C3DD}"/>
          </ac:grpSpMkLst>
        </pc:grpChg>
        <pc:grpChg chg="del mod">
          <ac:chgData name="Catherine Watson" userId="36b423ff-f3d0-4618-883e-c2bbeda03679" providerId="ADAL" clId="{BC545A7D-EDAC-4CE3-9D87-93EBEC52C73B}" dt="2022-06-02T02:16:49.570" v="1639"/>
          <ac:grpSpMkLst>
            <pc:docMk/>
            <pc:sldMk cId="3549175584" sldId="278"/>
            <ac:grpSpMk id="156" creationId="{20E706C4-91BB-463C-A736-6767E973D723}"/>
          </ac:grpSpMkLst>
        </pc:grpChg>
        <pc:grpChg chg="mod">
          <ac:chgData name="Catherine Watson" userId="36b423ff-f3d0-4618-883e-c2bbeda03679" providerId="ADAL" clId="{BC545A7D-EDAC-4CE3-9D87-93EBEC52C73B}" dt="2022-06-02T02:16:49.570" v="1639"/>
          <ac:grpSpMkLst>
            <pc:docMk/>
            <pc:sldMk cId="3549175584" sldId="278"/>
            <ac:grpSpMk id="162" creationId="{B199337B-3AF1-4114-B3D4-D1CE7D9B7A09}"/>
          </ac:grpSpMkLst>
        </pc:grpChg>
        <pc:grpChg chg="mod">
          <ac:chgData name="Catherine Watson" userId="36b423ff-f3d0-4618-883e-c2bbeda03679" providerId="ADAL" clId="{BC545A7D-EDAC-4CE3-9D87-93EBEC52C73B}" dt="2022-06-02T02:16:50.773" v="1642"/>
          <ac:grpSpMkLst>
            <pc:docMk/>
            <pc:sldMk cId="3549175584" sldId="278"/>
            <ac:grpSpMk id="165" creationId="{A57B7ADD-ECE9-4F39-8A78-29EFFD49650B}"/>
          </ac:grpSpMkLst>
        </pc:grpChg>
        <pc:grpChg chg="del mod">
          <ac:chgData name="Catherine Watson" userId="36b423ff-f3d0-4618-883e-c2bbeda03679" providerId="ADAL" clId="{BC545A7D-EDAC-4CE3-9D87-93EBEC52C73B}" dt="2022-06-02T02:16:55.313" v="1648"/>
          <ac:grpSpMkLst>
            <pc:docMk/>
            <pc:sldMk cId="3549175584" sldId="278"/>
            <ac:grpSpMk id="168" creationId="{B8B931EB-E681-4051-9241-174DB9A5003D}"/>
          </ac:grpSpMkLst>
        </pc:grpChg>
        <pc:grpChg chg="del mod">
          <ac:chgData name="Catherine Watson" userId="36b423ff-f3d0-4618-883e-c2bbeda03679" providerId="ADAL" clId="{BC545A7D-EDAC-4CE3-9D87-93EBEC52C73B}" dt="2022-06-02T02:17:01.876" v="1650"/>
          <ac:grpSpMkLst>
            <pc:docMk/>
            <pc:sldMk cId="3549175584" sldId="278"/>
            <ac:grpSpMk id="171" creationId="{0D7DE046-F048-4147-8F82-E016354A1844}"/>
          </ac:grpSpMkLst>
        </pc:grpChg>
        <pc:grpChg chg="mod">
          <ac:chgData name="Catherine Watson" userId="36b423ff-f3d0-4618-883e-c2bbeda03679" providerId="ADAL" clId="{BC545A7D-EDAC-4CE3-9D87-93EBEC52C73B}" dt="2022-06-02T02:17:01.876" v="1650"/>
          <ac:grpSpMkLst>
            <pc:docMk/>
            <pc:sldMk cId="3549175584" sldId="278"/>
            <ac:grpSpMk id="173" creationId="{1B1D6AB6-DA43-4B29-B11D-D8BD10A7C059}"/>
          </ac:grpSpMkLst>
        </pc:grpChg>
        <pc:grpChg chg="del mod">
          <ac:chgData name="Catherine Watson" userId="36b423ff-f3d0-4618-883e-c2bbeda03679" providerId="ADAL" clId="{BC545A7D-EDAC-4CE3-9D87-93EBEC52C73B}" dt="2022-06-02T02:17:11.026" v="1663"/>
          <ac:grpSpMkLst>
            <pc:docMk/>
            <pc:sldMk cId="3549175584" sldId="278"/>
            <ac:grpSpMk id="178" creationId="{87BD207A-2993-4F14-9279-D852B6B05AE6}"/>
          </ac:grpSpMkLst>
        </pc:grpChg>
        <pc:grpChg chg="mod">
          <ac:chgData name="Catherine Watson" userId="36b423ff-f3d0-4618-883e-c2bbeda03679" providerId="ADAL" clId="{BC545A7D-EDAC-4CE3-9D87-93EBEC52C73B}" dt="2022-06-02T02:17:11.026" v="1663"/>
          <ac:grpSpMkLst>
            <pc:docMk/>
            <pc:sldMk cId="3549175584" sldId="278"/>
            <ac:grpSpMk id="186" creationId="{9F9415D4-CF5F-4D14-849B-42DF8269C5E3}"/>
          </ac:grpSpMkLst>
        </pc:grpChg>
        <pc:grpChg chg="del mod">
          <ac:chgData name="Catherine Watson" userId="36b423ff-f3d0-4618-883e-c2bbeda03679" providerId="ADAL" clId="{BC545A7D-EDAC-4CE3-9D87-93EBEC52C73B}" dt="2022-06-03T02:07:08.121" v="3109"/>
          <ac:grpSpMkLst>
            <pc:docMk/>
            <pc:sldMk cId="3549175584" sldId="278"/>
            <ac:grpSpMk id="192" creationId="{C9131EC0-4127-4DF7-A7CF-9C7DD727B5B0}"/>
          </ac:grpSpMkLst>
        </pc:grpChg>
        <pc:grpChg chg="del mod">
          <ac:chgData name="Catherine Watson" userId="36b423ff-f3d0-4618-883e-c2bbeda03679" providerId="ADAL" clId="{BC545A7D-EDAC-4CE3-9D87-93EBEC52C73B}" dt="2022-06-03T02:07:08.121" v="3109"/>
          <ac:grpSpMkLst>
            <pc:docMk/>
            <pc:sldMk cId="3549175584" sldId="278"/>
            <ac:grpSpMk id="196" creationId="{BE1241C7-DD6D-4D45-9FF8-C6CBEE4A04E0}"/>
          </ac:grpSpMkLst>
        </pc:grpChg>
        <pc:grpChg chg="del mod">
          <ac:chgData name="Catherine Watson" userId="36b423ff-f3d0-4618-883e-c2bbeda03679" providerId="ADAL" clId="{BC545A7D-EDAC-4CE3-9D87-93EBEC52C73B}" dt="2022-06-03T02:07:10.075" v="3111"/>
          <ac:grpSpMkLst>
            <pc:docMk/>
            <pc:sldMk cId="3549175584" sldId="278"/>
            <ac:grpSpMk id="197" creationId="{3E0F6167-0D07-4E3B-85D6-EA82E191C231}"/>
          </ac:grpSpMkLst>
        </pc:grpChg>
        <pc:grpChg chg="del mod">
          <ac:chgData name="Catherine Watson" userId="36b423ff-f3d0-4618-883e-c2bbeda03679" providerId="ADAL" clId="{BC545A7D-EDAC-4CE3-9D87-93EBEC52C73B}" dt="2022-06-03T02:07:14.790" v="3113"/>
          <ac:grpSpMkLst>
            <pc:docMk/>
            <pc:sldMk cId="3549175584" sldId="278"/>
            <ac:grpSpMk id="199" creationId="{58F42503-9A04-4091-BA42-DD1EB87C1825}"/>
          </ac:grpSpMkLst>
        </pc:grpChg>
        <pc:grpChg chg="del mod">
          <ac:chgData name="Catherine Watson" userId="36b423ff-f3d0-4618-883e-c2bbeda03679" providerId="ADAL" clId="{BC545A7D-EDAC-4CE3-9D87-93EBEC52C73B}" dt="2022-06-03T02:07:18.871" v="3115"/>
          <ac:grpSpMkLst>
            <pc:docMk/>
            <pc:sldMk cId="3549175584" sldId="278"/>
            <ac:grpSpMk id="201" creationId="{31FEAD25-133E-46B7-8737-A6235BA6411C}"/>
          </ac:grpSpMkLst>
        </pc:grpChg>
        <pc:grpChg chg="del mod">
          <ac:chgData name="Catherine Watson" userId="36b423ff-f3d0-4618-883e-c2bbeda03679" providerId="ADAL" clId="{BC545A7D-EDAC-4CE3-9D87-93EBEC52C73B}" dt="2022-06-03T02:07:23.876" v="3119"/>
          <ac:grpSpMkLst>
            <pc:docMk/>
            <pc:sldMk cId="3549175584" sldId="278"/>
            <ac:grpSpMk id="203" creationId="{11BCDF30-3B97-444A-B4D4-5A1A8975FF8B}"/>
          </ac:grpSpMkLst>
        </pc:grpChg>
        <pc:grpChg chg="del mod">
          <ac:chgData name="Catherine Watson" userId="36b423ff-f3d0-4618-883e-c2bbeda03679" providerId="ADAL" clId="{BC545A7D-EDAC-4CE3-9D87-93EBEC52C73B}" dt="2022-06-03T02:07:27.552" v="3122"/>
          <ac:grpSpMkLst>
            <pc:docMk/>
            <pc:sldMk cId="3549175584" sldId="278"/>
            <ac:grpSpMk id="207" creationId="{1880631B-0BFE-42D4-8794-7DE40413BD3E}"/>
          </ac:grpSpMkLst>
        </pc:grpChg>
        <pc:grpChg chg="del mod">
          <ac:chgData name="Catherine Watson" userId="36b423ff-f3d0-4618-883e-c2bbeda03679" providerId="ADAL" clId="{BC545A7D-EDAC-4CE3-9D87-93EBEC52C73B}" dt="2022-06-03T02:07:41.277" v="3125"/>
          <ac:grpSpMkLst>
            <pc:docMk/>
            <pc:sldMk cId="3549175584" sldId="278"/>
            <ac:grpSpMk id="210" creationId="{0EEA35BE-9AC6-41BE-9E42-787A9E898486}"/>
          </ac:grpSpMkLst>
        </pc:grpChg>
        <pc:grpChg chg="del mod">
          <ac:chgData name="Catherine Watson" userId="36b423ff-f3d0-4618-883e-c2bbeda03679" providerId="ADAL" clId="{BC545A7D-EDAC-4CE3-9D87-93EBEC52C73B}" dt="2022-06-03T02:07:45.777" v="3136"/>
          <ac:grpSpMkLst>
            <pc:docMk/>
            <pc:sldMk cId="3549175584" sldId="278"/>
            <ac:grpSpMk id="213" creationId="{AB16C85C-EF75-4561-B444-09E86E38B0EB}"/>
          </ac:grpSpMkLst>
        </pc:grpChg>
        <pc:grpChg chg="del mod">
          <ac:chgData name="Catherine Watson" userId="36b423ff-f3d0-4618-883e-c2bbeda03679" providerId="ADAL" clId="{BC545A7D-EDAC-4CE3-9D87-93EBEC52C73B}" dt="2022-06-03T02:07:53.961" v="3149"/>
          <ac:grpSpMkLst>
            <pc:docMk/>
            <pc:sldMk cId="3549175584" sldId="278"/>
            <ac:grpSpMk id="224" creationId="{6732482B-D02E-46EB-9822-164CC59A3B42}"/>
          </ac:grpSpMkLst>
        </pc:grpChg>
        <pc:grpChg chg="del mod">
          <ac:chgData name="Catherine Watson" userId="36b423ff-f3d0-4618-883e-c2bbeda03679" providerId="ADAL" clId="{BC545A7D-EDAC-4CE3-9D87-93EBEC52C73B}" dt="2022-06-03T02:08:02.237" v="3158"/>
          <ac:grpSpMkLst>
            <pc:docMk/>
            <pc:sldMk cId="3549175584" sldId="278"/>
            <ac:grpSpMk id="237" creationId="{4346834B-524B-465E-89F8-AB2D6A7BBEFA}"/>
          </ac:grpSpMkLst>
        </pc:grpChg>
        <pc:grpChg chg="del mod">
          <ac:chgData name="Catherine Watson" userId="36b423ff-f3d0-4618-883e-c2bbeda03679" providerId="ADAL" clId="{BC545A7D-EDAC-4CE3-9D87-93EBEC52C73B}" dt="2022-06-03T02:08:04.955" v="3164"/>
          <ac:grpSpMkLst>
            <pc:docMk/>
            <pc:sldMk cId="3549175584" sldId="278"/>
            <ac:grpSpMk id="246" creationId="{C61025B8-63A5-4145-B958-C9B66ACF0D9C}"/>
          </ac:grpSpMkLst>
        </pc:grpChg>
        <pc:grpChg chg="del mod">
          <ac:chgData name="Catherine Watson" userId="36b423ff-f3d0-4618-883e-c2bbeda03679" providerId="ADAL" clId="{BC545A7D-EDAC-4CE3-9D87-93EBEC52C73B}" dt="2022-06-03T02:08:08.053" v="3168"/>
          <ac:grpSpMkLst>
            <pc:docMk/>
            <pc:sldMk cId="3549175584" sldId="278"/>
            <ac:grpSpMk id="252" creationId="{D7C2B1E9-09F5-4371-965F-0B4816EA1F3B}"/>
          </ac:grpSpMkLst>
        </pc:grpChg>
        <pc:grpChg chg="del mod">
          <ac:chgData name="Catherine Watson" userId="36b423ff-f3d0-4618-883e-c2bbeda03679" providerId="ADAL" clId="{BC545A7D-EDAC-4CE3-9D87-93EBEC52C73B}" dt="2022-06-03T02:08:33.253" v="3171"/>
          <ac:grpSpMkLst>
            <pc:docMk/>
            <pc:sldMk cId="3549175584" sldId="278"/>
            <ac:grpSpMk id="256" creationId="{AB6762CE-BA54-4C6E-A130-95F9AD06A44F}"/>
          </ac:grpSpMkLst>
        </pc:grpChg>
        <pc:grpChg chg="del mod">
          <ac:chgData name="Catherine Watson" userId="36b423ff-f3d0-4618-883e-c2bbeda03679" providerId="ADAL" clId="{BC545A7D-EDAC-4CE3-9D87-93EBEC52C73B}" dt="2022-06-03T02:08:36.938" v="3176"/>
          <ac:grpSpMkLst>
            <pc:docMk/>
            <pc:sldMk cId="3549175584" sldId="278"/>
            <ac:grpSpMk id="259" creationId="{C60529F8-39F8-458A-A501-A0EF9BC37208}"/>
          </ac:grpSpMkLst>
        </pc:grpChg>
        <pc:grpChg chg="del mod">
          <ac:chgData name="Catherine Watson" userId="36b423ff-f3d0-4618-883e-c2bbeda03679" providerId="ADAL" clId="{BC545A7D-EDAC-4CE3-9D87-93EBEC52C73B}" dt="2022-06-03T02:08:47.945" v="3184"/>
          <ac:grpSpMkLst>
            <pc:docMk/>
            <pc:sldMk cId="3549175584" sldId="278"/>
            <ac:grpSpMk id="264" creationId="{F1550FA3-9ADA-4939-B11B-47AFE0AA3CEE}"/>
          </ac:grpSpMkLst>
        </pc:grpChg>
        <pc:grpChg chg="del mod">
          <ac:chgData name="Catherine Watson" userId="36b423ff-f3d0-4618-883e-c2bbeda03679" providerId="ADAL" clId="{BC545A7D-EDAC-4CE3-9D87-93EBEC52C73B}" dt="2022-06-03T02:08:54.518" v="3187"/>
          <ac:grpSpMkLst>
            <pc:docMk/>
            <pc:sldMk cId="3549175584" sldId="278"/>
            <ac:grpSpMk id="272" creationId="{10CC6FF8-1F59-478D-9036-AF3439652692}"/>
          </ac:grpSpMkLst>
        </pc:grpChg>
        <pc:grpChg chg="mod">
          <ac:chgData name="Catherine Watson" userId="36b423ff-f3d0-4618-883e-c2bbeda03679" providerId="ADAL" clId="{BC545A7D-EDAC-4CE3-9D87-93EBEC52C73B}" dt="2022-06-03T02:08:54.518" v="3187"/>
          <ac:grpSpMkLst>
            <pc:docMk/>
            <pc:sldMk cId="3549175584" sldId="278"/>
            <ac:grpSpMk id="275" creationId="{27AFB270-727F-4EDA-9DB9-12485808B702}"/>
          </ac:grpSpMkLst>
        </pc:grpChg>
        <pc:inkChg chg="add mod">
          <ac:chgData name="Catherine Watson" userId="36b423ff-f3d0-4618-883e-c2bbeda03679" providerId="ADAL" clId="{BC545A7D-EDAC-4CE3-9D87-93EBEC52C73B}" dt="2022-06-02T02:15:26.592" v="1578"/>
          <ac:inkMkLst>
            <pc:docMk/>
            <pc:sldMk cId="3549175584" sldId="278"/>
            <ac:inkMk id="2" creationId="{174A87FE-949A-4668-95BC-84ACDA4EF277}"/>
          </ac:inkMkLst>
        </pc:inkChg>
        <pc:inkChg chg="add mod">
          <ac:chgData name="Catherine Watson" userId="36b423ff-f3d0-4618-883e-c2bbeda03679" providerId="ADAL" clId="{BC545A7D-EDAC-4CE3-9D87-93EBEC52C73B}" dt="2022-06-02T02:15:26.592" v="1578"/>
          <ac:inkMkLst>
            <pc:docMk/>
            <pc:sldMk cId="3549175584" sldId="278"/>
            <ac:inkMk id="3" creationId="{E7C7004F-E19B-4A70-9995-A6D1D95B6F0B}"/>
          </ac:inkMkLst>
        </pc:inkChg>
        <pc:inkChg chg="add mod">
          <ac:chgData name="Catherine Watson" userId="36b423ff-f3d0-4618-883e-c2bbeda03679" providerId="ADAL" clId="{BC545A7D-EDAC-4CE3-9D87-93EBEC52C73B}" dt="2022-06-02T02:15:26.592" v="1578"/>
          <ac:inkMkLst>
            <pc:docMk/>
            <pc:sldMk cId="3549175584" sldId="278"/>
            <ac:inkMk id="4" creationId="{5F50BC04-F5AB-4E0F-9E8A-CFA125EF5108}"/>
          </ac:inkMkLst>
        </pc:inkChg>
        <pc:inkChg chg="add mod">
          <ac:chgData name="Catherine Watson" userId="36b423ff-f3d0-4618-883e-c2bbeda03679" providerId="ADAL" clId="{BC545A7D-EDAC-4CE3-9D87-93EBEC52C73B}" dt="2022-06-02T02:15:26.592" v="1578"/>
          <ac:inkMkLst>
            <pc:docMk/>
            <pc:sldMk cId="3549175584" sldId="278"/>
            <ac:inkMk id="6" creationId="{63A29622-8B4C-4E51-8337-84BCEE880C22}"/>
          </ac:inkMkLst>
        </pc:inkChg>
        <pc:inkChg chg="add mod">
          <ac:chgData name="Catherine Watson" userId="36b423ff-f3d0-4618-883e-c2bbeda03679" providerId="ADAL" clId="{BC545A7D-EDAC-4CE3-9D87-93EBEC52C73B}" dt="2022-06-02T02:15:26.592" v="1578"/>
          <ac:inkMkLst>
            <pc:docMk/>
            <pc:sldMk cId="3549175584" sldId="278"/>
            <ac:inkMk id="7" creationId="{491E41A8-03D5-4AB8-9F77-27589F51DD18}"/>
          </ac:inkMkLst>
        </pc:inkChg>
        <pc:inkChg chg="add mod">
          <ac:chgData name="Catherine Watson" userId="36b423ff-f3d0-4618-883e-c2bbeda03679" providerId="ADAL" clId="{BC545A7D-EDAC-4CE3-9D87-93EBEC52C73B}" dt="2022-06-02T02:15:26.592" v="1578"/>
          <ac:inkMkLst>
            <pc:docMk/>
            <pc:sldMk cId="3549175584" sldId="278"/>
            <ac:inkMk id="8" creationId="{D62298EF-9127-4F87-A1F7-1DF0CED7E418}"/>
          </ac:inkMkLst>
        </pc:inkChg>
        <pc:inkChg chg="add mod">
          <ac:chgData name="Catherine Watson" userId="36b423ff-f3d0-4618-883e-c2bbeda03679" providerId="ADAL" clId="{BC545A7D-EDAC-4CE3-9D87-93EBEC52C73B}" dt="2022-06-02T02:15:26.592" v="1578"/>
          <ac:inkMkLst>
            <pc:docMk/>
            <pc:sldMk cId="3549175584" sldId="278"/>
            <ac:inkMk id="10" creationId="{A8BD41B8-7257-4B9E-9701-35C47104FA98}"/>
          </ac:inkMkLst>
        </pc:inkChg>
        <pc:inkChg chg="add mod">
          <ac:chgData name="Catherine Watson" userId="36b423ff-f3d0-4618-883e-c2bbeda03679" providerId="ADAL" clId="{BC545A7D-EDAC-4CE3-9D87-93EBEC52C73B}" dt="2022-06-02T02:15:26.592" v="1578"/>
          <ac:inkMkLst>
            <pc:docMk/>
            <pc:sldMk cId="3549175584" sldId="278"/>
            <ac:inkMk id="11" creationId="{876305E0-1DEE-4C66-A2B8-6A000844C4CA}"/>
          </ac:inkMkLst>
        </pc:inkChg>
        <pc:inkChg chg="add mod">
          <ac:chgData name="Catherine Watson" userId="36b423ff-f3d0-4618-883e-c2bbeda03679" providerId="ADAL" clId="{BC545A7D-EDAC-4CE3-9D87-93EBEC52C73B}" dt="2022-06-02T02:15:26.592" v="1578"/>
          <ac:inkMkLst>
            <pc:docMk/>
            <pc:sldMk cId="3549175584" sldId="278"/>
            <ac:inkMk id="12" creationId="{7A5945B6-C46A-410B-8048-809DCBF4416F}"/>
          </ac:inkMkLst>
        </pc:inkChg>
        <pc:inkChg chg="add mod">
          <ac:chgData name="Catherine Watson" userId="36b423ff-f3d0-4618-883e-c2bbeda03679" providerId="ADAL" clId="{BC545A7D-EDAC-4CE3-9D87-93EBEC52C73B}" dt="2022-06-02T02:15:26.592" v="1578"/>
          <ac:inkMkLst>
            <pc:docMk/>
            <pc:sldMk cId="3549175584" sldId="278"/>
            <ac:inkMk id="13" creationId="{3B52EC45-0857-44FA-AF2D-B373F0036A2F}"/>
          </ac:inkMkLst>
        </pc:inkChg>
        <pc:inkChg chg="add mod">
          <ac:chgData name="Catherine Watson" userId="36b423ff-f3d0-4618-883e-c2bbeda03679" providerId="ADAL" clId="{BC545A7D-EDAC-4CE3-9D87-93EBEC52C73B}" dt="2022-06-02T02:15:26.592" v="1578"/>
          <ac:inkMkLst>
            <pc:docMk/>
            <pc:sldMk cId="3549175584" sldId="278"/>
            <ac:inkMk id="14" creationId="{A7B9EAA6-E81D-4FF2-B0F3-C05A6D58CBB1}"/>
          </ac:inkMkLst>
        </pc:inkChg>
        <pc:inkChg chg="add mod">
          <ac:chgData name="Catherine Watson" userId="36b423ff-f3d0-4618-883e-c2bbeda03679" providerId="ADAL" clId="{BC545A7D-EDAC-4CE3-9D87-93EBEC52C73B}" dt="2022-06-02T02:15:26.592" v="1578"/>
          <ac:inkMkLst>
            <pc:docMk/>
            <pc:sldMk cId="3549175584" sldId="278"/>
            <ac:inkMk id="15" creationId="{B8B8816C-93D4-4A4A-A7C2-E77D00888033}"/>
          </ac:inkMkLst>
        </pc:inkChg>
        <pc:inkChg chg="add mod">
          <ac:chgData name="Catherine Watson" userId="36b423ff-f3d0-4618-883e-c2bbeda03679" providerId="ADAL" clId="{BC545A7D-EDAC-4CE3-9D87-93EBEC52C73B}" dt="2022-06-02T02:15:26.592" v="1578"/>
          <ac:inkMkLst>
            <pc:docMk/>
            <pc:sldMk cId="3549175584" sldId="278"/>
            <ac:inkMk id="16" creationId="{2DEA0B20-732B-40A4-BC07-AB442869A360}"/>
          </ac:inkMkLst>
        </pc:inkChg>
        <pc:inkChg chg="add mod">
          <ac:chgData name="Catherine Watson" userId="36b423ff-f3d0-4618-883e-c2bbeda03679" providerId="ADAL" clId="{BC545A7D-EDAC-4CE3-9D87-93EBEC52C73B}" dt="2022-06-02T02:15:26.592" v="1578"/>
          <ac:inkMkLst>
            <pc:docMk/>
            <pc:sldMk cId="3549175584" sldId="278"/>
            <ac:inkMk id="18" creationId="{9407D524-4BDC-4716-BC08-6954A9AAB018}"/>
          </ac:inkMkLst>
        </pc:inkChg>
        <pc:inkChg chg="add mod">
          <ac:chgData name="Catherine Watson" userId="36b423ff-f3d0-4618-883e-c2bbeda03679" providerId="ADAL" clId="{BC545A7D-EDAC-4CE3-9D87-93EBEC52C73B}" dt="2022-06-02T02:15:26.592" v="1578"/>
          <ac:inkMkLst>
            <pc:docMk/>
            <pc:sldMk cId="3549175584" sldId="278"/>
            <ac:inkMk id="19" creationId="{EA2E56D4-DF36-440F-A942-68D8016F0849}"/>
          </ac:inkMkLst>
        </pc:inkChg>
        <pc:inkChg chg="add mod">
          <ac:chgData name="Catherine Watson" userId="36b423ff-f3d0-4618-883e-c2bbeda03679" providerId="ADAL" clId="{BC545A7D-EDAC-4CE3-9D87-93EBEC52C73B}" dt="2022-06-02T02:15:26.592" v="1578"/>
          <ac:inkMkLst>
            <pc:docMk/>
            <pc:sldMk cId="3549175584" sldId="278"/>
            <ac:inkMk id="20" creationId="{7D440073-0215-4DB6-9620-5489141C2CEA}"/>
          </ac:inkMkLst>
        </pc:inkChg>
        <pc:inkChg chg="add mod">
          <ac:chgData name="Catherine Watson" userId="36b423ff-f3d0-4618-883e-c2bbeda03679" providerId="ADAL" clId="{BC545A7D-EDAC-4CE3-9D87-93EBEC52C73B}" dt="2022-06-02T02:15:26.592" v="1578"/>
          <ac:inkMkLst>
            <pc:docMk/>
            <pc:sldMk cId="3549175584" sldId="278"/>
            <ac:inkMk id="22" creationId="{24EF1324-3C65-4EE6-BB28-0BD1DE86437D}"/>
          </ac:inkMkLst>
        </pc:inkChg>
        <pc:inkChg chg="add mod">
          <ac:chgData name="Catherine Watson" userId="36b423ff-f3d0-4618-883e-c2bbeda03679" providerId="ADAL" clId="{BC545A7D-EDAC-4CE3-9D87-93EBEC52C73B}" dt="2022-06-02T02:15:26.592" v="1578"/>
          <ac:inkMkLst>
            <pc:docMk/>
            <pc:sldMk cId="3549175584" sldId="278"/>
            <ac:inkMk id="23" creationId="{8B8A9F83-2927-4AA3-B13A-C0E3B4DD99E6}"/>
          </ac:inkMkLst>
        </pc:inkChg>
        <pc:inkChg chg="add mod">
          <ac:chgData name="Catherine Watson" userId="36b423ff-f3d0-4618-883e-c2bbeda03679" providerId="ADAL" clId="{BC545A7D-EDAC-4CE3-9D87-93EBEC52C73B}" dt="2022-06-02T02:15:26.592" v="1578"/>
          <ac:inkMkLst>
            <pc:docMk/>
            <pc:sldMk cId="3549175584" sldId="278"/>
            <ac:inkMk id="24" creationId="{60928932-737E-45B7-8A6F-036BED3E1A09}"/>
          </ac:inkMkLst>
        </pc:inkChg>
        <pc:inkChg chg="add mod">
          <ac:chgData name="Catherine Watson" userId="36b423ff-f3d0-4618-883e-c2bbeda03679" providerId="ADAL" clId="{BC545A7D-EDAC-4CE3-9D87-93EBEC52C73B}" dt="2022-06-02T02:15:26.592" v="1578"/>
          <ac:inkMkLst>
            <pc:docMk/>
            <pc:sldMk cId="3549175584" sldId="278"/>
            <ac:inkMk id="25" creationId="{6547FC19-E7F6-4BBB-B71E-0582D15A9B56}"/>
          </ac:inkMkLst>
        </pc:inkChg>
        <pc:inkChg chg="add mod">
          <ac:chgData name="Catherine Watson" userId="36b423ff-f3d0-4618-883e-c2bbeda03679" providerId="ADAL" clId="{BC545A7D-EDAC-4CE3-9D87-93EBEC52C73B}" dt="2022-06-02T02:15:26.592" v="1578"/>
          <ac:inkMkLst>
            <pc:docMk/>
            <pc:sldMk cId="3549175584" sldId="278"/>
            <ac:inkMk id="26" creationId="{8A8615D1-BAB0-4067-A064-DEEA3EFD12EA}"/>
          </ac:inkMkLst>
        </pc:inkChg>
        <pc:inkChg chg="add mod">
          <ac:chgData name="Catherine Watson" userId="36b423ff-f3d0-4618-883e-c2bbeda03679" providerId="ADAL" clId="{BC545A7D-EDAC-4CE3-9D87-93EBEC52C73B}" dt="2022-06-02T02:15:26.592" v="1578"/>
          <ac:inkMkLst>
            <pc:docMk/>
            <pc:sldMk cId="3549175584" sldId="278"/>
            <ac:inkMk id="27" creationId="{C603AF19-D9E5-421D-BC29-AF30CB93212C}"/>
          </ac:inkMkLst>
        </pc:inkChg>
        <pc:inkChg chg="add mod">
          <ac:chgData name="Catherine Watson" userId="36b423ff-f3d0-4618-883e-c2bbeda03679" providerId="ADAL" clId="{BC545A7D-EDAC-4CE3-9D87-93EBEC52C73B}" dt="2022-06-02T02:15:26.592" v="1578"/>
          <ac:inkMkLst>
            <pc:docMk/>
            <pc:sldMk cId="3549175584" sldId="278"/>
            <ac:inkMk id="28" creationId="{E0E3A744-C565-492D-B084-B93337477236}"/>
          </ac:inkMkLst>
        </pc:inkChg>
        <pc:inkChg chg="add mod">
          <ac:chgData name="Catherine Watson" userId="36b423ff-f3d0-4618-883e-c2bbeda03679" providerId="ADAL" clId="{BC545A7D-EDAC-4CE3-9D87-93EBEC52C73B}" dt="2022-06-02T02:15:26.592" v="1578"/>
          <ac:inkMkLst>
            <pc:docMk/>
            <pc:sldMk cId="3549175584" sldId="278"/>
            <ac:inkMk id="29" creationId="{133A0B90-DDAC-4ADF-9AD0-8BD3A019CD29}"/>
          </ac:inkMkLst>
        </pc:inkChg>
        <pc:inkChg chg="add mod">
          <ac:chgData name="Catherine Watson" userId="36b423ff-f3d0-4618-883e-c2bbeda03679" providerId="ADAL" clId="{BC545A7D-EDAC-4CE3-9D87-93EBEC52C73B}" dt="2022-06-02T02:15:26.592" v="1578"/>
          <ac:inkMkLst>
            <pc:docMk/>
            <pc:sldMk cId="3549175584" sldId="278"/>
            <ac:inkMk id="30" creationId="{32797AC5-F59D-4B00-8E88-D2AD92C721A3}"/>
          </ac:inkMkLst>
        </pc:inkChg>
        <pc:inkChg chg="add mod">
          <ac:chgData name="Catherine Watson" userId="36b423ff-f3d0-4618-883e-c2bbeda03679" providerId="ADAL" clId="{BC545A7D-EDAC-4CE3-9D87-93EBEC52C73B}" dt="2022-06-02T02:15:26.592" v="1578"/>
          <ac:inkMkLst>
            <pc:docMk/>
            <pc:sldMk cId="3549175584" sldId="278"/>
            <ac:inkMk id="31" creationId="{CB65C027-019B-403C-BF94-01CC32241E81}"/>
          </ac:inkMkLst>
        </pc:inkChg>
        <pc:inkChg chg="add mod">
          <ac:chgData name="Catherine Watson" userId="36b423ff-f3d0-4618-883e-c2bbeda03679" providerId="ADAL" clId="{BC545A7D-EDAC-4CE3-9D87-93EBEC52C73B}" dt="2022-06-02T02:15:26.592" v="1578"/>
          <ac:inkMkLst>
            <pc:docMk/>
            <pc:sldMk cId="3549175584" sldId="278"/>
            <ac:inkMk id="32" creationId="{413185A0-5A29-4836-8965-3F75EFDA4472}"/>
          </ac:inkMkLst>
        </pc:inkChg>
        <pc:inkChg chg="add mod">
          <ac:chgData name="Catherine Watson" userId="36b423ff-f3d0-4618-883e-c2bbeda03679" providerId="ADAL" clId="{BC545A7D-EDAC-4CE3-9D87-93EBEC52C73B}" dt="2022-06-02T02:15:26.592" v="1578"/>
          <ac:inkMkLst>
            <pc:docMk/>
            <pc:sldMk cId="3549175584" sldId="278"/>
            <ac:inkMk id="33" creationId="{4A6F0493-85D0-4B1D-9477-C65E59BAE810}"/>
          </ac:inkMkLst>
        </pc:inkChg>
        <pc:inkChg chg="add mod">
          <ac:chgData name="Catherine Watson" userId="36b423ff-f3d0-4618-883e-c2bbeda03679" providerId="ADAL" clId="{BC545A7D-EDAC-4CE3-9D87-93EBEC52C73B}" dt="2022-06-02T02:15:26.592" v="1578"/>
          <ac:inkMkLst>
            <pc:docMk/>
            <pc:sldMk cId="3549175584" sldId="278"/>
            <ac:inkMk id="34" creationId="{E7CBC7C4-038E-4C1B-B22F-19F639D6B98C}"/>
          </ac:inkMkLst>
        </pc:inkChg>
        <pc:inkChg chg="add mod">
          <ac:chgData name="Catherine Watson" userId="36b423ff-f3d0-4618-883e-c2bbeda03679" providerId="ADAL" clId="{BC545A7D-EDAC-4CE3-9D87-93EBEC52C73B}" dt="2022-06-02T02:14:41.979" v="1522"/>
          <ac:inkMkLst>
            <pc:docMk/>
            <pc:sldMk cId="3549175584" sldId="278"/>
            <ac:inkMk id="36" creationId="{327551B8-E1CC-4891-BBBB-429DABF24098}"/>
          </ac:inkMkLst>
        </pc:inkChg>
        <pc:inkChg chg="add mod">
          <ac:chgData name="Catherine Watson" userId="36b423ff-f3d0-4618-883e-c2bbeda03679" providerId="ADAL" clId="{BC545A7D-EDAC-4CE3-9D87-93EBEC52C73B}" dt="2022-06-02T02:15:26.592" v="1578"/>
          <ac:inkMkLst>
            <pc:docMk/>
            <pc:sldMk cId="3549175584" sldId="278"/>
            <ac:inkMk id="38" creationId="{C3028F32-8CBE-4497-B944-6ED599E2CAD7}"/>
          </ac:inkMkLst>
        </pc:inkChg>
        <pc:inkChg chg="add mod">
          <ac:chgData name="Catherine Watson" userId="36b423ff-f3d0-4618-883e-c2bbeda03679" providerId="ADAL" clId="{BC545A7D-EDAC-4CE3-9D87-93EBEC52C73B}" dt="2022-06-02T02:15:26.592" v="1578"/>
          <ac:inkMkLst>
            <pc:docMk/>
            <pc:sldMk cId="3549175584" sldId="278"/>
            <ac:inkMk id="39" creationId="{1683425D-73EA-4EB0-8127-5E8AD85C09F5}"/>
          </ac:inkMkLst>
        </pc:inkChg>
        <pc:inkChg chg="add mod">
          <ac:chgData name="Catherine Watson" userId="36b423ff-f3d0-4618-883e-c2bbeda03679" providerId="ADAL" clId="{BC545A7D-EDAC-4CE3-9D87-93EBEC52C73B}" dt="2022-06-02T02:15:26.592" v="1578"/>
          <ac:inkMkLst>
            <pc:docMk/>
            <pc:sldMk cId="3549175584" sldId="278"/>
            <ac:inkMk id="41" creationId="{121C52DB-8F05-4C2A-8863-4B7AC7EF174F}"/>
          </ac:inkMkLst>
        </pc:inkChg>
        <pc:inkChg chg="add mod">
          <ac:chgData name="Catherine Watson" userId="36b423ff-f3d0-4618-883e-c2bbeda03679" providerId="ADAL" clId="{BC545A7D-EDAC-4CE3-9D87-93EBEC52C73B}" dt="2022-06-02T02:15:26.592" v="1578"/>
          <ac:inkMkLst>
            <pc:docMk/>
            <pc:sldMk cId="3549175584" sldId="278"/>
            <ac:inkMk id="42" creationId="{01E89AF5-FA8E-499B-9C73-ED47A037FDF2}"/>
          </ac:inkMkLst>
        </pc:inkChg>
        <pc:inkChg chg="add mod">
          <ac:chgData name="Catherine Watson" userId="36b423ff-f3d0-4618-883e-c2bbeda03679" providerId="ADAL" clId="{BC545A7D-EDAC-4CE3-9D87-93EBEC52C73B}" dt="2022-06-02T02:15:26.592" v="1578"/>
          <ac:inkMkLst>
            <pc:docMk/>
            <pc:sldMk cId="3549175584" sldId="278"/>
            <ac:inkMk id="44" creationId="{F388B886-25C2-48FB-B5AF-00B908992A93}"/>
          </ac:inkMkLst>
        </pc:inkChg>
        <pc:inkChg chg="add mod">
          <ac:chgData name="Catherine Watson" userId="36b423ff-f3d0-4618-883e-c2bbeda03679" providerId="ADAL" clId="{BC545A7D-EDAC-4CE3-9D87-93EBEC52C73B}" dt="2022-06-02T02:15:26.592" v="1578"/>
          <ac:inkMkLst>
            <pc:docMk/>
            <pc:sldMk cId="3549175584" sldId="278"/>
            <ac:inkMk id="45" creationId="{9D947296-E685-436A-94DD-EEC55C825B9C}"/>
          </ac:inkMkLst>
        </pc:inkChg>
        <pc:inkChg chg="add mod">
          <ac:chgData name="Catherine Watson" userId="36b423ff-f3d0-4618-883e-c2bbeda03679" providerId="ADAL" clId="{BC545A7D-EDAC-4CE3-9D87-93EBEC52C73B}" dt="2022-06-02T02:15:26.592" v="1578"/>
          <ac:inkMkLst>
            <pc:docMk/>
            <pc:sldMk cId="3549175584" sldId="278"/>
            <ac:inkMk id="46" creationId="{74BDDDCA-6C00-4F77-8124-2ABF71688974}"/>
          </ac:inkMkLst>
        </pc:inkChg>
        <pc:inkChg chg="add mod">
          <ac:chgData name="Catherine Watson" userId="36b423ff-f3d0-4618-883e-c2bbeda03679" providerId="ADAL" clId="{BC545A7D-EDAC-4CE3-9D87-93EBEC52C73B}" dt="2022-06-02T02:15:26.592" v="1578"/>
          <ac:inkMkLst>
            <pc:docMk/>
            <pc:sldMk cId="3549175584" sldId="278"/>
            <ac:inkMk id="48" creationId="{FDB50DC8-006C-4674-966D-57C44DBA7480}"/>
          </ac:inkMkLst>
        </pc:inkChg>
        <pc:inkChg chg="add mod">
          <ac:chgData name="Catherine Watson" userId="36b423ff-f3d0-4618-883e-c2bbeda03679" providerId="ADAL" clId="{BC545A7D-EDAC-4CE3-9D87-93EBEC52C73B}" dt="2022-06-02T02:15:26.592" v="1578"/>
          <ac:inkMkLst>
            <pc:docMk/>
            <pc:sldMk cId="3549175584" sldId="278"/>
            <ac:inkMk id="49" creationId="{60068AD9-E012-4BA3-A332-91481A11CE8C}"/>
          </ac:inkMkLst>
        </pc:inkChg>
        <pc:inkChg chg="add mod">
          <ac:chgData name="Catherine Watson" userId="36b423ff-f3d0-4618-883e-c2bbeda03679" providerId="ADAL" clId="{BC545A7D-EDAC-4CE3-9D87-93EBEC52C73B}" dt="2022-06-02T02:15:26.592" v="1578"/>
          <ac:inkMkLst>
            <pc:docMk/>
            <pc:sldMk cId="3549175584" sldId="278"/>
            <ac:inkMk id="50" creationId="{D0A59DAD-4D14-408A-ABCF-3CD62CDF2904}"/>
          </ac:inkMkLst>
        </pc:inkChg>
        <pc:inkChg chg="add mod">
          <ac:chgData name="Catherine Watson" userId="36b423ff-f3d0-4618-883e-c2bbeda03679" providerId="ADAL" clId="{BC545A7D-EDAC-4CE3-9D87-93EBEC52C73B}" dt="2022-06-02T02:15:26.592" v="1578"/>
          <ac:inkMkLst>
            <pc:docMk/>
            <pc:sldMk cId="3549175584" sldId="278"/>
            <ac:inkMk id="51" creationId="{94349C56-345E-4007-B232-217E80344520}"/>
          </ac:inkMkLst>
        </pc:inkChg>
        <pc:inkChg chg="add mod">
          <ac:chgData name="Catherine Watson" userId="36b423ff-f3d0-4618-883e-c2bbeda03679" providerId="ADAL" clId="{BC545A7D-EDAC-4CE3-9D87-93EBEC52C73B}" dt="2022-06-02T02:15:26.592" v="1578"/>
          <ac:inkMkLst>
            <pc:docMk/>
            <pc:sldMk cId="3549175584" sldId="278"/>
            <ac:inkMk id="53" creationId="{D5156C38-8925-4CC4-A1F2-669C3F88A059}"/>
          </ac:inkMkLst>
        </pc:inkChg>
        <pc:inkChg chg="add mod">
          <ac:chgData name="Catherine Watson" userId="36b423ff-f3d0-4618-883e-c2bbeda03679" providerId="ADAL" clId="{BC545A7D-EDAC-4CE3-9D87-93EBEC52C73B}" dt="2022-06-02T02:15:26.592" v="1578"/>
          <ac:inkMkLst>
            <pc:docMk/>
            <pc:sldMk cId="3549175584" sldId="278"/>
            <ac:inkMk id="54" creationId="{6CD35896-F263-4528-8D6A-4559A30BF55A}"/>
          </ac:inkMkLst>
        </pc:inkChg>
        <pc:inkChg chg="add mod">
          <ac:chgData name="Catherine Watson" userId="36b423ff-f3d0-4618-883e-c2bbeda03679" providerId="ADAL" clId="{BC545A7D-EDAC-4CE3-9D87-93EBEC52C73B}" dt="2022-06-02T02:15:26.592" v="1578"/>
          <ac:inkMkLst>
            <pc:docMk/>
            <pc:sldMk cId="3549175584" sldId="278"/>
            <ac:inkMk id="56" creationId="{F83935D7-452E-4D8D-9D6F-CFC0B2DE1721}"/>
          </ac:inkMkLst>
        </pc:inkChg>
        <pc:inkChg chg="add mod">
          <ac:chgData name="Catherine Watson" userId="36b423ff-f3d0-4618-883e-c2bbeda03679" providerId="ADAL" clId="{BC545A7D-EDAC-4CE3-9D87-93EBEC52C73B}" dt="2022-06-02T02:15:26.592" v="1578"/>
          <ac:inkMkLst>
            <pc:docMk/>
            <pc:sldMk cId="3549175584" sldId="278"/>
            <ac:inkMk id="57" creationId="{FC7782BB-E660-427C-A9C1-22EDEA72F87D}"/>
          </ac:inkMkLst>
        </pc:inkChg>
        <pc:inkChg chg="add mod">
          <ac:chgData name="Catherine Watson" userId="36b423ff-f3d0-4618-883e-c2bbeda03679" providerId="ADAL" clId="{BC545A7D-EDAC-4CE3-9D87-93EBEC52C73B}" dt="2022-06-02T02:15:26.592" v="1578"/>
          <ac:inkMkLst>
            <pc:docMk/>
            <pc:sldMk cId="3549175584" sldId="278"/>
            <ac:inkMk id="59" creationId="{4D34BCF8-1424-41EF-9916-4A246C3FF26C}"/>
          </ac:inkMkLst>
        </pc:inkChg>
        <pc:inkChg chg="add mod">
          <ac:chgData name="Catherine Watson" userId="36b423ff-f3d0-4618-883e-c2bbeda03679" providerId="ADAL" clId="{BC545A7D-EDAC-4CE3-9D87-93EBEC52C73B}" dt="2022-06-02T02:15:26.592" v="1578"/>
          <ac:inkMkLst>
            <pc:docMk/>
            <pc:sldMk cId="3549175584" sldId="278"/>
            <ac:inkMk id="61" creationId="{9AA31556-30F5-4E1B-B05A-FF37341F8656}"/>
          </ac:inkMkLst>
        </pc:inkChg>
        <pc:inkChg chg="add mod">
          <ac:chgData name="Catherine Watson" userId="36b423ff-f3d0-4618-883e-c2bbeda03679" providerId="ADAL" clId="{BC545A7D-EDAC-4CE3-9D87-93EBEC52C73B}" dt="2022-06-02T02:15:26.592" v="1578"/>
          <ac:inkMkLst>
            <pc:docMk/>
            <pc:sldMk cId="3549175584" sldId="278"/>
            <ac:inkMk id="62" creationId="{AFF4E6A1-3B17-4E42-A20D-7EB7AEE8AB36}"/>
          </ac:inkMkLst>
        </pc:inkChg>
        <pc:inkChg chg="add mod">
          <ac:chgData name="Catherine Watson" userId="36b423ff-f3d0-4618-883e-c2bbeda03679" providerId="ADAL" clId="{BC545A7D-EDAC-4CE3-9D87-93EBEC52C73B}" dt="2022-06-02T02:15:26.592" v="1578"/>
          <ac:inkMkLst>
            <pc:docMk/>
            <pc:sldMk cId="3549175584" sldId="278"/>
            <ac:inkMk id="63" creationId="{737A038A-6E4B-45EF-9ED6-D46EA0989CBF}"/>
          </ac:inkMkLst>
        </pc:inkChg>
        <pc:inkChg chg="add mod">
          <ac:chgData name="Catherine Watson" userId="36b423ff-f3d0-4618-883e-c2bbeda03679" providerId="ADAL" clId="{BC545A7D-EDAC-4CE3-9D87-93EBEC52C73B}" dt="2022-06-02T02:15:26.592" v="1578"/>
          <ac:inkMkLst>
            <pc:docMk/>
            <pc:sldMk cId="3549175584" sldId="278"/>
            <ac:inkMk id="64" creationId="{92377F29-A293-4E5D-9BA4-5098C816C411}"/>
          </ac:inkMkLst>
        </pc:inkChg>
        <pc:inkChg chg="add mod">
          <ac:chgData name="Catherine Watson" userId="36b423ff-f3d0-4618-883e-c2bbeda03679" providerId="ADAL" clId="{BC545A7D-EDAC-4CE3-9D87-93EBEC52C73B}" dt="2022-06-02T02:15:26.592" v="1578"/>
          <ac:inkMkLst>
            <pc:docMk/>
            <pc:sldMk cId="3549175584" sldId="278"/>
            <ac:inkMk id="66" creationId="{30DE42EA-F3B1-43F6-81B9-02BCBE8C9FCE}"/>
          </ac:inkMkLst>
        </pc:inkChg>
        <pc:inkChg chg="add mod">
          <ac:chgData name="Catherine Watson" userId="36b423ff-f3d0-4618-883e-c2bbeda03679" providerId="ADAL" clId="{BC545A7D-EDAC-4CE3-9D87-93EBEC52C73B}" dt="2022-06-02T02:15:26.592" v="1578"/>
          <ac:inkMkLst>
            <pc:docMk/>
            <pc:sldMk cId="3549175584" sldId="278"/>
            <ac:inkMk id="67" creationId="{F8494859-4307-4557-BF2B-E53B4C90021D}"/>
          </ac:inkMkLst>
        </pc:inkChg>
        <pc:inkChg chg="add mod">
          <ac:chgData name="Catherine Watson" userId="36b423ff-f3d0-4618-883e-c2bbeda03679" providerId="ADAL" clId="{BC545A7D-EDAC-4CE3-9D87-93EBEC52C73B}" dt="2022-06-02T02:15:26.592" v="1578"/>
          <ac:inkMkLst>
            <pc:docMk/>
            <pc:sldMk cId="3549175584" sldId="278"/>
            <ac:inkMk id="68" creationId="{4315F38F-7434-4D78-9ED9-3D64D271D597}"/>
          </ac:inkMkLst>
        </pc:inkChg>
        <pc:inkChg chg="add mod">
          <ac:chgData name="Catherine Watson" userId="36b423ff-f3d0-4618-883e-c2bbeda03679" providerId="ADAL" clId="{BC545A7D-EDAC-4CE3-9D87-93EBEC52C73B}" dt="2022-06-02T02:15:26.592" v="1578"/>
          <ac:inkMkLst>
            <pc:docMk/>
            <pc:sldMk cId="3549175584" sldId="278"/>
            <ac:inkMk id="70" creationId="{1985F9EC-D3E1-465F-9AA5-18F84DF404EC}"/>
          </ac:inkMkLst>
        </pc:inkChg>
        <pc:inkChg chg="add mod">
          <ac:chgData name="Catherine Watson" userId="36b423ff-f3d0-4618-883e-c2bbeda03679" providerId="ADAL" clId="{BC545A7D-EDAC-4CE3-9D87-93EBEC52C73B}" dt="2022-06-02T02:15:26.592" v="1578"/>
          <ac:inkMkLst>
            <pc:docMk/>
            <pc:sldMk cId="3549175584" sldId="278"/>
            <ac:inkMk id="71" creationId="{0103E2B7-2CE2-4AC4-B095-93FB2B317812}"/>
          </ac:inkMkLst>
        </pc:inkChg>
        <pc:inkChg chg="add mod">
          <ac:chgData name="Catherine Watson" userId="36b423ff-f3d0-4618-883e-c2bbeda03679" providerId="ADAL" clId="{BC545A7D-EDAC-4CE3-9D87-93EBEC52C73B}" dt="2022-06-02T02:15:26.592" v="1578"/>
          <ac:inkMkLst>
            <pc:docMk/>
            <pc:sldMk cId="3549175584" sldId="278"/>
            <ac:inkMk id="72" creationId="{389E804E-9ED7-4A77-9E97-FA296273B029}"/>
          </ac:inkMkLst>
        </pc:inkChg>
        <pc:inkChg chg="add mod">
          <ac:chgData name="Catherine Watson" userId="36b423ff-f3d0-4618-883e-c2bbeda03679" providerId="ADAL" clId="{BC545A7D-EDAC-4CE3-9D87-93EBEC52C73B}" dt="2022-06-02T02:15:26.592" v="1578"/>
          <ac:inkMkLst>
            <pc:docMk/>
            <pc:sldMk cId="3549175584" sldId="278"/>
            <ac:inkMk id="73" creationId="{BD07A9D0-A37A-43BE-BA4D-8504E0D69BEE}"/>
          </ac:inkMkLst>
        </pc:inkChg>
        <pc:inkChg chg="add mod">
          <ac:chgData name="Catherine Watson" userId="36b423ff-f3d0-4618-883e-c2bbeda03679" providerId="ADAL" clId="{BC545A7D-EDAC-4CE3-9D87-93EBEC52C73B}" dt="2022-06-02T02:15:26.592" v="1578"/>
          <ac:inkMkLst>
            <pc:docMk/>
            <pc:sldMk cId="3549175584" sldId="278"/>
            <ac:inkMk id="75" creationId="{76842755-0E79-4227-8D0A-2BED68AC8366}"/>
          </ac:inkMkLst>
        </pc:inkChg>
        <pc:inkChg chg="add mod">
          <ac:chgData name="Catherine Watson" userId="36b423ff-f3d0-4618-883e-c2bbeda03679" providerId="ADAL" clId="{BC545A7D-EDAC-4CE3-9D87-93EBEC52C73B}" dt="2022-06-02T02:15:26.592" v="1578"/>
          <ac:inkMkLst>
            <pc:docMk/>
            <pc:sldMk cId="3549175584" sldId="278"/>
            <ac:inkMk id="76" creationId="{96ECAB0C-2473-475D-B840-264B217D6789}"/>
          </ac:inkMkLst>
        </pc:inkChg>
        <pc:inkChg chg="add mod">
          <ac:chgData name="Catherine Watson" userId="36b423ff-f3d0-4618-883e-c2bbeda03679" providerId="ADAL" clId="{BC545A7D-EDAC-4CE3-9D87-93EBEC52C73B}" dt="2022-06-02T02:15:26.592" v="1578"/>
          <ac:inkMkLst>
            <pc:docMk/>
            <pc:sldMk cId="3549175584" sldId="278"/>
            <ac:inkMk id="77" creationId="{E96AC7F9-E83E-4874-BAE0-B32A632B9511}"/>
          </ac:inkMkLst>
        </pc:inkChg>
        <pc:inkChg chg="add mod">
          <ac:chgData name="Catherine Watson" userId="36b423ff-f3d0-4618-883e-c2bbeda03679" providerId="ADAL" clId="{BC545A7D-EDAC-4CE3-9D87-93EBEC52C73B}" dt="2022-06-02T02:15:26.592" v="1578"/>
          <ac:inkMkLst>
            <pc:docMk/>
            <pc:sldMk cId="3549175584" sldId="278"/>
            <ac:inkMk id="78" creationId="{7EA4126D-BB5D-462C-A8EE-CADF04B8457C}"/>
          </ac:inkMkLst>
        </pc:inkChg>
        <pc:inkChg chg="add mod">
          <ac:chgData name="Catherine Watson" userId="36b423ff-f3d0-4618-883e-c2bbeda03679" providerId="ADAL" clId="{BC545A7D-EDAC-4CE3-9D87-93EBEC52C73B}" dt="2022-06-02T02:15:26.592" v="1578"/>
          <ac:inkMkLst>
            <pc:docMk/>
            <pc:sldMk cId="3549175584" sldId="278"/>
            <ac:inkMk id="79" creationId="{291DB1FD-9E11-438A-8146-AD59DF99B740}"/>
          </ac:inkMkLst>
        </pc:inkChg>
        <pc:inkChg chg="add mod">
          <ac:chgData name="Catherine Watson" userId="36b423ff-f3d0-4618-883e-c2bbeda03679" providerId="ADAL" clId="{BC545A7D-EDAC-4CE3-9D87-93EBEC52C73B}" dt="2022-06-02T02:15:26.592" v="1578"/>
          <ac:inkMkLst>
            <pc:docMk/>
            <pc:sldMk cId="3549175584" sldId="278"/>
            <ac:inkMk id="80" creationId="{31AB9896-875F-4F2B-A9F7-F71FEC759F90}"/>
          </ac:inkMkLst>
        </pc:inkChg>
        <pc:inkChg chg="add mod">
          <ac:chgData name="Catherine Watson" userId="36b423ff-f3d0-4618-883e-c2bbeda03679" providerId="ADAL" clId="{BC545A7D-EDAC-4CE3-9D87-93EBEC52C73B}" dt="2022-06-02T02:15:26.592" v="1578"/>
          <ac:inkMkLst>
            <pc:docMk/>
            <pc:sldMk cId="3549175584" sldId="278"/>
            <ac:inkMk id="81" creationId="{26B0BFD8-7EAE-4305-8B2D-067DD7C4716D}"/>
          </ac:inkMkLst>
        </pc:inkChg>
        <pc:inkChg chg="add mod">
          <ac:chgData name="Catherine Watson" userId="36b423ff-f3d0-4618-883e-c2bbeda03679" providerId="ADAL" clId="{BC545A7D-EDAC-4CE3-9D87-93EBEC52C73B}" dt="2022-06-02T02:15:26.592" v="1578"/>
          <ac:inkMkLst>
            <pc:docMk/>
            <pc:sldMk cId="3549175584" sldId="278"/>
            <ac:inkMk id="82" creationId="{D4BE0809-D43B-48C5-908E-6F085E04EAFD}"/>
          </ac:inkMkLst>
        </pc:inkChg>
        <pc:inkChg chg="add mod">
          <ac:chgData name="Catherine Watson" userId="36b423ff-f3d0-4618-883e-c2bbeda03679" providerId="ADAL" clId="{BC545A7D-EDAC-4CE3-9D87-93EBEC52C73B}" dt="2022-06-02T02:15:26.592" v="1578"/>
          <ac:inkMkLst>
            <pc:docMk/>
            <pc:sldMk cId="3549175584" sldId="278"/>
            <ac:inkMk id="83" creationId="{34152441-3500-4393-BBB5-151F7AF58A51}"/>
          </ac:inkMkLst>
        </pc:inkChg>
        <pc:inkChg chg="add mod">
          <ac:chgData name="Catherine Watson" userId="36b423ff-f3d0-4618-883e-c2bbeda03679" providerId="ADAL" clId="{BC545A7D-EDAC-4CE3-9D87-93EBEC52C73B}" dt="2022-06-02T02:15:26.592" v="1578"/>
          <ac:inkMkLst>
            <pc:docMk/>
            <pc:sldMk cId="3549175584" sldId="278"/>
            <ac:inkMk id="84" creationId="{0150830D-AC98-4E14-97CD-CC5DEAEE5759}"/>
          </ac:inkMkLst>
        </pc:inkChg>
        <pc:inkChg chg="add mod">
          <ac:chgData name="Catherine Watson" userId="36b423ff-f3d0-4618-883e-c2bbeda03679" providerId="ADAL" clId="{BC545A7D-EDAC-4CE3-9D87-93EBEC52C73B}" dt="2022-06-02T02:15:26.592" v="1578"/>
          <ac:inkMkLst>
            <pc:docMk/>
            <pc:sldMk cId="3549175584" sldId="278"/>
            <ac:inkMk id="85" creationId="{185E48BE-5075-4AE9-B44F-2AF486D6C49D}"/>
          </ac:inkMkLst>
        </pc:inkChg>
        <pc:inkChg chg="add mod">
          <ac:chgData name="Catherine Watson" userId="36b423ff-f3d0-4618-883e-c2bbeda03679" providerId="ADAL" clId="{BC545A7D-EDAC-4CE3-9D87-93EBEC52C73B}" dt="2022-06-02T02:15:26.592" v="1578"/>
          <ac:inkMkLst>
            <pc:docMk/>
            <pc:sldMk cId="3549175584" sldId="278"/>
            <ac:inkMk id="86" creationId="{6DDEB66D-5EFF-4DD2-96AD-7C31196C0447}"/>
          </ac:inkMkLst>
        </pc:inkChg>
        <pc:inkChg chg="add mod">
          <ac:chgData name="Catherine Watson" userId="36b423ff-f3d0-4618-883e-c2bbeda03679" providerId="ADAL" clId="{BC545A7D-EDAC-4CE3-9D87-93EBEC52C73B}" dt="2022-06-02T02:15:26.592" v="1578"/>
          <ac:inkMkLst>
            <pc:docMk/>
            <pc:sldMk cId="3549175584" sldId="278"/>
            <ac:inkMk id="87" creationId="{F58B50FC-0B10-45F0-BB91-883CA007F62B}"/>
          </ac:inkMkLst>
        </pc:inkChg>
        <pc:inkChg chg="add mod">
          <ac:chgData name="Catherine Watson" userId="36b423ff-f3d0-4618-883e-c2bbeda03679" providerId="ADAL" clId="{BC545A7D-EDAC-4CE3-9D87-93EBEC52C73B}" dt="2022-06-02T02:15:26.592" v="1578"/>
          <ac:inkMkLst>
            <pc:docMk/>
            <pc:sldMk cId="3549175584" sldId="278"/>
            <ac:inkMk id="88" creationId="{F0284CC2-9913-445E-94C3-4C27F9B5F126}"/>
          </ac:inkMkLst>
        </pc:inkChg>
        <pc:inkChg chg="add mod">
          <ac:chgData name="Catherine Watson" userId="36b423ff-f3d0-4618-883e-c2bbeda03679" providerId="ADAL" clId="{BC545A7D-EDAC-4CE3-9D87-93EBEC52C73B}" dt="2022-06-02T02:15:26.592" v="1578"/>
          <ac:inkMkLst>
            <pc:docMk/>
            <pc:sldMk cId="3549175584" sldId="278"/>
            <ac:inkMk id="89" creationId="{EAC5F1D6-B255-4CC1-A166-0F03F03945B2}"/>
          </ac:inkMkLst>
        </pc:inkChg>
        <pc:inkChg chg="add mod">
          <ac:chgData name="Catherine Watson" userId="36b423ff-f3d0-4618-883e-c2bbeda03679" providerId="ADAL" clId="{BC545A7D-EDAC-4CE3-9D87-93EBEC52C73B}" dt="2022-06-02T02:15:26.592" v="1578"/>
          <ac:inkMkLst>
            <pc:docMk/>
            <pc:sldMk cId="3549175584" sldId="278"/>
            <ac:inkMk id="90" creationId="{9D1D6BAD-576D-49CF-828A-143E691B616F}"/>
          </ac:inkMkLst>
        </pc:inkChg>
        <pc:inkChg chg="add mod">
          <ac:chgData name="Catherine Watson" userId="36b423ff-f3d0-4618-883e-c2bbeda03679" providerId="ADAL" clId="{BC545A7D-EDAC-4CE3-9D87-93EBEC52C73B}" dt="2022-06-02T02:15:26.592" v="1578"/>
          <ac:inkMkLst>
            <pc:docMk/>
            <pc:sldMk cId="3549175584" sldId="278"/>
            <ac:inkMk id="91" creationId="{E18A2CF7-5C83-4A1A-8924-CF33509C3B84}"/>
          </ac:inkMkLst>
        </pc:inkChg>
        <pc:inkChg chg="add mod">
          <ac:chgData name="Catherine Watson" userId="36b423ff-f3d0-4618-883e-c2bbeda03679" providerId="ADAL" clId="{BC545A7D-EDAC-4CE3-9D87-93EBEC52C73B}" dt="2022-06-02T02:15:26.592" v="1578"/>
          <ac:inkMkLst>
            <pc:docMk/>
            <pc:sldMk cId="3549175584" sldId="278"/>
            <ac:inkMk id="92" creationId="{25E997E5-3634-45D9-B840-CC8E4A653042}"/>
          </ac:inkMkLst>
        </pc:inkChg>
        <pc:inkChg chg="add mod">
          <ac:chgData name="Catherine Watson" userId="36b423ff-f3d0-4618-883e-c2bbeda03679" providerId="ADAL" clId="{BC545A7D-EDAC-4CE3-9D87-93EBEC52C73B}" dt="2022-06-02T02:15:26.592" v="1578"/>
          <ac:inkMkLst>
            <pc:docMk/>
            <pc:sldMk cId="3549175584" sldId="278"/>
            <ac:inkMk id="93" creationId="{A667D3ED-A8BA-4248-960B-B4BB6490C936}"/>
          </ac:inkMkLst>
        </pc:inkChg>
        <pc:inkChg chg="add mod">
          <ac:chgData name="Catherine Watson" userId="36b423ff-f3d0-4618-883e-c2bbeda03679" providerId="ADAL" clId="{BC545A7D-EDAC-4CE3-9D87-93EBEC52C73B}" dt="2022-06-02T02:15:26.592" v="1578"/>
          <ac:inkMkLst>
            <pc:docMk/>
            <pc:sldMk cId="3549175584" sldId="278"/>
            <ac:inkMk id="94" creationId="{E89E4127-EB09-4B77-B35C-1BBB39494AF8}"/>
          </ac:inkMkLst>
        </pc:inkChg>
        <pc:inkChg chg="add mod">
          <ac:chgData name="Catherine Watson" userId="36b423ff-f3d0-4618-883e-c2bbeda03679" providerId="ADAL" clId="{BC545A7D-EDAC-4CE3-9D87-93EBEC52C73B}" dt="2022-06-02T02:15:26.592" v="1578"/>
          <ac:inkMkLst>
            <pc:docMk/>
            <pc:sldMk cId="3549175584" sldId="278"/>
            <ac:inkMk id="95" creationId="{6D7F70C1-39BB-4F2A-90B0-D29613A16822}"/>
          </ac:inkMkLst>
        </pc:inkChg>
        <pc:inkChg chg="add mod">
          <ac:chgData name="Catherine Watson" userId="36b423ff-f3d0-4618-883e-c2bbeda03679" providerId="ADAL" clId="{BC545A7D-EDAC-4CE3-9D87-93EBEC52C73B}" dt="2022-06-02T02:15:26.592" v="1578"/>
          <ac:inkMkLst>
            <pc:docMk/>
            <pc:sldMk cId="3549175584" sldId="278"/>
            <ac:inkMk id="96" creationId="{19FA3866-F44F-4EA9-9A79-369B50A16FFC}"/>
          </ac:inkMkLst>
        </pc:inkChg>
        <pc:inkChg chg="add mod">
          <ac:chgData name="Catherine Watson" userId="36b423ff-f3d0-4618-883e-c2bbeda03679" providerId="ADAL" clId="{BC545A7D-EDAC-4CE3-9D87-93EBEC52C73B}" dt="2022-06-02T02:15:26.592" v="1578"/>
          <ac:inkMkLst>
            <pc:docMk/>
            <pc:sldMk cId="3549175584" sldId="278"/>
            <ac:inkMk id="97" creationId="{CA6A00A3-4A70-4599-B360-A8F883DF000E}"/>
          </ac:inkMkLst>
        </pc:inkChg>
        <pc:inkChg chg="add mod">
          <ac:chgData name="Catherine Watson" userId="36b423ff-f3d0-4618-883e-c2bbeda03679" providerId="ADAL" clId="{BC545A7D-EDAC-4CE3-9D87-93EBEC52C73B}" dt="2022-06-02T02:15:26.592" v="1578"/>
          <ac:inkMkLst>
            <pc:docMk/>
            <pc:sldMk cId="3549175584" sldId="278"/>
            <ac:inkMk id="98" creationId="{5732B63A-434B-4464-917C-AB4095A26AD6}"/>
          </ac:inkMkLst>
        </pc:inkChg>
        <pc:inkChg chg="add">
          <ac:chgData name="Catherine Watson" userId="36b423ff-f3d0-4618-883e-c2bbeda03679" providerId="ADAL" clId="{BC545A7D-EDAC-4CE3-9D87-93EBEC52C73B}" dt="2022-06-02T02:15:27.668" v="1579" actId="9405"/>
          <ac:inkMkLst>
            <pc:docMk/>
            <pc:sldMk cId="3549175584" sldId="278"/>
            <ac:inkMk id="101" creationId="{7A4F4B05-3324-433C-9935-2B0CC1F7F885}"/>
          </ac:inkMkLst>
        </pc:inkChg>
        <pc:inkChg chg="add">
          <ac:chgData name="Catherine Watson" userId="36b423ff-f3d0-4618-883e-c2bbeda03679" providerId="ADAL" clId="{BC545A7D-EDAC-4CE3-9D87-93EBEC52C73B}" dt="2022-06-02T02:15:38.701" v="1580" actId="9405"/>
          <ac:inkMkLst>
            <pc:docMk/>
            <pc:sldMk cId="3549175584" sldId="278"/>
            <ac:inkMk id="102" creationId="{764B34FC-B396-4D94-9FFF-216E0823026C}"/>
          </ac:inkMkLst>
        </pc:inkChg>
        <pc:inkChg chg="add">
          <ac:chgData name="Catherine Watson" userId="36b423ff-f3d0-4618-883e-c2bbeda03679" providerId="ADAL" clId="{BC545A7D-EDAC-4CE3-9D87-93EBEC52C73B}" dt="2022-06-02T02:15:53.499" v="1581" actId="9405"/>
          <ac:inkMkLst>
            <pc:docMk/>
            <pc:sldMk cId="3549175584" sldId="278"/>
            <ac:inkMk id="103" creationId="{5623D3A3-C8C3-4B0A-AC39-3955ABEFCD3F}"/>
          </ac:inkMkLst>
        </pc:inkChg>
        <pc:inkChg chg="add mod">
          <ac:chgData name="Catherine Watson" userId="36b423ff-f3d0-4618-883e-c2bbeda03679" providerId="ADAL" clId="{BC545A7D-EDAC-4CE3-9D87-93EBEC52C73B}" dt="2022-06-02T02:16:24.896" v="1596"/>
          <ac:inkMkLst>
            <pc:docMk/>
            <pc:sldMk cId="3549175584" sldId="278"/>
            <ac:inkMk id="104" creationId="{E2F872AD-90F8-47EE-A4CC-3AD83458355B}"/>
          </ac:inkMkLst>
        </pc:inkChg>
        <pc:inkChg chg="add mod">
          <ac:chgData name="Catherine Watson" userId="36b423ff-f3d0-4618-883e-c2bbeda03679" providerId="ADAL" clId="{BC545A7D-EDAC-4CE3-9D87-93EBEC52C73B}" dt="2022-06-02T02:16:24.896" v="1596"/>
          <ac:inkMkLst>
            <pc:docMk/>
            <pc:sldMk cId="3549175584" sldId="278"/>
            <ac:inkMk id="105" creationId="{4D226D09-11A5-4543-95F6-678D4A701DDC}"/>
          </ac:inkMkLst>
        </pc:inkChg>
        <pc:inkChg chg="add mod">
          <ac:chgData name="Catherine Watson" userId="36b423ff-f3d0-4618-883e-c2bbeda03679" providerId="ADAL" clId="{BC545A7D-EDAC-4CE3-9D87-93EBEC52C73B}" dt="2022-06-02T02:16:24.896" v="1596"/>
          <ac:inkMkLst>
            <pc:docMk/>
            <pc:sldMk cId="3549175584" sldId="278"/>
            <ac:inkMk id="106" creationId="{5E0409D7-02A8-40AA-88A3-C290AC09247A}"/>
          </ac:inkMkLst>
        </pc:inkChg>
        <pc:inkChg chg="add mod">
          <ac:chgData name="Catherine Watson" userId="36b423ff-f3d0-4618-883e-c2bbeda03679" providerId="ADAL" clId="{BC545A7D-EDAC-4CE3-9D87-93EBEC52C73B}" dt="2022-06-02T02:16:24.896" v="1596"/>
          <ac:inkMkLst>
            <pc:docMk/>
            <pc:sldMk cId="3549175584" sldId="278"/>
            <ac:inkMk id="107" creationId="{1053A1E9-9C32-4FFE-A68A-ACD362EC2F80}"/>
          </ac:inkMkLst>
        </pc:inkChg>
        <pc:inkChg chg="add mod">
          <ac:chgData name="Catherine Watson" userId="36b423ff-f3d0-4618-883e-c2bbeda03679" providerId="ADAL" clId="{BC545A7D-EDAC-4CE3-9D87-93EBEC52C73B}" dt="2022-06-02T02:16:24.896" v="1596"/>
          <ac:inkMkLst>
            <pc:docMk/>
            <pc:sldMk cId="3549175584" sldId="278"/>
            <ac:inkMk id="108" creationId="{5E7A15CB-02B3-43CD-B352-9DEF3C33C387}"/>
          </ac:inkMkLst>
        </pc:inkChg>
        <pc:inkChg chg="add mod">
          <ac:chgData name="Catherine Watson" userId="36b423ff-f3d0-4618-883e-c2bbeda03679" providerId="ADAL" clId="{BC545A7D-EDAC-4CE3-9D87-93EBEC52C73B}" dt="2022-06-02T02:16:24.896" v="1596"/>
          <ac:inkMkLst>
            <pc:docMk/>
            <pc:sldMk cId="3549175584" sldId="278"/>
            <ac:inkMk id="110" creationId="{29E610BD-D948-4732-9274-4C2CF3FF171D}"/>
          </ac:inkMkLst>
        </pc:inkChg>
        <pc:inkChg chg="add mod">
          <ac:chgData name="Catherine Watson" userId="36b423ff-f3d0-4618-883e-c2bbeda03679" providerId="ADAL" clId="{BC545A7D-EDAC-4CE3-9D87-93EBEC52C73B}" dt="2022-06-02T02:16:24.896" v="1596"/>
          <ac:inkMkLst>
            <pc:docMk/>
            <pc:sldMk cId="3549175584" sldId="278"/>
            <ac:inkMk id="111" creationId="{CE4A1B28-FE1A-44ED-9728-A4D1A3070C0D}"/>
          </ac:inkMkLst>
        </pc:inkChg>
        <pc:inkChg chg="add mod">
          <ac:chgData name="Catherine Watson" userId="36b423ff-f3d0-4618-883e-c2bbeda03679" providerId="ADAL" clId="{BC545A7D-EDAC-4CE3-9D87-93EBEC52C73B}" dt="2022-06-02T02:16:24.896" v="1596"/>
          <ac:inkMkLst>
            <pc:docMk/>
            <pc:sldMk cId="3549175584" sldId="278"/>
            <ac:inkMk id="112" creationId="{BEC569E3-85F4-4CBA-A78D-73FB4E9B8237}"/>
          </ac:inkMkLst>
        </pc:inkChg>
        <pc:inkChg chg="add mod">
          <ac:chgData name="Catherine Watson" userId="36b423ff-f3d0-4618-883e-c2bbeda03679" providerId="ADAL" clId="{BC545A7D-EDAC-4CE3-9D87-93EBEC52C73B}" dt="2022-06-02T02:16:24.896" v="1596"/>
          <ac:inkMkLst>
            <pc:docMk/>
            <pc:sldMk cId="3549175584" sldId="278"/>
            <ac:inkMk id="114" creationId="{B8288A32-F04B-4088-87F5-660DD10DCA18}"/>
          </ac:inkMkLst>
        </pc:inkChg>
        <pc:inkChg chg="add mod">
          <ac:chgData name="Catherine Watson" userId="36b423ff-f3d0-4618-883e-c2bbeda03679" providerId="ADAL" clId="{BC545A7D-EDAC-4CE3-9D87-93EBEC52C73B}" dt="2022-06-02T02:16:24.896" v="1596"/>
          <ac:inkMkLst>
            <pc:docMk/>
            <pc:sldMk cId="3549175584" sldId="278"/>
            <ac:inkMk id="115" creationId="{D07B7A7A-8B37-4DEA-83E6-86926725A421}"/>
          </ac:inkMkLst>
        </pc:inkChg>
        <pc:inkChg chg="add mod">
          <ac:chgData name="Catherine Watson" userId="36b423ff-f3d0-4618-883e-c2bbeda03679" providerId="ADAL" clId="{BC545A7D-EDAC-4CE3-9D87-93EBEC52C73B}" dt="2022-06-02T02:16:24.896" v="1596"/>
          <ac:inkMkLst>
            <pc:docMk/>
            <pc:sldMk cId="3549175584" sldId="278"/>
            <ac:inkMk id="116" creationId="{96F03E1E-1911-4CFA-8841-065A99B27B01}"/>
          </ac:inkMkLst>
        </pc:inkChg>
        <pc:inkChg chg="add mod">
          <ac:chgData name="Catherine Watson" userId="36b423ff-f3d0-4618-883e-c2bbeda03679" providerId="ADAL" clId="{BC545A7D-EDAC-4CE3-9D87-93EBEC52C73B}" dt="2022-06-02T02:16:24.896" v="1596"/>
          <ac:inkMkLst>
            <pc:docMk/>
            <pc:sldMk cId="3549175584" sldId="278"/>
            <ac:inkMk id="117" creationId="{3B57A152-D4CF-47A4-8150-01E1A7B4A151}"/>
          </ac:inkMkLst>
        </pc:inkChg>
        <pc:inkChg chg="add mod">
          <ac:chgData name="Catherine Watson" userId="36b423ff-f3d0-4618-883e-c2bbeda03679" providerId="ADAL" clId="{BC545A7D-EDAC-4CE3-9D87-93EBEC52C73B}" dt="2022-06-02T02:16:49.570" v="1639"/>
          <ac:inkMkLst>
            <pc:docMk/>
            <pc:sldMk cId="3549175584" sldId="278"/>
            <ac:inkMk id="119" creationId="{FE7FBC78-FA89-4225-98E6-D7D70439E05B}"/>
          </ac:inkMkLst>
        </pc:inkChg>
        <pc:inkChg chg="add mod">
          <ac:chgData name="Catherine Watson" userId="36b423ff-f3d0-4618-883e-c2bbeda03679" providerId="ADAL" clId="{BC545A7D-EDAC-4CE3-9D87-93EBEC52C73B}" dt="2022-06-02T02:16:49.570" v="1639"/>
          <ac:inkMkLst>
            <pc:docMk/>
            <pc:sldMk cId="3549175584" sldId="278"/>
            <ac:inkMk id="120" creationId="{F5AD5E25-4F21-4ABE-B767-F61EF86C9317}"/>
          </ac:inkMkLst>
        </pc:inkChg>
        <pc:inkChg chg="add mod">
          <ac:chgData name="Catherine Watson" userId="36b423ff-f3d0-4618-883e-c2bbeda03679" providerId="ADAL" clId="{BC545A7D-EDAC-4CE3-9D87-93EBEC52C73B}" dt="2022-06-02T02:16:49.570" v="1639"/>
          <ac:inkMkLst>
            <pc:docMk/>
            <pc:sldMk cId="3549175584" sldId="278"/>
            <ac:inkMk id="121" creationId="{93ABB401-E9E9-4BAE-BAF0-8E6657A908B9}"/>
          </ac:inkMkLst>
        </pc:inkChg>
        <pc:inkChg chg="add mod">
          <ac:chgData name="Catherine Watson" userId="36b423ff-f3d0-4618-883e-c2bbeda03679" providerId="ADAL" clId="{BC545A7D-EDAC-4CE3-9D87-93EBEC52C73B}" dt="2022-06-02T02:16:49.570" v="1639"/>
          <ac:inkMkLst>
            <pc:docMk/>
            <pc:sldMk cId="3549175584" sldId="278"/>
            <ac:inkMk id="122" creationId="{8D099DB8-23DD-4462-AF4A-21F02F597E23}"/>
          </ac:inkMkLst>
        </pc:inkChg>
        <pc:inkChg chg="add mod">
          <ac:chgData name="Catherine Watson" userId="36b423ff-f3d0-4618-883e-c2bbeda03679" providerId="ADAL" clId="{BC545A7D-EDAC-4CE3-9D87-93EBEC52C73B}" dt="2022-06-02T02:16:49.570" v="1639"/>
          <ac:inkMkLst>
            <pc:docMk/>
            <pc:sldMk cId="3549175584" sldId="278"/>
            <ac:inkMk id="123" creationId="{5D9C83EF-FEF6-4EE1-82BE-9575910F783C}"/>
          </ac:inkMkLst>
        </pc:inkChg>
        <pc:inkChg chg="add mod">
          <ac:chgData name="Catherine Watson" userId="36b423ff-f3d0-4618-883e-c2bbeda03679" providerId="ADAL" clId="{BC545A7D-EDAC-4CE3-9D87-93EBEC52C73B}" dt="2022-06-02T02:16:49.570" v="1639"/>
          <ac:inkMkLst>
            <pc:docMk/>
            <pc:sldMk cId="3549175584" sldId="278"/>
            <ac:inkMk id="126" creationId="{EE9F2938-B6FD-4293-81CD-09F1FFC32ABA}"/>
          </ac:inkMkLst>
        </pc:inkChg>
        <pc:inkChg chg="add mod">
          <ac:chgData name="Catherine Watson" userId="36b423ff-f3d0-4618-883e-c2bbeda03679" providerId="ADAL" clId="{BC545A7D-EDAC-4CE3-9D87-93EBEC52C73B}" dt="2022-06-02T02:16:49.570" v="1639"/>
          <ac:inkMkLst>
            <pc:docMk/>
            <pc:sldMk cId="3549175584" sldId="278"/>
            <ac:inkMk id="127" creationId="{AFDED6A2-1F1F-4A0E-8D6F-900FE78FF020}"/>
          </ac:inkMkLst>
        </pc:inkChg>
        <pc:inkChg chg="add mod">
          <ac:chgData name="Catherine Watson" userId="36b423ff-f3d0-4618-883e-c2bbeda03679" providerId="ADAL" clId="{BC545A7D-EDAC-4CE3-9D87-93EBEC52C73B}" dt="2022-06-02T02:16:49.570" v="1639"/>
          <ac:inkMkLst>
            <pc:docMk/>
            <pc:sldMk cId="3549175584" sldId="278"/>
            <ac:inkMk id="128" creationId="{690B1CE4-5439-4CA0-9710-63868ADA0287}"/>
          </ac:inkMkLst>
        </pc:inkChg>
        <pc:inkChg chg="add mod">
          <ac:chgData name="Catherine Watson" userId="36b423ff-f3d0-4618-883e-c2bbeda03679" providerId="ADAL" clId="{BC545A7D-EDAC-4CE3-9D87-93EBEC52C73B}" dt="2022-06-02T02:16:49.570" v="1639"/>
          <ac:inkMkLst>
            <pc:docMk/>
            <pc:sldMk cId="3549175584" sldId="278"/>
            <ac:inkMk id="130" creationId="{3509806C-99C1-4A66-9BBF-0D968A0C400A}"/>
          </ac:inkMkLst>
        </pc:inkChg>
        <pc:inkChg chg="add mod">
          <ac:chgData name="Catherine Watson" userId="36b423ff-f3d0-4618-883e-c2bbeda03679" providerId="ADAL" clId="{BC545A7D-EDAC-4CE3-9D87-93EBEC52C73B}" dt="2022-06-02T02:16:49.570" v="1639"/>
          <ac:inkMkLst>
            <pc:docMk/>
            <pc:sldMk cId="3549175584" sldId="278"/>
            <ac:inkMk id="131" creationId="{EA071571-DC28-4BAE-A3FD-F359BA82C5FF}"/>
          </ac:inkMkLst>
        </pc:inkChg>
        <pc:inkChg chg="add mod">
          <ac:chgData name="Catherine Watson" userId="36b423ff-f3d0-4618-883e-c2bbeda03679" providerId="ADAL" clId="{BC545A7D-EDAC-4CE3-9D87-93EBEC52C73B}" dt="2022-06-02T02:16:49.570" v="1639"/>
          <ac:inkMkLst>
            <pc:docMk/>
            <pc:sldMk cId="3549175584" sldId="278"/>
            <ac:inkMk id="132" creationId="{F8D42050-03B1-4A18-915D-2E1F5236BC8F}"/>
          </ac:inkMkLst>
        </pc:inkChg>
        <pc:inkChg chg="add mod">
          <ac:chgData name="Catherine Watson" userId="36b423ff-f3d0-4618-883e-c2bbeda03679" providerId="ADAL" clId="{BC545A7D-EDAC-4CE3-9D87-93EBEC52C73B}" dt="2022-06-02T02:16:49.570" v="1639"/>
          <ac:inkMkLst>
            <pc:docMk/>
            <pc:sldMk cId="3549175584" sldId="278"/>
            <ac:inkMk id="134" creationId="{E3B7FA33-21FE-40AB-A73A-65FB04D967A3}"/>
          </ac:inkMkLst>
        </pc:inkChg>
        <pc:inkChg chg="add mod">
          <ac:chgData name="Catherine Watson" userId="36b423ff-f3d0-4618-883e-c2bbeda03679" providerId="ADAL" clId="{BC545A7D-EDAC-4CE3-9D87-93EBEC52C73B}" dt="2022-06-02T02:16:49.570" v="1639"/>
          <ac:inkMkLst>
            <pc:docMk/>
            <pc:sldMk cId="3549175584" sldId="278"/>
            <ac:inkMk id="135" creationId="{FC71AC98-E178-432F-BF17-3AB121569B57}"/>
          </ac:inkMkLst>
        </pc:inkChg>
        <pc:inkChg chg="add mod">
          <ac:chgData name="Catherine Watson" userId="36b423ff-f3d0-4618-883e-c2bbeda03679" providerId="ADAL" clId="{BC545A7D-EDAC-4CE3-9D87-93EBEC52C73B}" dt="2022-06-02T02:16:49.570" v="1639"/>
          <ac:inkMkLst>
            <pc:docMk/>
            <pc:sldMk cId="3549175584" sldId="278"/>
            <ac:inkMk id="136" creationId="{3BDFB2EC-024F-4D11-AF42-E94D34CA9CE1}"/>
          </ac:inkMkLst>
        </pc:inkChg>
        <pc:inkChg chg="add mod">
          <ac:chgData name="Catherine Watson" userId="36b423ff-f3d0-4618-883e-c2bbeda03679" providerId="ADAL" clId="{BC545A7D-EDAC-4CE3-9D87-93EBEC52C73B}" dt="2022-06-02T02:16:49.570" v="1639"/>
          <ac:inkMkLst>
            <pc:docMk/>
            <pc:sldMk cId="3549175584" sldId="278"/>
            <ac:inkMk id="137" creationId="{0C5471D5-941F-4A93-BEEF-9EDF9FE35351}"/>
          </ac:inkMkLst>
        </pc:inkChg>
        <pc:inkChg chg="add mod">
          <ac:chgData name="Catherine Watson" userId="36b423ff-f3d0-4618-883e-c2bbeda03679" providerId="ADAL" clId="{BC545A7D-EDAC-4CE3-9D87-93EBEC52C73B}" dt="2022-06-02T02:16:49.570" v="1639"/>
          <ac:inkMkLst>
            <pc:docMk/>
            <pc:sldMk cId="3549175584" sldId="278"/>
            <ac:inkMk id="138" creationId="{8A38B357-4454-44F7-9A06-6D4F1D2DA7A7}"/>
          </ac:inkMkLst>
        </pc:inkChg>
        <pc:inkChg chg="add mod">
          <ac:chgData name="Catherine Watson" userId="36b423ff-f3d0-4618-883e-c2bbeda03679" providerId="ADAL" clId="{BC545A7D-EDAC-4CE3-9D87-93EBEC52C73B}" dt="2022-06-02T02:16:49.570" v="1639"/>
          <ac:inkMkLst>
            <pc:docMk/>
            <pc:sldMk cId="3549175584" sldId="278"/>
            <ac:inkMk id="139" creationId="{B6786F9B-2AE3-4B7A-8CFA-FA9E6783301F}"/>
          </ac:inkMkLst>
        </pc:inkChg>
        <pc:inkChg chg="add mod">
          <ac:chgData name="Catherine Watson" userId="36b423ff-f3d0-4618-883e-c2bbeda03679" providerId="ADAL" clId="{BC545A7D-EDAC-4CE3-9D87-93EBEC52C73B}" dt="2022-06-02T02:16:49.570" v="1639"/>
          <ac:inkMkLst>
            <pc:docMk/>
            <pc:sldMk cId="3549175584" sldId="278"/>
            <ac:inkMk id="140" creationId="{BC055EE4-C41A-4470-8E1F-B3285EB6ED15}"/>
          </ac:inkMkLst>
        </pc:inkChg>
        <pc:inkChg chg="add mod">
          <ac:chgData name="Catherine Watson" userId="36b423ff-f3d0-4618-883e-c2bbeda03679" providerId="ADAL" clId="{BC545A7D-EDAC-4CE3-9D87-93EBEC52C73B}" dt="2022-06-02T02:16:49.570" v="1639"/>
          <ac:inkMkLst>
            <pc:docMk/>
            <pc:sldMk cId="3549175584" sldId="278"/>
            <ac:inkMk id="141" creationId="{618A08D4-16A5-498D-A840-990BFA36DA1E}"/>
          </ac:inkMkLst>
        </pc:inkChg>
        <pc:inkChg chg="add mod">
          <ac:chgData name="Catherine Watson" userId="36b423ff-f3d0-4618-883e-c2bbeda03679" providerId="ADAL" clId="{BC545A7D-EDAC-4CE3-9D87-93EBEC52C73B}" dt="2022-06-02T02:16:49.570" v="1639"/>
          <ac:inkMkLst>
            <pc:docMk/>
            <pc:sldMk cId="3549175584" sldId="278"/>
            <ac:inkMk id="143" creationId="{7246D69A-B7B8-4394-8F23-0E33DC5BD795}"/>
          </ac:inkMkLst>
        </pc:inkChg>
        <pc:inkChg chg="add mod">
          <ac:chgData name="Catherine Watson" userId="36b423ff-f3d0-4618-883e-c2bbeda03679" providerId="ADAL" clId="{BC545A7D-EDAC-4CE3-9D87-93EBEC52C73B}" dt="2022-06-02T02:16:49.570" v="1639"/>
          <ac:inkMkLst>
            <pc:docMk/>
            <pc:sldMk cId="3549175584" sldId="278"/>
            <ac:inkMk id="144" creationId="{EE80B05D-2346-42C7-A495-562C6895273F}"/>
          </ac:inkMkLst>
        </pc:inkChg>
        <pc:inkChg chg="add mod">
          <ac:chgData name="Catherine Watson" userId="36b423ff-f3d0-4618-883e-c2bbeda03679" providerId="ADAL" clId="{BC545A7D-EDAC-4CE3-9D87-93EBEC52C73B}" dt="2022-06-02T02:16:49.570" v="1639"/>
          <ac:inkMkLst>
            <pc:docMk/>
            <pc:sldMk cId="3549175584" sldId="278"/>
            <ac:inkMk id="145" creationId="{2581D7DD-EDBA-42CC-B702-71B4B55B0564}"/>
          </ac:inkMkLst>
        </pc:inkChg>
        <pc:inkChg chg="add mod">
          <ac:chgData name="Catherine Watson" userId="36b423ff-f3d0-4618-883e-c2bbeda03679" providerId="ADAL" clId="{BC545A7D-EDAC-4CE3-9D87-93EBEC52C73B}" dt="2022-06-02T02:16:49.570" v="1639"/>
          <ac:inkMkLst>
            <pc:docMk/>
            <pc:sldMk cId="3549175584" sldId="278"/>
            <ac:inkMk id="147" creationId="{4B6F7EEA-2AC1-42DF-B225-27C1D6148419}"/>
          </ac:inkMkLst>
        </pc:inkChg>
        <pc:inkChg chg="add mod">
          <ac:chgData name="Catherine Watson" userId="36b423ff-f3d0-4618-883e-c2bbeda03679" providerId="ADAL" clId="{BC545A7D-EDAC-4CE3-9D87-93EBEC52C73B}" dt="2022-06-02T02:16:49.570" v="1639"/>
          <ac:inkMkLst>
            <pc:docMk/>
            <pc:sldMk cId="3549175584" sldId="278"/>
            <ac:inkMk id="148" creationId="{B2ABC4EA-4593-452C-91C3-FC49C1EAAA52}"/>
          </ac:inkMkLst>
        </pc:inkChg>
        <pc:inkChg chg="add mod">
          <ac:chgData name="Catherine Watson" userId="36b423ff-f3d0-4618-883e-c2bbeda03679" providerId="ADAL" clId="{BC545A7D-EDAC-4CE3-9D87-93EBEC52C73B}" dt="2022-06-02T02:16:49.570" v="1639"/>
          <ac:inkMkLst>
            <pc:docMk/>
            <pc:sldMk cId="3549175584" sldId="278"/>
            <ac:inkMk id="149" creationId="{9FD92375-F973-4779-8714-2CC664EFBF35}"/>
          </ac:inkMkLst>
        </pc:inkChg>
        <pc:inkChg chg="add mod">
          <ac:chgData name="Catherine Watson" userId="36b423ff-f3d0-4618-883e-c2bbeda03679" providerId="ADAL" clId="{BC545A7D-EDAC-4CE3-9D87-93EBEC52C73B}" dt="2022-06-02T02:16:49.570" v="1639"/>
          <ac:inkMkLst>
            <pc:docMk/>
            <pc:sldMk cId="3549175584" sldId="278"/>
            <ac:inkMk id="150" creationId="{A1B839C4-E0B4-4943-B5E8-D423C2C59901}"/>
          </ac:inkMkLst>
        </pc:inkChg>
        <pc:inkChg chg="add mod">
          <ac:chgData name="Catherine Watson" userId="36b423ff-f3d0-4618-883e-c2bbeda03679" providerId="ADAL" clId="{BC545A7D-EDAC-4CE3-9D87-93EBEC52C73B}" dt="2022-06-02T02:16:49.570" v="1639"/>
          <ac:inkMkLst>
            <pc:docMk/>
            <pc:sldMk cId="3549175584" sldId="278"/>
            <ac:inkMk id="152" creationId="{9C92907D-9A91-4A22-A196-C55C2A5EFCE6}"/>
          </ac:inkMkLst>
        </pc:inkChg>
        <pc:inkChg chg="add mod">
          <ac:chgData name="Catherine Watson" userId="36b423ff-f3d0-4618-883e-c2bbeda03679" providerId="ADAL" clId="{BC545A7D-EDAC-4CE3-9D87-93EBEC52C73B}" dt="2022-06-02T02:16:49.570" v="1639"/>
          <ac:inkMkLst>
            <pc:docMk/>
            <pc:sldMk cId="3549175584" sldId="278"/>
            <ac:inkMk id="153" creationId="{0823D577-E374-4864-8FBA-06A162098D79}"/>
          </ac:inkMkLst>
        </pc:inkChg>
        <pc:inkChg chg="add mod">
          <ac:chgData name="Catherine Watson" userId="36b423ff-f3d0-4618-883e-c2bbeda03679" providerId="ADAL" clId="{BC545A7D-EDAC-4CE3-9D87-93EBEC52C73B}" dt="2022-06-02T02:16:49.570" v="1639"/>
          <ac:inkMkLst>
            <pc:docMk/>
            <pc:sldMk cId="3549175584" sldId="278"/>
            <ac:inkMk id="154" creationId="{1DE03AC8-8DCF-4411-BC5D-7949F26559DD}"/>
          </ac:inkMkLst>
        </pc:inkChg>
        <pc:inkChg chg="add mod">
          <ac:chgData name="Catherine Watson" userId="36b423ff-f3d0-4618-883e-c2bbeda03679" providerId="ADAL" clId="{BC545A7D-EDAC-4CE3-9D87-93EBEC52C73B}" dt="2022-06-02T02:16:49.570" v="1639"/>
          <ac:inkMkLst>
            <pc:docMk/>
            <pc:sldMk cId="3549175584" sldId="278"/>
            <ac:inkMk id="155" creationId="{4B2B6484-3855-4019-8C3C-C91E26818CD2}"/>
          </ac:inkMkLst>
        </pc:inkChg>
        <pc:inkChg chg="add mod">
          <ac:chgData name="Catherine Watson" userId="36b423ff-f3d0-4618-883e-c2bbeda03679" providerId="ADAL" clId="{BC545A7D-EDAC-4CE3-9D87-93EBEC52C73B}" dt="2022-06-02T02:16:49.570" v="1639"/>
          <ac:inkMkLst>
            <pc:docMk/>
            <pc:sldMk cId="3549175584" sldId="278"/>
            <ac:inkMk id="157" creationId="{F0E23013-0905-4E8A-A09E-40C5E6EE2752}"/>
          </ac:inkMkLst>
        </pc:inkChg>
        <pc:inkChg chg="add mod">
          <ac:chgData name="Catherine Watson" userId="36b423ff-f3d0-4618-883e-c2bbeda03679" providerId="ADAL" clId="{BC545A7D-EDAC-4CE3-9D87-93EBEC52C73B}" dt="2022-06-02T02:16:49.570" v="1639"/>
          <ac:inkMkLst>
            <pc:docMk/>
            <pc:sldMk cId="3549175584" sldId="278"/>
            <ac:inkMk id="158" creationId="{D39F3BCF-C0DE-45CF-9909-0F931AB59952}"/>
          </ac:inkMkLst>
        </pc:inkChg>
        <pc:inkChg chg="add mod">
          <ac:chgData name="Catherine Watson" userId="36b423ff-f3d0-4618-883e-c2bbeda03679" providerId="ADAL" clId="{BC545A7D-EDAC-4CE3-9D87-93EBEC52C73B}" dt="2022-06-02T02:16:49.570" v="1639"/>
          <ac:inkMkLst>
            <pc:docMk/>
            <pc:sldMk cId="3549175584" sldId="278"/>
            <ac:inkMk id="159" creationId="{007A2702-534C-4A17-BBBB-BA06F64CF0E1}"/>
          </ac:inkMkLst>
        </pc:inkChg>
        <pc:inkChg chg="add mod">
          <ac:chgData name="Catherine Watson" userId="36b423ff-f3d0-4618-883e-c2bbeda03679" providerId="ADAL" clId="{BC545A7D-EDAC-4CE3-9D87-93EBEC52C73B}" dt="2022-06-02T02:16:49.570" v="1639"/>
          <ac:inkMkLst>
            <pc:docMk/>
            <pc:sldMk cId="3549175584" sldId="278"/>
            <ac:inkMk id="160" creationId="{97D45C3B-6C76-48A8-8032-5BE0CFF5B8CD}"/>
          </ac:inkMkLst>
        </pc:inkChg>
        <pc:inkChg chg="add mod">
          <ac:chgData name="Catherine Watson" userId="36b423ff-f3d0-4618-883e-c2bbeda03679" providerId="ADAL" clId="{BC545A7D-EDAC-4CE3-9D87-93EBEC52C73B}" dt="2022-06-02T02:16:49.570" v="1639"/>
          <ac:inkMkLst>
            <pc:docMk/>
            <pc:sldMk cId="3549175584" sldId="278"/>
            <ac:inkMk id="161" creationId="{93F9A9D4-79E0-4939-8463-674030366DD4}"/>
          </ac:inkMkLst>
        </pc:inkChg>
        <pc:inkChg chg="add mod">
          <ac:chgData name="Catherine Watson" userId="36b423ff-f3d0-4618-883e-c2bbeda03679" providerId="ADAL" clId="{BC545A7D-EDAC-4CE3-9D87-93EBEC52C73B}" dt="2022-06-02T02:16:50.773" v="1642"/>
          <ac:inkMkLst>
            <pc:docMk/>
            <pc:sldMk cId="3549175584" sldId="278"/>
            <ac:inkMk id="163" creationId="{9F4AEA27-9595-47C2-891E-5B37353707F1}"/>
          </ac:inkMkLst>
        </pc:inkChg>
        <pc:inkChg chg="add mod">
          <ac:chgData name="Catherine Watson" userId="36b423ff-f3d0-4618-883e-c2bbeda03679" providerId="ADAL" clId="{BC545A7D-EDAC-4CE3-9D87-93EBEC52C73B}" dt="2022-06-02T02:16:50.773" v="1642"/>
          <ac:inkMkLst>
            <pc:docMk/>
            <pc:sldMk cId="3549175584" sldId="278"/>
            <ac:inkMk id="164" creationId="{5D00B1B6-5705-4C78-860D-1EFAF96F4717}"/>
          </ac:inkMkLst>
        </pc:inkChg>
        <pc:inkChg chg="add mod">
          <ac:chgData name="Catherine Watson" userId="36b423ff-f3d0-4618-883e-c2bbeda03679" providerId="ADAL" clId="{BC545A7D-EDAC-4CE3-9D87-93EBEC52C73B}" dt="2022-06-02T02:17:01.876" v="1650"/>
          <ac:inkMkLst>
            <pc:docMk/>
            <pc:sldMk cId="3549175584" sldId="278"/>
            <ac:inkMk id="166" creationId="{F421F52A-E9CC-4E8B-B32E-FCB7901CCD06}"/>
          </ac:inkMkLst>
        </pc:inkChg>
        <pc:inkChg chg="add mod">
          <ac:chgData name="Catherine Watson" userId="36b423ff-f3d0-4618-883e-c2bbeda03679" providerId="ADAL" clId="{BC545A7D-EDAC-4CE3-9D87-93EBEC52C73B}" dt="2022-06-02T02:17:01.876" v="1650"/>
          <ac:inkMkLst>
            <pc:docMk/>
            <pc:sldMk cId="3549175584" sldId="278"/>
            <ac:inkMk id="167" creationId="{51B40083-7F74-4F7C-8C80-BE0A173B39CC}"/>
          </ac:inkMkLst>
        </pc:inkChg>
        <pc:inkChg chg="add mod">
          <ac:chgData name="Catherine Watson" userId="36b423ff-f3d0-4618-883e-c2bbeda03679" providerId="ADAL" clId="{BC545A7D-EDAC-4CE3-9D87-93EBEC52C73B}" dt="2022-06-02T02:17:01.876" v="1650"/>
          <ac:inkMkLst>
            <pc:docMk/>
            <pc:sldMk cId="3549175584" sldId="278"/>
            <ac:inkMk id="169" creationId="{F7C3995F-15DB-49CC-B1BC-F580EC01ECDB}"/>
          </ac:inkMkLst>
        </pc:inkChg>
        <pc:inkChg chg="add mod">
          <ac:chgData name="Catherine Watson" userId="36b423ff-f3d0-4618-883e-c2bbeda03679" providerId="ADAL" clId="{BC545A7D-EDAC-4CE3-9D87-93EBEC52C73B}" dt="2022-06-02T02:17:01.876" v="1650"/>
          <ac:inkMkLst>
            <pc:docMk/>
            <pc:sldMk cId="3549175584" sldId="278"/>
            <ac:inkMk id="170" creationId="{75C98D54-3E73-4A40-AB73-2C62BD297B2F}"/>
          </ac:inkMkLst>
        </pc:inkChg>
        <pc:inkChg chg="add mod">
          <ac:chgData name="Catherine Watson" userId="36b423ff-f3d0-4618-883e-c2bbeda03679" providerId="ADAL" clId="{BC545A7D-EDAC-4CE3-9D87-93EBEC52C73B}" dt="2022-06-02T02:17:01.876" v="1650"/>
          <ac:inkMkLst>
            <pc:docMk/>
            <pc:sldMk cId="3549175584" sldId="278"/>
            <ac:inkMk id="172" creationId="{B1EC378C-7EC1-41F9-AB94-72361B50EAAD}"/>
          </ac:inkMkLst>
        </pc:inkChg>
        <pc:inkChg chg="add mod">
          <ac:chgData name="Catherine Watson" userId="36b423ff-f3d0-4618-883e-c2bbeda03679" providerId="ADAL" clId="{BC545A7D-EDAC-4CE3-9D87-93EBEC52C73B}" dt="2022-06-02T02:17:11.026" v="1663"/>
          <ac:inkMkLst>
            <pc:docMk/>
            <pc:sldMk cId="3549175584" sldId="278"/>
            <ac:inkMk id="174" creationId="{1F577838-7985-41CA-8652-91AE15D208CC}"/>
          </ac:inkMkLst>
        </pc:inkChg>
        <pc:inkChg chg="add mod">
          <ac:chgData name="Catherine Watson" userId="36b423ff-f3d0-4618-883e-c2bbeda03679" providerId="ADAL" clId="{BC545A7D-EDAC-4CE3-9D87-93EBEC52C73B}" dt="2022-06-02T02:17:11.026" v="1663"/>
          <ac:inkMkLst>
            <pc:docMk/>
            <pc:sldMk cId="3549175584" sldId="278"/>
            <ac:inkMk id="175" creationId="{438B16A0-4B0A-4E10-91FD-FF527AFA64A8}"/>
          </ac:inkMkLst>
        </pc:inkChg>
        <pc:inkChg chg="add mod">
          <ac:chgData name="Catherine Watson" userId="36b423ff-f3d0-4618-883e-c2bbeda03679" providerId="ADAL" clId="{BC545A7D-EDAC-4CE3-9D87-93EBEC52C73B}" dt="2022-06-02T02:17:11.026" v="1663"/>
          <ac:inkMkLst>
            <pc:docMk/>
            <pc:sldMk cId="3549175584" sldId="278"/>
            <ac:inkMk id="176" creationId="{D984A2DB-364A-4AC9-81D1-85F5B49C5E43}"/>
          </ac:inkMkLst>
        </pc:inkChg>
        <pc:inkChg chg="add mod">
          <ac:chgData name="Catherine Watson" userId="36b423ff-f3d0-4618-883e-c2bbeda03679" providerId="ADAL" clId="{BC545A7D-EDAC-4CE3-9D87-93EBEC52C73B}" dt="2022-06-02T02:17:11.026" v="1663"/>
          <ac:inkMkLst>
            <pc:docMk/>
            <pc:sldMk cId="3549175584" sldId="278"/>
            <ac:inkMk id="177" creationId="{17364DFE-6016-4458-BDC6-ED3433BA89C9}"/>
          </ac:inkMkLst>
        </pc:inkChg>
        <pc:inkChg chg="add mod">
          <ac:chgData name="Catherine Watson" userId="36b423ff-f3d0-4618-883e-c2bbeda03679" providerId="ADAL" clId="{BC545A7D-EDAC-4CE3-9D87-93EBEC52C73B}" dt="2022-06-02T02:17:11.026" v="1663"/>
          <ac:inkMkLst>
            <pc:docMk/>
            <pc:sldMk cId="3549175584" sldId="278"/>
            <ac:inkMk id="179" creationId="{18D21549-947E-40F2-9864-5D71EFB4F9F6}"/>
          </ac:inkMkLst>
        </pc:inkChg>
        <pc:inkChg chg="add mod">
          <ac:chgData name="Catherine Watson" userId="36b423ff-f3d0-4618-883e-c2bbeda03679" providerId="ADAL" clId="{BC545A7D-EDAC-4CE3-9D87-93EBEC52C73B}" dt="2022-06-02T02:17:11.026" v="1663"/>
          <ac:inkMkLst>
            <pc:docMk/>
            <pc:sldMk cId="3549175584" sldId="278"/>
            <ac:inkMk id="180" creationId="{70724C57-F046-45A5-BE81-1F6706FC9E9D}"/>
          </ac:inkMkLst>
        </pc:inkChg>
        <pc:inkChg chg="add mod">
          <ac:chgData name="Catherine Watson" userId="36b423ff-f3d0-4618-883e-c2bbeda03679" providerId="ADAL" clId="{BC545A7D-EDAC-4CE3-9D87-93EBEC52C73B}" dt="2022-06-02T02:17:11.026" v="1663"/>
          <ac:inkMkLst>
            <pc:docMk/>
            <pc:sldMk cId="3549175584" sldId="278"/>
            <ac:inkMk id="181" creationId="{3534C0CC-0C5B-4956-A8E3-D2CCD61F5DE4}"/>
          </ac:inkMkLst>
        </pc:inkChg>
        <pc:inkChg chg="add mod">
          <ac:chgData name="Catherine Watson" userId="36b423ff-f3d0-4618-883e-c2bbeda03679" providerId="ADAL" clId="{BC545A7D-EDAC-4CE3-9D87-93EBEC52C73B}" dt="2022-06-02T02:17:11.026" v="1663"/>
          <ac:inkMkLst>
            <pc:docMk/>
            <pc:sldMk cId="3549175584" sldId="278"/>
            <ac:inkMk id="182" creationId="{F877E915-A4D9-4C9C-9306-68289F2C1080}"/>
          </ac:inkMkLst>
        </pc:inkChg>
        <pc:inkChg chg="add mod">
          <ac:chgData name="Catherine Watson" userId="36b423ff-f3d0-4618-883e-c2bbeda03679" providerId="ADAL" clId="{BC545A7D-EDAC-4CE3-9D87-93EBEC52C73B}" dt="2022-06-02T02:17:11.026" v="1663"/>
          <ac:inkMkLst>
            <pc:docMk/>
            <pc:sldMk cId="3549175584" sldId="278"/>
            <ac:inkMk id="183" creationId="{EFA44C12-F6F6-4D27-814E-6377CC251211}"/>
          </ac:inkMkLst>
        </pc:inkChg>
        <pc:inkChg chg="add mod">
          <ac:chgData name="Catherine Watson" userId="36b423ff-f3d0-4618-883e-c2bbeda03679" providerId="ADAL" clId="{BC545A7D-EDAC-4CE3-9D87-93EBEC52C73B}" dt="2022-06-02T02:17:11.026" v="1663"/>
          <ac:inkMkLst>
            <pc:docMk/>
            <pc:sldMk cId="3549175584" sldId="278"/>
            <ac:inkMk id="184" creationId="{E02E4A63-7DF2-481A-B714-14448D8920A8}"/>
          </ac:inkMkLst>
        </pc:inkChg>
        <pc:inkChg chg="add mod">
          <ac:chgData name="Catherine Watson" userId="36b423ff-f3d0-4618-883e-c2bbeda03679" providerId="ADAL" clId="{BC545A7D-EDAC-4CE3-9D87-93EBEC52C73B}" dt="2022-06-02T02:17:11.026" v="1663"/>
          <ac:inkMkLst>
            <pc:docMk/>
            <pc:sldMk cId="3549175584" sldId="278"/>
            <ac:inkMk id="185" creationId="{722CC512-119E-47CC-8B2E-32CB47DEE3CB}"/>
          </ac:inkMkLst>
        </pc:inkChg>
        <pc:inkChg chg="add">
          <ac:chgData name="Catherine Watson" userId="36b423ff-f3d0-4618-883e-c2bbeda03679" providerId="ADAL" clId="{BC545A7D-EDAC-4CE3-9D87-93EBEC52C73B}" dt="2022-06-02T02:17:14.241" v="1664" actId="9405"/>
          <ac:inkMkLst>
            <pc:docMk/>
            <pc:sldMk cId="3549175584" sldId="278"/>
            <ac:inkMk id="187" creationId="{E40CC44E-D479-4526-B054-12E9CCDFA04F}"/>
          </ac:inkMkLst>
        </pc:inkChg>
        <pc:inkChg chg="add">
          <ac:chgData name="Catherine Watson" userId="36b423ff-f3d0-4618-883e-c2bbeda03679" providerId="ADAL" clId="{BC545A7D-EDAC-4CE3-9D87-93EBEC52C73B}" dt="2022-06-02T02:17:15.005" v="1665" actId="9405"/>
          <ac:inkMkLst>
            <pc:docMk/>
            <pc:sldMk cId="3549175584" sldId="278"/>
            <ac:inkMk id="188" creationId="{2C0A63C2-5D57-485E-A31E-E3CB541E6A88}"/>
          </ac:inkMkLst>
        </pc:inkChg>
        <pc:inkChg chg="add">
          <ac:chgData name="Catherine Watson" userId="36b423ff-f3d0-4618-883e-c2bbeda03679" providerId="ADAL" clId="{BC545A7D-EDAC-4CE3-9D87-93EBEC52C73B}" dt="2022-06-02T02:17:15.388" v="1666" actId="9405"/>
          <ac:inkMkLst>
            <pc:docMk/>
            <pc:sldMk cId="3549175584" sldId="278"/>
            <ac:inkMk id="189" creationId="{ADE843A1-23C0-414A-9D86-90F3AC7AF287}"/>
          </ac:inkMkLst>
        </pc:inkChg>
        <pc:inkChg chg="add mod">
          <ac:chgData name="Catherine Watson" userId="36b423ff-f3d0-4618-883e-c2bbeda03679" providerId="ADAL" clId="{BC545A7D-EDAC-4CE3-9D87-93EBEC52C73B}" dt="2022-06-03T02:08:54.518" v="3187"/>
          <ac:inkMkLst>
            <pc:docMk/>
            <pc:sldMk cId="3549175584" sldId="278"/>
            <ac:inkMk id="190" creationId="{BF495E51-0B8F-4515-B08F-050CA127297D}"/>
          </ac:inkMkLst>
        </pc:inkChg>
        <pc:inkChg chg="add mod">
          <ac:chgData name="Catherine Watson" userId="36b423ff-f3d0-4618-883e-c2bbeda03679" providerId="ADAL" clId="{BC545A7D-EDAC-4CE3-9D87-93EBEC52C73B}" dt="2022-06-03T02:08:54.518" v="3187"/>
          <ac:inkMkLst>
            <pc:docMk/>
            <pc:sldMk cId="3549175584" sldId="278"/>
            <ac:inkMk id="191" creationId="{304609E8-187B-4DAF-BDD0-57172E09F1A8}"/>
          </ac:inkMkLst>
        </pc:inkChg>
        <pc:inkChg chg="add mod">
          <ac:chgData name="Catherine Watson" userId="36b423ff-f3d0-4618-883e-c2bbeda03679" providerId="ADAL" clId="{BC545A7D-EDAC-4CE3-9D87-93EBEC52C73B}" dt="2022-06-03T02:08:54.518" v="3187"/>
          <ac:inkMkLst>
            <pc:docMk/>
            <pc:sldMk cId="3549175584" sldId="278"/>
            <ac:inkMk id="193" creationId="{405C3A4E-CAB9-4BC4-B247-D09BAE6F3DCA}"/>
          </ac:inkMkLst>
        </pc:inkChg>
        <pc:inkChg chg="add mod">
          <ac:chgData name="Catherine Watson" userId="36b423ff-f3d0-4618-883e-c2bbeda03679" providerId="ADAL" clId="{BC545A7D-EDAC-4CE3-9D87-93EBEC52C73B}" dt="2022-06-03T02:08:54.518" v="3187"/>
          <ac:inkMkLst>
            <pc:docMk/>
            <pc:sldMk cId="3549175584" sldId="278"/>
            <ac:inkMk id="194" creationId="{27A23B1F-9C49-487F-ABEF-2BD49C788C28}"/>
          </ac:inkMkLst>
        </pc:inkChg>
        <pc:inkChg chg="add mod">
          <ac:chgData name="Catherine Watson" userId="36b423ff-f3d0-4618-883e-c2bbeda03679" providerId="ADAL" clId="{BC545A7D-EDAC-4CE3-9D87-93EBEC52C73B}" dt="2022-06-03T02:08:54.518" v="3187"/>
          <ac:inkMkLst>
            <pc:docMk/>
            <pc:sldMk cId="3549175584" sldId="278"/>
            <ac:inkMk id="195" creationId="{F69F2B76-E988-40D2-865B-DB2058058C72}"/>
          </ac:inkMkLst>
        </pc:inkChg>
        <pc:inkChg chg="add mod">
          <ac:chgData name="Catherine Watson" userId="36b423ff-f3d0-4618-883e-c2bbeda03679" providerId="ADAL" clId="{BC545A7D-EDAC-4CE3-9D87-93EBEC52C73B}" dt="2022-06-03T02:08:54.518" v="3187"/>
          <ac:inkMkLst>
            <pc:docMk/>
            <pc:sldMk cId="3549175584" sldId="278"/>
            <ac:inkMk id="198" creationId="{1C82C39F-A34C-4C0B-A175-AECA6EE3D73F}"/>
          </ac:inkMkLst>
        </pc:inkChg>
        <pc:inkChg chg="add mod">
          <ac:chgData name="Catherine Watson" userId="36b423ff-f3d0-4618-883e-c2bbeda03679" providerId="ADAL" clId="{BC545A7D-EDAC-4CE3-9D87-93EBEC52C73B}" dt="2022-06-03T02:07:18.871" v="3115"/>
          <ac:inkMkLst>
            <pc:docMk/>
            <pc:sldMk cId="3549175584" sldId="278"/>
            <ac:inkMk id="200" creationId="{DFB4B565-E9BA-40E8-AEF0-40C987397B33}"/>
          </ac:inkMkLst>
        </pc:inkChg>
        <pc:inkChg chg="add mod">
          <ac:chgData name="Catherine Watson" userId="36b423ff-f3d0-4618-883e-c2bbeda03679" providerId="ADAL" clId="{BC545A7D-EDAC-4CE3-9D87-93EBEC52C73B}" dt="2022-06-03T02:08:54.518" v="3187"/>
          <ac:inkMkLst>
            <pc:docMk/>
            <pc:sldMk cId="3549175584" sldId="278"/>
            <ac:inkMk id="202" creationId="{156C0A19-B720-4080-BBED-EFEF5FA7629F}"/>
          </ac:inkMkLst>
        </pc:inkChg>
        <pc:inkChg chg="add mod">
          <ac:chgData name="Catherine Watson" userId="36b423ff-f3d0-4618-883e-c2bbeda03679" providerId="ADAL" clId="{BC545A7D-EDAC-4CE3-9D87-93EBEC52C73B}" dt="2022-06-03T02:08:54.518" v="3187"/>
          <ac:inkMkLst>
            <pc:docMk/>
            <pc:sldMk cId="3549175584" sldId="278"/>
            <ac:inkMk id="204" creationId="{3D68871C-5D14-43B2-9D18-3E308673F252}"/>
          </ac:inkMkLst>
        </pc:inkChg>
        <pc:inkChg chg="add mod">
          <ac:chgData name="Catherine Watson" userId="36b423ff-f3d0-4618-883e-c2bbeda03679" providerId="ADAL" clId="{BC545A7D-EDAC-4CE3-9D87-93EBEC52C73B}" dt="2022-06-03T02:08:54.518" v="3187"/>
          <ac:inkMkLst>
            <pc:docMk/>
            <pc:sldMk cId="3549175584" sldId="278"/>
            <ac:inkMk id="205" creationId="{D390C42E-F13D-47B2-B6BC-AA619686A90F}"/>
          </ac:inkMkLst>
        </pc:inkChg>
        <pc:inkChg chg="add mod">
          <ac:chgData name="Catherine Watson" userId="36b423ff-f3d0-4618-883e-c2bbeda03679" providerId="ADAL" clId="{BC545A7D-EDAC-4CE3-9D87-93EBEC52C73B}" dt="2022-06-03T02:08:54.518" v="3187"/>
          <ac:inkMkLst>
            <pc:docMk/>
            <pc:sldMk cId="3549175584" sldId="278"/>
            <ac:inkMk id="206" creationId="{EC55A664-ABA3-4424-892F-8E5EE9FA9168}"/>
          </ac:inkMkLst>
        </pc:inkChg>
        <pc:inkChg chg="add mod">
          <ac:chgData name="Catherine Watson" userId="36b423ff-f3d0-4618-883e-c2bbeda03679" providerId="ADAL" clId="{BC545A7D-EDAC-4CE3-9D87-93EBEC52C73B}" dt="2022-06-03T02:08:54.518" v="3187"/>
          <ac:inkMkLst>
            <pc:docMk/>
            <pc:sldMk cId="3549175584" sldId="278"/>
            <ac:inkMk id="208" creationId="{3E5377F0-7117-486D-970C-3BD66BC49511}"/>
          </ac:inkMkLst>
        </pc:inkChg>
        <pc:inkChg chg="add mod">
          <ac:chgData name="Catherine Watson" userId="36b423ff-f3d0-4618-883e-c2bbeda03679" providerId="ADAL" clId="{BC545A7D-EDAC-4CE3-9D87-93EBEC52C73B}" dt="2022-06-03T02:08:54.518" v="3187"/>
          <ac:inkMkLst>
            <pc:docMk/>
            <pc:sldMk cId="3549175584" sldId="278"/>
            <ac:inkMk id="209" creationId="{E263F653-3E52-4C05-ABC6-005BD6000921}"/>
          </ac:inkMkLst>
        </pc:inkChg>
        <pc:inkChg chg="add mod">
          <ac:chgData name="Catherine Watson" userId="36b423ff-f3d0-4618-883e-c2bbeda03679" providerId="ADAL" clId="{BC545A7D-EDAC-4CE3-9D87-93EBEC52C73B}" dt="2022-06-03T02:08:54.518" v="3187"/>
          <ac:inkMkLst>
            <pc:docMk/>
            <pc:sldMk cId="3549175584" sldId="278"/>
            <ac:inkMk id="211" creationId="{4F1AE2DC-1779-4D61-841C-FF8CCEF5B229}"/>
          </ac:inkMkLst>
        </pc:inkChg>
        <pc:inkChg chg="add mod">
          <ac:chgData name="Catherine Watson" userId="36b423ff-f3d0-4618-883e-c2bbeda03679" providerId="ADAL" clId="{BC545A7D-EDAC-4CE3-9D87-93EBEC52C73B}" dt="2022-06-03T02:08:54.518" v="3187"/>
          <ac:inkMkLst>
            <pc:docMk/>
            <pc:sldMk cId="3549175584" sldId="278"/>
            <ac:inkMk id="212" creationId="{EC474F85-1D5F-419D-B570-26289CF4BBE3}"/>
          </ac:inkMkLst>
        </pc:inkChg>
        <pc:inkChg chg="add mod">
          <ac:chgData name="Catherine Watson" userId="36b423ff-f3d0-4618-883e-c2bbeda03679" providerId="ADAL" clId="{BC545A7D-EDAC-4CE3-9D87-93EBEC52C73B}" dt="2022-06-03T02:08:54.518" v="3187"/>
          <ac:inkMkLst>
            <pc:docMk/>
            <pc:sldMk cId="3549175584" sldId="278"/>
            <ac:inkMk id="214" creationId="{ECBD526D-DF5D-4F82-9C6E-E2C74248608C}"/>
          </ac:inkMkLst>
        </pc:inkChg>
        <pc:inkChg chg="add mod">
          <ac:chgData name="Catherine Watson" userId="36b423ff-f3d0-4618-883e-c2bbeda03679" providerId="ADAL" clId="{BC545A7D-EDAC-4CE3-9D87-93EBEC52C73B}" dt="2022-06-03T02:08:54.518" v="3187"/>
          <ac:inkMkLst>
            <pc:docMk/>
            <pc:sldMk cId="3549175584" sldId="278"/>
            <ac:inkMk id="215" creationId="{D8A44FC0-F697-4579-B861-F528FC54B9AA}"/>
          </ac:inkMkLst>
        </pc:inkChg>
        <pc:inkChg chg="add mod">
          <ac:chgData name="Catherine Watson" userId="36b423ff-f3d0-4618-883e-c2bbeda03679" providerId="ADAL" clId="{BC545A7D-EDAC-4CE3-9D87-93EBEC52C73B}" dt="2022-06-03T02:08:54.518" v="3187"/>
          <ac:inkMkLst>
            <pc:docMk/>
            <pc:sldMk cId="3549175584" sldId="278"/>
            <ac:inkMk id="216" creationId="{EE1F438B-76C7-416A-9C9F-4B614A5CF5F5}"/>
          </ac:inkMkLst>
        </pc:inkChg>
        <pc:inkChg chg="add mod">
          <ac:chgData name="Catherine Watson" userId="36b423ff-f3d0-4618-883e-c2bbeda03679" providerId="ADAL" clId="{BC545A7D-EDAC-4CE3-9D87-93EBEC52C73B}" dt="2022-06-03T02:08:54.518" v="3187"/>
          <ac:inkMkLst>
            <pc:docMk/>
            <pc:sldMk cId="3549175584" sldId="278"/>
            <ac:inkMk id="217" creationId="{DB1EFEE7-2B01-4CED-B90C-8EA2B274E7CE}"/>
          </ac:inkMkLst>
        </pc:inkChg>
        <pc:inkChg chg="add mod">
          <ac:chgData name="Catherine Watson" userId="36b423ff-f3d0-4618-883e-c2bbeda03679" providerId="ADAL" clId="{BC545A7D-EDAC-4CE3-9D87-93EBEC52C73B}" dt="2022-06-03T02:08:54.518" v="3187"/>
          <ac:inkMkLst>
            <pc:docMk/>
            <pc:sldMk cId="3549175584" sldId="278"/>
            <ac:inkMk id="218" creationId="{C11E6CF6-83BD-42CA-A7D0-0E78B7D39593}"/>
          </ac:inkMkLst>
        </pc:inkChg>
        <pc:inkChg chg="add mod">
          <ac:chgData name="Catherine Watson" userId="36b423ff-f3d0-4618-883e-c2bbeda03679" providerId="ADAL" clId="{BC545A7D-EDAC-4CE3-9D87-93EBEC52C73B}" dt="2022-06-03T02:08:54.518" v="3187"/>
          <ac:inkMkLst>
            <pc:docMk/>
            <pc:sldMk cId="3549175584" sldId="278"/>
            <ac:inkMk id="219" creationId="{F75EB00C-4F6D-44FA-9AB6-389774B8E574}"/>
          </ac:inkMkLst>
        </pc:inkChg>
        <pc:inkChg chg="add mod">
          <ac:chgData name="Catherine Watson" userId="36b423ff-f3d0-4618-883e-c2bbeda03679" providerId="ADAL" clId="{BC545A7D-EDAC-4CE3-9D87-93EBEC52C73B}" dt="2022-06-03T02:08:54.518" v="3187"/>
          <ac:inkMkLst>
            <pc:docMk/>
            <pc:sldMk cId="3549175584" sldId="278"/>
            <ac:inkMk id="220" creationId="{B174057F-2F37-4182-B461-81B5B8062721}"/>
          </ac:inkMkLst>
        </pc:inkChg>
        <pc:inkChg chg="add mod">
          <ac:chgData name="Catherine Watson" userId="36b423ff-f3d0-4618-883e-c2bbeda03679" providerId="ADAL" clId="{BC545A7D-EDAC-4CE3-9D87-93EBEC52C73B}" dt="2022-06-03T02:08:54.518" v="3187"/>
          <ac:inkMkLst>
            <pc:docMk/>
            <pc:sldMk cId="3549175584" sldId="278"/>
            <ac:inkMk id="221" creationId="{8F4B4C3A-73CD-4466-BEBF-887FC58A862B}"/>
          </ac:inkMkLst>
        </pc:inkChg>
        <pc:inkChg chg="add mod">
          <ac:chgData name="Catherine Watson" userId="36b423ff-f3d0-4618-883e-c2bbeda03679" providerId="ADAL" clId="{BC545A7D-EDAC-4CE3-9D87-93EBEC52C73B}" dt="2022-06-03T02:08:54.518" v="3187"/>
          <ac:inkMkLst>
            <pc:docMk/>
            <pc:sldMk cId="3549175584" sldId="278"/>
            <ac:inkMk id="222" creationId="{614E3D80-E0AD-4BE7-8C3D-5B61F71CCBFE}"/>
          </ac:inkMkLst>
        </pc:inkChg>
        <pc:inkChg chg="add mod">
          <ac:chgData name="Catherine Watson" userId="36b423ff-f3d0-4618-883e-c2bbeda03679" providerId="ADAL" clId="{BC545A7D-EDAC-4CE3-9D87-93EBEC52C73B}" dt="2022-06-03T02:08:54.518" v="3187"/>
          <ac:inkMkLst>
            <pc:docMk/>
            <pc:sldMk cId="3549175584" sldId="278"/>
            <ac:inkMk id="223" creationId="{7D068DBF-5313-42C3-B56C-379D35E66265}"/>
          </ac:inkMkLst>
        </pc:inkChg>
        <pc:inkChg chg="add mod">
          <ac:chgData name="Catherine Watson" userId="36b423ff-f3d0-4618-883e-c2bbeda03679" providerId="ADAL" clId="{BC545A7D-EDAC-4CE3-9D87-93EBEC52C73B}" dt="2022-06-03T02:08:54.518" v="3187"/>
          <ac:inkMkLst>
            <pc:docMk/>
            <pc:sldMk cId="3549175584" sldId="278"/>
            <ac:inkMk id="225" creationId="{7D83A94D-893B-4EBD-8FAB-DB1CBAA24F04}"/>
          </ac:inkMkLst>
        </pc:inkChg>
        <pc:inkChg chg="add mod">
          <ac:chgData name="Catherine Watson" userId="36b423ff-f3d0-4618-883e-c2bbeda03679" providerId="ADAL" clId="{BC545A7D-EDAC-4CE3-9D87-93EBEC52C73B}" dt="2022-06-03T02:08:54.518" v="3187"/>
          <ac:inkMkLst>
            <pc:docMk/>
            <pc:sldMk cId="3549175584" sldId="278"/>
            <ac:inkMk id="226" creationId="{BDD30BA7-E3E4-4452-A1A1-B4CA9029274C}"/>
          </ac:inkMkLst>
        </pc:inkChg>
        <pc:inkChg chg="add mod">
          <ac:chgData name="Catherine Watson" userId="36b423ff-f3d0-4618-883e-c2bbeda03679" providerId="ADAL" clId="{BC545A7D-EDAC-4CE3-9D87-93EBEC52C73B}" dt="2022-06-03T02:08:54.518" v="3187"/>
          <ac:inkMkLst>
            <pc:docMk/>
            <pc:sldMk cId="3549175584" sldId="278"/>
            <ac:inkMk id="227" creationId="{1E92502D-5EE9-41D4-9775-422D4EE95D47}"/>
          </ac:inkMkLst>
        </pc:inkChg>
        <pc:inkChg chg="add mod">
          <ac:chgData name="Catherine Watson" userId="36b423ff-f3d0-4618-883e-c2bbeda03679" providerId="ADAL" clId="{BC545A7D-EDAC-4CE3-9D87-93EBEC52C73B}" dt="2022-06-03T02:08:54.518" v="3187"/>
          <ac:inkMkLst>
            <pc:docMk/>
            <pc:sldMk cId="3549175584" sldId="278"/>
            <ac:inkMk id="228" creationId="{5097CC79-846F-4684-8B63-E216981D7EA5}"/>
          </ac:inkMkLst>
        </pc:inkChg>
        <pc:inkChg chg="add mod">
          <ac:chgData name="Catherine Watson" userId="36b423ff-f3d0-4618-883e-c2bbeda03679" providerId="ADAL" clId="{BC545A7D-EDAC-4CE3-9D87-93EBEC52C73B}" dt="2022-06-03T02:08:54.518" v="3187"/>
          <ac:inkMkLst>
            <pc:docMk/>
            <pc:sldMk cId="3549175584" sldId="278"/>
            <ac:inkMk id="229" creationId="{DFD8B241-38C5-4B2A-AC2F-CCD363FACD1D}"/>
          </ac:inkMkLst>
        </pc:inkChg>
        <pc:inkChg chg="add mod">
          <ac:chgData name="Catherine Watson" userId="36b423ff-f3d0-4618-883e-c2bbeda03679" providerId="ADAL" clId="{BC545A7D-EDAC-4CE3-9D87-93EBEC52C73B}" dt="2022-06-03T02:08:54.518" v="3187"/>
          <ac:inkMkLst>
            <pc:docMk/>
            <pc:sldMk cId="3549175584" sldId="278"/>
            <ac:inkMk id="230" creationId="{31FE83B7-7133-45CC-8DC5-3689586F8C90}"/>
          </ac:inkMkLst>
        </pc:inkChg>
        <pc:inkChg chg="add mod">
          <ac:chgData name="Catherine Watson" userId="36b423ff-f3d0-4618-883e-c2bbeda03679" providerId="ADAL" clId="{BC545A7D-EDAC-4CE3-9D87-93EBEC52C73B}" dt="2022-06-03T02:08:54.518" v="3187"/>
          <ac:inkMkLst>
            <pc:docMk/>
            <pc:sldMk cId="3549175584" sldId="278"/>
            <ac:inkMk id="231" creationId="{01EA0FBA-309B-4F3F-8033-D52A1319944E}"/>
          </ac:inkMkLst>
        </pc:inkChg>
        <pc:inkChg chg="add mod">
          <ac:chgData name="Catherine Watson" userId="36b423ff-f3d0-4618-883e-c2bbeda03679" providerId="ADAL" clId="{BC545A7D-EDAC-4CE3-9D87-93EBEC52C73B}" dt="2022-06-03T02:08:54.518" v="3187"/>
          <ac:inkMkLst>
            <pc:docMk/>
            <pc:sldMk cId="3549175584" sldId="278"/>
            <ac:inkMk id="232" creationId="{E32E562D-13C4-48AD-B8BB-87624AF61966}"/>
          </ac:inkMkLst>
        </pc:inkChg>
        <pc:inkChg chg="add mod">
          <ac:chgData name="Catherine Watson" userId="36b423ff-f3d0-4618-883e-c2bbeda03679" providerId="ADAL" clId="{BC545A7D-EDAC-4CE3-9D87-93EBEC52C73B}" dt="2022-06-03T02:08:54.518" v="3187"/>
          <ac:inkMkLst>
            <pc:docMk/>
            <pc:sldMk cId="3549175584" sldId="278"/>
            <ac:inkMk id="233" creationId="{3886F464-1C66-437D-9D8E-375E210E3E0A}"/>
          </ac:inkMkLst>
        </pc:inkChg>
        <pc:inkChg chg="add mod">
          <ac:chgData name="Catherine Watson" userId="36b423ff-f3d0-4618-883e-c2bbeda03679" providerId="ADAL" clId="{BC545A7D-EDAC-4CE3-9D87-93EBEC52C73B}" dt="2022-06-03T02:08:54.518" v="3187"/>
          <ac:inkMkLst>
            <pc:docMk/>
            <pc:sldMk cId="3549175584" sldId="278"/>
            <ac:inkMk id="234" creationId="{9F667BC2-5B8D-4584-81EC-377D0C9435D5}"/>
          </ac:inkMkLst>
        </pc:inkChg>
        <pc:inkChg chg="add mod">
          <ac:chgData name="Catherine Watson" userId="36b423ff-f3d0-4618-883e-c2bbeda03679" providerId="ADAL" clId="{BC545A7D-EDAC-4CE3-9D87-93EBEC52C73B}" dt="2022-06-03T02:08:54.518" v="3187"/>
          <ac:inkMkLst>
            <pc:docMk/>
            <pc:sldMk cId="3549175584" sldId="278"/>
            <ac:inkMk id="235" creationId="{DBF8D171-BD0A-4A28-BAAB-18ECF07B8A68}"/>
          </ac:inkMkLst>
        </pc:inkChg>
        <pc:inkChg chg="add mod">
          <ac:chgData name="Catherine Watson" userId="36b423ff-f3d0-4618-883e-c2bbeda03679" providerId="ADAL" clId="{BC545A7D-EDAC-4CE3-9D87-93EBEC52C73B}" dt="2022-06-03T02:08:54.518" v="3187"/>
          <ac:inkMkLst>
            <pc:docMk/>
            <pc:sldMk cId="3549175584" sldId="278"/>
            <ac:inkMk id="236" creationId="{E2086B3D-E4A1-45FE-89D1-CDFB0CE87A4A}"/>
          </ac:inkMkLst>
        </pc:inkChg>
        <pc:inkChg chg="add mod">
          <ac:chgData name="Catherine Watson" userId="36b423ff-f3d0-4618-883e-c2bbeda03679" providerId="ADAL" clId="{BC545A7D-EDAC-4CE3-9D87-93EBEC52C73B}" dt="2022-06-03T02:08:54.518" v="3187"/>
          <ac:inkMkLst>
            <pc:docMk/>
            <pc:sldMk cId="3549175584" sldId="278"/>
            <ac:inkMk id="238" creationId="{F6B4D76C-D98F-4307-B454-2850DE03BA70}"/>
          </ac:inkMkLst>
        </pc:inkChg>
        <pc:inkChg chg="add mod">
          <ac:chgData name="Catherine Watson" userId="36b423ff-f3d0-4618-883e-c2bbeda03679" providerId="ADAL" clId="{BC545A7D-EDAC-4CE3-9D87-93EBEC52C73B}" dt="2022-06-03T02:08:54.518" v="3187"/>
          <ac:inkMkLst>
            <pc:docMk/>
            <pc:sldMk cId="3549175584" sldId="278"/>
            <ac:inkMk id="239" creationId="{D8E6ADE6-92F3-44A3-9E4E-7A2237EE90E7}"/>
          </ac:inkMkLst>
        </pc:inkChg>
        <pc:inkChg chg="add mod">
          <ac:chgData name="Catherine Watson" userId="36b423ff-f3d0-4618-883e-c2bbeda03679" providerId="ADAL" clId="{BC545A7D-EDAC-4CE3-9D87-93EBEC52C73B}" dt="2022-06-03T02:08:54.518" v="3187"/>
          <ac:inkMkLst>
            <pc:docMk/>
            <pc:sldMk cId="3549175584" sldId="278"/>
            <ac:inkMk id="240" creationId="{F0E3989D-6D93-4DF4-BC86-A042E06DF97A}"/>
          </ac:inkMkLst>
        </pc:inkChg>
        <pc:inkChg chg="add mod">
          <ac:chgData name="Catherine Watson" userId="36b423ff-f3d0-4618-883e-c2bbeda03679" providerId="ADAL" clId="{BC545A7D-EDAC-4CE3-9D87-93EBEC52C73B}" dt="2022-06-03T02:08:54.518" v="3187"/>
          <ac:inkMkLst>
            <pc:docMk/>
            <pc:sldMk cId="3549175584" sldId="278"/>
            <ac:inkMk id="241" creationId="{F125CBD8-A5AF-43FF-915E-4A616A97008B}"/>
          </ac:inkMkLst>
        </pc:inkChg>
        <pc:inkChg chg="add mod">
          <ac:chgData name="Catherine Watson" userId="36b423ff-f3d0-4618-883e-c2bbeda03679" providerId="ADAL" clId="{BC545A7D-EDAC-4CE3-9D87-93EBEC52C73B}" dt="2022-06-03T02:08:54.518" v="3187"/>
          <ac:inkMkLst>
            <pc:docMk/>
            <pc:sldMk cId="3549175584" sldId="278"/>
            <ac:inkMk id="242" creationId="{54A77B5D-6E1C-4955-8AA5-A1A9F22298DA}"/>
          </ac:inkMkLst>
        </pc:inkChg>
        <pc:inkChg chg="add mod">
          <ac:chgData name="Catherine Watson" userId="36b423ff-f3d0-4618-883e-c2bbeda03679" providerId="ADAL" clId="{BC545A7D-EDAC-4CE3-9D87-93EBEC52C73B}" dt="2022-06-03T02:08:54.518" v="3187"/>
          <ac:inkMkLst>
            <pc:docMk/>
            <pc:sldMk cId="3549175584" sldId="278"/>
            <ac:inkMk id="243" creationId="{59895FAD-DDC9-49DA-A119-200BAB189921}"/>
          </ac:inkMkLst>
        </pc:inkChg>
        <pc:inkChg chg="add mod">
          <ac:chgData name="Catherine Watson" userId="36b423ff-f3d0-4618-883e-c2bbeda03679" providerId="ADAL" clId="{BC545A7D-EDAC-4CE3-9D87-93EBEC52C73B}" dt="2022-06-03T02:08:54.518" v="3187"/>
          <ac:inkMkLst>
            <pc:docMk/>
            <pc:sldMk cId="3549175584" sldId="278"/>
            <ac:inkMk id="244" creationId="{E412AC2F-0BD5-4554-8159-C82837599DBC}"/>
          </ac:inkMkLst>
        </pc:inkChg>
        <pc:inkChg chg="add mod">
          <ac:chgData name="Catherine Watson" userId="36b423ff-f3d0-4618-883e-c2bbeda03679" providerId="ADAL" clId="{BC545A7D-EDAC-4CE3-9D87-93EBEC52C73B}" dt="2022-06-03T02:08:54.518" v="3187"/>
          <ac:inkMkLst>
            <pc:docMk/>
            <pc:sldMk cId="3549175584" sldId="278"/>
            <ac:inkMk id="245" creationId="{7CB18DE1-ED38-4168-B26F-5710C7CA631E}"/>
          </ac:inkMkLst>
        </pc:inkChg>
        <pc:inkChg chg="add mod">
          <ac:chgData name="Catherine Watson" userId="36b423ff-f3d0-4618-883e-c2bbeda03679" providerId="ADAL" clId="{BC545A7D-EDAC-4CE3-9D87-93EBEC52C73B}" dt="2022-06-03T02:08:54.518" v="3187"/>
          <ac:inkMkLst>
            <pc:docMk/>
            <pc:sldMk cId="3549175584" sldId="278"/>
            <ac:inkMk id="247" creationId="{0DD314EB-6BD5-4814-BAF5-6D8DF3AFA86A}"/>
          </ac:inkMkLst>
        </pc:inkChg>
        <pc:inkChg chg="add mod">
          <ac:chgData name="Catherine Watson" userId="36b423ff-f3d0-4618-883e-c2bbeda03679" providerId="ADAL" clId="{BC545A7D-EDAC-4CE3-9D87-93EBEC52C73B}" dt="2022-06-03T02:08:54.518" v="3187"/>
          <ac:inkMkLst>
            <pc:docMk/>
            <pc:sldMk cId="3549175584" sldId="278"/>
            <ac:inkMk id="248" creationId="{CDFF42F9-63F6-498E-82A2-03B447EAF5AF}"/>
          </ac:inkMkLst>
        </pc:inkChg>
        <pc:inkChg chg="add mod">
          <ac:chgData name="Catherine Watson" userId="36b423ff-f3d0-4618-883e-c2bbeda03679" providerId="ADAL" clId="{BC545A7D-EDAC-4CE3-9D87-93EBEC52C73B}" dt="2022-06-03T02:08:54.518" v="3187"/>
          <ac:inkMkLst>
            <pc:docMk/>
            <pc:sldMk cId="3549175584" sldId="278"/>
            <ac:inkMk id="249" creationId="{60388BD3-DC0A-4F21-B08C-5E66429A3D4A}"/>
          </ac:inkMkLst>
        </pc:inkChg>
        <pc:inkChg chg="add mod">
          <ac:chgData name="Catherine Watson" userId="36b423ff-f3d0-4618-883e-c2bbeda03679" providerId="ADAL" clId="{BC545A7D-EDAC-4CE3-9D87-93EBEC52C73B}" dt="2022-06-03T02:08:54.518" v="3187"/>
          <ac:inkMkLst>
            <pc:docMk/>
            <pc:sldMk cId="3549175584" sldId="278"/>
            <ac:inkMk id="250" creationId="{EBD3DE5E-F4F2-4289-A1DC-1DFEAC85E2B1}"/>
          </ac:inkMkLst>
        </pc:inkChg>
        <pc:inkChg chg="add mod">
          <ac:chgData name="Catherine Watson" userId="36b423ff-f3d0-4618-883e-c2bbeda03679" providerId="ADAL" clId="{BC545A7D-EDAC-4CE3-9D87-93EBEC52C73B}" dt="2022-06-03T02:08:54.518" v="3187"/>
          <ac:inkMkLst>
            <pc:docMk/>
            <pc:sldMk cId="3549175584" sldId="278"/>
            <ac:inkMk id="251" creationId="{F60AFE18-8053-45D1-B5EA-4F8723E2085C}"/>
          </ac:inkMkLst>
        </pc:inkChg>
        <pc:inkChg chg="add mod">
          <ac:chgData name="Catherine Watson" userId="36b423ff-f3d0-4618-883e-c2bbeda03679" providerId="ADAL" clId="{BC545A7D-EDAC-4CE3-9D87-93EBEC52C73B}" dt="2022-06-03T02:08:54.518" v="3187"/>
          <ac:inkMkLst>
            <pc:docMk/>
            <pc:sldMk cId="3549175584" sldId="278"/>
            <ac:inkMk id="253" creationId="{41FCB6EB-14DF-4068-A463-5E4690A13E89}"/>
          </ac:inkMkLst>
        </pc:inkChg>
        <pc:inkChg chg="add mod">
          <ac:chgData name="Catherine Watson" userId="36b423ff-f3d0-4618-883e-c2bbeda03679" providerId="ADAL" clId="{BC545A7D-EDAC-4CE3-9D87-93EBEC52C73B}" dt="2022-06-03T02:08:54.518" v="3187"/>
          <ac:inkMkLst>
            <pc:docMk/>
            <pc:sldMk cId="3549175584" sldId="278"/>
            <ac:inkMk id="254" creationId="{8DBCB250-06FF-4A46-B0A4-E257A0115EC0}"/>
          </ac:inkMkLst>
        </pc:inkChg>
        <pc:inkChg chg="add mod">
          <ac:chgData name="Catherine Watson" userId="36b423ff-f3d0-4618-883e-c2bbeda03679" providerId="ADAL" clId="{BC545A7D-EDAC-4CE3-9D87-93EBEC52C73B}" dt="2022-06-03T02:08:54.518" v="3187"/>
          <ac:inkMkLst>
            <pc:docMk/>
            <pc:sldMk cId="3549175584" sldId="278"/>
            <ac:inkMk id="255" creationId="{3B7AE3C2-84FA-4F9A-A107-F7A0566CF2ED}"/>
          </ac:inkMkLst>
        </pc:inkChg>
        <pc:inkChg chg="add mod">
          <ac:chgData name="Catherine Watson" userId="36b423ff-f3d0-4618-883e-c2bbeda03679" providerId="ADAL" clId="{BC545A7D-EDAC-4CE3-9D87-93EBEC52C73B}" dt="2022-06-03T02:08:54.518" v="3187"/>
          <ac:inkMkLst>
            <pc:docMk/>
            <pc:sldMk cId="3549175584" sldId="278"/>
            <ac:inkMk id="257" creationId="{65D2D581-8813-409F-B178-08451C440686}"/>
          </ac:inkMkLst>
        </pc:inkChg>
        <pc:inkChg chg="add mod">
          <ac:chgData name="Catherine Watson" userId="36b423ff-f3d0-4618-883e-c2bbeda03679" providerId="ADAL" clId="{BC545A7D-EDAC-4CE3-9D87-93EBEC52C73B}" dt="2022-06-03T02:08:54.518" v="3187"/>
          <ac:inkMkLst>
            <pc:docMk/>
            <pc:sldMk cId="3549175584" sldId="278"/>
            <ac:inkMk id="258" creationId="{743BEE70-FAFB-4964-99CC-4152D9F2AC16}"/>
          </ac:inkMkLst>
        </pc:inkChg>
        <pc:inkChg chg="add mod">
          <ac:chgData name="Catherine Watson" userId="36b423ff-f3d0-4618-883e-c2bbeda03679" providerId="ADAL" clId="{BC545A7D-EDAC-4CE3-9D87-93EBEC52C73B}" dt="2022-06-03T02:08:54.518" v="3187"/>
          <ac:inkMkLst>
            <pc:docMk/>
            <pc:sldMk cId="3549175584" sldId="278"/>
            <ac:inkMk id="260" creationId="{46D38397-FC00-4912-ABE8-AA1F3D2045BF}"/>
          </ac:inkMkLst>
        </pc:inkChg>
        <pc:inkChg chg="add mod">
          <ac:chgData name="Catherine Watson" userId="36b423ff-f3d0-4618-883e-c2bbeda03679" providerId="ADAL" clId="{BC545A7D-EDAC-4CE3-9D87-93EBEC52C73B}" dt="2022-06-03T02:08:54.518" v="3187"/>
          <ac:inkMkLst>
            <pc:docMk/>
            <pc:sldMk cId="3549175584" sldId="278"/>
            <ac:inkMk id="261" creationId="{B9B1A465-5EDD-4C22-8883-B531F2638FB2}"/>
          </ac:inkMkLst>
        </pc:inkChg>
        <pc:inkChg chg="add mod">
          <ac:chgData name="Catherine Watson" userId="36b423ff-f3d0-4618-883e-c2bbeda03679" providerId="ADAL" clId="{BC545A7D-EDAC-4CE3-9D87-93EBEC52C73B}" dt="2022-06-03T02:08:54.518" v="3187"/>
          <ac:inkMkLst>
            <pc:docMk/>
            <pc:sldMk cId="3549175584" sldId="278"/>
            <ac:inkMk id="262" creationId="{168D9E2B-660A-4B06-87FB-7E1EDD26396A}"/>
          </ac:inkMkLst>
        </pc:inkChg>
        <pc:inkChg chg="add mod">
          <ac:chgData name="Catherine Watson" userId="36b423ff-f3d0-4618-883e-c2bbeda03679" providerId="ADAL" clId="{BC545A7D-EDAC-4CE3-9D87-93EBEC52C73B}" dt="2022-06-03T02:08:54.518" v="3187"/>
          <ac:inkMkLst>
            <pc:docMk/>
            <pc:sldMk cId="3549175584" sldId="278"/>
            <ac:inkMk id="263" creationId="{E4A8BD6E-C151-4CCE-98D0-F2B85FE3015A}"/>
          </ac:inkMkLst>
        </pc:inkChg>
        <pc:inkChg chg="add mod">
          <ac:chgData name="Catherine Watson" userId="36b423ff-f3d0-4618-883e-c2bbeda03679" providerId="ADAL" clId="{BC545A7D-EDAC-4CE3-9D87-93EBEC52C73B}" dt="2022-06-03T02:08:54.518" v="3187"/>
          <ac:inkMkLst>
            <pc:docMk/>
            <pc:sldMk cId="3549175584" sldId="278"/>
            <ac:inkMk id="265" creationId="{CA154070-5C9A-49DB-961B-3DB750ED21BC}"/>
          </ac:inkMkLst>
        </pc:inkChg>
        <pc:inkChg chg="add mod">
          <ac:chgData name="Catherine Watson" userId="36b423ff-f3d0-4618-883e-c2bbeda03679" providerId="ADAL" clId="{BC545A7D-EDAC-4CE3-9D87-93EBEC52C73B}" dt="2022-06-03T02:08:54.518" v="3187"/>
          <ac:inkMkLst>
            <pc:docMk/>
            <pc:sldMk cId="3549175584" sldId="278"/>
            <ac:inkMk id="266" creationId="{00ED4FF8-017B-4294-BF14-93D21E2883F0}"/>
          </ac:inkMkLst>
        </pc:inkChg>
        <pc:inkChg chg="add mod">
          <ac:chgData name="Catherine Watson" userId="36b423ff-f3d0-4618-883e-c2bbeda03679" providerId="ADAL" clId="{BC545A7D-EDAC-4CE3-9D87-93EBEC52C73B}" dt="2022-06-03T02:08:54.518" v="3187"/>
          <ac:inkMkLst>
            <pc:docMk/>
            <pc:sldMk cId="3549175584" sldId="278"/>
            <ac:inkMk id="267" creationId="{9FF393CB-3552-41E2-AB0A-8B721A090315}"/>
          </ac:inkMkLst>
        </pc:inkChg>
        <pc:inkChg chg="add mod">
          <ac:chgData name="Catherine Watson" userId="36b423ff-f3d0-4618-883e-c2bbeda03679" providerId="ADAL" clId="{BC545A7D-EDAC-4CE3-9D87-93EBEC52C73B}" dt="2022-06-03T02:08:54.518" v="3187"/>
          <ac:inkMkLst>
            <pc:docMk/>
            <pc:sldMk cId="3549175584" sldId="278"/>
            <ac:inkMk id="268" creationId="{57337ED1-2B9E-42A9-B5F3-41704B4C398D}"/>
          </ac:inkMkLst>
        </pc:inkChg>
        <pc:inkChg chg="add mod">
          <ac:chgData name="Catherine Watson" userId="36b423ff-f3d0-4618-883e-c2bbeda03679" providerId="ADAL" clId="{BC545A7D-EDAC-4CE3-9D87-93EBEC52C73B}" dt="2022-06-03T02:08:54.518" v="3187"/>
          <ac:inkMkLst>
            <pc:docMk/>
            <pc:sldMk cId="3549175584" sldId="278"/>
            <ac:inkMk id="269" creationId="{E6AF42D1-28B3-40DC-B08C-F8B8401E6EFF}"/>
          </ac:inkMkLst>
        </pc:inkChg>
        <pc:inkChg chg="add mod">
          <ac:chgData name="Catherine Watson" userId="36b423ff-f3d0-4618-883e-c2bbeda03679" providerId="ADAL" clId="{BC545A7D-EDAC-4CE3-9D87-93EBEC52C73B}" dt="2022-06-03T02:08:54.518" v="3187"/>
          <ac:inkMkLst>
            <pc:docMk/>
            <pc:sldMk cId="3549175584" sldId="278"/>
            <ac:inkMk id="270" creationId="{FE9F252E-0CDD-4DEC-9E8E-8C73D3E31BDE}"/>
          </ac:inkMkLst>
        </pc:inkChg>
        <pc:inkChg chg="add mod">
          <ac:chgData name="Catherine Watson" userId="36b423ff-f3d0-4618-883e-c2bbeda03679" providerId="ADAL" clId="{BC545A7D-EDAC-4CE3-9D87-93EBEC52C73B}" dt="2022-06-03T02:08:54.518" v="3187"/>
          <ac:inkMkLst>
            <pc:docMk/>
            <pc:sldMk cId="3549175584" sldId="278"/>
            <ac:inkMk id="271" creationId="{5A7ADABE-3D27-4FFC-B511-6EA0014FD843}"/>
          </ac:inkMkLst>
        </pc:inkChg>
        <pc:inkChg chg="add mod">
          <ac:chgData name="Catherine Watson" userId="36b423ff-f3d0-4618-883e-c2bbeda03679" providerId="ADAL" clId="{BC545A7D-EDAC-4CE3-9D87-93EBEC52C73B}" dt="2022-06-03T02:08:54.518" v="3187"/>
          <ac:inkMkLst>
            <pc:docMk/>
            <pc:sldMk cId="3549175584" sldId="278"/>
            <ac:inkMk id="273" creationId="{9E7F2BD8-8928-49F9-A7FE-33DEB4667BFE}"/>
          </ac:inkMkLst>
        </pc:inkChg>
        <pc:inkChg chg="add mod">
          <ac:chgData name="Catherine Watson" userId="36b423ff-f3d0-4618-883e-c2bbeda03679" providerId="ADAL" clId="{BC545A7D-EDAC-4CE3-9D87-93EBEC52C73B}" dt="2022-06-03T02:08:54.518" v="3187"/>
          <ac:inkMkLst>
            <pc:docMk/>
            <pc:sldMk cId="3549175584" sldId="278"/>
            <ac:inkMk id="274" creationId="{FF6846A5-7D0A-4B43-BFD4-46D71F5F34E5}"/>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8T01:41:29.377"/>
    </inkml:context>
    <inkml:brush xml:id="br0">
      <inkml:brushProperty name="width" value="0.05" units="cm"/>
      <inkml:brushProperty name="height" value="0.05" units="cm"/>
      <inkml:brushProperty name="color" value="#008C3A"/>
      <inkml:brushProperty name="ignorePressure" value="1"/>
    </inkml:brush>
  </inkml:definitions>
  <inkml:trace contextRef="#ctx0" brushRef="#br0">2771 0,'0'23,"0"-1,-2 0,0 0,-2 0,0 0,-12 32,-45 145,41-131,16-47,0 1,1 0,1 0,2 42,1-43,-1-1,0 1,-2-1,-1 0,0 1,-7 22,-43 101,44-122,2 0,1 1,1 0,-4 39,2 94,3-65,-25 143,18-163,7-52,-1 0,-1-1,-13 31,-8 25,6-9,-2-1,-3 0,-3-2,-45 72,-20 48,82-166,0-1,0-1,-2 0,-24 19,6-3,-16 19,28-28,-1 0,-42 30,-95 74,67-51,45-42,-2-3,-1-1,-61 25,59-30,8-5,-54 15,-2 0,75-24,-1-1,0-2,-1 0,-37 3,-105-5,141-4,-20-1,-7 0,1 2,-96 14,91-7,-1-3,0-3,-68-5,11 0,96 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8T01:50:20.785"/>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1,'45'2,"49"9,-49-5,53 0,39-4,145-5,-200-9,-48 7,59-3,-47 9,-26-1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24.342"/>
    </inkml:context>
    <inkml:brush xml:id="br0">
      <inkml:brushProperty name="width" value="0.05" units="cm"/>
      <inkml:brushProperty name="height" value="0.05" units="cm"/>
      <inkml:brushProperty name="color" value="#AB008B"/>
      <inkml:brushProperty name="ignorePressure" value="1"/>
    </inkml:brush>
  </inkml:definitions>
  <inkml:trace contextRef="#ctx0" brushRef="#br0">742 309,'3'-1,"29"-9,43-21,-68 27,1 0,-1 0,0 0,-1-1,1 0,-1 0,0 0,0-1,0 0,-1 0,7-12,-11 16,0 0,0 0,0 0,-1 0,1 0,-1 0,1 0,-1 0,0 0,1 0,-1 0,-1 0,1-1,0 1,0 0,-1 0,1 0,-1 0,0 0,1 0,-1 0,0 0,0 0,0 0,-1 1,1-1,0 0,-1 1,-2-4,-5-2,0-1,-1 2,1-1,-16-7,10 6,-13-9,12 6,-1 0,0 2,-1 0,-35-12,48 20,0 0,0 0,0 0,0 1,0 0,0 0,0 0,0 0,1 1,-1 0,0 0,0 0,0 0,1 1,-1 0,1 0,-1 0,1 0,0 1,0 0,0 0,0 0,0 0,-5 7,-27 30,-2-2,-49 39,72-66,-1 0,0-1,0-1,-1-1,-1 0,1-1,-1-1,0 0,-33 5,32-8,0 0,0-1,0-1,0 0,0-2,0 0,-21-5,37 5,1 0,0 1,0-1,0-1,0 1,0 0,0 0,0-1,0 1,0-1,0 0,1 1,-1-1,1 0,-1 0,1 0,0 0,0 0,0 0,0 0,0-1,0 1,0 0,0-5,-1-12</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25.136"/>
    </inkml:context>
    <inkml:brush xml:id="br0">
      <inkml:brushProperty name="width" value="0.05" units="cm"/>
      <inkml:brushProperty name="height" value="0.05" units="cm"/>
      <inkml:brushProperty name="color" value="#AB008B"/>
      <inkml:brushProperty name="ignorePressure" value="1"/>
    </inkml:brush>
  </inkml:definitions>
  <inkml:trace contextRef="#ctx0" brushRef="#br0">858 27,'-32'-8,"-1"2,0 1,1 1,-1 2,-43 3,17-2,-4 0,-163 2,224-1,-1 0,1 0,-1 1,1-1,-1 1,1-1,0 1,-1 0,1 0,0 0,0 0,0 0,0 0,0 1,0-1,0 1,0 0,0-1,1 1,-1 0,1 0,-1 0,1 0,0 0,-1 0,1 1,1-1,-1 0,-1 4,0 5,1 1,0-1,1 1,0-1,2 16,0 23,-11 24,-3-1,-3 0,-30 87,-9-21,37-100,1 0,3 1,-17 78,29-115,0-1,1 1,0-1,-1 1,1-1,0 0,0 1,0-1,0 1,1-1,-1 1,1-1,-1 1,1-1,0 0,0 1,0-1,0 0,1 0,-1 0,0 0,1 0,-1 0,1 0,0 0,0-1,0 1,0-1,0 1,0-1,0 0,0 0,0 0,1 0,-1 0,3 0,24 10,0-3,1 0,0-2,0-1,35 1,156-4,-100-8,146-28,-232 28</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27.670"/>
    </inkml:context>
    <inkml:brush xml:id="br0">
      <inkml:brushProperty name="width" value="0.05" units="cm"/>
      <inkml:brushProperty name="height" value="0.05" units="cm"/>
      <inkml:brushProperty name="color" value="#AB008B"/>
      <inkml:brushProperty name="ignorePressure" value="1"/>
    </inkml:brush>
  </inkml:definitions>
  <inkml:trace contextRef="#ctx0" brushRef="#br0">27 1,'4'0,"1"4,1 6,-6 0,-3 8,0 5,-5 2,0 5,1 7,2 4,1 4,2-1,1-5,1-4,0-4,0-3,1-7</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29.93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25,'601'0,"-567"-1,48-10,2 1,-47 8</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30.332"/>
    </inkml:context>
    <inkml:brush xml:id="br0">
      <inkml:brushProperty name="width" value="0.05" units="cm"/>
      <inkml:brushProperty name="height" value="0.05" units="cm"/>
      <inkml:brushProperty name="color" value="#AB008B"/>
      <inkml:brushProperty name="ignorePressure" value="1"/>
    </inkml:brush>
  </inkml:definitions>
  <inkml:trace contextRef="#ctx0" brushRef="#br0">846 78,'0'-2,"-1"0,1 0,0 0,-1 0,0 0,1 0,-1 0,0 0,0 0,0 0,0 1,-1-1,1 0,0 1,-1-1,1 1,-1-1,0 1,1 0,-1-1,0 1,0 0,0 0,1 0,-4 0,-5-3,-1 0,0 1,-15-3,-22-2,-1 3,1 1,-1 3,1 1,-1 3,1 2,-1 2,2 2,-86 28,117-31,0 1,0 1,1 0,0 1,1 0,0 2,-17 15,26-21,0 1,0-1,0 1,1 0,0 0,0 1,1-1,-5 14,7-16,-1 1,1 0,1-1,-1 1,1 0,0 0,0 0,0 0,1-1,-1 1,1 0,0-1,1 1,2 7,0-5,0-1,0 0,0 0,1 0,-1 0,1-1,1 0,-1 0,1 0,0 0,0-1,0 0,1-1,0 1,10 3,11 3,0-1,46 9,32-2,0-4,0-4,162-10,-168-4</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30.685"/>
    </inkml:context>
    <inkml:brush xml:id="br0">
      <inkml:brushProperty name="width" value="0.05" units="cm"/>
      <inkml:brushProperty name="height" value="0.05" units="cm"/>
      <inkml:brushProperty name="color" value="#AB008B"/>
      <inkml:brushProperty name="ignorePressure" value="1"/>
    </inkml:brush>
  </inkml:definitions>
  <inkml:trace contextRef="#ctx0" brushRef="#br0">280 78,'-18'0,"-1"1,0 0,0 1,1 1,-1 1,1 1,0 0,1 2,-1 0,1 0,0 2,-15 10,29-17,0 0,0 1,1-1,0 0,-1 1,1-1,0 1,0 0,0-1,1 1,-3 5,4-7,-1 1,1-1,0 1,0-1,0 1,0-1,0 1,0-1,0 1,0 0,1-1,-1 1,0-1,1 0,0 1,-1-1,1 1,0-1,0 0,-1 1,1-1,0 0,0 0,1 0,-1 0,0 0,2 2,5 3,0-1,1 0,-1 0,1 0,0-1,1-1,17 6,74 9,-94-17,43 6,0-3,59-2,-91-2,-1-2,1 0,-1 0,0-2,0 0,0-1,-1-1,1 0,28-17,-42 21,1 0,-1 0,0 0,0-1,0 1,0-1,-1 0,1 0,-1 0,1 0,-1 0,0-1,0 1,-1 0,1-1,-1 0,0 1,0-1,1-6,-2 7,0-1,0 0,-1 1,0-1,0 0,0 1,0-1,0 1,-1-1,1 1,-1 0,0 0,0 0,0 0,-1 0,1 0,-1 0,1 1,-1-1,-5-2,-8-7,-2 1,1 1,-2 0,1 1,-1 1,-1 1,-30-7,14 6,-1 1,1 2,-50 0,80 4,1 1,-1 1,1-1,0 1,-1-1,1 2,-1-1,1 1,0-1,-6 4,-4 7</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31.068"/>
    </inkml:context>
    <inkml:brush xml:id="br0">
      <inkml:brushProperty name="width" value="0.05" units="cm"/>
      <inkml:brushProperty name="height" value="0.05" units="cm"/>
      <inkml:brushProperty name="color" value="#AB008B"/>
      <inkml:brushProperty name="ignorePressure" value="1"/>
    </inkml:brush>
  </inkml:definitions>
  <inkml:trace contextRef="#ctx0" brushRef="#br0">638 1,'-202'4,"161"-1,1 1,-72 18,109-21,-1 0,1 0,0 0,0 1,0-1,0 1,0 0,-4 2,7-3,-1-1,1 0,0 1,-1-1,1 1,-1-1,1 1,0-1,0 1,-1-1,1 1,0-1,0 1,0-1,-1 1,1-1,0 1,0-1,0 1,0 0,0-1,0 1,0-1,0 1,0-1,1 1,-1-1,0 1,0 0,1 0,1 2,1 0,0-1,0 1,0 0,1-1,-1 0,1 1,-1-1,1-1,0 1,0 0,5 0,174 53,-117-37,126 50,-178-61,0 0,0 1,-1 1,14 10,-24-16,0 0,-1-1,1 1,0 0,-1 1,0-1,0 0,0 1,3 5,-5-7,1-1,-1 1,1 0,-1 0,0-1,0 1,0 0,0 0,0-1,0 1,-1 0,1 0,0-1,-1 1,0 0,1-1,-1 1,0-1,0 1,0-1,1 1,-3 1,-2 2,1-1,-1 1,-1-1,1 0,0 0,-1-1,0 1,0-1,0-1,0 1,-9 1,-13 4,-37 5,43-10,-90 14,-1-6,-165-4,217-11,17-1</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34.398"/>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0 147,'3'-7,"1"0,-1 0,1 1,1-1,-1 1,1 0,0 0,1 0,-1 1,1 0,0 0,1 0,-1 1,1 0,0 0,-1 1,2-1,8-1,11-5,1 2,0 2,44-6,-35 8,61 0,-87 4,1 0,0 1,0 1,-1 0,1 1,-1 0,1 1,-1 0,13 7,-21-10,0 1,-1 0,1-1,-1 1,1 0,-1 0,0 0,0 0,0 1,0-1,0 0,0 1,0 0,-1-1,0 1,1 0,-1 0,0 0,1 5,-2-5,0 1,0-1,-1 0,1 1,-1-1,0 0,0 0,0 1,0-1,0 0,-1 0,1 0,-1 0,0-1,-3 4,-4 5,-1-1,0-1,0 0,-1 0,0-1,0-1,-18 10,-94 33,89-37,0 0,0 3,-42 26,73-41,0 1,1 0,-1 0,1 0,-1 0,1 0,0 1,-1-1,1 1,1-1,-1 1,0 0,1 0,-3 4,4-6,0-1,0 1,0 0,0 0,0 0,0 0,0 0,1 0,-1-1,0 1,0 0,1 0,-1 0,0 0,1-1,-1 1,1 0,-1 0,1-1,0 2,2 0,-1 0,0-1,1 1,-1-1,1 1,-1-1,1 0,0 0,3 1,20 5,1-2,0-1,-1-1,30 0,112-8,52-14,-128 8</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34.74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1,'16'24,"7"18,-2 13,0 2,1-1,-4-6,0-11,-4-8,-3-13,-5-11</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35.081"/>
    </inkml:context>
    <inkml:brush xml:id="br0">
      <inkml:brushProperty name="width" value="0.05" units="cm"/>
      <inkml:brushProperty name="height" value="0.05" units="cm"/>
      <inkml:brushProperty name="color" value="#AB008B"/>
      <inkml:brushProperty name="ignorePressure" value="1"/>
    </inkml:brush>
  </inkml:definitions>
  <inkml:trace contextRef="#ctx0" brushRef="#br0">630 1,'9'29,"2"22,-1 11,-1 7,-3-4,-3-9,-1-9,-1-14</inkml:trace>
  <inkml:trace contextRef="#ctx0" brushRef="#br0" timeOffset="1">924 98,'-58'0,"-45"0,-28 0,-14 0,1 0,18 0,25 0,30-4,27-1</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35.402"/>
    </inkml:context>
    <inkml:brush xml:id="br0">
      <inkml:brushProperty name="width" value="0.05" units="cm"/>
      <inkml:brushProperty name="height" value="0.05" units="cm"/>
      <inkml:brushProperty name="color" value="#AB008B"/>
      <inkml:brushProperty name="ignorePressure" value="1"/>
    </inkml:brush>
  </inkml:definitions>
  <inkml:trace contextRef="#ctx0" brushRef="#br0">374 236,'7'-7,"10"-8,-2 0,0-1,-1-1,-1 0,0-1,20-38,-32 54,0 0,0 1,0-1,-1 0,1 0,0 1,-1-1,1 0,-1 0,0 0,0 0,1 0,-1 0,-1 1,1-1,0 0,0 0,-1 0,1 0,-1 0,1 1,-1-1,0 0,0 0,0 1,0-1,0 0,0 1,0-1,0 1,-1 0,1-1,-1 1,1 0,-1 0,1 0,-1 0,0 0,1 0,-3 0,-4-2,0 1,0 1,0 0,0 0,0 0,0 1,0 1,-13 1,1 1,1 1,0 2,0-1,1 2,-1 1,2 0,-1 1,1 1,0 1,1 0,0 1,1 0,1 2,0 0,0 0,2 1,0 1,-17 28,19-27,1 0,0 1,1 0,1 1,1 0,1 0,0 0,2 1,0-1,1 1,1 0,0 0,2 0,1 0,0-1,1 1,1-1,11 31,-11-40,0 0,1 0,1 0,-1 0,2-1,7 10,9 4</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25.010"/>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2,'15'0,"-2"-1,-1 1,1 0,0 1,0 0,0 1,-1 0,1 1,-1 1,0 0,22 10,-10 0,0 2,-1 0,0 2,-2 0,0 1,-1 2,-1 0,-1 1,16 25,-22-27,0 1,-1 0,-1 1,-2 0,0 0,-1 1,-1 0,-1 0,-1 1,-1-1,0 29,-4-43,1 0,-1 0,-1 0,1 0,-1 0,-1-1,0 1,0-1,-1 0,0 0,0 0,-10 13,5-9,-1-2,0 1,0-1,-1 0,-1-1,1-1,-18 10,2-4,0-1,-1-1,-1-2,0 0,0-2,-1-2,-31 4,28-7</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35.749"/>
    </inkml:context>
    <inkml:brush xml:id="br0">
      <inkml:brushProperty name="width" value="0.05" units="cm"/>
      <inkml:brushProperty name="height" value="0.05" units="cm"/>
      <inkml:brushProperty name="color" value="#AB008B"/>
      <inkml:brushProperty name="ignorePressure" value="1"/>
    </inkml:brush>
  </inkml:definitions>
  <inkml:trace contextRef="#ctx0" brushRef="#br0">440 0,'-54'0,"-26"0,-12 0,6 0,13 0,19 0</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36.901"/>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1,'4'0,"2"4,-1 5,-1 15,-1 10,-1 13,-1 10,-1 12,0 7,0-1,0-1,0-9,-1-11,1-11,0-13</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37.23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1036 1,'-63'0,"-44"0,-26 4,-11 6,-1 0,11 0,20-3,25 2,24 0,23-3</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37.73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0 127,'27'-5,"402"-74,-286 59,145-1,-273 20,-4 0,0 1,0 0,0 1,19 3,-28-3,0-1,0 1,0-1,0 1,0 0,0 0,0 0,-1 0,1 0,0 1,0-1,-1 0,1 1,-1-1,1 1,-1 0,0-1,0 1,1 0,-1 0,0 0,-1 0,1 0,0 0,-1 0,1 0,-1 0,1 0,-1 4,0 27,-6 54,-1-2,5-60,2 0,1 0,0 0,2 0,1 0,2 0,13 40,47 79,12 30,-69-148,-1-1,-1 1,-2 0,0 1,1 30,-6-48,0 1,-1-1,0 1,0-1,-1 0,0 1,0-1,-1 0,0 0,-1-1,0 1,-7 10,4-9,-1 0,0 0,0-1,-1 0,-1-1,1 0,-1 0,-14 8,-5-1,0-1,-1-1,0-2,-1-1,0-1,-43 6,19-6,-84 4,118-12,0-2,1 0,-1-1,0-1,0-1,1-1,-25-9,40 12,-1 0,1-1,-1 0,1 0,0-1,0 1,1-1,-1 0,1 0,-6-7,-3-11</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38.064"/>
    </inkml:context>
    <inkml:brush xml:id="br0">
      <inkml:brushProperty name="width" value="0.05" units="cm"/>
      <inkml:brushProperty name="height" value="0.05" units="cm"/>
      <inkml:brushProperty name="color" value="#AB008B"/>
      <inkml:brushProperty name="ignorePressure" value="1"/>
    </inkml:brush>
  </inkml:definitions>
  <inkml:trace contextRef="#ctx0" brushRef="#br0">20 0,'-9'4,"-2"2</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39.69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1 101,'4'-4,"10"-2,6-3,13-1,13-2,11 0,8-1,2 0,-3 4,-3 3,-5 2,-6 2,-13 10,-13 3</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40.03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77,'17'0,"18"-4,15-6,16-5,13 0,6 3,5 2,-1 4,-2 3,-12 2,-19 5,-19 2</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41.734"/>
    </inkml:context>
    <inkml:brush xml:id="br0">
      <inkml:brushProperty name="width" value="0.05" units="cm"/>
      <inkml:brushProperty name="height" value="0.05" units="cm"/>
      <inkml:brushProperty name="color" value="#AB008B"/>
      <inkml:brushProperty name="ignorePressure" value="1"/>
    </inkml:brush>
  </inkml:definitions>
  <inkml:trace contextRef="#ctx0" brushRef="#br0">425 0,'1'0,"-1"0,1 1,-1-1,1 0,-1 0,1 0,-1 0,1 1,-1-1,1 0,-1 0,1 1,-1-1,0 0,1 1,-1-1,0 0,1 1,-1-1,0 1,1-1,-1 1,0-1,0 1,1-1,-1 0,0 1,0-1,0 1,0-1,0 1,0 0,0-1,0 1,0-1,0 1,0-1,0 1,0-1,0 1,0-1,-1 1,1-1,0 1,-1 0,-9 25,-8 4,-2 0,-1-1,-2-2,-48 47,19-19,-147 164,196-216,1-1,0 1,0-1,0 1,0 0,1 0,-1 0,-2 5,4-7,0 0,0 0,1 0,-1 0,0 0,0 0,0 0,1 0,-1 0,0 0,1 0,-1 0,1 0,-1 0,1 0,0-1,-1 1,1 0,0 0,-1-1,1 1,0-1,0 1,0 0,0-1,-1 1,1-1,0 0,0 1,0-1,0 0,2 1,31 9,1-2,0-1,0-1,67 1,-72-6,465 7,-468-10,48-11,-57 9,-2 1</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42.089"/>
    </inkml:context>
    <inkml:brush xml:id="br0">
      <inkml:brushProperty name="width" value="0.05" units="cm"/>
      <inkml:brushProperty name="height" value="0.05" units="cm"/>
      <inkml:brushProperty name="color" value="#AB008B"/>
      <inkml:brushProperty name="ignorePressure" value="1"/>
    </inkml:brush>
  </inkml:definitions>
  <inkml:trace contextRef="#ctx0" brushRef="#br0">52 1,'-8'33,"-4"19,2 14,1 3,3-1,3-4,1-9,1-5,1-12</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43.557"/>
    </inkml:context>
    <inkml:brush xml:id="br0">
      <inkml:brushProperty name="width" value="0.05" units="cm"/>
      <inkml:brushProperty name="height" value="0.05" units="cm"/>
      <inkml:brushProperty name="color" value="#AB008B"/>
      <inkml:brushProperty name="ignorePressure" value="1"/>
    </inkml:brush>
  </inkml:definitions>
  <inkml:trace contextRef="#ctx0" brushRef="#br0">474 15,'0'0,"-1"-1,1 0,-1 1,1-1,-1 0,1 1,-1-1,1 0,-1 1,0-1,1 1,-1-1,0 1,1 0,-1-1,0 1,0 0,1-1,-1 1,0 0,0 0,0 0,1 0,-1 0,-1 0,-26-3,26 3,-50-2,0 4,1 1,-1 3,1 2,-57 16,66-8,26-2,16-14,0 1,0-1,-1 1,1-1,0 1,0-1,0 1,0-1,0 1,0-1,0 1,0-1,0 1,0-1,0 1,0-1,0 1,1-1,-1 1,0-1,0 1,0-1,1 0,-1 1,0-1,1 1,-1-1,0 0,1 1,-1-1,1 0,0 1,6 4,1-1,-1 0,1 0,0-1,1 0,-1-1,15 4,-7-3,69 18,-3-2,-1 3,139 58,-206-73,0 1,-1 0,0 1,-1 0,0 1,15 16,-24-23,0 0,0 1,-1 0,1-1,-1 1,0 0,0 0,0 0,-1 1,1-1,0 8,-1-10,-1 1,0 0,-1 0,1 0,0 0,-1-1,0 1,1 0,-1-1,0 1,0 0,-1-1,1 1,-1-1,1 0,-1 1,0-1,1 0,-1 0,-3 2,-5 4,1-1,-1-1,-1 0,1 0,-1-1,0 0,0-1,0 0,-1-1,-13 2,-22 3,-54 2,94-9,-9 0,-141 7,132-9,-1 0,1-1,0-2,-27-6,46 8,0 0,0 0,0 0,0-1,-9-6,13 8,1 0,0 0,-1 0,1 0,0 0,0-1,0 1,0 0,0-1,0 1,0 0,0-1,1 1,-1-1,1 0,-1 1,1-1,-1 1,1-1,0 0,0 1,0-1,0 0,0 1,0-3,8-17</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31.042"/>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0,'2'0,"1"1,-1-1,0 1,0-1,1 1,-1 0,0 0,0 0,0 0,0 0,0 0,0 1,-1-1,1 1,2 2,25 30,-15-16,27 27,2-1,2-3,1-2,2-1,2-3,89 47,-67-41,-1 2,-2 4,-2 3,83 80,-116-102,-37-37</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43.89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0,'0'17,"0"13,0 11,0 6,0-1,0 0,4-3,6-9,1-11</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44.23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1 152,'20'175,"-20"-171,1 0,0 0,0 0,0 0,0-1,3 7,-4-9,1-1,-1 1,0-1,0 0,1 1,-1-1,0 0,1 1,-1-1,1 0,-1 1,0-1,1 0,-1 0,1 1,-1-1,1 0,-1 0,1 0,-1 0,1 0,-1 0,1 0,1 0,-1 0,0-1,0 1,0 0,0-1,0 1,0-1,0 0,0 1,0-1,-1 0,1 0,0 0,1-1,77-101,-52 65,52-57,-66 83,0-1,1 2,0 0,0 1,2 0,-1 1,1 1,0 0,26-8,-30 13,0 0,1 1,-1 0,1 1,-1 0,1 1,-1 1,1 0,-1 0,0 1,1 1,-1 0,0 1,15 6,-8 0,0 1,-1 0,0 1,-1 0,-1 2,0 0,-1 1,0 1,-1 0,-1 0,-1 2,0 0,-1 0,-1 1,-1 0,0 0,-2 1,10 39,-10-18</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45.88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0 126,'12'-12,"1"0,0 1,0 1,1 0,1 1,-1 0,2 1,-1 1,1 1,0 0,0 1,1 0,-1 2,19-3,-15 3,1 1,-1 1,1 1,20 2,-36-1,0 0,0 0,0 0,0 1,0-1,0 1,-1 0,1 1,7 4,-10-5,0 0,0 0,0 0,0 0,0 0,-1 1,1-1,-1 0,0 1,1 0,-1-1,0 1,0-1,-1 1,1 0,-1 0,1-1,-1 7,0-4,-1-1,1 1,-1 0,0-1,-1 1,1 0,-1-1,0 1,0-1,0 0,-1 0,1 0,-1 0,0 0,0 0,-1-1,-4 5,-8 5,0 0,-30 17,38-24,-117 64,124-69,0-1,-1 1,1 0,0-1,0 1,0 0,0 0,-1 0,1 0,1 0,-1 0,0 0,0 0,0 1,1-1,-1 0,0 0,1 1,-1 1,1-3,0 1,0 0,1 0,-1-1,0 1,1 0,-1 0,0-1,1 1,-1 0,1-1,-1 1,1-1,-1 1,1-1,0 1,-1-1,1 1,0-1,-1 1,1-1,0 0,1 1,7 2,0 0,0 0,0-1,15 1,95 6,129-8,-169-3,-30 2</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47.071"/>
    </inkml:context>
    <inkml:brush xml:id="br0">
      <inkml:brushProperty name="width" value="0.05" units="cm"/>
      <inkml:brushProperty name="height" value="0.05" units="cm"/>
      <inkml:brushProperty name="color" value="#AB008B"/>
      <inkml:brushProperty name="ignorePressure" value="1"/>
    </inkml:brush>
  </inkml:definitions>
  <inkml:trace contextRef="#ctx0" brushRef="#br0">516 14,'-11'-3,"-1"0,1 1,0 0,-1 0,1 1,-1 1,1 0,-1 0,1 1,-1 1,1 0,0 0,0 1,0 1,0 0,-19 10,8-3,2 1,0 0,0 2,1 0,1 1,0 1,-18 22,19-17,0 1,2 1,-24 45,31-52,1 0,1 1,0-1,1 1,1 1,1-1,-1 19,4-30,0 0,0 0,1 0,0 0,0 0,0-1,1 1,0 0,0-1,0 1,1-1,-1 0,1 1,1-2,-1 1,1 0,0 0,0-1,0 0,1 0,-1 0,1-1,0 1,0-1,0 0,11 4,4 1,1-1,1 0,-1-2,1 0,42 3,9-4,-7-2</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47.42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0,'4'21,"1"15,0 14,0 6,-2 3,-2-1,5-6,0-8,3-11,1-11</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47.751"/>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0,'9'30,"6"21,5 15,0 8,-1 1,2-5,-3-10,-1-15,-3-15</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48.08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1431 26,'-38'-8,"-32"-3,-30 4,-23 9,-19 7,-10 6,-5 5,0 3,5 3,17-1,18 1,30-4</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49.983"/>
    </inkml:context>
    <inkml:brush xml:id="br0">
      <inkml:brushProperty name="width" value="0.05" units="cm"/>
      <inkml:brushProperty name="height" value="0.05" units="cm"/>
      <inkml:brushProperty name="color" value="#AB008B"/>
      <inkml:brushProperty name="ignorePressure" value="1"/>
    </inkml:brush>
  </inkml:definitions>
  <inkml:trace contextRef="#ctx0" brushRef="#br0">423 250,'0'-31,"1"12,-1 0,0 0,-2 0,0 0,-8-33,8 48,1 0,-1 0,0 0,0 0,0 0,-1 0,0 1,1-1,-1 1,0 0,0-1,-1 1,1 1,-1-1,1 1,-1-1,0 1,0 0,0 0,0 1,0-1,-1 1,1 0,0 0,-1 0,1 1,-1-1,1 1,0 0,-7 1,3 0,0 0,0 0,0 0,0 1,0 0,0 1,0 0,1 0,0 1,-1 0,-7 5,5-1,0 0,0 1,1 0,0 0,1 1,-11 16,4 0,0 0,2 1,1 0,1 1,-10 41,10-19,2 0,2 0,0 58,10 154,-1-205,-1-33</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50.321"/>
    </inkml:context>
    <inkml:brush xml:id="br0">
      <inkml:brushProperty name="width" value="0.05" units="cm"/>
      <inkml:brushProperty name="height" value="0.05" units="cm"/>
      <inkml:brushProperty name="color" value="#AB008B"/>
      <inkml:brushProperty name="ignorePressure" value="1"/>
    </inkml:brush>
  </inkml:definitions>
  <inkml:trace contextRef="#ctx0" brushRef="#br0">645 1,'-46'0,"-31"0,-20 0,-10 0,6 0,10 0,18 0,21 0</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50.668"/>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0,'13'34,"3"22,0 15,-3 4,-4 1,-3-8,-3-11,-2-12,-1-8,0-12</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31.422"/>
    </inkml:context>
    <inkml:brush xml:id="br0">
      <inkml:brushProperty name="width" value="0.05" units="cm"/>
      <inkml:brushProperty name="height" value="0.05" units="cm"/>
      <inkml:brushProperty name="color" value="#AB008B"/>
      <inkml:brushProperty name="ignorePressure" value="1"/>
    </inkml:brush>
  </inkml:definitions>
  <inkml:trace contextRef="#ctx0" brushRef="#br0">875 0,'-1'3,"1"0,-1-1,0 1,1 0,-1-1,0 1,-1-1,1 1,0-1,-1 1,0-1,1 0,-4 3,-29 29,23-25,-122 104,-154 100,54-43,184-136,32-23,0 1,1 0,1 1,-20 22,26-23</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51.004"/>
    </inkml:context>
    <inkml:brush xml:id="br0">
      <inkml:brushProperty name="width" value="0.05" units="cm"/>
      <inkml:brushProperty name="height" value="0.05" units="cm"/>
      <inkml:brushProperty name="color" value="#AB008B"/>
      <inkml:brushProperty name="ignorePressure" value="1"/>
    </inkml:brush>
  </inkml:definitions>
  <inkml:trace contextRef="#ctx0" brushRef="#br0">719 0,'-74'0,"-42"4,-18 2,2 3,19 1,25 2,27 0</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51.353"/>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4,'57'-3,"0"2,1 3,-1 2,0 3,-1 2,100 30,-111-23,0 2,-1 1,-1 3,-1 1,-1 2,-1 2,-2 2,51 48,-67-56,-1 1,-2 1,0 1,-1 1,-2 0,0 1,-2 1,20 51,-28-61,-2 0,1 0,-2 1,0 0,-1-1,-1 1,-1 0,0 0,-1 0,-1 0,-1-1,-1 1,0-1,-1 0,-1 0,-9 20,-6-1,-1 0,-2-2,-1-1,-2 0,-1-2,-45 39,-14 6</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14.57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1,'1467'0,"-1443"1,1 1,27 7,-25-4,40 2,390-6,-223-2,-201 2,55 11,-55-7,51 3,-49-9,-1 0,67-13,-57 7,0 3,1 2,47 4,-25-1,-46-1</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17.070"/>
    </inkml:context>
    <inkml:brush xml:id="br0">
      <inkml:brushProperty name="width" value="0.05" units="cm"/>
      <inkml:brushProperty name="height" value="0.05" units="cm"/>
      <inkml:brushProperty name="color" value="#AB008B"/>
      <inkml:brushProperty name="ignorePressure" value="1"/>
    </inkml:brush>
  </inkml:definitions>
  <inkml:trace contextRef="#ctx0" brushRef="#br0">912 53,'-1'-2,"1"1,-1 0,1 0,-1 0,1 0,-1 0,0 1,1-1,-1 0,0 0,0 0,0 1,0-1,0 0,0 1,0-1,0 1,-1-2,-24-9,23 10,-12-5,0 2,-1 0,0 0,0 2,-27-2,-82 6,122-1,-19 0,1 1,-1 1,1 1,0 1,-29 11,42-13,1 0,0 1,1 0,-1 0,0 0,1 1,0 0,-6 7,9-9,0 1,1-1,-1 1,1 0,0 0,0 0,0 0,0 0,1 0,0 1,-1-1,2 1,-1-1,0 0,1 7,1-7,-1 0,1-1,0 1,0 0,0 0,1 0,-1-1,1 1,0 0,0-1,1 0,-1 1,0-1,1 0,0 0,0-1,0 1,0-1,7 5,7 4,1-1,31 13,-33-16,8 4,-1 1,0 1,32 23,-45-27,1 0,-1 1,0 0,-1 1,0 0,-1 1,0-1,7 17,-3-3,-1 2,-2-1,0 1,-2 1,-1 0,-2 0,0 0,-2 0,-1 0,-5 55,3-72,-1 0,0 0,0-1,-1 1,-1-1,0 0,0 0,-1 0,0 0,-1-1,0 0,0 0,-9 9,4-7,0-1,-1 0,0-1,-1 0,0-1,0-1,-1 0,-22 9,5-6,1-2,-1-1,-1-1,1-2,-1-1,1-2,-1 0,-47-7,63 4,1-1,-1 0,1-1,0 0,1-2,-1 1,1-2,0 0,0-1,-17-13,24 16,0-1,0-1,1 1,0-1,0 0,1 0,0-1,0 0,1 0,0 0,0 0,1-1,0 1,0-1,1 0,0 0,1 0,0 0,0-11,6-24,7 5</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18.28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1,'-1'61,"3"116,-2-171,1-1,0 1,0-1,1 1,-1-1,1 0,0 0,1 0,-1 0,1 0,0 0,0 0,1-1,-1 0,1 0,0 0,0 0,1 0,-1-1,1 0,-1 0,1 0,0 0,0-1,7 3,12 2,0 0,0-1,0-1,34 1,-57-5,49 4,57-1,-93-4,1-1,0-1,-1 0,0-1,1 0,-1-1,0 0,22-12,-32 14,1-1,-1 0,1-1,-1 1,0-1,0 1,-1-1,1-1,-1 1,0 0,0-1,0 1,0-1,3-10,-1-1,-1 0,-1-1,2-23,-4 26,1 1,0 0,1 0,0 1,1-1,6-13,-7 28,-1 11,1 13,-5 407,-21-134,23-292,3-15,-3 5,6-17</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18.787"/>
    </inkml:context>
    <inkml:brush xml:id="br0">
      <inkml:brushProperty name="width" value="0.05" units="cm"/>
      <inkml:brushProperty name="height" value="0.05" units="cm"/>
      <inkml:brushProperty name="color" value="#AB008B"/>
      <inkml:brushProperty name="ignorePressure" value="1"/>
    </inkml:brush>
  </inkml:definitions>
  <inkml:trace contextRef="#ctx0" brushRef="#br0">24 52,'10'-33,"-7"27,-8 21,-3 10,1 2,2-1,0 0,-1 49,6-72,0 0,0 0,1 0,-1 0,1 0,-1 0,1 0,0-1,0 1,1 0,-1-1,0 1,1 0,0-1,-1 0,1 1,0-1,0 0,1 0,-1 0,0 0,1 0,-1-1,1 1,-1-1,1 1,0-1,0 0,-1 0,1-1,0 1,0 0,3-1,8 2,0-1,-1 0,1-1,-1-1,1 0,14-3,-12 0,0 0,-1-1,1 0,-1-1,0-1,0 0,-1-1,0-1,-1 0,16-14,0-4,-1-1,-2-1,24-34,-46 58,24-26,-28 30,0 1,1-1,-1 1,1 0,-1-1,1 1,-1 0,1-1,-1 1,1 0,0 0,-1 0,1 0,-1-1,1 1,-1 0,1 0,0 0,-1 0,1 0,-1 0,1 0,0 1,-1-1,1 0,-1 0,1 0,-1 1,1-1,0 0,-1 0,1 1,-1-1,0 0,1 1,-1-1,1 1,-1-1,0 1,1-1,-1 1,0-1,1 1,-1-1,0 1,0-1,1 1,-1-1,0 1,0 0,0-1,0 1,0-1,0 1,0 0,0-1,0 1,4 32,-1-1,-1 0,-2 1,-8 57,5-56,-4 49,-8 129,15-208,-1 0,1 1,0-1,0 0,0 0,0 0,1 1,0-1,0 0,0 0,0 0,0 0,1 0,0 0,3 5,10 2</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19.139"/>
    </inkml:context>
    <inkml:brush xml:id="br0">
      <inkml:brushProperty name="width" value="0.05" units="cm"/>
      <inkml:brushProperty name="height" value="0.05" units="cm"/>
      <inkml:brushProperty name="color" value="#AB008B"/>
      <inkml:brushProperty name="ignorePressure" value="1"/>
    </inkml:brush>
  </inkml:definitions>
  <inkml:trace contextRef="#ctx0" brushRef="#br0">466 0,'-4'4,"-10"6,-14 9,-12 14,-11 14,-9 15,-3 15,1 9,7 8,13 0,13-4,12-8,17-10,17-14,13-15,11-17,-2-11</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19.521"/>
    </inkml:context>
    <inkml:brush xml:id="br0">
      <inkml:brushProperty name="width" value="0.05" units="cm"/>
      <inkml:brushProperty name="height" value="0.05" units="cm"/>
      <inkml:brushProperty name="color" value="#AB008B"/>
      <inkml:brushProperty name="ignorePressure" value="1"/>
    </inkml:brush>
  </inkml:definitions>
  <inkml:trace contextRef="#ctx0" brushRef="#br0">330 375,'32'-21,"-1"0,0-2,28-29,-49 42,0 0,-1 0,-1-1,0 0,0 0,-1-1,-1 0,0 0,0-1,-1 0,6-25,-10 35,-1 0,1 0,-1 0,0 0,0 0,0 0,0 0,0 0,-1 0,1 0,-1 0,0 1,0-1,0 0,0 0,-1 1,1-1,-1 0,1 1,-4-4,1 3,1 0,-1 0,0 0,0 1,0 0,0 0,0 0,-1 0,1 1,-1-1,1 1,-6-1,-4 1,-1-1,1 2,-1 0,1 1,-1 0,1 1,-24 7,19-2,2 0,-1 1,1 1,0 1,0 0,2 2,-1-1,1 2,1 0,0 1,1 0,1 1,0 0,1 1,-10 18,4-3,1 1,2 1,1 0,1 1,2 0,2 1,-6 47,8-38,2 0,2 1,2-1,2 0,12 69,-7-84</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19.876"/>
    </inkml:context>
    <inkml:brush xml:id="br0">
      <inkml:brushProperty name="width" value="0.05" units="cm"/>
      <inkml:brushProperty name="height" value="0.05" units="cm"/>
      <inkml:brushProperty name="color" value="#AB008B"/>
      <inkml:brushProperty name="ignorePressure" value="1"/>
    </inkml:brush>
  </inkml:definitions>
  <inkml:trace contextRef="#ctx0" brushRef="#br0">624 0,'-63'0,"-40"0,-20 0,-2 0,9 0,23 0</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20.22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21,'72'-10,"1"4,-1 2,1 4,114 13,-156-8,0 1,-1 1,1 2,-2 1,1 2,-1 0,-1 2,-1 1,0 1,-1 2,0 0,-2 2,27 27,-36-31,0 2,-1 0,-1 0,-1 1,-1 1,0 0,-1 0,-2 1,0 1,-1-1,-1 1,6 43,-11-45,1-1,-2 0,-1 0,0 1,-2-1,0 0,-1 0,0-1,-2 1,0-1,-2 0,1-1,-2 1,-1-2,-16 24,11-22,0-1,-1 0,-1-1,-1-1,-32 22,-15 2</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31.870"/>
    </inkml:context>
    <inkml:brush xml:id="br0">
      <inkml:brushProperty name="width" value="0.05" units="cm"/>
      <inkml:brushProperty name="height" value="0.05" units="cm"/>
      <inkml:brushProperty name="color" value="#AB008B"/>
      <inkml:brushProperty name="ignorePressure" value="1"/>
    </inkml:brush>
  </inkml:definitions>
  <inkml:trace contextRef="#ctx0" brushRef="#br0">413 5,'0'0,"1"-1,0 0,0 1,0 0,0-1,0 1,0-1,0 1,0 0,0 0,0 0,0 0,0 0,0 0,0 0,2 0,-3 0,1 1,-1-1,0 0,0 0,1 1,-1-1,0 0,0 1,0-1,1 0,-1 1,0-1,0 1,0-1,0 0,0 1,0-1,0 1,0-1,0 0,0 1,0-1,0 0,0 1,0-1,-1 1,1-1,0 0,0 1,-2 4,0-1,0 1,-1-1,0 0,1 0,-5 5,-117 120,-43 50,151-159,1 2,0 0,1 0,2 1,0 1,2 0,-8 27,16-47,1 1,-1 0,1 0,0 0,1 0,-1 0,1 0,0 0,0 1,0-1,1 0,0 0,0 0,0 0,1 0,0-1,0 1,0 0,0-1,1 1,-1-1,1 0,0 0,1 0,-1 0,1-1,-1 1,1-1,0 0,1 0,-1 0,0 0,1-1,-1 0,7 2,18 6,0-1,0-1,1-2,0-1,0-1,0-2,49-1,-8-4</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20.568"/>
    </inkml:context>
    <inkml:brush xml:id="br0">
      <inkml:brushProperty name="width" value="0.05" units="cm"/>
      <inkml:brushProperty name="height" value="0.05" units="cm"/>
      <inkml:brushProperty name="color" value="#AB008B"/>
      <inkml:brushProperty name="ignorePressure" value="1"/>
    </inkml:brush>
  </inkml:definitions>
  <inkml:trace contextRef="#ctx0" brushRef="#br0">74 74,'12'-4,"17"-5,20-6,19 0,13 2,6 4,1 3,-6 3,-14 6,-17 10,-18 4</inkml:trace>
  <inkml:trace contextRef="#ctx0" brushRef="#br0" timeOffset="1">1 343,'49'-4,"34"-1,19-5,5 1,-8 1,-17 2,-21 2</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21.52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0,'0'4,"0"10,0 15,0 14,0 18,0 14,0 11,0 4,0-6,4-8,1-13,0-13,4-12,-1-11</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21.890"/>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0,'21'25,"11"25,4 20,0 19,-2 12,-6 4,-1-3,-4-10,-1-13,-6-15,-4-19</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22.221"/>
    </inkml:context>
    <inkml:brush xml:id="br0">
      <inkml:brushProperty name="width" value="0.05" units="cm"/>
      <inkml:brushProperty name="height" value="0.05" units="cm"/>
      <inkml:brushProperty name="color" value="#AB008B"/>
      <inkml:brushProperty name="ignorePressure" value="1"/>
    </inkml:brush>
  </inkml:definitions>
  <inkml:trace contextRef="#ctx0" brushRef="#br0">582 24,'-67'-4,"-38"-1,-14 0,5 1,14 1,23 1</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22.570"/>
    </inkml:context>
    <inkml:brush xml:id="br0">
      <inkml:brushProperty name="width" value="0.05" units="cm"/>
      <inkml:brushProperty name="height" value="0.05" units="cm"/>
      <inkml:brushProperty name="color" value="#AB008B"/>
      <inkml:brushProperty name="ignorePressure" value="1"/>
    </inkml:brush>
  </inkml:definitions>
  <inkml:trace contextRef="#ctx0" brushRef="#br0">559 121,'-9'-10,"-1"0,0 0,-1 1,0 0,-1 1,1 0,-2 1,1 1,-1 0,-20-7,17 7,-1 1,0 1,-1 0,1 2,-1 0,1 0,-35 3,43 0,1 1,-1 0,1 0,0 0,0 1,0 0,0 1,1-1,-1 2,1-1,-11 10,9-6,0 0,1 1,0 0,1 1,-1 0,2 0,-8 16,2 2,0 1,3 1,0-1,2 2,-5 49,8-36,2 1,3 0,1-1,2 1,3-1,1 0,2 0,2-1,1-1,3 0,39 74,-34-75</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22.933"/>
    </inkml:context>
    <inkml:brush xml:id="br0">
      <inkml:brushProperty name="width" value="0.05" units="cm"/>
      <inkml:brushProperty name="height" value="0.05" units="cm"/>
      <inkml:brushProperty name="color" value="#AB008B"/>
      <inkml:brushProperty name="ignorePressure" value="1"/>
    </inkml:brush>
  </inkml:definitions>
  <inkml:trace contextRef="#ctx0" brushRef="#br0">653 22,'-54'0,"-47"-4,-26-1,-10 0,8 1,24 1</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23.269"/>
    </inkml:context>
    <inkml:brush xml:id="br0">
      <inkml:brushProperty name="width" value="0.05" units="cm"/>
      <inkml:brushProperty name="height" value="0.05" units="cm"/>
      <inkml:brushProperty name="color" value="#AB008B"/>
      <inkml:brushProperty name="ignorePressure" value="1"/>
    </inkml:brush>
  </inkml:definitions>
  <inkml:trace contextRef="#ctx0" brushRef="#br0">316 0,'-29'21,"-22"15,-11 14,1 11,12 11,13 7,13 2,19-1,22-1,21-1,20-7,1-14</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23.62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0,'58'30,"28"17,3 13,-9 14,-19 10,-19 8,-17 4,-21-1,-19-4,-24-10,-18-14,1-19</inkml:trace>
  <inkml:trace contextRef="#ctx0" brushRef="#br0" timeOffset="0.99">587 25,'8'25,"3"25,4 20,-1 20,-2 18,-4 13,-3 10,-2 8,-11-4,-3-24</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24.23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0,'4'25,"2"25,-1 21,-1 22,-1 17,3 11,5 0,4-3,4-9,8-15,6-15,-1-21</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25.07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48,'0'-1,"0"0,0 0,1 0,-1 0,0 0,1 0,-1 0,1 0,0 1,-1-1,1 0,-1 0,1 0,0 1,0-1,-1 1,1-1,0 0,0 1,0-1,0 1,1-1,24-8,-23 8,18-5,1 1,1 1,-1 2,0 0,1 1,40 4,-47-2,0 2,-1-1,1 2,-1 0,1 1,-1 1,-1 0,1 1,-1 0,18 13,-29-18,0 1,0-1,-1 0,1 0,0 1,-1 0,0-1,0 1,1 0,-2 0,1 0,0 1,-1-1,1 0,-1 1,0-1,0 0,0 1,-1 0,1 5,-2-4,0 0,0-1,0 1,-1-1,1 1,-1-1,0 0,0 0,-1 0,1 0,-1 0,0 0,0-1,0 1,-5 2,-23 21,0-2,-3-1,-40 22,28-17,44-28,-28 22,29-23,1 1,-1-1,1 0,-1 1,1-1,0 1,-1-1,1 0,-1 1,1-1,0 1,-1-1,1 1,0-1,0 1,-1 0,1-1,0 1,0-1,0 1,0 0,0-1,0 1,0-1,0 1,0-1,0 1,0 0,0-1,0 1,0-1,1 1,-1 0,0-1,0 1,1-1,-1 1,0-1,1 1,-1-1,0 0,1 1,-1-1,1 1,-1-1,1 0,-1 1,1-1,-1 0,1 1,-1-1,1 0,0 0,12 4,0-1,0 0,1-1,-1 0,0-1,0-1,16-1,3 0,353-1,-376 2,-1 0,1 1,0 0,0 1,-1-1,16 6,-6 4</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32.27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178 0,'-1'6,"0"0,0-1,-1 1,1 0,-1-1,-1 1,1-1,-6 9,-1 5,-32 66,13-29,-24 68,46-106,1 1,0-1,1 1,1 0,1 0,1 0,1 1,2 21,-2-37,1 1,0-1,0 1,1-1,-1 1,1-1,0 0,0 0,0 0,1 0,-1 0,1 0,0-1,5 6,-2-4,1 0,-1-1,1 1,0-1,0 0,1-1,12 5,2-2,0-1,0-1,0 0,0-2,24-1,-29-1,-1 0,1-2,0 0,0-1,-1 0,0-1,0-1,30-14,-23 5</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27.822"/>
    </inkml:context>
    <inkml:brush xml:id="br0">
      <inkml:brushProperty name="width" value="0.05" units="cm"/>
      <inkml:brushProperty name="height" value="0.05" units="cm"/>
      <inkml:brushProperty name="color" value="#AB008B"/>
      <inkml:brushProperty name="ignorePressure" value="1"/>
    </inkml:brush>
  </inkml:definitions>
  <inkml:trace contextRef="#ctx0" brushRef="#br0">807 73,'-4'-6,"-1"0,-1 0,1 1,-1 0,0 0,0 0,0 1,-1 0,1 0,-1 1,0-1,0 2,-1-1,1 1,0 0,-1 0,0 1,-11-1,-8 1,-1 0,1 2,-52 9,16 1,0 3,1 2,-85 35,137-46,-1 0,1 0,0 1,1 0,0 1,-17 14,24-19,0 0,1 0,-1-1,1 1,-1 0,1 0,0 0,0 1,0-1,0 0,0 0,0 1,0-1,1 0,-1 1,1-1,0 0,0 1,0-1,0 1,0-1,0 1,1-1,-1 0,1 1,0-1,-1 0,1 0,0 1,1-1,-1 0,0 0,0 0,1 0,-1 0,1 0,0-1,3 4,18 13,1 0,0-2,1-1,1 0,53 20,4 3,-62-28,0 2,-1 0,0 2,-1 0,-1 1,0 1,21 24,-32-31,0 0,-1 0,1 1,-2 0,0 0,0 0,-1 0,0 1,0 0,-1 0,-1 0,0 0,-1 0,0 0,0 1,-1-1,-3 18,2-20,-1-1,0 0,0-1,-1 1,0 0,0-1,-1 1,0-1,0 0,-1 0,-6 6,3-3,-2-1,1-1,-1 1,0-2,-1 1,-16 8,-2-3,1-1,-2-1,1-2,-1 0,-34 3,-56 4,108-16,0 1,0-2,0 0,0 0,0-1,0 0,-21-8,31 9,-1 0,1 0,0 0,-1 0,1 0,0-1,0 1,-1-1,1 0,0 0,1 0,-1 0,0 0,1 0,-1 0,1 0,-3-5,4 5,0 1,0-1,0 0,-1 1,2-1,-1 1,0-1,0 0,0 1,1-1,-1 1,1-1,-1 1,1-1,0 1,-1-1,1 1,0-1,0 1,0 0,0 0,0-1,1 1,-1 0,0 0,0 0,1 0,1-1,25-15</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28.206"/>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0,'4'0,"6"5,1 8,6 12,6 9,6 11,7 7,6 3,3-1,3 0,-2-5,-10-11</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28.537"/>
    </inkml:context>
    <inkml:brush xml:id="br0">
      <inkml:brushProperty name="width" value="0.05" units="cm"/>
      <inkml:brushProperty name="height" value="0.05" units="cm"/>
      <inkml:brushProperty name="color" value="#AB008B"/>
      <inkml:brushProperty name="ignorePressure" value="1"/>
    </inkml:brush>
  </inkml:definitions>
  <inkml:trace contextRef="#ctx0" brushRef="#br0">509 0,'-54'25,"-30"12,-13 4,5 0,14-4,17-3,19-8</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28.881"/>
    </inkml:context>
    <inkml:brush xml:id="br0">
      <inkml:brushProperty name="width" value="0.05" units="cm"/>
      <inkml:brushProperty name="height" value="0.05" units="cm"/>
      <inkml:brushProperty name="color" value="#AB008B"/>
      <inkml:brushProperty name="ignorePressure" value="1"/>
    </inkml:brush>
  </inkml:definitions>
  <inkml:trace contextRef="#ctx0" brushRef="#br0">79 0,'13'17,"16"13,12 10,11 7,9 4,3-4,-1-8,-8-8,-13-9</inkml:trace>
  <inkml:trace contextRef="#ctx0" brushRef="#br0" timeOffset="1">543 98,'-41'25,"-31"20,-11 12,-4 3,4 1,13-7,9-7,16-13</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29.801"/>
    </inkml:context>
    <inkml:brush xml:id="br0">
      <inkml:brushProperty name="width" value="0.05" units="cm"/>
      <inkml:brushProperty name="height" value="0.05" units="cm"/>
      <inkml:brushProperty name="color" value="#AB008B"/>
      <inkml:brushProperty name="ignorePressure" value="1"/>
    </inkml:brush>
  </inkml:definitions>
  <inkml:trace contextRef="#ctx0" brushRef="#br0">536 163,'-4'-10,"1"1,-2-1,1 1,-1 0,-1 0,1 1,-2-1,1 1,-1 0,0 1,-1 0,1 0,-1 0,-1 1,1 1,-13-7,14 8,1 1,-1 0,0 1,0-1,0 1,-1 0,1 1,0 0,-1 0,1 1,-1 0,1 0,-1 0,1 1,0 1,-1-1,1 1,0 0,0 1,0-1,0 1,1 1,-9 5,3 0,0 1,1 1,0 0,1 1,0 0,1 0,0 1,-11 22,3 0,2 0,-15 49,10-11,3 1,3 0,4 1,3 1,4 139,6-176,1-1,3 0,0 0,3 0,21 54,-15-55</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30.136"/>
    </inkml:context>
    <inkml:brush xml:id="br0">
      <inkml:brushProperty name="width" value="0.05" units="cm"/>
      <inkml:brushProperty name="height" value="0.05" units="cm"/>
      <inkml:brushProperty name="color" value="#AB008B"/>
      <inkml:brushProperty name="ignorePressure" value="1"/>
    </inkml:brush>
  </inkml:definitions>
  <inkml:trace contextRef="#ctx0" brushRef="#br0">582 0,'-67'17,"-38"5,-13 3,4-2,13-5,25-7</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30.487"/>
    </inkml:context>
    <inkml:brush xml:id="br0">
      <inkml:brushProperty name="width" value="0.05" units="cm"/>
      <inkml:brushProperty name="height" value="0.05" units="cm"/>
      <inkml:brushProperty name="color" value="#AB008B"/>
      <inkml:brushProperty name="ignorePressure" value="1"/>
    </inkml:brush>
  </inkml:definitions>
  <inkml:trace contextRef="#ctx0" brushRef="#br0">398 0,'-42'34,"-21"22,-9 15,4 12,9 5,15 3,15 3,12-2,13 0,20-3,24-4,21-9,17-8,17-9,8-12,-14-16</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30.832"/>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1,'63'29,"24"22,10 15,-8 8,-14 13,-20 9,-19 11,-25 10,-30 9,-29 4,-22 1,-17-5,7-25</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31.85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87,'8'0,"16"-5,11 0,17-5,12-4,16 0,7 3,0-1,-5 1,-13 7,-19 8,-16 4</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32.38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1 122,'37'-8,"25"-7,23-6,13-2,7 2,-2 5,-10 5,-22 4</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32.62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20,'4'0,"6"0,5 0,8 0,13 0,13 0,10 0,8 0,5 0,6-4,-1-1,-5-1,-16 2</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39.985"/>
    </inkml:context>
    <inkml:brush xml:id="br0">
      <inkml:brushProperty name="width" value="0.05" units="cm"/>
      <inkml:brushProperty name="height" value="0.05" units="cm"/>
      <inkml:brushProperty name="color" value="#AB008B"/>
      <inkml:brushProperty name="ignorePressure" value="1"/>
    </inkml:brush>
  </inkml:definitions>
  <inkml:trace contextRef="#ctx0" brushRef="#br0">539 1,'0'5,"-1"0,0 0,0 0,-1 0,1 0,-1-1,0 1,0 0,0-1,-1 1,0-1,0 0,0 0,-7 7,-6 6,-39 28,24-19,-60 51,-134 125,214-191,1 0,0 1,0 1,-9 17,15-23,1 0,-1 0,2 0,-1 1,1-1,0 1,0 0,1 0,0-1,0 10,1-14,1-1,-1 0,0 0,1 0,0 0,-1 0,1 0,0 0,0 0,0 0,0-1,0 1,1 0,-1 0,1-1,-1 1,1-1,-1 0,1 1,0-1,0 0,-1 0,1 0,0 0,0 0,0 0,0-1,0 1,4 0,8 1,-1 0,1 0,22-1,-21-1,220-4,324-46,-551 49</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40.31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16 0,'4'29,"2"22,-1 15,-1 8,-5 5,-7-3,-1-11,-1-12,3-14</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40.672"/>
    </inkml:context>
    <inkml:brush xml:id="br0">
      <inkml:brushProperty name="width" value="0.05" units="cm"/>
      <inkml:brushProperty name="height" value="0.05" units="cm"/>
      <inkml:brushProperty name="color" value="#AB008B"/>
      <inkml:brushProperty name="ignorePressure" value="1"/>
    </inkml:brush>
  </inkml:definitions>
  <inkml:trace contextRef="#ctx0" brushRef="#br0">637 0,'-125'24,"1"5,-200 75,309-98,10-5,1 0,-1 1,1 0,0 0,0 0,0 0,0 0,0 1,-6 5,10-8,0 0,-1 0,1 1,0-1,0 0,0 0,0 1,0-1,0 0,0 0,0 1,0-1,0 0,1 0,-1 1,0-1,0 0,0 0,0 1,0-1,0 0,0 0,1 0,-1 1,0-1,0 0,0 0,0 0,1 0,-1 1,0-1,0 0,1 0,-1 0,0 0,0 0,0 0,1 0,-1 0,0 1,0-1,1 0,-1 0,0 0,0 0,1 0,-1 0,1-1,15 5,1-2,0 0,0-1,20-1,16 1,-35 0,40 2,94 17,-136-17,-1 1,0 0,0 1,-1 1,1 0,-1 1,0 1,-1 0,0 0,0 1,15 15,-24-20,0 0,-1 0,1 1,-1-1,0 1,0 0,0 0,-1 0,0 0,0 0,0 0,-1 1,1-1,-1 1,0-1,-1 9,0-10,0 0,-1 0,0 0,0 1,0-1,-1 0,1 0,-1-1,0 1,0 0,0 0,-1-1,1 0,-1 1,0-1,0 0,0 0,0 0,-1-1,1 1,-7 2,-6 4,0-2,-1 0,0-1,0-1,-1 0,0-1,1-1,-1-1,0 0,0-2,-1 0,-18-3,6-2</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41.00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0,'4'21,"2"15,-1 10,0 5,-2 2,7-7,6-8,0-10</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41.33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0,'81'199,"5"7,-83-201,-1 0,1 0,0 0,1-1,-1 1,1-1,5 5,-8-8,-1-1,1 1,0-1,-1 0,1 1,-1-1,1 0,0 1,-1-1,1 0,0 0,-1 0,1 0,0 1,0-1,-1 0,1 0,0-1,-1 1,1 0,0 0,-1 0,1 0,1-1,-1 0,1 0,-1 0,0-1,0 1,1 0,-1-1,0 1,0-1,0 1,-1-1,1 0,0 1,-1-1,2-2,22-81,-15 50,17-45,-20 68,-1 0,1 0,1 1,0 0,1 0,0 1,14-14,-11 13,1 1,0 1,1-1,0 2,0 0,1 0,0 2,0-1,18-4,-24 9,0 0,0 0,0 1,0 0,0 1,0 0,0 0,0 0,0 1,0 0,0 1,-1 0,1 0,0 1,-1 0,1 0,-1 0,0 1,9 7,-2 0,0 1,-1 1,0 0,-2 1,15 20,-4 0,22 46,-27-46</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41.73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1 115,'62'-24,"1"2,0 4,2 2,0 3,1 3,0 3,130 2,-176 6,0 1,34 7,-49-8,-1 0,1 1,-1-1,1 1,-1 0,0 0,0 0,0 1,0-1,0 1,-1 0,1 0,-1 0,0 1,0-1,0 1,3 4,-5-5,0-1,0 1,-1-1,1 1,-1-1,1 1,-1-1,0 1,0-1,0 1,0-1,-1 1,1-1,-1 1,1-1,-1 1,0-1,0 0,0 1,0-1,0 0,-1 0,1 1,-1-1,1 0,-4 3,-3 3,-1 0,1-1,-1 1,-18 9,-24 11,-2-2,-59 20,11-5,72-26,19-5,10-9,-1-1,1 0,0 0,0 1,0-1,0 0,0 1,1-1,-1 0,0 1,0-1,0 0,0 0,0 1,0-1,0 0,0 0,1 1,-1-1,0 0,0 0,0 1,1-1,-1 0,0 0,0 0,1 1,-1-1,0 0,0 0,1 0,-1 0,0 0,1 0,-1 0,0 1,0-1,1 0,27 7,0-2,1 0,-1-2,42-1,-26 0,403 7,-395-10</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42.067"/>
    </inkml:context>
    <inkml:brush xml:id="br0">
      <inkml:brushProperty name="width" value="0.05" units="cm"/>
      <inkml:brushProperty name="height" value="0.05" units="cm"/>
      <inkml:brushProperty name="color" value="#AB008B"/>
      <inkml:brushProperty name="ignorePressure" value="1"/>
    </inkml:brush>
  </inkml:definitions>
  <inkml:trace contextRef="#ctx0" brushRef="#br0">529 1,'-37'33,"-30"28,-15 15,-6 12,7 8,14 3,18-1,17-6,14-6,11-14,14-10,14-11,13-16,12-12,-2-11</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42.41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0,'8'25,"7"21,5 14,4 6,1 0,1-7,-4-9,-6-18,-5-14</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42.753"/>
    </inkml:context>
    <inkml:brush xml:id="br0">
      <inkml:brushProperty name="width" value="0.05" units="cm"/>
      <inkml:brushProperty name="height" value="0.05" units="cm"/>
      <inkml:brushProperty name="color" value="#AB008B"/>
      <inkml:brushProperty name="ignorePressure" value="1"/>
    </inkml:brush>
  </inkml:definitions>
  <inkml:trace contextRef="#ctx0" brushRef="#br0">599 0,'9'29,"2"22,-1 15,-1 9,-3 3,-2-2,-2-11,-2-15</inkml:trace>
  <inkml:trace contextRef="#ctx0" brushRef="#br0" timeOffset="1">917 220,'-79'0,"-55"0,-25 0,-7 0,12 0,25-4,34-2</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43.087"/>
    </inkml:context>
    <inkml:brush xml:id="br0">
      <inkml:brushProperty name="width" value="0.05" units="cm"/>
      <inkml:brushProperty name="height" value="0.05" units="cm"/>
      <inkml:brushProperty name="color" value="#AB008B"/>
      <inkml:brushProperty name="ignorePressure" value="1"/>
    </inkml:brush>
  </inkml:definitions>
  <inkml:trace contextRef="#ctx0" brushRef="#br0">524 338,'22'-32,"22"-41,-37 61,-1-1,-1 1,0-1,-1 0,0 0,-1 0,1-14,-3 23,-1 0,0 0,0 1,-1-1,1 0,-1 1,0-1,0 1,0-1,0 1,-1-1,1 1,-1 0,0-1,0 1,-4-4,2 2,0 1,0 0,-1 1,0-1,0 1,0 0,0 0,0 1,-10-4,2 2,0 0,1 2,-1-1,-1 2,1 0,0 0,0 1,-23 3,19 1,1 1,0 0,0 1,0 0,1 2,0-1,0 2,1 0,0 1,0 1,1 0,1 0,0 1,1 1,-14 19,5-5,1 2,2 0,1 1,1 1,2 1,-16 56,16-37,3 1,2 1,3-1,2 1,2 0,7 64,-6-111,0 2,1 0,0-1,0 1,0-1,1 0,0 1,0-1,1 0,0 0,0 0,1 0,7 10,5-4</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34.270"/>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40,'13'-4,"7"-1,6-1,6 2,1 1,5 1,3 1,3 0,3 1,5 1,3-1,-1 0,-4-4,-3-1,-9 0</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43.421"/>
    </inkml:context>
    <inkml:brush xml:id="br0">
      <inkml:brushProperty name="width" value="0.05" units="cm"/>
      <inkml:brushProperty name="height" value="0.05" units="cm"/>
      <inkml:brushProperty name="color" value="#AB008B"/>
      <inkml:brushProperty name="ignorePressure" value="1"/>
    </inkml:brush>
  </inkml:definitions>
  <inkml:trace contextRef="#ctx0" brushRef="#br0">745 23,'-71'4,"-43"1,-24-4,-1-2,16-5,28-6,30-1</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43.754"/>
    </inkml:context>
    <inkml:brush xml:id="br0">
      <inkml:brushProperty name="width" value="0.05" units="cm"/>
      <inkml:brushProperty name="height" value="0.05" units="cm"/>
      <inkml:brushProperty name="color" value="#AB008B"/>
      <inkml:brushProperty name="ignorePressure" value="1"/>
    </inkml:brush>
  </inkml:definitions>
  <inkml:trace contextRef="#ctx0" brushRef="#br0">453 1,'8'33,"12"27,1 17,3 7,0 2,-3-10,-6-13,-5-13,-4-20,-4-15</inkml:trace>
  <inkml:trace contextRef="#ctx0" brushRef="#br0" timeOffset="1">869 146,'-79'5,"-55"0,-26 1,3-2,14-1,29-1,32-1</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44.08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83,'255'-56,"-189"45,124-4,-173 15,0 0,0 1,0 1,0 1,0 0,-1 1,0 1,0 0,0 1,0 1,-1 1,0 0,-1 1,1 0,-2 1,0 1,0 0,18 21,-2 4,-2 1,-2 1,-2 1,-1 1,-2 1,-2 1,-1 1,-3 0,-1 1,-3 1,-1 0,5 82,-13-99,-2 1,-1 0,-1-1,-2 1,0-1,-2 0,-1-1,-22 49,11-36,-2-1,-2-2,-1 0,-57 65,-30 15</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48.603"/>
    </inkml:context>
    <inkml:brush xml:id="br0">
      <inkml:brushProperty name="width" value="0.05" units="cm"/>
      <inkml:brushProperty name="height" value="0.05" units="cm"/>
      <inkml:brushProperty name="color" value="#AB008B"/>
      <inkml:brushProperty name="ignorePressure" value="1"/>
    </inkml:brush>
  </inkml:definitions>
  <inkml:trace contextRef="#ctx0" brushRef="#br0">543 101,'3'-2,"-1"0,0-1,0 1,-1 0,1-1,0 1,-1-1,1 0,-1 0,0 1,0-1,1-5,-2 6,0 1,0-1,0 1,0-1,0 1,-1-1,1 1,0 0,-1-1,1 1,-1-1,0 1,0 0,1 0,-1-1,0 1,0 0,0 0,0 0,0 0,0 0,-1 0,1 0,0 0,0 0,-1 1,-1-2,-10-3,1 0,0 1,-1 0,0 1,0 1,0 0,-15 0,-96 1,120 1,-36 2,-60 9,87-9,1 1,-1 1,1-1,0 2,0 0,1 0,-1 1,-19 13,29-18,1 0,-1 1,0-1,1 0,-1 0,1 1,-1-1,1 1,0-1,0 1,0 0,-1 0,1-1,1 1,-1 0,0 0,0 0,1 0,-1 0,1 0,0 0,-1 0,1 0,0 0,0 0,1 0,-1 0,0 0,1 0,-1 0,1 0,-1 0,1 0,0 0,0-1,0 1,0 0,0 0,0-1,0 1,1-1,-1 1,1-1,1 2,8 6,0 0,0-1,1 0,25 11,-36-18,42 20,-17-9,-1 1,48 32,-67-40,1 1,-1-1,0 1,0 0,-1 1,0-1,0 1,0 0,-1 1,0-1,0 1,-1-1,0 1,3 14,-4-14,0 0,-1 0,0 0,0 1,-1-1,0 0,0 0,-1 0,0 0,-1 0,1 0,-2 0,1 0,-1 0,0-1,-1 1,1-1,-1 0,-1 0,0-1,0 1,0-1,0 0,-1 0,-9 6,-2 2,-2-1,0-1,0-1,-1-1,-1-1,0 0,0-1,0-2,-39 8,32-13,11-4</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48.956"/>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0,'8'0,"8"9,4 10,12 15,13 10,10 10,6 4,-1-4,-1-6,-7-12,-8-12,-12-10</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49.283"/>
    </inkml:context>
    <inkml:brush xml:id="br0">
      <inkml:brushProperty name="width" value="0.05" units="cm"/>
      <inkml:brushProperty name="height" value="0.05" units="cm"/>
      <inkml:brushProperty name="color" value="#AB008B"/>
      <inkml:brushProperty name="ignorePressure" value="1"/>
    </inkml:brush>
  </inkml:definitions>
  <inkml:trace contextRef="#ctx0" brushRef="#br0">572 0,'-41'21,"-31"15,-16 10,-4 1,4 1,10-4,12-4,19-10</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49.60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105 0,'8'17,"12"18,14 11,14 6,11 3,9-1,0-8,-3-13,-8-11,-14-10</inkml:trace>
  <inkml:trace contextRef="#ctx0" brushRef="#br0" timeOffset="1">520 123,'-54'21,"-30"15,-13 9,5 2,15 1,19-4,21-4,16-10</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50.119"/>
    </inkml:context>
    <inkml:brush xml:id="br0">
      <inkml:brushProperty name="width" value="0.05" units="cm"/>
      <inkml:brushProperty name="height" value="0.05" units="cm"/>
      <inkml:brushProperty name="color" value="#AB008B"/>
      <inkml:brushProperty name="ignorePressure" value="1"/>
    </inkml:brush>
  </inkml:definitions>
  <inkml:trace contextRef="#ctx0" brushRef="#br0">421 312,'66'-115,"-59"98,0 1,0 0,-2-1,0-1,3-22,-7 37,-1-1,0 0,0 1,0-1,0 0,0 0,-1 1,1-1,-1 0,0 1,0-1,-1 1,1-1,-3-3,3 6,0-1,0 1,-1 0,1 0,0 0,-1 0,1 0,-1 0,0 0,1 1,-1-1,1 0,-1 1,0-1,1 1,-1 0,0 0,0-1,1 1,-1 0,0 1,0-1,1 0,-1 0,0 1,0-1,1 1,-1-1,1 1,-1 0,-2 2,-11 4,0 2,1-1,0 2,1 0,0 1,-14 15,-69 82,87-97,-23 28,2 1,2 2,2 1,1 2,3 0,-24 68,37-84,1 1,1 0,2 0,-3 60,8-69,1 1,1-1,0 1,2-1,1 0,0 0,15 34,-15-44,0-1,0 1,1-1,1-1,-1 1,2-1,-1-1,1 1,16 12,0-4</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50.636"/>
    </inkml:context>
    <inkml:brush xml:id="br0">
      <inkml:brushProperty name="width" value="0.05" units="cm"/>
      <inkml:brushProperty name="height" value="0.05" units="cm"/>
      <inkml:brushProperty name="color" value="#AB008B"/>
      <inkml:brushProperty name="ignorePressure" value="1"/>
    </inkml:brush>
  </inkml:definitions>
  <inkml:trace contextRef="#ctx0" brushRef="#br0">520 0,'-62'4,"-34"6,-12 1,8-2,12-1,22-4</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51.006"/>
    </inkml:context>
    <inkml:brush xml:id="br0">
      <inkml:brushProperty name="width" value="0.05" units="cm"/>
      <inkml:brushProperty name="height" value="0.05" units="cm"/>
      <inkml:brushProperty name="color" value="#AB008B"/>
      <inkml:brushProperty name="ignorePressure" value="1"/>
    </inkml:brush>
  </inkml:definitions>
  <inkml:trace contextRef="#ctx0" brushRef="#br0">489 0,'-9'1,"0"0,1 1,-1-1,0 2,1-1,-1 1,1 1,0-1,0 2,-11 6,-9 8,-33 29,58-45,-28 24,1 1,1 1,2 2,1 1,-28 44,40-53,1 0,1 1,1 0,2 1,0 0,1 1,2 0,1 0,-3 33,7-46,1 1,1-1,0 1,1-1,0 1,1-1,0 0,1 0,1 0,0-1,10 17,-4-11,0-1,2 0,0-1,0-1,2 0,28 23,4-5,2-2,1-1,2-3,71 27,-31-17</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34.610"/>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1,'9'21,"6"15,1 10,1 5,-1 2,0 1,-2-5,0-7,-2-6,-3-9</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51.45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39,'50'-12,"1"2,0 3,93-2,-128 9,0 1,0 0,0 2,-1 0,1 1,-1 0,1 1,-1 1,-1 0,1 1,-1 1,0 0,-1 1,0 0,0 1,15 16,-12-8,-1 1,-1 0,-1 1,0 0,-2 1,0 1,-2 0,0 0,-1 1,-2-1,0 2,-1-1,-2 1,0-1,-1 48,-4-30,-2-1,-2 0,-1 0,-3-1,0 0,-3-1,-1 0,-32 59,4-23,-3-2,-55 66,-118 117,118-145</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56.05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0,'1'1,"0"-1,-1 0,1 0,0 1,0-1,0 1,0-1,-1 1,1-1,0 1,0-1,-1 1,1 0,-1-1,1 1,0 0,-1-1,1 1,-1 0,0 0,1 0,-1-1,1 1,-1 0,0 0,0 0,1 1,3 30,-4-29,3 95,-3-60,9 77,-7-104,0-1,0 0,1 1,1-1,0-1,0 1,1 0,0-1,0 0,1 0,14 15,-18-21,1-1,0 1,0-1,0 1,0-1,0 0,0 0,1 0,-1-1,1 1,-1-1,1 0,-1 0,1 0,0 0,0-1,0 1,-1-1,1 0,0 0,0 0,0-1,-1 1,1-1,0 0,-1 0,1-1,0 1,-1-1,0 1,1-1,2-3,11-6,-1-2,0 0,-1-1,24-30,-11 14,-25 27,0 0,0-1,0 2,1-1,0 0,-1 1,1-1,0 1,0 0,0 0,0 1,1-1,7-1,-7 3,-1 0,0 0,0 1,0-1,0 1,0 0,0 0,0 1,0-1,0 1,-1-1,1 1,0 1,-1-1,5 4,20 15,95 65,-101-73,0-1,1-1,48 16,-44-19,1 0,0-2,1-2,-1 0,1-2,0-1,44-4,-67 2,1 0,-1 0,1-1,-1 0,0-1,0 1,0-1,0 0,0-1,-1 1,11-9,-13 9,-1 0,1 0,0 0,-1-1,0 1,0-1,0 1,0-1,0 1,-1-1,0 0,1 0,-1 0,-1 0,1 0,-1 0,1 0,-1 0,0 0,-2-6,0 0,-1 0,0 0,0 0,-1 1,-1-1,0 1,0 0,0 1,-1-1,-1 1,1 0,-1 1,-1 0,1 0,-16-10,0 1,0 0,-1 2,-1 1,-42-15,50 20,0 2,-1 0,1 1,-1 1,0 0,-1 2,-34-1,50 3,1 0,0 0,0 1,-1-1,1 1,0-1,0 1,0 0,-1 0,1 0,0 0,1 0,-4 2,5-2,-1 0,1-1,0 1,-1 0,1-1,0 1,-1 0,1 0,0-1,0 1,-1 0,1 0,0-1,0 1,0 0,0 0,0 0,0-1,0 1,1 0,-1 0,0-1,0 1,0 0,1 0,-1-1,0 1,1 0,-1-1,1 1,-1 0,1-1,-1 1,1-1,-1 1,1-1,0 1,0 0,18 14</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56.83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1 225,'57'-17,"-11"5,-1-3,0-1,44-24,-83 37,0-1,0 0,0 0,-1 0,0-1,1 0,4-6,-9 10,-1 0,1 0,0 0,0 0,0-1,-1 1,1 0,-1-1,1 1,-1 0,1-1,-1 1,0-1,0 1,1-1,-1 1,0 0,0-1,-1 1,1-1,0 1,0-1,-1 1,1 0,-1-1,1 1,-1 0,0-1,1 1,-1 0,0 0,0 0,0-1,0 1,0 0,0 0,0 0,0 1,-2-2,-4-3,-1 1,1 0,-1 1,0-1,-1 2,1-1,0 1,-1 0,1 1,-12-1,1 1,-1 0,1 2,-30 4,44-5,0 1,0 0,1 1,-1-1,1 1,-1 0,1 0,0 0,0 0,0 1,0 0,0 0,0 0,1 0,0 0,-1 1,1-1,0 1,1 0,-1 0,-2 6,3-5,0 0,1 0,0 1,0-1,0 1,0-1,1 1,0 0,0-1,0 1,1-1,0 1,0-1,0 1,1-1,0 0,0 1,2 4,2 0,0 0,0 0,1 0,0-1,0 0,1 0,0-1,1 0,13 9,-6-6,0-1,1-1,0 0,0-2,23 8,-3-5,0-2,1-1,0-1,0-3,42-1,-4-4</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57.319"/>
    </inkml:context>
    <inkml:brush xml:id="br0">
      <inkml:brushProperty name="width" value="0.05" units="cm"/>
      <inkml:brushProperty name="height" value="0.05" units="cm"/>
      <inkml:brushProperty name="color" value="#AB008B"/>
      <inkml:brushProperty name="ignorePressure" value="1"/>
    </inkml:brush>
  </inkml:definitions>
  <inkml:trace contextRef="#ctx0" brushRef="#br0">467 0,'-43'1,"1"2,0 1,-49 12,68-11,1 1,0 1,1 1,-1 1,1 1,1 1,-26 18,40-24,0 0,0 0,1 0,0 1,0 0,-6 9,10-14,0 0,0 0,1 0,-1 0,0 1,1-1,-1 0,1 0,-1 1,1-1,0 0,-1 1,1-1,0 1,0-1,0 0,0 1,0-1,0 1,1-1,-1 0,0 1,1-1,-1 0,1 0,-1 1,1-1,0 0,0 0,-1 0,1 1,0-1,0 0,0 0,0 0,0-1,0 1,0 0,1 0,-1-1,2 2,6 2,1-1,0 1,0-2,0 1,0-2,1 1,19-1,4-1,38-6,-48 3,0-1,-1-1,1-2,-1 0,-1-1,1-2,25-14,-44 21,1 0,0 1,0-1,0 1,0 0,0 1,6-2,-9 3,0 0,0 0,-1 0,1 1,0-1,-1 0,1 1,0-1,-1 1,1 0,0-1,-1 1,1 0,-1 0,0 0,1 0,-1 0,0 1,0-1,1 0,-1 1,0-1,0 0,1 4,14 20,-12-17,0 0,0-1,1 0,0 0,1 0,-1-1,1 1,1-2,-1 1,1 0,0-1,0-1,13 8,21 0,0-5</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57.667"/>
    </inkml:context>
    <inkml:brush xml:id="br0">
      <inkml:brushProperty name="width" value="0.05" units="cm"/>
      <inkml:brushProperty name="height" value="0.05" units="cm"/>
      <inkml:brushProperty name="color" value="#AB008B"/>
      <inkml:brushProperty name="ignorePressure" value="1"/>
    </inkml:brush>
  </inkml:definitions>
  <inkml:trace contextRef="#ctx0" brushRef="#br0">345 1,'-105'0,"-103"1,205-1,0 0,1 0,-1 0,0 1,1-1,-1 1,1 0,-1-1,-2 2,5-1,0-1,-1 0,1 0,0 0,0 1,0-1,0 0,-1 0,1 0,0 1,0-1,0 0,0 0,0 1,0-1,0 0,0 0,0 1,0-1,0 0,0 1,0-1,0 0,0 0,0 1,0-1,0 0,0 0,0 1,0-1,1 0,-1 0,0 0,0 1,0-1,0 0,1 0,-1 0,0 1,0-1,0 0,1 0,-1 0,0 0,0 0,1 1,5 3,1 0,0 0,0-1,11 5,93 30,52 21,-141-49,0 1,0 1,-1 0,37 31,-52-38,0 1,0 0,0 0,-1 1,0-1,6 11,-10-16,-1 0,1 1,0-1,-1 0,1 1,-1-1,1 1,-1-1,1 1,-1-1,0 1,0-1,0 1,0-1,0 1,0-1,0 1,-1-1,1 0,0 1,-1-1,1 1,-1-1,0 0,1 1,-1-1,0 0,0 1,0-1,0 0,0 0,0 0,0 0,0 0,0 0,-1 0,1-1,0 1,-1 0,-1 0,-8 3,1 0,-1-1,1-1,-1 1,0-2,0 0,0 0,0-1,0 0,-20-3,12 0,1-1,-1-1,1 0,1-1,-28-14,-10-13,9-2</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58.00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92,'256'-39,"-246"36,-4 3,-1-1,1 0,-1-1,0 1,0-1,1 0,-1-1,0 1,0-1,-1 0,1 0,4-4,-8 6,-1 1,0 0,0-1,0 1,0 0,1-1,-1 1,0 0,0-1,0 1,0 0,0-1,0 1,0-1,0 1,0 0,0-1,0 1,0-1,0 1,0 0,0-1,-1 1,1 0,0-1,0 1,0 0,0-1,-1 1,1 0,0-1,0 1,-1 0,1 0,0-1,-1 1,1 0,0 0,-1 0,1-1,0 1,-1 0,1 0,-1 0,-16-5,15 5,0-1,0 1,0 0,0 0,-1 0,1 1,0-1,1 0,-1 1,0-1,0 1,-4 1,6-1,-1 0,0-1,0 1,1-1,-1 1,0 0,1 0,-1-1,1 1,-1 0,1 0,-1 0,1 0,-1-1,1 1,0 0,0 0,-1 0,1 2,0 0,1 1,-1-1,1 0,0 0,0 1,0-1,0 0,0 0,1 0,-1 0,1 0,0-1,0 1,0 0,2 2,25 24,1-1,44 32,33 29,-102-85,-1 0,0 0,-1 1,1-1,-1 1,0-1,0 1,0 0,2 8,-5-12,1 0,-1 1,0-1,0 0,0 1,0-1,0 0,0 0,0 1,0-1,-1 0,1 1,0-1,-1 0,1 0,-1 1,0 1,-1-1,1-1,-1 1,0-1,1 1,-1-1,0 1,0-1,0 0,0 0,0 0,0 0,0 0,-4 0,-7 3,-1-2,1 0,-1-1,0 0,0-1,1-1,-1 0,0-1,-22-5,-5-4,-73-30,62 19</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58.31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110 13,'-3'3,"-59"42,58-41,-1 0,1 0,-1 1,1 0,1 0,-1 0,1 0,0 0,-4 11,6-14,1 0,-1 1,1 0,0-1,0 1,0-1,0 1,0-1,0 1,1-1,-1 1,1-1,0 1,0-1,0 0,0 1,0-1,1 0,-1 0,0 0,1 0,0 0,-1 0,1 0,0-1,0 1,0 0,0-1,0 0,1 1,-1-1,3 1,7 4,1 0,-1-1,1-1,23 5,-12-4,-1-1,1-2,0 0,30-2,-42-1,0 0,1-1,-1 0,0-1,0 0,0-1,0 0,-1-1,0 0,11-8,-20 12,1 0,-1 0,0-1,0 1,0-1,-1 1,1-1,0 0,0 0,-1 1,1-1,-1 0,0-1,0 1,1 0,-1 0,-1-1,1 1,0 0,0-1,-1 1,0 0,1-1,-1 1,0-1,0 1,0-1,-1 1,1-1,0 1,-1-1,0 1,1 0,-1-1,0 1,0 0,-1 0,1 0,0 0,-1 0,1 0,-1 0,1 0,-1 0,0 1,0-1,0 1,-3-2,-11-9,0 2,-2 0,1 0,-1 2,0 0,-23-6,-13-2</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59.022"/>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70,'44'-8,"1"2,0 2,54 1,-85 4,1 0,0 1,-1 0,0 1,1 1,-1 0,0 1,-1 0,1 2,-1-1,0 2,-1-1,19 17,-26-20,-1 0,1 0,0 0,0-1,0 0,1 0,-1 0,1 0,6 1,-9-3,0-1,0 0,0 0,0 0,0 0,0 0,0-1,0 1,0-1,0 0,0 0,0 0,-1 0,1-1,0 1,-1-1,1 1,-1-1,0 0,4-4,35-38,-34 35,0 0,1 0,0 1,1 0,16-11,-23 18,0 0,0 1,0-1,0 1,0-1,0 1,0 0,0 0,0 0,0 0,0 0,0 0,1 1,-1-1,0 0,0 1,0 0,-1 0,1-1,0 1,0 0,0 1,-1-1,1 0,0 0,-1 1,3 2,6 5,-1 1,0 1,8 11,-9-11,-6-8,0-1,0 1,0-1,0 1,1-1,-1 0,1 0,0 0,-1 0,1 0,0 0,0-1,6 3,-7-4,1 0,-1 0,0 0,0 0,1-1,-1 1,0-1,0 1,1-1,-1 0,0 0,0 0,0 0,0 0,0 0,0-1,-1 1,1 0,0-1,-1 0,3-2,27-30,-21 22,0 1,1 0,0 0,24-17,-31 26,0 0,0 0,0 0,0 0,0 1,1 0,-1 0,0 0,1 0,-1 1,0-1,1 1,-1 0,0 1,1-1,-1 1,1 0,-1 0,0 0,0 0,0 1,5 2,9 6,0 0,30 26,20 11,-43-34,1-1,0-1,0-2,1 0,1-2,-1-1,51 4,-41-8,0-1,0-2,-1-2,1-1,51-13,-78 15,0-2,1 1,-1-1,-1-1,15-8,-22 11,0 1,0-1,0 1,0-1,0 0,0 0,-1 1,1-1,-1 0,0-1,1 1,-1 0,1-3,-2 4,0-1,1 1,-1-1,0 1,0-1,0 1,-1-1,1 1,0-1,0 1,-1-1,1 1,-1 0,1-1,-1 1,0-1,0 1,0 0,1 0,-1-1,0 1,0 0,-2-1,-2-3,-1 0,1 1,-1-1,0 2,-1-1,1 0,-1 1,1 0,-1 1,0 0,0 0,0 0,0 1,0 0,-1 0,1 1,0 0,0 0,0 1,-1-1,1 2,0-1,0 1,0 0,0 0,1 1,-1 0,1 0,-1 1,1 0,0 0,0 0,1 1,-1 0,1 0,0 0,-4 7,4-6,2 1,-1 0,1-1,0 1,0 0,1 1,-1-1,2 0,-1 1,1-1,0 1,1-1,0 1,1 11,0-14,0 0,1 1,-1-1,1 0,0 0,0 0,1 0,0-1,0 1,0-1,0 0,1 1,-1-2,1 1,0 0,0-1,1 1,-1-1,1 0,-1-1,7 4,8 1,-1-1,1-1,0 0,0-2,29 3,31 0</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59.38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0,'16'33,"19"32,11 22,2 8,-3 0,-6-7,-8-15,-6-15,-7-18</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6:59.720"/>
    </inkml:context>
    <inkml:brush xml:id="br0">
      <inkml:brushProperty name="width" value="0.05" units="cm"/>
      <inkml:brushProperty name="height" value="0.05" units="cm"/>
      <inkml:brushProperty name="color" value="#AB008B"/>
      <inkml:brushProperty name="ignorePressure" value="1"/>
    </inkml:brush>
  </inkml:definitions>
  <inkml:trace contextRef="#ctx0" brushRef="#br0">678 0,'-58'0,"-40"0,-20 0,-7 0,10 0,20 0,27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34.942"/>
    </inkml:context>
    <inkml:brush xml:id="br0">
      <inkml:brushProperty name="width" value="0.05" units="cm"/>
      <inkml:brushProperty name="height" value="0.05" units="cm"/>
      <inkml:brushProperty name="color" value="#AB008B"/>
      <inkml:brushProperty name="ignorePressure" value="1"/>
    </inkml:brush>
  </inkml:definitions>
  <inkml:trace contextRef="#ctx0" brushRef="#br0">979 302,'4'-10,"0"-1,-1 1,0-1,0 0,-1 0,-1-1,0 1,-1 0,0 0,0-1,-4-18,2 23,0 0,0 0,-1 0,0 1,0-1,-1 1,0-1,0 1,0 0,-1 1,0-1,0 1,0 0,-1 0,1 1,-1-1,-1 1,1 0,-7-2,-1-1,-1 2,1-1,-1 2,0 0,0 1,-1 0,1 1,0 1,-1 1,0 0,1 1,0 0,-1 2,-24 6,11-1,1 2,0 1,1 2,1 0,-1 2,-39 29,54-35,-18 14,-1-1,-54 27,75-44,-1-1,1 0,-1-1,0 1,0-2,0 0,0 0,0-1,0-1,-1 1,1-2,0 0,-14-2,20 1,0 0,0 1,0-2,1 1,-1 0,1-1,-1 0,1 0,0-1,0 1,0-1,1 1,-1-1,1 0,0-1,0 1,1 0,-1-1,1 0,0 0,0 1,0-1,-1-9,-5-17</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7:00.05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0,'29'53,"-4"2,25 71,20 119,-67-234,-2-4,1 0,0 0,0-1,1 1,4 9,-6-15,0 0,0 0,0 1,0-1,0 0,0 0,0 0,0 0,0 0,1 0,-1 0,0-1,1 1,-1 0,1-1,-1 1,1-1,-1 1,1-1,-1 0,1 0,-1 0,1 0,-1 0,1 0,-1 0,1 0,-1 0,1-1,1 0,10-4,0-1,-1 0,0-1,0 0,-1-1,0 0,17-17,12-8,-31 26,81-55,-81 56,1 1,-1 0,1 1,0 0,0 0,1 1,20-3,-26 6,-1 0,1 1,0-1,0 1,-1 0,1 1,0-1,-1 1,1 0,-1 0,0 0,0 1,0-1,0 1,0 0,0 0,5 6,4 6,0 0,19 30,-32-45,20 32,-12-19,0 0,1-1,13 15,0-7</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7:00.408"/>
    </inkml:context>
    <inkml:brush xml:id="br0">
      <inkml:brushProperty name="width" value="0.05" units="cm"/>
      <inkml:brushProperty name="height" value="0.05" units="cm"/>
      <inkml:brushProperty name="color" value="#AB008B"/>
      <inkml:brushProperty name="ignorePressure" value="1"/>
    </inkml:brush>
  </inkml:definitions>
  <inkml:trace contextRef="#ctx0" brushRef="#br0">509 489,'-95'-15,"-253"-29,298 43,37 4,11 1,18 7,10 0,0-1,1-1,1-1,48 7,-32-10,1-1,59-3,-88-2,1 0,-1-2,0 0,32-11,-47 14,1-1,0 1,-1 0,1-1,-1 1,1 0,0 0,-1 0,1 0,0 0,-1 1,1-1,0 0,-1 1,1-1,-1 1,1 0,-1-1,1 1,-1 0,1 0,-1 0,0 0,1 0,-1 0,0 0,0 1,0-1,0 0,0 1,0-1,0 1,-1-1,2 4,0-3,0 1,-1 0,1 0,1-1,-1 1,0-1,1 1,-1-1,1 0,2 2,16 2,-1-4</inkml:trace>
  <inkml:trace contextRef="#ctx0" brushRef="#br0" timeOffset="1">704 0,'17'29,"13"22,11 20,2 9,2 4,-3-4,-4-8,-4-11,-4-12,-3-15,-2-13,-5-10</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7:00.753"/>
    </inkml:context>
    <inkml:brush xml:id="br0">
      <inkml:brushProperty name="width" value="0.05" units="cm"/>
      <inkml:brushProperty name="height" value="0.05" units="cm"/>
      <inkml:brushProperty name="color" value="#AB008B"/>
      <inkml:brushProperty name="ignorePressure" value="1"/>
    </inkml:brush>
  </inkml:definitions>
  <inkml:trace contextRef="#ctx0" brushRef="#br0">2200 123,'-59'-5,"-43"0,-26 0,-16 5,17 2</inkml:trace>
  <inkml:trace contextRef="#ctx0" brushRef="#br0" timeOffset="1">1 1,'0'0</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7:01.922"/>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1,'0'8,"0"12,0 5,0 8,0 7,4-1,6 3,1-2,3-9,-1-4,1-7,-1-7</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7:02.32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68,'-1'14,"2"0,0-1,1 1,0 0,7 21,-9-33,1 1,0-1,-1 0,1 0,0 0,0 0,0 0,1 0,-1 0,0 0,1-1,0 1,-1 0,1-1,0 1,-1-1,1 0,0 1,0-1,0 0,0 0,1 0,-1-1,0 1,0 0,0-1,1 0,-1 1,0-1,0 0,1 0,-1 0,0 0,1-1,-1 1,0-1,0 1,1-1,-1 0,0 0,0 0,0 0,2-1,18-11,0 0,-2-1,32-28,24-17,-73 57,14-9,1 0,36-17,-49 26,0 0,0 0,0 1,0 0,0 0,0 0,1 0,-1 1,0 0,0 0,1 0,-1 1,0 0,0 0,1 0,-1 0,5 3,0 2,1 0,-1 0,0 1,-1 0,0 1,15 16,41 60,2 0,-60-75,2-1,-1 0,1-1,0 0,1-1,0 1,11 4,4-1</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7:02.70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0 119,'41'209,"-38"-190,-3-19,0 0,0 0,0 0,1 0,-1 0,0 0,0 0,0 0,0 0,0 0,0 0,0 0,0 0,0 0,1 0,-1 0,0 0,0 0,0 0,0 0,0 0,0 0,0 0,0 0,1 0,-1 0,0 0,0 0,0 0,0 0,0 0,0 0,0 0,0 0,0 0,0 0,1 0,-1 1,0-1,0 0,0 0,0 0,0 0,0 0,0 0,0 0,0 0,0 0,0 1,0-1,0 0,0 0,0 0,0 0,0 0,0 0,0 0,0 1,6-18,9-42,-4 14,-6 28,1 0,0 0,1 1,1 0,1 0,0 1,1 0,0 0,14-13,-19 23,1-1,-1 1,1 1,0-1,0 1,1 0,-1 0,1 1,0 0,0 0,0 1,0 0,1 0,-1 0,0 1,1 0,-1 1,1-1,-1 2,1-1,-1 1,1 0,-1 0,8 3,-5 0,-1 0,0 0,0 1,0 1,-1-1,1 1,-1 0,-1 1,1 0,-1 0,0 1,-1 0,0 0,0 1,-1-1,7 16,-9-19,0 1,-1 1,0-1,-1 0,1 1,-1-1,0 0,-1 1,0 0,0-1,-1 12,0-13,-1 0,1 0,-1-1,0 1,0-1,0 1,-1-1,1 0,-1 0,0 0,0 0,-1 0,1-1,-1 1,0-1,0 0,-4 2,-3 2,0-1,0-1,0 0,-1-1,0 0,0 0,0-2,0 1,0-1,-1-1,1-1,-1 1,1-2,-1 0,1 0,-23-6,-7-9</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7:03.03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13 58,'-3'17,"-1"1,2 0,0 0,0 0,2 24,1-37,-1 0,1-1,0 1,0 0,1-1,-1 1,1-1,0 1,0-1,0 0,1 0,0 0,0 0,0 0,0-1,0 0,1 1,-1-1,1 0,0 0,6 3,2-1,1 0,-1 0,1-1,0-1,0 0,0-1,0 0,1-1,-1-1,0 0,21-2,-18 0,1-1,-1 0,0-1,0-1,0 0,-1-1,0-1,27-17,-35 20,-1 0,0-1,-1 0,1-1,-1 1,0-1,-1 0,1 0,-1 0,7-14,-10 16,0 1,1-1,-1 0,-1 1,1-1,0 0,-1 0,0 0,0 1,0-1,0 0,-1 0,0 0,1 0,-1 1,0-1,-1 0,1 1,-1-1,0 1,0 0,0-1,-2-2,-4-3,0 1,-1 0,0 1,0 0,-1 0,1 1,-1 0,-13-5,-9-5</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7:03.386"/>
    </inkml:context>
    <inkml:brush xml:id="br0">
      <inkml:brushProperty name="width" value="0.05" units="cm"/>
      <inkml:brushProperty name="height" value="0.05" units="cm"/>
      <inkml:brushProperty name="color" value="#AB008B"/>
      <inkml:brushProperty name="ignorePressure" value="1"/>
    </inkml:brush>
  </inkml:definitions>
  <inkml:trace contextRef="#ctx0" brushRef="#br0">394 1,'0'24,"0"26,0 16,0 14,0 9,0-1,0-4,4-12,6-13,4-18,1-15</inkml:trace>
  <inkml:trace contextRef="#ctx0" brushRef="#br0" timeOffset="1">784 367,'-70'0,"-45"0,-23 0,-5 0,14 0,21 0,27 0</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7:03.91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1,'0'17,"0"17,0 12,0 6,0 3,4-9,6-7,5-11,4-9,-1-9</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7:04.252"/>
    </inkml:context>
    <inkml:brush xml:id="br0">
      <inkml:brushProperty name="width" value="0.05" units="cm"/>
      <inkml:brushProperty name="height" value="0.05" units="cm"/>
      <inkml:brushProperty name="color" value="#AB008B"/>
      <inkml:brushProperty name="ignorePressure" value="1"/>
    </inkml:brush>
  </inkml:definitions>
  <inkml:trace contextRef="#ctx0" brushRef="#br0">415 5,'-111'-2,"35"0,-117 11,164-1,28-8,1 0,0 1,-1-1,1 0,0 0,-1 1,1-1,0 0,0 0,-1 1,1-1,0 0,0 1,-1-1,1 0,0 1,0-1,0 1,-1-1,1 0,0 1,0-1,0 0,0 1,0-1,0 1,0-1,0 1,0-1,0 0,0 1,1 0,1 2,0-1,0 1,1 0,-1-1,1 0,0 1,0-1,0 0,0 0,0-1,5 3,139 66,-87-44,-1 2,-2 3,64 46,-116-74,-1 1,1 0,-1 0,0 0,-1 0,6 8,-8-11,-1 0,1 0,-1 0,1 0,-1-1,0 1,1 0,-1 0,0 0,0 0,0 0,0 0,0 0,0 0,0 0,0 0,0 0,0 0,0 0,-1 0,1 0,0 0,-1 0,1 0,-1 0,1 0,-1-1,1 1,-1 0,0 0,1 0,-1-1,0 1,0-1,1 1,-1 0,0-1,0 1,0-1,0 0,0 1,0-1,-1 1,-6 1,-1 1,0-1,0-1,1 1,-1-2,0 1,0-1,0 0,0-1,0 0,0-1,0 0,1 0,-1 0,1-1,-16-8,-3-5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8T01:50:23.80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23,'0'-1,"0"0,1 0,-1 0,1 0,-1 0,1 0,0 0,-1 0,1 1,0-1,0 0,0 0,-1 1,1-1,0 0,0 1,0-1,0 1,0-1,0 1,0-1,0 1,0 0,1 0,-1-1,0 1,1 0,37-4,-35 4,13 0,-1 1,1 1,-1 0,20 6,6 1,45 7,-33-4,1-4,79 4,234-13,-348 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35.373"/>
    </inkml:context>
    <inkml:brush xml:id="br0">
      <inkml:brushProperty name="width" value="0.05" units="cm"/>
      <inkml:brushProperty name="height" value="0.05" units="cm"/>
      <inkml:brushProperty name="color" value="#AB008B"/>
      <inkml:brushProperty name="ignorePressure" value="1"/>
    </inkml:brush>
  </inkml:definitions>
  <inkml:trace contextRef="#ctx0" brushRef="#br0">77 1,'47'24,"0"3,-1 2,-2 2,-1 2,-2 1,-1 3,45 52,-66-65,0 1,-2 0,-1 2,-2 0,0 0,10 32,-17-38,-1 1,0 0,-2 0,-1 0,-1 1,0-1,-2 1,-1 0,-3 23,1-33,0 1,-1-1,-1 0,0 0,-1 0,0-1,0 1,-2-1,1-1,-2 0,1 0,-2 0,1-1,-1-1,-17 13,-12 6,-1-2,-1-1,-49 21,-104 40,106-52</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7:04.704"/>
    </inkml:context>
    <inkml:brush xml:id="br0">
      <inkml:brushProperty name="width" value="0.05" units="cm"/>
      <inkml:brushProperty name="height" value="0.05" units="cm"/>
      <inkml:brushProperty name="color" value="#AB008B"/>
      <inkml:brushProperty name="ignorePressure" value="1"/>
    </inkml:brush>
  </inkml:definitions>
  <inkml:trace contextRef="#ctx0" brushRef="#br0">42 56,'-5'4,"1"0,0 1,0 0,1 0,0 0,0 0,0 0,0 1,1-1,-4 12,6-14,-1-1,1 0,0 0,0 1,0-1,0 0,0 0,1 1,-1-1,1 0,-1 0,1 0,0 0,0 0,0 1,0-2,0 1,0 0,1 0,-1 0,1 0,-1-1,1 1,0-1,0 1,-1-1,1 0,0 0,0 0,0 0,4 2,9 2,-1 0,1-1,-1-1,1 0,0-1,0 0,26-2,-17-1,0-1,0-1,0-1,26-7,-8-9,-36 17,-1 0,1 0,0 0,-1 0,1 1,0 0,1 1,-1-1,12 0,-14 3,0 0,0 1,0 0,-1 0,1 0,-1 0,1 0,-1 1,0 0,1 0,-1-1,-1 2,4 3,10 8,1-1,1-1,0-1,1-1,0 0,1-2,0 0,0-1,1-1,0-1,1-1,36 4,-30-6,0-1,0-2,0 0,-1-2,1-1,0-1,-1-2,47-15,-62 16,-1 0,0-1,0 0,-1 0,1-1,-2-1,1 0,-1 0,0-1,10-12,-17 18,1 0,-1 0,0 0,0-1,0 1,0-1,-1 1,0-1,1 0,-1 1,0-1,-1 0,1 0,-1 0,1 0,-1 0,-1 0,1 1,0-1,-1 0,0 0,0 0,0 0,0 1,-1-1,1 1,-1-1,0 1,0-1,0 1,-1 0,1 0,-1 0,1 0,-6-4,-1 1,1 0,-1 1,-1-1,1 2,-1-1,0 1,0 1,0 0,0 0,0 1,-14-1,-21-3</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7:05.03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19 1,'-8'0,"-3"0</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7:05.390"/>
    </inkml:context>
    <inkml:brush xml:id="br0">
      <inkml:brushProperty name="width" value="0.05" units="cm"/>
      <inkml:brushProperty name="height" value="0.05" units="cm"/>
      <inkml:brushProperty name="color" value="#AB008B"/>
      <inkml:brushProperty name="ignorePressure" value="1"/>
    </inkml:brush>
  </inkml:definitions>
  <inkml:trace contextRef="#ctx0" brushRef="#br0">383 1,'-55'4,"0"3,0 2,-103 31,115-18,42-22,0 0,0 1,0-1,0 1,0 0,0-1,0 1,1 0,-1-1,0 1,0 0,1 0,-1 0,0 0,1 0,-1 0,1 0,-1 0,1 0,-1 0,1 0,0 0,0 0,0 0,-1 0,1 0,0 0,0 1,0-1,0 0,1 0,-1 0,0 0,0 0,1 0,-1 0,2 2,1 1,0-1,0 0,0 0,1 0,0 0,-1-1,1 1,0-1,0 0,5 1,49 17,-34-13,70 20,-50-16,-2 2,1 2,-2 1,41 23,-74-34,0 1,-1-1,0 1,0 0,0 1,-1-1,0 2,0-1,8 14,-13-19,0 0,0 0,0 0,0 0,-1 1,1-1,-1 0,1 0,-1 0,0 1,0-1,0 0,0 0,0 1,0-1,-1 0,-1 5,1-5,-1 0,1 1,-1-1,0 0,0 1,0-1,0 0,0-1,-1 1,1 0,-1 0,1-1,-1 0,1 1,-1-1,0 0,-4 1,-11 3,-1-1,1 0,0-1,-1-1,0-1,1-1,-1 0,0-1,1-1,-1-1,-25-8,14-4,10-1</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7:05.724"/>
    </inkml:context>
    <inkml:brush xml:id="br0">
      <inkml:brushProperty name="width" value="0.05" units="cm"/>
      <inkml:brushProperty name="height" value="0.05" units="cm"/>
      <inkml:brushProperty name="color" value="#AB008B"/>
      <inkml:brushProperty name="ignorePressure" value="1"/>
    </inkml:brush>
  </inkml:definitions>
  <inkml:trace contextRef="#ctx0" brushRef="#br0">75 25,'-21'-4,"-7"-6,2 0</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7:06.075"/>
    </inkml:context>
    <inkml:brush xml:id="br0">
      <inkml:brushProperty name="width" value="0.05" units="cm"/>
      <inkml:brushProperty name="height" value="0.05" units="cm"/>
      <inkml:brushProperty name="color" value="#AB008B"/>
      <inkml:brushProperty name="ignorePressure" value="1"/>
    </inkml:brush>
  </inkml:definitions>
  <inkml:trace contextRef="#ctx0" brushRef="#br0">331 35,'-9'-6,"-1"2,1-1,-1 1,-1 1,1 0,0 0,-1 1,0 0,1 1,-1 0,0 1,0 0,-13 2,11 0,0 1,0 0,0 1,0 0,1 1,-1 0,2 1,-1 0,0 1,-14 12,24-18,1 0,-1 0,1 0,0 0,-1 0,1 0,0 1,0-1,0 0,-1 1,1-1,1 1,-1-1,0 1,0-1,1 1,-1 0,1-1,-1 1,1 0,0-1,-1 1,1 0,0 0,0-1,0 1,0 0,1 0,-1-1,0 1,1 0,0-1,-1 1,1 0,0-1,-1 1,1-1,0 1,0-1,0 0,3 3,4 4,1-1,0 1,0-1,1-1,12 7,-13-8,59 30,-35-19,48 32,-73-43,0 1,-1 0,1 1,-1 0,0 0,-1 1,0-1,0 2,-1-1,8 14,-12-19,0 0,1 0,-1 0,0 0,-1 0,1 1,-1-1,1 0,-1 0,0 0,0 1,0-1,-1 0,1 0,-1 0,1 1,-1-1,0 0,-1 0,1 0,0 0,-1-1,0 1,1 0,-1-1,0 1,0-1,-1 1,1-1,0 0,-1 0,1 0,-1 0,0-1,0 1,-3 1,-10 4,1 0,-1-2,0 0,0 0,-28 3,35-7,-70 8,72-8,1-1,0 0,-1-1,1 0,0 0,0 0,-1-1,1 0,-11-5,0-4</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7:06.422"/>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0,'8'9,"4"2</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01.878"/>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23,'4'-4,"5"-1,4 0,5 1,2 1,-2 2</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02.94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1,'4'0,"4"0,6 0,3 0,3 0,2 0,-4 0</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06.09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1,'1'0,"0"0,-1 1,1-1,0 0,0 1,0-1,-1 1,1 0,0-1,-1 1,1 0,0-1,-1 1,1 0,-1 0,1-1,-1 1,1 0,-1 0,0 0,1 0,-1 0,0-1,0 1,0 0,1 2,3 30,-4-29,0 87,-1-69,0 0,2-1,0 1,6 28,-6-47,0 0,0 0,1 0,-1 0,1-1,0 1,0-1,0 1,0-1,0 1,0-1,1 0,-1 0,1 0,-1-1,1 1,0-1,0 1,0-1,0 0,0 0,0 0,0 0,0-1,0 1,5-1,12 2,0-1,1-1,23-3,-9 0,-28 3,1 0,-1-1,0 0,0 0,0-1,-1 1,1-2,0 1,0-1,-1 0,0 0,0-1,0 0,0 0,0 0,-1-1,0 0,0 0,0 0,0 0,-1-1,0 0,0 0,-1 0,1-1,-1 1,-1-1,1 1,2-15,2-5,-1-1,-2-1,2-52,1 122,19 65,3 14,-26-100</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06.731"/>
    </inkml:context>
    <inkml:brush xml:id="br0">
      <inkml:brushProperty name="width" value="0.05" units="cm"/>
      <inkml:brushProperty name="height" value="0.05" units="cm"/>
      <inkml:brushProperty name="color" value="#008C3A"/>
      <inkml:brushProperty name="ignorePressure" value="1"/>
    </inkml:brush>
  </inkml:definitions>
  <inkml:trace contextRef="#ctx0" brushRef="#br0">279 1,'-25'0,"0"1,0 1,0 1,-31 8,49-9,-1 0,1 1,0-1,-1 2,1-1,1 1,-1 0,0 0,1 1,0 0,0 0,0 0,1 1,0-1,0 2,0-1,-6 13,10-18,0 0,1 0,0 0,-1 1,1-1,0 0,-1 0,1 0,0 0,0 1,0-1,0 0,0 0,0 1,1-1,-1 0,0 0,1 0,-1 0,0 0,1 1,0-1,-1 0,1 0,-1 0,1 0,0 0,0-1,0 1,0 0,-1 0,1 0,0-1,0 1,0 0,1-1,-1 1,1 0,8 3,-1-1,1 0,19 4,-2-1,-12 0,0 0,0 1,0 0,-1 2,0-1,17 14,-26-18,0 1,0-1,-1 1,0 0,1 0,-1 0,-1 1,1-1,-1 1,0 0,0 0,-1 0,0 0,0 1,0-1,-1 1,0-1,0 11,-1-15,0 0,0-1,0 1,0 0,-1 0,1 0,-1 0,1-1,-1 1,0 0,1-1,-1 1,0 0,0-1,0 1,-1-1,1 0,0 1,-1-1,1 0,0 0,-1 1,1-1,-1 0,-3 1,-9 3</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54.55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0,'8'0,"7"0,6 0,2 0,2 4,-3 2</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07.284"/>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0 291,'120'-43,"157"-65,-271 105,60-34,-63 36,-1-1,0 1,1-1,-1 0,0 1,0-1,0 0,0 0,-1-1,1 1,0 0,-1-1,0 1,1 0,-1-1,0 0,0 1,-1-1,1 1,0-1,-1 0,1-5,-2 6,0 0,0-1,0 1,0 0,-1 0,1 0,0 0,-1 1,0-1,1 0,-1 0,0 1,0 0,0-1,0 1,0 0,0 0,0 0,0 0,0 0,0 0,-1 0,1 1,0-1,-4 1,-64-6,66 6,-3-1,-1 1,0 1,1-1,-1 1,1 0,-1 1,1 0,0 0,-1 1,1-1,-10 7,13-6,0 0,1 0,0 0,0 1,0-1,0 1,0 0,1-1,0 1,0 0,0 1,0-1,0 0,1 0,0 1,0-1,0 1,1-1,-1 1,1 6,-1 1,1-1,1 0,-1 0,2 1,-1-1,2 0,-1 0,2 0,-1-1,1 1,1-1,11 19,-11-22,1 0,0-1,0 1,1-1,-1-1,1 1,1-1,-1 0,1-1,0 0,0 0,0 0,0-1,1-1,-1 1,1-1,9 1,32 2,0-2,1-2,76-9,-74 2</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09.264"/>
    </inkml:context>
    <inkml:brush xml:id="br0">
      <inkml:brushProperty name="width" value="0.05" units="cm"/>
      <inkml:brushProperty name="height" value="0.05" units="cm"/>
      <inkml:brushProperty name="color" value="#008C3A"/>
      <inkml:brushProperty name="ignorePressure" value="1"/>
    </inkml:brush>
  </inkml:definitions>
  <inkml:trace contextRef="#ctx0" brushRef="#br0">199 21,'0'-1,"-1"0,1 0,-1-1,0 1,1 0,-1 0,0 0,0 0,1 0,-1 0,0 0,0 0,0 1,0-1,0 0,-1 0,1 1,0-1,0 1,0-1,-1 1,1 0,0-1,0 1,-1 0,1 0,0 0,-1 0,1 0,0 0,0 0,-1 0,-1 1,-45 5,41-4,-1 1,1 1,0 0,0 0,0 0,0 1,1-1,0 2,0-1,0 1,1 0,-10 13,13-17,0 0,1 1,-1-1,1 1,-1-1,1 1,0-1,0 1,0 0,1 0,-1-1,1 1,-1 0,1 0,0 0,0-1,0 1,0 0,1 0,-1 0,1 0,0-1,0 1,0 0,0-1,0 1,0-1,1 1,-1-1,1 1,0-1,-1 0,1 0,0 0,1 0,-1 0,0-1,0 1,4 1,31 20,-11-8,0 2,-1 0,32 30,-52-42,1 1,-1 0,1 0,-2 0,1 1,-1 0,0 0,0 0,-1 0,0 0,0 1,-1 0,0-1,0 1,-1 0,0 0,0 0,-1 8,-1-13,1 0,-1 0,0 1,-1-1,1 0,0-1,-1 1,0 0,1 0,-1-1,0 1,0-1,-1 1,1-1,0 0,-1 0,1 0,-1 0,0-1,0 1,0-1,0 1,0-1,0 0,0 0,0 0,0-1,-5 1,-7 2,-1 0,0-2,0 0,-21-1,32 0,0 0,0-1,0 0,0 1,0-2,1 1,-1 0,0-1,1 0,-1 0,1-1,0 1,-1-1,1 0,0 0,1 0,-1 0,1-1,-5-5,-2-8</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09.668"/>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1,'0'4,"0"8,0 6,0 8,0 7,0 1,0 3,0-1,0-4,4-6,1-5,0-5</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10.352"/>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0 109,'57'154,"-52"-146,-2-10,0-22,-3-32,0 47,0-1,0 1,1-1,0 1,0 0,1-1,0 1,5-10,-5 15,1-1,-1 1,1 0,0 0,0 0,1 0,0 0,-1 1,1-1,0 1,0 0,1 1,-1-1,1 1,-1-1,10-2,4-2,0 1,1 0,0 2,0 0,0 1,0 1,24 0,-39 3,-1-1,1 1,0 0,-1 1,1-1,-1 1,0-1,1 1,-1 0,0 0,0 1,0-1,0 1,-1-1,1 1,-1 0,1 0,-1 0,0 0,0 0,0 1,-1-1,1 0,-1 1,1 4,5 13,-2 0,-1 0,3 29,-3-15,-1-12,-2-16,0 1,0 0,0-1,1 1,0-1,0 0,1 0,6 12,-3-13</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12.28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26,'0'-1,"0"0,1 0,-1 0,1 0,-1 0,1 1,-1-1,1 0,-1 0,1 1,0-1,0 0,-1 1,1-1,0 1,0-1,0 1,0-1,-1 1,1-1,0 1,0 0,0 0,0-1,0 1,0 0,1 0,33-4,-30 3,8 0,6-1,0 1,0 1,36 3,-51-3,-1 1,1-1,-1 1,1 0,-1 0,1 0,-1 1,1-1,-1 1,0 0,0 0,0 0,0 0,0 0,0 1,-1-1,1 1,-1 0,0 0,0 0,0 0,0 0,0 0,0 0,-1 1,2 6,-2-7,-1 1,0-1,0 1,-1-1,1 1,-1-1,1 1,-1-1,0 0,-1 0,1 1,0-1,-1 0,0 0,1 0,-1 0,-1-1,1 1,0 0,-1-1,1 0,-4 3,-9 7,0 0,-30 17,27-18,11-6,0-1,0 1,1 1,0-1,0 1,0 0,1 0,0 1,-7 11,11-16,0 0,0-1,1 1,-1 0,0 0,1 0,0 0,-1 0,1 0,0 0,0 0,0 0,0 0,1 0,-1 0,0 0,1 0,0 2,1-2,-1 1,1-1,0 1,0-1,0 0,0 0,1 1,-1-2,0 1,1 0,-1 0,1-1,0 1,-1-1,6 2,7 1,1 0,0-1,-1-1,1 0,0-1,0-1,0 0,28-5,-10 0</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12.969"/>
    </inkml:context>
    <inkml:brush xml:id="br0">
      <inkml:brushProperty name="width" value="0.05" units="cm"/>
      <inkml:brushProperty name="height" value="0.05" units="cm"/>
      <inkml:brushProperty name="color" value="#008C3A"/>
      <inkml:brushProperty name="ignorePressure" value="1"/>
    </inkml:brush>
  </inkml:definitions>
  <inkml:trace contextRef="#ctx0" brushRef="#br0">69 92,'1'1,"-1"0,0 0,0 0,1 0,-1 0,0 0,0 0,0 0,0 0,0 0,0 0,-1 0,1 0,0 0,0 0,-1 0,1 0,-1 0,1 0,-1 0,0 0,-11 30,11-31,-7 17,-3 7,2 0,-9 26,17-45,-1 0,1 0,0 0,0 0,1 0,-1 0,1 0,0 0,1 0,-1 0,1 0,0-1,0 1,0 0,1 0,0 0,3 6,-2-8,-1-1,1 1,-1-1,1 0,0 0,0 0,0 0,0 0,0-1,1 1,-1-1,0 0,1 0,-1 0,1 0,-1-1,5 1,67-1,-50-2,-9 2,-1-1,0-1,0 0,0-1,-1-1,1 0,-1-1,0 0,0-2,0 1,-1-2,24-17,-29 19,0-1,-1-1,0 1,0-1,-1 0,0-1,0 0,-1 0,-1 0,1 0,-1-1,-1 0,0 0,0 0,-1 0,0 0,-1 0,0-1,-1-18,0 25,0 0,-1-1,1 1,-1 0,0 0,0 0,0 0,-1 0,0 0,0 0,0 0,0 0,0 1,-1-1,1 1,-1 0,0 0,-6-5,3 3,-1 2,1-1,-1 1,1 0,-1 0,0 0,0 1,0 0,-1 1,-8-1,-2 0,1 2,0 0,0 1,0 0,0 2,0 0,0 0,-30 12,37-11,-1 1,1 0,0 0,0 1,1 0,0 1,0 0,0 0,1 1,0 0,0 1,1 0,-8 12,15-20,-1 0,1 0,-1 1,1-1,-1 0,1 0,0 1,0-1,0 0,0 1,0-1,0 0,0 1,0-1,0 0,1 0,-1 1,1-1,-1 0,1 0,-1 1,1-1,0 0,-1 0,1 0,0 0,0 0,0 0,0 0,0 0,0 0,0-1,0 1,0 0,0-1,0 1,0 0,1-1,-1 0,0 1,0-1,1 0,-1 1,0-1,1 0,0 0,11 2,0 0,0-1,20-1,-30 0,46-4,1-2,-1-2,54-16,-39 9,-32 7</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13.38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1,'11'0,"8"0,8 0,3 0,4 0,0 0,2 0,-2 0,-2 0,-8 0</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13.734"/>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71,'34'-19,"14"-6,0 5,-8 13,-12 16,-10 13,-8 11,-6 7,-3 4,-3-1,0-5,0-4,0-9</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22.56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135 0,'-9'5,"1"1,0 0,0 0,1 1,0-1,0 2,-11 13,9-5,0 0,2 0,0 1,0-1,2 1,0 1,1-1,0 1,2 0,-1 23,3-32,0 0,1 0,0-1,0 1,1 0,0-1,1 1,0-1,0 0,6 10,-6-13,0-1,0 1,1-1,0 1,0-1,0-1,0 1,1 0,0-1,-1 0,1 0,0 0,1-1,-1 0,0 0,11 3,-10-4,0 0,0 0,0-1,0 0,0 0,0 0,0-1,0 0,0 0,0-1,9-3,9-5</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23.026"/>
    </inkml:context>
    <inkml:brush xml:id="br0">
      <inkml:brushProperty name="width" value="0.05" units="cm"/>
      <inkml:brushProperty name="height" value="0.05" units="cm"/>
      <inkml:brushProperty name="color" value="#008C3A"/>
      <inkml:brushProperty name="ignorePressure" value="1"/>
    </inkml:brush>
  </inkml:definitions>
  <inkml:trace contextRef="#ctx0" brushRef="#br0">172 28,'1'-1,"-1"0,0 0,0 0,0 0,0-1,-1 1,1 0,0 0,0 0,-1 0,1 0,0 0,-1 0,1 0,-1 0,1 0,-1 1,0-1,1 0,-1 0,0 0,1 1,-1-1,0 0,0 1,0-1,-1 0,-1 0,1 1,0-1,0 1,0 0,0 0,0 0,0 0,-1 1,1-1,0 0,0 1,0-1,-2 2,-4 1,1 0,0 1,0 0,0 0,1 0,-11 10,10-7,0 1,0 1,1-1,1 1,-1 0,1 0,1 1,0-1,0 1,1 0,0 0,-2 19,4-25,1 0,0 0,0 0,0 1,0-1,1 0,0 0,0 1,0-1,0 0,0 0,1 0,0 0,0-1,0 1,0 0,1-1,-1 0,1 1,0-1,0 0,0 0,0-1,1 1,-1-1,1 1,0-1,-1 0,1 0,0-1,0 1,0-1,7 1,-3 0,1-1,-1 0,1 0,-1-1,1-1,0 1,-1-1,1-1,-1 1,0-2,0 1,1-1,-1 0,-1-1,1 1,-1-2,1 1,-1-1,0 0,8-8,-10 9,-1-1,1 1,-1-1,0 0,0 0,-1 0,1-1,-1 1,0-1,-1 0,0 1,1-1,-2 0,1-1,-1 1,0 0,0 0,-1-1,1 1,-1 0,-1-1,1 1,-1 0,0 0,-1-1,0 1,0 0,-3-7,2 9,0-1,0 1,0 0,-1 0,1 0,-1 0,0 0,-1 1,1 0,0 0,-1 0,0 0,0 1,0 0,0 0,0 0,0 0,0 1,0 0,-1 0,1 1,0-1,-7 1,-13-1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54.873"/>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1,'29'0,"14"0,4 0,-7 0</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23.424"/>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63,'218'-60,"-218"60,1 0,-1-1,1 1,-1 0,1-1,-1 1,1 0,-1 0,1 0,-1-1,1 1,0 0,-1 0,1 0,-1 0,1 0,-1 0,1 0,0 0,-1 0,1 0,-1 1,1-1,-1 0,1 0,-1 0,1 1,-1-1,1 0,-1 1,1-1,-1 0,1 1,-1-1,0 0,1 1,-1-1,0 1,1-1,-1 1,0-1,0 1,1-1,-1 1,0-1,0 1,0-1,0 2,-12 29,0 2,12-31,0 1,1-1,-1 1,1-1,0 1,-1-1,1 0,0 1,0-1,1 0,-1 0,0 0,1 0,-1 0,1 0,0 0,0 0,0 0,0-1,0 1,4 2,59 27,-18-8,-40-18,-1 0,0 1,-1 0,1 0,-1 1,0-1,-1 1,0 0,0 1,0-1,-1 0,4 13,-6-17,1 1,-1 0,0 0,-1-1,1 1,-1 0,1 0,-1 0,0 0,-1 0,1 0,-1 0,1-1,-1 1,0 0,-1 0,1-1,0 1,-1-1,0 1,0-1,0 0,0 0,-1 0,1 0,-1 0,0 0,-4 3,6-5,-1 0,1 0,-1 0,1-1,-1 1,0 0,1 0,-1-1,0 1,1-1,-1 0,0 1,0-1,1 0,-1 0,0 0,0 0,0-1,1 1,-1 0,0-1,0 1,1-1,-1 0,0 1,-1-2,-7-7</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23.948"/>
    </inkml:context>
    <inkml:brush xml:id="br0">
      <inkml:brushProperty name="width" value="0.05" units="cm"/>
      <inkml:brushProperty name="height" value="0.05" units="cm"/>
      <inkml:brushProperty name="color" value="#008C3A"/>
      <inkml:brushProperty name="ignorePressure" value="1"/>
    </inkml:brush>
  </inkml:definitions>
  <inkml:trace contextRef="#ctx0" brushRef="#br0">42 32,'33'-9,"48"-11,-74 19,0 0,0 0,0 1,0 0,0 0,0 1,0 0,12 3,-16-3,-1 0,1 0,-1 1,0-1,1 1,-1-1,0 1,0 0,0 0,0 0,-1 0,1 0,0 0,-1 0,1 1,-1-1,0 1,0-1,0 1,0-1,0 1,-1-1,1 1,-1 0,0 0,1-1,-1 1,0 0,-1-1,1 1,0 0,-2 5,-1 2,1 1,-2 0,1-1,-1 0,-1 0,-10 17,1-9,0 0,-1-1,-1-1,-1-1,-29 21,20-15,-35 35,59-54,0 0,0 0,0 0,0 0,1 0,-1 1,1-1,-1 1,1-1,0 1,0 0,0-1,0 1,0 0,1 0,-1 0,1-1,0 1,0 4,1-4,0-1,0 0,0 0,0 1,0-1,1 0,-1-1,1 1,0 0,-1 0,1 0,0-1,0 1,0-1,0 0,0 0,0 1,1-1,-1 0,0-1,1 1,-1 0,3 0,10 2,0 0,0-1,0-1,0 0,0-1,0-1,22-3,-4-1</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24.57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138 112,'-30'38,"8"-11,-35 55,53-75,0 0,1 1,-1-1,2 0,-1 1,1 0,0 0,0 0,1 0,0 0,1 0,-1 0,3 13,-2-20,1 1,-1 0,1 0,-1 0,1 0,0 0,0-1,0 1,0 0,0-1,1 1,-1-1,0 1,1-1,-1 0,1 1,0-1,-1 0,3 1,1 1,0-1,1 0,-1-1,0 1,0-1,1 0,5 0,7 0,1-1,0-1,20-3,-20 1,-1-1,0 0,-1-2,1 0,-1 0,0-2,0 0,-1-1,0-1,15-12,-26 18,0 0,-1 0,1 0,-1 0,0-1,-1 0,1 1,-1-1,0-1,0 1,0 0,-1-1,0 1,0-1,0 0,-1 0,0 0,0 0,0 1,-1-1,0 0,0 0,-1 0,1 0,-1 0,-1 0,1 0,-1 0,0 1,0-1,0 1,-1-1,0 1,-5-8,-1 1,0-1,0 1,-1 0,-1 1,0 1,0-1,-1 2,0 0,-22-13,29 19,0 1,1-1,-1 1,0 0,0 1,0-1,-1 1,1 0,0 0,0 1,-1-1,1 1,0 1,-1-1,1 1,0-1,0 1,0 1,-1-1,1 1,1 0,-1 0,0 0,0 1,1 0,-1 0,1 0,0 0,0 1,-6 6,5-4,0 0,0 1,0 0,1 0,0 0,1 0,-1 1,-4 14,8-20,-1 0,1 1,-1-1,1 0,0 0,0 1,0-1,0 0,0 1,0-1,1 0,-1 0,1 0,0 1,0-1,-1 0,1 0,0 0,1 0,-1 0,0 0,1 0,-1-1,1 1,-1 0,1-1,0 1,-1-1,1 0,0 0,0 1,0-1,0 0,1-1,3 2,7 2,1-1,0 0,0-2,0 1,0-2,0 0,0 0,26-5,115-33,-107 24,11-3,-10 2</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24.910"/>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58,'34'-12,"14"-3,4 1,-4 2,-10 8,-11 4</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25.24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1,'11'18,"8"7,4-1,2-9,1-6,2-5,6-7,3-3,3-1,3-2,1 0,1 2,-7 1</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25.578"/>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1,'4'19,"1"13,0 10,-2 8,0 3,2 4,5 4,4 2,7 2,4 2,-2-4,-6-12</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42.10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1 196,'146'-7,"233"-40,-356 43,8 2,0 0,-1 3,1 0,0 2,55 13,-56-10,0 0,0-2,0-2,1 0,-1-2,41-5,72-28,-82 17,70-8,-25 15,0 5,1 4,-1 5,113 21,-79-13,263-8,-219-8,691 3,-780-5,0-4,137-32,-118 19,119-8,-154 29,-1 4,1 3,103 22,-93-13,22-1,1-5,191-9,215-50,-98 7,-413 42,34-2,54 3,-83 1,-1 0,0 1,0 0,0 0,0 1,-1 1,1 0,-1 0,16 10,4 9</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43.89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1,'7'0,"3"3,3 2,0 4,-3 0</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44.75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1,'4'0,"4"0,6 0,3 0,0 0</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49.013"/>
    </inkml:context>
    <inkml:brush xml:id="br0">
      <inkml:brushProperty name="width" value="0.05" units="cm"/>
      <inkml:brushProperty name="height" value="0.05" units="cm"/>
      <inkml:brushProperty name="color" value="#008C3A"/>
      <inkml:brushProperty name="ignorePressure" value="1"/>
    </inkml:brush>
  </inkml:definitions>
  <inkml:trace contextRef="#ctx0" brushRef="#br0">353 87,'-1'-3,"0"0,0 0,0 0,0 0,0 0,0 0,-1 0,0 1,1-1,-1 1,0-1,0 1,0 0,-1-1,1 1,0 0,-1 1,0-1,1 0,-1 1,0-1,-4-1,-7-3,0 1,0 0,-18-4,25 7,0 1,-1 0,1 0,-1 1,0 0,1 0,-1 1,1 0,-1 0,1 1,0 0,-1 0,1 0,-9 6,12-6,1 0,0 0,-1 1,1-1,1 1,-1 0,0-1,1 1,-1 0,1 1,0-1,0 0,0 1,0-1,1 1,-1 0,1-1,0 1,0 0,1 0,-1 0,1 0,0 0,0 0,0-1,0 1,1 0,-1 0,3 6,-1-4,1 0,-1-1,2 1,-1-1,0 0,1 0,0 0,0-1,0 1,1-1,0 0,0 0,0 0,10 5,-7-4,0 1,0 0,0 0,-1 1,11 13,-10-8,0 1,-1 0,10 25,-14-32,-1 0,-1-1,1 1,-1 0,0 0,0 0,-1 0,1-1,-1 1,-1 0,1 0,-3 9,2-13,0 0,0 0,0 0,-1 0,1 0,0-1,-1 1,0 0,1-1,-1 0,0 1,0-1,0 0,0 0,0 0,0 0,0 0,0 0,0-1,-1 1,1-1,0 1,0-1,-1 0,1 0,0 0,-4 0,-3-1,0 1,0-2,1 1,-1-1,-14-5,14 3,0 0,1 0,0-1,0 0,1 0,-1-1,1 0,0 0,0-1,1 0,0 0,1-1,-7-10,0-5</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55.20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1 108,'16'0,"6"0</inkml:trace>
  <inkml:trace contextRef="#ctx0" brushRef="#br0" timeOffset="1">611 10,'8'-4,"3"-2</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49.330"/>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0,'3'8,"3"6,-2 4,0 3,-1 2,3 1,-1-1,4-3,0-6</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49.86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90,'17'6,"0"0,0 1,0 1,25 16,-36-19,0 0,1 0,-1 1,-1-1,1 1,-1 1,0-1,-1 1,0 0,0 0,0 0,4 13,-9-27,-1 0,1 0,1-1,-1 1,1 0,1 0,-1-1,1 1,1 0,-1 0,1 0,0 0,1 0,-1 0,1 0,1 1,-1 0,1-1,1 1,6-7,-6 6,1 0,0 1,0-1,1 1,0 1,0-1,0 1,0 1,1-1,0 1,0 1,0-1,0 1,1 1,-1-1,1 2,0-1,9 0,-10 2,-1 1,0-1,0 1,0 1,1-1,-1 1,0 0,-1 1,1 0,0 0,-1 0,0 1,1 0,-2 0,1 1,0-1,-1 1,0 1,9 10,-8-7,0 1,0 0,-1 0,-1 0,1 0,-2 1,1-1,-2 1,1 0,-2 0,1 0,-1 14,-1-2</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50.754"/>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0 112,'1'-4,"-1"0,1-1,0 1,0 0,1 0,-1-1,1 1,0 0,0 1,0-1,1 0,-1 0,1 1,0 0,0-1,0 1,0 0,1 0,-1 1,1-1,0 1,-1 0,1 0,0 0,8-2,0-1,1 1,0 0,0 1,0 1,0 0,1 0,20 2,-32-1,0 1,-1 0,1 0,0 0,-1 0,1 0,0 1,-1-1,1 1,0-1,-1 1,1-1,-1 1,1 0,0-1,-1 1,0 0,1 0,-1 0,0 0,1 1,-1-1,0 0,0 1,0-1,0 0,0 1,-1-1,1 1,0-1,0 1,-1 0,1-1,-1 1,0-1,0 1,1 0,-1 0,0-1,-1 4,1 0,-2 1,1-1,0 0,-1 0,0 0,0 0,-1-1,1 1,-1-1,0 1,-7 7,-20 17,21-22,1 1,-1 1,2 0,-1 0,1 0,-6 11,12-19,1 0,0-1,-1 1,1 0,0 0,-1-1,1 1,0 0,0 0,0 0,0 0,0-1,0 1,0 0,0 0,0 0,0-1,0 1,0 0,1 0,-1 0,0-1,1 1,-1 0,1 0,-1-1,0 1,1 0,0 0,1 1,0-1,1 0,-1 1,0-1,0 0,1 0,-1-1,0 1,1 0,2 0,67 2,-62-3,111-3,-100 3</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51.669"/>
    </inkml:context>
    <inkml:brush xml:id="br0">
      <inkml:brushProperty name="width" value="0.05" units="cm"/>
      <inkml:brushProperty name="height" value="0.05" units="cm"/>
      <inkml:brushProperty name="color" value="#008C3A"/>
      <inkml:brushProperty name="ignorePressure" value="1"/>
    </inkml:brush>
  </inkml:definitions>
  <inkml:trace contextRef="#ctx0" brushRef="#br0">46 90,'-5'5,"1"1,0 0,1 0,-1 0,1 0,1 1,-1-1,1 1,-2 11,-7 63,10-76,1-1,0 0,1 1,-1-1,1 1,0-1,0 0,0 1,0-1,1 0,0 0,0 0,0 0,0 0,0 0,1-1,6 7,-4-5,1 0,0 0,0-1,1 0,-1-1,1 1,0-1,0 0,14 3,4-1,1-1,-1-1,1-1,0-1,31-4,-42 1,0 0,-1-1,1-1,-1-1,0 0,0 0,-1-2,0 1,0-2,0 0,16-13,-22 15,0 1,-1-1,0 0,0 0,0 0,-1-1,0 0,0 0,0-1,-1 1,-1-1,1 0,-1 0,0 0,-1 0,0-1,0 1,-1-1,0 1,-1-17,-1 20,0 0,0 0,-1 0,0 1,0-1,0 1,-1-1,1 1,-1 0,0 0,0 0,-1 0,1 1,-1-1,0 1,0 0,0 0,0 0,0 1,-1 0,1-1,-1 1,-5-1,-14-5,0 0,0 2,-31-4,54 10,-32-5,-1 1,-65 2,87 2,-1 1,1 1,-1 0,1 1,0 0,0 0,0 2,0-1,1 2,0-1,-13 10,23-14,-1-1,1 1,-1 1,1-1,-1 0,1 0,0 0,-1 1,1-1,0 1,0-1,0 1,0-1,0 1,1 0,-1-1,0 1,1 0,-1-1,1 4,0-3,0-1,1 1,-1-1,1 0,0 1,-1-1,1 0,0 0,0 0,-1 1,1-1,0 0,0 0,1 0,-1 0,0-1,0 1,0 0,0 0,2 0,6 3,1 0,-1-1,1 0,-1 0,1-1,11 1,65 2,0-4,114-12,-9 0,-169 10</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53.535"/>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1,'23'0,"10"0,5 0,2 0,-1 0,-5 0,-2 0,-9 0</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53.86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1,'23'30,"10"10,5-2,2-7,6-9,3-9,4-9,1-6,-10-3</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54.216"/>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0,'4'0,"1"4,-1 8,0 7,-1 7,-2 3,0 4,0 0,-1-2,3-2,2-2,-1-6</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54.534"/>
    </inkml:context>
    <inkml:brush xml:id="br0">
      <inkml:brushProperty name="width" value="0.05" units="cm"/>
      <inkml:brushProperty name="height" value="0.05" units="cm"/>
      <inkml:brushProperty name="color" value="#008C3A"/>
      <inkml:brushProperty name="ignorePressure" value="1"/>
    </inkml:brush>
  </inkml:definitions>
  <inkml:trace contextRef="#ctx0" brushRef="#br0">823 0,'-3'0,"-10"0,-9 0,-13 4,-11 1,-13 4,-12 4,-8 3,-10-1,-5 1,3-3,5-3,10-3,18-3</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1:55.022"/>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67,'47'-16,"1"2,0 2,1 2,50-3,-96 13,-1-1,1 1,-1 0,1 0,-1 0,1 0,-1 0,1 1,-1-1,1 1,-1-1,1 1,-1 0,1 0,-1 0,0 0,0 1,0-1,1 1,-1-1,-1 1,1 0,0-1,0 1,-1 0,1 0,-1 0,1 1,-1-1,1 3,-1-2,-1 1,1-1,-1 1,0 0,-1-1,1 1,0-1,-1 1,0-1,0 1,0-1,0 1,-1-1,1 0,-1 1,0-1,0 0,0 0,0 0,-5 4,-15 13,-1-1,0-1,-1-1,-1-1,-1-1,-47 20,-10 7,82-41,0-1,0 0,0 1,0-1,0 0,1 1,-1-1,0 1,0 0,0-1,1 1,-1 0,0-1,1 1,-1 0,1 0,-1-1,0 1,1 0,0 0,-1 1,16 2,35-7,89-11,170 5,-279 9</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2:11.430"/>
    </inkml:context>
    <inkml:brush xml:id="br0">
      <inkml:brushProperty name="width" value="0.05" units="cm"/>
      <inkml:brushProperty name="height" value="0.05" units="cm"/>
      <inkml:brushProperty name="color" value="#008C3A"/>
      <inkml:brushProperty name="ignorePressure" value="1"/>
    </inkml:brush>
  </inkml:definitions>
  <inkml:trace contextRef="#ctx0" brushRef="#br0">246 1,'-10'-1,"0"1,0 1,0 0,1 0,-1 1,0 0,1 1,-13 5,15-4,0 0,0 1,0 0,1 0,0 0,0 1,1 0,-1 0,1 0,-7 13,3-7,1 1,0 1,0 0,1 0,1 0,1 1,0 0,1 0,0 0,1 1,1-1,1 1,0 18,0 44,5 64,-2-128,2 1,0-1,1 0,0-1,1 1,0-1,1 0,1-1,0 0,1 0,0 0,1-1,17 15,15 4,-23-20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56.67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121 54,'1'0,"0"0,1 0,-1 0,0 0,0 0,1 0,-1 0,0 1,0-1,1 1,-1-1,0 1,0-1,0 1,0-1,0 1,0 0,0 0,0 0,0 0,0-1,0 1,0 2,0-1,0 0,0 0,-1 0,1 0,-1 0,1 1,-1-1,0 0,0 0,0 0,0 1,-1 2,0 5,-2-1,1 1,-2 0,-6 15,5-15,-1 0,0-1,0 0,-13 14,16-19,0-1,0 1,-1-1,1 0,-1 0,0-1,0 1,0-1,0 0,0 0,-1 0,1 0,-7 1,10-3,0 0,0 0,0 0,0 0,0 0,0 0,0 0,0 0,0 0,0 0,0 0,0-1,0 1,0 0,0-1,0 1,0-1,0 1,1-1,-1 1,0-1,0 1,0-1,1 0,-1 0,0 1,1-1,-1 0,1 0,-1 0,1 0,-1 0,1 0,0 0,-1 0,1 0,0 0,0 0,0 0,0 0,0-1,0 0,0 0,0-1,0 1,0 0,1 0,-1 0,1 0,0-1,0 1,0 0,0 0,0 0,0 1,0-1,0 0,1 0,-1 1,3-3,3 0,1 0,0 1,-1-1,1 2,0-1,1 1,-1 0,0 1,15-1,24-5,-27 3,2 2,-1 0,0 2,0 0,0 2,23 3,-24-1,1-2,-1-1,1 0,0-2,-1 0,31-6,-38 3,0 0,0 0,-1-2,23-12,-29 15,-1-1,1 0,-1 0,0 0,-1 0,1-1,-1 0,0 0,0 0,0 0,-1-1,4-8,-6 13,0 0,-1 0,1-1,-1 1,0 0,1-1,-1 1,0 0,0-1,0 1,0 0,0-1,0 1,0 0,-1-1,1 1,0 0,-1 0,1-1,-1 1,1 0,-1 0,0 0,1-1,-1 1,-1-1,0 0,-1 0,1 0,-1 1,0-1,0 1,1-1,-1 1,0 0,0 0,0 0,-4 0,-8-1,0 0,-1 1,-23 2,-71 13,36-3,49-9</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2:12.06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1,'0'13,"2"0,0 1,4 14,5 35,-10 147,-2-115,1-72</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2:12.680"/>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0,'4'0,"4"0,6 0,7 0,8 0,6 0,5 0,3 0,-2 0,0 0,-4 0,-8 0</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2:13.050"/>
    </inkml:context>
    <inkml:brush xml:id="br0">
      <inkml:brushProperty name="width" value="0.05" units="cm"/>
      <inkml:brushProperty name="height" value="0.05" units="cm"/>
      <inkml:brushProperty name="color" value="#008C3A"/>
      <inkml:brushProperty name="ignorePressure" value="1"/>
    </inkml:brush>
  </inkml:definitions>
  <inkml:trace contextRef="#ctx0" brushRef="#br0">265 0,'-12'1,"0"0,1 0,-1 1,1 0,-1 1,1 1,0 0,0 0,1 1,-1 0,1 1,0 0,1 1,-1 0,1 0,1 1,-1 0,1 1,1 0,0 0,0 0,0 1,1 0,1 1,0-1,0 1,1 0,1 0,-4 14,6-20,0-1,0 0,1 1,-1-1,1 0,0 1,0-1,0 1,0-1,1 0,0 1,0-1,0 0,1 1,-1-1,1 0,4 7,-2-7,0 1,0 0,0-1,1 0,-1 0,1 0,0 0,0-1,1 0,-1 0,9 3,6 1,0-1,1-1,0-1,0 0,1-2,24 0,-3-2</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2:13.402"/>
    </inkml:context>
    <inkml:brush xml:id="br0">
      <inkml:brushProperty name="width" value="0.05" units="cm"/>
      <inkml:brushProperty name="height" value="0.05" units="cm"/>
      <inkml:brushProperty name="color" value="#008C3A"/>
      <inkml:brushProperty name="ignorePressure" value="1"/>
    </inkml:brush>
  </inkml:definitions>
  <inkml:trace contextRef="#ctx0" brushRef="#br0">170 83,'-8'1,"-1"1,1-1,-1 2,1-1,0 1,0 0,0 1,0 0,1 0,0 0,0 1,0 1,0-1,1 1,-1 0,2 0,-1 1,1-1,0 1,0 1,1-1,0 1,-6 14,9-20,1 0,-1-1,1 1,-1 0,1 0,0 0,0 0,0 0,0 0,0 0,0-1,1 1,-1 0,0 0,1 0,0 0,-1-1,1 1,0 0,0-1,0 1,0 0,0-1,0 1,1-1,-1 0,0 1,1-1,-1 0,1 0,-1 0,1 0,0 0,0 0,-1 0,1-1,0 1,0-1,0 1,1-1,10 4,1-2,-1 1,1-2,16 0,-9 0,1-2,-1 0,0-2,0 0,33-10,-48 12,1-1,-1-1,1 1,-1-1,0 0,0 0,0-1,0 0,-1 0,0 0,0-1,0 1,0-1,-1-1,1 1,-1 0,-1-1,1 0,-1 0,0 0,3-8,-5 10,-1 0,1 0,-1 0,0 0,0 0,0 0,0 0,-1 0,1 0,-1 0,0 0,0 0,-1 1,1-1,-1 0,0 1,0-1,0 1,0 0,0 0,-1 0,0 0,0 0,1 0,-2 1,1-1,-5-2,-6-4,0 0,-1 2,0-1,-1 2,-17-5,0 0</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2:13.756"/>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0 105,'231'-98,"-205"91,-35 21,-10 13,18-26,1-1,0 1,-1 0,1 0,0 0,-1-1,1 1,0 0,0 0,0 0,0 0,0-1,0 1,0 0,0 0,0 0,0 0,0-1,1 1,-1 0,0 0,0 0,1-1,-1 1,1 0,-1-1,1 1,-1 0,1-1,-1 1,1 0,1 0,6 3,1 0,0 0,0-1,1-1,-1 1,0-2,1 1,0-1,10 0,38 6,-42-3,0 0,-1 2,0-1,1 2,15 9,-28-14,1 0,-1 0,0 0,0 0,0 0,0 1,0 0,-1-1,1 1,-1 0,0 0,0 0,0 1,0-1,0 1,-1-1,1 1,-1-1,0 1,0 0,0-1,-1 1,0 0,1 0,-1-1,0 1,-1 0,0 4,0-4,0-1,-1 0,1 0,-1 0,1 0,-1 0,0 0,-1 0,1-1,0 1,-1-1,1 1,-1-1,0 0,0 0,0 0,0-1,0 1,0-1,-4 2,-3 1,-1-1,0 0,0 0,-21 1,10-2</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2:14.289"/>
    </inkml:context>
    <inkml:brush xml:id="br0">
      <inkml:brushProperty name="width" value="0.05" units="cm"/>
      <inkml:brushProperty name="height" value="0.05" units="cm"/>
      <inkml:brushProperty name="color" value="#008C3A"/>
      <inkml:brushProperty name="ignorePressure" value="1"/>
    </inkml:brush>
  </inkml:definitions>
  <inkml:trace contextRef="#ctx0" brushRef="#br0">42 47,'21'-9,"1"1,0 0,1 2,0 1,0 1,0 1,1 0,-1 2,28 2,-46 0,0-1,0 1,0 0,0 0,0 0,0 1,0 0,-1 0,1 0,-1 0,1 1,-1 0,0 0,0 0,0 0,0 1,5 6,-8-8,1 1,-1-1,1 1,-1-1,0 1,0 0,0 0,-1-1,1 1,0 0,-1 0,0 0,0 0,0 0,0-1,0 1,0 0,-1 0,0 0,1 0,-1-1,0 1,0 0,-1-1,1 1,0-1,-1 1,0-1,1 1,-1-1,0 0,-3 2,-13 12,0 0,-2-2,1 0,-2-2,0 0,0-1,-1-1,-34 10,-56 29,110-48,-1 0,0 1,0-1,0 1,1 0,-1-1,1 1,0 0,-1 1,1-1,0 0,0 1,0-1,1 1,-1 0,0-1,1 1,0 0,-2 5,3-6,1 0,-1 0,1 0,-1 0,1 0,0 0,0 0,0 0,0 0,0 0,0 0,0-1,1 1,-1-1,0 1,1-1,0 1,-1-1,1 0,0 0,0 0,-1 0,1 0,0 0,0 0,0 0,0-1,0 1,3-1,27 9,1-2,0-1,1-2,-1-2,1 0,-1-2,1-2,-1-1,65-15,-65 9</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2:14.970"/>
    </inkml:context>
    <inkml:brush xml:id="br0">
      <inkml:brushProperty name="width" value="0.05" units="cm"/>
      <inkml:brushProperty name="height" value="0.05" units="cm"/>
      <inkml:brushProperty name="color" value="#008C3A"/>
      <inkml:brushProperty name="ignorePressure" value="1"/>
    </inkml:brush>
  </inkml:definitions>
  <inkml:trace contextRef="#ctx0" brushRef="#br0">171 72,'-8'1,"1"0,-1 1,1 1,0-1,0 1,0 0,0 0,0 1,1 0,-1 0,1 1,0 0,1 0,-1 0,1 1,-8 10,8-10,-1 1,1 0,0 0,1 1,0-1,0 1,0 0,1 0,0 0,1 1,0-1,0 0,1 1,0 0,0 11,2-17,-1 0,1 0,0-1,0 1,0 0,1-1,-1 1,1-1,-1 1,1-1,0 0,0 0,0 0,0 0,0 0,0 0,1 0,-1-1,1 1,-1-1,1 0,0 1,-1-1,1 0,0-1,0 1,3 0,11 2,-1-1,1 0,25-1,-28-1,30 1,-1-2,1-1,0-3,59-14,-89 15,0 0,0-1,0-1,-1 0,0-1,0-1,16-12,-22 15,-1-1,1-1,-1 1,-1-1,1 0,-1 0,0-1,-1 1,0-1,0 0,0-1,-1 1,3-12,-5 16,0 0,0 0,0 0,-1 0,1 0,-1 0,0 0,0 0,-1-1,1 1,-1 0,0 0,0 0,0 0,-1 0,1 1,-4-7,2 6,0 1,-1-1,0 1,1 0,-1 0,0 0,0 0,-1 1,1 0,0 0,-1 0,0 0,1 1,-8-2,-23-5,-1 1,-1 2,1 2,-1 1,1 1,-1 3,0 1,1 1,0 2,0 2,-41 14,70-20,1 1,-1 1,1-1,-1 1,1 0,-11 9,17-12,-1 0,0-1,0 1,0 0,0 0,1 0,-1 0,0 0,1 0,-1 0,1 0,-1 0,1 0,0 0,-1 0,1 0,0 0,0 0,0 0,0 0,-1 0,2 1,-1-1,0 0,0 0,0 0,0 0,1 0,-1 0,1 0,-1 0,0 0,1 0,0 0,-1 0,1 0,0 0,-1 0,1 0,0-1,0 1,0 0,0 0,0-1,-1 1,1-1,0 1,1-1,-1 1,0-1,0 0,0 1,1-1,9 4,1 0,0 0,-1-1,1-1,0 0,0-1,21 0,90-8,-108 5,238-33,-205 32,-29 6</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2:15.48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1,'11'1,"1"0,-1 1,0 1,0 0,0 0,0 1,0 1,-1 0,1 0,-1 1,16 13,-4-2,-1 0,0 2,32 39,-44-47,-1 0,-1 1,0-1,0 2,-1-1,-1 1,0-1,-1 1,0 1,-1-1,-1 0,0 1,0 0,-2 21,0-26,-1 0,0 0,-1 1,0-1,0 0,-1 0,-1-1,1 1,-1-1,-1 0,1 1,-1-2,-1 1,0-1,0 0,0 0,-1 0,1-1,-2 0,1 0,-1-1,-8 4,-44 18,35-19</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2:35.706"/>
    </inkml:context>
    <inkml:brush xml:id="br0">
      <inkml:brushProperty name="width" value="0.05" units="cm"/>
      <inkml:brushProperty name="height" value="0.05" units="cm"/>
      <inkml:brushProperty name="color" value="#008C3A"/>
      <inkml:brushProperty name="ignorePressure" value="1"/>
    </inkml:brush>
  </inkml:definitions>
  <inkml:trace contextRef="#ctx0" brushRef="#br0">2075 1,'-466'0,"450"1,0 0,-31 8,-27 3,-27-1,67-6,-44 1,-598-7,640-1,-46-7,46 3,-49 0,20 6,-94-12,77 3,60 8</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2:38.95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1,'4'0,"1"4,3 8,1 3</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57.52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1,'12'0,"9"0,4 0,7 0,2 0,-1 0,-2 0,-2 0,3 0,-1 0,4 0,-1 0,-6 0</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2:46.560"/>
    </inkml:context>
    <inkml:brush xml:id="br0">
      <inkml:brushProperty name="width" value="0.05" units="cm"/>
      <inkml:brushProperty name="height" value="0.05" units="cm"/>
      <inkml:brushProperty name="color" value="#008C3A"/>
      <inkml:brushProperty name="ignorePressure" value="1"/>
    </inkml:brush>
  </inkml:definitions>
  <inkml:trace contextRef="#ctx0" brushRef="#br0">4907 1146,'-1'-4,"1"-1,-1 0,0 1,0-1,0 1,-1 0,1-1,-1 1,0 0,-1 0,1 0,-1 0,1 1,-1-1,-6-6,-6-4,-1 1,-24-16,-1-1,-183-125,17 14,57 11,96 81,-1 2,-114-74,84 76,-1 3,-3 4,-1 4,-1 3,-2 5,-99-15,-291-33,386 66,0 3,0 5,-102 13,153-7,-658 102,606-85,1 4,1 4,2 4,1 4,-92 54,138-65,-65 36,-154 116,235-155,1 1,2 1,0 2,2 0,1 2,1 1,2 1,2 0,-22 47,25-39,1 1,3 0,1 1,2 0,2 1,1 0,3 0,3 80,2-111,1 1,1-1,1 0,0 0,0-1,1 1,1-1,0 0,0 0,1-1,1 0,0 0,1-1,0 0,0 0,1-1,17 12,16 9,1-2,1-2,62 25,-6-2,1 6,173 84,-229-119,1-2,1-3,1-1,58 7,71-4,300-12,-351-7,1557-53,-1570 48,191-38,-244 31,0-3,-1-3,-1-2,92-49,-29-3,-2-5,-4-5,168-160,-246 208,-3-1,-1-2,-2-1,35-57,-51 70,-2 0,0-1,-2-1,-1 0,-1-1,-2 0,-1 0,4-41,-9 58,-2 0,0-1,0 1,-2 0,1 0,-2 0,1 0,-2 1,0-1,0 1,-11-20,7 18,-1 0,-1 1,0 0,0 1,-2 0,1 1,-2 0,1 0,-15-8,-19-11,-1 2,-2 2,0 3,-1 1,-1 3,-1 2,-1 2,-1 3,-69-8,107 19,0 0,0 2,0 0,1 0,-1 2,0 0,1 0,0 2,-26 10,-21 21</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6:25.102"/>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1 197,'66'-19,"79"13,-94 6,72-10,48-2,-19 2,-34 0,173 9,-131 3,1730-2,-1445 33,-338-22,820 14,-628-28,194-13,156-38,-333 24,68 10,-186 13,49 0,190-15,408 0,-557 24,-84-1,653-15,-633 7,354 34,71-9,-89-7,-228 2,-93-4,-52 1,785 2,-296-26,-669 13,1 1,-1 0,1 0,-1 1,1 0,-1 1,1-1,-1 2,0-1,0 1,0 0,0 0,8 5,1 6</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45.786"/>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23,'0'-3,"3"-2,6 0,1 1,2 2,4 0,5 1,1 1</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28.137"/>
    </inkml:context>
    <inkml:brush xml:id="br0">
      <inkml:brushProperty name="width" value="0.05" units="cm"/>
      <inkml:brushProperty name="height" value="0.05" units="cm"/>
      <inkml:brushProperty name="color" value="#AB008B"/>
      <inkml:brushProperty name="ignorePressure" value="1"/>
    </inkml:brush>
  </inkml:definitions>
  <inkml:trace contextRef="#ctx0" brushRef="#br0">24 9,'-2'33,"-8"51,5-58,2 0,0 0,3 45,0-68,1-1,-1 0,1 0,0 1,0-1,-1 0,1 0,1 0,-1 0,0 0,0 0,1 0,-1-1,1 1,0 0,-1-1,1 1,0-1,0 0,0 0,0 1,0-1,0 0,0-1,0 1,1 0,-1-1,0 1,1-1,-1 0,0 1,0-1,1 0,-1-1,0 1,5-1,3 0,1-1,-1 0,0 0,0-1,0 0,18-9,-20 8,0-1,0 0,-1 0,0-1,0 1,-1-1,0-1,0 0,0 1,-1-2,0 1,7-13,-7 9,-1 0,-1 0,1 0,-2-1,1 1,-2-1,1 1,-2-25,0 30,0-1,0 1,1-1,0 1,0-1,1 1,3-11,-4 16,-1 0,1 0,-1 0,1 0,-1 1,1-1,0 0,0 0,-1 0,1 0,0 1,0-1,0 0,0 1,0-1,0 1,0-1,0 1,0 0,2-1,-2 1,1 0,0 0,0 0,0 1,-1-1,1 1,0-1,-1 1,1 0,0 0,-1-1,1 1,-1 0,1 1,-1-1,0 0,2 2,4 3,-1 0,-1 1,1 0,-1 0,0 0,-1 0,0 1,0 0,3 10,18 77,-21-75,0 0,2 0,15 37,-9-41,0-8</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28.888"/>
    </inkml:context>
    <inkml:brush xml:id="br0">
      <inkml:brushProperty name="width" value="0.05" units="cm"/>
      <inkml:brushProperty name="height" value="0.05" units="cm"/>
      <inkml:brushProperty name="color" value="#AB008B"/>
      <inkml:brushProperty name="ignorePressure" value="1"/>
    </inkml:brush>
  </inkml:definitions>
  <inkml:trace contextRef="#ctx0" brushRef="#br0">220 20,'-9'-4,"0"1,0 0,0 1,0-1,-1 2,1-1,0 1,-1 1,-17 1,21-1,0 1,0-1,0 1,0 1,1-1,-1 1,0 0,1 1,0-1,-1 1,1 0,0 0,0 1,1-1,-1 1,-6 8,9-11,1 1,0-1,0 1,0-1,0 1,1-1,-1 1,0 0,1 0,-1-1,1 1,-1 0,1 0,0-1,0 1,0 0,0 0,0 0,0-1,1 1,-1 0,0 0,1-1,0 1,-1 0,1-1,0 1,0 0,0-1,0 1,0-1,0 1,0-1,0 0,3 2,4 4,2 1,-1-2,1 0,16 9,-4-3,-18-10,16 10,0 1,31 27,-47-36,0-1,-1 0,1 1,-1 0,0-1,0 1,-1 1,1-1,-1 0,1 1,-1-1,-1 1,1-1,-1 1,0 0,0 0,0 0,0 0,-1 0,0 5,-1-7,0-1,0 1,0-1,0 1,0-1,0 0,-1 0,1 1,-1-1,0 0,1 0,-1 0,0-1,0 1,0 0,-1-1,1 1,0-1,0 0,-1 0,1 0,-1 0,1 0,-1 0,1-1,-1 1,0-1,-3 0,-3 1,1 0,0-1,-1 0,1-1,-1 1,1-2,-14-3,16 3,1 0,0-1,0 0,0 1,0-2,0 1,1-1,-1 1,1-1,0-1,0 1,0 0,1-1,-4-5,6 8,0 0,0 0,0 0,0 0,1-1,-1 1,0 0,1 0,0 0,-1-1,1 1,0 0,0-1,0 1,1 0,-1 0,0-1,1 1,-1 0,1 0,0 0,0 0,0-1,0 1,0 0,1 1,-1-1,0 0,1 0,-1 1,1-1,0 0,-1 1,1 0,0-1,0 1,3-1,13-8,0 2,0 0,1 1,0 1,29-6,105-10,-90 14,-39 5,27-3,0-2,0-2,61-21,-93 20,-17 3,-3 7,-1 0,0 1,1-1,-1 1,1-1,-1 1,0-1,0 1,1 0,-1 0,0 0,0 0,1 0,-1 0,0 0,1 1,-4 0,-13 3,1 1,-1 1,1 0,0 1,-27 17,33-17,0 0,0 0,1 1,0 0,0 1,1 0,0 1,-14 21,21-28,0 1,0-1,1 1,-1-1,1 1,0 0,0-1,1 1,-1 0,1 0,0 0,0-1,0 1,0 0,1 0,-1 0,1-1,0 1,0 0,1-1,-1 1,1 0,-1-1,1 0,0 1,1-1,-1 0,0 0,1 0,0-1,0 1,0-1,0 1,4 1,9 8,2-1,0 0,0-2,0 0,22 7,4-2,0-2,0-1,1-3,0-1,58 0,-54-6</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31.172"/>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0,'0'4,"0"9,0 13,4 13,1 12,3 12,5 7,3 2,0-3,0-6,-3-10,-3-10,1-13,1-11,0-9</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31.554"/>
    </inkml:context>
    <inkml:brush xml:id="br0">
      <inkml:brushProperty name="width" value="0.05" units="cm"/>
      <inkml:brushProperty name="height" value="0.05" units="cm"/>
      <inkml:brushProperty name="color" value="#AB008B"/>
      <inkml:brushProperty name="ignorePressure" value="1"/>
    </inkml:brush>
  </inkml:definitions>
  <inkml:trace contextRef="#ctx0" brushRef="#br0">854 0,'-3'0,"-10"0,-16 4,-20 5,-19 4,-21 5,-14 2,-5-2,1 0,12-4,14 0,17-2,19-3</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31.882"/>
    </inkml:context>
    <inkml:brush xml:id="br0">
      <inkml:brushProperty name="width" value="0.05" units="cm"/>
      <inkml:brushProperty name="height" value="0.05" units="cm"/>
      <inkml:brushProperty name="color" value="#AB008B"/>
      <inkml:brushProperty name="ignorePressure" value="1"/>
    </inkml:brush>
  </inkml:definitions>
  <inkml:trace contextRef="#ctx0" brushRef="#br0">436 0,'-52'11,"-30"5,-7-2,4-2,12-4,19-3</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32.22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173 4,'-17'4,"2"0,-1 1,0 0,-21 12,32-15,0 1,0 0,0 0,0 0,0 1,1 0,0 0,0 0,0 0,0 0,0 1,1 0,0 0,0 0,-4 10,7-14,-1 0,1 0,0 1,0-1,0 0,0 1,0-1,0 0,0 1,0-1,1 0,-1 1,0-1,1 0,-1 0,1 1,0-1,-1 0,1 0,0 0,0 0,0 0,-1 0,1 0,0 0,0 0,0 0,1-1,-1 1,0 0,0-1,0 1,0-1,1 1,-1-1,0 1,2-1,54 10,-55-10,20 2,1-1,-1-1,0-1,0-1,0 0,0-2,0-1,-1 0,31-13,-50 17,1 0,-1-1,1 1,-1 0,0-1,1 0,-1 1,0-1,0 0,0 0,0 0,-1-1,1 1,2-5,-3 6,-1 0,0-1,0 1,0 0,0 0,0-1,0 1,0 0,0 0,0-1,0 1,-1 0,1 0,0 0,-1 0,1-1,-1 1,1 0,-1 0,0 0,0 0,1 0,-2-1,-3-2,0-1,-1 1,0 0,1 0,-1 1,0 0,-1 0,1 0,-1 1,-7-3,-24-3,-1 1,0 2,-78 0,97 5</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32.57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19,'31'-4,"106"-10,-125 14,0 0,0 0,0 1,0 1,0 0,0 1,-1 0,20 8,-28-9,0 0,-1 0,1 0,-1 0,1 0,-1 1,0-1,0 1,0 0,0-1,-1 1,1 0,-1 0,0 0,1 0,-1 0,-1 0,1 1,0-1,-1 0,0 0,1 1,-2 4,1-4,0 0,1 0,-1 0,1 0,0 0,0 0,0 0,0 0,1 0,-1 0,1-1,0 1,0-1,1 0,-1 1,6 4,-1-2,1-2,0 1,0-1,1-1,-1 0,1 0,0 0,0-1,0 0,18 1,4-2,57-3,-80 2,-1-1,1 0,-1 0,1-1,-1 0,0 0,0-1,0 0,0 0,0 0,-1-1,0 0,9-7,-10 6,-1 1,0-1,0 0,-1 0,0 0,1-1,-2 1,1-1,-1 0,1 0,-2 0,1 0,-1 0,0 0,0 0,0-10,-1-10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58.227"/>
    </inkml:context>
    <inkml:brush xml:id="br0">
      <inkml:brushProperty name="width" value="0.05" units="cm"/>
      <inkml:brushProperty name="height" value="0.05" units="cm"/>
      <inkml:brushProperty name="color" value="#AB008B"/>
      <inkml:brushProperty name="ignorePressure" value="1"/>
    </inkml:brush>
  </inkml:definitions>
  <inkml:trace contextRef="#ctx0" brushRef="#br0">200 25,'2'3,"0"-1,0 1,0 0,0 0,0 0,-1 0,1 1,-1-1,0 0,0 1,0-1,0 0,-1 1,1-1,-1 1,0-1,0 1,0-1,0 1,-1-1,0 1,1-1,-1 1,-1-1,1 0,0 1,-1-1,1 0,-4 4,-1 3,-1 0,0 0,0-1,-1 0,0-1,-1 0,-14 11,18-15,0-1,-1 0,1 0,-1 0,1-1,-1 1,0-1,0-1,0 1,-6 0,10-2,-1 0,1 0,0 0,0 0,-1-1,1 1,0-1,0 1,0-1,0 0,-1 1,1-1,0 0,1-1,-1 1,0 0,0 0,0-1,1 1,-1-1,1 0,-1 1,1-1,-1 0,1 0,0 0,0 0,0 0,0 0,0-3,-1 0,0 0,1-1,0 1,0-1,1 1,-1-1,1 1,0-1,1 1,-1-1,1 1,0-1,1 1,-1 0,1 0,0-1,0 1,1 0,0 0,0 1,0-1,0 1,0-1,1 1,0 0,0 0,5-3,-1 1,0 0,0 0,1 1,0 0,0 0,0 1,0 0,0 1,1 0,0 1,0 0,0 0,0 1,14 0,-13 3,-1 0,1 1,0 0,-1 1,1 0,-1 1,0 0,-1 0,1 1,11 10,-4-5,-1 0,20 8,-24-14,1 0,0-1,0-1,0 0,0 0,0-1,1-1,-1 0,0-1,1-1,-1 0,0-1,1 0,-1-1,0 0,0-1,-1-1,17-7,-27 10,1 1,0-1,0 0,-1-1,0 1,1 0,-1-1,0 1,0-1,2-3,-3 5,-1 0,0 0,1 0,-1 0,0 0,0 0,0 1,0-1,1 0,-1 0,-1 0,1 0,0 0,0 0,0 0,0 0,-1 1,1-1,0 0,-1 0,1 0,-1 0,1 1,-1-1,1 0,-1 1,1-1,-1 0,0 1,1-1,-1 0,0 1,0-1,1 1,-1 0,0-1,0 1,0 0,0-1,1 1,-1 0,-1 0,-17-5,1 1,-1 1,0 1,1 1,-1 0,0 2,-19 2,-7-1,12-1,6-1</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33.14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1 226,'3'3,"1"0,0-1,0 0,0 0,0 0,0 0,1-1,-1 0,0 0,1 0,-1 0,1 0,-1-1,7 0,-7-1,0-1,0 0,-1 1,1-1,-1 0,1 0,-1-1,0 1,0-1,0 0,0 0,0 0,0 0,-1 0,0-1,3-4,11-16,1 1,1 0,1 1,1 1,36-29,-50 45,0 1,1 0,0 0,0 0,0 1,1 0,-1 1,1-1,-1 1,1 1,9-1,-11 2,0 0,0 0,0 1,0 0,0 1,0-1,0 1,0 0,-1 0,1 1,-1 0,0 0,1 0,-1 1,-1-1,7 7,-3-3,-2 0,1 0,-1 1,0-1,0 1,-1 0,0 1,-1 0,7 15,-4 0,-1 0,4 37,-7-44,-3-14,1 0,0 0,0-1,0 1,0 0,0 0,0-1,1 1,0-1,-1 1,1-1,0 0,0 0,0 1,0-1,1-1,-1 1,0 0,1 0,0-1,-1 0,1 1,0-1,-1 0,1 0,0-1,0 1,0-1,0 1,0-1,5 0,10 0,1 0,-1-2,0 0,20-5,-12 2,-21 4,-1 1,0-1,1 0,-1 0,0 0,0 0,0-1,0 0,0 0,-1 0,1 0,0 0,-1-1,5-4,-6 4,0-1,0 0,0 1,0-1,-1 0,1 0,-1 0,0 0,0-1,-1 1,1 0,-1 0,0 0,-1-8,1 9,0 0,0 0,0 1,0-1,-1 0,1 1,-1-1,0 0,0 1,0-1,0 1,0-1,-1 1,1-1,-1 1,1 0,-1 0,0 0,-3-4,4 6,0 0,0-1,0 1,0 0,0-1,0 1,0 0,0 0,0 0,0 0,0 0,0 0,0 0,0 0,0 0,1 0,-1 0,0 1,0-1,-2 1,0 1,1-1,-1 1,1 0,0 0,0 0,-1 0,1 0,1 0,-1 1,-2 2,2-3,0 0,0 1,1-1,-1 1,0-1,1 1,0 0,0 0,-1-1,2 1,-1 0,0 0,0 0,1 0,0 0,0 0,0 0,0 0,0 0,0 0,1 0,-1 0,1 0,0 0,0 0,0 0,0 0,1-1,-1 1,1 0,0-1,-1 1,1-1,0 0,1 0,-1 1,0-1,1-1,-1 1,1 0,-1-1,1 1,0-1,3 2,12 4,0 0,0-1,0-1,1-1,33 4,-10-4,60-2,-34-6</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33.49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1 212,'0'4,"0"-3,4-5,12-9,19-11,18-12,15-7,8 4,-2 7,-6 15,-15 9</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34.00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133 1,'-11'34,"-11"26,-6 14,2 6,5 0,6-5,7-9,7-7,12-11,11-9,3-11</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34.339"/>
    </inkml:context>
    <inkml:brush xml:id="br0">
      <inkml:brushProperty name="width" value="0.05" units="cm"/>
      <inkml:brushProperty name="height" value="0.05" units="cm"/>
      <inkml:brushProperty name="color" value="#AB008B"/>
      <inkml:brushProperty name="ignorePressure" value="1"/>
    </inkml:brush>
  </inkml:definitions>
  <inkml:trace contextRef="#ctx0" brushRef="#br0">761 0,'-63'4,"-45"5,-21 4,-9 1,9-3,18-3,28-2</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34.669"/>
    </inkml:context>
    <inkml:brush xml:id="br0">
      <inkml:brushProperty name="width" value="0.05" units="cm"/>
      <inkml:brushProperty name="height" value="0.05" units="cm"/>
      <inkml:brushProperty name="color" value="#AB008B"/>
      <inkml:brushProperty name="ignorePressure" value="1"/>
    </inkml:brush>
  </inkml:definitions>
  <inkml:trace contextRef="#ctx0" brushRef="#br0">21 359,'0'8,"-4"2,-1-8,0-8,1-14,1-12,9-11,11-10,9-3,13 0,6 10,4 12,0 13,-7 9</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35.009"/>
    </inkml:context>
    <inkml:brush xml:id="br0">
      <inkml:brushProperty name="width" value="0.05" units="cm"/>
      <inkml:brushProperty name="height" value="0.05" units="cm"/>
      <inkml:brushProperty name="color" value="#AB008B"/>
      <inkml:brushProperty name="ignorePressure" value="1"/>
    </inkml:brush>
  </inkml:definitions>
  <inkml:trace contextRef="#ctx0" brushRef="#br0">306 1,'1'0,"-1"0,1 0,0 0,0 0,-1 0,1 0,0 1,0-1,-1 0,1 0,0 1,-1-1,1 1,-1-1,1 0,0 1,-1-1,1 1,-1 0,1-1,-1 1,1-1,-1 1,0 0,1-1,-1 1,0 0,1-1,-1 1,0 1,0-1,-1 0,0 0,0 0,1 0,-1 0,0 0,0 0,0 0,0-1,0 1,0 0,0 0,0-1,0 1,-2 0,-53 18,56-19,-33 9,2-1,-55 21,78-26,1 1,-1-1,1 2,0-1,0 1,0 0,1 0,0 1,0 0,0 0,1 0,-6 9,10-13,0 0,0 0,0-1,0 1,0 0,0 0,1 0,-1 0,1 0,-1 0,1 1,0-1,0 0,0 0,0 0,0 0,0 0,1 0,-1 0,1 0,0 3,1-2,0 0,0 0,0-1,0 1,0-1,1 1,-1-1,1 0,0 0,-1 0,1 0,4 1,6 3,1 0,0-1,1-1,27 5,-20-5,0-1,0-1,0-2,1 0,-1-1,1-1,40-9,-55 9,1-1,-1 0,0 0,0 0,0-1,0 0,0-1,-1 0,0 0,0-1,0 0,-1 0,0 0,0-1,-1 1,1-2,-1 1,-1 0,0-1,0 0,0 0,4-15,-8 18,1 0,-1 0,1 0,-2 1,1-1,0 0,-1 0,0 0,0 0,0 0,-1 0,-2-5,3 8,1 1,-1-1,1 1,-1-1,0 1,0-1,0 1,0-1,0 1,0 0,0 0,0-1,0 1,-1 0,1 0,-1 0,1 0,0 0,-1 1,1-1,-1 0,0 1,1-1,-1 1,0 0,1-1,-1 1,0 0,1 0,-1 0,0 0,1 0,-1 0,0 1,1-1,-1 0,0 1,-1 0,0 1,1 0,0 0,0 0,-1 1,1-1,0 0,1 1,-1-1,0 1,1 0,0-1,-1 1,1 0,0 0,0 0,1 0,-1 0,1 0,-1 0,1 5,0 1,-1-1,2 0,-1 0,1 0,0 0,4 14,-2-16,-1-1,1 1,0-1,0 0,0 0,1 0,0-1,0 1,0-1,0 0,7 5,22 13</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35.34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28,'8'68,"-6"-45,1-1,9 40,-11-61,-1 0,0 0,1 1,-1-1,0 0,1 0,0 0,-1 0,1 0,0 0,-1 0,1 0,0 0,0 0,0-1,0 1,0 0,0 0,0-1,0 1,0-1,0 1,0-1,0 1,0-1,1 0,-1 1,0-1,0 0,0 0,1 0,-1 0,0 0,0 0,0 0,1 0,-1-1,0 1,0 0,0-1,0 1,2-2,5-2,1 0,-1-1,-1 0,12-10,-14 11,66-55,-31 25,66-43,-105 75,1 1,0-1,0 1,0 0,0 0,0 0,0 0,0 0,0 0,0 1,0-1,1 1,-1-1,0 1,0 0,1 0,-1 0,0 0,0 0,1 0,3 2,-4 0,0 0,-1 0,1 0,0 0,-1 0,1 1,-1-1,0 1,1-1,-1 1,0-1,-1 1,1 0,0-1,-1 1,0 0,1 3,8 89,-8-68</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35.672"/>
    </inkml:context>
    <inkml:brush xml:id="br0">
      <inkml:brushProperty name="width" value="0.05" units="cm"/>
      <inkml:brushProperty name="height" value="0.05" units="cm"/>
      <inkml:brushProperty name="color" value="#AB008B"/>
      <inkml:brushProperty name="ignorePressure" value="1"/>
    </inkml:brush>
  </inkml:definitions>
  <inkml:trace contextRef="#ctx0" brushRef="#br0">320 1,'-319'17,"361"-10,128 26,-157-29,1 1,-2 0,1 1,0 0,-1 1,16 12,-23-16,-1 1,0 0,0-1,0 1,0 1,-1-1,0 0,0 1,0 0,0-1,-1 1,1 0,-2 1,1-1,0 0,-1 1,0-1,0 0,0 7,-2-8,1 0,-1 0,0 0,0-1,-1 1,1 0,-1-1,1 1,-1-1,-1 0,1 0,0 1,-1-1,1-1,-1 1,0 0,0-1,0 1,0-1,0 0,-1 0,1 0,-1-1,1 1,-8 2,-1 0,0-1,0 1,0-2,-1 0,1 0,-25-1,-11-8,7-6</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36.006"/>
    </inkml:context>
    <inkml:brush xml:id="br0">
      <inkml:brushProperty name="width" value="0.05" units="cm"/>
      <inkml:brushProperty name="height" value="0.05" units="cm"/>
      <inkml:brushProperty name="color" value="#AB008B"/>
      <inkml:brushProperty name="ignorePressure" value="1"/>
    </inkml:brush>
  </inkml:definitions>
  <inkml:trace contextRef="#ctx0" brushRef="#br0">445 243,'15'-36,"18"-49,-30 78,-1-1,-1 1,1 0,-1-1,-1 1,1-1,-1 1,-1-1,-1-8,2 14,0 0,-1 0,0 0,1 0,-1 0,0 0,0 1,0-1,0 0,0 0,0 1,-1-1,1 1,-1 0,1-1,-1 1,1 0,-1 0,0 0,1 0,-1 0,0 0,0 0,0 0,0 1,0-1,0 1,1 0,-1-1,0 1,0 0,0 0,0 0,0 1,0-1,0 0,0 1,0-1,0 1,0 0,0-1,-2 2,-8 3,0 0,0 1,0 0,0 1,-10 8,3 0,1 0,1 1,0 0,1 2,1 0,1 1,0 0,2 1,0 0,1 1,1 1,-13 40,19-48,0 0,1 1,1-1,0 1,1 0,1 0,0 0,1-1,0 1,1 0,1 0,0-1,1 0,1 0,0 0,1 0,0-1,2 0,-1 0,1 0,14 15,19 12,-3-8</inkml:trace>
  <inkml:trace contextRef="#ctx0" brushRef="#br0" timeOffset="1">534 508,'-53'0,"-35"0,-19 0,-2 4,10 1,22 0</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36.341"/>
    </inkml:context>
    <inkml:brush xml:id="br0">
      <inkml:brushProperty name="width" value="0.05" units="cm"/>
      <inkml:brushProperty name="height" value="0.05" units="cm"/>
      <inkml:brushProperty name="color" value="#AB008B"/>
      <inkml:brushProperty name="ignorePressure" value="1"/>
    </inkml:brush>
  </inkml:definitions>
  <inkml:trace contextRef="#ctx0" brushRef="#br0">324 0,'-37'10,"1"2,0 1,1 1,0 3,1 0,-53 38,85-54,0 0,1 0,-1 1,0-1,1 1,-1-1,1 1,0-1,-1 1,1 0,0 0,0 0,0-1,0 1,0 0,1 0,-1 0,0 4,1-5,1 0,-1 0,0 1,1-1,-1 0,1 0,-1 0,1 0,0 0,-1 0,1 0,0 0,0 0,0 0,0 0,0 0,0 0,0-1,0 1,0 0,0-1,2 2,7 2,1 0,0-1,0 0,0-1,18 2,52 4,1-4,-1-4,107-12,-177 11,0-1,0 0,0-1,-1 0,11-5,-20 8,1-1,-1 1,0-1,1 0,-1 0,0 0,0 1,0-1,0 0,0 0,0-1,0 1,0 0,0 0,-1 0,1-1,0 1,0-3,-1 3,0-1,0 0,0 1,-1-1,1 0,0 1,-1-1,1 1,-1-1,0 0,1 1,-1-1,0 1,0 0,0-1,0 1,0 0,0 0,-1-1,-1 0,-14-11,0 0,-1 2,0 0,-1 1,0 1,0 0,-29-7,29 9,-64-22</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45.99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1,'1189'0,"-1315"6,-197 36,145-15,124-20,2-1,-81 20,128-24,7 0,13-1,27-1,171-16,396-16,-1368 49,700-15,-90 9,115-4</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36.69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58,'0'-11,"0"-11,0-3</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37.31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1 175,'56'-14,"1"3,0 1,75-1,-118 9,-2 0,1-1,0-1,0 0,-1-1,23-12,-24 11,1 0,1 1,-1 1,1-1,0 2,15-3,-26 6,1 0,0 0,-1 0,1 1,-1-1,1 0,-1 1,1 0,-1 0,1 0,-1 0,0 0,1 0,-1 1,0-1,4 4,29 36,-31-36,0 1,1 0,-1-1,1 0,0 0,0-1,0 1,12 6,-10-8,-1-1,1 0,0 0,0-1,0 0,0 0,0 0,0-1,0 0,0-1,0 0,0 0,0 0,0-1,-1 0,12-4,7-6,0 0,45-32,-2 2,-58 37,6-5,1 2,1 0,34-11,-47 18,0 0,0 0,0 1,-1-1,1 1,0 0,0 0,0 1,0-1,-1 1,1 0,0 0,-1 1,1 0,-1-1,1 2,-1-1,0 0,0 1,6 4,11 14,0 0,28 41,8 8,-22-33,-4-5</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38.47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0,'4'23,"4"14,2 13,2 9,4 5,-2 0,1-7,-2-10,0-9,2-8,2-8,-2-8</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38.81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1 171,'21'-24,"2"0,1 1,26-19,-42 35,1 1,0 0,0 0,1 1,-1 0,1 1,0 0,0 0,1 1,-1 1,1 0,18-2,-26 4,0 0,0 0,0 1,0-1,0 1,0 0,0-1,-1 1,1 1,0-1,0 0,-1 1,1-1,0 1,-1 0,0 0,1 0,-1 0,4 5,-4-4,0 1,0 0,0 1,0-1,-1 0,1 0,-1 1,0-1,0 1,-1-1,0 1,1 5,-2-1,1-1,-1 1,0-1,-1 1,0-1,-1 1,1-1,-1 0,-1 0,0 0,0-1,0 1,-9 10,5-10,-1 0,1-1,-1 0,0-1,-1 0,0 0,0-1,0 0,0-1,-1 0,0 0,1-1,-1-1,-1 0,1 0,0-1,0-1,-14 0,-2-7</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39.190"/>
    </inkml:context>
    <inkml:brush xml:id="br0">
      <inkml:brushProperty name="width" value="0.05" units="cm"/>
      <inkml:brushProperty name="height" value="0.05" units="cm"/>
      <inkml:brushProperty name="color" value="#AB008B"/>
      <inkml:brushProperty name="ignorePressure" value="1"/>
    </inkml:brush>
  </inkml:definitions>
  <inkml:trace contextRef="#ctx0" brushRef="#br0">537 29,'-111'-2,"57"-1,-1 3,1 2,0 2,-68 14,116-16,0-1,0 2,1-1,-1 1,0-1,1 2,0-1,-1 0,1 1,1 0,-8 8,10-10,1-1,-1 1,1 0,0 0,0 0,0 1,0-1,0 0,0 0,0 1,1-1,-1 0,1 1,0-1,0 0,0 1,0-1,0 1,0-1,0 0,1 1,-1-1,1 0,0 1,0-1,0 0,0 0,0 0,0 0,0 0,1 0,2 3,5 4,1 0,-1-1,1 0,1 0,-1-1,1-1,0 0,1 0,0-1,0-1,0 0,15 3,-2-1,0-1,0-2,1 0,0-2,28-2,-45 1,0-1,-1 0,1-1,0 0,-1 0,0-1,1 0,-1 0,0-1,0 0,-1 0,1-1,-1 0,0-1,-1 1,12-13,-12 10,0-1,-1 0,0 0,0 0,-1 0,0-1,-1 0,0 1,0-1,-1-1,-1 1,0 0,0 0,-1-12,-4-13,2 23,0 20,4 10,0-1,0 1,2 0,0-1,1 0,1 0,0 0,1-1,1 0,1 0,0-1,1 0,1 0,0-1,1-1,0 0,15 12,-5-12</inkml:trace>
</inkml:ink>
</file>

<file path=ppt/ink/ink1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39.507"/>
    </inkml:context>
    <inkml:brush xml:id="br0">
      <inkml:brushProperty name="width" value="0.05" units="cm"/>
      <inkml:brushProperty name="height" value="0.05" units="cm"/>
      <inkml:brushProperty name="color" value="#AB008B"/>
      <inkml:brushProperty name="ignorePressure" value="1"/>
    </inkml:brush>
  </inkml:definitions>
  <inkml:trace contextRef="#ctx0" brushRef="#br0">61 0,'-8'11,"-5"12,-2 12,2 5,4 3,7-2,7-5,7-8,5-9,0-7</inkml:trace>
</inkml:ink>
</file>

<file path=ppt/ink/ink1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39.84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1 151,'4'36,"10"45,-13-75,1 0,-1-1,1 0,0 1,1-1,-1 0,1 0,0 0,1 0,6 7,-9-11,-1-1,1 1,0-1,-1 0,1 1,0-1,0 0,-1 1,1-1,0 0,0 0,0 0,-1 1,1-1,0 0,0 0,0 0,0-1,-1 1,1 0,0 0,0 0,0 0,-1-1,1 1,0 0,0-1,-1 1,1-1,0 1,-1-1,1 1,-1-1,1 1,0-1,-1 0,1 1,-1-1,1 0,-1 1,0-1,1 0,-1 0,1 0,19-44,-16 35,3-7,1 0,1 1,1-1,0 2,1-1,1 2,0-1,1 2,1 0,0 0,0 1,2 1,-1 1,1 0,1 0,-1 2,2 0,-1 1,1 1,0 1,0 0,1 1,-1 2,1-1,33 2,-22 3</inkml:trace>
</inkml:ink>
</file>

<file path=ppt/ink/ink1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40.17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0,'0'0</inkml:trace>
</inkml:ink>
</file>

<file path=ppt/ink/ink1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43.232"/>
    </inkml:context>
    <inkml:brush xml:id="br0">
      <inkml:brushProperty name="width" value="0.05" units="cm"/>
      <inkml:brushProperty name="height" value="0.05" units="cm"/>
      <inkml:brushProperty name="color" value="#AB008B"/>
      <inkml:brushProperty name="ignorePressure" value="1"/>
    </inkml:brush>
  </inkml:definitions>
  <inkml:trace contextRef="#ctx0" brushRef="#br0">50 317,'7'-5,"0"0,1 0,0 1,-1 0,1 0,1 1,-1 0,1 1,8-2,24-9,-26 6,1 0,-1-1,-1-1,1-1,-1 0,20-19,-28 24,-1-1,1 1,-1-1,-1 0,1 0,-1-1,0 1,-1-1,1 0,-1 0,-1 0,1 0,-1-1,-1 1,1-1,-1 1,0-10,-1 15,0 0,-1 0,1 0,0 0,-1 0,1-1,-1 1,0 0,0 0,0 0,0 1,0-1,0 0,0 0,-1 0,1 1,-1-1,1 1,-1-1,0 1,1 0,-3-2,0 1,-1 0,1 0,-1 1,0-1,1 1,-1 0,0 1,0-1,-8 1,3 0,1 0,-1 1,1 0,-1 1,1 0,0 1,0 0,0 0,-16 9,9 0,2 2,0-1,0 2,1-1,1 2,1 0,0 0,1 1,1 1,0-1,1 1,1 1,1-1,1 1,0 0,2 1,0-1,1 1,1-1,2 38,0-53,0 0,0 0,1-1,-1 1,1-1,-1 1,1-1,0 0,1 0,-1 0,0 0,1 0,0 0,-1-1,1 1,0-1,1 0,-1 0,0 0,0 0,1 0,-1-1,1 1,7 0,8 4,1-2,0-1,30 2,-35-4,55 3,0-4,-1-2,1-3,0-3,-1-4,-1-2,82-29,-95 23</inkml:trace>
</inkml:ink>
</file>

<file path=ppt/ink/ink1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46.10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47,'27'-1,"47"-9,22-1,-36 9,87-13,-114 11,-1 1,0 2,64 7,-54-1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48.74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97,'791'-14,"-548"5,-223 9,-27 2,-32 4,-333 18,231-17,55-4,35-2,0 2,-79 15,131-18,-1 0,0 0,0 0,0 0,0 0,0 0,0 0,0 0,0 1,0-1,0 0,0 0,0 0,0 0,0 0,0 0,0 0,0 0,0 0,0 0,0 0,0 1,0-1,0 0,0 0,0 0,0 0,0 0,0 0,0 0,0 0,0 0,0 0,0 0,0 0,0 0,-1 0,1 1,0-1,0 0,0 0,0 0,16 2,27 1,554-36,-537 27,-40 1,-37 2,-361-2,222 7,148-1,-60-1,-80 10,127-5,29-3,39-1,813-64,-837 60,-28 2,-37-1,-776 4,1449-2,-1250 21,527-16,314-24,-18 0,-64 15,-61 2,150-21,-224 21,-10 0,-18-1,-483 14,222 2,181-12,743-2,-1208 20,549-16,35-1,551-16,-526 10,-41 4,0 0,0 0,0 0,-1-1,1 1,0 0,0 0,0 0,0 0,0 0,0 0,0 0,0 0,0 0,0 0,0 0,0 0,0 0,0-1,0 1,0 0,0 0,0 0,0 0,0 0,0 0,0 0,-18-2,-26 0,0 1,-15 0,-72 7,95-1</inkml:trace>
</inkml:ink>
</file>

<file path=ppt/ink/ink1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47.082"/>
    </inkml:context>
    <inkml:brush xml:id="br0">
      <inkml:brushProperty name="width" value="0.05" units="cm"/>
      <inkml:brushProperty name="height" value="0.05" units="cm"/>
      <inkml:brushProperty name="color" value="#AB008B"/>
      <inkml:brushProperty name="ignorePressure" value="1"/>
    </inkml:brush>
  </inkml:definitions>
  <inkml:trace contextRef="#ctx0" brushRef="#br0">307 115,'2'-4,"1"0,-2 0,1 0,0-1,-1 1,0 0,0-1,0 1,0-1,-1 1,0-1,0 1,0-1,-1 0,0-6,-1 9,1 0,0-1,-1 1,1 0,-1-1,0 1,0 0,0 0,0 1,0-1,0 0,0 1,0-1,-1 1,1-1,-1 1,1 0,-1 0,1 1,-1-1,0 0,0 1,1-1,-1 1,0 0,-3 0,-8-1,-1 1,0 1,1 0,-1 0,1 1,0 1,-24 8,30-8,0 1,0-1,0 1,1 1,0-1,-1 1,2 1,-1-1,1 1,-1 0,2 1,-1-1,1 1,-6 10,10-15,-1 0,1 0,0 0,0 0,0 0,0 0,1 0,-1 1,0-1,1 0,0 0,-1 1,1-1,0 0,0 1,0-1,1 0,-1 1,1-1,-1 0,1 0,0 1,1 3,1-3,-1-1,1 1,-1-1,1 1,0-1,0 0,0 0,0 0,0 0,0-1,0 1,1-1,6 2,5 0,1 0,0 0,0-2,0 0,31-2,-27-2,0-1,-1 0,1-1,-1-1,0-1,35-18,-47 22,-1 0,0-1,0 0,0 0,-1 0,1-1,-1 1,0-1,0-1,-1 1,1-1,-1 0,-1 1,1-2,-1 1,0 0,0-1,-1 0,0 1,0-1,0 0,0-13,-6 75,1-43,2 1,0 0,0 0,1-1,1 1,0 0,5 22,5-17,3-5</inkml:trace>
</inkml:ink>
</file>

<file path=ppt/ink/ink1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48.587"/>
    </inkml:context>
    <inkml:brush xml:id="br0">
      <inkml:brushProperty name="width" value="0.05" units="cm"/>
      <inkml:brushProperty name="height" value="0.05" units="cm"/>
      <inkml:brushProperty name="color" value="#AB008B"/>
      <inkml:brushProperty name="ignorePressure" value="1"/>
    </inkml:brush>
  </inkml:definitions>
  <inkml:trace contextRef="#ctx0" brushRef="#br0">45 5,'0'-3,"0"1,0 6,0 10,-4 9,-1 13,1 7,-4 4,1 2,0 0,3-5,1-6,1-6,9-8,2-8</inkml:trace>
</inkml:ink>
</file>

<file path=ppt/ink/ink1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49.00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112 0,'1'0,"0"1,-1-1,1 0,0 1,0-1,0 1,0-1,0 1,-1-1,1 1,0-1,0 1,-1 0,1-1,-1 1,1 0,0 0,-1-1,1 1,-1 0,0 0,1 0,-1 0,0 0,1 0,-1-1,0 1,0 0,0 0,0 0,0 0,0 0,0 0,0 0,0 0,0 0,-1 1,-7 38,-5-11,-25 44,28-57,1 0,1 0,0 1,1 0,0 1,2-1,0 1,-4 33,9-49,0 0,1 0,-1 0,1 0,-1 0,1 0,0 0,0 0,0 0,0 0,0 0,1-1,-1 1,0 0,1-1,-1 1,1-1,0 1,0-1,-1 0,1 0,0 0,0 0,0 0,0 0,0 0,0-1,0 1,0-1,1 0,-1 1,0-1,2 0,15 2,-1-1,36-2,-35 0,19 1,13 0,58-8,-77 3</inkml:trace>
</inkml:ink>
</file>

<file path=ppt/ink/ink1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49.382"/>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45,'0'-3,"4"-2,5 0,8 1,9 1,8 2,8-4,10 0,3 0,-5 1,-2 1,-7 2,-9 0</inkml:trace>
</inkml:ink>
</file>

<file path=ppt/ink/ink1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49.799"/>
    </inkml:context>
    <inkml:brush xml:id="br0">
      <inkml:brushProperty name="width" value="0.05" units="cm"/>
      <inkml:brushProperty name="height" value="0.05" units="cm"/>
      <inkml:brushProperty name="color" value="#AB008B"/>
      <inkml:brushProperty name="ignorePressure" value="1"/>
    </inkml:brush>
  </inkml:definitions>
  <inkml:trace contextRef="#ctx0" brushRef="#br0">46 0,'0'4,"0"5,0 4,0 12,-4 9,-1 10,-3 8,-1 4,2 3,1-1,2-3,2-3,1-7,1-10</inkml:trace>
</inkml:ink>
</file>

<file path=ppt/ink/ink1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52.022"/>
    </inkml:context>
    <inkml:brush xml:id="br0">
      <inkml:brushProperty name="width" value="0.05" units="cm"/>
      <inkml:brushProperty name="height" value="0.05" units="cm"/>
      <inkml:brushProperty name="color" value="#AB008B"/>
      <inkml:brushProperty name="ignorePressure" value="1"/>
    </inkml:brush>
  </inkml:definitions>
  <inkml:trace contextRef="#ctx0" brushRef="#br0">556 47,'-6'-5,"-1"0,-1 0,1 0,-1 1,1 0,-1 1,0 0,0 0,-1 0,1 1,-1 1,1-1,-1 1,-15 1,-3 0,0 1,0 2,-37 7,41-5,-1 2,1 1,1 0,-37 19,49-21,-1 0,1 0,1 1,-1 0,1 1,0 0,1 1,0-1,0 2,1-1,-9 16,14-23,1 1,0 0,0-1,0 1,0-1,0 1,0 0,1 0,-1 0,1-1,0 1,0 0,0 0,0 0,0 0,1-1,-1 1,1 0,0 0,0-1,0 1,0 0,0-1,0 1,1-1,0 0,-1 1,1-1,0 0,0 0,0 0,0 0,0 0,1-1,-1 1,0-1,1 1,-1-1,1 0,0 0,2 1,14 5,0-1,0-1,0-1,32 3,-39-5,0 0,0-1,0-1,0 0,0 0,0-1,0-1,0 0,0-1,0 0,-1 0,1-2,-1 1,0-1,-1-1,1 0,-1-1,0 0,0 0,-1-1,0 0,-1-1,1 1,-2-2,1 1,10-20,-5 1,-11 23,-1-1,2 1,-1 0,0 1,1-1,0 0,0 1,7-9,-9 15,0 0,0 0,-1 0,1 0,-1 0,1 0,-1 0,0 0,0 0,0 0,0 3,-4 59,2-48,0 0,2 0,-1 0,2 0,0 0,1 0,5 20,2-17</inkml:trace>
</inkml:ink>
</file>

<file path=ppt/ink/ink1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53.37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1,'113'6,"149"28,-257-34,0 1,-1 0,1 0,-1 0,1 1,-1-1,1 1,-1 0,0 1,5 3,-8-5,0 0,0 0,0 0,0 1,0-1,-1 0,1 1,-1-1,1 0,-1 1,1-1,-1 1,0-1,0 1,0-1,0 1,0-1,0 1,0-1,0 1,0-1,-1 0,1 1,-1-1,1 1,-1-1,1 0,-1 1,0-1,0 0,0 0,0 0,1 1,-2-1,-1 1,-17 21,-2-1,0-1,-1-1,-40 25,12-7,26-19,2-2,0 0,1 2,1 1,-35 41,48-48</inkml:trace>
</inkml:ink>
</file>

<file path=ppt/ink/ink1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53.869"/>
    </inkml:context>
    <inkml:brush xml:id="br0">
      <inkml:brushProperty name="width" value="0.05" units="cm"/>
      <inkml:brushProperty name="height" value="0.05" units="cm"/>
      <inkml:brushProperty name="color" value="#AB008B"/>
      <inkml:brushProperty name="ignorePressure" value="1"/>
    </inkml:brush>
  </inkml:definitions>
  <inkml:trace contextRef="#ctx0" brushRef="#br0">451 0,'-37'12,"0"2,2 1,0 1,1 3,0 0,2 2,0 2,-54 50,75-62,0 0,1 0,1 1,0 0,1 0,-12 24,18-33,0 1,1 0,0 0,0 0,0 0,0 0,0 0,1 0,0 0,0 0,0 0,1 8,0-9,0-1,1 1,-1 0,0-1,1 1,-1-1,1 0,0 1,0-1,0 0,0 0,0 0,0 0,1 0,-1-1,1 1,-1-1,1 0,-1 1,5 0,10 4,1-1,0-1,0 0,0-1,21 0,97-2,-108-1,18 0,-1-3,79-13,-113 14,0-1,0 0,0 0,-1-1,1 0,-1-1,0 0,0-1,0 0,-1-1,0 0,0 0,-1-1,0 0,0 0,11-16,-17 21,0-1,-1 1,1 0,0-1,-1 1,0-1,0 0,0 0,0 1,-1-1,1 0,-1 0,0 1,0-1,-1 0,1 0,-1 0,0 1,1-1,-3-3,0 1,0 0,0 0,-1 1,0 0,0 0,0 0,-1 0,0 0,1 1,-11-7,-4-1,-1 1,0 1,-1 0,1 2,-40-11,59 19,-21-6,-1 1,-33-2,51 6,0 0,0 1,0 0,1 1,-1-1,0 1,0-1,1 2,-1-1,0 0,1 1,-1 0,1 0,0 0,-1 1,1-1,0 1,-5 5,-5 11</inkml:trace>
</inkml:ink>
</file>

<file path=ppt/ink/ink1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59.54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1274 29,'1'0,"-1"-1,0 1,0 0,1 0,-1 0,0-1,0 1,0 0,1 0,-1 0,0-1,0 1,0 0,0 0,0-1,1 1,-1 0,0-1,0 1,0 0,0 0,0-1,0 1,0 0,0-1,0 1,0 0,0 0,0-1,0 1,0 0,0-1,0 1,-1 0,1 0,0-1,0 1,0 0,0 0,0-1,-1 1,1 0,-16-7,-24 3,39 4,-159-7,0 7,-258 33,359-22,1 2,1 2,0 3,1 2,1 3,-53 30,106-52,0 0,0 0,0 0,0 0,0 1,0-1,1 1,-1-1,0 1,1 0,-1 0,1-1,0 1,-1 0,1 0,0 0,0 0,-1 5,2-6,0 1,1 0,-1 0,0-1,1 1,-1 0,1 0,0-1,-1 1,1 0,0-1,0 1,0-1,0 1,0-1,1 0,-1 1,0-1,1 0,-1 0,1 0,-1 0,1 0,2 1,17 10,0-1,2-1,-1-1,1 0,43 8,127 14,-152-26,319 30,-328-35,-10-2</inkml:trace>
</inkml:ink>
</file>

<file path=ppt/ink/ink1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1:00.563"/>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0 407,'1'-2,"-1"1,1-1,0 1,0 0,-1-1,1 1,0 0,0 0,0 0,1 0,-1 0,0 0,0 0,1 0,-1 0,0 0,1 1,-1-1,0 1,1-1,-1 1,1-1,-1 1,1 0,-1 0,1 0,0 0,-1 0,1 0,2 0,64 3,-58-2,884 17,-716-28,207-38,-377 47,3-1,0 0,-1 0,1-1,0 0,10-6,-19 5,-10 2,-14-1,20 3,-30-5,0 0,0-3,0 0,1-2,-44-20,-136-84,-19-9,229 122,-3-1,0 0,0 1,0-1,0 1,-1 0,1 0,0 0,-1 0,1 1,-7 0,1 4</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17.725"/>
    </inkml:context>
    <inkml:brush xml:id="br0">
      <inkml:brushProperty name="width" value="0.05" units="cm"/>
      <inkml:brushProperty name="height" value="0.05" units="cm"/>
      <inkml:brushProperty name="color" value="#AB008B"/>
      <inkml:brushProperty name="ignorePressure" value="1"/>
    </inkml:brush>
  </inkml:definitions>
  <inkml:trace contextRef="#ctx0" brushRef="#br0">330 247,'31'-11,"-10"2,12 0,1 2,0 1,0 2,0 1,40 2,-51 0,1-1,33-7,-31 4,43-2,-2 6,-21 1,-1-1,62-11,-76 8,0 1,39 1,-41 2,1-1,48-9,85-12,-90 14,52-1,158 7,-128 5,954-4,-1086 0,0-1,30-7,-28 4,42-3,159 9,56-2,-176-11,-60 6,53 0,570 7,-1978-1,1285-2,-1 0,-27-7,26 4,-42-2,-512 6,281 3,-67-2,348-1,1-1,-35-8,33 6,0 0,-27-1,-567 4,297 3,-489-2,781 1,0 1,-29 7,27-4,-43 3,35-7,33-2,21 1,4 0,0 0</inkml:trace>
</inkml:ink>
</file>

<file path=ppt/ink/ink1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1:02.40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1 302,'1'-9,"0"1,0 0,1 0,0 0,1 0,0 1,0-1,1 0,-1 1,2 0,-1 0,1 0,0 1,0 0,1 0,11-10,8-5,0 1,54-30,-61 38,2 2,-1 0,1 1,1 1,0 1,0 0,38-5,-48 11,0 0,-1 1,1 0,0 1,-1 0,1 1,-1 0,1 1,-1 0,0 1,0 0,0 0,-1 1,0 0,1 1,-2 0,17 14,-14-10,0 0,-1 1,-1 0,1 1,-2 0,0 0,0 1,-1 0,-1 1,7 19,-11-27,-1 1,1 0,-1 0,0 0,0 0,-1 0,0 0,-1 0,1 0,-1 0,0 0,-1 0,0 0,0 0,-1-1,1 1,-1-1,-1 0,1 1,-1-2,0 1,-1 0,-7 7,-9 7,-1-2,-1 0,0-2,-1-1,-31 15,-135 54,182-81,-69 26,-88 21,150-49,23-11,23-12,0 4,0 2,2 1,0 1,1 2,0 1,0 2,72-9,-101 17,0 1,0 1,1-1,-1 1,0 0,0 0,0 0,0 1,0-1,0 1,0 1,0-1,-1 1,9 5,-2 2,0 0,-1 1,16 20,-21-23,1-1,-1 0,1 0,0 0,0-1,1 0,0 0,0-1,1 0,-1 0,1-1,0 1,15 4,52-2,-35-6</inkml:trace>
</inkml:ink>
</file>

<file path=ppt/ink/ink1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1:03.012"/>
    </inkml:context>
    <inkml:brush xml:id="br0">
      <inkml:brushProperty name="width" value="0.05" units="cm"/>
      <inkml:brushProperty name="height" value="0.05" units="cm"/>
      <inkml:brushProperty name="color" value="#AB008B"/>
      <inkml:brushProperty name="ignorePressure" value="1"/>
    </inkml:brush>
  </inkml:definitions>
  <inkml:trace contextRef="#ctx0" brushRef="#br0">448 92,'0'-3,"0"0,0 0,-1-1,1 1,-1 0,0 0,1 0,-1 0,-1 0,1 0,0 0,-1 1,0-1,1 0,-1 1,0-1,0 1,-5-4,3 3,-1-1,-1 1,1 0,0 0,-1 1,1 0,-1 0,0 0,-7-1,-6 0,-1 1,1 1,-1 0,1 2,-23 3,24-2,0 2,0 0,0 1,1 1,-34 15,46-19,0 1,0 0,0 0,0 0,0 1,1-1,-1 1,1 0,0 0,0 1,1-1,-1 1,1 0,0 0,0 0,1 0,-1 1,1-1,0 1,1-1,-1 1,0 10,2-12,1 0,0 0,0 0,0 0,0 0,1-1,-1 1,1 0,0-1,0 1,0-1,1 1,-1-1,1 0,0 0,0 0,0-1,0 1,1-1,-1 1,0-1,1 0,0-1,-1 1,1 0,4 0,10 5,0-2,0 0,0-1,25 3,-30-5,0-1,1 0,-1-1,0-1,0 0,26-5,-34 4,0 0,0 0,0 0,0-1,0 1,0-1,-1 0,1-1,-1 1,0-1,0 0,0 0,0 0,-1-1,0 1,0-1,0 0,4-10,-2 4,-1-1,-1 0,1 0,1-21,39 152,-37-104,0-1,18 24,-7-14</inkml:trace>
</inkml:ink>
</file>

<file path=ppt/ink/ink1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1:04.68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45,'167'-11,"-5"0,-2 0,2-1,1082 13,-1017 11,-15-1,604-11,-812 0</inkml:trace>
</inkml:ink>
</file>

<file path=ppt/ink/ink1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1:09.318"/>
    </inkml:context>
    <inkml:brush xml:id="br0">
      <inkml:brushProperty name="width" value="0.05" units="cm"/>
      <inkml:brushProperty name="height" value="0.05" units="cm"/>
      <inkml:brushProperty name="color" value="#AB008B"/>
      <inkml:brushProperty name="ignorePressure" value="1"/>
    </inkml:brush>
  </inkml:definitions>
  <inkml:trace contextRef="#ctx0" brushRef="#br0">335 1,'-14'0,"0"0,0 1,1 1,-1 0,0 1,1 0,-1 1,1 1,0 0,0 1,1 0,-1 1,1 0,1 1,0 1,0-1,0 2,1-1,1 2,0-1,0 1,1 0,0 1,1 0,0 0,1 1,1 0,-7 22,9-26,0 1,0 0,1 0,1 0,0 0,0 0,1 18,1-25,-1 1,1-1,0 0,0 0,0 0,0 0,1 0,-1 0,1-1,-1 1,1 0,0-1,0 1,0-1,1 0,-1 1,0-1,1 0,0 0,-1-1,1 1,0-1,0 1,0-1,0 0,0 0,0 0,4 0,0 1,1-1,0 0,0 0,0 0,0-1,0-1,0 1,0-1,0-1,0 0,-1 0,1 0,-1-1,1 0,-1 0,0-1,0 0,0 0,-1-1,1 1,-1-2,0 1,9-12,-6 7,-2 0,0-1,0 0,-1-1,0 1,-1-1,0-1,-1 1,0 0,-1-1,0 0,-1 0,0-25,-4 81,0 61,2-92,1 0,0 0,1 0,1 0,0-1,7 20,-10-30,1 0,0 1,0-1,-1 1,1-1,0 0,0 0,0 1,0-1,0 0,1 0,-1 0,0 0,0 0,1 0,-1-1,1 1,-1 0,0-1,4 2,9-2</inkml:trace>
</inkml:ink>
</file>

<file path=ppt/ink/ink1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1:09.76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46,'38'-11,"-13"3,0 1,1 0,0 2,1 1,-1 2,47 0,-70 2,-1 0,1 0,-1 1,0-1,1 1,-1-1,0 1,1 0,-1 0,0 0,0 0,1 0,-1 1,0-1,0 1,-1-1,1 1,0 0,0 0,2 3,-3-2,-1-1,1 0,0 1,-1-1,0 1,0-1,0 1,0-1,0 1,0-1,0 1,-1-1,1 1,-1-1,0 0,-1 5,-6 8,0-1,-1 0,0 0,-18 21,25-33,-12 14,9-12,0 1,1 0,-1 0,1 0,1 1,-1-1,1 1,-1 0,2 0,-1 0,1 1,-3 10,5-16,0 0,1 0,-1 0,0 0,1 0,-1 0,1 1,0-1,-1 0,1-1,0 1,-1 0,1 0,0 0,0 0,0-1,0 1,0 0,-1-1,1 1,1 0,-1-1,0 1,0-1,0 0,0 1,0-1,2 0,36 5,-33-4,191-1,-151-1,-10 0</inkml:trace>
</inkml:ink>
</file>

<file path=ppt/ink/ink1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1:10.13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19,'0'3,"3"2,10 0,9-1,13-2,15-4,10-2,7 0,2 0,-2-2,-9-1,-11 1,-13 1</inkml:trace>
</inkml:ink>
</file>

<file path=ppt/ink/ink1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1:10.48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0,'0'27,"0"19,0 10,0 3,0-2,0-6,0-8,0-8,0-9</inkml:trace>
</inkml:ink>
</file>

<file path=ppt/ink/ink1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1:11.171"/>
    </inkml:context>
    <inkml:brush xml:id="br0">
      <inkml:brushProperty name="width" value="0.05" units="cm"/>
      <inkml:brushProperty name="height" value="0.05" units="cm"/>
      <inkml:brushProperty name="color" value="#AB008B"/>
      <inkml:brushProperty name="ignorePressure" value="1"/>
    </inkml:brush>
  </inkml:definitions>
  <inkml:trace contextRef="#ctx0" brushRef="#br0">205 5,'0'-4,"-7"6,-7 11,-8 14,-8 10,-2 10,0 8,5 3,8 2,7-1,5-4,5-7,9-8,8-6,8-11,9-7,-2-8</inkml:trace>
</inkml:ink>
</file>

<file path=ppt/ink/ink1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1:11.583"/>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81,'59'-24,"-37"14,0 1,0 0,1 2,0 1,1 0,44-3,-66 8,-1 1,1 0,-1 0,1 0,-1 0,1 0,0 1,-1-1,1 0,-1 1,1-1,-1 1,0 0,1-1,-1 1,1 0,-1 0,0 0,2 1,-3-1,1 0,-1 0,0 0,1 0,-1 0,0 0,0 0,0 0,0 0,0 0,0 0,0 0,0 0,0 0,-1 0,1 0,0 0,-1 0,1 0,0-1,-1 1,0 1,-5 7,-1 0,1 0,-1-1,-10 9,13-13,-92 78,66-58,0 1,-31 36,60-60,0 0,0 0,0 0,1 0,-1 0,0 0,0 0,1 0,-1 1,1-1,-1 0,1 0,0 1,-1-1,1 0,0 0,0 1,0-1,0 2,0-2,0 0,1-1,-1 1,1 0,-1 0,1 0,-1-1,1 1,0 0,-1-1,1 1,0-1,0 1,-1 0,1-1,0 1,0-1,0 0,0 1,1-1,6 3,1-2,-1 1,1-1,14 0,-18 0,54 2,0-1,1-4,-1-2,0-2,64-16,-77 7</inkml:trace>
</inkml:ink>
</file>

<file path=ppt/ink/ink1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1:11.918"/>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1,'4'30,"1"17,0 9,2 1,5-4,3-8,3-8,3-10,1-9,-4-8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8:43.74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0,'17'0,"5"0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4:49.32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0 124,'12'-5,"0"0,0 1,0 0,0 1,1 1,-1 0,14 0,94 2,-61 2,1213-2,-1069-12,-7-1,-172 12,0-2,25-5,-24 3,44-2,590 5,-313 4,321-16,-588 9,232-15,-145 9,194 13,-249 11,-71-8,50 2,92-6,582 12,-561-5,399-35,-383 10,256 12,-255 7,503 21,-554-6,331 18,1123-37,-1443-11,-80 3,27-3,-64 5,0 3,1 2,64 6,-125-2,0-1,0 1,-1 0,1-1,0 1,-1 1,1-1,-1 0,0 1,1-1,-1 1,0-1,0 1,0 0,0 0,0 0,3 5,5 8</inkml:trace>
</inkml:ink>
</file>

<file path=ppt/ink/ink1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1:12.239"/>
    </inkml:context>
    <inkml:brush xml:id="br0">
      <inkml:brushProperty name="width" value="0.05" units="cm"/>
      <inkml:brushProperty name="height" value="0.05" units="cm"/>
      <inkml:brushProperty name="color" value="#AB008B"/>
      <inkml:brushProperty name="ignorePressure" value="1"/>
    </inkml:brush>
  </inkml:definitions>
  <inkml:trace contextRef="#ctx0" brushRef="#br0">398 5,'4'26,"1"16,0 9,-2 3,4 0,3-10,9-7,3-12,0-9</inkml:trace>
  <inkml:trace contextRef="#ctx0" brushRef="#br0" timeOffset="1">531 5,'-60'-4,"-28"6,-9 3,7 5,16 3,16 1,18 1,17-2</inkml:trace>
</inkml:ink>
</file>

<file path=ppt/ink/ink1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1:12.622"/>
    </inkml:context>
    <inkml:brush xml:id="br0">
      <inkml:brushProperty name="width" value="0.05" units="cm"/>
      <inkml:brushProperty name="height" value="0.05" units="cm"/>
      <inkml:brushProperty name="color" value="#AB008B"/>
      <inkml:brushProperty name="ignorePressure" value="1"/>
    </inkml:brush>
  </inkml:definitions>
  <inkml:trace contextRef="#ctx0" brushRef="#br0">338 252,'21'-32,"3"-2,-2-2,20-42,-40 76,-1 0,0 0,-1 1,1-1,0 0,-1 0,1 0,-1 0,1 0,-1 0,0 0,0 0,0-1,0 1,0 0,0 0,-1 0,1 0,-1 0,1 0,-1 0,0 0,0 1,0-1,-1-3,-1 3,1 0,-1 1,0-1,1 0,-1 1,0 0,0 0,0 0,0 0,0 0,0 0,0 1,0-1,-6 1,-9 0,0 1,0 1,0 0,-30 9,32-7,0 1,0 1,1 1,0 0,0 1,1 0,0 2,0-1,1 2,1-1,-1 2,2 0,0 0,0 1,-9 16,12-16,1 0,1 1,0 0,0 0,2 0,0 1,1-1,0 1,1 0,0 0,2 0,0 0,0 0,1 0,1 0,1 0,4 15,-1-10,2-1,0 1,1-1,1 0,0-1,2 0,23 28,-13-22</inkml:trace>
</inkml:ink>
</file>

<file path=ppt/ink/ink1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1:12.958"/>
    </inkml:context>
    <inkml:brush xml:id="br0">
      <inkml:brushProperty name="width" value="0.05" units="cm"/>
      <inkml:brushProperty name="height" value="0.05" units="cm"/>
      <inkml:brushProperty name="color" value="#AB008B"/>
      <inkml:brushProperty name="ignorePressure" value="1"/>
    </inkml:brush>
  </inkml:definitions>
  <inkml:trace contextRef="#ctx0" brushRef="#br0">370 20,'-53'-3,"-28"-2,-8 0,7 1,18 2</inkml:trace>
</inkml:ink>
</file>

<file path=ppt/ink/ink1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1:13.30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0,'49'12,"23"10,8 13,-7 13,-12 8,-16 7,-15 7,-14 7,-13 1,-14-1,-17-2,-15-3,-7-9,-3-13,4-14,10-13</inkml:trace>
</inkml:ink>
</file>

<file path=ppt/ink/ink1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1:14.27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0 156,'0'-1,"1"0,-1 0,1 0,0 0,-1 0,1 0,0 0,0 0,0 0,-1 0,1 0,0 1,0-1,0 0,0 1,0-1,0 0,1 1,-1-1,0 1,2-1,32-9,-27 8,44-10,1 3,0 2,71 0,423-32,784-12,-860 51,-456 2,-18 2,-26 6,25-9,-24 8</inkml:trace>
</inkml:ink>
</file>

<file path=ppt/ink/ink1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1:15.107"/>
    </inkml:context>
    <inkml:brush xml:id="br0">
      <inkml:brushProperty name="width" value="0.05" units="cm"/>
      <inkml:brushProperty name="height" value="0.05" units="cm"/>
      <inkml:brushProperty name="color" value="#AB008B"/>
      <inkml:brushProperty name="ignorePressure" value="1"/>
    </inkml:brush>
  </inkml:definitions>
  <inkml:trace contextRef="#ctx0" brushRef="#br0">74 114,'-8'-3,"1"-1,-1 0,1 0,0 0,1-1,-1 0,-6-6,12 10,0 0,1 0,-1 0,0 0,0 0,0-1,1 1,-1 0,0 0,1-1,-1 1,1 0,0-1,-1 1,1 0,0-1,0 1,0-1,0-1,0 1,1 1,0-1,0 0,0 1,0-1,0 1,0-1,0 1,1 0,-1-1,0 1,1 0,-1 0,1 0,-1 0,1 0,-1 0,1 1,3-2,7-2,0 0,1 0,-1 1,1 1,0 0,0 1,-1 0,1 1,0 1,24 3,-35-3,1-1,-1 1,0-1,0 1,0 0,0 0,0 0,0 0,0 0,0 1,0-1,0 0,-1 1,1 0,0-1,-1 1,1 0,-1 0,0-1,0 1,0 0,1 3,-1-2,0 1,-1-1,0 0,1 1,-1-1,-1 1,1-1,0 0,-1 1,0-1,0 0,0 0,-2 5,-2 3,0 0,-2 0,1 0,-1-1,-1 0,-16 17,-12-2,30-21,0 0,0 0,1 0,-1 1,-7 8,12-13,1 1,0-1,-1 1,1-1,0 1,-1-1,1 1,0-1,0 1,-1-1,1 1,0 0,0-1,0 1,0-1,0 1,0 0,0-1,0 1,0-1,0 1,0 0,0-1,0 1,0-1,1 1,-1 0,0-1,0 1,1-1,-1 1,0-1,1 1,-1-1,1 1,-1-1,1 0,-1 1,1-1,-1 1,1-1,-1 0,1 0,-1 1,1-1,-1 0,1 0,0 0,-1 1,1-1,-1 0,1 0,0 0,0 0,41 5,-38-4,82 0,110-13,9 0,-182 12</inkml:trace>
</inkml:ink>
</file>

<file path=ppt/ink/ink1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10.381"/>
    </inkml:context>
    <inkml:brush xml:id="br0">
      <inkml:brushProperty name="width" value="0.05" units="cm"/>
      <inkml:brushProperty name="height" value="0.05" units="cm"/>
      <inkml:brushProperty name="color" value="#008C3A"/>
      <inkml:brushProperty name="ignorePressure" value="1"/>
    </inkml:brush>
  </inkml:definitions>
  <inkml:trace contextRef="#ctx0" brushRef="#br0">488 224,'0'0,"0"1,0-1,0 0,1 0,-1 1,0-1,0 0,0 0,1 0,-1 1,0-1,0 0,1 0,-1 0,0 0,0 0,1 0,-1 0,0 1,0-1,1 0,-1 0,0 0,1 0,-1 0,0 0,0 0,1 0,-1-1,0 1,1 0,-1 0,0 0,0 0,1 0,-1 0,0 0,0-1,1 1,-1 0,0 0,0 0,0-1,1 1,-1 0,0 0,0-1,7-19,-4-22,-3 34,-1 1,-1 0,0 0,0 0,0 0,0 0,-1 1,0-1,-1 1,0 0,0 0,0 0,0 0,-1 1,0-1,0 1,-1 0,1 1,-1 0,0-1,0 2,-8-4,6 3,0 0,0 1,-1 0,1 0,-1 1,0 0,0 0,0 1,1 1,-1-1,0 1,0 1,0 0,0 0,0 1,0 0,-12 4,11-1,1 1,-1 0,1 0,0 1,0 0,0 1,1-1,1 2,-1-1,1 1,1 0,0 1,0-1,1 1,-6 15,-6 18,2 0,-13 65,22-82,-3 9,-2 4,2 0,1 1,3 0,1 0,1 45,4-78,0-1,1 1,0 0,0-1,1 0,0 1,0-1,0 0,1-1,-1 1,2-1,-1 1,0-1,6 5,11 9,1-1,25 16,-25-18,0 0,0-2,1 0,1-1,0-1,41 14,-57-23,1-1,-1 0,0 0,1-1,0 0,-1 0,1-1,-1 0,1 0,0-1,-1-1,1 1,-1-1,0-1,1 1,-1-2,0 1,-1-1,1 0,-1 0,10-8,-3-1,-1-1,0 0,-1-1,-1 0,-1-1,0 0,-1-1,0 0,11-35,-10 22</inkml:trace>
</inkml:ink>
</file>

<file path=ppt/ink/ink1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10.736"/>
    </inkml:context>
    <inkml:brush xml:id="br0">
      <inkml:brushProperty name="width" value="0.05" units="cm"/>
      <inkml:brushProperty name="height" value="0.05" units="cm"/>
      <inkml:brushProperty name="color" value="#008C3A"/>
      <inkml:brushProperty name="ignorePressure" value="1"/>
    </inkml:brush>
  </inkml:definitions>
  <inkml:trace contextRef="#ctx0" brushRef="#br0">442 1,'-12'0,"-14"0,-15 0,-11 3,-8 2,-6 0,6-1,8-2,10 4,12 0</inkml:trace>
</inkml:ink>
</file>

<file path=ppt/ink/ink1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11.080"/>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1,'4'3,"5"6,4 9,9 8,6 7,8 6,4 4,3-2,2-4,-3-8,-9-9</inkml:trace>
</inkml:ink>
</file>

<file path=ppt/ink/ink1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11.401"/>
    </inkml:context>
    <inkml:brush xml:id="br0">
      <inkml:brushProperty name="width" value="0.05" units="cm"/>
      <inkml:brushProperty name="height" value="0.05" units="cm"/>
      <inkml:brushProperty name="color" value="#008C3A"/>
      <inkml:brushProperty name="ignorePressure" value="1"/>
    </inkml:brush>
  </inkml:definitions>
  <inkml:trace contextRef="#ctx0" brushRef="#br0">440 0,'-37'26,"-24"17,-10 4,1 2,4 0,10-1,11-5,12-9</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08.04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25,'0'-4,"4"-2,6 1,4 0,10 2,-1 1</inkml:trace>
</inkml:ink>
</file>

<file path=ppt/ink/ink1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11.837"/>
    </inkml:context>
    <inkml:brush xml:id="br0">
      <inkml:brushProperty name="width" value="0.05" units="cm"/>
      <inkml:brushProperty name="height" value="0.05" units="cm"/>
      <inkml:brushProperty name="color" value="#008C3A"/>
      <inkml:brushProperty name="ignorePressure" value="1"/>
    </inkml:brush>
  </inkml:definitions>
  <inkml:trace contextRef="#ctx0" brushRef="#br0">519 28,'-18'-6,"0"1,-1 0,0 1,0 1,-1 1,1 0,0 2,0 0,-1 1,1 1,-33 8,35-6,1 1,-1 0,2 1,-1 1,1 0,0 1,0 1,1 0,0 1,0 1,2 0,-1 0,-15 20,23-25,1 0,0 0,1 0,-1 1,1-1,0 1,1 0,0-1,0 1,0 1,0 7,2-13,0 0,0 1,0-1,0 0,1 1,-1-1,1 0,-1 1,1-1,0 0,0 0,0 0,0 0,1 0,-1 0,0 0,1 0,0 0,-1-1,1 1,0 0,0-1,0 0,0 1,0-1,0 0,0 0,0 0,0 0,1-1,-1 1,0 0,1-1,-1 0,0 0,4 1,9 0,1-1,-1 0,1-1,-1-1,0 0,0-1,0-1,28-10,-19 4,0-1,-1 0,0-2,30-23,-43 27,0 0,-1-1,0 0,-1-1,0 0,-1 0,0-1,0 1,-2-2,7-16,-13 35,-7 96,7-91,1 1,1-1,0 1,1-1,0 1,6 17,-8-28,0 0,0 0,1 0,-1-1,0 1,1 0,-1 0,0 0,1 0,-1-1,1 1,-1 0,1-1,0 1,-1 0,1-1,-1 1,1-1,0 1,0-1,-1 1,1-1,0 1,0-1,0 0,0 1,-1-1,1 0,0 0,0 0,0 0,0 1,0-1,0-1,-1 1,1 0,2 0,13-7</inkml:trace>
</inkml:ink>
</file>

<file path=ppt/ink/ink1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12.332"/>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12,'10'-2,"-1"-1,0 1,1 0,-1 1,1 0,-1 1,1 0,-1 0,17 3,-22-2,-1 1,1-1,-1 0,1 1,-1 0,1 0,-1 0,0 0,0 1,0-1,0 1,0 0,0 0,-1 0,0 0,1 0,-1 0,0 1,-1-1,1 1,0-1,-1 1,0 0,0 0,0-1,0 6,7 129,-8-137,0 0,0 0,0 0,1 0,-1 0,0 0,0 0,1 0,-1 0,1-1,-1 1,1 0,-1 0,1 0,-1 0,1-1,0 1,-1 0,1-1,0 1,0 0,-1-1,1 1,0-1,0 1,0-1,0 1,0-1,1 1,1-2,-1 1,0 0,0-1,0 1,0-1,0 0,0 1,0-1,0 0,-1 0,1 0,0-1,2-1,7-7,1 0,17-24,-27 32,20-27,-17 22,0-1,0 1,0 0,1 0,0 1,1-1,-1 1,1 1,0-1,1 1,9-5,-13 10,-1 0,1 1,-1-1,1 1,0-1,-1 1,0 0,1 0,-1 1,1-1,-1 1,0-1,0 1,0 0,0 1,0-1,-1 0,1 1,-1-1,4 5,-2-3,0 0,0 0,0-1,1 0,-1 0,1 0,0 0,10 3,-12-5,0 0,1-1,-1 0,1 0,-1 0,1 0,-1-1,0 1,1-1,-1 0,0 0,1 0,-1 0,0-1,0 1,0-1,4-2,2-4,1 0,-2 0,14-16,16-14,-37 37,-1 0,1 1,0-1,-1 1,1-1,0 1,0 0,0-1,-1 1,1 0,0-1,0 1,0 0,0 0,0 0,-1 0,1 0,0 0,0 0,0 0,0 0,0 0,0 0,-1 1,1-1,0 0,0 1,0-1,0 1,1 1,0 0,0-1,0 1,-1 0,1 0,-1 0,0 0,0 1,0-1,2 4,13 57,-16-61,3 17,-2-10,0 0,1 1,0-1,0 0,8 16,0-8</inkml:trace>
</inkml:ink>
</file>

<file path=ppt/ink/ink1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12.752"/>
    </inkml:context>
    <inkml:brush xml:id="br0">
      <inkml:brushProperty name="width" value="0.05" units="cm"/>
      <inkml:brushProperty name="height" value="0.05" units="cm"/>
      <inkml:brushProperty name="color" value="#008C3A"/>
      <inkml:brushProperty name="ignorePressure" value="1"/>
    </inkml:brush>
  </inkml:definitions>
  <inkml:trace contextRef="#ctx0" brushRef="#br0">5 1,'0'451,"-2"-518,0 26,2 0,6-59,-4 91,-1-1,1 0,1 0,0 1,0-1,1 1,0 0,0 0,1 0,0 1,1 0,0 0,0 0,1 0,9-7,-12 12,0 0,0 0,0 1,0-1,0 1,1 0,-1 0,1 1,-1-1,1 1,0 0,0 0,0 1,-1 0,1-1,0 2,0-1,0 0,-1 1,1 0,0 0,0 0,-1 1,1 0,-1 0,0 0,1 0,-1 1,0-1,0 1,5 5,-1-1,-1 0,0 0,0 1,-1-1,0 1,0 1,-1-1,0 1,-1 0,0 0,0 1,-1-1,0 1,2 15,-4-21,-1 0,0-1,0 1,0-1,0 1,-1-1,1 1,-1-1,0 1,0-1,0 0,-1 1,1-1,-1 0,0 0,0 0,0 0,0 0,0 0,-1-1,1 1,-1-1,1 1,-1-1,0 0,0 0,0 0,0-1,-6 3,4-2,0 0,-1-1,0 1,1-1,-1 0,1-1,-1 1,0-1,0-1,1 1,-1-1,0 1,1-2,-1 1,1-1,-1 1,-7-5,-22-16</inkml:trace>
</inkml:ink>
</file>

<file path=ppt/ink/ink1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13.170"/>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1,'13'18,"-2"1,0 0,-1 1,0 0,-2 0,-1 1,8 32,-9-20,-2 1,-1-1,-1 1,-4 40,1-68,1 1,0-1,0 1,0 0,1-1,0 1,0-1,1 1,0-1,0 0,5 11,-4-14,-1 1,2-1,-1 0,0 0,0 0,1 0,0 0,-1-1,1 0,0 1,0-1,0-1,1 1,-1-1,0 0,1 0,-1 0,7 1,26 2,0-2,0-1,1-2,-1-2,73-14,-39 1,-1-4,73-30,-120 41,-11 5,1 0,-1-1,0 0,-1-1,0-1,1 0,-2 0,20-18,-29 25,0-1,-1 0,1 0,0 1,-1-1,1 0,0 0,-1 0,1 0,-1 1,0-1,1 0,-1 0,0 0,1 0,-1 0,0 0,0 0,0 0,0 0,0 0,0 0,0 0,0 0,-1 0,1 0,0 0,-1 0,1 0,-1-2,-1 1,0 1,0-1,0 0,0 1,0-1,0 1,0 0,0-1,-1 1,1 0,0 1,-3-2,-11-2,1 1,0 1,-17-1,2 1,0 2,0 1,-37 6,55-5,0 0,0 1,1 0,-1 1,1 0,0 1,0 0,0 1,1 0,-19 15,26-19,0 0,1 0,-1 0,1 1,0-1,0 1,0-1,0 1,0 0,0 0,1 0,0 0,-1 0,1 0,0 0,0 0,1 0,-1 0,1 1,-1-1,1 0,0 0,0 1,1-1,-1 0,1 0,-1 1,1-1,0 0,0 0,1 0,-1 0,0 0,1 0,0 0,0-1,0 1,0-1,0 1,4 3,4 2,0 1,1-2,-1 0,2 0,-1 0,1-2,-1 1,1-2,14 5,3-3,0 0,0-2,0-1,0-2,1 0,50-7,1-6</inkml:trace>
</inkml:ink>
</file>

<file path=ppt/ink/ink1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14.370"/>
    </inkml:context>
    <inkml:brush xml:id="br0">
      <inkml:brushProperty name="width" value="0.05" units="cm"/>
      <inkml:brushProperty name="height" value="0.05" units="cm"/>
      <inkml:brushProperty name="color" value="#008C3A"/>
      <inkml:brushProperty name="ignorePressure" value="1"/>
    </inkml:brush>
  </inkml:definitions>
  <inkml:trace contextRef="#ctx0" brushRef="#br0">32 0,'1'117,"1"-8,-5 0,-20 135,20-227,1-10,1 0,0 0,0-1,0 1,1 0,1 9,-1-14,0-1,1 0,-1 1,1-1,-1 1,1-1,0 0,0 1,-1-1,1 0,0 0,0 1,0-1,0 0,1 0,-1 0,0 0,0-1,1 1,-1 0,0 0,1-1,-1 1,1-1,-1 1,1-1,-1 0,1 1,-1-1,1 0,-1 0,1 0,1 0,37-2,-1-1,52-11,18-2,-34 12,-44 3,0-1,38-8,-51 6</inkml:trace>
</inkml:ink>
</file>

<file path=ppt/ink/ink1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14.752"/>
    </inkml:context>
    <inkml:brush xml:id="br0">
      <inkml:brushProperty name="width" value="0.05" units="cm"/>
      <inkml:brushProperty name="height" value="0.05" units="cm"/>
      <inkml:brushProperty name="color" value="#008C3A"/>
      <inkml:brushProperty name="ignorePressure" value="1"/>
    </inkml:brush>
  </inkml:definitions>
  <inkml:trace contextRef="#ctx0" brushRef="#br0">158 338,'66'-46,"-30"23,54-47,-82 62,0 1,-1-1,0 0,0-1,-1 1,0-1,0 0,-1-1,-1 0,1 0,4-17,-8 24,-1 1,1 0,-1 0,0 0,1 0,-1-1,0 1,-1 0,1 0,0 0,0-1,-1 1,0 0,1 0,-1 0,0 0,0 0,0 0,0 0,0 0,0 0,-4-2,2 1,0 1,0-1,-1 1,1 0,-1 1,0-1,0 0,1 1,-1 0,0 0,-7-1,-8 1,0 0,-1 1,1 1,-23 3,26-1,0 0,0 1,0 0,1 2,0 0,0 0,0 1,-14 10,22-12,0-1,0 2,0-1,1 1,-1 0,1 1,1 0,-1-1,1 2,1-1,-1 0,1 1,1 0,-1 0,1 0,-3 14,5-19,1 0,-1 0,1 0,0 0,0 0,0 0,0 0,1 0,-1 0,1-1,0 1,-1 0,1 0,1 0,-1-1,0 1,1-1,-1 1,1-1,3 5,-1-4,0 1,1-1,0 0,-1 0,1 0,0 0,0-1,0 0,1 0,6 1,12 2,0-1,0-2,46 0,-41-4,-1 0,0-2,55-15,-4-6</inkml:trace>
</inkml:ink>
</file>

<file path=ppt/ink/ink1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15.088"/>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0,'8'19,"2"17,0 14,-3 14,-1 6,-3 4,-1-4,-1-3,-1-4,3-7,2-8,3-8,8-12,8-10,12-9,0-5</inkml:trace>
</inkml:ink>
</file>

<file path=ppt/ink/ink1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15.42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1193 23,'-56'-4,"-30"-1,-12 0,0 1,16 1</inkml:trace>
  <inkml:trace contextRef="#ctx0" brushRef="#br0" timeOffset="1">0 0,'0'0</inkml:trace>
</inkml:ink>
</file>

<file path=ppt/ink/ink1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16.440"/>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1,'15'1,"0"0,0 1,0 1,-1 0,1 1,-1 1,0 0,20 10,11 10,47 34,-64-41,183 136,7 4,-212-153,0-2,0 1,1-1,-1 0,1 0,13 3,0-4</inkml:trace>
</inkml:ink>
</file>

<file path=ppt/ink/ink1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16.768"/>
    </inkml:context>
    <inkml:brush xml:id="br0">
      <inkml:brushProperty name="width" value="0.05" units="cm"/>
      <inkml:brushProperty name="height" value="0.05" units="cm"/>
      <inkml:brushProperty name="color" value="#008C3A"/>
      <inkml:brushProperty name="ignorePressure" value="1"/>
    </inkml:brush>
  </inkml:definitions>
  <inkml:trace contextRef="#ctx0" brushRef="#br0">459 1,'-8'22,"-9"20,-14 16,-12 11,-11 4,-3 1,-3 0,0-6,8-10,8-12,12-13</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9:38.837"/>
    </inkml:context>
    <inkml:brush xml:id="br0">
      <inkml:brushProperty name="width" value="0.05" units="cm"/>
      <inkml:brushProperty name="height" value="0.05" units="cm"/>
      <inkml:brushProperty name="color" value="#AB008B"/>
      <inkml:brushProperty name="ignorePressure" value="1"/>
    </inkml:brush>
  </inkml:definitions>
  <inkml:trace contextRef="#ctx0" brushRef="#br0">337 0,'1'1,"1"-1,0 0,-1 0,1 0,0 1,-1-1,1 1,-1-1,1 1,-1 0,1-1,-1 1,1 0,-1 0,0 0,1 0,-1 0,0 1,0-1,2 3,-1 0,0-1,0 1,0 1,0-1,-1 0,1 0,0 8,0 3,0 0,-2 0,-1 27,0-33,-1-1,0 1,0-1,-1 1,0-1,0 0,-1 0,0 0,-1 0,-8 11,-7 5,-39 37,20-21,-9 16,2 1,-66 109,109-162,0 1,1 0,-1 0,1 0,0 1,0-1,-1 7,3-11,0 0,0 1,0-1,0 0,0 1,0-1,1 0,-1 1,1-1,-1 0,1 1,-1-1,1 0,0 0,-1 0,1 0,0 0,0 0,0 0,0 0,0 0,0 0,0 0,0-1,0 1,0 0,1-1,-1 1,0-1,0 1,1-1,-1 1,0-1,1 0,0 0,25 5,0-2,0-1,0-1,46-4,-16 0,-32 3,204-1,-178 4,-1 2,76 16,-95-15,0-1,0-1,1-2,-1-1,36-4,-7-3</inkml:trace>
</inkml:ink>
</file>

<file path=ppt/ink/ink1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17.122"/>
    </inkml:context>
    <inkml:brush xml:id="br0">
      <inkml:brushProperty name="width" value="0.05" units="cm"/>
      <inkml:brushProperty name="height" value="0.05" units="cm"/>
      <inkml:brushProperty name="color" value="#008C3A"/>
      <inkml:brushProperty name="ignorePressure" value="1"/>
    </inkml:brush>
  </inkml:definitions>
  <inkml:trace contextRef="#ctx0" brushRef="#br0">113 0,'3'23,"-1"18,-10 14,-7 8,-8 6,0 1,3-3,6-2,5-4,3-5,8-9,10-8,11-7,12-9,12-9,10-9,-6-7</inkml:trace>
</inkml:ink>
</file>

<file path=ppt/ink/ink1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17.459"/>
    </inkml:context>
    <inkml:brush xml:id="br0">
      <inkml:brushProperty name="width" value="0.05" units="cm"/>
      <inkml:brushProperty name="height" value="0.05" units="cm"/>
      <inkml:brushProperty name="color" value="#008C3A"/>
      <inkml:brushProperty name="ignorePressure" value="1"/>
    </inkml:brush>
  </inkml:definitions>
  <inkml:trace contextRef="#ctx0" brushRef="#br0">658 1,'-60'0,"-39"4,-17 1,0 0,11-1,13-2,22 0</inkml:trace>
</inkml:ink>
</file>

<file path=ppt/ink/ink1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17.790"/>
    </inkml:context>
    <inkml:brush xml:id="br0">
      <inkml:brushProperty name="width" value="0.05" units="cm"/>
      <inkml:brushProperty name="height" value="0.05" units="cm"/>
      <inkml:brushProperty name="color" value="#008C3A"/>
      <inkml:brushProperty name="ignorePressure" value="1"/>
    </inkml:brush>
  </inkml:definitions>
  <inkml:trace contextRef="#ctx0" brushRef="#br0">65 1,'0'22,"-3"20,-6 12,-5 14,0 5,3 2,3 0,2-2,7-6,11-3,13-5,15-8,12-10,15-8,-3-9</inkml:trace>
</inkml:ink>
</file>

<file path=ppt/ink/ink1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18.122"/>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1,'34'26,"15"21,3 12,-4 9,-10 3,-11 1,-11 0,-15-2,-15-1,-13-1,-10 0,-5-6,3-12</inkml:trace>
</inkml:ink>
</file>

<file path=ppt/ink/ink1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19.906"/>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0,'20'125,"6"204,-25-304,-2-13,1 1,1 0,0 0,0-1,1 1,1-1,0 1,1-1,6 14,-9-26,-1 1,0-1,1 1,-1-1,0 0,1 1,-1-1,1 1,-1-1,1 0,-1 1,1-1,-1 0,1 0,-1 1,1-1,-1 0,1 0,0 0,-1 0,1 0,-1 0,1 0,0 0,-1 0,1 0,-1 0,1 0,-1 0,1 0,0 0,-1-1,1 1,-1 0,1 0,-1-1,1 1,-1 0,1-1,-1 1,1 0,-1-1,1 0,21-26,-14 17,15-15,2 0,0 2,1 1,41-26,-46 34,0 1,2 1,-1 2,1 0,1 1,42-10,-59 18,0 0,0 0,1 0,-1 1,0 0,0 1,0 0,0 0,0 0,0 1,0 0,0 0,-1 0,1 1,-1 0,1 1,-1 0,0-1,-1 2,1-1,-1 1,1 0,-1 0,-1 0,1 1,-1 0,0-1,0 2,-1-1,0 0,0 1,0-1,-1 1,0 0,0 0,-1 0,0 0,0 0,0 0,-1 0,0 0,-1 1,-1 7,0-8,0 0,-1-1,1 1,-2 0,1-1,-1 0,0 0,0 0,-1 0,0 0,0-1,0 0,0 0,-1-1,0 1,0-1,0 0,-1-1,1 1,-1-1,-13 4,14-5,1 0,-1 0,0 0,0-1,0 0,0 0,0 0,0-1,0 0,0 0,0 0,0-1,0 0,0 0,1 0,-1-1,0 0,1 0,-1 0,1-1,-1 0,1 0,0 0,0-1,1 0,-9-8,11 11,1-1,-1 0,0 0,1-1,0 1,-1 0,1 0,0-1,0 1,0-1,1 1,-1-1,0 1,1-1,0 1,-1-1,1 1,0-1,1 0,-1 1,1-4,0 4,0-1,1 1,-1 0,1 0,-1 0,1 0,0 1,0-1,0 0,0 1,0-1,0 1,1 0,-1 0,0 0,0 0,4-1,11-3,1 1,-1 1,1 1,29-1,-12 3,18-1,74-11,-113 9,0 1,0-2,-1 1,1-2,-1 0,0-1,-1 0,1-1,-1 0,17-13,-26 15,1 1,0-1,-1 0,0 0,0 0,0 0,0 0,-1-1,3-8,-5 12,1 1,-1 0,1 0,-1-1,1 1,-1 0,0 0,0-1,1 1,-1 0,0-1,0 1,0 0,-1-1,1 1,0 0,0-1,-1 1,1 0,-1 0,1-1,-1 1,0 0,1 0,-1 0,0 0,0 0,0 0,0 0,0 0,0 0,0 0,0 0,0 0,0 1,0-1,0 1,-1-1,1 1,0-1,0 1,-1-1,1 1,0 0,-1 0,-1 0,0 0,0 1,0 0,0-1,0 1,0 0,0 1,0-1,1 1,-1-1,0 1,1 0,-1 0,1 0,0 0,-1 0,1 0,0 1,0-1,1 1,-1 0,0-1,1 1,0 0,-1 0,1 0,0 3,-5 11,0 0,2 0,-3 21,5-26,0 0,1-1,0 1,1 1,3 22,-2-31,0 0,0 0,1 1,-1-1,1 0,0 0,0 0,0 0,1-1,-1 1,1-1,0 1,0-1,0 0,0 0,1 0,-1 0,1-1,6 4,2-1,1 1,-1-2,2 1,-1-2,0 0,23 2,81-1,-110-4,89-3</inkml:trace>
</inkml:ink>
</file>

<file path=ppt/ink/ink1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20.491"/>
    </inkml:context>
    <inkml:brush xml:id="br0">
      <inkml:brushProperty name="width" value="0.05" units="cm"/>
      <inkml:brushProperty name="height" value="0.05" units="cm"/>
      <inkml:brushProperty name="color" value="#008C3A"/>
      <inkml:brushProperty name="ignorePressure" value="1"/>
    </inkml:brush>
  </inkml:definitions>
  <inkml:trace contextRef="#ctx0" brushRef="#br0">516 4,'-35'-2,"0"0,0 3,0 1,0 1,-34 9,48-8,1 2,-1 0,1 1,1 2,0-1,0 2,1 1,0 0,-24 20,37-26,-1 0,1 1,0-1,0 1,1 0,-1 1,1-1,1 1,-6 12,8-16,1-1,-1 1,0-1,1 1,0-1,-1 1,1-1,0 1,1-1,-1 1,0-1,1 1,-1-1,1 1,0-1,0 0,0 1,0-1,0 0,0 0,0 1,1-1,0 0,-1 0,1-1,0 1,0 0,0-1,0 1,0-1,0 1,3 1,5 1,0 1,0-1,0-1,0 0,1 0,-1-1,1-1,0 1,0-2,-1 1,1-2,0 1,-1-2,1 1,0-1,-1-1,0 0,1 0,18-10,1-2,0-2,-2-1,0-1,-1-1,25-24,-52 44,1-1,-1 1,1-1,-1 0,1 1,-1-1,1 1,-1 0,1-1,-1 1,1-1,0 1,-1 0,1-1,-1 1,1 0,0 0,0-1,-1 1,1 0,0 0,-1 0,1 0,0 0,0 0,-1 0,1 0,0 0,-1 1,1-1,0 0,-1 0,1 1,0-1,-1 0,1 1,-1-1,1 0,0 1,-1-1,1 1,-1-1,1 1,-1-1,1 1,-1 0,0-1,1 1,-1-1,0 1,1 0,-1-1,0 1,0 0,0 1,9 52,-6-30,-2-19,0-1,0 1,1-1,0 0,0 0,0 0,0 0,1 0,-1 0,1-1,0 1,0-1,1 0,-1 0,0 0,1 0,0 0,6 3,21 8</inkml:trace>
</inkml:ink>
</file>

<file path=ppt/ink/ink1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21.144"/>
    </inkml:context>
    <inkml:brush xml:id="br0">
      <inkml:brushProperty name="width" value="0.05" units="cm"/>
      <inkml:brushProperty name="height" value="0.05" units="cm"/>
      <inkml:brushProperty name="color" value="#008C3A"/>
      <inkml:brushProperty name="ignorePressure" value="1"/>
    </inkml:brush>
  </inkml:definitions>
  <inkml:trace contextRef="#ctx0" brushRef="#br0">147 10,'-19'18,"1"0,0 0,-22 32,34-42,0 1,0 0,1 1,0-1,0 1,2 0,-1 0,1 1,0-1,-2 21,5-28,0 0,0 0,0-1,1 1,-1 0,1 0,0-1,-1 1,1 0,1-1,-1 1,0-1,0 0,1 1,0-1,-1 0,1 0,4 4,-2-3,0 0,1 0,0 0,-1 0,1-1,0 0,0 0,0 0,7 1,3-1,0 1,0-2,0 0,0-1,0-1,19-2,-20-1,0 0,-1-1,1 0,-1-1,0-1,0 0,-1 0,0-1,20-19,-12 12,-1 1,27-15,-44 28,-1 0,1-1,0 1,0 0,0 0,0 0,0 1,0-1,0 0,0 1,0 0,1-1,-1 1,0 0,0 0,0 0,0 0,1 0,-1 1,0-1,0 1,0-1,0 1,0 0,0 0,0 0,0 0,0 0,0 0,-1 0,1 1,3 2,-1 3,1 1,-1 0,-1 0,0 0,0 0,0 0,1 10,-3-12,1 1,-1-1,1 1,1-1,-1 1,1-1,1 0,-1 0,7 8,-5-10,0-1,1 1,-1-1,1-1,-1 1,1-1,0 0,0 0,0-1,0 0,8 1,71 1,-60-5,0 0,0-2,-1 0,0-2,1-1,-2 0,43-21,-53 22,0-2,0 1,0-2,-1 1,0-2,-1 1,0-2,0 0,-1 0,-1-1,0 0,-1 0,0-1,8-17,-14 27,-1 0,0 0,0-1,0 1,0 0,0 0,-1-1,1 1,-1 0,0-1,0 1,0 0,-1-1,1 1,-1 0,0-1,1 1,-2 0,-1-5,1 5,-1-1,0 1,0 0,0 0,0 0,0 0,0 0,-1 1,1 0,-1 0,0 0,0 0,-5-2,-11-2,0 1,0 1,-1 0,0 2,-21 0,12 0,-79 0,97 3,0-1,0 2,0 0,0 0,0 1,-18 8,11 0</inkml:trace>
</inkml:ink>
</file>

<file path=ppt/ink/ink1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21.488"/>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9,'4'0,"4"0,6 0,3 0,3-4,-2-1</inkml:trace>
</inkml:ink>
</file>

<file path=ppt/ink/ink1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21.944"/>
    </inkml:context>
    <inkml:brush xml:id="br0">
      <inkml:brushProperty name="width" value="0.05" units="cm"/>
      <inkml:brushProperty name="height" value="0.05" units="cm"/>
      <inkml:brushProperty name="color" value="#008C3A"/>
      <inkml:brushProperty name="ignorePressure" value="1"/>
    </inkml:brush>
  </inkml:definitions>
  <inkml:trace contextRef="#ctx0" brushRef="#br0">365 1,'-5'0,"-30"0,0 0,0 3,0 1,-35 8,62-10,-1 0,1 1,0 0,0 0,1 1,-1 0,1 0,-1 1,1 0,1 0,-1 0,1 1,0 0,0 0,1 1,-1 0,2 0,-1 0,1 0,0 1,0 0,-3 10,7-17,-1 0,1 1,0-1,0 0,-1 0,1 1,0-1,0 0,0 1,0-1,0 0,1 0,-1 1,0-1,1 0,-1 0,0 0,1 0,0 1,-1-1,1 0,0 0,1 2,0-1,0-1,1 1,-1 0,1-1,-1 0,1 1,-1-1,1 0,0 0,3 1,10 0,-1 0,0 0,20-2,-25 1,26-1,0 2,-1 1,0 2,36 10,-61-13,-1 2,1-1,-1 1,0 1,-1 0,1 0,-1 1,12 9,-15-10,-1-1,0 1,0 0,-1 0,0 0,0 0,0 0,0 1,-1 0,0-1,0 1,0 0,-1 0,0 0,1 8,-2-11,0-1,0 0,0 1,0-1,-1 1,1-1,-1 0,1 1,-1-1,0 0,0 0,0 1,0-1,0 0,-1 0,1 0,-1 0,1-1,-3 3,0 0,-1-1,1 0,-1 0,0 0,0 0,0-1,0 0,-6 2,-10 1,0 0,-1-1,-26 1,36-4,1-1,-1 0,1-1,-16-2,23 3,1-1,-1 0,1 0,0 0,-1 0,1-1,0 1,0-1,0 0,0 0,1 0,-1 0,0-1,1 1,-1-1,1 1,0-1,-3-5,-3-9</inkml:trace>
</inkml:ink>
</file>

<file path=ppt/ink/ink1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24.481"/>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14,'8'0,"5"0,2-4,1-1,-1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9:39.703"/>
    </inkml:context>
    <inkml:brush xml:id="br0">
      <inkml:brushProperty name="width" value="0.05" units="cm"/>
      <inkml:brushProperty name="height" value="0.05" units="cm"/>
      <inkml:brushProperty name="color" value="#AB008B"/>
      <inkml:brushProperty name="ignorePressure" value="1"/>
    </inkml:brush>
  </inkml:definitions>
  <inkml:trace contextRef="#ctx0" brushRef="#br0">35 9,'-1'0,"1"0,0 0,0 0,0-1,0 1,0 0,0 0,0-1,0 1,-1 0,1 0,0-1,0 1,0 0,0 0,0-1,0 1,1 0,-1 0,0 0,0-1,0 1,0 0,0 0,0-1,0 1,0 0,0 0,1 0,-1-1,0 1,0 0,0 0,1 0,-1-1,0 1,0 0,0 0,1 0,-1 0,0 0,0 0,1 0,-1 0,0-1,0 1,0 0,1 0,-1 0,0 0,0 0,1 0,-1 0,0 0,0 0,1 1,-1-1,0 0,0 0,1 0,-1 0,0 0,0 0,1 1,9 14,-6 2,-2 0,0 0,-1 0,0 0,-4 32,-21 87,13-87,-3 50,14-7,1-68,0 0,-2 0,-6 38,2-43</inkml:trace>
</inkml:ink>
</file>

<file path=ppt/ink/ink1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25.099"/>
    </inkml:context>
    <inkml:brush xml:id="br0">
      <inkml:brushProperty name="width" value="0.05" units="cm"/>
      <inkml:brushProperty name="height" value="0.05" units="cm"/>
      <inkml:brushProperty name="color" value="#008C3A"/>
      <inkml:brushProperty name="ignorePressure" value="1"/>
    </inkml:brush>
  </inkml:definitions>
  <inkml:trace contextRef="#ctx0" brushRef="#br0">529 1,'-41'2,"0"3,-77 18,86-16,-13 4,-55 19,86-25,-1 1,1 1,0 0,0 1,1 1,0 0,-17 15,28-22,0 0,0 0,0 0,0-1,1 2,-1-1,1 0,-1 0,1 0,0 1,0-1,0 1,0-1,0 1,0-1,1 1,-1 0,1-1,0 1,0 5,1-6,0 0,0 0,0 1,1-1,-1 0,1 0,-1 0,1 0,0 0,-1-1,1 1,0-1,0 1,0-1,1 1,-1-1,0 0,0 0,1 0,-1 0,1-1,2 1,41 11,1-2,59 4,-68-11,-1 2,0 1,0 2,0 2,36 15,-67-22,1 1,-1 0,1 0,-1 1,0-1,-1 1,1 1,-1-1,0 1,0 0,-1 0,0 0,0 1,0-1,-1 1,0 0,0 0,3 14,-5-16,0 0,0 0,-1 1,0-1,1 0,-2 1,1-1,-1 0,1 0,-2 1,1-1,0 0,-1 0,0 0,0-1,-1 1,1 0,-1-1,0 1,0-1,-1 0,1 0,-1 0,0-1,0 1,0-1,-6 4,-7 2,0-1,-1-1,1 0,-1-1,-1-1,1-1,-1-1,0 0,0-1,1-1,-1-1,0-1,0 0,0-2,0 0,1-1,-1-1,-21-8,15-1</inkml:trace>
</inkml:ink>
</file>

<file path=ppt/ink/ink1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26.429"/>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1,'19'30,"6"21,-2 10,-3 5,-11 0,-9-5,-5-8,-6-10,0-16,1-13</inkml:trace>
</inkml:ink>
</file>

<file path=ppt/ink/ink1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26.76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1 125,'54'-29,"73"-27,-104 47,0 2,1 0,-1 2,1 1,1 0,26 1,-45 3,1 1,-1 0,1 0,-1 0,0 1,0 0,1 1,-2-1,1 1,0 0,0 1,-1-1,0 1,0 0,0 0,0 1,0-1,-1 1,0 0,6 10,-7-10,0-1,0 1,-1 0,0 1,0-1,0 0,-1 0,1 1,-1-1,-1 1,1-1,-1 1,0 0,0-1,0 1,-1-1,0 1,0-1,0 1,-1-1,0 0,0 0,0 1,-5 6,2-6,0 0,0-1,-1 0,1 0,-1 0,0-1,-1 0,1 0,-1 0,0-1,0 0,0 0,0-1,0 0,0 0,-1 0,-7 0,-2 0,1-1,-1 0,1-2,-1 1,1-2,-31-6,39 5,-1 1,1-1,-1-1,1 1,0-1,1-1,-1 1,1-1,0-1,0 1,0-1,1-1,0 1,-7-10,-7-18</inkml:trace>
</inkml:ink>
</file>

<file path=ppt/ink/ink1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27.316"/>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0 141,'25'43,"-3"1,31 89,-52-130,0-1,0 1,0 0,1 0,-1 0,1-1,-1 1,1-1,0 1,0-1,0 0,3 3,-4-4,-1-1,1 0,-1 0,0 0,1 0,-1 1,1-1,-1 0,1 0,-1 0,1 0,-1 0,1 0,-1 0,1 0,-1 0,1-1,-1 1,1 0,-1 0,1 0,-1-1,1 1,-1 0,0 0,2-1,12-21,-10 10,15-34,2 1,1 1,36-51,-52 84,1 2,1-1,0 1,0 0,1 0,0 1,0 0,1 1,0 0,0 1,1 0,0 0,0 1,0 1,1-1,-1 2,1 0,0 0,14 0,-20 2,0 1,0 1,0-1,-1 1,1 0,0 0,0 1,-1-1,1 1,-1 1,0-1,1 1,-1 0,9 6,-12-7,0 0,0 0,0 1,-1-1,1 0,0 1,-1-1,0 1,1 0,-1-1,0 1,0 0,-1 0,1 0,0 0,-1-1,0 1,0 0,0 0,0 0,0 0,0 0,-1 0,0 0,1 0,-1-1,0 1,0 0,-1 0,1-1,-2 3,-40 55,37-54,0 1,0 0,1 0,0 0,0 0,1 1,0 0,0 0,1 0,0 0,1 0,-1 1,0 11,3-18,0 0,0 0,0 0,0 0,1 0,-1 0,1 0,-1 0,1 0,0 0,0-1,0 1,0 0,0 0,0-1,0 1,1-1,-1 1,1-1,1 2,1 0,0-1,1 1,0-1,-1 1,1-1,0-1,8 3,7 0,1-1,39 0,-57-3,18 1,0-2,0-1,0 0,0-2,21-6,-36 9,0 0,-1-1,1 0,-1 0,0-1,0 1,0-1,0 0,0 0,-1-1,1 1,-1-1,0 0,0 0,0-1,-1 1,1-1,-1 0,0 0,-1 0,1 0,-1 0,3-9,-5 10,0 0,0 0,0 0,-1 0,0 0,1 0,-1 1,-1-1,1 0,0 0,-1 1,0-1,0 1,0 0,0-1,0 1,-1 0,1 0,-1 1,0-1,0 0,-5-3,-9-6,-1 0,-34-17,49 28,-33-16,0 1,-1 3,-1 0,0 3,-60-9,78 17</inkml:trace>
</inkml:ink>
</file>

<file path=ppt/ink/ink1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27.766"/>
    </inkml:context>
    <inkml:brush xml:id="br0">
      <inkml:brushProperty name="width" value="0.05" units="cm"/>
      <inkml:brushProperty name="height" value="0.05" units="cm"/>
      <inkml:brushProperty name="color" value="#008C3A"/>
      <inkml:brushProperty name="ignorePressure" value="1"/>
    </inkml:brush>
  </inkml:definitions>
  <inkml:trace contextRef="#ctx0" brushRef="#br0">280 1,'-78'59,"45"-36,2 1,0 1,2 2,-30 35,57-60,0 1,0-1,0 1,1 0,-1 0,1 0,0 0,-1 0,1 0,1 0,-2 4,2-6,0 1,0-1,0 1,0-1,0 1,1-1,-1 1,1-1,-1 1,1-1,-1 1,1-1,0 0,-1 1,1-1,0 0,2 2,1 1,1-1,0 1,0-1,0 0,0-1,0 1,1-1,-1 0,1-1,-1 1,8 0,31 6,0-2,0-2,66-1,-84-4,0-1,1-2,-1 0,0-2,-1 0,1-2,28-13,-45 17,-1-1,0 0,0-1,0 0,0 0,-1-1,0 0,-1 0,11-14,-16 19,1 0,0 0,-1-1,0 1,0-1,1 1,-1-1,-1 1,1-1,0 0,-1 0,1 1,-1-1,0 0,0 0,0 1,0-1,0 0,-1 0,1 1,-1-1,0 0,0 1,0-1,0 1,0-1,-1 1,1-1,-1 1,1 0,-1 0,0 0,0 0,0 0,0 0,0 0,-5-2,1 0,0 1,0-1,-1 1,1 0,-1 1,0 0,0 0,0 0,0 1,0 0,0 1,0-1,0 1,0 0,0 1,-1 0,1 0,0 1,0 0,1 0,-1 0,0 1,1 0,-1 0,1 1,-8 5,6-3,-1 0,1 1,0 0,1 0,-1 1,1 0,1 0,0 0,0 1,1 0,0 1,0-1,1 1,0-1,1 1,0 1,-2 14,4-21,1 0,0 0,0 0,0-1,0 1,1 0,0 0,0 0,0 0,0-1,0 1,1 0,-1-1,1 0,0 1,0-1,1 0,3 5,-1-3,1-1,-1 1,1-1,0 0,1 0,-1-1,0 0,1 0,10 3,4-1,0 0,0-2,1 0,-1-2,41-1,18-10,-6-4</inkml:trace>
</inkml:ink>
</file>

<file path=ppt/ink/ink1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28.110"/>
    </inkml:context>
    <inkml:brush xml:id="br0">
      <inkml:brushProperty name="width" value="0.05" units="cm"/>
      <inkml:brushProperty name="height" value="0.05" units="cm"/>
      <inkml:brushProperty name="color" value="#008C3A"/>
      <inkml:brushProperty name="ignorePressure" value="1"/>
    </inkml:brush>
  </inkml:definitions>
  <inkml:trace contextRef="#ctx0" brushRef="#br0">261 0,'-18'12,"-11"7,-4 7,0 4,2 5,3-1,5-2,7-3,7-2,4 1,3 0,2-1,2-1,-1-2,-4-1,-5-4,-4-5,-1-6</inkml:trace>
</inkml:ink>
</file>

<file path=ppt/ink/ink1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29.169"/>
    </inkml:context>
    <inkml:brush xml:id="br0">
      <inkml:brushProperty name="width" value="0.05" units="cm"/>
      <inkml:brushProperty name="height" value="0.05" units="cm"/>
      <inkml:brushProperty name="color" value="#008C3A"/>
      <inkml:brushProperty name="ignorePressure" value="1"/>
    </inkml:brush>
  </inkml:definitions>
  <inkml:trace contextRef="#ctx0" brushRef="#br0">266 0,'-17'2,"0"0,1 1,-1 0,1 2,0 0,-17 7,22-7,0 0,-1 0,2 1,-1 0,1 1,0 0,0 1,1 0,-13 14,20-20,1 0,-1-1,1 1,-1 0,1 0,0 0,0 0,0 0,0 0,0 0,0 0,1 0,-1 1,1-1,-1 0,1 0,0 1,0-1,0 0,0 0,0 1,1-1,-1 0,1 0,-1 1,1-1,0 0,0 0,0 0,0 0,0 0,0 0,1 0,-1-1,1 1,-1 0,1-1,0 1,-1-1,1 1,0-1,0 0,0 0,4 2,11 4,0 0,1-1,-1-1,31 6,-17-5,-10 0,0 0,0 1,-1 2,0 0,31 19,-47-26,1 1,-1 0,1 0,-1 0,0 1,-1-1,1 1,-1 0,1 0,-1 0,0 1,-1-1,1 1,-1-1,0 1,0 0,0 0,-1 0,1 0,-1 0,-1 0,1 1,-1-1,0 0,0 0,0 0,-1 1,1-1,-4 8,1-5,0-1,-1 0,-1-1,1 1,-1-1,0 1,0-2,-1 1,0 0,0-1,0 0,0-1,-1 1,0-1,-10 4,-2 2,-1-2,0 0,-1-1,-32 6,46-12,0 0,0 0,0-1,1 1,-1-2,0 1,0-1,-7-2,-8-4</inkml:trace>
</inkml:ink>
</file>

<file path=ppt/ink/ink1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30.879"/>
    </inkml:context>
    <inkml:brush xml:id="br0">
      <inkml:brushProperty name="width" value="0.05" units="cm"/>
      <inkml:brushProperty name="height" value="0.05" units="cm"/>
      <inkml:brushProperty name="color" value="#008C3A"/>
      <inkml:brushProperty name="ignorePressure" value="1"/>
    </inkml:brush>
  </inkml:definitions>
  <inkml:trace contextRef="#ctx0" brushRef="#br0">62 97,'-6'7,"-36"52,40-56,0 0,1-1,-1 1,1 0,0 0,0 0,0 0,0 0,1 0,-1 0,1 0,0 0,0 1,0-1,0 0,0 0,1 0,-1 0,2 4,0-5,-1 0,0-1,1 1,-1-1,1 1,-1-1,1 0,-1 1,1-1,0 0,0 0,0 0,0 0,0-1,0 1,0 0,0-1,0 0,0 1,0-1,0 0,0 0,0 0,0 0,0 0,0-1,3 0,57-15,-1-9,-45 17,1 1,1 1,-1 0,1 1,0 0,27-2,-43 7,0 0,0 0,0 0,0 1,0-1,0 0,0 1,0 0,0-1,0 1,-1 0,1 0,0 0,0 0,-1 0,1 0,-1 1,1-1,-1 0,3 4,17 38,-19-38,0 0,0 0,0 0,1 0,0 0,0 0,0-1,0 1,5 4,0-3,1-1,-1 0,1 0,0-1,0 0,1-1,-1 0,1 0,-1-1,1-1,0 1,0-1,0-1,17-1,-15 0,0 0,0-1,0 0,0-1,-1 0,1-1,-1 0,0-1,0 0,0-1,16-11,-20 11,-1 0,1 0,-1-1,0 0,-1 0,0 0,0-1,0 0,-1 0,0 0,-1 0,0-1,0 1,-1-1,0 0,1-12,-3 16,1 0,-2 1,1-1,0 0,-1 1,0-1,0 1,0-1,-1 1,1-1,-1 1,0 0,-1 0,1 0,-1 0,1 0,-1 0,0 1,-1-1,1 1,0 0,-1 0,0 0,0 1,0-1,0 1,0 0,0 0,-1 0,1 1,-1-1,-6 0,-23-4,3 3</inkml:trace>
</inkml:ink>
</file>

<file path=ppt/ink/ink1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31.214"/>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0,'0'27,"0"12,0 6,0 1,0-5,7-9,10-10,3-8</inkml:trace>
</inkml:ink>
</file>

<file path=ppt/ink/ink1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31.547"/>
    </inkml:context>
    <inkml:brush xml:id="br0">
      <inkml:brushProperty name="width" value="0.05" units="cm"/>
      <inkml:brushProperty name="height" value="0.05" units="cm"/>
      <inkml:brushProperty name="color" value="#008C3A"/>
      <inkml:brushProperty name="ignorePressure" value="1"/>
    </inkml:brush>
  </inkml:definitions>
  <inkml:trace contextRef="#ctx0" brushRef="#br0">351 1,'0'22,"0"19,-8 10,-6 12,0 5,1 4,4-4,7-6,14-9,18-10,10-13,-1-11</inkml:trace>
  <inkml:trace contextRef="#ctx0" brushRef="#br0" timeOffset="1">704 376,'-53'15,"-39"8,-20 2,-9-5,8-9,20-14,22-14,23-4</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9:40.18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1100 0,'-111'10,"27"0,-666 21,723-31,9-1,0 1,1 1,-1 0,-25 7,29-4</inkml:trace>
</inkml:ink>
</file>

<file path=ppt/ink/ink1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31.888"/>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0,'14'29,"-3"0,0 0,-2 1,10 53,3 124,-14-110,-8-95,0 1,0 0,0 0,1 0,0-1,-1 1,1 0,0 0,0-1,0 1,1-1,-1 1,1-1,-1 0,1 1,2 2,-2-4,0 0,0 0,1-1,-1 1,0 0,0-1,0 0,0 1,1-1,-1 0,0 0,0 0,1 0,-1 0,0-1,0 1,1-1,-1 0,0 1,0-1,2-1,29-13,-2-1,0-1,36-26,-45 27,1 0,1 2,0 0,1 2,0 1,49-14,-71 24,1 0,0 0,0 0,0 1,0 0,0 0,0 0,0 0,0 0,0 1,0 0,0 0,0 0,-1 0,1 1,0-1,-1 1,1 0,-1 0,1 0,-1 0,0 1,0 0,0-1,-1 1,5 6,0 3,0 0,-2 1,1 0,-2 0,0 0,4 17,10 32,-17-58,1-1,0 1,0 0,1 0,-1-1,1 0,0 1,0-1,0 0,0 0,0 0,1-1,-1 1,6 2,21 9</inkml:trace>
</inkml:ink>
</file>

<file path=ppt/ink/ink1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32.384"/>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1 263,'22'564,"-22"-561,2 9,2-33,3-40,-2-15,1-22,23-122,-24 192,1 1,2 0,1 1,1 0,1 1,1 0,1 0,1 1,23-27,-31 43,1 0,0 0,1 1,-1 0,1 1,1 0,-1 0,1 1,16-8,-20 11,0 1,0-1,0 1,1 1,-1-1,0 0,0 1,0 0,1 1,-1-1,0 1,0 0,0 0,0 0,0 1,0 0,0 0,0 0,-1 1,9 5,-4-2,0 1,0 1,-1-1,0 1,0 1,-1-1,0 1,-1 1,1-1,-2 1,0 0,5 11,-8-15,0 0,0 0,-1 1,0-1,0 0,0 1,-1-1,0 1,0-1,0 1,-1-1,0 1,-1-1,1 0,-1 0,0 0,-1 1,1-2,-1 1,0 0,-1-1,-5 9,-4-1,0 0,-1 0,0-1,0-1,-1 0,-1-1,0-1,-26 11,-146 47,128-48,40-8,20-11,0 0,0 1,-1-1,1 0,0 1,0-1,0 0,0 1,1-1,-1 0,0 1,0-1,0 0,0 0,0 1,0-1,0 0,1 1,-1-1,0 0,0 1,0-1,1 0,-1 0,0 0,0 1,1-1,-1 0,0 0,0 0,1 1,-1-1,0 0,1 0,-1 0,49 15,-23-7,-9-1,-1 0,0 2,-1 0,0 1,0 0,17 17,70 81,-4-5,-92-98,-1 0,1-1,0 1,0-1,13 5,0-2</inkml:trace>
</inkml:ink>
</file>

<file path=ppt/ink/ink1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32.717"/>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0,'16'19,"15"13,14 10,7 0,6-2,1-9,1-9,-2-8,-7-15,-12-6</inkml:trace>
</inkml:ink>
</file>

<file path=ppt/ink/ink1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33.050"/>
    </inkml:context>
    <inkml:brush xml:id="br0">
      <inkml:brushProperty name="width" value="0.05" units="cm"/>
      <inkml:brushProperty name="height" value="0.05" units="cm"/>
      <inkml:brushProperty name="color" value="#008C3A"/>
      <inkml:brushProperty name="ignorePressure" value="1"/>
    </inkml:brush>
  </inkml:definitions>
  <inkml:trace contextRef="#ctx0" brushRef="#br0">437 0,'-60'27,"-27"11,-7 4,9-5,19-6,21-7</inkml:trace>
  <inkml:trace contextRef="#ctx0" brushRef="#br0" timeOffset="1">614 111,'19'11,"17"8,14 4,10 2,5-4,0-4,-4-6,-5-5,-11-3</inkml:trace>
</inkml:ink>
</file>

<file path=ppt/ink/ink1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33.400"/>
    </inkml:context>
    <inkml:brush xml:id="br0">
      <inkml:brushProperty name="width" value="0.05" units="cm"/>
      <inkml:brushProperty name="height" value="0.05" units="cm"/>
      <inkml:brushProperty name="color" value="#008C3A"/>
      <inkml:brushProperty name="ignorePressure" value="1"/>
    </inkml:brush>
  </inkml:definitions>
  <inkml:trace contextRef="#ctx0" brushRef="#br0">239 1,'-8'22,"-13"20,-11 13,-11 4,-6 1,2-7,9-12</inkml:trace>
</inkml:ink>
</file>

<file path=ppt/ink/ink1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33.731"/>
    </inkml:context>
    <inkml:brush xml:id="br0">
      <inkml:brushProperty name="width" value="0.05" units="cm"/>
      <inkml:brushProperty name="height" value="0.05" units="cm"/>
      <inkml:brushProperty name="color" value="#008C3A"/>
      <inkml:brushProperty name="ignorePressure" value="1"/>
    </inkml:brush>
  </inkml:definitions>
  <inkml:trace contextRef="#ctx0" brushRef="#br0">384 1,'-26'22,"-20"19,-18 14,-4 9,0 4,13 3,16-4,21-6,26-9,30-14,8-13</inkml:trace>
  <inkml:trace contextRef="#ctx0" brushRef="#br0" timeOffset="1">915 177,'26'23,"9"18,2 10,-6 8,-7 1,-8-3,-7-6,-9-9,-4-11</inkml:trace>
</inkml:ink>
</file>

<file path=ppt/ink/ink1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34.065"/>
    </inkml:context>
    <inkml:brush xml:id="br0">
      <inkml:brushProperty name="width" value="0.05" units="cm"/>
      <inkml:brushProperty name="height" value="0.05" units="cm"/>
      <inkml:brushProperty name="color" value="#008C3A"/>
      <inkml:brushProperty name="ignorePressure" value="1"/>
    </inkml:brush>
  </inkml:definitions>
  <inkml:trace contextRef="#ctx0" brushRef="#br0">910 376,'39'-21,"53"-40,-80 52,-1 0,0 0,-1-2,0 1,0-1,-1-1,0 0,9-17,-17 27,0 0,0-1,0 1,0 0,0-1,-1 1,1-1,-1 1,1-1,-1 0,0 1,0-1,0 1,0-1,-1 0,1 1,-1-1,1 1,-1-1,0 1,0-1,0 1,0 0,-1 0,1-1,-1 1,1 0,-1 0,0 0,1 0,-1 1,0-1,0 0,-1 1,-1-2,-9-4,0 0,-1 1,1 0,-29-7,28 9,5 1,-48-14,-61-11,103 25,0 1,0 0,0 1,0 1,-1 1,1 0,0 1,0 0,-24 7,33-6,0 0,0 0,0 0,0 1,0 0,1 0,-1 0,1 1,1 0,-6 5,-36 60,39-58,1 0,-2 0,0-1,0 0,-1-1,0 1,-21 16,6-12,0-1,-1-1,-1-1,0-1,-36 9,1-4,-77 10,72-17</inkml:trace>
</inkml:ink>
</file>

<file path=ppt/ink/ink1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34.516"/>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1,'50'-1,"0"3,-1 2,71 15,-100-14,-1 0,1 2,-1 0,-1 2,1 0,-1 1,-1 0,0 2,0 0,-1 1,15 16,-11-9,-1 1,-1 1,-1 1,-1 0,-1 1,-1 1,-1 0,18 51,-26-61,-1 1,-1 0,0 0,-2 0,1 0,-2 0,0 0,-1 0,-1 1,0-1,-1-1,-1 1,0 0,-1-1,-1 0,-15 27,7-19,-1 0,-1-1,-1-1,-1-1,-1-1,-23 19,-6 1</inkml:trace>
</inkml:ink>
</file>

<file path=ppt/ink/ink1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35.571"/>
    </inkml:context>
    <inkml:brush xml:id="br0">
      <inkml:brushProperty name="width" value="0.05" units="cm"/>
      <inkml:brushProperty name="height" value="0.05" units="cm"/>
      <inkml:brushProperty name="color" value="#008C3A"/>
      <inkml:brushProperty name="ignorePressure" value="1"/>
    </inkml:brush>
  </inkml:definitions>
  <inkml:trace contextRef="#ctx0" brushRef="#br0">320 1,'-11'0,"-15"0,-15 4,-11 1,-5 3,5 1,6-1,11-3</inkml:trace>
</inkml:ink>
</file>

<file path=ppt/ink/ink1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35.900"/>
    </inkml:context>
    <inkml:brush xml:id="br0">
      <inkml:brushProperty name="width" value="0.05" units="cm"/>
      <inkml:brushProperty name="height" value="0.05" units="cm"/>
      <inkml:brushProperty name="color" value="#008C3A"/>
      <inkml:brushProperty name="ignorePressure" value="1"/>
    </inkml:brush>
  </inkml:definitions>
  <inkml:trace contextRef="#ctx0" brushRef="#br0">256 1,'15'26,"5"13,-8 3,-14-2,-14-3,-12-9,-13-5,-6-2,-3-6,3-4,6-5,10-3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9:40.686"/>
    </inkml:context>
    <inkml:brush xml:id="br0">
      <inkml:brushProperty name="width" value="0.05" units="cm"/>
      <inkml:brushProperty name="height" value="0.05" units="cm"/>
      <inkml:brushProperty name="color" value="#AB008B"/>
      <inkml:brushProperty name="ignorePressure" value="1"/>
    </inkml:brush>
  </inkml:definitions>
  <inkml:trace contextRef="#ctx0" brushRef="#br0">240 1,'-17'0,"0"0,1 0,-1 1,0 0,1 1,-21 6,33-7,0 0,1 1,-1 0,1-1,-1 1,1 0,-1 1,1-1,0 1,0-1,1 1,-1 0,0 0,1 0,-1 0,1 1,0-1,0 0,1 1,-1 0,1-1,0 1,-1 0,2 0,-1 0,0 0,1 6,2 189,3-77,-4-103,-3 43,1-58,1-1,-1 1,0-1,0 0,0 0,-1 1,1-1,-1 0,0 0,1 0,-1-1,0 1,-1 0,1-1,-3 3,-10 5</inkml:trace>
</inkml:ink>
</file>

<file path=ppt/ink/ink1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36.25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1 200,'5'0,"61"0,85-11,-133 9,0-1,0-1,-1-1,0 0,0-1,0-1,0-1,-1 0,27-19,-40 25,0-1,0 1,-1 0,1-1,-1 0,1 0,-1 1,0-1,0-1,0 1,0 0,-1 0,1-1,-1 1,0-1,1-3,-2 5,0 0,-1 0,1 0,0 0,-1 0,1 0,-1 0,0 0,0 0,0 0,0 1,0-1,0 0,0 1,0-1,-1 0,1 1,0 0,-1-1,0 1,1 0,-1 0,0 0,1 0,-1 0,0 0,0 0,0 0,-4 0,-2-2,0 1,0-1,0 1,-1 1,1 0,-1 0,1 1,-1 0,1 0,-1 1,1 0,0 0,-1 1,-8 3,6 0,0 0,0 0,1 1,0 0,0 1,0 0,1 0,0 1,-10 12,5-3,0 1,1 0,1 1,1 1,0 0,2 0,0 1,1 0,1 1,-5 26,11-41,0 0,0 0,1 0,-1 0,2 0,-1 0,1 0,0-1,0 1,1 0,2 7,-2-10,0 0,0 0,1 0,-1-1,1 1,0-1,0 0,0 0,0 0,0 0,1 0,0-1,-1 1,1-1,0 0,0 0,0-1,7 3,2-1,1 0,0 0,0-2,0 0,0 0,1-1,-1-1,0 0,23-6,4-3,75-30,-23 2</inkml:trace>
</inkml:ink>
</file>

<file path=ppt/ink/ink1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36.73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1,'4'7,"5"3,0 3,4 0,2-3,7-3,7-2,5-3,6-1,6-1,4 0,0-1,-1 1,-4-5,-4-4,-7-1</inkml:trace>
</inkml:ink>
</file>

<file path=ppt/ink/ink1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39.173"/>
    </inkml:context>
    <inkml:brush xml:id="br0">
      <inkml:brushProperty name="width" value="0.05" units="cm"/>
      <inkml:brushProperty name="height" value="0.05" units="cm"/>
      <inkml:brushProperty name="color" value="#008C3A"/>
      <inkml:brushProperty name="ignorePressure" value="1"/>
    </inkml:brush>
  </inkml:definitions>
  <inkml:trace contextRef="#ctx0" brushRef="#br0">320 0,'4'0,"-3"4,-5 5,-2 4,-3 5,-5 2,-3 1,-3 2,-1 4,-5 5,-5 0,-2 3,-2-1,1-2,2-3,7-11,7-7</inkml:trace>
</inkml:ink>
</file>

<file path=ppt/ink/ink1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39.60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0,'1'0,"0"1,-1-1,1 0,0 1,0-1,0 0,-1 1,1-1,0 1,-1-1,1 1,0 0,-1-1,1 1,-1 0,1-1,-1 1,1 0,-1 0,0-1,1 1,-1 0,0 0,0 0,1 0,6 30,-3-14,3-2,0 0,1-1,1 0,17 22,-14-20,0 0,17 33,46 100,-63-128,1-1,1 0,1-1,32 32,-6-25,-22-18</inkml:trace>
</inkml:ink>
</file>

<file path=ppt/ink/ink1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40.39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0,'4'8,"1"6,0 8,-2 8,4 6,0 5,-2 3,-1 5,-1 2,-1-5,-2-1,0-6,4-9,4-10,2-8</inkml:trace>
</inkml:ink>
</file>

<file path=ppt/ink/ink1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40.86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0,'0'4,"0"5,0 8,0 9,0 8,0 5,0 4,0 2,0 0,0-2,0-7,3-8,3-16,-2-11</inkml:trace>
</inkml:ink>
</file>

<file path=ppt/ink/ink1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41.924"/>
    </inkml:context>
    <inkml:brush xml:id="br0">
      <inkml:brushProperty name="width" value="0.05" units="cm"/>
      <inkml:brushProperty name="height" value="0.05" units="cm"/>
      <inkml:brushProperty name="color" value="#008C3A"/>
      <inkml:brushProperty name="ignorePressure" value="1"/>
    </inkml:brush>
  </inkml:definitions>
  <inkml:trace contextRef="#ctx0" brushRef="#br0">724 236,'3'0,"1"-1,-1 0,0 0,0 0,0 0,0 0,0-1,-1 1,1-1,0 0,-1 0,1 0,-1 0,0 0,1-1,-1 1,0-1,0 1,-1-1,1 0,-1 0,1 0,-1 0,0 0,0 0,0 0,0 0,0-4,0 3,0-1,0 1,0 0,-1-1,1 1,-1-1,0 1,0 0,-1-1,0 1,1-1,-1 1,0 0,-1 0,1 0,-1 0,0 0,0 0,0 0,-4-5,-5 0,0 0,0 0,-1 1,0 1,0 0,-24-10,31 15,-1 0,1 0,-1 1,1 0,-1 0,0 0,1 0,-1 1,0 0,1 1,-1-1,0 1,1 0,-1 0,0 1,1 0,0 0,-1 0,-4 3,-1 4,0 0,1 1,0 0,1 0,0 1,1 1,0-1,1 1,0 0,-7 19,-34 51,40-71,5-6,0 0,-1 0,1 0,-1 0,0-1,-1 1,1-1,-1 0,1-1,-1 1,0-1,-1 0,1 0,-1-1,1 1,-9 1,7-2,-110 27,105-26,0-2,0 1,-1-2,1 0,0 0,0-1,-21-4,30 3,-1 1,0-1,1 0,-1 0,1 0,-1 0,1 0,0-1,0 0,0 1,1-1,-1 0,0-1,1 1,0 0,0-1,0 1,-2-5,-2-5</inkml:trace>
</inkml:ink>
</file>

<file path=ppt/ink/ink1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42.624"/>
    </inkml:context>
    <inkml:brush xml:id="br0">
      <inkml:brushProperty name="width" value="0.05" units="cm"/>
      <inkml:brushProperty name="height" value="0.05" units="cm"/>
      <inkml:brushProperty name="color" value="#008C3A"/>
      <inkml:brushProperty name="ignorePressure" value="1"/>
    </inkml:brush>
  </inkml:definitions>
  <inkml:trace contextRef="#ctx0" brushRef="#br0">24 0,'-20'90,"16"173,6-147,-2-114,-1 1,1-1,0 1,1-1,-1 1,0-1,1 0,-1 1,1-1,0 0,0 1,0-1,0 0,0 0,0 0,1 0,-1 0,1 0,-1 0,1 0,3 2,10 5</inkml:trace>
</inkml:ink>
</file>

<file path=ppt/ink/ink1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45.30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0,'3'0,"10"0,2 0</inkml:trace>
</inkml:ink>
</file>

<file path=ppt/ink/ink1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51.997"/>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5,'0'-3,"0"1,0 7,0 8,0 11,0 7,0 8,0 7,0 3,0 2,0-5,0-6,0-6,0-5,4-8,8-7,3-7</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9:41.084"/>
    </inkml:context>
    <inkml:brush xml:id="br0">
      <inkml:brushProperty name="width" value="0.05" units="cm"/>
      <inkml:brushProperty name="height" value="0.05" units="cm"/>
      <inkml:brushProperty name="color" value="#AB008B"/>
      <inkml:brushProperty name="ignorePressure" value="1"/>
    </inkml:brush>
  </inkml:definitions>
  <inkml:trace contextRef="#ctx0" brushRef="#br0">682 1,'8'0,"3"4,-5 1,-11 0,-18 4,-17-1,-18 4,-17-2,-7-1,-2-3,0-2,6-2,13-1,13-1,15-5,14-1</inkml:trace>
</inkml:ink>
</file>

<file path=ppt/ink/ink1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52.366"/>
    </inkml:context>
    <inkml:brush xml:id="br0">
      <inkml:brushProperty name="width" value="0.05" units="cm"/>
      <inkml:brushProperty name="height" value="0.05" units="cm"/>
      <inkml:brushProperty name="color" value="#008C3A"/>
      <inkml:brushProperty name="ignorePressure" value="1"/>
    </inkml:brush>
  </inkml:definitions>
  <inkml:trace contextRef="#ctx0" brushRef="#br0">878 1,'-259'24,"142"-10,14-2,-218 17,271-32,49 4,0-1,0 0,0-1,0 1,0 0,0 0,0 0,-1-1,1 1,0 0,0-1,0 1,0-1,0 1,0-1,1 0,-1 1,0-1,0 0,0 0,0 0,1 1,-1-1,0 0,1 0,-1 0,1 0,-1 0,1 0,0 0,-1 0,1-1,0 1,0 0,-1 0,1 0,0-1,8-15</inkml:trace>
</inkml:ink>
</file>

<file path=ppt/ink/ink1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52.732"/>
    </inkml:context>
    <inkml:brush xml:id="br0">
      <inkml:brushProperty name="width" value="0.05" units="cm"/>
      <inkml:brushProperty name="height" value="0.05" units="cm"/>
      <inkml:brushProperty name="color" value="#008C3A"/>
      <inkml:brushProperty name="ignorePressure" value="1"/>
    </inkml:brush>
  </inkml:definitions>
  <inkml:trace contextRef="#ctx0" brushRef="#br0">804 1,'-53'0,"-35"0,-27 4,-7 1,1 0,10 2,17 1,31-2,30-1,29-2,26-1,9-1</inkml:trace>
</inkml:ink>
</file>

<file path=ppt/ink/ink1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53.234"/>
    </inkml:context>
    <inkml:brush xml:id="br0">
      <inkml:brushProperty name="width" value="0.05" units="cm"/>
      <inkml:brushProperty name="height" value="0.05" units="cm"/>
      <inkml:brushProperty name="color" value="#008C3A"/>
      <inkml:brushProperty name="ignorePressure" value="1"/>
    </inkml:brush>
  </inkml:definitions>
  <inkml:trace contextRef="#ctx0" brushRef="#br0">379 209,'-5'-16,"0"0,0 1,-2-1,0 1,0 1,-2-1,0 1,-21-24,26 33,-1 0,0 1,0 0,0 0,-1 0,0 1,1 0,-1 0,0 0,-1 1,1 0,0 0,-1 0,1 1,-1 0,1 0,-1 1,1 0,-1 0,0 1,1-1,-1 1,1 1,0-1,-8 4,7-2,0 0,0 0,1 1,0 0,0 0,0 1,0 0,1 0,-1 0,1 1,1 0,-1-1,1 2,0-1,0 0,1 1,0 0,-4 13,0 2,1 0,1 0,0 0,-1 44,6-34,1-1,1 1,2-1,1 0,1 0,2-1,1 0,2 0,18 38,-21-56,-3-6</inkml:trace>
</inkml:ink>
</file>

<file path=ppt/ink/ink1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53.633"/>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1,'12'0,"6"0,5 0,6 0,5 0,9 0,3 0,7 0,0 0,-4 0,-7 0,-6 0,-7 0,-7 0</inkml:trace>
</inkml:ink>
</file>

<file path=ppt/ink/ink1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55.47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0,'4'4,"8"5,10 8,13 9,11 7,9 6,7 4,4 2,-2 1,-4-4,-5-2,-8-3,-8-4,-7-9,-5-7,-8-7</inkml:trace>
</inkml:ink>
</file>

<file path=ppt/ink/ink1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55.808"/>
    </inkml:context>
    <inkml:brush xml:id="br0">
      <inkml:brushProperty name="width" value="0.05" units="cm"/>
      <inkml:brushProperty name="height" value="0.05" units="cm"/>
      <inkml:brushProperty name="color" value="#008C3A"/>
      <inkml:brushProperty name="ignorePressure" value="1"/>
    </inkml:brush>
  </inkml:definitions>
  <inkml:trace contextRef="#ctx0" brushRef="#br0">607 0,'-15'4,"-16"5,-11 4,-9 8,-11 8,-6 6,-3 2,3 1,6-2,10-3,9-4,16-6,13-7</inkml:trace>
</inkml:ink>
</file>

<file path=ppt/ink/ink1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56.152"/>
    </inkml:context>
    <inkml:brush xml:id="br0">
      <inkml:brushProperty name="width" value="0.05" units="cm"/>
      <inkml:brushProperty name="height" value="0.05" units="cm"/>
      <inkml:brushProperty name="color" value="#008C3A"/>
      <inkml:brushProperty name="ignorePressure" value="1"/>
    </inkml:brush>
  </inkml:definitions>
  <inkml:trace contextRef="#ctx0" brushRef="#br0">92 1,'0'7,"-4"11,-5 9,-4 7,-1 6,-1 4,1 5,4 2,4 0,2-1,2-6,1-6,5-6,9-8,6-9,8-6,6-5,-2-3</inkml:trace>
</inkml:ink>
</file>

<file path=ppt/ink/ink1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56.520"/>
    </inkml:context>
    <inkml:brush xml:id="br0">
      <inkml:brushProperty name="width" value="0.05" units="cm"/>
      <inkml:brushProperty name="height" value="0.05" units="cm"/>
      <inkml:brushProperty name="color" value="#008C3A"/>
      <inkml:brushProperty name="ignorePressure" value="1"/>
    </inkml:brush>
  </inkml:definitions>
  <inkml:trace contextRef="#ctx0" brushRef="#br0">496 0,'-53'4,"-32"4,-13 2,-1-1,9-3,19-1</inkml:trace>
</inkml:ink>
</file>

<file path=ppt/ink/ink1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56.856"/>
    </inkml:context>
    <inkml:brush xml:id="br0">
      <inkml:brushProperty name="width" value="0.05" units="cm"/>
      <inkml:brushProperty name="height" value="0.05" units="cm"/>
      <inkml:brushProperty name="color" value="#008C3A"/>
      <inkml:brushProperty name="ignorePressure" value="1"/>
    </inkml:brush>
  </inkml:definitions>
  <inkml:trace contextRef="#ctx0" brushRef="#br0">84 0,'-15'23,"-5"15,1 11,3 6,5 5,8 3,9 2,9 2,12-4,7-5,6-8,3-12,7-14,5-10,-7-8</inkml:trace>
</inkml:ink>
</file>

<file path=ppt/ink/ink1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57.185"/>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4,'45'-3,"27"5,7 15,-1 11,-10 16,-14 12,-11 8,-14 4,-11 1,-9 1,-14-4,-13-6,-11-9,-8-14,-2-8,2-11,4-7,7-6</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9:41.48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1125 1,'-4'0,"-14"0,-16 0,-15 0,-20 0,-19 0,-15 0,-11 0,-7 0,1 0,8 0,10 0,19 0,24 4,25 1,19 1</inkml:trace>
</inkml:ink>
</file>

<file path=ppt/ink/ink1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3:59.88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0,'7'23,"3"14,0 6,-3-2,-1-7</inkml:trace>
</inkml:ink>
</file>

<file path=ppt/ink/ink1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00.256"/>
    </inkml:context>
    <inkml:brush xml:id="br0">
      <inkml:brushProperty name="width" value="0.05" units="cm"/>
      <inkml:brushProperty name="height" value="0.05" units="cm"/>
      <inkml:brushProperty name="color" value="#008C3A"/>
      <inkml:brushProperty name="ignorePressure" value="1"/>
    </inkml:brush>
  </inkml:definitions>
  <inkml:trace contextRef="#ctx0" brushRef="#br0">228 3,'-40'0,"16"-2,1 2,-1 1,1 0,-1 2,-44 11,68-14,0 0,1 1,-1-1,1 0,-1 0,0 0,1 0,-1 0,0 1,1-1,-1 0,0 0,1 1,-1-1,0 0,1 1,-1-1,0 0,0 1,0-1,1 0,-1 1,0-1,0 0,0 1,0-1,0 1,0-1,1 0,-1 1,0-1,0 1,0-1,0 0,-1 1,1-1,0 1,0-1,0 0,0 1,0-1,0 1,-1-1,1 0,0 1,0-1,0 0,-1 1,1-1,0 0,-1 0,1 1,0-1,-1 0,1 0,0 1,-1-1,1 0,0 0,-1 0,1 0,0 0,-1 1,1-1,-1 0,1 0,33 12,-32-12,43 12,-5-2,65 25,-95-31,0 0,0 1,0 0,0 0,-1 1,1 1,-2-1,1 1,-1 0,0 1,0 0,5 8,-11-14,1 0,-1-1,0 1,0 0,0-1,-1 1,1 0,0 0,-1 0,1 0,-1 0,1 0,-1 0,0 0,0 0,0 0,0 0,0 0,-1 0,1 0,-1 0,1 0,-1 0,1 0,-1-1,0 1,0 0,0 0,0-1,0 1,-1 0,1-1,0 1,-1-1,1 0,-1 1,0-1,1 0,-1 0,-3 1,0 1,0-1,0 0,-1 0,1-1,-1 0,0 1,1-2,-1 1,0-1,0 0,1 0,-1-1,-8-1,-17-8,4-3</inkml:trace>
</inkml:ink>
</file>

<file path=ppt/ink/ink1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00.824"/>
    </inkml:context>
    <inkml:brush xml:id="br0">
      <inkml:brushProperty name="width" value="0.05" units="cm"/>
      <inkml:brushProperty name="height" value="0.05" units="cm"/>
      <inkml:brushProperty name="color" value="#008C3A"/>
      <inkml:brushProperty name="ignorePressure" value="1"/>
    </inkml:brush>
  </inkml:definitions>
  <inkml:trace contextRef="#ctx0" brushRef="#br0">441 18,'-27'-6,"0"2,0 0,-1 1,1 2,-1 1,1 1,-1 2,1 0,0 2,0 1,-42 15,64-19,0 0,0 1,1-1,-1 1,1 0,-1 0,1 1,0-1,1 1,-1 0,0 0,1 0,0 1,0-1,0 1,-2 7,4-9,0-1,1 1,0 0,-1-1,1 1,0 0,0 0,1-1,-1 1,0 0,1 0,0-1,0 1,0-1,0 1,0-1,0 1,1-1,-1 1,1-1,-1 0,1 0,0 0,0 0,0 0,0 0,0-1,1 1,-1-1,0 1,1-1,4 2,9 4,-1 0,1-2,0 0,0-1,1 0,-1-1,1-1,0-1,26 0,-21-2,0-1,0-1,-1-1,1-1,-1 0,38-17,-47 16,-1 0,0-1,0 0,0-1,18-18,-29 26,0-1,1 1,-1 0,0 0,0 0,1 0,-1 0,0 0,0 0,1 0,-1 0,0 0,0 0,1 0,-1 0,0 0,0 0,1 0,-1 0,0 0,0 1,1-1,-1 0,0 0,0 0,1 0,-1 0,0 1,0-1,0 0,0 0,1 0,-1 1,0-1,0 0,0 0,0 0,0 1,0-1,1 0,-1 0,0 1,0-1,0 1,9 21,9 15,1-22,1-4</inkml:trace>
</inkml:ink>
</file>

<file path=ppt/ink/ink1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01.410"/>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96,'23'294,"-23"-304,1 1,0-1,0 0,1 0,1 1,2-10,5-17,-5 7,2 0,1 0,1 1,16-31,-22 52,0 1,0-1,1 1,0 0,0 0,0 1,1-1,0 1,0 0,1 0,-1 0,1 1,0 0,0 0,0 1,1 0,-1 0,1 0,0 1,0-1,0 2,0-1,8 0,-11 2,1 1,-1-1,1 1,-1 0,1 0,-1 0,0 1,0 0,1 0,-1 0,0 0,-1 0,1 1,0 0,-1 0,1 0,-1 0,0 0,0 1,0-1,-1 1,1 0,3 7,-5-9,0 1,1 0,-1-1,0 1,0 0,-1 0,1 0,0-1,-1 1,0 0,0 0,0 0,0 0,0 0,-1 0,1 0,-1 0,1 0,-1 0,0-1,0 1,-1 0,1-1,-1 1,1-1,-1 1,0-1,0 0,0 1,0-1,0 0,0 0,0-1,-1 1,1 0,-5 1,-8 3,1-1,-1 0,0-1,0-1,0 0,-27 1,-1-1</inkml:trace>
</inkml:ink>
</file>

<file path=ppt/ink/ink1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01.75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66,'23'349,"-23"-364,5-161,-2 157,0-1,0 1,2 0,1 0,0 0,18-34,-23 49,1 0,0 1,0 0,0-1,1 1,-1 0,1 0,-1 0,1 0,0 1,0-1,0 1,1 0,-1 0,1 0,-1 0,1 0,0 1,-1 0,9-2,-8 3,1 0,-1 0,0 1,1 0,-1 0,0 0,1 0,-1 1,0 0,0-1,0 1,0 1,-1-1,1 1,6 5,-1 0,-1 0,0 0,-1 1,0 0,0 1,0-1,-2 1,1 1,-1-1,-1 1,0 0,0 0,3 17,-7-26,0 1,1 0,-1 0,-1 0,1-1,0 1,-1 0,1 0,-1-1,0 1,0 0,0-1,0 1,-1-1,1 1,0-1,-1 0,0 1,0-1,0 0,0 0,0 0,0-1,0 1,0 0,-1-1,-4 3,0-1,0 0,0-1,-1 0,1 0,-1 0,0-1,1-1,-16 1,-15-4</inkml:trace>
</inkml:ink>
</file>

<file path=ppt/ink/ink1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02.096"/>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1,'30'26,"13"21,0 12,-7 9,-11 3,-8-3,-8-5,-6-10,-2-9,-6-10,-2-10</inkml:trace>
</inkml:ink>
</file>

<file path=ppt/ink/ink1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02.456"/>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27,'10'30,"-5"-11,1 0,1-1,14 26,-18-39,1 0,-1 0,1 0,0-1,0 0,0 1,0-1,1-1,0 1,0-1,0 0,0 0,0 0,1 0,10 2,-1-2,-1-1,1 0,0-1,0-1,0-1,0 0,0 0,0-2,-1 0,1 0,-1-2,0 0,0 0,0-1,-1-1,0 0,0-1,-1-1,0 1,0-2,-1 0,0 0,13-17,-22 24,0 1,0-1,-1 1,1-1,-1 1,1-1,-1 0,0 0,0 0,0 0,0 0,-1 0,1 0,-1 0,0 0,1 0,-1 0,-1 0,1 0,-2-6,1 7,-1-1,1 1,-1 0,0 0,0 0,0 0,0 0,0 0,0 1,0-1,-1 1,1-1,-1 1,1 0,-1 0,0 0,1 0,-1 1,0-1,1 1,-1-1,-5 1,3-1,-1 1,1 0,-1 0,1 0,-1 0,1 1,-1 0,1 0,-1 1,1-1,0 1,0 0,0 1,0-1,0 1,0 0,1 0,-1 1,1-1,-7 9,7-7,0 0,1 1,0-1,0 1,0 0,0 0,1 0,0 0,1 0,-1 1,1-1,0 0,1 1,-1-1,1 1,1-1,1 13,-1-15,0-1,0 1,0 0,1 0,-1-1,1 1,0-1,0 0,0 1,1-1,-1 0,1 0,0 0,-1-1,1 1,0-1,1 0,-1 1,0-1,1-1,-1 1,1 0,7 1,5 2,0-1,0-1,0-1,20 1,18-1</inkml:trace>
</inkml:ink>
</file>

<file path=ppt/ink/ink1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02.795"/>
    </inkml:context>
    <inkml:brush xml:id="br0">
      <inkml:brushProperty name="width" value="0.05" units="cm"/>
      <inkml:brushProperty name="height" value="0.05" units="cm"/>
      <inkml:brushProperty name="color" value="#008C3A"/>
      <inkml:brushProperty name="ignorePressure" value="1"/>
    </inkml:brush>
  </inkml:definitions>
  <inkml:trace contextRef="#ctx0" brushRef="#br0">556 356,'-240'13,"206"-9,0 2,0 2,1 1,-59 23,82-27,0 1,0 0,0 0,1 0,-16 15,24-20,0 0,-1 1,1-1,0 1,0-1,0 1,0-1,0 1,1-1,-1 1,0 0,1-1,-1 1,1 0,-1 0,1 0,0-1,0 3,0-2,1-1,0 1,0 0,0-1,0 1,0-1,0 1,0-1,0 0,0 1,1-1,-1 0,0 0,1 0,-1 0,1 0,-1 0,1 0,0-1,-1 1,1-1,3 2,19 4,1-1,0-1,1-1,-1-1,1-1,-1-1,0-1,1-2,-1 0,0-2,33-10,-40 9,-1-1,0 0,0-1,-1-1,0-1,0 0,-1-1,0 0,-1-2,16-18,-20 20,0-1,-1 0,-1 0,0-1,-1 0,-1-1,0 0,0 0,-2 0,1 0,-2-1,0 0,1-17,-4 25,0 0,0-1,-1 1,0 0,0 0,-1 0,0 0,0 0,0 0,-1 1,0-1,-1 1,1 0,-1 0,0 0,-1 0,0 1,1-1,-2 1,1 1,0-1,-9-5,3 3,-1 0,-1 0,1 1,-1 1,0 0,0 1,0 0,0 1,-1 1,-23-2,-2 4</inkml:trace>
</inkml:ink>
</file>

<file path=ppt/ink/ink1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03.124"/>
    </inkml:context>
    <inkml:brush xml:id="br0">
      <inkml:brushProperty name="width" value="0.05" units="cm"/>
      <inkml:brushProperty name="height" value="0.05" units="cm"/>
      <inkml:brushProperty name="color" value="#008C3A"/>
      <inkml:brushProperty name="ignorePressure" value="1"/>
    </inkml:brush>
  </inkml:definitions>
  <inkml:trace contextRef="#ctx0" brushRef="#br0">78 0,'0'30,"-3"22,-2 12,-4 4,-3 0,-1-6,-1-11,2-10,2-12</inkml:trace>
</inkml:ink>
</file>

<file path=ppt/ink/ink1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03.458"/>
    </inkml:context>
    <inkml:brush xml:id="br0">
      <inkml:brushProperty name="width" value="0.05" units="cm"/>
      <inkml:brushProperty name="height" value="0.05" units="cm"/>
      <inkml:brushProperty name="color" value="#008C3A"/>
      <inkml:brushProperty name="ignorePressure" value="1"/>
    </inkml:brush>
  </inkml:definitions>
  <inkml:trace contextRef="#ctx0" brushRef="#br0">694 126,'-224'2,"-222"-4,423-3,46-3,404-44,-272 38,242-31,-394 44,1 1,0-1,0 1,0 0,-1 0,1 0,0 1,0 0,0-1,-1 1,1 0,4 3,-7-4,0 0,-1 1,1 0,-1-1,1 1,-1-1,0 1,1 0,-1-1,1 1,-1 0,0-1,0 1,1 0,-1-1,0 1,0 0,0 0,0-1,0 1,0 0,0 1,-10 26,-5-2,7-15,2 0,-1 1,2 0,-1 0,-3 13,9-22,-1 0,0-1,1 1,0 0,-1-1,1 1,0 0,1-1,-1 1,0 0,1-1,-1 1,1-1,0 1,0-1,0 1,0-1,1 1,-1-1,0 0,1 0,0 0,-1 0,1 0,0 0,0 0,0 0,0-1,1 1,3 1,8 4,1 0,1-1,-1-1,1 0,0-2,0 1,31 1,-1-3,73-5,-80 0,0-1,0-1,-1-2,0-2,0-2,61-26,-95 36,-1-1,0 0,0 0,0 0,0 0,0 0,0-1,0 1,-1-1,0 0,1 1,2-6,-5 7,0 0,0-1,1 1,-1 0,0-1,0 1,0 0,-1-1,1 1,0 0,0-1,-1 1,1 0,-1 0,1-1,-1 1,1 0,-1 0,0 0,0-1,1 1,-1 0,0 0,0 0,0 1,0-1,0 0,-1 0,1 0,0 1,0-1,0 1,-1-1,1 1,0-1,-2 1,-20-9,0 1,-1 2,0 0,0 1,0 2,-1 0,-32 2,23-1,-67-2,-153 13,168 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9:42.014"/>
    </inkml:context>
    <inkml:brush xml:id="br0">
      <inkml:brushProperty name="width" value="0.05" units="cm"/>
      <inkml:brushProperty name="height" value="0.05" units="cm"/>
      <inkml:brushProperty name="color" value="#AB008B"/>
      <inkml:brushProperty name="ignorePressure" value="1"/>
    </inkml:brush>
  </inkml:definitions>
  <inkml:trace contextRef="#ctx0" brushRef="#br0">498 1,'-71'0,"0"2,1 4,-76 16,138-21,0 2,1-1,-1 1,0 0,1 0,0 1,-9 5,15-8,-1 0,1 0,0 1,-1-1,1 0,0 0,0 1,0-1,-1 1,2-1,-1 1,0-1,0 1,0-1,1 1,-1 0,1 0,-1-1,1 1,0 0,-1 0,1-1,0 1,0 0,1 0,-1 0,0-1,0 1,1 0,-1 0,1-1,0 1,-1 0,1-1,0 1,0-1,2 3,1 1,0 0,1 0,-1 0,1-1,0 0,0 0,1 0,-1-1,7 3,60 25,-28-13,-33-14,-1 2,0-1,-1 2,1-1,-1 1,8 9,-15-14,0 0,0 0,0 1,0-1,-1 0,1 1,-1-1,1 1,-1 0,0 0,0-1,0 6,-1-6,0 0,0 0,0 0,0 0,0 0,-1 0,1 0,-1 0,0 0,0-1,1 1,-1 0,0 0,0-1,-1 1,1-1,0 1,0-1,-1 1,-2 1,-4 3,0 0,-1-1,1-1,-1 0,0 0,0 0,-1-1,1-1,0 1,-16 1,-17 0,-43 0,67-3,-33-1</inkml:trace>
</inkml:ink>
</file>

<file path=ppt/ink/ink1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05.227"/>
    </inkml:context>
    <inkml:brush xml:id="br0">
      <inkml:brushProperty name="width" value="0.05" units="cm"/>
      <inkml:brushProperty name="height" value="0.05" units="cm"/>
      <inkml:brushProperty name="color" value="#008C3A"/>
      <inkml:brushProperty name="ignorePressure" value="1"/>
    </inkml:brush>
  </inkml:definitions>
  <inkml:trace contextRef="#ctx0" brushRef="#br0">354 0,'-38'5,"1"2,0 2,0 1,1 1,0 3,-60 30,94-43,-1 1,1-1,-1 1,1-1,0 1,0 0,0 0,0 0,0 0,0 1,0-1,1 0,-1 1,1-1,0 1,-1-1,1 1,1 0,-2 4,2-5,0 0,0 0,1 0,-1 0,1 0,0 0,0 0,-1 0,1 0,0 0,1 0,-1-1,0 1,0 0,1-1,-1 1,1-1,-1 1,1-1,0 0,-1 0,1 0,0 0,0 0,0 0,3 1,12 5,1-1,0-1,0 0,1-1,-1-1,27 1,-32-3,0-1,0 0,0-1,0-1,0 1,-1-2,1 0,-1-1,1 0,13-7,-21 8,0-1,0 0,0 0,0 0,-1-1,0 1,0-1,6-9,-8 12,-1 0,0-1,1 1,-1 0,0-1,0 1,0-1,0 1,-1-1,1 1,-1-1,1 1,-1-1,0 0,0 1,0-1,0 0,-1 1,1-1,-1 0,0 1,-1-4,-2 4,1 10,4 12,1-13,2 0,-1 0,1-1,0 1,0-1,1 0,-1 0,2-1,-1 1,0-1,1 0,0 0,0-1,1 0,12 6,2-1</inkml:trace>
</inkml:ink>
</file>

<file path=ppt/ink/ink1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05.560"/>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52,'3'21,"-2"-12,0 1,1-1,0 0,6 17,-7-24,-1 0,1-1,0 1,0 0,1 0,-1-1,0 1,0-1,1 1,-1-1,1 1,0-1,-1 0,1 0,0 0,-1 0,1 0,0 0,0 0,0-1,0 1,0-1,0 1,0-1,0 0,0 0,4 0,11-3,0-1,0 0,-1-2,1 0,-1-1,0 0,-1-1,19-13,25-11,-35 20,0 1,1 1,1 1,-1 1,48-7,-62 14,0 0,0 1,0 0,0 1,0 0,0 0,0 2,0-1,0 1,0 1,-1 0,0 0,0 1,0 1,0-1,12 12,79 69,-84-73</inkml:trace>
</inkml:ink>
</file>

<file path=ppt/ink/ink1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05.962"/>
    </inkml:context>
    <inkml:brush xml:id="br0">
      <inkml:brushProperty name="width" value="0.05" units="cm"/>
      <inkml:brushProperty name="height" value="0.05" units="cm"/>
      <inkml:brushProperty name="color" value="#008C3A"/>
      <inkml:brushProperty name="ignorePressure" value="1"/>
    </inkml:brush>
  </inkml:definitions>
  <inkml:trace contextRef="#ctx0" brushRef="#br0">131 1,'5'12,"-1"1,0 0,-1 0,-1 0,0 0,0 1,-2-1,1 0,-2 1,0-1,0 0,-1 1,-4 12,-6 9,0-1,-2-1,-29 49,24-50,13-23,1 0,-1 0,1 1,1 0,0-1,0 1,1 1,-3 15,6-24,0 0,1 0,-1-1,0 1,1 0,-1 0,1 0,0-1,0 1,-1 0,1-1,0 1,1 0,-1-1,0 1,0-1,1 0,-1 1,0-1,1 0,-1 0,1 0,0 0,-1 0,1 0,0-1,0 1,-1-1,1 1,0-1,0 1,0-1,0 0,3 0,11 2,0-2,-1 1,19-3,-24 1,428-28,-431 29,-1 0,0-1,0 0,0 0,0-1,0 0,11-4,-4-4</inkml:trace>
</inkml:ink>
</file>

<file path=ppt/ink/ink1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06.57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1,'4'0,"8"0,10 0,2 0</inkml:trace>
</inkml:ink>
</file>

<file path=ppt/ink/ink1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07.32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0,'0'4,"0"4,0 10,0 8,0 11,0 7,0 4,0 1,0-1,0-4,0-6,0-10</inkml:trace>
</inkml:ink>
</file>

<file path=ppt/ink/ink1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07.948"/>
    </inkml:context>
    <inkml:brush xml:id="br0">
      <inkml:brushProperty name="width" value="0.05" units="cm"/>
      <inkml:brushProperty name="height" value="0.05" units="cm"/>
      <inkml:brushProperty name="color" value="#008C3A"/>
      <inkml:brushProperty name="ignorePressure" value="1"/>
    </inkml:brush>
  </inkml:definitions>
  <inkml:trace contextRef="#ctx0" brushRef="#br0">897 1,'-38'3,"-1"2,-69 19,29-6,-511 117,556-126,26-3,19-4,10-1</inkml:trace>
</inkml:ink>
</file>

<file path=ppt/ink/ink1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08.29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0,'0'0</inkml:trace>
</inkml:ink>
</file>

<file path=ppt/ink/ink1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08.63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0,'4'0,"1"8,0 9,2 10,1 12,-2 6,-1 3,-2 1,-1 0,-1-5,-1-6,0-6,-1-8</inkml:trace>
</inkml:ink>
</file>

<file path=ppt/ink/ink1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08.964"/>
    </inkml:context>
    <inkml:brush xml:id="br0">
      <inkml:brushProperty name="width" value="0.05" units="cm"/>
      <inkml:brushProperty name="height" value="0.05" units="cm"/>
      <inkml:brushProperty name="color" value="#008C3A"/>
      <inkml:brushProperty name="ignorePressure" value="1"/>
    </inkml:brush>
  </inkml:definitions>
  <inkml:trace contextRef="#ctx0" brushRef="#br0">697 69,'-26'4,"-24"1,-15-1,-11 0,-4-1,0-1,3-2,7-3,11-2,12-3,15-5,12-3,9-7,7 0</inkml:trace>
</inkml:ink>
</file>

<file path=ppt/ink/ink1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09.284"/>
    </inkml:context>
    <inkml:brush xml:id="br0">
      <inkml:brushProperty name="width" value="0.05" units="cm"/>
      <inkml:brushProperty name="height" value="0.05" units="cm"/>
      <inkml:brushProperty name="color" value="#008C3A"/>
      <inkml:brushProperty name="ignorePressure" value="1"/>
    </inkml:brush>
  </inkml:definitions>
  <inkml:trace contextRef="#ctx0" brushRef="#br0">758 63,'-19'-8,"-13"-2,-13 1,-10-3,-11 2,-5 2,-6 2,-4 7,0 9,6 8,12 4,17 3,16 3,13-2</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9:42.46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29,'0'-23,"0"17,0 17,0-7,0-1,1 0,-1 1,1-1,-1 1,1-1,0 1,0-1,0 0,1 0,-1 0,1 0,0 0,0 0,0 0,0 0,0-1,3 3,0-1,-1-1,1 0,0 0,0 0,0-1,0 0,0 0,0 0,1-1,7 2,2-1,0-1,0 0,0-2,1 1,-1-2,0 0,25-7,-28 5,0-1,0 0,-1-1,15-9,-5 2,-21 13,1-1,-1 1,1 0,-1-1,1 1,-1 0,1 0,-1 0,1-1,-1 1,1 0,0 0,-1 0,1 0,-1 0,1 0,-1 0,1 0,0 0,-1 0,1 0,-1 0,1 1,-1-1,1 0,0 0,-1 1,1-1,-1 0,1 0,-1 1,0-1,1 1,-1-1,1 0,-1 1,0-1,1 1,-1-1,0 1,1-1,-1 1,0 0,0-1,1 1,-1-1,0 1,0-1,0 1,0 0,0-1,0 1,0 0,1 41,-2-33,0 70,-6 111,4-158,-1-1,-2 0,-18 58,17-73</inkml:trace>
</inkml:ink>
</file>

<file path=ppt/ink/ink1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11.084"/>
    </inkml:context>
    <inkml:brush xml:id="br0">
      <inkml:brushProperty name="width" value="0.05" units="cm"/>
      <inkml:brushProperty name="height" value="0.05" units="cm"/>
      <inkml:brushProperty name="color" value="#008C3A"/>
      <inkml:brushProperty name="ignorePressure" value="1"/>
    </inkml:brush>
  </inkml:definitions>
  <inkml:trace contextRef="#ctx0" brushRef="#br0">337 0,'-307'40,"278"-35,29-4,0-1,-1 0,1 0,0 0,0 0,0 1,0-1,0 0,0 0,0 0,0 0,0 1,0-1,0 0,0 0,0 0,0 0,0 1,0-1,0 0,0 0,0 0,0 0,1 1,-1-1,0 0,0 0,0 0,0 0,0 1,0-1,0 0,1 0,-1 0,0 0,0 0,0 0,0 0,0 0,1 1,-1-1,0 0,0 0,0 0,0 0,1 0,-1 0,0 0,0 0,0 0,1 0,-1 0,0 0,0 0,0 0,0 0,1 0,-1 0,0-1,55 12,-42-9,53 9,112 35,-157-40,-2 2,1 0,-1 1,0 1,0 1,-2 0,1 1,-1 2,28 27,-43-38,0-1,1 1,-1 0,0 0,0 0,-1 0,1 1,-1-1,1 0,-1 1,0-1,0 1,-1-1,1 1,-1 6,0-8,0 1,-1-1,0 1,1-1,-1 0,0 1,0-1,-1 0,1 0,0 0,-1 0,1 0,-1 0,0 0,1 0,-1-1,0 1,0 0,0-1,0 0,-1 1,1-1,-4 1,-6 3,-1 0,1-1,-1-1,0 0,-15 1,22-3,0 0,0-1,0 0,0 0,1 0,-1-1,0 0,0 0,0 0,1-1,-1 0,1 0,-1-1,-4-2,-7-10</inkml:trace>
</inkml:ink>
</file>

<file path=ppt/ink/ink1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11.60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149 36,'-20'5,"0"1,0 2,1 0,-30 17,47-24,1 0,0-1,0 1,-1 0,1 0,0-1,0 1,0 0,0 0,0 0,0 0,0 1,1-1,-1 0,0 0,0 0,1 1,-1-1,1 0,-1 1,1-1,0 0,-1 1,1 2,1-3,-1 0,1 1,0-1,0 0,0 1,0-1,0 0,0 0,0 0,0 0,0 0,0 0,1 0,-1 0,0 0,1-1,-1 1,2 0,9 4,0-1,1-1,-1 0,18 2,-4-3,1 0,1-2,-1-1,0-1,-1-1,1-2,0-1,-1 0,0-2,-1-1,0-1,0-2,-1 0,0-1,-1-2,40-32,-62 45,0 1,0 0,0 0,0 1,1-1,-1 0,0 0,0 0,1 1,-1-1,0 1,1-1,-1 1,0-1,1 1,2 0,-4 0,1 0,-1 1,1-1,-1 0,1 0,-1 1,1-1,-1 1,1-1,-1 1,1-1,-1 0,0 1,1-1,-1 1,0 0,0-1,1 1,-1-1,0 1,0-1,0 1,1 0,-1-1,0 1,0 0,-5 58,2-38,2 4,1 0,1 0,1 0,1-1,12 44,47 115,-1-3,-58-169,0 0,-1-1,-1 1,0 0,0 0,-1 0,0 0,-3 11,2-17,0 0,0 1,-1-1,0-1,0 1,0 0,-1 0,0-1,0 1,0-1,0 0,-1 0,1 0,-1 0,0-1,0 0,-1 1,-6 3,-5 0,1 0,-1-1,-1 0,1-2,-1 1,0-2,1-1,-2 0,-33-1,29-1,-1-2,1-1,-1 0,1-2,0 0,0-2,-22-9,35 12,1 0,1-1,-1 0,0 0,1 0,0-1,1 0,-1-1,1 1,0-1,1-1,-1 1,-6-14,7 9,0 1,1-1,0 1,1-1,1-1,0 1,0 0,1 0,1-18,3-25</inkml:trace>
</inkml:ink>
</file>

<file path=ppt/ink/ink1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12.023"/>
    </inkml:context>
    <inkml:brush xml:id="br0">
      <inkml:brushProperty name="width" value="0.05" units="cm"/>
      <inkml:brushProperty name="height" value="0.05" units="cm"/>
      <inkml:brushProperty name="color" value="#008C3A"/>
      <inkml:brushProperty name="ignorePressure" value="1"/>
    </inkml:brush>
  </inkml:definitions>
  <inkml:trace contextRef="#ctx0" brushRef="#br0">236 24,'11'-19,"-11"19,0 0,0 0,1 0,-1 0,0 0,0-1,0 1,0 0,0 0,0 0,0 0,0 0,0 0,0 0,0-1,0 1,0 0,0 0,0 0,0 0,0 0,0 0,0 0,0 0,0-1,0 1,0 0,0 0,0 0,0 0,-1 0,1 0,0 0,0 0,0 0,0-1,0 1,0 0,0 0,0 0,0 0,0 0,-1 0,1 0,0 0,0 0,0 0,0 0,0 0,0 0,0 0,0 0,-1 0,1 0,0 0,0 0,0 0,0 0,0 0,0 0,0 0,-1 0,1 0,0 0,-30 19,5-2,-148 91,173-108,-1 0,0 1,0-1,0 0,0 1,0-1,1 1,-1 0,0-1,0 1,1 0,-1-1,0 1,1 0,-1 0,1-1,-1 1,1 0,-1 0,1 0,0 0,-1 0,1 0,0 0,0 0,0 0,0 0,0-1,0 3,1-2,0 0,0 0,0 0,0-1,1 1,-1 0,0 0,1-1,-1 1,1-1,-1 1,0-1,1 1,-1-1,1 0,1 0,71 2,-72-2,93-8,-67 4,1 1,0 1,-1 1,1 2,0 1,43 9,-68-10,-1 0,1 0,-1 0,0 1,1-1,-1 1,0 0,0 0,0 0,0 0,-1 0,1 1,0 0,-1-1,0 1,1 0,-1 0,-1 0,1 0,0 0,2 7,-4-7,1 0,-1 0,0 0,0 0,-1 0,1 0,0 0,-1 0,0-1,0 1,0 0,0 0,0-1,0 1,-1 0,1-1,-1 1,0-1,1 0,-1 1,0-1,-1 0,1 0,0 0,-1-1,-4 4,-9 4,-2 1,1-2,-1 0,0-1,-1-1,-37 7,27-8,0-1,-1-2,-56-2,79 0,0-1,0 0,0 0,0-1,0 1,1-2,-1 1,1-1,-1 0,1 0,-11-8,-7-13</inkml:trace>
</inkml:ink>
</file>

<file path=ppt/ink/ink1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12.354"/>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0,'7'11,"3"15,3 19,0 15,-3 14,-3 9,-2 1,-3-2,-1-11,-1-14,4-17,0-15</inkml:trace>
</inkml:ink>
</file>

<file path=ppt/ink/ink1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12.689"/>
    </inkml:context>
    <inkml:brush xml:id="br0">
      <inkml:brushProperty name="width" value="0.05" units="cm"/>
      <inkml:brushProperty name="height" value="0.05" units="cm"/>
      <inkml:brushProperty name="color" value="#008C3A"/>
      <inkml:brushProperty name="ignorePressure" value="1"/>
    </inkml:brush>
  </inkml:definitions>
  <inkml:trace contextRef="#ctx0" brushRef="#br0">663 1,'-64'4,"-43"1,-19 0,1-1,18-2,27-4,27-2</inkml:trace>
</inkml:ink>
</file>

<file path=ppt/ink/ink1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13.081"/>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0 117,'69'1,"0"-3,-1-3,125-25,-187 29,0-1,0 0,0-1,0 1,0-1,-1 0,0-1,1 1,6-7,-12 9,1 1,-1-1,1 1,-1-1,1 1,-1-1,0 1,1-1,-1 1,0-1,1 0,-1 1,0-1,0 0,0 1,1-1,-1 0,0 1,0-1,0 0,0 1,0-1,0 0,-1 1,1-1,0 1,0-1,0 0,-1 1,1-1,0 0,-1 0,-1-1,0 1,0-1,-1 1,1-1,0 1,-1 0,1 0,-1 0,0 0,1 0,-1 1,0-1,-3 0,-20-3,-1 1,1 0,-1 2,0 2,0 0,-28 5,44-3,-1-1,1 2,0-1,0 2,0-1,1 1,-13 8,17-9,1 0,-1 1,1 0,0 0,0 0,1 0,-1 1,1-1,0 1,1 1,-1-1,-4 13,7-16,0 1,-1 0,1-1,1 1,-1 0,0 0,1 0,0 0,0 0,0-1,0 1,1 0,0 0,-1 0,1 0,1-1,-1 1,0-1,1 1,4 6,-2-5,0 0,1-1,0 1,0-1,0 0,0 0,1-1,-1 0,1 0,0 0,9 3,9 1,0-1,0-1,1-1,-1-1,36 0,9-4</inkml:trace>
</inkml:ink>
</file>

<file path=ppt/ink/ink1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13.415"/>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77,'12'58,"8"24,-18-75,0-1,0 0,1 0,0 0,0 0,1-1,0 1,-1-1,9 8,-8-10,-1-1,0 0,1 0,-1 0,1-1,0 1,-1-1,1 0,0 0,0 0,0-1,0 1,0-1,0 0,0 0,0 0,0-1,0 1,0-1,0 0,-1 0,1 0,0-1,-1 1,1-1,5-3,9-6,1 0,-2-2,25-20,-40 31,18-17,25-21,-42 38,-1 0,1 0,0 1,0-1,0 0,0 1,0 0,0 0,0 0,0 0,1 0,-1 1,5-1,-6 1,0 1,-1-1,1 1,0 0,0-1,0 1,-1 0,1 0,0 0,-1 1,1-1,-1 0,1 1,-1-1,0 0,1 1,1 2,19 36,-9-17,-12-20,1 0,0 0,0 0,0-1,0 1,0-1,1 0,-1 1,1-1,-1 0,1-1,0 1,0 0,0-1,0 1,0-1,0 0,0 0,0 0,0-1,1 1,-1-1,0 1,6-1,-2-2,1 0,-1-1,0 1,0-1,0-1,0 1,0-1,-1 0,11-9,42-32,87-60,-125 92,0 2,1 0,0 1,1 1,31-8,-47 15,0 1,0 0,0 0,0 1,0 0,1 0,-1 1,0 0,0 0,0 1,0-1,0 1,-1 1,9 3,-5 0,-1-1,0 2,0-1,0 1,-1 1,0-1,0 1,10 14,-6-6,-2 1,0 0,0 1,-2 0,0 0,-1 1,-1 0,-1 0,6 38,-11-29,-4-9</inkml:trace>
</inkml:ink>
</file>

<file path=ppt/ink/ink1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19.652"/>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29,'0'4,"-1"14,2 0,0 0,4 21,-3-32,0-1,0 1,1 0,0-1,0 0,0 0,1 0,0 0,0 0,1-1,6 7,-1-2,0 0,1-1,0 0,1-1,-1 0,25 11,-31-17,0 0,0-1,0 1,1-1,-1 0,1 0,-1-1,0 1,1-1,-1 0,1-1,-1 1,1-1,-1 0,0-1,1 1,-1-1,0 0,0-1,6-3,11-8,-2-2,0 0,34-38,-33 31,49-38,-69 60,1 0,0 0,-1-1,1 1,0 1,0-1,0 0,0 0,0 1,0-1,0 1,0 0,0-1,0 1,1 0,-1 0,0 0,0 1,0-1,0 0,0 1,0-1,0 1,0 0,0 0,0 0,0 0,-1 0,1 0,0 0,2 3,5 5,0 1,-1-1,0 1,10 18,11 13,-21-33,-1 0,1-1,1 0,-1-1,1 0,0 0,1-1,-1 0,1-1,0 0,19 5,-22-8,0 1,0-2,0 1,-1-1,1 0,0-1,0 0,0 0,-1 0,1-1,0 0,-1 0,1 0,-1-1,0 0,0-1,0 1,-1-1,10-7,-6 2,0 0,-1-1,0 0,-1 0,1-1,-2 1,0-1,0-1,5-15,-10 23,1 0,-1-1,0 1,-1-1,1 1,-1-1,0 1,0-1,0 1,0-1,-1 1,-2-8,2 9,0 0,-1 0,1 1,-1-1,0 1,0-1,0 1,0 0,0-1,-1 1,1 0,-1 1,1-1,-1 0,0 1,1-1,-1 1,0 0,0 0,-5-1,-51-6,32 8</inkml:trace>
</inkml:ink>
</file>

<file path=ppt/ink/ink1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19.975"/>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0,'0'4,"0"9,0 5,0 8,3 3,2 0,4-4,3-7,1-7</inkml:trace>
</inkml:ink>
</file>

<file path=ppt/ink/ink1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20.324"/>
    </inkml:context>
    <inkml:brush xml:id="br0">
      <inkml:brushProperty name="width" value="0.05" units="cm"/>
      <inkml:brushProperty name="height" value="0.05" units="cm"/>
      <inkml:brushProperty name="color" value="#008C3A"/>
      <inkml:brushProperty name="ignorePressure" value="1"/>
    </inkml:brush>
  </inkml:definitions>
  <inkml:trace contextRef="#ctx0" brushRef="#br0">270 1,'0'26,"0"24,0 15,-4 7,0-1,-1-5,1-6,1-9,5-15,10-12,2-10</inkml:trace>
  <inkml:trace contextRef="#ctx0" brushRef="#br0" timeOffset="1">580 332,'-60'8,"-35"2,-17-1,4-1,17-10,22-12,25-4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8:44.10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16 25,'-4'-4,"-2"-6,1-1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9:42.850"/>
    </inkml:context>
    <inkml:brush xml:id="br0">
      <inkml:brushProperty name="width" value="0.05" units="cm"/>
      <inkml:brushProperty name="height" value="0.05" units="cm"/>
      <inkml:brushProperty name="color" value="#AB008B"/>
      <inkml:brushProperty name="ignorePressure" value="1"/>
    </inkml:brush>
  </inkml:definitions>
  <inkml:trace contextRef="#ctx0" brushRef="#br0">255 0,'0'1,"0"0,-1 0,1 0,0 0,0-1,-1 1,1 0,-1 0,1 0,-1-1,1 1,-1 0,0 0,1-1,-1 1,0 0,1-1,-1 1,0-1,0 1,-1 0,-22 9,18-8,-18 8,-78 35,94-41,-1 1,1 0,0 1,0 0,0 0,1 1,0 0,-11 13,18-19,-1 0,1 0,-1 0,0 0,1 1,0-1,-1 0,1 0,0 0,-1 0,1 1,0-1,0 0,0 0,0 0,0 1,0-1,1 0,-1 0,0 0,1 1,-1-1,0 0,1 0,-1 0,1 0,0 0,-1 0,1 0,0 0,0 0,0 0,-1-1,1 1,0 0,0 0,0-1,0 1,0 0,1-1,-1 0,2 2,8 2,0 1,1-1,17 3,-13-2,-7-3,32 10,55 24,-85-31,0 1,0-1,-1 2,0 0,0 0,-1 0,0 1,0 1,13 17,-20-25,0 1,-1 0,0 0,1 0,-1 0,0 0,0 1,0-1,0 0,0 0,-1 1,1-1,-1 1,1-1,-1 0,0 1,0-1,0 1,0-1,-1 0,1 1,-1-1,1 1,-1-1,0 0,0 0,0 1,0-1,0 0,0 0,-1 0,1 0,-1 0,1-1,-1 1,0 0,0-1,0 1,0-1,0 1,0-1,0 0,0 0,0 0,-1 0,1 0,0-1,-1 1,-3 0,-37 2,-1-8</inkml:trace>
</inkml:ink>
</file>

<file path=ppt/ink/ink1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20.668"/>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0,'21'44,"-2"1,-3 1,12 49,17 143,-43-224,-1-4,0 0,1 0,1 0,-1 0,6 12,-7-21,-1 1,1-1,0 1,0-1,0 0,0 1,0-1,0 0,0 0,0 0,1 0,-1 0,0 0,0 0,1 0,-1 0,1-1,-1 1,1-1,-1 1,1-1,-1 1,1-1,0 0,-1 0,1 0,0 0,-1 0,1 0,-1 0,1 0,-1-1,1 1,0-1,-1 1,1-1,-1 1,0-1,1 0,1-1,26-14,50-38,-62 40,1 2,-1 0,2 0,0 2,0 1,1 0,32-10,-49 18,1 1,-1-1,0 1,0-1,1 1,-1 0,0 0,0 0,1 0,-1 1,0 0,0-1,1 1,-1 0,0 0,0 1,0-1,0 1,-1-1,1 1,3 2,-1 2,1 1,-1-1,0 1,-1 0,0 0,5 12,-5-12,-1 1,1-1,0 0,1-1,-1 1,1-1,1 0,7 8,0-6</inkml:trace>
</inkml:ink>
</file>

<file path=ppt/ink/ink1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21.007"/>
    </inkml:context>
    <inkml:brush xml:id="br0">
      <inkml:brushProperty name="width" value="0.05" units="cm"/>
      <inkml:brushProperty name="height" value="0.05" units="cm"/>
      <inkml:brushProperty name="color" value="#008C3A"/>
      <inkml:brushProperty name="ignorePressure" value="1"/>
    </inkml:brush>
  </inkml:definitions>
  <inkml:trace contextRef="#ctx0" brushRef="#br0">448 401,'0'-1,"15"-27,-2 0,-1-1,-1-1,9-41,-18 64,-1 1,0-1,0 1,0-1,-1 0,0 0,-1 1,1-1,-1 0,-1 1,1-1,-1 1,0-1,-1 1,1 0,-1 0,-1 0,1 0,-1 1,0-1,0 1,0 0,-1 0,0 0,0 1,-8-6,3 3,1 2,-1-1,0 1,0 1,0 0,0 0,-1 1,-11-2,16 4,0 0,1 1,-1 0,0 0,0 0,0 1,1 0,-1 0,0 1,1-1,-1 1,1 1,0-1,0 1,0-1,0 1,-6 5,-8 9,1 1,0 0,2 2,0 0,1 1,1 0,0 1,2 1,1 0,-13 40,6-10,3 1,3 0,-11 102,22-144,-1 12,0 1,4 45,-2-64,1-1,-1 0,1 1,1-1,-1 0,1 0,0 0,0 0,0 0,1 0,0 0,-1-1,2 0,-1 1,1-1,-1 0,1-1,0 1,5 3,14 4</inkml:trace>
</inkml:ink>
</file>

<file path=ppt/ink/ink1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21.338"/>
    </inkml:context>
    <inkml:brush xml:id="br0">
      <inkml:brushProperty name="width" value="0.05" units="cm"/>
      <inkml:brushProperty name="height" value="0.05" units="cm"/>
      <inkml:brushProperty name="color" value="#008C3A"/>
      <inkml:brushProperty name="ignorePressure" value="1"/>
    </inkml:brush>
  </inkml:definitions>
  <inkml:trace contextRef="#ctx0" brushRef="#br0">533 1,'-56'4,"-38"4,-18 2,3-1,16-3,24-1</inkml:trace>
</inkml:ink>
</file>

<file path=ppt/ink/ink1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21.68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1 269,'1'7,"6"19,-1-21,2-15,8-19,3-8,1 1,2 0,2 2,51-59,-72 90,0 0,0 1,0-1,1 1,-1-1,1 1,-1 0,1 0,0 0,0 1,0-1,-1 1,7-1,-7 2,0 0,0 0,1 1,-1-1,0 1,0 0,1 0,-1 0,0 0,0 1,0-1,0 1,-1 0,1-1,0 1,3 4,21 17,1-2,0-1,2-1,0-2,40 17,-60-29,1-1,0-1,0 1,0-1,0-1,1 0,-1-1,0 0,1-1,-1 0,1-1,-1 0,1-1,-1 0,0-1,0 0,0-1,0 0,17-9,-23 10,-1 0,0-1,1 1,-1-1,0 0,-1 0,1 0,-1 0,0-1,0 0,0 1,3-10,-5 12,0 1,-1-1,1-1,-1 1,1 0,-1 0,0 0,0 0,0 0,0 0,0 0,-1 0,1 0,-1 0,1 0,-1 0,0 0,1 0,-1 0,0 0,0 0,-1 1,1-1,0 0,-1 1,1-1,0 1,-1-1,0 1,1 0,-1 0,0 0,0 0,0 0,-3-1,-8-4,0 2,-1 0,0 0,0 1,0 1,0 1,0 0,0 0,0 1,0 1,0 1,-15 3,7-1,0 2,1 0,-1 1,1 1,1 2,-37 21,43-21,-1 0,1 2,1 0,-21 24,28-30,1 0,1 1,-1-1,1 1,0 0,1 0,0 1,0-1,0 1,1-1,0 1,1 0,-2 8,3-13,1-1,-1 1,0 0,1 0,-1-1,1 1,0 0,0-1,0 1,0-1,0 1,1-1,-1 1,1-1,0 0,-1 0,1 0,0 0,0 0,0 0,1-1,-1 1,3 1,4 2,0-1,0 0,0-1,0 0,12 2,40 6</inkml:trace>
</inkml:ink>
</file>

<file path=ppt/ink/ink1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22.072"/>
    </inkml:context>
    <inkml:brush xml:id="br0">
      <inkml:brushProperty name="width" value="0.05" units="cm"/>
      <inkml:brushProperty name="height" value="0.05" units="cm"/>
      <inkml:brushProperty name="color" value="#008C3A"/>
      <inkml:brushProperty name="ignorePressure" value="1"/>
    </inkml:brush>
  </inkml:definitions>
  <inkml:trace contextRef="#ctx0" brushRef="#br0">716 1,'-292'27,"225"-17,1 3,-81 26,129-33,0 1,0 1,-23 14,38-20,-1-1,1 1,0 0,1 0,-1 0,0 0,1 1,-1-1,1 1,-1-1,1 1,0 0,0 0,1 0,-1 0,1 0,-1 0,1 1,0-1,0 0,0 1,1-1,-1 1,1-1,0 7,1-7,1 0,0 0,-1 0,1 0,1 0,-1 0,0-1,1 1,-1-1,1 1,0-1,-1 0,1 0,0 0,1-1,-1 1,0-1,0 1,1-1,-1 0,0-1,1 1,-1 0,5-1,14 4,-1-2,33 0,-27-3,-1-1,0-1,0-1,0-2,0-1,-1 0,26-13,-6-1,0-1,72-50,-106 64,-4 2,1 1,0-1,1 2,10-6,-18 10,0-1,-1 1,1-1,0 1,0 0,0 0,0-1,0 1,0 0,0 0,0 0,0 0,0 0,0 0,0 0,0 1,0-1,0 0,0 0,0 1,0-1,0 0,0 1,-1-1,1 1,0 0,0-1,0 1,-1 0,1-1,0 1,-1 0,1 0,0-1,-1 1,1 0,-1 0,0 0,1 0,-1 0,0 0,1 0,-1 0,0 0,0 0,0 0,0 1,1 22,-1-1,-1 1,-1-1,-1 0,-1 0,-11 36,7-27,1 0,-3 43,12-46,5-11</inkml:trace>
</inkml:ink>
</file>

<file path=ppt/ink/ink1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22.408"/>
    </inkml:context>
    <inkml:brush xml:id="br0">
      <inkml:brushProperty name="width" value="0.05" units="cm"/>
      <inkml:brushProperty name="height" value="0.05" units="cm"/>
      <inkml:brushProperty name="color" value="#008C3A"/>
      <inkml:brushProperty name="ignorePressure" value="1"/>
    </inkml:brush>
  </inkml:definitions>
  <inkml:trace contextRef="#ctx0" brushRef="#br0">4 107,'0'58,"-2"-32,1 1,1-1,2 1,0-1,2 0,1 0,12 36,-16-59,0 0,0 0,0-1,0 1,0 0,1-1,-1 1,1-1,0 0,0 1,0-1,0 0,0 0,0 0,0-1,1 1,-1 0,1-1,-1 0,1 1,0-1,-1 0,1 0,0-1,0 1,0 0,0-1,0 0,-1 0,1 0,0 0,0 0,0 0,0-1,0 0,0 1,-1-1,1 0,0 0,0-1,-1 1,1 0,-1-1,3-2,9-5,-2 0,1-1,-1-1,-1 0,1-1,16-23,-16 15,-1 0,-1-1,-1 0,-1 0,0-1,-2 0,0 0,-2-1,0 0,-2 1,0-1,-3-34,0 25</inkml:trace>
</inkml:ink>
</file>

<file path=ppt/ink/ink1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22.743"/>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23,'96'19,"415"65,-507-83,18 1,0-1,0-1,23-3,-41 3,0 0,0-1,0 1,0-1,0 0,0 0,0-1,-1 1,1-1,0 0,-1 0,1 0,-1 0,0-1,0 1,0-1,0 0,0 0,0 0,-1 0,1 0,-1-1,3-6,-4 8,0 1,-1-1,1 0,-1 1,0-1,1 0,-1 0,0 0,0 1,0-1,0 0,-1 0,1 1,0-1,-1 0,1 0,-1 1,0-1,1 1,-1-1,0 0,0 1,-2-3,0 1,1 1,-1 0,0 0,0 0,0 0,-1 0,1 1,0-1,-1 1,1 0,-5-1,-4-1,-1 1,0 1,0 0,0 1,-23 2,26 0,0 0,-1 1,1 0,0 1,1 0,-1 1,1 0,0 0,0 1,0 0,1 1,0 0,0 0,1 1,0 0,-7 10,11-14,0 1,0-1,0 0,1 1,0 0,0 0,0 0,0 0,1 0,0 0,0 0,0 0,1 0,0 1,0-1,0 0,0 0,1 0,0 1,0-1,1 0,-1 0,1 0,0-1,0 1,1 0,-1-1,1 1,0-1,0 0,1 0,-1 0,1 0,4 3,2 0,0-1,0 1,0-2,1 1,0-2,0 1,0-1,1-1,-1 0,1-1,0 0,23 0,26 0</inkml:trace>
</inkml:ink>
</file>

<file path=ppt/ink/ink1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23.07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62,'0'138,"0"-138,0 1,0-1,0 1,0-1,0 1,0-1,0 1,0-1,0 1,0-1,0 1,0-1,0 1,0-1,0 1,1-1,-1 1,0-1,0 1,0-1,1 0,-1 1,0-1,1 1,-1-1,0 0,1 1,-1-1,0 0,1 0,-1 1,1-1,-1 0,1 0,-1 1,1-1,19-11,26-39,-36 37,-7 9,77-77,-73 74,1 1,0 0,1 0,-1 0,1 1,1 0,-1 1,19-6,-25 9,0 1,1 0,-1 0,1 1,-1-1,1 1,-1 0,1 0,-1 0,0 0,0 0,1 1,-1-1,0 1,0 0,-1 0,1 0,0 1,-1-1,1 1,-1-1,0 1,0 0,0-1,0 1,3 6,5 9,-1 0,0 1,6 21,-14-38,1 4,-1 0,1-1,1 1,-1-1,1 0,0 0,0 0,1 0,-1 0,1-1,6 6,4-1</inkml:trace>
</inkml:ink>
</file>

<file path=ppt/ink/ink1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23.600"/>
    </inkml:context>
    <inkml:brush xml:id="br0">
      <inkml:brushProperty name="width" value="0.05" units="cm"/>
      <inkml:brushProperty name="height" value="0.05" units="cm"/>
      <inkml:brushProperty name="color" value="#008C3A"/>
      <inkml:brushProperty name="ignorePressure" value="1"/>
    </inkml:brush>
  </inkml:definitions>
  <inkml:trace contextRef="#ctx0" brushRef="#br0">511 1,'-34'23,"-43"37,66-49,0 0,0 0,1 1,1 0,-1 0,-12 25,21-35,0 1,-1-1,1 0,0 0,0 1,1-1,-1 0,0 1,1-1,-1 1,1-1,0 1,0-1,0 1,0 0,0-1,1 1,-1-1,1 1,-1-1,1 0,0 1,0-1,0 0,0 1,1-1,-1 0,1 0,-1 0,1 0,-1 0,1-1,0 1,0 0,0-1,0 1,0-1,1 0,-1 0,0 0,1 0,-1 0,4 1,9 2,0-1,0 0,0-1,0 0,31-2,-30-1,0-2,0 1,0-2,0 0,0-1,-1-1,0 0,0-1,0-1,-1 0,0-1,-1-1,0 0,18-17,-30 25,1 0,0 0,0 0,0 1,0-1,0 0,1 1,-1 0,1 0,-1 0,4-2,-3 4,-1-1,0 1,0-1,1 1,-1 0,0 0,0 0,0 0,0 0,0 1,3 2,-3-3,2 1,0 1,0-1,1-1,-1 1,0 0,1-1,-1 0,1 0,0 0,-1-1,1 0,-1 1,1-1,0-1,-1 1,1-1,0 0,-1 0,1 0,-1-1,0 1,1-1,-1 0,0-1,0 1,0-1,-1 1,6-6,9-8,-1 0,-1-1,-1-1,17-25,-20 27,-10 14,22-25,-24 26,1 1,-1 0,1-1,-1 1,0 0,1-1,-1 1,1 0,-1 0,1-1,-1 1,1 0,0 0,-1 0,1 0,-1 0,1-1,-1 1,1 0,-1 0,1 1,-1-1,1 0,0 0,-1 0,1 0,-1 0,1 1,-1-1,1 0,-1 0,1 1,-1-1,0 0,1 1,-1-1,1 0,-1 1,0-1,1 1,-1-1,0 1,1-1,-1 1,0-1,0 1,1-1,-1 1,0-1,0 1,0-1,0 1,0-1,0 2,4 16,-1-1,-1 1,-1 0,-1 28,1 6,44 364,1 34,-46-431,0 0,-1 0,-1 0,-1 0,-1-1,0 1,-11 29,10-38,0 0,0 0,-1 0,0-1,-1 0,0 0,-1 0,1-1,-1 0,-1-1,0 0,0 0,0-1,-12 6,-3-1,0-1,-1-1,0-2,-1 0,1-2,-1 0,0-2,0-1,-31-2,1-2,0-2,0-4,-66-16,66 9,-98-38,126 40,1 0,1-1,0-2,1-1,-29-24,50 38,0 0,0-1,1 1,-1-1,1 0,0 0,0 0,1 0,-1 0,1-1,0 1,0-1,0 0,-1-8,3 10,0-1,0 1,1 0,-1-1,1 1,0 0,0 0,0 0,0 0,1 0,-1 0,1 0,0 0,0 0,0 1,0-1,1 1,-1-1,0 1,1 0,0 0,2-2,50-31</inkml:trace>
</inkml:ink>
</file>

<file path=ppt/ink/ink1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25.214"/>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21,'7'5,"-1"1,-1 0,1 0,-1 1,0-1,-1 1,1 0,-1 0,4 11,-1 1,0 0,-1 1,3 22,-5-19,0 1,-2 0,-1 0,-2 25,7-74,1 1,0-1,2 1,1 1,1 0,1 0,1 1,23-29,-35 48,1 1,0 0,0 0,0 0,0 0,0 1,0-1,1 0,-1 1,0 0,1-1,-1 1,1 0,0 0,-1 1,1-1,0 0,-1 1,1 0,0 0,0 0,-1 0,1 0,0 0,0 0,-1 1,5 1,4 2,0 1,-1 0,1 1,-1 0,12 10,16 8,-20-14,1-2,0 0,1-1,0-1,0-1,0-1,0 0,1-2,26 1,-38-3,-1-1,1 0,-1 0,1-1,-1 0,0 0,0-1,0 0,0 0,-1-1,9-4,-12 4,1 0,-1 0,1 0,-1 0,0-1,-1 0,1 1,-1-1,0 0,0-1,0 1,-1-1,0 1,0-1,-1 0,1 1,0-9,-1 12,-1-1,1 1,-1-1,0 0,0 1,0-1,0 1,0-1,-1 1,1-1,-1 1,0-1,1 1,-1-1,0 1,0 0,-1 0,1-1,0 1,-1 0,1 0,-1 0,0 0,0 1,0-1,0 0,0 1,-2-2,1 2,0 0,0 0,0 0,0 1,0-1,0 1,0 0,0 0,0 0,0 0,0 1,0-1,0 1,1-1,-1 1,0 0,0 0,0 1,1-1,-1 1,1-1,-1 1,1 0,-3 2,-6 6,0 0,1 1,0 1,1 0,0 0,1 1,0 0,-7 18,10-21,0 1,1 1,1-1,0 0,0 1,1 0,1-1,0 1,0 0,1 0,2 13,-1-20,1 0,-1 0,1 0,0 0,1 0,-1-1,1 1,0-1,0 0,0 0,1 0,0 0,-1 0,1-1,0 1,1-1,-1 0,1-1,-1 1,1-1,0 0,0 0,0 0,0-1,8 2,11 2,0-2,0 0,0-1,26-3,28-1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9:43.19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1,'20'0,"12"4,0 10,-2 10,-1 15,-6 12,-6 10,-7 11,-5 7,-3 1,-2-4,-1-11,0-12,0-12,-4-12,-2-15,2-10</inkml:trace>
</inkml:ink>
</file>

<file path=ppt/ink/ink1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25.581"/>
    </inkml:context>
    <inkml:brush xml:id="br0">
      <inkml:brushProperty name="width" value="0.05" units="cm"/>
      <inkml:brushProperty name="height" value="0.05" units="cm"/>
      <inkml:brushProperty name="color" value="#008C3A"/>
      <inkml:brushProperty name="ignorePressure" value="1"/>
    </inkml:brush>
  </inkml:definitions>
  <inkml:trace contextRef="#ctx0" brushRef="#br0">558 0,'-95'14,"-341"61,410-65,26-10,0 0,0 0,0 0,0 1,0-1,0 0,0 0,0 0,-1 0,1 0,0 1,0-1,0 0,0 0,0 0,0 0,0 1,0-1,0 0,0 0,0 0,0 0,0 1,0-1,0 0,0 0,0 0,1 0,-1 1,0-1,0 0,0 0,0 0,0 0,0 0,0 1,0-1,1 0,-1 0,0 0,0 0,0 0,0 0,0 0,1 0,-1 0,0 0,0 1,0-1,0 0,1 0,-1 0,0 0,0 0,0 0,0 0,1 0,45 6,107-6,-89-2,127 13,-181-9,-1 0,1 1,-1 0,1 1,-1 0,0 0,-1 1,1 0,-1 1,9 7,-15-11,0-1,0 1,0 0,0-1,-1 1,1 0,-1 0,1 1,-1-1,0 0,0 0,0 1,0-1,0 0,0 1,0-1,-1 1,0-1,1 1,-1 0,0-1,0 1,0-1,-1 1,1-1,-1 1,1-1,-1 1,0-1,0 1,0-1,0 0,0 0,0 1,-1-1,1 0,-1 0,0 0,1-1,-1 1,0 0,0 0,-4 2,-5 3,0 0,0 0,0-1,-1-1,0 0,0 0,0-1,-1 0,-21 2,17-3,1-1,0-1,-1-1,1 0,-1-1,1 0,-21-6,8-3</inkml:trace>
</inkml:ink>
</file>

<file path=ppt/ink/ink1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25.978"/>
    </inkml:context>
    <inkml:brush xml:id="br0">
      <inkml:brushProperty name="width" value="0.05" units="cm"/>
      <inkml:brushProperty name="height" value="0.05" units="cm"/>
      <inkml:brushProperty name="color" value="#008C3A"/>
      <inkml:brushProperty name="ignorePressure" value="1"/>
    </inkml:brush>
  </inkml:definitions>
  <inkml:trace contextRef="#ctx0" brushRef="#br0">3 265,'-1'76,"0"-24,7 81,1-107,-2-35,1-44,-14-119,1 20,7 146,0-1,0 0,1 1,0-1,1 1,-1 0,1-1,0 1,1 0,0 0,0 0,0 0,0 1,1-1,0 1,0 0,1 0,-1 1,8-7,-4 5,0 1,1 0,0 1,-1 0,1 0,1 1,-1 0,0 1,1 0,0 0,-1 1,14 0,-10 0,1 2,-1 0,1 1,-1 0,0 1,1 0,-2 1,25 11,-29-12,0 1,-1 1,1-1,-1 1,0 1,-1-1,0 1,1 0,-2 1,1-1,-1 1,0 0,0 1,3 7,-6-11,-1 0,1-1,-1 1,0 0,0 0,0 0,-1 0,1 0,-1 0,0 0,0 0,-1 0,1 0,-1 0,0 0,0 0,0-1,-3 8,1-5,-1 0,0-1,0 1,-1-1,1 0,-1-1,0 1,0-1,-1 0,-7 5,-10 3,0 0,0-2,-1-1,-45 12,39-14,0-2,-52 4,25-8</inkml:trace>
</inkml:ink>
</file>

<file path=ppt/ink/ink1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26.347"/>
    </inkml:context>
    <inkml:brush xml:id="br0">
      <inkml:brushProperty name="width" value="0.05" units="cm"/>
      <inkml:brushProperty name="height" value="0.05" units="cm"/>
      <inkml:brushProperty name="color" value="#008C3A"/>
      <inkml:brushProperty name="ignorePressure" value="1"/>
    </inkml:brush>
  </inkml:definitions>
  <inkml:trace contextRef="#ctx0" brushRef="#br0">314 51,'-48'12,"-57"23,88-27,-1 0,1 1,0 0,1 1,0 1,-16 15,30-24,-1 1,0-1,1 1,0 0,-1 0,1 0,0 0,1 0,-1 0,0 0,1 1,-1 3,1-5,1 0,0-1,0 1,0 0,1-1,-1 1,0 0,0-1,1 1,-1 0,1-1,0 1,0-1,-1 1,1-1,0 1,0-1,0 0,0 1,0-1,1 0,-1 0,0 0,1 0,-1 0,0 0,1 0,2 1,10 4,0 0,0-1,0-1,1 0,-1-1,1-1,0 0,16 0,8-1,76-9,-90 5,0-2,-1-1,43-15,-56 17,0 0,-1-2,0 1,0-1,0-1,-1 1,0-2,0 1,-1-1,11-13,-17 19,0 0,-1 0,1 0,-1-1,1 1,-1 0,0-1,0 1,0-1,0 0,-1 1,1-1,-1 1,1-1,-1 0,0 0,0 1,0-1,0 0,-1 1,1-1,-1 0,1 1,-1-1,0 1,0-1,0 1,-1-1,1 1,0 0,-1 0,0-1,1 1,-1 0,0 0,0 1,0-1,0 0,-1 1,1-1,0 1,-3-2,-10-4,1-1,-1 2,0 0,0 0,-28-5,-21 1,-1 1,-72 2,54 5</inkml:trace>
</inkml:ink>
</file>

<file path=ppt/ink/ink1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26.710"/>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4,'4'5,"-2"1,1 0,-1 0,0 0,0 0,0 0,-1 0,0 0,-1 0,1 1,-1-1,-1 8,2 3,0-8,-2-5,2 0,-1 1,0-1,1 1,0-1,0 0,0 0,3 8,-3-11,-1-1,1 1,-1-1,0 1,1-1,-1 0,1 1,-1-1,1 0,-1 1,1-1,0 0,-1 0,1 1,-1-1,1 0,0 0,-1 0,1 0,-1 0,1 0,0 0,-1 0,1 0,1 0,25-16,-1-5,1-1,1 1,1 1,46-24,-68 40,1 1,0-1,0 2,0-1,0 1,0 0,1 0,-1 1,0 0,1 1,-1 0,1 0,-1 1,0 0,1 1,-1-1,0 2,0-1,0 1,8 4,-11-4,0 1,0-1,-1 1,1 0,-1 0,0 1,0-1,0 1,-1 0,1 0,-1 0,3 8,4 9</inkml:trace>
</inkml:ink>
</file>

<file path=ppt/ink/ink1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27.230"/>
    </inkml:context>
    <inkml:brush xml:id="br0">
      <inkml:brushProperty name="width" value="0.05" units="cm"/>
      <inkml:brushProperty name="height" value="0.05" units="cm"/>
      <inkml:brushProperty name="color" value="#008C3A"/>
      <inkml:brushProperty name="ignorePressure" value="1"/>
    </inkml:brush>
  </inkml:definitions>
  <inkml:trace contextRef="#ctx0" brushRef="#br0">355 42,'-64'-1,"-73"3,119-1,1 1,-1 0,1 2,0 0,-23 9,39-13,-1 1,0 0,1-1,-1 1,1 0,-1 0,1-1,0 1,-1 1,1-1,0 0,0 0,0 0,0 0,0 1,0-1,0 1,0-1,-1 3,2-3,0 0,0 1,0-1,0 0,0 1,0-1,1 0,-1 1,0-1,1 0,-1 0,1 1,-1-1,1 0,0 0,-1 0,1 0,2 2,3 4,1-1,1 0,-1 0,1 0,11 5,60 29,23 13,-93-47,0-1,-1 2,0-1,0 1,0 1,-1-1,0 1,8 12,-15-19,1 0,0 0,-1 0,1 0,0 0,-1 0,1 0,-1 0,0 0,1 0,-1 0,0 0,0 0,1 1,-1-1,0 0,0 0,0 0,-1 0,1 0,0 1,0-1,-1 0,1 0,0 0,-1 0,1 0,-1 0,1 0,-2 2,0-2,-1 1,1 0,-1-1,1 1,-1-1,1 0,-1 0,0 0,0 0,1-1,-1 1,-3 0,-7 0,1 0,-1-1,1 0,-24-4,33 4,0-1,0 0,0 1,0-1,0-1,0 1,0 0,0-1,0 0,1 1,-1-1,1 0,-1 0,1-1,0 1,0 0,0-1,-3-3,5 4,-1 0,1 1,0-1,-1 0,1 1,0-1,0 0,0 0,1 1,-1-1,0 0,1 1,-1-1,1 0,-1 1,1-1,0 1,0-1,-1 1,1-1,0 1,0-1,1 1,-1 0,0 0,0-1,1 1,-1 0,0 0,1 0,-1 1,1-1,0 0,2-1,31-13,1 1,0 1,0 2,61-9,-1-2,-57 12,6 0,0-2,-1-2,0-2,57-30,-96 43,-1 0,1 0,-1-1,0 1,0-1,-1 0,1 0,-1-1,5-6,-8 10,1 0,-1 0,1 0,-1 0,1-1,-1 1,0 0,0 0,1 0,-1 0,0 0,0 0,0-1,0 1,-1 0,1 0,0 0,0 0,-1 0,1-1,-1 0,-1 1,1 0,0 0,0-1,0 1,-1 0,1 0,0 1,-1-1,1 0,-1 0,1 1,-1-1,0 1,1-1,-1 1,1-1,-3 1,-5-1,1 1,-1 0,0 0,1 1,-1 0,1 1,-1 0,1 0,0 0,0 1,0 1,0-1,0 1,1 1,-1-1,1 1,1 0,-11 11,8-9,2 0,-1 1,1 0,1 1,-1 0,1 0,1 0,0 0,0 1,1 0,0 0,1 0,0 1,-3 17,6-23,0 0,0 1,0-1,0 0,1 0,0 0,0 0,1 0,-1 0,1 0,0-1,0 1,1 0,-1-1,1 0,6 7,-3-4,1-1,0 0,0 0,0-1,1 0,0 0,0-1,15 6,5 0,1-2,-1-2,1 0,54 3,13-7,-8-5</inkml:trace>
</inkml:ink>
</file>

<file path=ppt/ink/ink1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28.19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1,'3'3,"3"6,-2 8,0 10,-1 6,3 10,3 8,5 12,3 5,3-2,2-3,0-9,1-11,0-12,0-11,3-9,-2-7</inkml:trace>
</inkml:ink>
</file>

<file path=ppt/ink/ink1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28.564"/>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1,'4'3,"5"10,0 9,4 9,2 6,3 9,2 7,-2 6,-1 1,-3 1,-1-2,-1-4,0-7,-2-8,1-12,0-13,-4-9</inkml:trace>
</inkml:ink>
</file>

<file path=ppt/ink/ink1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28.907"/>
    </inkml:context>
    <inkml:brush xml:id="br0">
      <inkml:brushProperty name="width" value="0.05" units="cm"/>
      <inkml:brushProperty name="height" value="0.05" units="cm"/>
      <inkml:brushProperty name="color" value="#008C3A"/>
      <inkml:brushProperty name="ignorePressure" value="1"/>
    </inkml:brush>
  </inkml:definitions>
  <inkml:trace contextRef="#ctx0" brushRef="#br0">674 6,'-56'-4,"-34"3,-16 1,-6 5,10 1,13 3,19 1,22-2</inkml:trace>
</inkml:ink>
</file>

<file path=ppt/ink/ink1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30.682"/>
    </inkml:context>
    <inkml:brush xml:id="br0">
      <inkml:brushProperty name="width" value="0.05" units="cm"/>
      <inkml:brushProperty name="height" value="0.05" units="cm"/>
      <inkml:brushProperty name="color" value="#008C3A"/>
      <inkml:brushProperty name="ignorePressure" value="1"/>
    </inkml:brush>
  </inkml:definitions>
  <inkml:trace contextRef="#ctx0" brushRef="#br0">203 377,'22'-33,"-2"0,21-49,-35 68,0 0,-1 0,-1-1,-1 0,0 0,-1 0,0 0,-1 0,-2-18,1 30,-1 0,1 0,-1 0,0 1,0-1,0 0,0 0,0 0,-1 1,1-1,-1 1,0-1,1 1,-1 0,0 0,-1 0,1 0,0 0,0 0,-1 0,1 1,-1-1,0 1,1 0,-1 0,0 0,0 0,0 0,-3 0,2 0,0 1,0 0,0-1,0 1,0 1,0-1,0 0,0 1,1 0,-1 0,0 0,0 1,1-1,-1 1,0 0,1 0,0 0,-1 0,1 0,0 1,-4 4,-8 13,1 0,2 1,0 0,1 1,-12 32,4 3,-13 62,20-65,3 2,2-1,2 1,3 0,2 0,11 74,-10-119,1 0,1-1,7 21,-9-27,0-1,1 0,0 0,0 0,0 0,0-1,0 1,0 0,1-1,-1 0,1 1,-1-1,1 0,0 0,0-1,4 3,10 1</inkml:trace>
</inkml:ink>
</file>

<file path=ppt/ink/ink1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31.016"/>
    </inkml:context>
    <inkml:brush xml:id="br0">
      <inkml:brushProperty name="width" value="0.05" units="cm"/>
      <inkml:brushProperty name="height" value="0.05" units="cm"/>
      <inkml:brushProperty name="color" value="#008C3A"/>
      <inkml:brushProperty name="ignorePressure" value="1"/>
    </inkml:brush>
  </inkml:definitions>
  <inkml:trace contextRef="#ctx0" brushRef="#br0">526 0,'-56'8,"-34"2,-13-1,0-1,7-2,18-3</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9:43.538"/>
    </inkml:context>
    <inkml:brush xml:id="br0">
      <inkml:brushProperty name="width" value="0.05" units="cm"/>
      <inkml:brushProperty name="height" value="0.05" units="cm"/>
      <inkml:brushProperty name="color" value="#AB008B"/>
      <inkml:brushProperty name="ignorePressure" value="1"/>
    </inkml:brush>
  </inkml:definitions>
  <inkml:trace contextRef="#ctx0" brushRef="#br0">463 51,'-29'-8,"-22"-3,-15 0,-5 3,-2 2,7 2,6 2,14 1</inkml:trace>
</inkml:ink>
</file>

<file path=ppt/ink/ink1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31.336"/>
    </inkml:context>
    <inkml:brush xml:id="br0">
      <inkml:brushProperty name="width" value="0.05" units="cm"/>
      <inkml:brushProperty name="height" value="0.05" units="cm"/>
      <inkml:brushProperty name="color" value="#008C3A"/>
      <inkml:brushProperty name="ignorePressure" value="1"/>
    </inkml:brush>
  </inkml:definitions>
  <inkml:trace contextRef="#ctx0" brushRef="#br0">103 1,'-4'30,"-1"17,-4 13,-3 6,-1 4,-1 1,-2-4,1-2,4-8,7-7,12-7,20-9,16-8,15-10,-1-7</inkml:trace>
</inkml:ink>
</file>

<file path=ppt/ink/ink1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31.685"/>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1,'45'30,"22"21,4 17,-7 8,-14 7,-15-1,-14 2,-15 1,-11-2,-17-1,-15-6,-2-17</inkml:trace>
</inkml:ink>
</file>

<file path=ppt/ink/ink1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34.604"/>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45,'4'0,"5"0,8 0,9 0,11 0,15-4,13 0,11-1,7-3,1 0,-7 2,-12 1,-13 2,-16 1</inkml:trace>
</inkml:ink>
</file>

<file path=ppt/ink/ink1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34.950"/>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9,'8'4,"9"1,18-1,13 0,14-1,15-5,10-6,5-1,-14 0</inkml:trace>
</inkml:ink>
</file>

<file path=ppt/ink/ink1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35.855"/>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1 752,'0'10,"2"1,-1-1,2 0,-1 0,1 0,1 0,0-1,0 1,9 13,-1-3,1 0,1-2,18 20,-22-28,-1-1,2 0,-1 0,1-1,1 0,16 7,-22-12,-1 0,1-1,0 0,0 0,0 0,0-1,0 0,0 0,1-1,-1 1,0-1,0-1,1 1,-1-1,0 0,8-3,-10 2,0 0,0-1,0 1,-1-1,1 0,-1 0,0 0,0 0,0-1,0 1,0-1,-1 0,0 0,1 0,-2 0,1 0,0 0,-1 0,0-1,1-4,2-8,-1-1,-1 1,0-34,-6 17,-1 0,-1-1,-2 2,-2-1,-1 1,-23-47,14 30,-23-80,41 119,-17-85,17 87,1 0,1 0,0-1,0 1,1 0,0-1,0 1,4-10,-4 16,0 0,1 1,-1-1,1 1,-1-1,1 1,0 0,0 0,0 0,0 0,0 0,1 0,-1 1,0-1,1 0,0 1,-1 0,1 0,0 0,5-1,5-1,1 0,0 2,18-1,5 0,289-30,-136 15,542-25,-313 24,1155-17,-1546 35</inkml:trace>
</inkml:ink>
</file>

<file path=ppt/ink/ink1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36.718"/>
    </inkml:context>
    <inkml:brush xml:id="br0">
      <inkml:brushProperty name="width" value="0.05" units="cm"/>
      <inkml:brushProperty name="height" value="0.05" units="cm"/>
      <inkml:brushProperty name="color" value="#008C3A"/>
      <inkml:brushProperty name="ignorePressure" value="1"/>
    </inkml:brush>
  </inkml:definitions>
  <inkml:trace contextRef="#ctx0" brushRef="#br0">403 0,'3'4,"-5"5,-11 8,-11 9,-8 7,-6 6,-5 0,-1 1,-2-2,-1-5,5-4,5-6,13-8,10-6</inkml:trace>
</inkml:ink>
</file>

<file path=ppt/ink/ink1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37.168"/>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47,'11'-6,"-1"-1,1 2,0 0,1 0,-1 1,1 0,0 1,0 1,0-1,0 2,0 0,1 0,-1 1,0 1,0 0,1 1,-1 0,0 1,-1 0,1 1,0 0,-1 1,0 0,0 1,17 12,154 147,-39-31,-47-42,-81-79</inkml:trace>
</inkml:ink>
</file>

<file path=ppt/ink/ink1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38.162"/>
    </inkml:context>
    <inkml:brush xml:id="br0">
      <inkml:brushProperty name="width" value="0.05" units="cm"/>
      <inkml:brushProperty name="height" value="0.05" units="cm"/>
      <inkml:brushProperty name="color" value="#008C3A"/>
      <inkml:brushProperty name="ignorePressure" value="1"/>
    </inkml:brush>
  </inkml:definitions>
  <inkml:trace contextRef="#ctx0" brushRef="#br0">22 111,'-1'-1,"0"1,-1-1,1 1,0-1,0 0,-1 1,1-1,0 0,0 0,0 0,0 0,0 0,0 0,0-1,0 1,1 0,-1 0,0-1,1 1,-2-3,2 3,0 0,0-1,1 1,-1 0,0 0,1 0,-1 0,0-1,1 1,0 0,-1 0,1 0,-1 0,1 0,0 0,0 0,0 0,0 0,1 0,4-4,0 1,0 0,1 0,-1 0,1 1,11-3,5-3,1 2,1 2,-1 0,1 1,0 1,0 1,0 2,28 2,-50-1,0-1,-1 0,1 1,0-1,-1 1,1 0,-1 0,1 0,-1 0,0 0,1 1,-1-1,0 1,0-1,0 1,0 0,0 0,0 0,-1 0,1 0,-1 0,1 0,-1 1,0-1,2 4,-3-3,0 0,0 0,0 0,0 0,0 0,-1 0,1 0,-1 0,0 0,0 0,0 0,0 0,0 0,-1 0,1-1,-1 1,0-1,0 1,0-1,0 0,-4 3,-6 6,0-2,-1 1,0-2,-24 13,-15 8,51-29,0 1,1-1,-1 1,0-1,0 0,1 1,-1 0,0-1,1 1,-1-1,0 1,1 0,-1 0,1-1,-1 1,1 0,-1 0,1-1,0 1,-1 0,1 0,0 1,0-1,1 0,-1-1,0 1,1-1,-1 1,1-1,0 1,-1-1,1 1,-1-1,1 0,0 1,-1-1,1 0,0 1,-1-1,1 0,0 0,0 0,-1 0,2 1,52 2,-47-3,432-3,-401 3</inkml:trace>
</inkml:ink>
</file>

<file path=ppt/ink/ink1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39.472"/>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43,'4'0,"5"0,4 0,5 0,2 0,5 0,7 0,8 0,9-4,7-1,6-3,0-1,-8 1,-8 3,-13 1</inkml:trace>
</inkml:ink>
</file>

<file path=ppt/ink/ink1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39.820"/>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0,'8'27,"2"19,-1 6,-1-2,-2-6,1-7,3-9,1-10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9:43.86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1 146,'127'1,"145"-3,-260 2,46-4,-55 3,0 1,0-1,0 0,0 1,0-1,-1-1,1 1,0 0,-1-1,1 1,-1-1,1 0,-1 1,0-1,4-4,-6 5,1 0,-1 0,1 0,-1 0,1 0,-1 0,0 0,1 0,-1 0,0 0,0 0,0 0,0 0,0 0,0-1,0 1,0 0,0 0,-1 0,1 0,0 0,-1 0,0-1,0 0,-1-1,1 0,-1 1,0 0,0-1,0 1,0 0,-4-2,-3-2,0 0,0 0,-18-7,9 6,1 1,-1 0,-1 1,1 1,-1 1,-28-2,42 5,-1 0,1 0,-1 0,1 1,-1-1,1 1,0 0,-1 1,1 0,0-1,0 2,0-1,0 0,0 1,1 0,-1 0,1 1,0-1,0 1,0 0,0 0,0 0,1 1,0-1,0 1,-4 8,4-4,0 0,0 1,1 0,0-1,1 1,0 0,0 0,1 0,1 0,0 0,0 0,1 0,0-1,0 1,1 0,1-1,4 11,-5-15,0 1,0-1,0 0,1 0,-1 0,1-1,0 1,1-1,-1 0,1 0,-1 0,1-1,1 0,-1 0,0 0,1 0,-1-1,1 0,0 0,-1-1,1 1,0-1,0-1,0 1,0-1,0 0,0 0,0-1,8-1,17-7</inkml:trace>
</inkml:ink>
</file>

<file path=ppt/ink/ink1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40.394"/>
    </inkml:context>
    <inkml:brush xml:id="br0">
      <inkml:brushProperty name="width" value="0.05" units="cm"/>
      <inkml:brushProperty name="height" value="0.05" units="cm"/>
      <inkml:brushProperty name="color" value="#008C3A"/>
      <inkml:brushProperty name="ignorePressure" value="1"/>
    </inkml:brush>
  </inkml:definitions>
  <inkml:trace contextRef="#ctx0" brushRef="#br0">2 158,'0'-4,"-1"1,1-1,0 1,-1-1,1 1,1-1,-1 0,1 1,-1-1,1 1,0 0,0-1,1 1,-1 0,1-1,-1 1,5-5,-2 3,1 0,-1 0,1 1,0-1,0 1,1 1,0-1,-1 1,7-3,10-3,0 1,1 2,0 0,31-4,-37 7,-1 1,1 0,1 1,-1 1,0 1,0 0,19 5,-31-5,0 1,1-1,-1 1,0 1,-1-1,1 1,0-1,-1 2,0-1,1 0,-1 1,0-1,-1 1,1 0,-1 1,0-1,0 1,0-1,0 1,-1 0,0 0,0 0,0 0,-1 0,1 0,-1 7,0-5,0-1,-1 0,0 0,0 1,0-1,-1 0,0 1,0-1,-1 0,0 0,0 0,0 0,-1 0,0-1,0 1,0-1,-1 1,0-1,0-1,0 1,0 0,-1-1,-7 6,-11 6,-1 0,0-1,-53 22,37-17,15-8,5-3,1 1,-22 16,40-26,0 0,1 0,-1 1,1-1,-1 0,1 1,-1-1,1 1,-1-1,1 1,-1-1,1 1,-1-1,1 1,0 0,-1-1,1 1,0-1,0 1,-1 0,1-1,0 1,0 0,0-1,0 1,0 0,0-1,0 1,0 1,17 9,38-1,-50-9,101 8,175-6,-269-4,0 1,1-2,-1 0,0 0,0-1,0 0,22-11,-10 1</inkml:trace>
</inkml:ink>
</file>

<file path=ppt/ink/ink1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40.722"/>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1,'0'7,"0"11,0 9,0 11,0 4,0 1,0-3,0-3,0-6,0-7</inkml:trace>
</inkml:ink>
</file>

<file path=ppt/ink/ink1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41.075"/>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0,'11'12,"8"10,4 14,-2 7,-4 9,-2 2,-3-4,1-7,-3-7,1-9,2-14,0-8</inkml:trace>
</inkml:ink>
</file>

<file path=ppt/ink/ink1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41.405"/>
    </inkml:context>
    <inkml:brush xml:id="br0">
      <inkml:brushProperty name="width" value="0.05" units="cm"/>
      <inkml:brushProperty name="height" value="0.05" units="cm"/>
      <inkml:brushProperty name="color" value="#008C3A"/>
      <inkml:brushProperty name="ignorePressure" value="1"/>
    </inkml:brush>
  </inkml:definitions>
  <inkml:trace contextRef="#ctx0" brushRef="#br0">625 14,'-26'-4,"-20"-1,-14 1,-11 4,-9 6,-2 5,2 6,7 3,12-2,16-4</inkml:trace>
</inkml:ink>
</file>

<file path=ppt/ink/ink1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41.840"/>
    </inkml:context>
    <inkml:brush xml:id="br0">
      <inkml:brushProperty name="width" value="0.05" units="cm"/>
      <inkml:brushProperty name="height" value="0.05" units="cm"/>
      <inkml:brushProperty name="color" value="#008C3A"/>
      <inkml:brushProperty name="ignorePressure" value="1"/>
    </inkml:brush>
  </inkml:definitions>
  <inkml:trace contextRef="#ctx0" brushRef="#br0">292 162,'6'-9,"1"-2,0 1,0-2,-1 1,9-22,-15 31,1 0,0 0,-1 0,1 0,-1 0,0 0,0 0,1 0,-1 0,0 0,-1 0,1 0,0 0,-1 0,1 0,-1 1,1-1,-1 0,0 0,0 0,0 0,0 1,0-1,0 1,-1-1,1 0,0 1,-1 0,1-1,-1 1,0 0,1 0,-1 0,0 0,0 0,1 0,-1 1,-3-2,-3 0,1-1,-1 1,0 0,-1 1,1 0,0 0,0 1,0 0,-1 1,1-1,0 2,0-1,0 1,0 0,0 1,1 0,-1 0,1 0,-1 1,1 0,0 1,1 0,-1 0,1 0,0 1,0 0,1 0,-8 10,2 0,1 0,0 0,1 1,1 1,1-1,0 1,1 1,1-1,1 1,1 0,-2 25,4-19,1-1,1 0,2 0,0 0,1 0,2 0,0-1,2 0,0 0,1-1,2 0,0 0,1-1,1-1,24 29,-34-45,0-1,1 1,-1 0,1-1,0 0,-1 0,1 0,0-1,1 1,-1-1,0 0,1 0,0 0,-1-1,9 2,7-3</inkml:trace>
</inkml:ink>
</file>

<file path=ppt/ink/ink1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42.179"/>
    </inkml:context>
    <inkml:brush xml:id="br0">
      <inkml:brushProperty name="width" value="0.05" units="cm"/>
      <inkml:brushProperty name="height" value="0.05" units="cm"/>
      <inkml:brushProperty name="color" value="#008C3A"/>
      <inkml:brushProperty name="ignorePressure" value="1"/>
    </inkml:brush>
  </inkml:definitions>
  <inkml:trace contextRef="#ctx0" brushRef="#br0">411 0,'-42'8,"-24"5,-12 2,-5 1,5-2,15-3</inkml:trace>
</inkml:ink>
</file>

<file path=ppt/ink/ink1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43.845"/>
    </inkml:context>
    <inkml:brush xml:id="br0">
      <inkml:brushProperty name="width" value="0.05" units="cm"/>
      <inkml:brushProperty name="height" value="0.05" units="cm"/>
      <inkml:brushProperty name="color" value="#008C3A"/>
      <inkml:brushProperty name="ignorePressure" value="1"/>
    </inkml:brush>
  </inkml:definitions>
  <inkml:trace contextRef="#ctx0" brushRef="#br0">158 2,'-9'-1,"0"1,0 0,0 1,0 0,-1 1,1 0,-10 3,15-3,1 0,0 0,0 0,0 0,0 1,0-1,1 1,-1 0,1 0,-1 0,1 0,0 0,0 0,0 0,1 1,-1-1,1 1,0-1,0 1,-1 5,-8 48,2 0,2 0,3 1,7 93,-3-130,1 0,2 0,0 0,1 0,0-1,2 1,1-2,0 1,2-1,0 0,1-1,21 27,-29-41,1-1,0 1,0-1,0 0,0 0,0-1,1 1,-1-1,10 3,11 2</inkml:trace>
</inkml:ink>
</file>

<file path=ppt/ink/ink1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44.512"/>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22,'2'-2,"1"0,-1 0,1 0,0 0,-1 0,1 1,0-1,0 1,0 0,0 0,0 0,0 0,1 1,-1-1,0 1,0-1,0 1,1 0,-1 1,0-1,0 0,0 1,1 0,-1 0,0 0,5 2,-2 1,0-1,0 0,0 1,-1 0,0 1,0-1,0 1,0 0,-1 0,1 0,5 10,1 8,0 1,-2-1,0 2,-2-1,0 1,-2 0,2 31,-2-10,-3 0,-2 1,-7 50,5-82,0 1,-2-2,1 1,-2 0,-8 18,10-25,-1-1,0 0,-1 0,1 0,-1-1,0 1,-1-1,0-1,0 1,0-1,-11 8,-6-2</inkml:trace>
</inkml:ink>
</file>

<file path=ppt/ink/ink1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45.097"/>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1,'4'0,"5"0,4 0,1 0</inkml:trace>
</inkml:ink>
</file>

<file path=ppt/ink/ink1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45.728"/>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0 156,'1'-2,"-1"0,1 0,-1 1,1-1,-1 0,1 0,0 1,0-1,0 1,0-1,0 1,0-1,0 1,1-1,-1 1,0 0,1 0,-1 0,1 0,0 0,-1 0,1 0,0 0,-1 1,1-1,0 1,0-1,2 0,55-7,-56 8,17-1,7 0,1-2,29-6,9-2,2 2,92 1,-23 2,1166-35,-1008 30,26 1,-322 10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9:44.19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0,'7'12,"79"125,-76-125,0 1,0-1,2-1,-1 0,1 0,1-1,26 16,-36-24,1 0,1-1,-1 1,0-1,0 1,1-1,-1 0,0-1,1 1,-1-1,1 0,-1 0,1 0,-1-1,0 1,1-1,-1 0,0-1,1 1,-1-1,0 1,0-1,0 0,0-1,5-4,7-6,-1-1,-1 0,-1-1,20-27,17-19,-46 57,-1 1,1 0,0 0,0 0,1 0,-1 0,0 1,1-1,0 1,6-2,-8 4,-1 0,0 0,1-1,-1 1,1 1,-1-1,0 0,1 1,-1-1,0 1,1 0,-1-1,0 1,0 0,0 1,0-1,0 0,0 1,0-1,0 1,0-1,-1 1,4 3,17 22,-9-10,1-2,0 0,31 25,-40-36,0 0,1-1,-1 0,1 0,0-1,0 1,0-1,0-1,0 1,1-1,-1 0,0 0,1-1,-1 0,0 0,1 0,8-2,21-8,1-1,64-29,20-7,-99 40,1 1,0 1,44-5,-60 10,0 0,-1 0,1 1,0-1,0 2,0-1,0 1,-1 0,1 0,-1 1,1 0,-1 0,0 0,0 1,0 0,-1 0,8 7,-6-4,-1 0,0 1,0 0,0 0,-1 0,7 16,-10-20,0 0,-1 0,0 0,1 0,-2 1,1-1,0 0,-1 1,0-1,0 0,0 1,0-1,-1 1,0-1,0 0,-3 8,-14 19</inkml:trace>
</inkml:ink>
</file>

<file path=ppt/ink/ink1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46.46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0,'399'1,"-387"-1,0 2,1-1,-1 1,0 1,0 0,0 1,12 5,-22-8,0 0,0 0,0 0,0 1,0-1,0 1,0-1,0 1,-1 0,1 0,-1-1,1 1,-1 0,0 0,1 1,-1-1,1 4,-2-4,0 1,0 0,0 0,0-1,0 1,-1 0,1-1,-1 1,0-1,0 1,0-1,0 1,0-1,-1 1,1-1,-1 0,1 0,-1 0,-4 4,-9 9,-1-1,-1-1,0 0,-1-1,0-1,-1 0,-21 7,-47 30,87-48,-1 0,1 0,0 0,-1 0,1 0,0 0,-1 0,1 1,0-1,0 0,-1 0,1 0,0 0,0 1,-1-1,1 0,0 0,0 0,0 1,-1-1,1 0,0 1,0-1,0 0,0 0,0 1,-1-1,1 0,0 1,0-1,0 0,0 0,0 1,0-1,0 0,0 1,0-1,0 0,0 1,0-1,1 0,-1 1,0-1,0 0,0 0,0 1,0-1,1 0,-1 1,20 5,30-1,321-6,-176-1,-178 2</inkml:trace>
</inkml:ink>
</file>

<file path=ppt/ink/ink1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47.715"/>
    </inkml:context>
    <inkml:brush xml:id="br0">
      <inkml:brushProperty name="width" value="0.05" units="cm"/>
      <inkml:brushProperty name="height" value="0.05" units="cm"/>
      <inkml:brushProperty name="color" value="#008C3A"/>
      <inkml:brushProperty name="ignorePressure" value="1"/>
    </inkml:brush>
  </inkml:definitions>
  <inkml:trace contextRef="#ctx0" brushRef="#br0">128 63,'0'0,"-1"1,0-1,1 0,-1 1,1-1,-1 0,0 0,1 0,-1 1,1-1,-1 0,0 0,1 0,-1 0,0 0,1 0,-1 0,0 0,1-1,-1 1,0 0,1 0,-1 0,1-1,-1 1,0 0,1-1,-1 1,1 0,-1-1,1 1,-1-1,-9-23,10 23,-1-1,1 1,0-1,0 0,-1 1,1-1,-1 1,1-1,-1 1,0-1,0 1,1 0,-1-1,0 1,0 0,0 0,-1-1,1 1,0 0,0 0,-1 0,1 0,0 1,-1-1,1 0,-1 0,1 1,-1-1,1 1,-1 0,-2-1,1 2,-1-1,1 1,0 0,0 0,0 1,0-1,0 1,0-1,0 1,1 0,-1 0,0 0,1 1,0-1,-1 0,1 1,0 0,0-1,1 1,-1 0,-2 6,3-7,0-1,1 1,-1 0,1-1,-1 1,1 0,0-1,0 1,0 0,0 0,0-1,0 1,0 0,0-1,1 1,-1 0,1-1,-1 1,1 0,0-1,-1 1,1-1,0 1,0-1,0 1,0-1,0 0,1 1,-1-1,0 0,1 0,-1 0,0 0,1 0,0 0,-1-1,1 1,-1 0,1-1,0 1,-1-1,3 1,13 2</inkml:trace>
</inkml:ink>
</file>

<file path=ppt/ink/ink1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48.516"/>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1 195,'-1'39,"3"65,-1-96,0 1,0-1,1 1,0-1,1 0,0 0,0 0,1 0,5 9,-9-17,0 1,1-1,-1 0,0 0,0 0,0 1,0-1,1 0,-1 0,0 0,0 0,0 1,1-1,-1 0,0 0,0 0,1 0,-1 0,0 0,0 0,1 0,-1 0,0 0,0 0,1 0,-1 0,0 0,0 0,1 0,-1 0,0 0,0 0,1 0,-1 0,0 0,0 0,1-1,-1 1,0 0,0 0,0 0,1 0,-1-1,0 1,0 0,0 0,0 0,0-1,1 1,-1 0,0 0,0-1,0 1,0 0,0 0,0-1,0 1,0 0,0 0,0-1,0 1,0 0,0 0,0-1,0 1,0 0,0 0,0-1,0 1,3-21,-2-77,-1 58,7-69,-6 98,1 0,1 0,0 0,0 1,1-1,0 1,1 0,0 1,1-1,0 1,7-9,-11 16,-1 0,1 0,0 0,0 0,0 1,0-1,0 1,0-1,0 1,1 0,-1 0,0 0,1 0,-1 0,1 1,-1-1,1 1,-1-1,1 1,-1 0,1 0,-1 0,1 0,-1 1,1-1,-1 1,1-1,-1 1,1 0,-1 0,3 1,6 5,0 0,0 1,0 0,-1 1,9 9,14 11,-10-13,0-1,1-1,1-1,0-1,1-2,0 0,0-2,1-1,0-1,37 3,-34-6,0-1,1-1,-1-2,0-1,0-2,0-1,0-1,-1-1,36-15,-64 22,60-29,-57 27,-1 0,0 0,0 0,0-1,0 1,0-1,0 1,-1-1,1 0,-1 0,0 0,0 0,0-1,3-6,-5 9,0 0,0 0,0 0,0 0,-1 0,1-1,0 1,0 0,-1 0,1 0,0 0,-1 0,1 0,-1 0,1 0,-1 0,0 0,1 0,-1 1,0-1,0 0,0 0,0 1,1-1,-1 0,0 1,0-1,0 1,0-1,0 1,-1 0,1-1,0 1,0 0,-2 0,-42-8,22 8,1 1,0 0,-1 2,1 1,0 0,1 2,-39 14,43-13,0 1,0 0,1 1,0 1,0 1,1 0,1 1,0 0,-22 26,33-35,0 0,1 1,0-1,0 1,0 0,0-1,0 1,1 0,0 0,-1 0,2 0,-1 0,0 1,1-1,0 6,0-7,1 0,0-1,0 1,0 0,0 0,0-1,0 1,1-1,-1 1,1-1,0 1,0-1,0 0,0 0,0 0,0 0,0 0,1-1,-1 1,1-1,-1 1,6 1,9 3,1 0,0-1,0-1,0 0,1-2,-1 0,1-1,28-2,0-3,0-2,54-14,0-9,-10-3</inkml:trace>
</inkml:ink>
</file>

<file path=ppt/ink/ink1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49.146"/>
    </inkml:context>
    <inkml:brush xml:id="br0">
      <inkml:brushProperty name="width" value="0.05" units="cm"/>
      <inkml:brushProperty name="height" value="0.05" units="cm"/>
      <inkml:brushProperty name="color" value="#008C3A"/>
      <inkml:brushProperty name="ignorePressure" value="1"/>
    </inkml:brush>
  </inkml:definitions>
  <inkml:trace contextRef="#ctx0" brushRef="#br0">352 63,'0'0,"1"-1,0 0,-1 1,1-1,0 0,-1 0,1 0,-1 0,0 0,1 0,-1 0,1 1,-1-1,0 0,0 0,0 0,0 0,0 0,0 0,0 0,0 0,0 0,0 0,0 0,0 0,-1 0,1 0,-1 0,1 0,0 0,-1 0,1 0,-1 0,0 1,1-1,-1 0,0 0,1 1,-1-1,0 0,0 1,0-1,0 1,1-1,-1 1,0 0,0-1,-1 1,-5-4,0 1,0 0,0 0,0 1,-9-2,2 2,-1 1,1 0,0 1,0 0,0 1,-1 1,1 1,0-1,1 2,-19 7,25-9,-1 1,1 0,1 1,-1 0,0 0,1 0,0 0,0 1,0 0,0 1,1-1,0 1,0 0,1 0,-1 1,2-1,-1 1,1 0,-1 0,-2 13,5-16,1 0,0-1,0 1,0 0,0 0,1-1,-1 1,1-1,0 1,0 0,1-1,-1 0,1 1,0-1,-1 0,1 0,1 0,-1 0,0 0,1 0,-1 0,1-1,0 0,0 1,0-1,0 0,0 0,1-1,-1 1,5 1,9 4,0 0,1-1,0-1,31 5,-3-4,0-2,0-2,1-2,-1-2,1-2,-1-3,66-16,-45 4</inkml:trace>
</inkml:ink>
</file>

<file path=ppt/ink/ink1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49.482"/>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0,'4'4,"1"9,-1 9,0 13,-1 15,-2 14,0 8,0 6,-1-3,-1-2,1-10,0-12,7-11,11-12,5-11,-1-9</inkml:trace>
</inkml:ink>
</file>

<file path=ppt/ink/ink1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49.825"/>
    </inkml:context>
    <inkml:brush xml:id="br0">
      <inkml:brushProperty name="width" value="0.05" units="cm"/>
      <inkml:brushProperty name="height" value="0.05" units="cm"/>
      <inkml:brushProperty name="color" value="#008C3A"/>
      <inkml:brushProperty name="ignorePressure" value="1"/>
    </inkml:brush>
  </inkml:definitions>
  <inkml:trace contextRef="#ctx0" brushRef="#br0">593 0,'-52'4,"-41"1,-22 3,-8 5,7-1,23-1</inkml:trace>
</inkml:ink>
</file>

<file path=ppt/ink/ink1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50.916"/>
    </inkml:context>
    <inkml:brush xml:id="br0">
      <inkml:brushProperty name="width" value="0.05" units="cm"/>
      <inkml:brushProperty name="height" value="0.05" units="cm"/>
      <inkml:brushProperty name="color" value="#008C3A"/>
      <inkml:brushProperty name="ignorePressure" value="1"/>
    </inkml:brush>
  </inkml:definitions>
  <inkml:trace contextRef="#ctx0" brushRef="#br0">580 0,'-32'11,"1"1,-1 1,2 1,0 2,1 1,0 1,2 2,0 1,1 1,1 1,2 1,0 1,1 1,2 1,1 1,-24 45,24-35,1 1,3 2,1-1,2 2,1-1,3 1,1 1,2 0,2 0,3 50,3-69,1 1,1-1,1 0,1 0,1 0,1-1,1-1,2 1,0-2,1 1,1-2,17 21,7 3,1-2,2-2,1-2,54 37,-91-71,44 27,-46-30,0 1,0-1,0 0,0 0,1 0,-1-1,0 1,0-1,1 0,-1 0,0 0,0 0,1 0,5-2,13-8</inkml:trace>
</inkml:ink>
</file>

<file path=ppt/ink/ink1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51.453"/>
    </inkml:context>
    <inkml:brush xml:id="br0">
      <inkml:brushProperty name="width" value="0.05" units="cm"/>
      <inkml:brushProperty name="height" value="0.05" units="cm"/>
      <inkml:brushProperty name="color" value="#008C3A"/>
      <inkml:brushProperty name="ignorePressure" value="1"/>
    </inkml:brush>
  </inkml:definitions>
  <inkml:trace contextRef="#ctx0" brushRef="#br0">380 184,'2'-5,"0"-1,-1 1,0-1,1 0,-2 1,1-1,-1 0,0 1,0-1,0 0,-1 0,0 1,0-1,0 0,-1 1,-3-8,2 8,0 1,0-1,-1 1,0-1,0 1,0 0,0 1,-1-1,0 1,1 0,-1 0,0 0,-1 0,1 1,0 0,-9-2,-3-1,0 1,0 0,-1 1,1 1,-31 0,42 2,1 0,-1 1,0-1,1 1,-1 1,1-1,-1 1,1 0,0 0,-1 0,1 1,0-1,0 1,1 1,-1-1,1 1,0-1,-1 1,2 1,-1-1,-4 7,0 4,1 0,1 1,0 0,2 0,-1 0,2 0,-3 30,4 120,3-145,1 1,1 0,0-1,2 0,1 0,0-1,2 1,11 21,-16-35,0-1,1 1,0-1,0 1,1-1,0-1,0 1,0-1,0 1,1-1,0-1,0 1,0-1,1 0,0-1,-1 0,1 0,0 0,1-1,-1 0,0 0,1 0,-1-1,1-1,-1 1,13-2,3-3</inkml:trace>
</inkml:ink>
</file>

<file path=ppt/ink/ink1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51.84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0,'11'0,"12"0,5 0,5 0,5 0,8 0,6 0,10 0,9 0,4 0,1 0,-2 0,-6 0,-10 0,-16 4,-14 1</inkml:trace>
</inkml:ink>
</file>

<file path=ppt/ink/ink1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52.282"/>
    </inkml:context>
    <inkml:brush xml:id="br0">
      <inkml:brushProperty name="width" value="0.05" units="cm"/>
      <inkml:brushProperty name="height" value="0.05" units="cm"/>
      <inkml:brushProperty name="color" value="#008C3A"/>
      <inkml:brushProperty name="ignorePressure" value="1"/>
    </inkml:brush>
  </inkml:definitions>
  <inkml:trace contextRef="#ctx0" brushRef="#br0">1730 0,'-707'111,"-192"31,796-128,86-9,17-5,0 0,0 0,-1 0,1 0,0 0,0 0,0 1,-1-1,1 0,0 0,0 0,0 0,-1 1,1-1,0 0,0 0,0 0,0 1,0-1,0 0,0 0,0 1,-1-1,1 0,0 0,0 1,0-1,0 0,0 0,0 1,0-1,0 0,1 0,-1 1,0-1,0 0,0 0,0 0,0 1,0-1,0 0,0 0,1 0,-1 1,0-1,0 0,0 0,0 0,1 0,-1 1,0-1,13 9</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9:55.19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1 191,'110'2,"123"-5,-155-8,-49 6,44-3,100-4,9-1,92-3,-183 9,111-16,-103 10,119-1,-62 16,236-4,-149-22,-64 4,-49 0,-109 16</inkml:trace>
</inkml:ink>
</file>

<file path=ppt/ink/ink1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52.836"/>
    </inkml:context>
    <inkml:brush xml:id="br0">
      <inkml:brushProperty name="width" value="0.05" units="cm"/>
      <inkml:brushProperty name="height" value="0.05" units="cm"/>
      <inkml:brushProperty name="color" value="#008C3A"/>
      <inkml:brushProperty name="ignorePressure" value="1"/>
    </inkml:brush>
  </inkml:definitions>
  <inkml:trace contextRef="#ctx0" brushRef="#br0">23 132,'17'-16,"1"2,0 0,1 0,1 2,0 0,0 2,1 0,1 1,35-9,-55 17,0 0,1 1,-1 0,1-1,-1 1,0 0,1 0,-1 0,1 1,-1-1,0 1,1-1,-1 1,0 0,1-1,-1 1,0 1,2 0,-2-1,-1 1,0-1,0 0,0 1,0-1,0 1,0-1,-1 1,1-1,0 1,-1 0,1-1,-1 1,0 0,1 0,-1-1,0 1,0 0,0 2,-1 1,0 1,0-1,0 0,-1 1,1-1,-1 0,0 0,-1 0,0 0,1 0,-1-1,-1 1,1-1,-7 6,-8 4,-1-1,0-1,-1-1,0 0,-41 14,-35 19,94-44,1 1,0-1,0 1,0-1,-1 1,1-1,0 1,0 0,0 0,0 0,0 0,0 0,0 0,1 0,-1 0,0 0,0 0,1 0,-1 0,1 0,-1 1,1-1,-1 2,2-2,-1 0,1 0,-1 0,1 0,0-1,-1 1,1 0,0 0,0 0,0-1,0 1,-1 0,1-1,0 1,0-1,0 1,0-1,0 0,1 1,1-1,67 13,-69-13,359 7,-283-8,-39 1</inkml:trace>
</inkml:ink>
</file>

<file path=ppt/ink/ink1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53.386"/>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1,'2'21,"1"0,1-1,0 1,2 0,0-1,1 0,2-1,0 0,20 33,-26-48,-1-1,0 0,1 1,-1-1,1 0,0 0,0-1,0 1,0-1,0 1,1-1,-1 0,1 0,0 0,-1-1,1 0,7 2,-8-3,0 0,0 0,1 0,-1-1,0 1,0-1,0 0,0 0,0 0,0-1,-1 1,1-1,0 1,-1-1,1 0,-1 0,1 0,-1 0,0 0,0-1,0 1,0-1,2-3,19-31,20-41,5-10,-47 87,0 0,-1 0,1-1,-1 1,1 0,0 0,0 0,0 0,0 0,0 0,0 0,0 1,0-1,0 0,0 0,0 1,0-1,0 1,1-1,-1 1,0 0,0-1,1 1,-1 0,0 0,1 0,-1 0,2 0,-1 1,0 0,1 0,-1 0,0 1,0-1,0 0,0 1,-1 0,1 0,0-1,-1 1,1 0,-1 0,2 3,6 11,0 1,-1 0,5 20,-11-31,3 6,0 6,2-2,0 1,0-1,2 0,15 22,-22-35,1 0,-1 0,1 0,0-1,0 1,0-1,0 1,1-1,-1 0,0 0,1 0,0-1,-1 0,1 1,0-1,0 0,0-1,0 1,0-1,-1 0,1 0,0 0,0 0,0 0,0-1,0 0,0 0,0 0,-1 0,1-1,4-2,5-3,-1 0,0-1,0 0,-1-1,0 0,0-1,11-13,-1-3,37-55,-40 50</inkml:trace>
</inkml:ink>
</file>

<file path=ppt/ink/ink1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4:54.174"/>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25,'0'-1,"1"0,-1 0,0 0,1-1,-1 1,0 0,1 0,0 0,-1 0,1 0,-1 0,1 0,0 0,0 0,0 0,-1 0,1 1,0-1,0 0,0 1,0-1,0 0,1 1,-1-1,0 1,0 0,0-1,0 1,0 0,1 0,-1 0,0 0,0 0,0 0,1 0,-1 0,0 0,0 0,0 1,2 0,52 12,-18 1,0 1,-1 2,0 1,-2 2,0 1,-1 2,48 44,-58-44,-2 0,0 1,-1 1,-2 1,0 1,-2 1,-1 0,-2 1,0 0,9 35,-8-10,-3 0,-2 1,3 68,-11 167,-2-254,-2-1,-1 1,-2-1,-1 0,-19 54,16-65,-1 0,-1-1,0 0,-2-1,-1 0,-1-1,0-1,-27 25,16-20,0-1,-2-1,0-1,-2-2,-63 32,65-44,8-9</inkml:trace>
</inkml:ink>
</file>

<file path=ppt/ink/ink1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01.82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43,'-1'30,"2"0,1-1,1 1,2-1,0 0,2 0,2-1,17 42,-24-66,0 0,0-1,0 1,0-1,1 1,0-1,-1 0,1 0,0 0,1 0,-1 0,0-1,1 0,-1 1,1-1,0 0,0-1,0 1,0-1,0 0,0 0,0 0,0 0,1-1,-1 0,0 0,0 0,0 0,1-1,-1 1,0-1,0 0,6-2,0-1,1-1,-1 0,0-1,0 0,0 0,-1-1,0 0,0-1,-1 0,0 0,8-10,-13 13,1 0,-1 0,1 1,0 0,0 0,1 0,-1 0,1 1,6-5,-8 8,-1-1,0 1,0 0,1-1,-1 1,0 0,1 0,-1 1,0-1,1 0,-1 1,0 0,0-1,1 1,-1 0,0 0,0 0,0 0,0 1,0-1,0 0,-1 1,1 0,0-1,2 4,32 30,-11-10,1 0,42 29,-60-48,0-1,1 0,0-1,-1 0,2 0,-1-1,0 0,1 0,-1-1,1 0,0-1,-1 0,18-1,-22-1,-1 0,1-1,-1 1,1-1,-1 0,0 0,0 0,0-1,0 0,-1 1,1-1,-1 0,1-1,-1 1,0-1,0 1,-1-1,1 0,-1 0,0 0,0 0,0 0,1-7,3-3,-1-2,-1 1,-1 0,0-1,1-24,-4 29,-1 1,0-1,0 1,-1 0,0 0,-1 0,-1 0,1 0,-1 0,-1 1,0-1,0 1,-1 1,0-1,0 1,-13-12,8 9,0 1,-1 0,-1 0,0 1,0 1,-1 0,0 1,0 0,0 1,-23-6,32 11,0 1,1-1,-1 1,0 0,0 0,0 0,-7 1,12-1,-1 0,0 1,0-1,1 0,-1 0,0 0,1 0,-1 1,0-1,1 0,-1 0,0 1,1-1,-1 1,1-1,-1 0,1 1,-1-1,1 1,-1-1,1 1,-1 0,1-1,-1 1,1-1,0 1,-1 0,1-1,0 1,0 0,0 0,0-1,-1 1,1 0,0-1,0 1,0 0,0 0,0-1,1 1,-1 0,0-1,0 1,0 0,1-1,-1 1,0 0,1-1,-1 1,0 0,1-1,-1 1,1-1,0 1,11 13</inkml:trace>
</inkml:ink>
</file>

<file path=ppt/ink/ink1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02.27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0,'60'302,"-31"-139,-28-156,0 0,1 0,0 0,1 0,-1 0,6 9,-7-15,-1 0,1 0,-1-1,1 1,0 0,-1-1,1 1,0-1,-1 1,1-1,0 1,0-1,-1 1,1-1,0 0,0 1,0-1,0 0,-1 0,1 1,0-1,0 0,1 0,0-1,0 0,0 1,0-1,0 0,0 0,-1 0,1 0,0 0,0-1,-1 1,1 0,-1-1,0 1,3-4,55-78,-48 64,2 0,0 1,1 0,0 1,27-23,-40 39,1 0,-1 0,1 0,0 0,-1 1,1-1,0 1,-1-1,1 1,0-1,0 1,-1 0,1 0,0 0,0 0,0 0,-1 0,1 0,0 0,0 1,-1-1,1 1,0 0,0-1,-1 1,1 0,-1 0,1 0,-1 0,1 0,-1 0,0 1,1-1,1 3,5 5,0 1,0 1,11 21,-10-16,14 21,-12-17,1-1,0-1,25 28,-33-41,1-1,0 0,0 1,1-2,-1 1,1 0,0-1,0 0,0-1,0 1,0-1,0-1,1 1,-1-1,1 0,11 0,18-2</inkml:trace>
</inkml:ink>
</file>

<file path=ppt/ink/ink1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02.678"/>
    </inkml:context>
    <inkml:brush xml:id="br0">
      <inkml:brushProperty name="width" value="0.05" units="cm"/>
      <inkml:brushProperty name="height" value="0.05" units="cm"/>
      <inkml:brushProperty name="color" value="#008C3A"/>
      <inkml:brushProperty name="ignorePressure" value="1"/>
    </inkml:brush>
  </inkml:definitions>
  <inkml:trace contextRef="#ctx0" brushRef="#br0">463 8,'-44'-5,"0"2,-73 4,92 2,1 0,-1 1,1 1,0 2,0 0,-26 12,46-17,-1 1,0-1,0 1,1 0,0 0,-1 0,1 1,0-1,1 1,-1 0,1 0,-4 7,6-10,0 0,1 0,-1 1,1-1,0 0,-1 1,1-1,0 0,0 1,0-1,0 1,0-1,0 0,0 1,0-1,1 1,-1-1,1 0,0 2,0 0,1-1,0 0,-1 0,1 0,0 0,0 0,0 0,0 0,1-1,-1 1,0-1,1 0,3 2,8 3,-1-1,2 0,-1-1,0-1,1 0,0-1,-1 0,1-1,0-1,0 0,0-1,0-1,-1-1,21-5,-26 6,-1-1,1-1,-1 1,0-1,0-1,0 1,0-1,-1-1,0 1,0-1,0-1,-1 1,0-1,0 0,-1 0,0-1,0 0,-1 0,0 0,0 0,-1-1,0 1,0-1,1-12,-4 27,0 1,0 0,0-1,1 1,0-1,0 1,2 6,-2-9,0-1,0 0,0 0,1 0,-1 0,1 0,0 0,0 0,0-1,0 1,0-1,0 1,1-1,-1 0,1 0,-1 0,1 0,0 0,0-1,0 1,0-1,0 0,4 1,0-1,0 0,0 0,1-1,-1 0,13-2,8-3</inkml:trace>
</inkml:ink>
</file>

<file path=ppt/ink/ink1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03.024"/>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1,'8'11,"6"15,4 18,-1 13,-3 8,-4 5,0-3,-1-9,-3-10,1-14,4-12,0-10</inkml:trace>
</inkml:ink>
</file>

<file path=ppt/ink/ink1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03.369"/>
    </inkml:context>
    <inkml:brush xml:id="br0">
      <inkml:brushProperty name="width" value="0.05" units="cm"/>
      <inkml:brushProperty name="height" value="0.05" units="cm"/>
      <inkml:brushProperty name="color" value="#008C3A"/>
      <inkml:brushProperty name="ignorePressure" value="1"/>
    </inkml:brush>
  </inkml:definitions>
  <inkml:trace contextRef="#ctx0" brushRef="#br0">435 0,'-60'11,"-34"4,-10 3,6-1,19-4</inkml:trace>
</inkml:ink>
</file>

<file path=ppt/ink/ink1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03.724"/>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66,'12'19,"2"14,1 8,-4 2,-3-4,1-3,7-10,-1-7</inkml:trace>
  <inkml:trace contextRef="#ctx0" brushRef="#br0" timeOffset="1">530 0,'-57'21,"-128"52,183-72,0 0,0-1,0 1,0 0,0 0,0 0,0 1,0-1,0 0,0 1,1-1,-1 1,1 0,-1-1,1 1,-1 0,-1 3,3-4,1 0,-1 0,0 0,1 0,-1 0,1 0,-1 0,1-1,-1 1,1 0,0 0,-1-1,1 1,0 0,-1-1,1 1,0-1,0 1,0-1,0 1,-1-1,1 1,0-1,0 0,0 0,2 1,15 3,1 0,33 3,-46-7,20 3,6-1,0 2,42 10,-67-12,0 0,-1 0,1 0,-1 1,1 0,-1 0,0 1,0 0,0 0,-1 0,1 0,-1 1,0 0,0 0,-1 1,7 9,-10-13,1 1,-1-1,0 0,0 0,-1 1,1-1,0 0,-1 1,1-1,-1 1,0-1,0 1,0-1,0 1,0-1,-1 1,1-1,-1 0,1 1,-1-1,0 0,-1 3,-1-1,1-1,-1 0,0 1,0-1,0-1,-1 1,1 0,0-1,-1 0,0 1,-7 2,-7 1,0 0,0-1,-1 0,-28 2,30-5,1-1,0 0,-1-2,-24-2,0-7</inkml:trace>
</inkml:ink>
</file>

<file path=ppt/ink/ink1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04.062"/>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0,'15'26,"8"24,1 19,-3 12,-7 3,-4 0,-5-8,-3-12,3-18,-1-17</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9:58.76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0,'254'15,"197"19,-175-35,81 3,-222 10,57 1,371-14,-543 1</inkml:trace>
</inkml:ink>
</file>

<file path=ppt/ink/ink1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04.396"/>
    </inkml:context>
    <inkml:brush xml:id="br0">
      <inkml:brushProperty name="width" value="0.05" units="cm"/>
      <inkml:brushProperty name="height" value="0.05" units="cm"/>
      <inkml:brushProperty name="color" value="#008C3A"/>
      <inkml:brushProperty name="ignorePressure" value="1"/>
    </inkml:brush>
  </inkml:definitions>
  <inkml:trace contextRef="#ctx0" brushRef="#br0">743 0,'-60'15,"-42"9,-23 4,-5-3,12-5,22-7,28-13,25-6</inkml:trace>
</inkml:ink>
</file>

<file path=ppt/ink/ink1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04.746"/>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0,'3'29,"32"206,-25-182,3-1,26 69,-36-115,-1 0,1 0,0-1,0 1,0-1,1 1,5 5,-8-10,1 0,-1 0,0 0,1 0,-1 0,1 0,-1 0,1 0,0 0,-1-1,1 1,0-1,-1 0,1 1,0-1,-1 0,1 0,0 0,0 0,-1 0,1 0,0 0,0-1,-1 1,1-1,0 1,-1-1,1 0,-1 0,3-1,18-13,-1 0,-1-2,0-1,28-32,8-6,-42 41,33-27,-45 40,1 0,-1 1,1-1,-1 0,1 1,0 0,0 0,-1 0,1 0,0 0,0 0,0 1,0-1,0 1,0 0,3 0,-4 1,0-1,0 1,0 0,0 0,-1 1,1-1,0 0,-1 1,1-1,-1 1,0-1,1 1,-1-1,0 1,0 0,0 0,0 0,0-1,-1 1,2 4,12 50,-7-30,-6-20,1-1,0 0,0 0,0 0,1 0,-1 0,1-1,0 1,1-1,-1 0,1 0,0 0,0 0,0 0,7 3,-3-3,0-1,0 0,0 0,0-1,0 0,1 0,-1-1,1 0,11-1,-8 0,1 0,-1-1,0-1,1 0,-1 0,0-1,0-1,-1 0,1-1,18-10,-23 11,1-1,-1 0,0 0,-1-1,0 1,0-2,0 1,0-1,-1 1,0-1,-1-1,1 1,-1-1,-1 0,1 0,2-10,-5 15,-1 0,1 1,0-1,-1 0,0 1,0-1,1 0,-2 0,1 1,0-1,0 0,-1 1,0-1,1 0,-1 1,0-1,0 1,-1-1,1 1,0 0,-1-1,1 1,-1 0,0 0,0 0,0 0,0 0,0 0,0 1,0-1,-1 1,1 0,-1-1,1 1,-1 0,1 0,-1 1,1-1,-5 0,-4-1,1 1,0 0,-1 0,1 1,0 0,-1 1,1 0,0 1,-14 4,11-2,1 2,1 0,-1 0,1 1,0 0,0 1,1 0,0 0,0 1,1 1,1 0,-11 14,15-18,0 0,1 0,0 0,0 0,1 0,-1 1,1-1,1 1,-1 0,1-1,0 10,1-11,0 0,1 0,0 0,0-1,0 1,0 0,1-1,0 1,0-1,0 1,0-1,1 0,0 0,0 0,0 0,0 0,5 3,3 2,0-1,1 0,0 0,0-2,1 1,0-2,0 0,0 0,0-1,1-1,0 0,14 1,8-1,-1-1,1-1,55-7,-50 0,-1-1,51-17,-24 1</inkml:trace>
</inkml:ink>
</file>

<file path=ppt/ink/ink1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05.87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168 1,'-146'26,"126"-19,20-7,0 0,0 0,0 0,0 0,-1 0,1 0,0 0,0 0,0 1,0-1,0 0,0 0,0 0,0 0,0 0,0 0,0 0,0 0,0 0,0 1,-1-1,1 0,0 0,0 0,0 0,0 0,0 0,0 0,0 0,0 1,0-1,0 0,0 0,0 0,0 0,1 0,-1 0,0 0,0 1,0-1,0 0,0 0,0 0,0 0,0 0,0 0,0 0,0 0,0 0,0 0,1 0,-1 1,0-1,0 0,0 0,0 0,0 0,0 0,0 0,0 0,1 0,-1 0,33 5,6-3,0 1,-1 2,0 1,47 15,-76-18,0 0,0 0,0 1,0 0,-1 1,0 0,0 0,0 1,-1 0,0 0,0 0,0 1,-1 0,0 1,0 0,-1-1,0 2,0-1,-1 0,0 1,-1 0,1 0,1 12,-4-16,0-1,-1 0,1 0,-1 1,0-1,-1 0,1 0,-1 1,1-1,-1 0,-1 0,1 0,0 0,-1 0,0 0,0 0,0-1,-4 5,2-3,-1 0,1-1,-1 1,-1-1,1 0,0-1,-1 1,0-1,0 0,0-1,-6 3,1-2,1 0,-1 0,0-1,1-1,-1 0,0 0,0-1,0 0,0-1,0 0,1-1,-1 0,1-1,-12-4,-24-22,9-4</inkml:trace>
</inkml:ink>
</file>

<file path=ppt/ink/ink1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06.404"/>
    </inkml:context>
    <inkml:brush xml:id="br0">
      <inkml:brushProperty name="width" value="0.05" units="cm"/>
      <inkml:brushProperty name="height" value="0.05" units="cm"/>
      <inkml:brushProperty name="color" value="#008C3A"/>
      <inkml:brushProperty name="ignorePressure" value="1"/>
    </inkml:brush>
  </inkml:definitions>
  <inkml:trace contextRef="#ctx0" brushRef="#br0">80 99,'-2'2,"-5"7,0 1,0 0,1 1,0-1,-7 24,12-32,0 0,1 1,0-1,-1 1,1-1,0 1,0-1,1 0,-1 1,0-1,1 1,-1-1,1 0,0 1,0-1,0 0,0 0,0 0,1 1,-1-1,0 0,1-1,0 1,-1 0,1 0,0-1,0 1,0-1,0 0,0 1,0-1,1 0,-1 0,0 0,4 0,8 4,1-1,-1-1,1-1,-1 0,1 0,0-2,-1 0,1 0,0-2,0 0,-1 0,28-9,-22 4,1 0,-2-1,1-1,-1 0,-1-2,0 0,0-1,23-21,-33 26,0-1,0 0,-1-1,0 1,0-1,-1-1,0 1,-1-1,0 0,-1 0,7-21,-11 30,1 1,-1-1,0 1,0-1,0 0,1 1,-1-1,0 0,0 0,0 1,0-1,0 0,0 1,0-1,0 0,0 1,-1-1,1 0,0 1,0-1,0 0,-1 1,1-1,0 1,-1-1,1 0,-1 1,0-1,-15 9,-15 31,25-27,0 1,1 0,1 1,0-1,1 1,0 0,1 0,0 0,2 0,-1 0,2 0,0 0,0 0,2 0,-1 0,10 25,6 6,2-1,2-1,45 66,-40-67,-1 1,36 84,-59-120,-1 1,1 0,-1 0,-1 0,1 0,-2 0,1 1,-1-1,0 0,0 0,-4 16,2-19,0 1,0-1,0 1,-1-1,0 0,0 0,-1 0,1-1,-1 1,0-1,0 1,-1-1,1-1,-1 1,0-1,0 1,-6 2,-8 3,-1-1,1-1,-2 0,1-1,0-2,-1 0,0-1,0-1,0 0,-33-4,27 0,0-1,1-1,-1-1,1-2,0 0,0-2,-42-21,53 22,0-1,1-1,0 0,0-1,2 0,-23-26,29 31,1-2,-1 1,2-1,-1 0,1 0,0 0,1 0,-1-1,2 1,-1-1,1 0,1 0,0 0,-1-17,3 21,0 0,0-1,0 1,0 0,1 0,0 0,0 0,0 0,1 1,0-1,-1 1,2-1,-1 1,0 0,1 0,0 0,7-4,2-2,0 1,1 0,0 2,22-10,22-5</inkml:trace>
</inkml:ink>
</file>

<file path=ppt/ink/ink1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06.794"/>
    </inkml:context>
    <inkml:brush xml:id="br0">
      <inkml:brushProperty name="width" value="0.05" units="cm"/>
      <inkml:brushProperty name="height" value="0.05" units="cm"/>
      <inkml:brushProperty name="color" value="#008C3A"/>
      <inkml:brushProperty name="ignorePressure" value="1"/>
    </inkml:brush>
  </inkml:definitions>
  <inkml:trace contextRef="#ctx0" brushRef="#br0">391 1,'-51'1,"0"3,0 1,0 3,-94 28,110-20,29-5,23 0,4-5,1-1,-1-1,1-1,37 0,-39-2,1 0,0 1,0 1,-1 1,38 12,-54-15,-1 0,1 0,-1 1,1-1,-1 1,0 0,0 0,1 0,-2 1,1-1,0 1,0 0,-1-1,1 1,-1 0,0 1,0-1,0 0,-1 1,1-1,-1 0,0 1,1 0,-2-1,1 1,0 0,-1 0,0-1,0 5,-1-3,0 1,-1-1,1 0,-1 1,-1-1,1 0,-1-1,0 1,0 0,0-1,-1 1,1-1,-1 0,0-1,0 1,-1 0,1-1,-1 0,-6 3,-5 3,-1-1,0-1,0 0,-1-1,-36 6,43-10,0 0,0-1,-1-1,1 0,0 0,-1-1,1 0,0-1,0-1,-21-7,-4-8</inkml:trace>
</inkml:ink>
</file>

<file path=ppt/ink/ink1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07.129"/>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0,'0'26,"0"24,0 15,0 7,0 3,0-4,0-6,0-11,0-11,0-16,0-13</inkml:trace>
</inkml:ink>
</file>

<file path=ppt/ink/ink1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07.466"/>
    </inkml:context>
    <inkml:brush xml:id="br0">
      <inkml:brushProperty name="width" value="0.05" units="cm"/>
      <inkml:brushProperty name="height" value="0.05" units="cm"/>
      <inkml:brushProperty name="color" value="#008C3A"/>
      <inkml:brushProperty name="ignorePressure" value="1"/>
    </inkml:brush>
  </inkml:definitions>
  <inkml:trace contextRef="#ctx0" brushRef="#br0">529 1,'-49'4,"-34"1,-23 0,-4-2,9 0,22-1</inkml:trace>
</inkml:ink>
</file>

<file path=ppt/ink/ink1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07.817"/>
    </inkml:context>
    <inkml:brush xml:id="br0">
      <inkml:brushProperty name="width" value="0.05" units="cm"/>
      <inkml:brushProperty name="height" value="0.05" units="cm"/>
      <inkml:brushProperty name="color" value="#008C3A"/>
      <inkml:brushProperty name="ignorePressure" value="1"/>
    </inkml:brush>
  </inkml:definitions>
  <inkml:trace contextRef="#ctx0" brushRef="#br0">40 134,'66'-19,"44"-13,-98 28,-1-1,0 0,0 0,-1-1,0-1,16-12,-25 18,-1 1,1 0,-1-1,1 1,-1 0,1-1,-1 1,1-1,-1 1,0-1,1 1,-1 0,0-1,0 1,1-1,-1 0,0 1,0-1,0 1,0-1,1 1,-1-1,0 1,0-1,0 0,0 1,0-1,0 1,-1-1,1 1,0-1,0 0,0 1,0-1,-1 1,1-1,0 1,-1-1,1 1,0-1,-1 1,1 0,0-1,-1 1,1-1,-1 1,1 0,-1-1,1 1,-1 0,1 0,-1-1,1 1,-1 0,1 0,-1 0,0 0,1 0,-1 0,1 0,-1 0,-38-7,25 7,0 1,1 0,-1 1,0 1,1 0,0 0,0 1,0 1,0 0,-19 12,25-14,1 1,0 0,-1 0,1 1,1 0,-1 0,1 0,0 1,0-1,0 1,1 0,0 1,0-1,0 1,1 0,0 0,1 0,0 0,0 0,0 1,0 7,2-11,0 0,1 0,-1 0,1 0,0 0,0 0,1 0,-1 0,1 0,0-1,0 1,0-1,1 1,-1-1,1 0,-1 0,1 0,0 0,1 0,-1-1,0 1,1-1,-1 0,1 0,0 0,-1-1,1 1,8 1,0 1,1-1,-1 0,1-1,0 0,0-1,0-1,25-1,5-7</inkml:trace>
</inkml:ink>
</file>

<file path=ppt/ink/ink1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08.161"/>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0 173,'32'-11,"15"-4,63-12,-98 25,0 0,0 1,0 0,0 1,0 0,0 1,0 0,0 1,0 0,20 8,-28-9,0 1,0 0,0 0,-1 1,1-1,-1 1,0-1,1 1,-1 0,0 1,-1-1,1 0,0 1,-1 0,0-1,3 7,-2 1,1 0,-1 1,-1-1,2 18,-1-2,-3-26,0 0,1 0,-1 1,0-1,0 0,0 1,1-1,-1 0,1 0,-1 1,1-1,-1 0,1 0,0 0,-1 0,1 0,0 0,0 0,0 0,0 0,0 0,0 0,0-1,0 1,0 0,0-1,2 1,-1-1,0 0,0 0,1 0,-1 0,0-1,0 1,0-1,0 0,0 1,0-1,0 0,-1 0,1 0,0-1,2 0,10-10,-1 0,0-1,13-15,-19 19,21-24,29-31,-52 60,0 0,0-1,0 2,0-1,1 1,-1-1,1 2,0-1,0 1,8-3,-12 5,1 0,-1 0,1 0,-1 0,1 1,-1-1,0 1,1 0,-1 0,0-1,1 1,-1 1,0-1,0 0,0 1,0-1,0 1,0-1,-1 1,1 0,0 0,-1 0,2 2,33 55,-31-49,-3-7,1 4,1 1,1-1,-1 0,1 0,10 10,-14-16,1 0,-1 1,1-1,-1 0,1 0,-1 0,1-1,0 1,-1 0,1-1,0 1,0-1,0 1,-1-1,1 0,0 0,0 0,0 0,-1 0,1 0,0 0,0-1,0 1,-1-1,1 1,0-1,0 0,-1 1,1-1,-1 0,1 0,2-2,23-19,39-38,-48 42,0 1,1 0,1 1,42-24,-44 30,0 2,0 0,1 1,0 1,0 1,1 0,37-3,-50 8,1 0,0 0,-1 1,1 0,-1 0,1 1,-1 0,0 0,0 0,0 1,0 0,0 1,0 0,-1 0,0 0,0 1,0-1,0 1,-1 1,0-1,0 1,0 0,5 9,16 42,-23-47,1-1,0 1,0-1,1-1,0 1,0 0,8 7,0-4</inkml:trace>
</inkml:ink>
</file>

<file path=ppt/ink/ink1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09.448"/>
    </inkml:context>
    <inkml:brush xml:id="br0">
      <inkml:brushProperty name="width" value="0.05" units="cm"/>
      <inkml:brushProperty name="height" value="0.05" units="cm"/>
      <inkml:brushProperty name="color" value="#008C3A"/>
      <inkml:brushProperty name="ignorePressure" value="1"/>
    </inkml:brush>
  </inkml:definitions>
  <inkml:trace contextRef="#ctx0" brushRef="#br0">214 0,'-10'1,"1"0,0 1,-1 1,1-1,0 1,1 1,-1 0,1 0,-11 7,-4 3,-41 33,62-45,0-1,0 1,1-1,-1 1,0-1,0 1,1 0,-1 0,1 0,0 0,-1 0,1 0,0 0,0 1,1-1,-1 0,0 0,1 1,-1-1,1 1,-1 3,2-3,0-1,1 0,-1 0,0 0,1-1,-1 1,1 0,-1 0,1-1,0 1,0-1,0 1,-1-1,1 0,1 0,-1 0,0 0,0 0,0 0,0-1,1 1,3 0,29 7,0-2,0-1,0-2,61-2,-19-6,82-15,-135 16,-10 3,1-1,-1-1,1 0,-1-1,0-1,0 0,-1-1,15-8,-27 13,0 1,0 0,0-1,0 1,0-1,0 1,-1-1,1 1,0-1,0 0,-1 1,1-1,0 0,-1 0,1 0,-1 1,1-1,-1 0,1 0,-1 0,0 0,1 0,-1 0,0 0,0 0,0 0,0 0,0 0,0 0,0 0,0 0,0 0,0 0,0 0,-1 1,1-1,0 0,-1 0,1 0,-1 0,1 0,-1 0,1 1,-1-1,1 0,-1 0,0 1,0-1,1 0,-1 1,0-1,0 1,0-1,0 1,1-1,-1 1,0 0,-2-1,-7-4,-1 0,0 1,-20-4,-49-8,0 4,-130-3,199 15</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0:09.80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2,'215'-2,"227"5,-345 9,-37-2,-41-8</inkml:trace>
</inkml:ink>
</file>

<file path=ppt/ink/ink1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09.783"/>
    </inkml:context>
    <inkml:brush xml:id="br0">
      <inkml:brushProperty name="width" value="0.05" units="cm"/>
      <inkml:brushProperty name="height" value="0.05" units="cm"/>
      <inkml:brushProperty name="color" value="#008C3A"/>
      <inkml:brushProperty name="ignorePressure" value="1"/>
    </inkml:brush>
  </inkml:definitions>
  <inkml:trace contextRef="#ctx0" brushRef="#br0">20 77,'-7'23,"-3"10,8 5,15-6,21-3,20-7,19-8,8-13,3-10,-7-12,-12-10,-17-6,-17-5,-17 0,-15 5,-15 8,-4 9</inkml:trace>
</inkml:ink>
</file>

<file path=ppt/ink/ink1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10.115"/>
    </inkml:context>
    <inkml:brush xml:id="br0">
      <inkml:brushProperty name="width" value="0.05" units="cm"/>
      <inkml:brushProperty name="height" value="0.05" units="cm"/>
      <inkml:brushProperty name="color" value="#008C3A"/>
      <inkml:brushProperty name="ignorePressure" value="1"/>
    </inkml:brush>
  </inkml:definitions>
  <inkml:trace contextRef="#ctx0" brushRef="#br0">191 1,'4'22,"1"19,-1 14,-3 9,-4 1,0 0,0-3,1-8,0-10,5-12,1-12</inkml:trace>
  <inkml:trace contextRef="#ctx0" brushRef="#br0" timeOffset="1">567 310,'-57'4,"-40"5,-20 0,0 0,15-2,26-3</inkml:trace>
</inkml:ink>
</file>

<file path=ppt/ink/ink1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10.686"/>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29,'20'51,"-2"1,-2 0,-3 1,7 60,-18-106,5 33,-6-39,-1 1,0-1,1 1,-1-1,1 1,-1-1,1 0,0 1,-1-1,1 0,0 1,0-1,0 0,0 0,0 0,1 0,-1 0,0 0,0 0,2 0,-2-1,0 0,0-1,0 1,0-1,1 1,-1-1,0 1,0-1,-1 0,1 1,0-1,0 0,0 0,0 0,-1 0,1 0,0 0,-1 0,1 0,-1 0,1 0,-1 0,1 0,-1 0,0 0,1-2,11-38,-11 36,10-42,-4 17,1 0,18-45,-22 65,1 1,0-1,1 1,0 0,0 1,1 0,0 0,1 0,0 1,0 0,13-8,-6 6,1 0,0 1,1 1,0 1,0 0,25-4,-29 7,0 1,0 0,0 1,1 1,-1 0,0 1,0 0,1 1,15 5,-25-6,-1 0,1 0,0 1,-1-1,1 1,-1 0,0 0,0 1,0-1,0 1,0-1,0 1,0 0,2 4,-4-5,1 0,-1 1,0-1,0 1,-1-1,1 1,0-1,-1 1,0-1,1 1,-1 0,0-1,0 1,0 0,-1-1,0 5,-1-2,0 0,0 0,0 0,-1 0,0 0,0-1,0 1,0-1,-1 0,1 0,-1 0,0-1,-1 1,1-1,-1 0,1 0,-1 0,-9 3,-8 2,0-1,-1-1,0-1,-32 3,40-6,0-1,0-1,0-1,0 0,0 0,0-2,-27-7,9-6</inkml:trace>
</inkml:ink>
</file>

<file path=ppt/ink/ink1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11.017"/>
    </inkml:context>
    <inkml:brush xml:id="br0">
      <inkml:brushProperty name="width" value="0.05" units="cm"/>
      <inkml:brushProperty name="height" value="0.05" units="cm"/>
      <inkml:brushProperty name="color" value="#008C3A"/>
      <inkml:brushProperty name="ignorePressure" value="1"/>
    </inkml:brush>
  </inkml:definitions>
  <inkml:trace contextRef="#ctx0" brushRef="#br0">35 82,'-15'15,"-1"9,13 4,22-3,23-2,20-5,13-9,7-10,-5-12,-10-12,-18-5,-16-1,-18-3,-23 4,-17 4,-12 6,0 7</inkml:trace>
</inkml:ink>
</file>

<file path=ppt/ink/ink1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11.39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0,'4'30,"4"25,2 18,-1 12,-3 2,-1-5,-3-10,0-13,-2-17</inkml:trace>
</inkml:ink>
</file>

<file path=ppt/ink/ink1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11.735"/>
    </inkml:context>
    <inkml:brush xml:id="br0">
      <inkml:brushProperty name="width" value="0.05" units="cm"/>
      <inkml:brushProperty name="height" value="0.05" units="cm"/>
      <inkml:brushProperty name="color" value="#008C3A"/>
      <inkml:brushProperty name="ignorePressure" value="1"/>
    </inkml:brush>
  </inkml:definitions>
  <inkml:trace contextRef="#ctx0" brushRef="#br0">707 0,'-64'0,"-50"0,-30 0,-4 4,15 1,30 0</inkml:trace>
</inkml:ink>
</file>

<file path=ppt/ink/ink1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12.053"/>
    </inkml:context>
    <inkml:brush xml:id="br0">
      <inkml:brushProperty name="width" value="0.05" units="cm"/>
      <inkml:brushProperty name="height" value="0.05" units="cm"/>
      <inkml:brushProperty name="color" value="#008C3A"/>
      <inkml:brushProperty name="ignorePressure" value="1"/>
    </inkml:brush>
  </inkml:definitions>
  <inkml:trace contextRef="#ctx0" brushRef="#br0">483 0,'-27'4,"-23"9,-18 9,-9 5,1 5,10 6,12-2,16 2,13-2,23-3,23-4,27-7,24-7,22-6,17-8,13-12,-14-4</inkml:trace>
</inkml:ink>
</file>

<file path=ppt/ink/ink1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12.384"/>
    </inkml:context>
    <inkml:brush xml:id="br0">
      <inkml:brushProperty name="width" value="0.05" units="cm"/>
      <inkml:brushProperty name="height" value="0.05" units="cm"/>
      <inkml:brushProperty name="color" value="#008C3A"/>
      <inkml:brushProperty name="ignorePressure" value="1"/>
    </inkml:brush>
  </inkml:definitions>
  <inkml:trace contextRef="#ctx0" brushRef="#br0">319 93,'-9'2,"-137"27,129-24,1 1,0 0,0 0,0 2,1 0,-20 14,33-20,0-1,-1 0,1 1,0-1,0 1,0 0,1 0,-1-1,0 1,1 0,-1 1,1-1,-1 0,1 0,0 1,0-1,0 0,1 1,-1-1,0 1,1-1,0 1,-1-1,1 5,2-5,-1 1,0-1,1 0,0 1,0-1,-1 0,1 0,0 0,1 0,-1 0,0 0,1-1,-1 1,0-1,1 0,0 0,-1 0,1 0,0 0,0 0,-1-1,5 1,15 4,0-2,0 0,1-2,-1 0,1-1,-1-2,38-6,-43 4,0 0,-1 0,0-2,0 0,0 0,0-2,-1 0,0-1,-1 0,23-20,-32 24,-1 1,1-1,-1 0,0 0,-1 0,1-1,-1 0,0 1,-1-1,1 0,-1 0,0 0,-1-1,2-8,-3 11,0 1,0 0,0 0,-1-1,1 1,-1 0,0 0,0-1,0 1,0 0,-1 0,1 0,-1 0,0 1,0-1,0 0,0 1,0-1,-1 1,1 0,-1 0,1 0,-1 0,0 0,0 0,0 1,0 0,0-1,-5 0,-6-3,0 2,-1-1,1 2,-1 0,0 1,1 0,-1 1,0 1,1 0,-1 1,0 0,1 2,0-1,0 2,0 0,-19 10,1 4</inkml:trace>
</inkml:ink>
</file>

<file path=ppt/ink/ink1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12.725"/>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0 101,'24'67,"-17"-46,1 1,13 24,1-80,-8 10,-1 7,1 1,1 0,0 0,2 2,-1 0,2 0,0 2,0 0,1 1,0 2,1-1,0 2,1 1,0 0,0 2,26-4,-42 8,0 1,-1 0,1 0,0 0,0 1,0-1,0 1,0 0,6 3,-8-3,-1 0,0 0,0 1,0-1,0 0,0 1,-1-1,1 1,0 0,-1 0,1-1,-1 1,1 0,-1 0,0 1,0-1,0 0,0 0,0 0,0 4,2 13</inkml:trace>
</inkml:ink>
</file>

<file path=ppt/ink/ink1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13.198"/>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0 235,'1'103,"2"-116,1 0,0 0,1 0,1 0,0 1,0 0,1 0,1 1,0 0,12-12,-1 2,0 1,2 1,0 0,25-15,-39 30,-1 0,0 0,1 0,0 1,0 0,0 0,0 1,10-2,-13 4,-1-1,1 1,0 0,-1 1,1-1,0 1,-1-1,1 1,-1 0,1 0,-1 1,1-1,-1 1,0 0,0 0,0 0,0 0,0 0,3 4,9 7,1 0,1-1,0-1,0-1,1 0,1-1,-1-1,40 11,-49-16,1-1,0 0,0 0,0-1,0 0,0-1,0 0,1-1,-1 0,0-1,0 0,-1 0,1-1,0 0,-1-1,0 0,0-1,0 0,16-11,-20 11,1 0,-1-1,-1 0,1 0,-1-1,0 1,0-1,3-8,-6 13,0 0,1-1,-1 1,-1 0,1-1,0 1,-1-1,1 1,-1 0,0-1,0 1,0-1,0 1,0-1,0 1,-1-1,1 1,-1-1,0 1,1 0,-1-1,0 1,-1 0,1 0,0-1,-1 1,1 0,-3-1,3 2,-1-1,0 1,0 1,-1-1,1 0,0 0,0 1,0 0,0-1,-1 1,1 0,0 0,0 0,-1 0,1 0,0 1,0-1,0 1,-1-1,1 1,0 0,0 0,0 0,0 0,0 0,-3 3,-3 2,-1 0,1 0,0 1,-10 12,11-11,0 0,1 0,0 1,0 0,1 0,0 1,0-1,1 1,1 0,0 0,0 1,1-1,-2 15,4-19,0 0,1 0,-1 0,1 0,0 0,1 0,-1 0,1 0,0-1,1 1,-1-1,1 0,0 1,1-1,-1 0,1-1,0 1,0-1,0 1,1-1,-1-1,1 1,0-1,10 6,12 2,0-1,0-1,1-1,0-1,0-2,1-1,43 1,22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0:10.273"/>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3,'70'-1,"-18"0,60 6,-96-4,0 2,0 0,0 1,0 1,-1 0,0 1,0 0,14 9,-20-9,55 37,-59-40,-1 1,0 0,1 0,-2 0,1 0,0 1,-1 0,0-1,0 1,4 10,-6-12,-1-1,0 1,0-1,0 1,0-1,0 1,0-1,0 0,-1 1,0-1,1 1,-1-1,0 0,0 1,0-1,0 0,0 0,-1 0,1 0,-1 0,1 0,-1 0,0-1,0 1,0 0,0-1,0 0,-4 3,-8 4,0 0,-1-1,-18 7,21-10,-53 20,-110 26,150-45</inkml:trace>
</inkml:ink>
</file>

<file path=ppt/ink/ink1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14.188"/>
    </inkml:context>
    <inkml:brush xml:id="br0">
      <inkml:brushProperty name="width" value="0.05" units="cm"/>
      <inkml:brushProperty name="height" value="0.05" units="cm"/>
      <inkml:brushProperty name="color" value="#008C3A"/>
      <inkml:brushProperty name="ignorePressure" value="1"/>
    </inkml:brush>
  </inkml:definitions>
  <inkml:trace contextRef="#ctx0" brushRef="#br0">39 1,'3'30,"2"25,-4 14,-6 7,-5 2,-2-5,1-11,3-13,7-10,10-13,4-9</inkml:trace>
</inkml:ink>
</file>

<file path=ppt/ink/ink1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14.565"/>
    </inkml:context>
    <inkml:brush xml:id="br0">
      <inkml:brushProperty name="width" value="0.05" units="cm"/>
      <inkml:brushProperty name="height" value="0.05" units="cm"/>
      <inkml:brushProperty name="color" value="#008C3A"/>
      <inkml:brushProperty name="ignorePressure" value="1"/>
    </inkml:brush>
  </inkml:definitions>
  <inkml:trace contextRef="#ctx0" brushRef="#br0">698 1,'-153'19,"-239"62,372-76,0 1,1 0,-1 1,-35 20,54-26,-1 0,1 0,0 0,0 0,-1 0,1 0,0 0,0 0,0 0,0 0,0 1,1-1,-1 0,0 1,0-1,1 0,-2 4,3-4,-1 0,0 0,0 0,0 0,0 0,1 0,-1 0,0 0,1 0,-1-1,1 1,-1 0,1 0,-1 0,1 0,0-1,-1 1,1 0,0-1,1 2,3 2,1-1,0 0,0 0,0 0,0-1,13 4,21 3,0-2,1-1,0-2,0-2,0-1,1-3,-1-1,0-2,-1-2,0-1,47-17,-69 18,0-1,-1-1,20-12,-33 18,1 0,-1 0,0 0,0-1,0 0,0 1,-1-1,1-1,-1 1,0 0,0-1,-1 1,1-1,-1 0,3-10,-5 14,1 0,-1 0,0 0,0 0,0 0,0 0,0 0,0 0,0 0,0 0,0 0,-1 0,1 0,0 0,-1 0,1 0,-1 0,1 0,-1 0,1 0,-1 0,1 1,-1-1,0 0,0 0,1 1,-1-1,0 0,0 1,0-1,0 1,0-1,0 1,1 0,-1-1,0 1,-2 0,1-1,0 1,-1 0,1 0,-1 0,1 0,0 0,0 1,-1-1,1 1,0-1,-1 1,1 0,0 0,0 0,-3 2,1 0,0 0,0 1,0-1,0 1,1 0,0 0,-1 0,2 1,-1-1,0 1,1 0,0-1,0 1,0 0,1 0,0 0,0 1,0-1,0 0,1 0,0 6,0-7,1 0,-1 1,1-1,0 0,0 0,1 0,-1 0,1 0,0 0,0 0,0-1,0 1,1-1,-1 0,1 1,0-1,0 0,0 0,1-1,-1 1,1-1,-1 0,1 0,0 0,0 0,5 1,40 9,2-5</inkml:trace>
</inkml:ink>
</file>

<file path=ppt/ink/ink1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14.905"/>
    </inkml:context>
    <inkml:brush xml:id="br0">
      <inkml:brushProperty name="width" value="0.05" units="cm"/>
      <inkml:brushProperty name="height" value="0.05" units="cm"/>
      <inkml:brushProperty name="color" value="#008C3A"/>
      <inkml:brushProperty name="ignorePressure" value="1"/>
    </inkml:brush>
  </inkml:definitions>
  <inkml:trace contextRef="#ctx0" brushRef="#br0">84 0,'-7'34,"-7"26,-4 18,0 10,4 3,4-8,8-10,11-14,16-17,14-15,2-13</inkml:trace>
</inkml:ink>
</file>

<file path=ppt/ink/ink1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15.238"/>
    </inkml:context>
    <inkml:brush xml:id="br0">
      <inkml:brushProperty name="width" value="0.05" units="cm"/>
      <inkml:brushProperty name="height" value="0.05" units="cm"/>
      <inkml:brushProperty name="color" value="#008C3A"/>
      <inkml:brushProperty name="ignorePressure" value="1"/>
    </inkml:brush>
  </inkml:definitions>
  <inkml:trace contextRef="#ctx0" brushRef="#br0">773 0,'-60'8,"-43"6,-25 0,-7 2,8-2,23-3,32-3,28-4</inkml:trace>
  <inkml:trace contextRef="#ctx0" brushRef="#br0" timeOffset="1">839 23,'11'22,"4"16,-8 4,-6-1,-2-3,-2-5,1-8</inkml:trace>
</inkml:ink>
</file>

<file path=ppt/ink/ink1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15.587"/>
    </inkml:context>
    <inkml:brush xml:id="br0">
      <inkml:brushProperty name="width" value="0.05" units="cm"/>
      <inkml:brushProperty name="height" value="0.05" units="cm"/>
      <inkml:brushProperty name="color" value="#008C3A"/>
      <inkml:brushProperty name="ignorePressure" value="1"/>
    </inkml:brush>
  </inkml:definitions>
  <inkml:trace contextRef="#ctx0" brushRef="#br0">566 48,'-71'7,"1"4,0 2,1 4,-122 45,183-59,0 0,0 0,1 1,-1 0,1 0,0 1,0 0,1 0,0 1,0-1,-6 8,11-12,1 0,-1 0,1 0,0 0,-1 0,1 0,0 0,-1 0,1 0,0 0,0 0,0 0,0 0,0 0,0 0,0 0,0 0,1 0,-1 0,0 0,0 0,1 0,-1 0,1-1,-1 1,2 1,-1 0,1 0,0 0,0 0,1 0,-1-1,0 1,0-1,1 0,4 3,59 12,-65-16,44 7,1-2,-1-2,71-5,-94 0,1-1,0 0,-1-2,0 0,0-2,-1 0,1-2,-2 0,22-13,-36 18,1 0,-2 0,1-1,-1 0,1 0,-2-1,1 1,0-1,6-11,-10 14,0 0,1 1,-1-1,-1 0,1 0,0 0,-1 1,1-1,-1 0,0 0,0 0,0 0,-1 0,1 0,0 0,-1 0,0 1,0-1,0 0,0 0,0 1,-1-1,1 1,-1-1,1 1,-4-4,-3-2,0 1,0-1,-1 1,0 1,0 0,-1 0,-14-6,-27-10</inkml:trace>
</inkml:ink>
</file>

<file path=ppt/ink/ink1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16.075"/>
    </inkml:context>
    <inkml:brush xml:id="br0">
      <inkml:brushProperty name="width" value="0.05" units="cm"/>
      <inkml:brushProperty name="height" value="0.05" units="cm"/>
      <inkml:brushProperty name="color" value="#008C3A"/>
      <inkml:brushProperty name="ignorePressure" value="1"/>
    </inkml:brush>
  </inkml:definitions>
  <inkml:trace contextRef="#ctx0" brushRef="#br0">1746 508,'3'-9,"1"0,0 0,0 0,1 1,0-1,1 1,0 0,0 1,1 0,0 0,11-9,-5 6,1 1,0 0,0 2,1-1,0 2,22-7,-4 4,0 1,1 3,0 0,0 2,0 2,37 3,-56-2,0 2,0 0,0 1,0 0,-1 1,1 1,-1 0,0 1,0 1,-1 0,19 14,-22-13,0 0,-1 1,0 0,-1 1,0 0,-1 0,0 1,0 0,-1 0,0 1,-1-1,-1 1,7 24,-9-27,0-1,0 1,-1 0,0 0,0-1,-1 1,0 0,-2 14,-4-5</inkml:trace>
  <inkml:trace contextRef="#ctx0" brushRef="#br0" timeOffset="1">1 0,'22'0,"8"4,-1 1</inkml:trace>
</inkml:ink>
</file>

<file path=ppt/ink/ink1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18.13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1 368,'7'169,"-4"-146,1 1,1-1,1 0,1-1,10 23,-6-19,1-1,30 47,-42-72,0 1,0-1,0 0,0 1,0-1,1 1,-1-1,0 0,0 1,0-1,1 0,-1 1,0-1,1 0,-1 0,0 1,1-1,-1 0,0 0,1 1,-1-1,0 0,1 0,-1 0,0 0,1 1,-1-1,1 0,-1 0,0 0,1 0,-1 0,1 0,-1 0,1 0,-1 0,0-1,1 1,-1 0,1 0,-1 0,0 0,1 0,0-1,6-23,-6-40,-1 59,-1-58,-2 2,3-1,3 1,17-102,-16 145,0 1,2 0,0 0,1 0,0 1,1 0,1 0,1 1,0 0,1 0,1 2,0-1,1 1,0 1,1 0,0 1,17-10,-19 14,0 1,0 0,1 1,0 0,0 0,0 2,0 0,1 0,-1 1,1 1,-1 0,1 1,0 0,-1 1,1 1,22 5,-26-4,1 1,-1 0,0 0,0 1,-1 0,1 1,-1 0,0 1,-1 0,0 0,0 1,0 0,-1 0,0 1,-1-1,1 2,-2-1,0 1,0 0,0 0,2 11,-5-15,0 0,-1 0,1 0,-1 0,-1 0,1 0,-1 0,0 0,0 0,-1 0,0-1,0 1,0 0,-1 0,0 0,-4 7,2-5,-1 0,0-1,-1 1,0-2,0 1,0 0,-1-1,0-1,-15 11,-10 2,-1-2,0-1,-1-2,-46 12,69-21,-33 6,32-8,0 1,1 0,-18 8,29-11,-1 0,0 0,1 1,-1-1,1 0,-1 1,0-1,1 1,-1-1,1 0,0 1,-1-1,1 1,-1-1,1 1,0 0,-1-1,1 1,0-1,-1 1,1 0,0-1,0 1,0 0,0-1,0 1,0 0,0-1,0 1,0 0,0-1,0 1,0 0,0-1,0 1,0-1,1 1,-1 0,0-1,1 1,-1-1,0 1,1-1,-1 1,1 0,-1-1,1 0,0 2,30 25,-23-22,36 36,-1 1,-3 2,37 52,-61-77,-13-15,0 0,1 0,0 0,0-1,0 0,0 0,0 0,0 0,1-1,0 0,-1 1,10 1,-3-1,1-1,0-1,0 0,13 0,17-1</inkml:trace>
</inkml:ink>
</file>

<file path=ppt/ink/ink1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18.60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27,'13'57,"-12"-48,1 0,0 0,0 0,1-1,8 17,-9-22,0 0,1 1,-1-1,1 0,0 0,0-1,0 1,1 0,-1-1,1 0,-1 0,1 0,-1 0,1-1,0 1,0-1,5 1,6 1,1 0,-1-1,0 0,1-1,-1-1,1 0,0-2,-1 0,0 0,0-1,1-1,-2-1,1 0,18-9,-15 4,-1 0,0-1,-1-1,0-1,-1 0,0-1,-1 0,-1-1,0-1,16-25,-29 41,0 0,0 0,0 0,0 0,0 1,0-1,0 0,0 0,0 0,0 0,0 1,1-1,-1 0,0 0,0 0,0 0,0 0,0 0,0 0,1 1,-1-1,0 0,0 0,0 0,0 0,1 0,-1 0,0 0,0 0,0 0,0 0,1 0,-1 0,0 0,0 0,0 0,0 0,1 0,-1 0,0 0,0 0,0 0,0 0,1 0,-1 0,0-1,0 1,0 0,0 0,0 0,1 0,-1 0,0 0,0-1,0 1,0 0,0 0,0 0,0 0,0 0,0-1,1 1,0 27,-6 37,-10 182,-7 48,22-289,2-12</inkml:trace>
</inkml:ink>
</file>

<file path=ppt/ink/ink1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19.048"/>
    </inkml:context>
    <inkml:brush xml:id="br0">
      <inkml:brushProperty name="width" value="0.05" units="cm"/>
      <inkml:brushProperty name="height" value="0.05" units="cm"/>
      <inkml:brushProperty name="color" value="#008C3A"/>
      <inkml:brushProperty name="ignorePressure" value="1"/>
    </inkml:brush>
  </inkml:definitions>
  <inkml:trace contextRef="#ctx0" brushRef="#br0">3 5,'-1'32,"0"-16,1 1,0-1,1 0,1 1,5 18,-6-31,0 0,1 0,-1 0,1-1,0 1,0-1,1 1,-1-1,1 0,-1 1,1-2,0 1,0 0,0 0,1-1,-1 0,1 0,-1 0,1 0,0 0,-1-1,1 1,0-1,0 0,8 1,-4-1,0-1,0 0,0 0,1 0,-1-1,0 0,0-1,0 0,0 0,0-1,-1 0,1 0,-1-1,0 1,0-2,0 1,6-6,11-10,-2-2,0 0,22-30,4-3,-48 54,1 0,-1 0,1 1,-1-1,1 1,-1-1,1 0,0 1,-1-1,1 1,0-1,0 1,-1 0,1-1,0 1,0 0,0-1,0 1,-1 0,1 0,0 0,0 0,0 0,1 0,-1 0,0 1,-1 0,1-1,0 1,-1 0,1-1,-1 1,1 0,-1 0,1-1,-1 1,1 0,-1 0,0 0,0 0,1-1,-1 1,0 2,2 51,-2-50,-6 65,-4-1,-2 0,-28 86,5-19,33-122</inkml:trace>
</inkml:ink>
</file>

<file path=ppt/ink/ink1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19.38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1,'4'22,"1"27,0 20,-2 16,-4 10,-2-1,-1-5,1-13,0-17,1-21,1-18</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1:13.93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0,'56'4,"-1"1,100 24,-102-17,1-2,0-2,58 0,1367-11,-811 4,-650-2,1-1,33-7,-33 4,1 2,24-2,505 3,-264 4,106 13,-100-1,-37-3,-100-6,89 10,-224-12,-1 1,1 1,-1 1,0 0,23 13,-41-19,11 7,-11-7,0 1,0-1,0 0,0 0,0 0,1 1,-1-1,0 0,0 0,0 0,0 1,0-1,0 0,0 0,-1 1,1-1,0 0,0 0,0 0,0 1,0-1,0 0,0 0,0 0,0 1,-1-1,1 0,0 0,0 0,0 0,0 1,-1-1,1 0,0 0,0 0,0 0,-1 0,1 0,0 0,0 0,0 0,-1 0,1 0,0 1,0-1,-1 0,1 0,0 0,0-1,-1 1,-16 5</inkml:trace>
</inkml:ink>
</file>

<file path=ppt/ink/ink1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20.105"/>
    </inkml:context>
    <inkml:brush xml:id="br0">
      <inkml:brushProperty name="width" value="0.05" units="cm"/>
      <inkml:brushProperty name="height" value="0.05" units="cm"/>
      <inkml:brushProperty name="color" value="#008C3A"/>
      <inkml:brushProperty name="ignorePressure" value="1"/>
    </inkml:brush>
  </inkml:definitions>
  <inkml:trace contextRef="#ctx0" brushRef="#br0">465 0,'-4'3,"1"0,-1 0,0 0,1 0,0 0,0 1,0 0,0-1,0 1,1 0,0 0,-3 7,-4 4,-311 453,310-454,-5 8,0 0,2 1,-14 31,25-49,0-1,0 1,0 0,1-1,0 1,0 0,0 0,0 0,1 0,0-1,0 1,0 0,0 0,1 0,0 0,0 0,0 0,1-1,0 1,0-1,0 1,0-1,1 0,4 7,6 1,0-1,1 0,1 0,0-1,0-1,1-1,0 0,30 9,5 0,84 15,-121-29,64 7,-74-10,0 0,0 0,1-1,-1 1,0-1,0 0,0 0,0 0,0-1,0 1,0-1,0 0,-1 0,1-1,4-3,10-14</inkml:trace>
</inkml:ink>
</file>

<file path=ppt/ink/ink1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20.43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0,'0'30,"0"22,0 16,0 8,0 3,0-5,0-12,0-11,4-16,8-20,3-14</inkml:trace>
</inkml:ink>
</file>

<file path=ppt/ink/ink1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20.811"/>
    </inkml:context>
    <inkml:brush xml:id="br0">
      <inkml:brushProperty name="width" value="0.05" units="cm"/>
      <inkml:brushProperty name="height" value="0.05" units="cm"/>
      <inkml:brushProperty name="color" value="#008C3A"/>
      <inkml:brushProperty name="ignorePressure" value="1"/>
    </inkml:brush>
  </inkml:definitions>
  <inkml:trace contextRef="#ctx0" brushRef="#br0">797 313,'16'-3,"1"-1,-1 0,0-1,-1-1,1 0,19-12,-28 14,-1 1,0-1,0-1,-1 1,1-1,-1 0,0-1,0 1,-1-1,0 0,0 0,0 0,0-1,-1 1,0-1,3-13,-5 16,0 1,-1-1,1 1,-1-1,0 0,0 1,-1-1,1 1,-1-1,1 0,-1 1,0-1,-1 1,1 0,-1-1,1 1,-4-4,2 2,-2 0,1 0,0 1,-1-1,0 1,0 0,0 1,-1-1,-6-2,-6-3,-1 2,0 0,0 2,-1 0,-26-3,19 4,0 1,0 2,0 0,0 2,-35 6,49-5,0 1,1 0,-1 1,1 1,0 0,0 1,0 0,1 1,0 0,0 0,0 1,-16 18,10-6,1 1,-18 30,22-32,-1 0,0 0,-18 17,25-30,0-1,0 0,0 0,-1-1,1 1,-1-1,0-1,0 1,-1-1,1-1,-1 1,-15 1,9-1,0-2,0 0,-1 0,1-1,-18-3,27 2,0 0,0 0,1 0,-1 0,1-1,-1 0,1 0,0 0,-1-1,1 1,0-1,0 0,1 0,-1-1,1 1,0-1,-1 1,2-1,-4-4,-5-15</inkml:trace>
</inkml:ink>
</file>

<file path=ppt/ink/ink1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21.844"/>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0,'14'0,"0"1,0 0,0 1,-1 0,1 1,-1 1,0 0,0 1,0 0,0 1,-1 0,0 1,0 1,-1 0,0 0,-1 1,1 0,-2 1,1 0,-1 1,-1 0,10 16,-2 2,-1 0,-2 1,0 1,-2 0,-2 1,-1-1,6 49,-11-60,-1 0,-1-1,-1 1,0 0,-2-1,0 1,-2-1,0 1,-1-1,0 0,-2-1,0 1,-17 28,13-32,0 0,-1-1,-1-1,0 0,-1-1,0 0,-1-1,0 0,-1-2,-26 13,42-22,-1 1,0 0,0-1,1 0,-1 1,0-1,0 1,0-1,0 0,0 0,0 1,0-1,0 0,1 0,-1 0,0 0,0 0,0 0,0 0,0-1,0 1,0 0,0 0,0-1,0 1,1-1,-2 1,-1-8</inkml:trace>
</inkml:ink>
</file>

<file path=ppt/ink/ink1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22.66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1 138,'0'-10,"0"-1,0 1,1-1,1 1,-1-1,5-12,-4 20,-1 0,1 0,-1 0,1 0,0 1,0-1,0 1,1-1,-1 1,1 0,-1 0,1 0,0 0,0 0,-1 0,1 1,1 0,-1-1,0 1,0 0,0 1,0-1,7 0,8-1,0 0,0 1,-1 1,1 1,0 1,0 0,-1 1,1 1,-1 0,31 14,-41-15,-1 0,1 0,-1 1,0 0,-1 0,1 0,-1 1,1 0,-1 0,-1 0,1 1,-1-1,0 1,0 0,-1 1,1-1,-2 1,1-1,-1 1,1 0,-2 0,1 0,-1 0,0 0,-1 0,0 0,0 0,0 0,-3 14,1-15,0 1,-1-1,1 1,-1-1,-1 0,1 0,-1 0,0 0,0-1,-1 1,0-1,0-1,0 1,-11 8,-9 4,0-1,-28 13,28-18,19-9,0 0,0 1,0-1,0 1,1 1,0-1,-1 1,-7 7,13-2,8-1</inkml:trace>
</inkml:ink>
</file>

<file path=ppt/ink/ink1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23"/>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1,'4'0,"5"0,4 0,4 0,3 0,-2 0</inkml:trace>
</inkml:ink>
</file>

<file path=ppt/ink/ink1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41.624"/>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46,'195'-1,"532"16,27-4,-459-13,1136 2,-1292-12,-7 1,158 0,74 0,-200 0,-9-1,-109 12,-38 0</inkml:trace>
</inkml:ink>
</file>

<file path=ppt/ink/ink1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42.372"/>
    </inkml:context>
    <inkml:brush xml:id="br0">
      <inkml:brushProperty name="width" value="0.05" units="cm"/>
      <inkml:brushProperty name="height" value="0.05" units="cm"/>
      <inkml:brushProperty name="color" value="#008C3A"/>
      <inkml:brushProperty name="ignorePressure" value="1"/>
    </inkml:brush>
  </inkml:definitions>
  <inkml:trace contextRef="#ctx0" brushRef="#br0">173 0,'8'1,"0"1,0 0,0 0,0 1,-1-1,15 9,4 1,30 10,-2 2,0 3,-2 3,50 36,-99-64,0-1,-1 1,1 0,-1 0,0 1,0-1,0 0,0 1,0-1,0 1,0 0,-1-1,1 1,-1 0,0 0,0 0,0 0,0 0,-1 0,1 0,-1 0,0 1,0-1,0 0,0 0,0 0,-1 0,1 0,-1 0,0 0,0 0,-3 5,1-1,-2 0,1 0,-1-1,0 0,-1 0,1 0,-1-1,0 0,0 0,-1 0,-12 6,-44 18,-1-2,-119 32,-13 4,175-54,11-2</inkml:trace>
</inkml:ink>
</file>

<file path=ppt/ink/ink1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44.081"/>
    </inkml:context>
    <inkml:brush xml:id="br0">
      <inkml:brushProperty name="width" value="0.05" units="cm"/>
      <inkml:brushProperty name="height" value="0.05" units="cm"/>
      <inkml:brushProperty name="color" value="#008C3A"/>
      <inkml:brushProperty name="ignorePressure" value="1"/>
    </inkml:brush>
  </inkml:definitions>
  <inkml:trace contextRef="#ctx0" brushRef="#br0">69 0,'1'1,"-1"-1,0 1,1-1,-1 0,0 1,1-1,-1 1,0-1,0 1,1-1,-1 1,0-1,0 1,0 0,0-1,1 1,-1-1,0 1,0-1,0 1,0 0,0-1,-1 1,1-1,0 1,0-1,0 1,0-1,-1 1,1-1,0 1,0-1,-1 1,1-1,-1 1,-9 24,9-24,-8 18,0 1,1 0,0 0,2 0,1 1,0 0,1 0,-1 39,5-59,0 1,0 0,1-1,-1 1,0 0,0-1,1 1,-1 0,1-1,0 1,-1 0,1-1,0 1,0-1,0 0,0 1,0-1,0 0,0 1,1-1,-1 0,0 0,1 0,-1 0,1 0,-1 0,1-1,-1 1,1 0,-1-1,1 1,0-1,-1 0,1 0,0 1,0-1,-1 0,1 0,0-1,-1 1,1 0,0 0,-1-1,3 0,10-3,0 0,-1 0,0-2,16-8,-22 11,-4 1,38-18,48-32,-79 46,-1 0,0-1,0-1,-1 1,1-1,-2 0,1-1,-2 0,1 0,10-20,-14 4,-3 21,3 14,10 22,1-2,1 1,1-2,21 29,18 30,-41-64,-1 1,-1 0,-1 1,-2 0,0 0,8 49,-16-72,-1 1,0 0,0 0,0 0,0-1,-1 1,1 0,-1 0,0-1,0 1,-1-1,1 1,-1-1,1 1,-1-1,0 0,0 0,-5 5,2-4,0 1,0-1,0-1,0 1,-1-1,0 0,0 0,0-1,0 0,-7 2,-14 2,-1-2,1-1,-1-1,-28-1,50-1,-22 0,1-1,0-1,0-2,0 0,0-2,-26-9,45 13,1-1,0 0,0 0,0-1,1 1,-1-2,1 1,0-1,0 1,1-2,-1 1,1-1,0 1,0-2,1 1,0 0,0-1,0 0,1 0,0 0,1 0,-1 0,1 0,1-1,-1 1,1-9,0-18</inkml:trace>
</inkml:ink>
</file>

<file path=ppt/ink/ink1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44.510"/>
    </inkml:context>
    <inkml:brush xml:id="br0">
      <inkml:brushProperty name="width" value="0.05" units="cm"/>
      <inkml:brushProperty name="height" value="0.05" units="cm"/>
      <inkml:brushProperty name="color" value="#008C3A"/>
      <inkml:brushProperty name="ignorePressure" value="1"/>
    </inkml:brush>
  </inkml:definitions>
  <inkml:trace contextRef="#ctx0" brushRef="#br0">113 1,'0'0,"1"0,0 0,-1 0,1 0,-1 0,1 0,0 1,-1-1,1 0,-1 1,1-1,-1 0,1 1,-1-1,1 0,-1 1,1-1,-1 1,0-1,1 1,-1-1,0 1,1-1,-1 1,0 0,1-1,-1 1,0-1,0 1,0 0,0-1,0 1,0 0,0-1,0 1,0-1,0 1,0 0,0-1,0 1,0 0,-1-1,1 1,0-1,-1 2,-11 31,11-31,-31 62,-25 57,52-108,1 0,1 1,0-1,0 1,1 0,1-1,0 22,2-31,-1 0,1 0,0 0,0 0,0-1,0 1,0 0,1-1,0 1,0-1,0 0,0 1,0-1,1 0,-1 0,1-1,0 1,0 0,0-1,0 0,0 1,1-1,-1-1,1 1,-1 0,1-1,-1 0,1 0,0 0,0 0,0-1,0 1,-1-1,6 0,5 0,1 0,-1-1,0 0,0-1,0-1,0 0,-1-1,14-6,15-9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8:44.446"/>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0 122,'38'-12,"15"-5,4 1,-4 4,-6 3,-12 3</inkml:trace>
  <inkml:trace contextRef="#ctx0" brushRef="#br0" timeOffset="1">855 0,'37'0,"17"0,-1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02.241"/>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1,'1'0,"0"0,0 0,0 1,0-1,-1 0,1 1,0-1,0 1,-1-1,1 1,0-1,0 1,-1-1,1 1,-1 0,1 0,-1-1,1 1,-1 0,1 0,-1-1,0 1,1 0,-1 0,0 0,0 0,1 0,4 29,-5-28,5 307,-8-173,4-110,-1-8,0-1,-5 33,0-29</inkml:trace>
</inkml:ink>
</file>

<file path=ppt/ink/ink1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44.843"/>
    </inkml:context>
    <inkml:brush xml:id="br0">
      <inkml:brushProperty name="width" value="0.05" units="cm"/>
      <inkml:brushProperty name="height" value="0.05" units="cm"/>
      <inkml:brushProperty name="color" value="#008C3A"/>
      <inkml:brushProperty name="ignorePressure" value="1"/>
    </inkml:brush>
  </inkml:definitions>
  <inkml:trace contextRef="#ctx0" brushRef="#br0">557 0,'-38'0,"-27"0,-18 4,-6 1,2 0,7-1,13-1,19-2</inkml:trace>
</inkml:ink>
</file>

<file path=ppt/ink/ink1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45.163"/>
    </inkml:context>
    <inkml:brush xml:id="br0">
      <inkml:brushProperty name="width" value="0.05" units="cm"/>
      <inkml:brushProperty name="height" value="0.05" units="cm"/>
      <inkml:brushProperty name="color" value="#008C3A"/>
      <inkml:brushProperty name="ignorePressure" value="1"/>
    </inkml:brush>
  </inkml:definitions>
  <inkml:trace contextRef="#ctx0" brushRef="#br0">36 0,'4'23,"-3"14,-5 13,-2 5,-4 5,0-1,2-3,6-3,6-7,11-7,14-7,13-9,15-8,12-7,-5-5</inkml:trace>
</inkml:ink>
</file>

<file path=ppt/ink/ink1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45.503"/>
    </inkml:context>
    <inkml:brush xml:id="br0">
      <inkml:brushProperty name="width" value="0.05" units="cm"/>
      <inkml:brushProperty name="height" value="0.05" units="cm"/>
      <inkml:brushProperty name="color" value="#008C3A"/>
      <inkml:brushProperty name="ignorePressure" value="1"/>
    </inkml:brush>
  </inkml:definitions>
  <inkml:trace contextRef="#ctx0" brushRef="#br0">87 1,'41'26,"14"17,-2 11,-11 13,-12 5,-15 6,-22 1,-20-2,-25-3,-18-2,-16-6,6-15</inkml:trace>
</inkml:ink>
</file>

<file path=ppt/ink/ink1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32.486"/>
    </inkml:context>
    <inkml:brush xml:id="br0">
      <inkml:brushProperty name="width" value="0.05" units="cm"/>
      <inkml:brushProperty name="height" value="0.05" units="cm"/>
      <inkml:brushProperty name="color" value="#008C3A"/>
      <inkml:brushProperty name="ignorePressure" value="1"/>
    </inkml:brush>
  </inkml:definitions>
  <inkml:trace contextRef="#ctx0" brushRef="#br0">1838 95,'-161'9,"-215"41,-138 0,484-48,-65 8,-51 1,-303-12,446 1,1 0,-1 0,1 0,0 0,-1 0,1 1,-1-1,1 1,-1 0,1-1,0 1,0 0,-1 0,1 1,0-1,0 0,0 1,0-1,0 1,0 0,1-1,-1 1,-2 4,2-1,0 1,0-1,0 1,1-1,0 1,0 0,1 0,0-1,0 9,4 526,-2-511,2-1,1 1,1-1,1 0,17 42,-11-33,-2 0,8 44,-11-39,27 79,-22-82,-1 1,7 49,-16-72,-1 2,0 0,2-1,11 36,-14-52,1 0,-1 0,1 0,0 0,0 0,0 0,-1 0,2-1,-1 1,0-1,0 1,0-1,1 0,-1 0,1 0,-1 0,1 0,-1-1,1 1,-1-1,4 1,62-1,-47-1,809 11,-506 1,13 0,-54 16,-281-27,0 0,0 0,0 1,0-1,0-1,0 1,0 0,0 0,0-1,0 1,0-1,0 1,0-1,-1 0,1 0,0 0,0 0,-1 0,1 0,-1-1,1 1,-1 0,1-1,-1 1,0-1,0 1,0-1,0 0,0 0,0 1,0-1,0 0,-1 0,1 0,-1 0,1 0,-1 0,0-4,0-7,-1-1,0 1,-1 0,0-1,-5-12,-2-15,1-43,4 36,-2 1,-12-49,-6 18,16 57,0-2,2 1,1-1,1 0,-2-34,2 11,-1 1,-3-1,-1 2,-3-1,-1 1,-2 1,-33-65,40 91,1-1,1 0,1 0,0 0,2 0,-3-31,7-114,-1-5,-1 158,-1-1,0 0,0 0,-1 1,0-1,-1 1,0 0,-1 0,0 0,-1 1,0-1,0 1,-12-12,18 21,0-1,-1 1,1-1,0 1,-1 0,1-1,0 1,-1 0,1-1,-1 1,1 0,0 0,-1 0,1-1,-1 1,1 0,-1 0,1 0,-1 0,1 0,-1 0,1 0,-1 0,1 0,-1 0,1 0,-1 0,1 0,-1 0,1 0,-1 0,1 1,0-1,-1 0,1 0,-1 1,1-1,0 0,-1 1,1-1,-1 0,1 1,0-1,0 0,-1 1,1-1,0 1,0-1,-1 1,1-1,0 0,0 1,0-1,0 1,0-1,-1 1,1-1,0 1,0-1,0 1,1-1,-1 1,-3 15</inkml:trace>
</inkml:ink>
</file>

<file path=ppt/ink/ink1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34.949"/>
    </inkml:context>
    <inkml:brush xml:id="br0">
      <inkml:brushProperty name="width" value="0.05" units="cm"/>
      <inkml:brushProperty name="height" value="0.05" units="cm"/>
      <inkml:brushProperty name="color" value="#008C3A"/>
      <inkml:brushProperty name="ignorePressure" value="1"/>
    </inkml:brush>
  </inkml:definitions>
  <inkml:trace contextRef="#ctx0" brushRef="#br0">4 158,'0'-1,"0"1,0 0,-1 0,1 0,0-1,0 1,0 0,-1 0,1-1,0 1,0 0,0 0,0-1,-1 1,1 0,0-1,0 1,0 0,0 0,0-1,0 1,0 0,0-1,0 1,0 0,0-1,0 1,0 0,0-1,0 1,0 0,1 0,-1-1,0 1,0 0,0-1,0 1,0 0,1 0,-1 0,0-1,0 1,1 0,-1 0,0-1,20-6,23 3,287 16,-43 0,-14-10,226-5,-376-8,34-1,37 0,-86 3,183-15,-209 15,71-3,172-4,-255 11,83 5,16-1,-84-10,-57 6,51-1,-56 5,0-2,25-5,-33 5,-1 0,0 1,1 0,-1 1,1 1,-1 0,1 1,14 3,-15 1</inkml:trace>
</inkml:ink>
</file>

<file path=ppt/ink/ink1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36.009"/>
    </inkml:context>
    <inkml:brush xml:id="br0">
      <inkml:brushProperty name="width" value="0.05" units="cm"/>
      <inkml:brushProperty name="height" value="0.05" units="cm"/>
      <inkml:brushProperty name="color" value="#008C3A"/>
      <inkml:brushProperty name="ignorePressure" value="1"/>
    </inkml:brush>
  </inkml:definitions>
  <inkml:trace contextRef="#ctx0" brushRef="#br0">298 19,'0'-1,"1"0,-1 0,1 0,-1 0,1 0,-1 0,1 0,-1 1,1-1,0 0,0 0,-1 0,1 1,0-1,0 0,0 1,0-1,0 1,0-1,0 1,0-1,0 1,0 0,0-1,0 1,0 0,0 0,0 0,0 0,2 0,34 0,-11 7,0 0,0 2,-1 1,-1 1,0 1,0 1,24 19,-42-28,0 2,-1-1,1 1,-1-1,0 2,-1-1,1 0,-1 1,-1 0,1 0,-1 0,0 0,-1 1,1-1,-1 1,-1-1,0 1,0 0,0-1,-1 1,0 0,-1 0,0 0,0-1,0 1,-1 0,0-1,-1 0,0 1,0-1,0 0,-1 0,0-1,0 1,-1-1,0 0,-9 10,-2-5,-1 0,0-1,-1-1,0 0,0-2,-1 0,0-1,-22 5,-28 1,-70 4,4-1,85-9,27-5</inkml:trace>
</inkml:ink>
</file>

<file path=ppt/ink/ink1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36.770"/>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67,'0'-3,"1"1,-1-1,1 1,0 0,0-1,0 1,0 0,1 0,-1 0,0 0,1 0,0 0,-1 0,1 0,0 0,0 1,0-1,0 1,0 0,0-1,0 1,1 0,-1 0,0 0,1 1,4-2,8-2,0 0,30-3,-27 5,0 1,0 0,1 2,-1 0,0 1,0 0,23 8,-35-9,0 1,0 0,-1 0,1 1,-1 0,1 0,-1 0,0 0,0 1,-1 0,1 0,-1 0,0 1,0-1,0 1,-1 0,1 0,-1 1,-1-1,1 0,-1 1,0 0,0 0,0-1,1 13,-3-15,1 1,-1 0,0-1,0 1,-1-1,1 1,-1 0,0-1,0 1,0-1,0 1,-1-1,1 0,-1 1,0-1,0 0,0 0,-3 3,0-1,0-1,0 1,-1-1,1 0,-1 0,0-1,-1 1,-12 4,0-2,-1-1,0-1,0 0,0-1,-34 0,46-3,0 0,-1-1,1 0,0 0,0-1,0 0,-10-4,15 5,0-1,1 1,-1-1,0 0,0 1,1-1,-1-1,1 1,0 0,-1 0,1-1,0 0,0 1,1-1,-1 0,1 0,-1 0,1 0,0 0,0 0,-1-4,-1-17</inkml:trace>
</inkml:ink>
</file>

<file path=ppt/ink/ink1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37.139"/>
    </inkml:context>
    <inkml:brush xml:id="br0">
      <inkml:brushProperty name="width" value="0.05" units="cm"/>
      <inkml:brushProperty name="height" value="0.05" units="cm"/>
      <inkml:brushProperty name="color" value="#008C3A"/>
      <inkml:brushProperty name="ignorePressure" value="1"/>
    </inkml:brush>
  </inkml:definitions>
  <inkml:trace contextRef="#ctx0" brushRef="#br0">203 0,'-23'9,"3"-1,0 0,1 1,0 0,-23 17,38-23,-1 0,1 0,0 0,0 1,0 0,0 0,1 0,0 0,0 0,0 1,0-1,1 1,-1 0,1 0,0 0,1 0,-1 0,1 0,0 0,1 1,-1-1,1 0,0 1,0-1,1 8,1-9,-1 0,1 0,0-1,0 1,0-1,1 1,-1-1,1 0,0 0,0 0,0 0,0 0,0 0,1-1,-1 0,1 0,-1 0,1 0,0 0,0-1,0 0,0 0,0 0,8 1,11 2,0-1,47-1,-67-2,29-1,56-9,-35 0</inkml:trace>
</inkml:ink>
</file>

<file path=ppt/ink/ink1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37.490"/>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1,'0'4,"0"4,0 10,0 8,0 7,0 10,0 5,0-2,0-1,0-5,0-5,3-9,6-8,5-8,0-5</inkml:trace>
</inkml:ink>
</file>

<file path=ppt/ink/ink1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37.819"/>
    </inkml:context>
    <inkml:brush xml:id="br0">
      <inkml:brushProperty name="width" value="0.05" units="cm"/>
      <inkml:brushProperty name="height" value="0.05" units="cm"/>
      <inkml:brushProperty name="color" value="#008C3A"/>
      <inkml:brushProperty name="ignorePressure" value="1"/>
    </inkml:brush>
  </inkml:definitions>
  <inkml:trace contextRef="#ctx0" brushRef="#br0">300 18,'-23'-4,"-14"-1,-10 1,-3 0,-1 5,1 2,8 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02.67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1 254,'72'-78,"-48"49,2 1,1 2,38-29,-56 49,-1 1,1 1,1 0,-1 0,1 1,-1 0,1 0,0 1,0 0,0 1,0 0,0 1,0 0,0 1,0 0,0 0,0 1,14 4,4 3,0 1,-1 2,0 0,-1 2,25 16,-26-13,0 0,37 36,-54-46,-1 0,0 0,-1 1,1 0,-2 1,1-1,-1 1,-1 0,1 0,-1 1,4 17,-7-24,-1 0,0 0,0 0,0 0,-1 0,1 0,-1 0,1 0,-1 0,0 0,0 0,0 0,-1-1,1 1,-1 0,1-1,-1 1,0-1,0 0,0 1,0-1,-1 0,1 0,0 0,-1-1,0 1,1-1,-1 1,-5 1,-8 3,0 0,0 0,-32 5,46-11,-48 9,-71 5,95-13,0-1,0-1,-1-1,-38-9,61 10,0 0,0 0,1-1,-1 1,0-1,1 0,-1 0,1 0,-1 0,1 0,-4-5,-4-7</inkml:trace>
</inkml:ink>
</file>

<file path=ppt/ink/ink1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38.156"/>
    </inkml:context>
    <inkml:brush xml:id="br0">
      <inkml:brushProperty name="width" value="0.05" units="cm"/>
      <inkml:brushProperty name="height" value="0.05" units="cm"/>
      <inkml:brushProperty name="color" value="#008C3A"/>
      <inkml:brushProperty name="ignorePressure" value="1"/>
    </inkml:brush>
  </inkml:definitions>
  <inkml:trace contextRef="#ctx0" brushRef="#br0">224 1,'-8'15,"-5"12,-6 10,-5 9,-4 4,0 2,0-1,2-1,5-2,6-6,6-5,4-6,11-8,15-8,12-7,0-4</inkml:trace>
</inkml:ink>
</file>

<file path=ppt/ink/ink1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38.48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1,'56'7,"26"11,3 5,-9 6,-18 11,-14 4,-16 4,-11 4,-10 1,-5-1,-11-2,-11-6,-7-6,-5-10,2-9</inkml:trace>
</inkml:ink>
</file>

<file path=ppt/ink/ink1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50.315"/>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1,'10'160,"2"26,-11-196,-1 1,1 0,1 0,0 0,0 0,1 0,0 1,0-1,1 1,0 0,1 0,-1 0,2 0,-1 1,1 0,0 0,1 0,9-7,-13 11,-1 1,1 0,0 0,0 0,0 0,0 0,1 1,-1-1,0 1,1 0,-1 0,1 0,-1 0,1 1,-1 0,1-1,-1 1,1 0,0 1,-1-1,1 1,-1-1,1 1,-1 0,5 2,-2 2,1-1,-1 1,0 0,0 0,-1 1,1-1,-1 1,-1 1,1-1,6 12,10 22,-12-23,0 0,1 0,1-1,0 0,14 14,-22-27,0 0,0 0,0-1,0 0,0 1,1-1,-1 0,1 0,-1-1,1 1,0-1,-1 0,1 0,0 0,0 0,0-1,0 0,0 1,0-2,0 1,0 0,0-1,0 1,-1-1,1 0,0-1,0 1,-1-1,1 1,4-4,21-13,-1-1</inkml:trace>
</inkml:ink>
</file>

<file path=ppt/ink/ink1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50.71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158 1,'0'6,"-1"1,0-1,-1 0,1 1,-1-1,-1 0,1 0,-1 0,-3 5,-37 56,21-36,13-15,1-6,1 0,0 1,1 0,0 0,1 0,0 1,0 0,2 0,-1 0,2 1,-2 15,4-25,0-1,1 0,-1 1,1-1,-1 0,1 0,0 1,0-1,0 0,0 0,1 0,-1 0,0 0,1 0,0-1,-1 1,1 0,0-1,0 1,0-1,0 0,0 0,0 0,0 0,0 0,4 1,5 2,0-1,0-1,22 3,-31-5,33 3</inkml:trace>
</inkml:ink>
</file>

<file path=ppt/ink/ink1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51.086"/>
    </inkml:context>
    <inkml:brush xml:id="br0">
      <inkml:brushProperty name="width" value="0.05" units="cm"/>
      <inkml:brushProperty name="height" value="0.05" units="cm"/>
      <inkml:brushProperty name="color" value="#008C3A"/>
      <inkml:brushProperty name="ignorePressure" value="1"/>
    </inkml:brush>
  </inkml:definitions>
  <inkml:trace contextRef="#ctx0" brushRef="#br0">20 1,'3'7,"0"1,0-1,-1 1,0 0,0 0,-1 0,0 0,0 0,-1 0,0 12,-4 7,-11 49,9-54,1 1,-3 43,8-62,1-1,-1 0,1 1,0-1,0 1,0-1,0 0,1 0,-1 0,1 0,0 0,0 0,0 0,0 0,0-1,1 1,-1-1,1 0,0 1,0-1,0-1,0 1,0 0,0-1,5 3,-1-1,0-1,1 1,-1-1,1-1,-1 1,1-1,-1-1,1 1,0-1,13-2,-1-3</inkml:trace>
</inkml:ink>
</file>

<file path=ppt/ink/ink1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51.426"/>
    </inkml:context>
    <inkml:brush xml:id="br0">
      <inkml:brushProperty name="width" value="0.05" units="cm"/>
      <inkml:brushProperty name="height" value="0.05" units="cm"/>
      <inkml:brushProperty name="color" value="#008C3A"/>
      <inkml:brushProperty name="ignorePressure" value="1"/>
    </inkml:brush>
  </inkml:definitions>
  <inkml:trace contextRef="#ctx0" brushRef="#br0">361 1,'-34'7,"-18"3,-12 4,1-2,4 2,8-2,13-2</inkml:trace>
</inkml:ink>
</file>

<file path=ppt/ink/ink1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5:51.765"/>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1,'30'18,"14"15,-1 12,-8 6,-9 2,-10 3,-7 4,-5-2,-11-2,-8 0,-9-2,-8-6,-6-4,-4-6,5-9</inkml:trace>
</inkml:ink>
</file>

<file path=ppt/ink/ink1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10.03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19 9,'0'0,"0"0,0-1,0 1,0 0,0 0,0 0,0-1,0 1,0 0,1 0,-1-1,0 1,0 0,0 0,0 0,-1-1,1 1,0 0,0 0,0-1,0 1,0 0,0 0,0 0,0-1,0 1,-1 0,1 0,0 0,0-1,0 1,0 0,0 0,-1 0,1 0,0 0,0-1,0 1,-1 0,1 0,0 0,0 0,-1 0,1 0,0 0,0 0,-1 0,1 0,0 0,0 0,0 0,-1 0,1 0,0 0,0 0,-1 0,1 0,0 0,0 0,0 0,-1 1,1-1,-10 15,9-3,1-1,0 1,1 0,1 0,-1 0,2-1,-1 1,2-1,8 20,4 22,64 347,-79-398,-1-1,0 0,1 1,-1-1,1 1,-1-1,1 1,0-1,-1 0,1 0,0 1,0-1,2 2,-2-3,-1 1,1-1,0 0,-1 0,1 0,0 0,-1 0,1 1,0-1,-1 0,1-1,0 1,-1 0,1 0,0 0,-1 0,1 0,0-1,-1 1,1 0,-1 0,1-1,0 1,-1-1,1 1,-1 0,1-1,-1 1,1-1,-1 1,1-1,8-10</inkml:trace>
</inkml:ink>
</file>

<file path=ppt/ink/ink1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6:59.889"/>
    </inkml:context>
    <inkml:brush xml:id="br0">
      <inkml:brushProperty name="width" value="0.05" units="cm"/>
      <inkml:brushProperty name="height" value="0.05" units="cm"/>
      <inkml:brushProperty name="color" value="#008C3A"/>
      <inkml:brushProperty name="ignorePressure" value="1"/>
    </inkml:brush>
  </inkml:definitions>
  <inkml:trace contextRef="#ctx0" brushRef="#br0">27 1,'0'4,"0"4,0 6,0 3,0 7,0 3,0 0,0 4,0 0,0 2,0-1,-4-1,-1-4,-3-5,-1-7</inkml:trace>
</inkml:ink>
</file>

<file path=ppt/ink/ink1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00.477"/>
    </inkml:context>
    <inkml:brush xml:id="br0">
      <inkml:brushProperty name="width" value="0.05" units="cm"/>
      <inkml:brushProperty name="height" value="0.05" units="cm"/>
      <inkml:brushProperty name="color" value="#008C3A"/>
      <inkml:brushProperty name="ignorePressure" value="1"/>
    </inkml:brush>
  </inkml:definitions>
  <inkml:trace contextRef="#ctx0" brushRef="#br0">23 1,'-4'0,"-1"3,1 14,0 14,1 13,2 14,0 13,0 5,1 1,0-1,1-10,-1-13,0-11,4-13,5-11,0-9</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03.17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57,'32'18,"1"3,-2 0,-1 2,-1 1,-1 1,38 45,-49-55,-17-15,0-1,1 1,-1 0,0 0,0 0,1 0,-1 0,0 0,0 0,1-1,-1 1,0 0,0 0,0 0,1-1,-1 1,0 0,0 0,0 0,0-1,0 1,1 0,-1 0,0-1,0 1,0 0,0-1,0 1,0 0,0 0,0-1,0 1,0 0,0 0,0-1,0 1,0 0,0-1,-8-43,5 31,1 3,-1-2,1 0,0-1,1 1,1-1,0-12,1 21,-1 0,1 0,0 0,1 0,-1 1,1-1,-1 0,1 1,0-1,1 1,-1-1,0 1,1 0,0 0,0 0,0 0,0 1,0-1,6-2,5-2,0 1,1 0,-1 1,1 1,0 0,0 1,0 1,0 0,1 1,-1 1,0 0,1 1,-1 1,0 0,0 1,0 1,23 9,-17-3</inkml:trace>
</inkml:ink>
</file>

<file path=ppt/ink/ink1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00.839"/>
    </inkml:context>
    <inkml:brush xml:id="br0">
      <inkml:brushProperty name="width" value="0.05" units="cm"/>
      <inkml:brushProperty name="height" value="0.05" units="cm"/>
      <inkml:brushProperty name="color" value="#008C3A"/>
      <inkml:brushProperty name="ignorePressure" value="1"/>
    </inkml:brush>
  </inkml:definitions>
  <inkml:trace contextRef="#ctx0" brushRef="#br0">573 0,'-52'15,"-33"9,-17 0,-2 0,9-5,17-4,21-6</inkml:trace>
</inkml:ink>
</file>

<file path=ppt/ink/ink1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01.406"/>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0,'31'65,"-2"0,32 112,-50-134,-2 0,-2 1,-2 0,-2 0,-3 61,0-104,0 0,0-1,0 1,0-1,0 1,0 0,0-1,0 1,0 0,0-1,0 1,0 0,0-1,1 1,-1 0,0-1,0 1,1-1,-1 1,0-1,1 1,-1 0,0-1,1 1,-1-1,1 0,-1 1,1-1,-1 1,1-1,0 0,-1 1,1-1,-1 0,1 0,0 1,-1-1,1 0,0 0,-1 0,1 0,0 0,-1 0,1 0,0 0,-1 0,1 0,-1 0,1-1,0 1,-1 0,1 0,0-1,-1 1,1 0,-1-1,1 0,44-25,-34 19,-4 2,28-18,0 2,2 1,69-27,-104 46,0 0,0 0,0 1,0-1,0 1,0-1,0 1,0 0,0 0,0 0,0 0,0 0,0 1,0-1,0 0,0 1,0 0,0-1,0 1,0 0,0 0,0 0,-1 0,1 0,0 1,-1-1,1 0,-1 1,1-1,1 3,1 4,-1 0,1 0,-1 0,-1 0,1 1,0 10,-2-13,0 1,1 0,0 0,0-1,0 0,1 1,0-1,0 0,8 11,-6-13,1 0,0 0,0 0,0-1,0 0,0 0,1-1,-1 0,1 0,0-1,-1 1,1-1,12 0,5-1,0 0,37-6,-29 1,1-2,-2-1,1-1,37-17,-48 16,1 0,-1-2,-1 0,0-1,-1-1,28-27,-43 37,0 0,0-1,-1 0,1 0,-1 0,0 0,-1 0,4-10,-5 14,-1-1,1 1,-1 0,0-1,0 1,1-1,-1 1,0 0,-1-1,1 1,0-1,0 1,0 0,-1-1,1 1,-1-1,1 1,-1 0,0 0,1-1,-1 1,0 0,0 0,0 0,0 0,0 0,0 0,0 0,0 0,0 0,0 0,-1 1,1-1,0 0,0 1,-1-1,1 1,-1 0,1-1,-2 1,-7-2,-1 1,1-1,-1 2,1 0,-1 0,1 1,0 0,-1 1,1 0,0 1,0 0,0 0,0 1,1 1,-19 10,22-11,0 0,-1 0,1 1,1-1,-1 2,1-1,0 0,0 1,0 0,1 0,0 1,0-1,1 1,0 0,0-1,0 2,1-1,0 0,0 0,1 1,0-1,0 1,1 8,1-13,-1 1,2-1,-1 1,0-1,1 0,-1 0,1 0,0 0,0 0,0 0,0 0,1 0,-1-1,1 1,-1-1,1 0,0 0,0 0,0 0,0 0,1-1,-1 1,0-1,1 0,-1 0,0 0,7 0,12 3,-1 0,1-2,25 0,-44-2,17 0,1-1,-1-1,0 0,0-2,0 0,-1-1,1-1,-1-1,0 0,-1-2,24-14,4-8</inkml:trace>
</inkml:ink>
</file>

<file path=ppt/ink/ink1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01.774"/>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14,'10'71,"-1"88,-9-158,0 0,-1 0,1-1,0 1,0 0,0 0,0 0,1 0,-1 0,0 0,0 0,1 0,-1 0,0 0,1 0,-1 0,1 0,-1 0,1-1,-1 1,1 0,0 0,-1-1,1 1,0 0,0-1,0 1,-1-1,1 1,2 0,-1-1,0 0,0 0,0-1,0 1,0 0,0-1,0 1,0-1,-1 0,1 0,0 0,0 0,0 0,1-2,13-8,-1-2,20-21,-27 26,48-52,-36 38,1 0,1 1,0 0,31-19,-52 39,0 0,1 1,-1-1,0 0,1 1,-1-1,0 1,1-1,-1 1,0 0,1 0,-1-1,1 1,-1 0,0 0,1 0,-1 1,1-1,-1 0,0 0,1 1,-1-1,0 1,1-1,-1 1,0 0,0-1,1 1,-1 0,0 0,0 0,0 0,0 0,0 0,0 0,0 0,-1 0,1 1,0-1,-1 0,1 0,0 3,4 7,-1 1,0 0,-1 0,2 14,0-5,-1-7,0 0,1-1,1 0,0 0,1 0,0-1,10 14,0-5</inkml:trace>
</inkml:ink>
</file>

<file path=ppt/ink/ink1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04.228"/>
    </inkml:context>
    <inkml:brush xml:id="br0">
      <inkml:brushProperty name="width" value="0.05" units="cm"/>
      <inkml:brushProperty name="height" value="0.05" units="cm"/>
      <inkml:brushProperty name="color" value="#008C3A"/>
      <inkml:brushProperty name="ignorePressure" value="1"/>
    </inkml:brush>
  </inkml:definitions>
  <inkml:trace contextRef="#ctx0" brushRef="#br0">21 0,'0'30,"0"22,0 16,0 4,0 2,-4-5,-1-6,0-11,1-9,1-9,5-11,10-8,6-7,1-5</inkml:trace>
</inkml:ink>
</file>

<file path=ppt/ink/ink1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04.574"/>
    </inkml:context>
    <inkml:brush xml:id="br0">
      <inkml:brushProperty name="width" value="0.05" units="cm"/>
      <inkml:brushProperty name="height" value="0.05" units="cm"/>
      <inkml:brushProperty name="color" value="#008C3A"/>
      <inkml:brushProperty name="ignorePressure" value="1"/>
    </inkml:brush>
  </inkml:definitions>
  <inkml:trace contextRef="#ctx0" brushRef="#br0">495 0,'-56'0,"-34"0,-12 4,2 1,16 0,22-2</inkml:trace>
</inkml:ink>
</file>

<file path=ppt/ink/ink1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04.931"/>
    </inkml:context>
    <inkml:brush xml:id="br0">
      <inkml:brushProperty name="width" value="0.05" units="cm"/>
      <inkml:brushProperty name="height" value="0.05" units="cm"/>
      <inkml:brushProperty name="color" value="#008C3A"/>
      <inkml:brushProperty name="ignorePressure" value="1"/>
    </inkml:brush>
  </inkml:definitions>
  <inkml:trace contextRef="#ctx0" brushRef="#br0">467 1,'-59'0,"0"2,0 3,0 3,-89 23,139-28,-1 0,2 1,-1-1,0 2,-14 9,22-14,0 1,0 0,0 0,0 0,0 0,0 0,0 0,0 0,0 0,1 0,-1 1,0-1,1 0,-1 0,1 1,0-1,-1 0,1 1,0 1,0-2,0 1,1 0,-1-1,1 1,0-1,0 1,-1-1,1 1,0-1,0 1,0-1,0 0,1 0,-1 1,0-1,1 0,-1 0,0 0,4 1,6 4,1 0,0-1,0 0,1-1,0 0,-1-1,24 3,96 2,-125-8,22 0,0-1,0-1,0-1,-1-2,1 0,-1-3,-1 0,1-1,26-14,-28 15,-25 8,-1 0,1 1,0-1,-1 0,1 0,-1 0,1 1,0-1,-1 0,1 0,-1 1,1-1,-1 0,1 1,-1-1,1 1,-1-1,0 1,1-1,-1 1,0-1,1 1,-1-1,1 1,0 4,-1 0,1-1,0 1,-1 0,0 0,0-1,-2 9,2-9,-2 9,1-4,1-1,-1 1,1-1,1 1,1 10,-2-17,1 1,0-1,0 1,0-1,0 0,0 1,1-1,-1 0,1 0,-1 0,1 0,0 0,0 0,0 0,0 0,0-1,0 1,0-1,1 0,-1 1,3 0,17 5</inkml:trace>
</inkml:ink>
</file>

<file path=ppt/ink/ink1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05.261"/>
    </inkml:context>
    <inkml:brush xml:id="br0">
      <inkml:brushProperty name="width" value="0.05" units="cm"/>
      <inkml:brushProperty name="height" value="0.05" units="cm"/>
      <inkml:brushProperty name="color" value="#008C3A"/>
      <inkml:brushProperty name="ignorePressure" value="1"/>
    </inkml:brush>
  </inkml:definitions>
  <inkml:trace contextRef="#ctx0" brushRef="#br0">65 1,'0'30,"-4"25,-4 18,-6 8,0 5,3-4,3-9,2-9,7-16,7-12,9-12,5-10,0-8</inkml:trace>
</inkml:ink>
</file>

<file path=ppt/ink/ink1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05.605"/>
    </inkml:context>
    <inkml:brush xml:id="br0">
      <inkml:brushProperty name="width" value="0.05" units="cm"/>
      <inkml:brushProperty name="height" value="0.05" units="cm"/>
      <inkml:brushProperty name="color" value="#008C3A"/>
      <inkml:brushProperty name="ignorePressure" value="1"/>
    </inkml:brush>
  </inkml:definitions>
  <inkml:trace contextRef="#ctx0" brushRef="#br0">340 0,'-130'76,"-45"31,171-104,0 0,0 0,1 0,-1 1,1-1,-1 1,-2 5,6-9,-1 1,1 0,0-1,-1 1,1-1,0 1,0 0,0-1,0 1,-1 0,1-1,0 1,0 0,0-1,0 1,1 0,-1-1,0 1,0 0,0-1,0 1,1 1,0-1,0 0,0 0,0 0,0 0,1-1,-1 1,0 0,0 0,1-1,-1 1,0-1,1 1,-1-1,0 1,2-1,35 6,0-2,0-2,1-1,62-8,-55 4,2 0,124-10,-142 9,-1-1,1-1,44-17,-70 22,-1 0,0-1,1 1,-1-1,0 1,0-1,0 0,0 0,-1-1,1 1,-1-1,1 1,-1-1,0 0,0 0,0 0,2-4,-3 6,-1 0,0-1,0 1,0 0,0 0,0 0,0 0,0 0,0-1,0 1,0 0,-1 0,1 0,0 0,-1 0,1 0,-1 0,1 0,-1 0,-1-2,0 1,0 0,0 0,0 0,-1 0,1 0,-1 1,0-1,1 1,-1 0,-6-2,-1 0,0 0,-1 1,1 0,-1 1,0 0,1 1,-1 0,1 1,-1 0,0 0,1 1,0 1,-1 0,1 0,0 1,-13 7,17-8,-1 1,1 0,0 0,0 1,0-1,0 1,1 1,0-1,0 1,1 0,-1 0,1 0,0 0,1 1,0 0,0 0,0 0,1 0,0 0,0 0,1 1,0-1,0 0,0 10,1-13,1 1,-1-1,1 0,0 0,0 1,0-1,0 0,1 0,-1 0,1 0,0-1,0 1,1 0,-1-1,1 0,0 1,0-1,5 5,-1-4,0 1,0-1,0-1,1 1,-1-1,1 0,0-1,-1 0,12 2,8-1,1-1,0-1,0-2,44-6,13-6</inkml:trace>
</inkml:ink>
</file>

<file path=ppt/ink/ink1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06.213"/>
    </inkml:context>
    <inkml:brush xml:id="br0">
      <inkml:brushProperty name="width" value="0.05" units="cm"/>
      <inkml:brushProperty name="height" value="0.05" units="cm"/>
      <inkml:brushProperty name="color" value="#008C3A"/>
      <inkml:brushProperty name="ignorePressure" value="1"/>
    </inkml:brush>
  </inkml:definitions>
  <inkml:trace contextRef="#ctx0" brushRef="#br0">340 333,'19'-27,"0"-1,-2-1,-1-1,-2 0,-1-1,14-46,-26 75,0-1,-1 0,1 0,-1 0,1 0,-1 0,0 0,0 0,0 1,-1-1,1 0,-1 0,1 0,-1 0,0 1,0-1,0 0,-1 1,-2-6,2 6,0 1,0-1,-1 0,1 0,-1 1,1-1,-1 1,1 0,-1 0,0 0,1 0,-1 0,0 1,0-1,0 1,-4 0,-4 0,-1 1,1 0,0 0,0 2,0-1,0 1,0 1,-19 9,11-2,0 1,2 1,-1 1,1 0,1 1,1 1,0 1,1 0,1 0,1 1,0 1,1 0,1 1,1 0,-11 36,6-9,2 1,3 0,1 1,3 0,1 95,4-120,2 0,6 37,-7-56,0 1,1-1,-1 0,1 0,0 0,0 0,1 0,0 0,0 0,0-1,0 1,0-1,1 0,0 0,0 0,0-1,6 4,10 2</inkml:trace>
</inkml:ink>
</file>

<file path=ppt/ink/ink1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06.545"/>
    </inkml:context>
    <inkml:brush xml:id="br0">
      <inkml:brushProperty name="width" value="0.05" units="cm"/>
      <inkml:brushProperty name="height" value="0.05" units="cm"/>
      <inkml:brushProperty name="color" value="#008C3A"/>
      <inkml:brushProperty name="ignorePressure" value="1"/>
    </inkml:brush>
  </inkml:definitions>
  <inkml:trace contextRef="#ctx0" brushRef="#br0">421 0,'-56'8,"-34"2,-13-1,8-1,19-3</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03.62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144 1,'-36'30,"28"-25,0 1,1 0,0 1,-11 11,11-7,-1-1,2 2,-1-1,2 1,-1 0,2 0,-1 0,2 1,0-1,-3 19,6-28,0-1,0 1,0 0,1-1,-1 1,1 0,-1-1,1 1,0-1,0 1,0-1,0 1,1-1,-1 1,1-1,-1 0,4 3,-1-1,0-1,0 1,0-1,1 0,-1-1,1 1,0-1,7 3,7 0,1 0,0-2,33 3,-37-4,25 1,53-2,-84-1,0-1,0 0,0 0,0-1,-1-1,1 0,0 0,-1-1,0 0,17-10,-23 12,0 0,-1 1,1-1,-1 0,1-1,-1 1,0 0,0-1,0 1,0-1,0 1,0-1,-1 0,1 0,-1 0,0 0,0 0,0 0,0 0,-1 0,1-1,-1 1,0 0,0 0,0 0,0-1,0 1,-1 0,0 0,1 0,-1 0,0 0,-1 0,1 0,0 0,-1 0,0 0,1 0,-1 1,0-1,-4-2,-3-6,-2 2,1-1,-1 1,-1 0,1 1,-2 1,1 0,-14-6,6 5,-1 0,0 2,-41-8,32 10</inkml:trace>
</inkml:ink>
</file>

<file path=ppt/ink/ink1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06.889"/>
    </inkml:context>
    <inkml:brush xml:id="br0">
      <inkml:brushProperty name="width" value="0.05" units="cm"/>
      <inkml:brushProperty name="height" value="0.05" units="cm"/>
      <inkml:brushProperty name="color" value="#008C3A"/>
      <inkml:brushProperty name="ignorePressure" value="1"/>
    </inkml:brush>
  </inkml:definitions>
  <inkml:trace contextRef="#ctx0" brushRef="#br0">486 1,'-45'14,"-152"57,163-57,0 2,1 2,-46 32,70-43,0 0,0 1,-14 16,22-23,0 0,0 0,-1 0,1 0,0 1,1-1,-1 0,0 0,0 1,0-1,1 1,-1-1,1 0,-1 1,1-1,0 1,-1-1,1 1,0-1,0 1,0-1,0 1,0 0,0-1,1 1,-1-1,1 1,-1-1,1 0,-1 1,1-1,0 1,-1-1,1 0,0 0,0 1,0-1,0 0,2 2,8 2,0-1,1 0,-1 0,1-1,0 0,0-1,0-1,0 0,0 0,17-2,0 2,170-3,-179 1,-1-1,1-1,-1-1,0-1,0-1,-1 0,0-1,19-11,-34 17,0-1,0 1,-1-1,1 0,-1 0,1 0,-1 0,0 0,0 0,0-1,0 1,0-1,-1 1,1-1,-1 0,1 0,-1 0,0 0,0 0,0 0,0-5,-1 4,-1 1,1 0,-1 0,0 0,0 0,0 0,-1 0,1 0,-1 0,0 1,1-1,-1 1,0-1,0 1,-1-1,1 1,-1 0,1 0,-1 0,1 1,-4-3,-16-8,0 1,0 0,-1 2,0 1,-39-9,-128-15,121 22,42 7,18 3</inkml:trace>
</inkml:ink>
</file>

<file path=ppt/ink/ink1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07.23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1,'37'11,"-4"-1,0 1,59 28,-89-37,0-1,-1 0,1 1,-1-1,1 1,-1 0,1-1,-1 1,0 1,0-1,0 0,0 0,0 1,-1-1,1 1,-1-1,0 1,1 0,-1 0,0 0,-1-1,1 1,0 0,-1 0,1 3,-3 3,0-1,0 0,0-1,-1 1,0 0,0-1,-8 12,10-17,-2 3,0 0,1 0,0 0,0 0,0 1,0-1,1 1,0-1,0 1,0 10,2-13,-1-1,1 1,0 0,0-1,0 1,0 0,1-1,-1 1,1-1,-1 0,1 0,0 1,0-1,0 0,0-1,0 1,0 0,1-1,-1 1,1-1,-1 1,1-1,4 1,9 4,0-1,1-1,0 0,0-1,0-1,0-1,0 0,0-1,0-1,0-1,0 0,26-7,-23 4,0-1,0-1,0 0,-1-2,0 0,-1-1,0-1,0 0,30-28,-43 34,1-1,-1 0,0-1,0 1,-1-1,0 0,5-11,-8 16,0-1,0 0,0 1,0-1,-1 0,1 0,-1 0,0 0,0 1,0-1,0 0,0 0,-1 0,1 0,-1 1,0-1,0 0,0 0,0 1,0-1,-1 1,1-1,-3-2,-15-14</inkml:trace>
</inkml:ink>
</file>

<file path=ppt/ink/ink1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07.894"/>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0 205,'9'5,"-1"-1,1 1,0-1,0-1,0 0,0 0,1-1,-1 0,1 0,0-1,-1-1,1 1,0-2,16-1,-10-2,0 0,0-1,-1-1,0 0,0-1,0-1,-1 0,14-10,42-35,-42 31,0 1,40-21,-58 37,1 0,0 0,0 1,1 1,-1-1,1 2,0 0,0 0,-1 1,22 1,-28 0,1 1,-1-1,0 1,1 0,-1 0,0 0,1 1,-1 0,0 0,0 0,-1 0,1 1,0 0,-1 0,1 0,-1 1,0 0,0-1,-1 1,1 1,-1-1,0 0,0 1,0 0,0-1,-1 1,0 0,0 0,1 8,4 11,-1 0,-1 1,-1 0,-2 0,0 40,0-12,-2-50,0 0,0 0,0 0,1 0,-1 0,1 0,0-1,0 1,0 0,0 0,0 0,1-1,-1 1,1-1,-1 1,1-1,0 1,0-1,0 0,1 0,-1 0,0 0,1-1,-1 1,1-1,0 1,-1-1,1 0,0 0,0 0,0 0,0-1,0 1,0-1,0 0,0 1,0-1,0-1,4 1,13-3,0 0,1-1,-2-1,34-14,-31 12,44-14,-37 14,0-2,-1-1,0-2,0 0,36-24,-60 33,-1 1,1-1,-1 0,0 0,0-1,0 1,-1-1,1 1,-1-1,0 0,0 0,0 0,0 0,-1 0,0 0,0-1,0 1,1-9,-2 11,0-1,-1 0,1 0,-1 1,1-1,-1 0,0 1,0-1,0 0,0 1,0-1,-1 1,1 0,-1-1,0 1,1 0,-1 0,0 0,0 0,-1 1,1-1,0 0,0 1,-1-1,1 1,-1 0,1 0,-1 0,0 0,-2 0,0-1,1 1,-1 0,1 0,-1 1,1-1,-1 1,1 0,-1 0,0 1,1-1,-1 1,1 0,-1 0,1 0,-1 1,1 0,0 0,0 0,0 0,0 0,-6 6,7-5,0 1,1-1,-1 0,1 1,0 0,0-1,0 1,0 0,1 0,0 0,0 0,0 0,0 1,1-1,-1 0,1 0,0 1,0-1,1 0,-1 0,1 0,0 1,0-1,2 5,3 4,0 0,1-1,0 0,1 0,0 0,1-1,1-1,-1 1,1-2,1 1,0-1,1-1,-1 0,20 9,-27-15,0 0,0 0,0-1,0 0,1 0,-1 0,1 0,-1-1,1 0,-1 0,1 0,-1 0,0-1,1 1,-1-1,1 0,-1-1,7-2,7-4,-1-1,0-1,17-14,2 1,31-17,2 2,1 4,2 3,0 3,3 4,89-19,-108 33</inkml:trace>
</inkml:ink>
</file>

<file path=ppt/ink/ink1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13.766"/>
    </inkml:context>
    <inkml:brush xml:id="br0">
      <inkml:brushProperty name="width" value="0.05" units="cm"/>
      <inkml:brushProperty name="height" value="0.05" units="cm"/>
      <inkml:brushProperty name="color" value="#008C3A"/>
      <inkml:brushProperty name="ignorePressure" value="1"/>
    </inkml:brush>
  </inkml:definitions>
  <inkml:trace contextRef="#ctx0" brushRef="#br0">313 164,'-46'-48,"3"1,-17-15,59 61,0 0,1 1,-1-1,0 1,0-1,1 1,-1-1,0 1,0 0,0-1,0 1,0 0,0 0,0 0,1-1,-1 1,0 0,0 0,0 0,0 1,0-1,0 0,0 0,0 0,-1 1,-19 20,-7 41,24-51,-82 254,85-263</inkml:trace>
</inkml:ink>
</file>

<file path=ppt/ink/ink1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14.389"/>
    </inkml:context>
    <inkml:brush xml:id="br0">
      <inkml:brushProperty name="width" value="0.05" units="cm"/>
      <inkml:brushProperty name="height" value="0.05" units="cm"/>
      <inkml:brushProperty name="color" value="#008C3A"/>
      <inkml:brushProperty name="ignorePressure" value="1"/>
    </inkml:brush>
  </inkml:definitions>
  <inkml:trace contextRef="#ctx0" brushRef="#br0">46 15,'-3'-7,"-6"1,-1 5,1 10,3 12,1 9,3 8,0 0,2 2,0-3,1-3,-1-4,4-7,5-7,1-7</inkml:trace>
</inkml:ink>
</file>

<file path=ppt/ink/ink1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14.852"/>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3,'12'27,"-1"1,7 32,-10-33,0-2,20 42,-28-67,0 1,0 0,1-1,-1 1,1 0,-1-1,1 1,-1-1,1 1,-1-1,1 1,-1-1,1 1,-1-1,1 1,0-1,-1 0,1 1,0-1,0 0,-1 0,1 1,0-1,-1 0,1 0,0 0,0 0,-1 0,1 0,0 0,0 0,-1 0,1-1,0 1,1 0,1-2,0 0,0 0,0 0,0 0,-1 0,1 0,0-1,2-3,38-55,-18 11,-21 41,-1 0,1 0,0 1,1-1,0 1,1 0,-1 0,1 1,1-1,0 1,0 1,10-8,-16 13,1 1,-1-1,1 1,0 0,-1 0,1 0,-1 0,1 0,-1 0,1 0,-1 0,1 0,-1 1,1-1,-1 1,1-1,-1 1,1 0,-1-1,0 1,1 0,-1 0,0 0,0 0,0 0,0 0,0 0,0 0,0 1,0-1,0 0,0 1,0 1,26 54,-24-50,0 0,23 50,-25-54,1 0,0 0,0 0,0 0,0 0,1 0,-1-1,1 1,-1-1,1 0,0 0,0 0,0 0,4 2,7-2</inkml:trace>
</inkml:ink>
</file>

<file path=ppt/ink/ink1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15.184"/>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0 161,'8'5,"-1"1,0-1,-1 1,1 0,-1 1,-1 0,1 0,-1 0,0 0,-1 1,1 0,-2 0,5 11,-5-11,1 1,0 0,1-1,0 0,0 0,0 0,1 0,1-1,-1 0,13 9,-18-15,0 0,0-1,-1 1,1-1,0 0,0 1,0-1,0 0,0 1,0-1,0 0,1 0,-1 0,0 0,0 0,0 0,0 0,0 0,0-1,0 1,0 0,0-1,0 1,0-1,1 0,1-1,-1 0,0 0,0 0,0 0,0-1,0 1,0 0,0-1,1-3,23-63,-24 63,7-25,1 0,2 1,1 0,1 1,31-47,-18 40</inkml:trace>
</inkml:ink>
</file>

<file path=ppt/ink/ink1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15.551"/>
    </inkml:context>
    <inkml:brush xml:id="br0">
      <inkml:brushProperty name="width" value="0.05" units="cm"/>
      <inkml:brushProperty name="height" value="0.05" units="cm"/>
      <inkml:brushProperty name="color" value="#008C3A"/>
      <inkml:brushProperty name="ignorePressure" value="1"/>
    </inkml:brush>
  </inkml:definitions>
  <inkml:trace contextRef="#ctx0" brushRef="#br0">7 112,'14'4,"-1"-1,1 0,-1-1,1 0,25-1,-33-1,0 0,0 0,0-1,0 0,0 0,0-1,0 1,-1-1,1-1,-1 1,1-1,-1 0,0 0,0 0,7-7,-11 9,0 0,0 0,0 0,0 0,0 0,0-1,0 1,-1 0,1 0,0 0,-1-1,1 1,-1 0,1-1,-1 1,0 0,1-1,-1 1,0-1,0 1,0-1,0 1,0 0,-1-1,1 1,0 0,-1-1,1 1,-1-2,-2 0,1 0,0 1,0-1,-1 1,1 0,-1 0,0 0,0 0,0 0,0 1,-6-3,-4-1,0 0,0 2,0-1,-1 2,-16-2,27 4,0 0,0 0,0 0,0 1,-1-1,1 1,0 0,0-1,0 2,0-1,0 0,0 1,1-1,-1 1,0 0,1 0,-1 0,1 0,0 0,-3 3,2-1,0 1,1 0,-1-1,1 1,0 0,0 1,0-1,1 0,0 0,0 1,-1 5,2-1,-1 1,1-1,1 0,0 0,0 0,1 0,0 0,1 0,0 0,1 0,0-1,7 13,-7-17,1 0,-1-1,1 1,1-1,-1 0,0 0,1-1,0 0,0 0,0 0,0 0,0-1,0 0,1-1,-1 1,1-1,-1-1,1 1,0-1,-1 0,13-2,12-2</inkml:trace>
</inkml:ink>
</file>

<file path=ppt/ink/ink1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15.885"/>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0 301,'4'0,"1"4,3-3,1-5,3-6,2-8,-1-6,2-5,-3-6,1-1,2 3,-1 2,0 4,2 2,1 5,-1 6</inkml:trace>
</inkml:ink>
</file>

<file path=ppt/ink/ink1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16.391"/>
    </inkml:context>
    <inkml:brush xml:id="br0">
      <inkml:brushProperty name="width" value="0.05" units="cm"/>
      <inkml:brushProperty name="height" value="0.05" units="cm"/>
      <inkml:brushProperty name="color" value="#008C3A"/>
      <inkml:brushProperty name="ignorePressure" value="1"/>
    </inkml:brush>
  </inkml:definitions>
  <inkml:trace contextRef="#ctx0" brushRef="#br0">218 92,'-19'0,"0"1,0 0,0 2,-23 6,35-8,1 1,0 0,0 1,0-1,1 1,-1 0,1 0,-1 1,1 0,0 0,0 0,1 0,-1 1,1 0,0 0,-5 7,8-10,1 0,-1-1,0 1,1 0,-1 0,1-1,-1 1,1 0,0 0,0 0,0 0,0-1,0 1,0 0,0 0,1 0,-1 0,1-1,-1 1,1 0,0 0,0-1,0 1,-1-1,2 1,-1-1,0 1,0-1,0 1,3 1,5 4,0 1,1-2,0 1,12 5,21 16,-40-26,-1 0,1 0,-1 1,0-1,1 1,-1 0,-1 0,1 0,0 0,-1 0,1 0,-1 0,0 0,0 0,0 1,0-1,-1 1,1-1,-1 0,0 1,0-1,0 1,-1-1,0 6,-1-5,0-1,1 0,-1 0,-1 0,1 0,0-1,0 1,-1-1,0 1,1-1,-1 0,0 0,0 0,0 0,-1-1,1 1,0-1,0 0,-1 0,1 0,-1 0,1 0,-6-1,6 1,0-1,-1 1,1-1,0 0,-1-1,1 1,0-1,0 1,-1-1,1 0,0 0,0 0,-5-3,8 4,0 0,-1 0,1-1,0 1,-1 0,1-1,0 1,-1 0,1-1,0 1,0 0,-1-1,1 1,0 0,0-1,0 1,0-1,0 1,0 0,-1-1,1 1,0-1,0 1,0 0,0-1,0 1,1-1,-1 1,0-1,0 1,0 0,0-1,0 1,0 0,1-1,1-1,-1 0,1 0,0 1,0-1,0 1,0-1,0 1,0 0,0 0,5-2,47-16,0 2,98-17,-22 5,-70 15,111-33,-155 41,0 0,-1-1,0 0,0-1,-1-1,0 0,-1-1,14-13,-24 20,0 0,0 0,-1 0,1 0,-1 0,0-1,0 1,0-1,0 0,-1 1,1-1,-1 0,0 0,0 0,-1 0,1 0,-1-8,0 9,-1 0,0 1,0-1,0 0,0 0,0 1,0-1,-1 1,0-1,1 1,-1 0,0-1,0 1,0 0,0 0,-1 0,1 1,0-1,-1 1,1-1,-1 1,0 0,0-1,-5 0,-2-1,-1 0,0 1,0 0,0 0,0 1,0 1,0 0,0 1,0 0,0 0,0 1,0 0,-14 6,19-6,0 1,0-1,1 1,-1 0,1 0,0 1,0 0,0 0,0 0,1 0,-1 1,1-1,0 1,1 0,-1 1,1-1,0 1,0-1,1 1,-1 0,1 0,1 0,-1 0,1 0,-1 7,2-8,1-1,-1 1,1-1,-1 1,1-1,1 1,-1-1,1 0,-1 1,1-1,0 0,1 0,-1 0,1-1,0 1,-1-1,2 1,-1-1,0 0,1 0,-1 0,1-1,5 4,8 4,-1-2,2 0,-1 0,27 6,24 2,-1-3,2-3,0-3,122-3,-83-7</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03.958"/>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1,'38'0,"-1"1,0 2,-1 2,52 13,-76-15,0 1,0 0,0 1,0 0,-1 1,0 0,0 1,-1 0,1 1,-2 0,1 1,-1 0,0 0,-1 1,0 0,9 16,-6-6,-7-10,1-1,0 0,1-1,8 11,-11-16,1 0,-1 0,0 0,1-1,0 0,-1 1,1-1,0 0,0-1,0 1,0-1,0 0,8 1,-3-1,0 0,0-1,0 0,0-1,0 0,0 0,-1-1,1 0,0 0,-1-1,1-1,-1 1,0-1,0 0,-1-1,1 0,-1 0,0-1,9-9,-1-1,0 0,-1-1,0-1,-2 0,0-1,15-34,-12 19</inkml:trace>
</inkml:ink>
</file>

<file path=ppt/ink/ink1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6:57.656"/>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1,'34'-1,"-1"2,0 1,0 2,-1 1,54 16,-75-17,0 0,0 1,0 0,-1 1,0 0,0 1,-1 0,1 0,-2 1,1 0,-1 0,0 1,-1 1,0-1,0 1,-1 0,-1 0,1 1,4 14,-1 0,-2 0,0 0,-2 1,0-1,-2 1,0 48,-4-62,0 1,0 0,-2-1,1 0,-1 1,-1-1,0 0,-1-1,0 1,-1-1,0 0,-1 0,0-1,-1 0,0 0,-10 9,-7 1,0-1,-2-2,0-1,-55 25,-4 3,45-21</inkml:trace>
</inkml:ink>
</file>

<file path=ppt/ink/ink1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6:44.19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0,'6'17,"-1"0,-1 1,0-1,-2 1,0 0,0-1,-2 1,-2 26,2-1,-1 407,1-445,0-1,0 0,1 1,-1-1,1 0,0 1,0-1,0 0,1 0,1 4,-1-5,-1-1,1 0,-1-1,1 1,0 0,0 0,0-1,0 1,0-1,0 0,1 1,-1-1,0 0,1 0,-1 0,1-1,4 2,20 2</inkml:trace>
</inkml:ink>
</file>

<file path=ppt/ink/ink1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6:44.710"/>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1,'0'15,"0"16,0 14,0 11,0 7,4 0,1 1,3-3,5-8,3-9,7-9,3-6,5-8,4-8,-3-6</inkml:trace>
</inkml:ink>
</file>

<file path=ppt/ink/ink1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6:45.04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0,'7'19,"7"17,0 18,-1 14,-4 8,-3 5,-2 0,-3-6,0-8,-2-12,5-15,0-14</inkml:trace>
</inkml:ink>
</file>

<file path=ppt/ink/ink1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6:45.377"/>
    </inkml:context>
    <inkml:brush xml:id="br0">
      <inkml:brushProperty name="width" value="0.05" units="cm"/>
      <inkml:brushProperty name="height" value="0.05" units="cm"/>
      <inkml:brushProperty name="color" value="#008C3A"/>
      <inkml:brushProperty name="ignorePressure" value="1"/>
    </inkml:brush>
  </inkml:definitions>
  <inkml:trace contextRef="#ctx0" brushRef="#br0">524 0,'-52'4,"-37"1,-17 0,-3-1,14-1,23-2</inkml:trace>
</inkml:ink>
</file>

<file path=ppt/ink/ink1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6:45.813"/>
    </inkml:context>
    <inkml:brush xml:id="br0">
      <inkml:brushProperty name="width" value="0.05" units="cm"/>
      <inkml:brushProperty name="height" value="0.05" units="cm"/>
      <inkml:brushProperty name="color" value="#008C3A"/>
      <inkml:brushProperty name="ignorePressure" value="1"/>
    </inkml:brush>
  </inkml:definitions>
  <inkml:trace contextRef="#ctx0" brushRef="#br0">359 230,'14'-15,"48"-63,-59 73,0 0,0 1,0-1,-1-1,1 1,-1 0,-1-1,1 1,-1-1,0 1,0-1,0 0,-1-10,-1 13,0 0,0 0,0 1,-1-1,1 1,-1-1,1 1,-1 0,0-1,0 1,0 0,0 0,-1 1,1-1,0 0,-1 1,0-1,1 1,-1 0,1 0,-1 0,0 0,0 0,0 0,0 1,1 0,-5-1,-11-1,0 1,1 1,-20 1,25 0,0 0,0 1,0 0,0 1,0 1,0 0,1 0,-1 1,1 1,1-1,-1 2,1 0,0 0,0 1,1 0,0 0,0 1,1 1,1-1,-11 18,6-6,1 0,1 1,2 0,0 0,1 1,1 0,1 0,1 1,-1 42,3-21,7 80,-3-110,0-1,1 1,0-1,2 0,-1 0,1 0,1-1,1 0,12 20,-17-31,0 1,1 0,-1-1,1 1,-1-1,1 1,0-1,0 0,0-1,7 4,6 0</inkml:trace>
</inkml:ink>
</file>

<file path=ppt/ink/ink1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6:46.143"/>
    </inkml:context>
    <inkml:brush xml:id="br0">
      <inkml:brushProperty name="width" value="0.05" units="cm"/>
      <inkml:brushProperty name="height" value="0.05" units="cm"/>
      <inkml:brushProperty name="color" value="#008C3A"/>
      <inkml:brushProperty name="ignorePressure" value="1"/>
    </inkml:brush>
  </inkml:definitions>
  <inkml:trace contextRef="#ctx0" brushRef="#br0">378 30,'-52'-4,"-30"-1,-7 0,4-2,16-1</inkml:trace>
</inkml:ink>
</file>

<file path=ppt/ink/ink1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6:46.48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115 1,'-7'22,"-11"19,-5 14,1 12,4 7,5 1,5 0,4-6,2-7,6-10,9-11,11-7,7-11,11-5,-2-5</inkml:trace>
</inkml:ink>
</file>

<file path=ppt/ink/ink1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6:46.816"/>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1,'15'0,"-1"1,0 0,1 1,-1 1,0 0,0 1,0 0,-1 1,0 1,0 0,0 1,0 0,-1 1,0 1,-1 0,0 0,-1 1,0 0,0 1,-1 0,0 1,-1 0,0 0,-1 0,-1 1,0 1,0-1,-1 1,-1-1,-1 1,0 0,0 1,-2-1,1 0,-2 1,0-1,-1 1,-3 19,0-19,0 1,0-1,-2 0,0-1,0 1,-1-1,-1-1,-1 1,0-1,-13 14,-2 0,-2-2,0-1,-42 29,40-32</inkml:trace>
</inkml:ink>
</file>

<file path=ppt/ink/ink1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6:47.716"/>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1,'12'313,"-1"-13,-13-252,1-32,0 0,1-1,1 1,0 0,5 20,-5-34,-1-1,1 1,0 0,0-1,0 1,0-1,0 1,0-1,0 0,0 1,0-1,1 0,-1 0,1 0,-1 0,1 0,-1 0,1 0,-1-1,1 1,0-1,0 1,-1-1,1 1,0-1,0 0,-1 0,4 0,17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04.29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1,'4'25,"1"16,1 6,2-1,5-5,-1-9</inkml:trace>
</inkml:ink>
</file>

<file path=ppt/ink/ink1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6:48.446"/>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70,'1'-2,"-1"1,1-1,-1 0,1 0,0 1,-1-1,1 0,0 1,0-1,1 1,-1-1,0 1,0 0,1-1,-1 1,1 0,-1 0,1 0,-1 0,1 0,0 0,-1 0,1 1,2-1,48-15,-46 15,89-17,-86 17,0 1,0-1,0 2,0-1,1 1,-1 0,0 1,13 4,-20-5,0 0,0 0,0 0,0 0,0 0,0 1,0-1,0 1,0-1,-1 1,1 0,-1-1,1 1,-1 0,0 0,0 0,0 0,0 0,0 0,0 1,0-1,-1 0,1 0,-1 1,0-1,1 0,-1 0,0 1,0-1,-1 0,1 1,0-1,-1 0,0 0,1 1,-1-1,0 0,0 0,-2 4,-2 4,-1 0,0 0,0 0,-1-1,0 0,-13 13,-25 18,28-27,2 1,0 0,1 1,0 0,-16 24,30-38,-1 0,1-1,-1 1,1 0,-1-1,1 1,0 0,-1 0,1 0,0-1,0 1,-1 0,1 0,0 0,0 0,0-1,0 1,0 0,0 0,1 0,-1 0,0-1,0 1,1 0,-1 0,0-1,1 1,-1 0,0 0,1-1,-1 1,1 0,0-1,-1 1,1-1,-1 1,1 0,0-1,-1 0,1 1,0-1,0 1,-1-1,1 0,0 0,0 1,0-1,0 0,-1 0,3 0,47 3,-48-3,369-38,-327 32,-9 0,-28 3,1 1,0 1,0-1,0 1,0 1,0-1,0 2,0-1,0 1,0 0,14 4,-11 3</inkml:trace>
</inkml:ink>
</file>

<file path=ppt/ink/ink1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6:33.732"/>
    </inkml:context>
    <inkml:brush xml:id="br0">
      <inkml:brushProperty name="width" value="0.05" units="cm"/>
      <inkml:brushProperty name="height" value="0.05" units="cm"/>
      <inkml:brushProperty name="color" value="#008C3A"/>
      <inkml:brushProperty name="ignorePressure" value="1"/>
    </inkml:brush>
  </inkml:definitions>
  <inkml:trace contextRef="#ctx0" brushRef="#br0">24 77,'-1'0,"0"1,0-1,0 1,0-1,0 1,0-1,0 1,1-1,-1 1,0 0,0-1,0 1,1 0,-1 0,0 0,1 0,-1 0,1 0,-1 0,1-1,0 1,-1 0,1 1,0-1,0 0,-1 0,1 2,-4 34,4-34,-1 9,0 1,1-1,1 0,0 0,0 0,1 0,1 0,5 15,-5-21,0 0,1 0,-1 0,1-1,0 1,1-1,0 0,0 0,0 0,0-1,0 1,1-1,0-1,0 1,0-1,7 3,-7-4,-1 1,1-1,-1 0,1-1,0 1,-1-1,1 0,0-1,0 1,0-1,0 0,0-1,-1 0,1 0,0 0,0 0,-1-1,1 0,-1 0,8-4,3-4,-1-1,0-1,-1 0,-1-1,14-16,-23 26,11-13,0 1,-1 0,0-1,-1-1,15-25,-26 39,0 0,0 0,-1 0,1-1,-1 1,0-1,0 1,0-1,0 0,-1 1,1-1,-1 0,0 0,0 1,0-1,-1 0,1 1,-1-1,0 0,0 1,0-1,0 1,-1-1,0 1,1 0,-1 0,0 0,-1 0,1 0,0 0,-5-4,-7-5,1 2</inkml:trace>
</inkml:ink>
</file>

<file path=ppt/ink/ink1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6:34.281"/>
    </inkml:context>
    <inkml:brush xml:id="br0">
      <inkml:brushProperty name="width" value="0.05" units="cm"/>
      <inkml:brushProperty name="height" value="0.05" units="cm"/>
      <inkml:brushProperty name="color" value="#008C3A"/>
      <inkml:brushProperty name="ignorePressure" value="1"/>
    </inkml:brush>
  </inkml:definitions>
  <inkml:trace contextRef="#ctx0" brushRef="#br0">299 0,'-71'15,"-41"12,101-24,1 1,0 0,0 1,0 0,1 1,0 0,0 0,-9 9,16-14,0 1,1-1,-1 1,1-1,0 1,-1 0,1 0,0-1,0 1,0 0,0 0,1 0,-1 0,0 0,1 0,-1 0,1 3,0-4,0 1,0-1,1 1,-1-1,1 0,-1 1,1-1,0 1,0-1,-1 0,1 1,0-1,0 0,0 0,0 0,0 0,1 0,1 2,8 3,0 0,0-1,1 0,24 7,7 4,-34-10,1 0,-1 1,0 0,-1 0,0 1,0 0,0 0,7 12,-11-15,0 0,-1 0,0 0,0 1,-1-1,0 1,1-1,-2 1,1 0,-1 0,0 0,0 0,0 0,-1 0,0 0,0 0,-2 6,2-10,-1-1,1 1,-1 0,0 0,0-1,1 1,-1-1,-1 1,1-1,0 1,0-1,0 1,-1-1,1 0,-1 0,1 0,-1 0,1 0,-1 0,-3 1,1 0,-1-1,1 0,-1 0,1-1,-1 1,1-1,-1 0,-6-1,3 0,1 0,0 0,0 0,0-1,0-1,0 1,0-1,1 0,-1-1,-10-7,0-10,4-1</inkml:trace>
</inkml:ink>
</file>

<file path=ppt/ink/ink1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6:34.750"/>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1 200,'453'-89,"-441"87,41-11,-51 12,0 1,0-1,-1 0,1 0,0 1,-1-1,1 0,0 0,-1-1,1 1,-1 0,0 0,1-1,-1 1,0-1,0 1,0-1,0 1,0-1,0 0,0 0,-1 1,2-3,-3 2,1 1,0-1,-1 1,1-1,-1 0,1 1,-1 0,0-1,1 1,-1-1,0 1,0 0,0-1,0 1,0 0,0 0,-1 0,1 0,0 0,-1 0,1 0,0 1,-1-1,1 0,-3 0,-41-15,44 16,-12-4,-1 0,1 2,-1 0,1 0,-1 1,0 1,-21 2,31-2,0 1,0 0,0 0,0 0,1 1,-1-1,0 1,0 0,1 0,-1 0,1 1,0-1,-1 1,1 0,1 0,-1 0,0 0,1 0,-1 1,1-1,0 1,0-1,0 1,1 0,0 0,-1 0,1 0,-1 8,0-3,1 1,0 0,0-1,1 1,0 0,1-1,0 1,3 13,-2-19,-1 1,1-1,0 1,0-1,1 0,-1 0,1 0,0 0,0 0,0-1,1 1,-1-1,1 0,0 0,0 0,0 0,0-1,8 4,15 4,1-1,0-1,0-2,1-1,0-1,0-1,0-2,0 0,0-2,0-2,0 0,31-9,-4-1</inkml:trace>
</inkml:ink>
</file>

<file path=ppt/ink/ink1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6:39.040"/>
    </inkml:context>
    <inkml:brush xml:id="br0">
      <inkml:brushProperty name="width" value="0.05" units="cm"/>
      <inkml:brushProperty name="height" value="0.05" units="cm"/>
      <inkml:brushProperty name="color" value="#008C3A"/>
      <inkml:brushProperty name="ignorePressure" value="1"/>
    </inkml:brush>
  </inkml:definitions>
  <inkml:trace contextRef="#ctx0" brushRef="#br0">483 70,'0'-3,"0"1,0-1,0 1,0-1,0 1,-1-1,1 1,-1-1,0 1,1-1,-1 1,0 0,-1-1,1 1,0 0,-1 0,1 0,-1 0,1 0,-1 0,0 0,0 1,-2-3,-2 2,1 0,-1 0,1 0,-1 1,0 0,1 0,-1 0,0 1,-8 0,-3-1,0 0,-1 2,1 0,-27 6,39-6,0 1,0 0,0 0,0 0,1 0,-1 1,0 0,1 0,0 0,0 1,0-1,0 1,0 0,1 0,0 0,0 1,0-1,-4 10,2-4,1 0,0 0,0 1,1 0,1-1,0 1,0 0,1 0,1 16,0-22,0 0,1 0,0-1,0 1,0 0,1 0,-1-1,1 1,0-1,0 0,1 1,-1-1,1 0,0 0,0-1,1 1,-1-1,1 1,-1-1,1 0,0-1,0 1,5 2,36 16,-25-12,0 0,-1 1,-1 1,27 20,-40-26,1 1,-1-1,0 1,0 0,-1 0,0 1,0-1,0 1,-1 0,0 0,0 0,-1 0,0 0,0 1,-1-1,0 1,1 7,-2-9,0-1,0 1,0 0,-1-1,0 1,0 0,0-1,0 1,-1-1,0 0,0 1,-1-1,0 0,1 0,-2-1,-4 8,2-6,-1 0,0 0,0-1,0 0,0 0,-1 0,0-1,0 0,-14 4,-2-1,-1-1,1-1,-1-1,0-1,-1-2,-37-2,51 0,0 0,0-1,0-1,0 0,-19-7,28 8,0 1,0 0,0-1,1 0,-1 0,0 0,1 0,0 0,-1 0,1-1,-3-3,4 4,0 0,1 1,-1-1,0 0,1 0,0 1,-1-1,1 0,0 0,0 0,0 1,0-1,0 0,0 0,1 0,-1 1,0-1,1 0,0 0,-1 1,1-1,1-1,10-17</inkml:trace>
</inkml:ink>
</file>

<file path=ppt/ink/ink1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6:39.536"/>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1,'0'8,"-1"3,1 1,1-1,0 1,0-1,7 22,-8-31,1 0,0 0,0 0,0 0,0 0,0-1,1 1,-1 0,1 0,-1-1,1 1,-1-1,1 1,0-1,0 0,-1 0,1 0,0 0,0 0,0 0,1 0,-1-1,0 1,0-1,0 1,0-1,0 0,1 0,-1 0,0 0,0 0,0-1,1 1,-1-1,0 1,0-1,0 0,3-1,9-4,-1 0,1-1,-1 0,0-1,-1-1,13-11,43-27,-68 47,1-1,0 1,-1-1,1 1,0-1,-1 1,1-1,0 1,0 0,-1-1,1 1,0 0,0 0,0 0,-1 0,1 0,0-1,0 1,0 1,0-1,-1 0,1 0,0 0,0 0,0 0,-1 1,1-1,0 0,0 1,-1-1,1 1,0-1,-1 1,1-1,0 1,-1-1,1 1,-1 0,1-1,-1 1,1 0,-1-1,1 1,-1 0,0 0,1-1,-1 1,0 0,0 0,0 0,0-1,1 1,-1 0,0 0,0 0,-1 0,-4 51,-8-8,-31 70,-4 12,43-99,7-9</inkml:trace>
</inkml:ink>
</file>

<file path=ppt/ink/ink1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6:40.033"/>
    </inkml:context>
    <inkml:brush xml:id="br0">
      <inkml:brushProperty name="width" value="0.05" units="cm"/>
      <inkml:brushProperty name="height" value="0.05" units="cm"/>
      <inkml:brushProperty name="color" value="#008C3A"/>
      <inkml:brushProperty name="ignorePressure" value="1"/>
    </inkml:brush>
  </inkml:definitions>
  <inkml:trace contextRef="#ctx0" brushRef="#br0">2 26,'-1'3,"1"1,0-1,0 1,0-1,0 1,1-1,-1 0,1 1,0-1,0 1,0-1,1 0,-1 0,1 0,0 0,-1 0,2 0,-1 0,0-1,0 1,1-1,-1 1,1-1,0 0,0 0,0 0,0 0,0-1,0 1,0-1,0 0,1 0,-1 0,1 0,-1-1,1 1,-1-1,0 0,1 0,-1 0,1 0,-1-1,1 1,-1-1,6-2,-1 0,1 0,0-1,-1 0,0 0,0-1,0 0,-1 0,1-1,-1 0,9-10,-6 6,1 0,0 1,13-8,-23 17,-1-1,1 1,-1 0,1-1,-1 1,1-1,0 1,-1 0,1 0,0-1,-1 1,1 0,0 0,0 0,-1 0,1-1,0 1,0 0,-1 1,1-1,0 0,-1 0,1 0,0 0,-1 0,1 1,0-1,-1 0,1 1,0-1,-1 0,1 1,0-1,-1 1,1-1,-1 1,1-1,-1 1,1-1,-1 1,0 0,1-1,-1 1,0 0,1-1,-1 1,0 0,0-1,0 1,0 0,1-1,-1 1,0 0,0 0,0-1,-1 1,1 0,0 0,0-1,0 1,-1 0,-6 50,-12 11,-37 84,-5 15,53-121,8-39,0 0,-1 0,1-1,0 1,0 0,0-1,0 1,0 0,0-1,0 1,0 0,0 0,0-1,0 1,1 0,-1-1,0 1,0 0,1-1,-1 1,1 0,-1-1,0 1,1-1,-1 1,1-1,-1 1,1-1,-1 1,1-1,0 1,-1-1,1 0,0 1,-1-1,1 0,0 0,-1 0,1 1,0-1,-1 0,1 0,0 0,-1 0,1 0,0 0,0 0,1-1,11-4</inkml:trace>
</inkml:ink>
</file>

<file path=ppt/ink/ink1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6:40.878"/>
    </inkml:context>
    <inkml:brush xml:id="br0">
      <inkml:brushProperty name="width" value="0.05" units="cm"/>
      <inkml:brushProperty name="height" value="0.05" units="cm"/>
      <inkml:brushProperty name="color" value="#008C3A"/>
      <inkml:brushProperty name="ignorePressure" value="1"/>
    </inkml:brush>
  </inkml:definitions>
  <inkml:trace contextRef="#ctx0" brushRef="#br0">338 14,'0'0,"0"-1,0 0,-1 1,1-1,0 1,0-1,0 0,0 1,-1-1,1 1,0-1,0 1,-1-1,1 1,0-1,-1 1,1-1,-1 1,1-1,-1 1,1 0,-1-1,1 1,-1 0,1-1,-1 1,1 0,-1 0,1 0,-1-1,0 1,1 0,-1 0,1 0,-1 0,0 0,1 0,-1 0,1 0,-1 0,0 0,1 1,-1-1,0 0,-28 11,2 8,0 1,1 2,1 0,1 2,1 1,1 0,2 2,-33 53,47-67,-1-1,2 1,0 1,0-1,1 1,1 0,-3 23,5-31,1 0,0 0,0 0,1 0,0 0,0 0,0-1,1 1,0 0,0-1,0 1,0-1,1 1,0-1,0 0,1 0,-1-1,1 1,0-1,8 7,9 5,1 0,0-2,1-1,0-1,1-1,0 0,1-2,0-1,0-1,1-2,34 4,-33-7</inkml:trace>
</inkml:ink>
</file>

<file path=ppt/ink/ink1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6:41.757"/>
    </inkml:context>
    <inkml:brush xml:id="br0">
      <inkml:brushProperty name="width" value="0.05" units="cm"/>
      <inkml:brushProperty name="height" value="0.05" units="cm"/>
      <inkml:brushProperty name="color" value="#008C3A"/>
      <inkml:brushProperty name="ignorePressure" value="1"/>
    </inkml:brush>
  </inkml:definitions>
  <inkml:trace contextRef="#ctx0" brushRef="#br0">229 296,'14'-23,"-2"0,0-1,-1 0,-1-1,-2 0,10-46,-18 69,1-1,-1 1,0-1,0 1,0-1,-1 1,1-1,-1 1,1-1,-1 1,0-1,0 1,0 0,0-1,0 1,0 0,-1 0,1 0,-1 0,-3-3,1 2,0 0,0 0,0 1,0 0,-1-1,1 2,-1-1,1 0,-1 1,-7-1,0 0,-1 1,1 0,-1 1,1 0,-1 1,1 1,-25 5,32-4,-1 0,1-1,0 1,1 1,-1-1,1 1,-1 0,1 0,0 0,0 1,1-1,-1 1,1 0,0 0,1 0,-1 0,1 1,-3 9,-3 10,2-1,-7 49,4 26,5 0,11 138,-7-232,0-1,1 0,0 1,0-1,0 0,0 0,0 1,1-1,2 4,6 5</inkml:trace>
</inkml:ink>
</file>

<file path=ppt/ink/ink1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6:42.093"/>
    </inkml:context>
    <inkml:brush xml:id="br0">
      <inkml:brushProperty name="width" value="0.05" units="cm"/>
      <inkml:brushProperty name="height" value="0.05" units="cm"/>
      <inkml:brushProperty name="color" value="#008C3A"/>
      <inkml:brushProperty name="ignorePressure" value="1"/>
    </inkml:brush>
  </inkml:definitions>
  <inkml:trace contextRef="#ctx0" brushRef="#br0">518 10,'-38'-3,"-27"-2,-14 4,-4 2,3 5,9 1,12 3,16 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04.645"/>
    </inkml:context>
    <inkml:brush xml:id="br0">
      <inkml:brushProperty name="width" value="0.05" units="cm"/>
      <inkml:brushProperty name="height" value="0.05" units="cm"/>
      <inkml:brushProperty name="color" value="#AB008B"/>
      <inkml:brushProperty name="ignorePressure" value="1"/>
    </inkml:brush>
  </inkml:definitions>
  <inkml:trace contextRef="#ctx0" brushRef="#br0">272 205,'-41'14,"-56"27,85-35,0 1,0 0,0 1,1 0,1 1,-1 0,1 0,-13 18,20-24,1 0,0 0,0 1,0-1,0 0,1 1,-1 0,1-1,0 1,0 0,0 0,1-1,0 1,-1 0,1 0,1 7,0-8,0 0,0 0,0 1,1-1,-1 0,1 0,0 0,0-1,0 1,0 0,0-1,0 1,1-1,-1 0,1 0,0 0,0 0,0 0,4 1,11 6,1-2,1 0,-1-1,1 0,0-2,25 2,-13-3,0-2,0 0,41-7,-56 5,0-2,0 0,-1-2,1 1,-1-2,0 0,29-17,-37 18,0 0,0-1,-1-1,0 1,0-1,0 0,-1-1,0 0,0 0,-1 0,0 0,-1-1,0 0,0 0,3-13,-4 11,-1 1,0-2,-1 1,0 0,-1 0,0 0,0 0,-1 0,-1 0,0 0,-1 0,0 0,0 0,-8-14,5 12,-1 1,0 1,0-1,-1 1,-1 1,0-1,-1 2,1-1,-2 1,1 1,-18-11,-6 4,7 12</inkml:trace>
</inkml:ink>
</file>

<file path=ppt/ink/ink1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6:42.476"/>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0,'18'0,"0"0,-1 2,1 0,-1 0,1 2,22 7,-30-7,-1 0,1 1,-1 1,0 0,-1 0,1 0,-1 1,0 0,-1 1,0 0,12 17,-5-4,0 1,-2 0,0 1,-2 0,0 1,-2 0,0 1,-2 0,-1 0,-1 0,2 45,-6-53,0-1,-2 1,0 0,0-1,-2 1,0-1,0 0,-2 0,0-1,-1 0,0 0,-1 0,-1-1,-1 0,0-1,0 0,-1 0,-22 19,7-13</inkml:trace>
</inkml:ink>
</file>

<file path=ppt/ink/ink1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6:42.826"/>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92,'15'-7,"16"-7,11 0,9-3,3 3,1 3,-2 4,-7 2,-6 3,-11 2</inkml:trace>
</inkml:ink>
</file>

<file path=ppt/ink/ink1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6:43.15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69,'49'-11,"31"-4,13 1,2 2,-8 4,-7 3,-9 2,-18 2</inkml:trace>
</inkml:ink>
</file>

<file path=ppt/ink/ink1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17.72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46,'3'0,"6"0,8 0,13 0,12 0,11-3,7-3,5 2,2 0,2-3,0 1,-5 0,-5 2,-9 1,-9 2,-12 0</inkml:trace>
</inkml:ink>
</file>

<file path=ppt/ink/ink1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18.136"/>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1 116,'12'27,"-1"0,-2 1,7 32,3 12,-20-87,0 1,1 0,1-1,0 1,4-18,-4 21,1 0,1 0,0 1,0-1,1 1,0-1,1 1,0 0,1 1,0-1,0 1,1 1,0-1,1 1,0 0,0 1,1-1,-1 2,2-1,-1 2,1-1,0 1,0 0,0 1,0 0,1 1,0 0,0 1,0 0,0 1,0 0,0 0,0 1,16 3,8 2</inkml:trace>
</inkml:ink>
</file>

<file path=ppt/ink/ink1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19.405"/>
    </inkml:context>
    <inkml:brush xml:id="br0">
      <inkml:brushProperty name="width" value="0.05" units="cm"/>
      <inkml:brushProperty name="height" value="0.05" units="cm"/>
      <inkml:brushProperty name="color" value="#008C3A"/>
      <inkml:brushProperty name="ignorePressure" value="1"/>
    </inkml:brush>
  </inkml:definitions>
  <inkml:trace contextRef="#ctx0" brushRef="#br0">293 26,'0'-1,"-1"0,1 0,-1 0,0-1,1 1,-1 0,0 0,0 0,0 0,0 0,0 1,0-1,0 0,0 0,0 1,0-1,-1 0,1 1,0-1,0 1,-1 0,1-1,0 1,-1 0,1 0,0 0,-3 0,-44-4,42 4,-20-1,10 0,1 0,-1 2,1-1,-1 2,-18 4,31-6,-1 2,1-1,-1 0,1 1,-1 0,1 0,0 0,-1 0,1 0,0 1,1-1,-1 1,0 0,1-1,-1 2,1-1,0 0,0 0,1 1,-1-1,0 0,1 1,0 0,0-1,0 1,0 5,-1-3,1 0,1 0,-1 0,1 0,0 0,1 0,-1 0,1 0,0 0,0 0,1-1,0 1,0 0,5 9,-4-12,0 1,0-1,1 1,-1-1,1 0,-1 0,1 0,0-1,0 1,0-1,1 0,-1 0,0-1,1 1,-1-1,1 0,0 0,-1-1,7 1,1 0,0 0,0 0,0-2,0 1,0-1,0-1,0-1,0 1,0-2,15-6,-20 6,1 0,-1 0,-1-1,1 0,-1 0,0-1,0 0,0 0,-1 0,0-1,0 1,-1-1,0-1,0 1,0 0,2-9,3-16,-2 5,-6 50,-2-6,0-11,0 0,1 0,-1 0,1 0,0-1,1 1,0 0,0 0,0 0,0-1,1 1,0 0,3 5,4 0</inkml:trace>
</inkml:ink>
</file>

<file path=ppt/ink/ink1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19.759"/>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85,'6'20,"-3"-9,0-1,1 0,0 0,0 0,1-1,8 12,-12-19,0-1,0 0,0 0,0 0,1 0,-1 0,0 0,1 0,-1 0,1 0,-1 0,1-1,-1 1,1-1,-1 1,1-1,0 0,2 1,-1-2,0 1,0-1,0 0,0 1,-1-1,1-1,0 1,-1 0,1-1,-1 1,1-1,-1 0,0 0,3-3,53-58,-49 51,1 0,-1 1,2 0,-1 1,2 0,-1 1,1 0,1 1,23-12,-32 19,-1 0,1 0,-1 0,1 1,-1 0,1 0,-1 0,1 0,-1 0,1 1,0-1,-1 1,0 0,1 0,-1 1,1-1,-1 0,0 1,0 0,0 0,0 0,0 0,-1 1,1-1,0 1,-1-1,0 1,4 6,6 8,-1 1,0 0,13 35,-14-32,2 1,-1-5</inkml:trace>
</inkml:ink>
</file>

<file path=ppt/ink/ink1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20.094"/>
    </inkml:context>
    <inkml:brush xml:id="br0">
      <inkml:brushProperty name="width" value="0.05" units="cm"/>
      <inkml:brushProperty name="height" value="0.05" units="cm"/>
      <inkml:brushProperty name="color" value="#008C3A"/>
      <inkml:brushProperty name="ignorePressure" value="1"/>
    </inkml:brush>
  </inkml:definitions>
  <inkml:trace contextRef="#ctx0" brushRef="#br0">404 0,'-62'3,"41"-3,1 1,-1 0,1 1,-1 2,1 0,-35 12,54-16,1 0,-1 0,0 0,1 0,-1 0,1 1,-1-1,0 0,1 0,-1 0,1 1,-1-1,0 0,1 1,-1-1,1 0,-1 1,1-1,0 1,-1-1,1 1,-1-1,1 1,0-1,-1 1,1-1,0 1,0 0,-1-1,1 1,0-1,0 1,0 0,0-1,0 1,0 0,0-1,0 1,0-1,0 1,0 0,0-1,0 1,0 0,1-1,-1 1,0-1,1 1,-1-1,0 1,1-1,-1 1,0-1,1 1,-1-1,1 1,-1-1,1 1,-1-1,1 0,-1 1,1-1,0 0,41 19,-41-19,78 23,-58-18,0 0,0 1,-1 1,0 2,0 0,36 22,-53-29,-1-1,0 1,0-1,0 1,0 0,0 0,-1 0,1 0,-1 0,1 0,-1 0,0 1,1-1,-1 0,0 1,-1-1,2 5,-2-5,0-1,0 1,-1-1,1 1,-1 0,1-1,-1 1,1-1,-1 0,0 1,0-1,0 0,0 1,0-1,0 0,0 0,0 0,0 0,-1 0,1 0,-2 1,-6 3,-1 0,0 0,0-2,0 1,0-1,-22 3,1-1,-1-2,0-1,0-2,1-1,-1-2,0-1,1-1,-32-10,1-4</inkml:trace>
</inkml:ink>
</file>

<file path=ppt/ink/ink1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20.454"/>
    </inkml:context>
    <inkml:brush xml:id="br0">
      <inkml:brushProperty name="width" value="0.05" units="cm"/>
      <inkml:brushProperty name="height" value="0.05" units="cm"/>
      <inkml:brushProperty name="color" value="#008C3A"/>
      <inkml:brushProperty name="ignorePressure" value="1"/>
    </inkml:brush>
  </inkml:definitions>
  <inkml:trace contextRef="#ctx0" brushRef="#br0">409 190,'1'-5,"0"-1,-1 1,0 0,0 0,-1 0,1 0,-1-1,0 1,0 0,-1 0,0 1,1-1,-2 0,1 0,-5-6,2 4,0 0,-1 1,0-1,-1 1,0 0,1 0,-2 1,-12-7,9 6,-1 0,0 0,0 2,0-1,-1 2,1-1,-1 2,0 0,0 0,0 1,0 1,-19 2,26-1,-1 1,1-1,-1 2,1-1,0 1,0 0,0 0,0 1,1-1,-1 1,1 1,0-1,0 1,0 0,1 0,0 0,0 0,0 1,1 0,-1 0,1 0,1 0,-1 0,1 0,0 1,-1 11,-3 16,2 0,1 0,2 0,4 37,-2-30,11 159,-8-170,1 0,1-1,2 0,19 46,-13-47</inkml:trace>
</inkml:ink>
</file>

<file path=ppt/ink/ink1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20.788"/>
    </inkml:context>
    <inkml:brush xml:id="br0">
      <inkml:brushProperty name="width" value="0.05" units="cm"/>
      <inkml:brushProperty name="height" value="0.05" units="cm"/>
      <inkml:brushProperty name="color" value="#008C3A"/>
      <inkml:brushProperty name="ignorePressure" value="1"/>
    </inkml:brush>
  </inkml:definitions>
  <inkml:trace contextRef="#ctx0" brushRef="#br0">691 0,'-56'4,"-42"1,-22 0,-6-1,7-1,20-2,27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04.99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1,'4'17,"2"13,-1 6,-1 1,-1-1,3-4,1-6</inkml:trace>
</inkml:ink>
</file>

<file path=ppt/ink/ink1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21.126"/>
    </inkml:context>
    <inkml:brush xml:id="br0">
      <inkml:brushProperty name="width" value="0.05" units="cm"/>
      <inkml:brushProperty name="height" value="0.05" units="cm"/>
      <inkml:brushProperty name="color" value="#008C3A"/>
      <inkml:brushProperty name="ignorePressure" value="1"/>
    </inkml:brush>
  </inkml:definitions>
  <inkml:trace contextRef="#ctx0" brushRef="#br0">116 6,'-8'11,"-1"0,-1-1,-14 13,16-17,1 1,0 0,0 1,0-1,1 1,0 0,-7 14,13-20,-1-1,1 1,-1-1,1 1,-1 0,1-1,0 1,0-1,0 1,0 0,0-1,0 1,0-1,1 1,-1 0,1-1,-1 1,1-1,-1 1,1-1,0 0,0 1,0-1,-1 1,1-1,1 0,-1 0,0 0,0 0,0 0,1 0,-1 0,0 0,1 0,-1 0,1-1,-1 1,1-1,-1 1,1-1,1 1,11 3,-1-1,1 0,24 1,-31-3,207 8,-184-10,1-1,-1-2,-1-1,1-1,29-10,-51 13,0 0,-1 0,1-1,-1 0,9-6,-15 9,0 0,0 1,0-1,0 0,0 0,0 0,0 0,-1 0,1 0,0 0,0 0,-1 0,1 0,-1 0,1 0,-1 0,1 0,-1-1,0 1,0 0,1 0,-1-1,0 1,0 0,0 0,0-1,0 1,-1 0,1 0,0-1,-1 1,1 0,-1 0,1 0,-1 0,1 0,-1-1,0 1,1 0,-1 0,0 1,-1-3,-7-4,1 1,-1-1,0 1,0 1,-1 0,0 0,0 1,0 0,0 1,-12-3,-113-18,119 22,-131-13,95 13</inkml:trace>
</inkml:ink>
</file>

<file path=ppt/ink/ink1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21.456"/>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0 265,'4'-18,"5"-15,4-4,8-4,8 1,10 4,6 8,3 8,-7 9</inkml:trace>
</inkml:ink>
</file>

<file path=ppt/ink/ink1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21.82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51,'204'-8,"-198"8,-1 0,0 1,0-1,0 1,0 0,0 0,0 1,0-1,0 1,0 0,-1 1,1-1,-1 1,1 0,-1 0,0 0,0 0,-1 1,1 0,-1 0,6 8,-3-6,-1 1,1-1,0-1,0 1,1-1,0 0,0-1,10 6,-12-8,-1-1,1 0,0 0,-1 0,1-1,0 1,0-1,0 0,0 0,0-1,-1 0,1 0,0 0,0 0,-1-1,9-3,7-5,-2-1,31-21,9-7,-36 29,1 1,0 1,0 1,0 1,1 1,0 1,0 1,0 1,0 1,0 1,0 2,48 8,-66-9,0 1,-1 0,1 1,-1-1,1 1,-1 0,0 0,0 1,0 0,0-1,-1 2,0-1,0 0,0 1,0 0,-1 0,1 0,-1 0,-1 1,1-1,-1 1,0 0,0 0,0-1,-1 1,0 0,0 0,-1 0,1 1,-2 9,0 11</inkml:trace>
</inkml:ink>
</file>

<file path=ppt/ink/ink1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23.32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130 0,'134'395,"-133"-392,0-1,0 1,0 0,0-1,-1 1,1 0,-1 0,0-1,0 1,0 0,0 0,-1-1,1 1,-1 0,1 0,-1-1,0 1,-1 3,0-4,0 0,0-1,-1 1,1 0,0-1,-1 1,1-1,0 0,-1 0,0 0,1 0,-1 0,1 0,-1-1,0 0,0 1,1-1,-6 0,-13 1,0-1,1-1,-23-3,36 3,0 0,1-1,-1 1,1-1,-1-1,1 1,0-1,0 0,0-1,0 0,1 0,-1 0,-6-7,11 10,-1-1,1 1,0-1,0 1,0-1,0 1,0-1,0 0,1 1,-1-1,0 0,1 0,0 0,-1 1,1-1,0 0,0 0,0 0,0 0,0 1,0-1,1 0,-1 0,0 0,1 1,0-1,-1 0,1 0,0 1,0-1,0 1,0-1,0 1,0-1,1 1,-1 0,0-1,1 1,-1 0,1 0,-1 0,1 0,0 0,1-1,10-5,1 0,0 1,-1 0,17-4,-29 10,34-12,0 2,1 2,0 1,53-3,-86 10,0 0,0-1,0 1,0 0,0 0,0 1,0-1,0 1,0-1,0 1,0 0,0 0,-1 0,1 1,0-1,-1 0,1 1,0 0,-1 0,0 0,0 0,1 0,-1 0,0 1,-1-1,1 0,2 5,-2 2,1 0,-2-1,0 1,0 0,0 0,-1 0,-2 15,2-10,-1 1,2-1,2 16,-3-26,1-1,0 0,0 1,0-1,0 0,0 0,1 0,-1 0,1 0,0 0,0 0,0 0,1-1,-1 1,1-1,-1 0,5 3,4 1,-1-1,1 0,0-1,1 0,-1-1,1-1,-1 1,24 0,98-4,-131 1,38-2,1-2,-2-2,42-11,-66 13,-1 0,1-2,-1 1,0-2,0 0,-1 0,0-1,0-1,-1 0,0-1,11-12,-20 19,0 0,-1 0,1-1,-1 1,1-1,-1 0,0 1,-1-1,1 0,-1 0,1 0,-1 0,-1 0,1-1,0 1,-1-7,0 9,-1-1,0 0,0 0,0 1,0-1,0 0,-1 1,1 0,-1-1,1 1,-1 0,0-1,0 1,0 0,0 1,0-1,-1 0,1 0,-1 1,1 0,-1-1,1 1,-1 0,0 0,-3 0,-28-7,-1 1,0 2,0 2,0 1,-66 5,73-2,12-1,-20 1,0 1,0 1,-52 12,61-5,27-9,-1-1,0 0,1 1,-1-1,0 1,1-1,-1 1,1-1,-1 1,1 0,-1-1,1 1,-1 0,1-1,0 1,-1 0,1-1,0 1,-1 0,1 0,0-1,0 1,0 0,0 0,0 0,0-1,0 1,0 0,0 0,9 15</inkml:trace>
</inkml:ink>
</file>

<file path=ppt/ink/ink1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24.444"/>
    </inkml:context>
    <inkml:brush xml:id="br0">
      <inkml:brushProperty name="width" value="0.05" units="cm"/>
      <inkml:brushProperty name="height" value="0.05" units="cm"/>
      <inkml:brushProperty name="color" value="#008C3A"/>
      <inkml:brushProperty name="ignorePressure" value="1"/>
    </inkml:brush>
  </inkml:definitions>
  <inkml:trace contextRef="#ctx0" brushRef="#br0">566 90,'-25'-5,"0"1,0 1,0 2,-1 0,1 2,-1 0,-29 6,-6 5,-102 35,149-43,-41 17,52-20,0 1,0 0,0-1,0 1,0 0,0 1,1-1,-1 0,1 1,-1-1,1 1,0 0,-2 4,3-5,1-1,0 1,0 0,0 0,0-1,0 1,0 0,0 0,1-1,-1 1,1 0,-1 0,1-1,0 1,0-1,-1 1,1-1,0 1,0-1,0 1,1-1,-1 0,0 0,0 1,1-1,-1 0,1 0,-1 0,1-1,-1 1,3 1,60 28,-54-26,35 15,0 2,73 46,-105-59,-2 1,1 0,-1 0,-1 1,0 1,0 0,-1 0,0 1,-1 0,-1 1,0-1,0 1,-1 1,4 14,-9-25,0 0,0 0,-1-1,1 1,-1 0,1 0,-1 0,0 0,0 0,-1-1,1 1,0 0,-1 0,0 0,0-1,0 1,0 0,0-1,0 1,-1-1,1 1,-1-1,1 1,-1-1,0 0,0 0,0 0,-1 0,1-1,0 1,-1 0,1-1,-1 0,1 1,-6 1,5-3,0 1,0 0,-1-1,1 1,-1-1,1 0,0 0,-1 0,1-1,-1 1,1-1,0 0,-1 0,1 0,0 0,0-1,0 1,0-1,0 0,0 0,1 0,-1 0,0 0,1 0,0-1,-1 1,1-1,0 0,-3-5,2 2,0 0,0 0,1-1,0 1,0 0,1-1,-1 0,1 1,1-1,-1 1,1-1,0 0,1 1,1-8,0 4,1 0,0 1,1-1,0 1,0-1,1 1,0 0,9-10,4-3,1 1,1 1,1 0,1 2,39-26,-4 10,1 3,99-37,-20 9,-132 57,0-1,0 0,0 0,0 0,0-1,-1 0,0 1,6-7,-10 9,1 0,-1 1,1-1,-1 0,1 0,-1 0,1 0,-1 0,0 1,0-1,1 0,-1 0,0 0,0 0,0 0,0 0,0 0,0 0,0 0,0 0,-1-1,0 0,0 1,0 0,0-1,0 1,0 0,0 0,-1 0,1 0,0 0,-1 0,1 0,0 0,-1 1,1-1,-1 0,0 1,-1-1,-12-3,1 1,-1 1,0 0,0 1,0 0,0 1,0 1,1 1,-1 0,0 1,1 0,-18 7,21-7,1 1,0 0,-1 1,2 0,-1 0,0 1,1 0,0 1,1 0,0 1,0-1,0 1,1 1,0 0,1 0,-11 19,15-24,1 0,-1-1,1 1,0 0,0 0,0 1,1-1,-1 0,1 0,0 0,0 0,1 0,-1 0,1 0,0 1,0-1,0 0,0-1,1 1,0 0,-1 0,1-1,1 1,-1-1,1 1,-1-1,1 0,0 0,0 0,7 4,2 1,0 0,1-1,1 0,-1-1,1-1,0 0,25 4,32 4,2-4,-1-3,80-4,-29-5</inkml:trace>
</inkml:ink>
</file>

<file path=ppt/ink/ink1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24.776"/>
    </inkml:context>
    <inkml:brush xml:id="br0">
      <inkml:brushProperty name="width" value="0.05" units="cm"/>
      <inkml:brushProperty name="height" value="0.05" units="cm"/>
      <inkml:brushProperty name="color" value="#008C3A"/>
      <inkml:brushProperty name="ignorePressure" value="1"/>
    </inkml:brush>
  </inkml:definitions>
  <inkml:trace contextRef="#ctx0" brushRef="#br0">86 1,'-8'23,"-2"18,-7 14,0 12,2 6,3 6,5-3,14-4,14-9,10-12,8-15,5-14,2-17,1-14,-8-6</inkml:trace>
</inkml:ink>
</file>

<file path=ppt/ink/ink1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25.133"/>
    </inkml:context>
    <inkml:brush xml:id="br0">
      <inkml:brushProperty name="width" value="0.05" units="cm"/>
      <inkml:brushProperty name="height" value="0.05" units="cm"/>
      <inkml:brushProperty name="color" value="#008C3A"/>
      <inkml:brushProperty name="ignorePressure" value="1"/>
    </inkml:brush>
  </inkml:definitions>
  <inkml:trace contextRef="#ctx0" brushRef="#br0">702 0,'-48'0,"-36"0,-22 4,-11 5,-5 4,-1 8,21 1</inkml:trace>
</inkml:ink>
</file>

<file path=ppt/ink/ink1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26.530"/>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0 198,'0'23,"7"229,-3-206,2-1,2 0,20 65,-11-76,-7-25,-9-9,-1 0,0-1,1 1,-1 0,0-1,1 1,-1-1,0 1,1 0,-1-1,0 1,0-1,1 1,-1-1,0 1,0-1,0 1,0-1,0 1,1-1,-1 1,0-1,0 1,0-1,-1 1,1-1,0 1,0-1,0 0,-2-15,0 1,0-1,-2 1,-9-28,-6-26,14 44,1-1,1 0,2 0,0 0,2-1,1 1,1 0,8-35,-6 44,1 1,0 0,1 0,1 1,0 0,1 0,1 1,0 0,1 1,0 0,1 1,1 0,23-17,-20 18,0 0,1 1,0 1,0 1,1 0,1 1,-1 1,1 1,0 1,28-3,-39 6,0 0,1 1,-1 0,1 1,-1 0,0 0,1 1,-1 0,0 0,0 1,0 0,-1 0,1 1,-1 0,0 0,0 1,0 0,0 0,-1 1,0 0,0 0,-1 0,1 1,-2-1,1 1,4 10,-5-10,0 1,0 0,-1 0,-1 0,1 0,-1 1,-1-1,0 0,0 1,0-1,-1 1,-1 10,0-13,-1-1,1 1,-1-1,0 1,0-1,0 0,-1 0,0 0,0 0,0 0,-1-1,1 1,-1-1,0 0,-1 0,1 0,-1-1,-9 6,-5 2,0-2,-1 0,0-1,-1-1,0-1,-31 5,-132 8,142-17,-1 6,42-8,1 0,-1 0,1 1,-1-1,0 0,1 1,-1-1,1 1,-1-1,1 0,-1 1,1-1,-1 1,1-1,-1 1,1 0,0-1,-1 1,1-1,0 1,-1 0,1-1,0 1,0 0,0-1,0 1,0 0,0-1,0 1,0 0,0-1,0 1,0 0,0-1,0 1,0 0,1-1,-1 1,0 0,0-1,1 1,-1-1,0 1,1 0,-1-1,1 1,-1-1,1 1,-1-1,1 0,-1 1,1-1,0 1,0-1,26 26,49 36,17 16,-65-50,-2-2,54 44,-71-64,-1 0,2 0,-1-1,1 0,-1-1,1 0,1 0,-1-1,0-1,1 1,11 0,6-3</inkml:trace>
</inkml:ink>
</file>

<file path=ppt/ink/ink1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27.275"/>
    </inkml:context>
    <inkml:brush xml:id="br0">
      <inkml:brushProperty name="width" value="0.05" units="cm"/>
      <inkml:brushProperty name="height" value="0.05" units="cm"/>
      <inkml:brushProperty name="color" value="#008C3A"/>
      <inkml:brushProperty name="ignorePressure" value="1"/>
    </inkml:brush>
  </inkml:definitions>
  <inkml:trace contextRef="#ctx0" brushRef="#br0">3 0,'-1'49,"0"-22,0 0,2-1,1 1,1-1,10 39,-12-58,2-1,-1 0,1 0,0-1,0 1,0-1,1 1,0-1,0 0,0 0,1-1,0 1,0-1,0 0,0 0,0-1,1 1,0-1,0-1,-1 1,2-1,-1 0,0 0,0-1,1 1,-1-1,13 0,-4-2,1 0,-1 0,0-1,1-1,-1-1,0 0,-1-1,1 0,-1-1,19-12,5-4,-2-1,50-41,-82 60,1 1,-1-1,1 0,-1-1,-1 1,1-1,0 0,-1 1,0-2,0 1,-1 0,1 0,-1-1,-1 0,1 1,-1-1,1 0,-2 0,1 1,-1-1,0 0,0-6,-7 113,6-20,-1 40,14 135,-11-244,1-1,0 1,1-1,0 1,7 15,-9-25,0 0,0 0,0 0,0 0,0 0,0 0,1-1,-1 1,1-1,-1 1,1-1,0 1,-1-1,1 0,0 0,0 0,0 0,0 0,0 0,0 0,0-1,0 1,0-1,0 0,1 1,-1-1,0 0,0 0,0 0,0-1,1 1,-1-1,0 1,0-1,0 1,2-2,25-11</inkml:trace>
</inkml:ink>
</file>

<file path=ppt/ink/ink1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27.84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154 0,'-27'27,"-44"56,64-73,0 1,1-1,0 1,1 0,0 0,0 1,1-1,1 1,-4 22,7-32,0 0,0 1,0-1,0 0,0 1,0-1,1 0,-1 0,1 0,-1 1,1-1,0 0,0 0,0 0,0 0,0 0,1 0,-1 0,0-1,4 4,-1-2,-1-1,1 1,0-1,0 0,0 0,0-1,1 1,-1-1,0 0,5 1,10 0,-1 0,1-2,0 0,19-3,-1-2,-1-2,0-2,0-1,-1-2,0-1,-1-2,-1-1,0-2,-1-1,-1-1,-1-2,-1-1,-1-2,31-34,-108 197,32-79,3 0,2 0,3 2,-2 112,14-137,3-13</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05.321"/>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1,'6'37,"10"51,-15-81,2 1,-1-1,1 1,0-1,1 0,0 0,0 0,8 9,-10-14,0 0,0 0,0-1,0 1,0-1,1 1,-1-1,0 0,1 0,-1 0,1 0,-1 0,1-1,0 1,-1-1,1 0,0 1,-1-1,1 0,0-1,-1 1,1 0,0-1,-1 0,1 1,-1-1,1 0,2-2,8-3,0-2,0 1,22-19,-22 17,43-34,57-40,-110 81,0 0,1 0,-1 0,1 0,-1 1,1-1,0 1,-1 0,1 0,0 1,0-1,0 1,0-1,0 1,0 0,0 1,0-1,-1 1,1 0,6 2,-5-1,1 1,-1 1,1-1,-1 1,0 0,-1 0,1 0,-1 1,0 0,0 0,0 0,3 6,62 101,-56-93</inkml:trace>
</inkml:ink>
</file>

<file path=ppt/ink/ink1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28.899"/>
    </inkml:context>
    <inkml:brush xml:id="br0">
      <inkml:brushProperty name="width" value="0.05" units="cm"/>
      <inkml:brushProperty name="height" value="0.05" units="cm"/>
      <inkml:brushProperty name="color" value="#008C3A"/>
      <inkml:brushProperty name="ignorePressure" value="1"/>
    </inkml:brush>
  </inkml:definitions>
  <inkml:trace contextRef="#ctx0" brushRef="#br0">461 0,'-12'1,"0"1,1 0,-1 0,0 1,1 1,0 0,0 0,0 1,0 1,1 0,-12 8,-6 6,1 2,-37 37,42-37,1 1,1 0,0 2,2 0,1 1,2 1,0 1,1 0,-15 48,28-71,0 0,0-1,0 1,1 0,-1 0,1 0,0 0,1-1,-1 1,1 0,0 0,0 0,0-1,1 1,0-1,0 1,0-1,0 0,1 0,0 1,-1-2,1 1,1 0,-1-1,1 1,-1-1,1 0,0 0,0-1,0 1,0-1,8 3,9 4,0-2,1 0,-1-1,1-2,40 4,33 0,-4-5</inkml:trace>
</inkml:ink>
</file>

<file path=ppt/ink/ink1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29.232"/>
    </inkml:context>
    <inkml:brush xml:id="br0">
      <inkml:brushProperty name="width" value="0.05" units="cm"/>
      <inkml:brushProperty name="height" value="0.05" units="cm"/>
      <inkml:brushProperty name="color" value="#008C3A"/>
      <inkml:brushProperty name="ignorePressure" value="1"/>
    </inkml:brush>
  </inkml:definitions>
  <inkml:trace contextRef="#ctx0" brushRef="#br0">11 1,'4'22,"1"19,-1 14,0 9,-1 1,-5-4,-2-3,-4-9,-1-9,2-11</inkml:trace>
</inkml:ink>
</file>

<file path=ppt/ink/ink1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29.598"/>
    </inkml:context>
    <inkml:brush xml:id="br0">
      <inkml:brushProperty name="width" value="0.05" units="cm"/>
      <inkml:brushProperty name="height" value="0.05" units="cm"/>
      <inkml:brushProperty name="color" value="#008C3A"/>
      <inkml:brushProperty name="ignorePressure" value="1"/>
    </inkml:brush>
  </inkml:definitions>
  <inkml:trace contextRef="#ctx0" brushRef="#br0">934 424,'20'-7,"0"-1,-1 0,0-2,0 0,-1-1,0-1,16-14,-29 22,0-1,-1 0,1 0,-1 0,0 0,-1-1,1 1,-1-1,0 0,-1 0,4-11,-5 13,0-1,-1 0,0 0,0 0,0 0,0 0,-1 0,0 0,0 1,0-1,-1 0,1 0,-1 1,0-1,-1 1,1 0,-5-7,-1 1,-1 0,-1 0,1 1,-2 1,1-1,-1 1,0 1,-1 0,1 1,-1 0,-1 1,-14-5,-18-4,0 2,-52-6,87 16,-24-4,0 1,-1 2,-62 2,90 1,-1 1,1 0,-1 0,1 1,-1 0,1 0,0 0,-1 1,1 0,1 1,-1 0,0 0,1 0,0 1,0-1,0 1,1 1,0-1,0 1,0 0,0 0,1 1,-4 7,-22 62,20-49,-1-1,-20 35,26-52,-1-1,-1 1,1-1,-1 0,-1 0,0-1,0 0,0 0,-1-1,-10 6,3-4,0-1,0 0,-1-1,0 0,0-2,0 0,0-1,-1-1,0 0,1-1,-19-2,9-4</inkml:trace>
</inkml:ink>
</file>

<file path=ppt/ink/ink1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30.182"/>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54,'45'-10,"12"-4,0 2,74-5,-114 16,0 1,0 1,0 0,0 1,0 0,-1 2,1 0,-1 1,1 0,-1 2,-1-1,20 13,-16-6,-1 1,0 0,0 2,-2 0,0 1,0 0,-2 1,0 1,-2 1,0-1,-1 2,-1 0,0 0,-2 1,-1 0,-1 0,5 26,-7-24,-2 1,0 0,-1-1,-2 1,0 0,-2 0,0-1,-2 0,-1 0,-1 0,0 0,-2-1,-1 0,-1-1,-24 38,-7-5,2-10</inkml:trace>
</inkml:ink>
</file>

<file path=ppt/ink/ink1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6:51.535"/>
    </inkml:context>
    <inkml:brush xml:id="br0">
      <inkml:brushProperty name="width" value="0.05" units="cm"/>
      <inkml:brushProperty name="height" value="0.05" units="cm"/>
      <inkml:brushProperty name="color" value="#008C3A"/>
      <inkml:brushProperty name="ignorePressure" value="1"/>
    </inkml:brush>
  </inkml:definitions>
  <inkml:trace contextRef="#ctx0" brushRef="#br0">396 69,'0'-3,"-1"1,0-1,0 1,1 0,-1-1,-1 1,1 0,0 0,-1-1,1 1,-1 0,1 1,-1-1,0 0,0 0,0 1,0-1,0 1,0-1,0 1,-1 0,1 0,0 0,-1 0,1 1,-1-1,-2 0,-13-4,-1 1,-27-2,37 5,-2-1,0 1,0 0,0 1,-1 0,1 1,-17 3,25-4,0 1,0 1,0-1,0 0,0 1,1-1,-1 1,1 0,-1 0,1 0,0 0,0 1,0-1,0 0,0 1,0-1,1 1,-1 0,1 0,-1 0,1-1,0 1,1 0,-1 0,0 1,1-1,0 0,-1 3,-1 36,1 0,7 62,-6-100,0-1,1 1,0-1,0 1,0-1,0 0,1 1,-1-1,1 0,0 0,0 0,0 0,0 0,1 0,-1-1,1 1,0-1,-1 0,1 1,0-1,0-1,0 1,5 2,6 1,1 0,0-1,1 0,19 2,27 7,-54-10,0 1,0-1,0 2,0-1,-1 1,0 0,0 1,0-1,-1 2,0-1,0 1,0-1,-1 1,5 9,-6-9,-1-1,0 0,0 1,0-1,-1 1,0 0,-1 0,1 0,-1 0,-1 0,1 0,-1 0,0 0,-1 0,0 0,0 0,0 0,-4 9,2-10,-1 1,1-1,-1 0,-1 0,1-1,-1 0,0 1,0-2,-1 1,1 0,-1-1,0 0,0-1,-1 1,1-1,-1 0,1-1,-14 4,-5 1,-1-2,1 0,-49 1,51-4,12-1,-1 0,1 0,-1-1,0-1,1 1,-1-2,1 0,-1 0,1-1,-13-5,10-3</inkml:trace>
</inkml:ink>
</file>

<file path=ppt/ink/ink1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6:52.19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1,'11'0,"8"3,7 10,4 9,4 13,4 7,3 5,2-2,-3-2,-4-8,-8-5,-5-9,-7-11,-6-8</inkml:trace>
</inkml:ink>
</file>

<file path=ppt/ink/ink1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6:52.552"/>
    </inkml:context>
    <inkml:brush xml:id="br0">
      <inkml:brushProperty name="width" value="0.05" units="cm"/>
      <inkml:brushProperty name="height" value="0.05" units="cm"/>
      <inkml:brushProperty name="color" value="#008C3A"/>
      <inkml:brushProperty name="ignorePressure" value="1"/>
    </inkml:brush>
  </inkml:definitions>
  <inkml:trace contextRef="#ctx0" brushRef="#br0">322 0,'-23'15,"-14"9,-13 7,-5 3,3-4,10-5,9-5,13-7,10-5</inkml:trace>
</inkml:ink>
</file>

<file path=ppt/ink/ink1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6:52.89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17,'3'-4,"6"-1,5 1,3 0,7 5,7 6,8 5,7 5,2 7,0 3,-4 1,-5-5,-6-2,-9-5</inkml:trace>
</inkml:ink>
</file>

<file path=ppt/ink/ink1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6:53.234"/>
    </inkml:context>
    <inkml:brush xml:id="br0">
      <inkml:brushProperty name="width" value="0.05" units="cm"/>
      <inkml:brushProperty name="height" value="0.05" units="cm"/>
      <inkml:brushProperty name="color" value="#008C3A"/>
      <inkml:brushProperty name="ignorePressure" value="1"/>
    </inkml:brush>
  </inkml:definitions>
  <inkml:trace contextRef="#ctx0" brushRef="#br0">520 1,'-19'4,"-13"8,-13 10,-10 9,-7 7,-4 0,2-3,3-2,10-4,12-4,14-4</inkml:trace>
</inkml:ink>
</file>

<file path=ppt/ink/ink1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6:54.633"/>
    </inkml:context>
    <inkml:brush xml:id="br0">
      <inkml:brushProperty name="width" value="0.05" units="cm"/>
      <inkml:brushProperty name="height" value="0.05" units="cm"/>
      <inkml:brushProperty name="color" value="#008C3A"/>
      <inkml:brushProperty name="ignorePressure" value="1"/>
    </inkml:brush>
  </inkml:definitions>
  <inkml:trace contextRef="#ctx0" brushRef="#br0">376 11,'-1'-1,"-1"-1,0 1,0 0,0 0,0 0,0 1,0-1,-1 0,1 1,0-1,0 1,0 0,-1 0,1 0,0 0,0 0,-1 0,1 1,0-1,0 1,0-1,-3 2,-50 22,46-20,-9 6,1 0,0 1,0 0,1 2,0 0,1 0,1 2,0-1,1 2,0 0,2 1,0 0,1 0,0 1,2 1,0-1,1 1,1 1,0-1,2 1,0 0,1 0,1 29,2 331,1-367,1-1,0 0,0 0,1 0,1 0,0 0,0 0,2-1,-1 0,13 18,-14-23,1 0,0 0,0 0,0-1,1 0,0 0,0 0,0-1,1 0,-1 0,1 0,0-1,0 0,0 0,1-1,-1 0,0 0,11 0,6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05.777"/>
    </inkml:context>
    <inkml:brush xml:id="br0">
      <inkml:brushProperty name="width" value="0.05" units="cm"/>
      <inkml:brushProperty name="height" value="0.05" units="cm"/>
      <inkml:brushProperty name="color" value="#AB008B"/>
      <inkml:brushProperty name="ignorePressure" value="1"/>
    </inkml:brush>
  </inkml:definitions>
  <inkml:trace contextRef="#ctx0" brushRef="#br0">236 1,'-20'6,"1"1,0 0,0 2,1 0,0 1,1 1,0 1,0 0,1 1,-22 24,37-35,-1-1,0 1,1 0,-1 0,1 0,0 0,0 0,0 0,0 1,0-1,0 0,1 1,-1-1,1 0,-1 1,1-1,0 0,0 1,0-1,0 1,0-1,1 1,-1-1,1 0,1 4,0-3,0 0,0-1,0 1,1 0,0-1,-1 1,1-1,0 0,0 0,0 0,0 0,1 0,-1-1,0 0,1 1,5 0,15 4,0-1,1-1,-1-1,1-2,28-1,-36 0,1-2,-1 0,0-1,0-1,-1 0,1-2,-1 1,19-11,-29 12,1 0,-1 0,-1 0,1-1,-1 0,1 0,-1-1,-1 1,1-1,-1 0,0 0,0-1,-1 1,0-1,0 0,-1 0,1 0,-2 0,2-8,-4 24,1-1,0 1,0-1,0 1,1-1,1 1,-1-1,1 0,1 1,-1-1,5 9,8 16,24 38,-30-56,21 36,46 87,-67-120,-1 1,-2 0,1 0,-2 0,5 34,-10-48,0-1,1 1,-2 0,1 0,-1 0,1 0,-1 0,-1 0,1-1,-1 1,0 0,0-1,0 0,0 1,-6 5,3-3,-1-1,0 0,-1 0,1 0,-1-1,0 0,0-1,-11 6,-10 2,0-2,-1 0,-56 10,51-13,-42 4,66-10,0-1,0 0,1-1,-1 0,0 0,0-1,0 0,-17-7,-4-7</inkml:trace>
</inkml:ink>
</file>

<file path=ppt/ink/ink1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54.888"/>
    </inkml:context>
    <inkml:brush xml:id="br0">
      <inkml:brushProperty name="width" value="0.05" units="cm"/>
      <inkml:brushProperty name="height" value="0.05" units="cm"/>
      <inkml:brushProperty name="color" value="#008C3A"/>
      <inkml:brushProperty name="ignorePressure" value="1"/>
    </inkml:brush>
  </inkml:definitions>
  <inkml:trace contextRef="#ctx0" brushRef="#br0">338 305,'1'-5,"1"0,-1 0,0-1,0 1,-1-1,1 1,-1 0,0-1,-1 1,1-1,-1 1,0 0,-1-1,1 1,-1 0,0 0,0 0,0 0,-1 0,0 1,-7-9,-2-4,-2 0,0 1,-1 0,-20-16,33 30,-15-12,-1-1,-37-21,51 34,1 0,-1 0,0 0,0 0,0 0,-1 1,1 0,0 0,-1 0,1 0,0 1,-1-1,1 1,-1 0,1 1,0-1,-1 1,1 0,0 0,-1 0,1 1,-5 2,6-2,0 0,1 1,-1-1,1 1,0 0,0 0,0-1,0 1,1 1,-1-1,1 0,0 0,0 1,0-1,0 0,0 1,1-1,-1 7,3 72,0-51,18 326,-14-239,-5-74,2 1,15 76,2-10,-19-107,-1-8,0-10,0 13,0-18</inkml:trace>
</inkml:ink>
</file>

<file path=ppt/ink/ink1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7:55.585"/>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0,'773'0,"-754"0</inkml:trace>
</inkml:ink>
</file>

<file path=ppt/ink/ink1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8:37.235"/>
    </inkml:context>
    <inkml:brush xml:id="br0">
      <inkml:brushProperty name="width" value="0.05" units="cm"/>
      <inkml:brushProperty name="height" value="0.05" units="cm"/>
      <inkml:brushProperty name="color" value="#008C3A"/>
      <inkml:brushProperty name="ignorePressure" value="1"/>
    </inkml:brush>
  </inkml:definitions>
  <inkml:trace contextRef="#ctx0" brushRef="#br0">3 1,'-1'103,"0"28,16 148,-13-258,5 28,-6-47,-1 0,1 0,0 0,0 1,0-1,0 0,0 0,1 0,-1-1,1 1,-1 0,1 0,0-1,-1 1,1-1,0 1,3 1,9 2</inkml:trace>
</inkml:ink>
</file>

<file path=ppt/ink/ink1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8:37.826"/>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0,'2'1,"0"-1,-1 0,1 1,0-1,0 1,0 0,0-1,-1 1,1 0,0 0,-1 0,1 0,-1 0,1 1,-1-1,0 0,1 1,-1-1,0 1,0-1,0 1,0 0,0 0,0-1,-1 1,1 0,0 0,0 2,2 10,0 0,0 1,-1 13,2 5,50 169,-35-141,-2 0,-3 1,5 64,-19-131</inkml:trace>
</inkml:ink>
</file>

<file path=ppt/ink/ink1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8:38.189"/>
    </inkml:context>
    <inkml:brush xml:id="br0">
      <inkml:brushProperty name="width" value="0.05" units="cm"/>
      <inkml:brushProperty name="height" value="0.05" units="cm"/>
      <inkml:brushProperty name="color" value="#008C3A"/>
      <inkml:brushProperty name="ignorePressure" value="1"/>
    </inkml:brush>
  </inkml:definitions>
  <inkml:trace contextRef="#ctx0" brushRef="#br0">772 1,'-3'0,"-6"0,-8 0,-13 0,-13 0,-9 4,-12 1,-10-1,-7 0,-1-1,2-2,7 0,9 0,11-1,18-1,23-2,14-3</inkml:trace>
</inkml:ink>
</file>

<file path=ppt/ink/ink1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8:38.876"/>
    </inkml:context>
    <inkml:brush xml:id="br0">
      <inkml:brushProperty name="width" value="0.05" units="cm"/>
      <inkml:brushProperty name="height" value="0.05" units="cm"/>
      <inkml:brushProperty name="color" value="#008C3A"/>
      <inkml:brushProperty name="ignorePressure" value="1"/>
    </inkml:brush>
  </inkml:definitions>
  <inkml:trace contextRef="#ctx0" brushRef="#br0">51 336,'9'-9,"27"-27,43-54,-70 78,-1-1,0 1,0-1,-1-1,-1 1,0-1,-1 0,-1-1,4-18,-7 31,-1 1,0-1,1 1,-1-1,0 0,0 1,0-1,0 1,-1-1,1 0,0 1,-1-1,1 1,-1-1,1 1,-1-1,0 1,1-1,-1 1,0 0,0-1,0 1,0 0,0 0,-1 0,1 0,0 0,0 0,-1 0,1 0,-1 0,1 1,-1-1,1 0,-1 1,1 0,-1-1,1 1,-1 0,1 0,-1-1,0 1,1 0,-1 1,0-1,1 0,-3 1,-5 0,-1 1,1 0,-1 0,1 1,0 0,-14 7,15-6,0 1,1 0,0 1,-1-1,2 1,-1 1,1-1,0 1,0 0,1 1,0-1,0 1,1 0,-1 0,2 1,0-1,0 1,0-1,-1 13,-1 13,2 1,1 0,5 62,0-20,-4-3,3 68,-2-140,0 0,0-1,1 1,-1 0,0 0,1 0,0 0,-1-1,1 1,0 0,0 0,0-1,0 1,0-1,0 1,0-1,1 1,-1-1,1 0,-1 1,1-1,-1 0,1 0,2 1,9 2</inkml:trace>
</inkml:ink>
</file>

<file path=ppt/ink/ink1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8:39.223"/>
    </inkml:context>
    <inkml:brush xml:id="br0">
      <inkml:brushProperty name="width" value="0.05" units="cm"/>
      <inkml:brushProperty name="height" value="0.05" units="cm"/>
      <inkml:brushProperty name="color" value="#008C3A"/>
      <inkml:brushProperty name="ignorePressure" value="1"/>
    </inkml:brush>
  </inkml:definitions>
  <inkml:trace contextRef="#ctx0" brushRef="#br0">368 24,'-11'-3,"-11"-3,-14 2,-11 0,-6 1,-1 1,1 1,2 1,10 0</inkml:trace>
</inkml:ink>
</file>

<file path=ppt/ink/ink1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8:39.784"/>
    </inkml:context>
    <inkml:brush xml:id="br0">
      <inkml:brushProperty name="width" value="0.05" units="cm"/>
      <inkml:brushProperty name="height" value="0.05" units="cm"/>
      <inkml:brushProperty name="color" value="#008C3A"/>
      <inkml:brushProperty name="ignorePressure" value="1"/>
    </inkml:brush>
  </inkml:definitions>
  <inkml:trace contextRef="#ctx0" brushRef="#br0">181 1,'-4'16,"0"-1,-1 1,-1-1,0 0,-17 28,7-13,4-6,-59 135,63-137,2 1,0-1,1 1,2 0,-2 37,4-48,2 0,-1 1,1-1,1 0,0 0,1-1,0 1,9 19,-8-23,0-1,1 1,0-1,1 0,-1 0,1-1,1 1,-1-1,1-1,0 1,0-1,14 7,62 26,-44-23</inkml:trace>
</inkml:ink>
</file>

<file path=ppt/ink/ink1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8:40.195"/>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1,'18'18,"11"15,0 8,-2 9,-4 3,-7 4,-6 4,-5-1,-10-4,-12-3,-7-7,-4-8,1-7,3-8</inkml:trace>
</inkml:ink>
</file>

<file path=ppt/ink/ink1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8:40.705"/>
    </inkml:context>
    <inkml:brush xml:id="br0">
      <inkml:brushProperty name="width" value="0.05" units="cm"/>
      <inkml:brushProperty name="height" value="0.05" units="cm"/>
      <inkml:brushProperty name="color" value="#008C3A"/>
      <inkml:brushProperty name="ignorePressure" value="1"/>
    </inkml:brush>
  </inkml:definitions>
  <inkml:trace contextRef="#ctx0" brushRef="#br0">121 1,'-1'11,"0"-1,-1 1,0 0,-8 18,0 7,-18 87,5 1,6 1,-2 162,16-233,-1-39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8:44.78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0,'0'0</inkml:trace>
  <inkml:trace contextRef="#ctx0" brushRef="#br0" timeOffset="1">0 0,'33'9,"11"2</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06.09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11 0,'-5'4,"0"2</inkml:trace>
</inkml:ink>
</file>

<file path=ppt/ink/ink1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8:41.709"/>
    </inkml:context>
    <inkml:brush xml:id="br0">
      <inkml:brushProperty name="width" value="0.05" units="cm"/>
      <inkml:brushProperty name="height" value="0.05" units="cm"/>
      <inkml:brushProperty name="color" value="#008C3A"/>
      <inkml:brushProperty name="ignorePressure" value="1"/>
    </inkml:brush>
  </inkml:definitions>
  <inkml:trace contextRef="#ctx0" brushRef="#br0">25 1,'-11'327,"0"2,10-294,0-21,0 0,1 0,1-1,0 1,5 20,-5-31,0-1,0 1,0 0,0-1,0 1,1-1,-1 0,1 1,0-1,0 0,0 0,0 0,0 0,0 0,0 0,1-1,-1 1,0-1,1 0,0 1,-1-1,1-1,0 1,-1 0,1 0,0-1,0 0,0 1,-1-1,1 0,5-1,25-2</inkml:trace>
</inkml:ink>
</file>

<file path=ppt/ink/ink1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8:42.696"/>
    </inkml:context>
    <inkml:brush xml:id="br0">
      <inkml:brushProperty name="width" value="0.05" units="cm"/>
      <inkml:brushProperty name="height" value="0.05" units="cm"/>
      <inkml:brushProperty name="color" value="#008C3A"/>
      <inkml:brushProperty name="ignorePressure" value="1"/>
    </inkml:brush>
  </inkml:definitions>
  <inkml:trace contextRef="#ctx0" brushRef="#br0">170 68,'-17'-1,"0"-1,0 0,1-1,-1-1,1 0,0-2,-26-11,41 17,1 0,-1 0,1-1,-1 1,1 0,-1 0,1 0,-1 0,1-1,-1 1,1 0,-1 0,1-1,0 1,-1 0,1-1,-1 1,1-1,0 1,0 0,-1-1,1 1,0-1,0 1,-1-1,1 1,0-1,0 1,0-1,0 1,0-1,0 1,-1-1,1 1,0-1,1 1,-1-1,0 1,0-1,0 0,23-8,35 5,-50 4,-1 1,0 0,1 0,-1 1,0 0,0 0,0 0,0 1,0 0,0 1,-1 0,0 0,1 0,8 8,-13-9,0-1,1 1,-1 0,-1-1,1 1,0 0,-1 0,1 0,-1 0,0 1,0-1,0 0,-1 0,1 1,-1-1,0 0,0 1,0-1,0 0,0 1,-1-1,0 0,1 0,-1 1,0-1,-1 0,1 0,0 0,-1 0,0 0,0-1,0 1,0 0,-4 3,0 1,0-1,-1 0,1 0,-1-1,-9 6,-16 12,31-22,1-1,0 0,-1 0,1 1,0-1,-1 0,1 0,0 1,-1-1,1 0,0 1,0-1,-1 0,1 1,0-1,0 1,0-1,0 0,-1 1,1-1,0 1,0-1,0 0,0 1,0-1,0 1,0-1,0 0,0 1,0-1,0 1,0-1,1 1,-1-1,0 0,0 1,18 7,28-3,-44-5,192-1,28 1,-198 4,-8 0</inkml:trace>
</inkml:ink>
</file>

<file path=ppt/ink/ink1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8:45.275"/>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24,'23'0,"14"0,13 0,9-4,2-1,2 0,1 1,-2 1,-5 1,-8 1,-12 1</inkml:trace>
</inkml:ink>
</file>

<file path=ppt/ink/ink1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8:45.634"/>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0,'4'0,"5"0,8 0,13 0,16 0,12 0,10 0,6 0,5 0,0 0,-2 0,-10 0,-17 0</inkml:trace>
</inkml:ink>
</file>

<file path=ppt/ink/ink1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01.212"/>
    </inkml:context>
    <inkml:brush xml:id="br0">
      <inkml:brushProperty name="width" value="0.05" units="cm"/>
      <inkml:brushProperty name="height" value="0.05" units="cm"/>
      <inkml:brushProperty name="color" value="#008C3A"/>
      <inkml:brushProperty name="ignorePressure" value="1"/>
    </inkml:brush>
  </inkml:definitions>
  <inkml:trace contextRef="#ctx0" brushRef="#br0">313 0,'-15'12,"-13"10,-8 10,-6 6,-4 9,3 3,4 5,10 4,9 3,8 3,10-3,9-4,11-8,9-9,13-11,5-11,8-9,-6-6</inkml:trace>
</inkml:ink>
</file>

<file path=ppt/ink/ink1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01.645"/>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0 113,'43'-18,"105"-42,-125 52,0 1,0 1,1 2,32-4,-53 8,1-1,-1 1,1 0,-1 0,1 0,-1 1,1-1,-1 1,0-1,1 1,-1 0,0 1,0-1,1 1,-1-1,0 1,0 0,-1 0,1 0,0 0,-1 1,1-1,-1 1,0-1,0 1,0 0,0 0,0 0,-1 0,1 0,-1 0,0 1,0-1,0 0,0 1,0-1,-1 1,0-1,0 1,0-1,0 1,0-1,-1 1,1-1,-1 0,0 1,0-1,0 0,-1 0,1 1,-1-1,0 0,1 0,-1-1,-3 4,-1 2,-1 1,0-1,0 0,-1-1,0 0,0 0,-1-1,-12 7,-82 36,30-15,70-33,0 1,0 0,0 0,0 0,0 0,1 0,-1 0,1 1,0 0,0-1,-1 1,2 0,-4 5,5-7,-1 1,1-1,0 0,0 1,0-1,0 0,0 0,0 1,0-1,0 0,1 1,-1-1,0 0,1 0,-1 1,1-1,-1 0,1 0,0 0,-1 0,1 0,0 0,0 0,0 0,0 0,0 0,0 0,0-1,0 1,0 0,0-1,1 1,-1-1,0 1,0-1,0 1,1-1,1 0,13 5,1-1,-1-1,1 0,-1-2,1 0,0 0,-1-2,23-3,135-29,-146 26,44-10</inkml:trace>
</inkml:ink>
</file>

<file path=ppt/ink/ink1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01.976"/>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1,'0'11,"0"16,0 9,0 4,0 2,4-3,1-3,4-5,4-8,-1-7</inkml:trace>
</inkml:ink>
</file>

<file path=ppt/ink/ink1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02.311"/>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0,'19'23,"6"14,-1 13,-5 5,-5 1,-5-5,-5-9,-2-6,-2-14,-1-10</inkml:trace>
</inkml:ink>
</file>

<file path=ppt/ink/ink1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02.653"/>
    </inkml:context>
    <inkml:brush xml:id="br0">
      <inkml:brushProperty name="width" value="0.05" units="cm"/>
      <inkml:brushProperty name="height" value="0.05" units="cm"/>
      <inkml:brushProperty name="color" value="#008C3A"/>
      <inkml:brushProperty name="ignorePressure" value="1"/>
    </inkml:brush>
  </inkml:definitions>
  <inkml:trace contextRef="#ctx0" brushRef="#br0">863 0,'-56'4,"-45"5,-28 4,-11 1,4 1,13-2,21-3,27-3</inkml:trace>
</inkml:ink>
</file>

<file path=ppt/ink/ink1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03.694"/>
    </inkml:context>
    <inkml:brush xml:id="br0">
      <inkml:brushProperty name="width" value="0.05" units="cm"/>
      <inkml:brushProperty name="height" value="0.05" units="cm"/>
      <inkml:brushProperty name="color" value="#008C3A"/>
      <inkml:brushProperty name="ignorePressure" value="1"/>
    </inkml:brush>
  </inkml:definitions>
  <inkml:trace contextRef="#ctx0" brushRef="#br0">338 271,'1'-3,"41"-90,-38 84,-1-1,0 0,-1 0,0 0,-1 0,0-1,0-16,-1 24,-1 0,1 0,-1 1,0-1,1 0,-1 0,-1 1,1-1,0 0,-1 1,1-1,-1 1,0 0,0-1,0 1,0 0,-4-3,2 2,-1 0,-1 0,1 0,0 1,0 0,-1 0,0 0,-8-1,-1 1,0 0,0 1,0 1,0 0,1 1,-19 4,25-4,0 1,0 1,0-1,1 1,-1 1,1-1,-1 1,1 1,0-1,1 1,-1 0,1 1,-11 11,10-7,-1 1,1 0,1 0,0 0,1 1,0 0,0 0,-2 14,-2 19,3-1,1 1,3 88,2-130,-1 57,0-32,0 0,2 0,1 0,1 0,1 0,14 45,-10-57</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08.628"/>
    </inkml:context>
    <inkml:brush xml:id="br0">
      <inkml:brushProperty name="width" value="0.05" units="cm"/>
      <inkml:brushProperty name="height" value="0.05" units="cm"/>
      <inkml:brushProperty name="color" value="#AB008B"/>
      <inkml:brushProperty name="ignorePressure" value="1"/>
    </inkml:brush>
  </inkml:definitions>
  <inkml:trace contextRef="#ctx0" brushRef="#br0">589 14,'37'-9,"-37"8,0 1,0 0,0 0,-1 0,1 0,0 0,0 0,0 0,0 0,0 0,0 0,0 0,0 0,0 0,0 0,-1 0,1 0,0-1,0 1,0 0,0 0,0 0,0 0,0 0,0 0,0 0,0 0,0-1,0 1,0 0,0 0,0 0,0 0,0 0,0 0,0 0,0-1,0 1,0 0,0 0,0 0,0 0,0 0,0 0,0 0,0 0,0 0,1-1,-1 1,0 0,0 0,-15 0,-271 41,163-23,118-17,-1 0,0 0,1 0,-1 1,0-1,1 1,0 1,-1-1,-8 6,12-5,-1 0,0-1,1 1,0 0,-1 0,1 1,0-1,1 0,-1 1,1-1,-1 1,1 0,0-1,0 1,0 6,-43 201,24-131,4 0,-11 161,27-237,0-1,0 1,0-1,1 1,-1-1,1 0,0 1,0-1,0 0,0 0,1 1,-1-1,1 0,0 0,0 0,3 3,-2-3,1 0,1 0,-1 0,0 0,1-1,-1 1,1-1,0 0,0-1,8 3,34 6,1-1,0-3,0-2,68-2,-33-7,141-26,-218 30,0 1,1-1,-1-1,1 1,-1-1,0 0,0-1,0 1,0-1,8-6,-13 9,-1 0,0-1,1 1,-1-1,1 1,-1 0,0-1,1 1,-1-1,0 0,0 1,1-1,-1 1,0-1,0 1,0-1,0 1,1-1,-1 0,0 1,0-1,0 1,-1-2,-6-10</inkml:trace>
</inkml:ink>
</file>

<file path=ppt/ink/ink1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04.048"/>
    </inkml:context>
    <inkml:brush xml:id="br0">
      <inkml:brushProperty name="width" value="0.05" units="cm"/>
      <inkml:brushProperty name="height" value="0.05" units="cm"/>
      <inkml:brushProperty name="color" value="#008C3A"/>
      <inkml:brushProperty name="ignorePressure" value="1"/>
    </inkml:brush>
  </inkml:definitions>
  <inkml:trace contextRef="#ctx0" brushRef="#br0">408 1,'-41'0,"-29"0,-14 0,0 0,11 0,18 0</inkml:trace>
</inkml:ink>
</file>

<file path=ppt/ink/ink1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04.398"/>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0,'45'12,"19"10,2 14,-11 11,-10 13,-12 8,-13 7,-10 5,-6 2,-11-3,-12-7,-11-9,-3-6,-4-15,0-9,7-11</inkml:trace>
</inkml:ink>
</file>

<file path=ppt/ink/ink1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05.146"/>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47,'1'-2,"0"1,1-1,-1 1,0-1,0 1,1 0,-1 0,1 0,-1 0,1 0,-1 0,1 0,0 0,-1 1,1-1,0 1,-1-1,1 1,0-1,0 1,2 0,1-1,25-7,62-7,-82 14,0 0,-1 1,1 0,0 0,0 1,0 1,0 0,0 0,-1 1,14 5,-21-7,1 1,-1-1,0 1,0-1,1 1,-1 0,-1 0,1 0,0 0,0 0,-1 0,1 0,-1 1,0-1,0 0,1 1,-2-1,1 1,0 0,0-1,-1 1,0 0,1-1,-1 1,0 0,0-1,0 1,-1 0,1-1,-1 1,1 0,-3 3,1 1,-1 1,0-1,-1 0,0 0,0 0,0-1,-1 1,0-1,-11 10,2-4,-1-2,-28 17,27-19,2 1,-1 1,-14 12,29-22,-1 1,0-1,0 1,1 0,-1-1,0 1,1 0,-1-1,0 1,1 0,-1 0,1 0,-1-1,1 1,0 0,-1 0,1 0,0 0,0 0,-1 0,1 0,0 0,0-1,0 1,0 0,0 0,0 0,1 0,-1 0,0 1,2-1,-1 1,0-1,1 1,-1-1,1 0,-1 0,1 0,-1 0,1 0,0 0,0 0,-1-1,1 1,2 0,13 3,0-1,27 2,-37-5,339 7,-282-7,-31-1</inkml:trace>
</inkml:ink>
</file>

<file path=ppt/ink/ink1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8:56.770"/>
    </inkml:context>
    <inkml:brush xml:id="br0">
      <inkml:brushProperty name="width" value="0.05" units="cm"/>
      <inkml:brushProperty name="height" value="0.05" units="cm"/>
      <inkml:brushProperty name="color" value="#008C3A"/>
      <inkml:brushProperty name="ignorePressure" value="1"/>
    </inkml:brush>
  </inkml:definitions>
  <inkml:trace contextRef="#ctx0" brushRef="#br0">402 0,'4'0,"-3"0,-5 0,-5 4,-6 5,-7 8,-4 5,-5 7,-4 5,-5 5,-2 3,2-1,0-5,8-4,4-4,4-7,6-6</inkml:trace>
</inkml:ink>
</file>

<file path=ppt/ink/ink1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8:57.370"/>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9,'2'-1,"1"-1,0 1,0 0,0 0,0 1,0-1,1 0,-1 1,0 0,0 0,0 0,0 0,1 0,-1 1,0-1,0 1,0 0,0 0,0 0,0 0,0 1,-1-1,1 1,0-1,-1 1,1 0,-1 0,3 3,7 7,-1 1,0 1,-1-1,10 21,6 6,184 220,-107-135,-75-95,-14-19</inkml:trace>
</inkml:ink>
</file>

<file path=ppt/ink/ink1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8:59.027"/>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50,'5'-1,"0"0,1 0,-1-1,0 1,-1-1,9-4,17-6,5 4,0 2,0 1,36 1,-52 3,0 2,0 0,1 1,-1 1,0 0,0 2,19 7,-35-11,-1-1,0 1,0 0,0 0,0 0,0 0,0 0,0 0,0 1,0-1,0 1,-1-1,1 1,-1 0,1-1,-1 1,1 0,-1 0,0 0,0 0,0 0,1 3,-2-3,-1 1,1-1,0 0,-1 0,1 0,-1 0,0 0,0 0,0 0,0 0,0 0,0 0,0 0,-1 0,1-1,-1 1,1-1,-4 3,-10 8,0-1,-1 0,-1-2,-17 9,29-16,-39 26,43-28,0 1,0-1,0 1,1 0,-1 0,0-1,1 1,-1 0,1 0,-1 0,1 0,-1-1,1 1,-1 0,1 0,0 0,-1 0,1 2,0-2,1-1,-1 1,1 0,-1 0,1 0,-1-1,1 1,0 0,-1-1,1 1,0-1,0 1,-1 0,1-1,0 0,0 1,0-1,0 1,-1-1,1 0,0 0,0 0,0 1,0-1,1 0,38 5,1-1,-1-2,71-5,-30 0,36 2,-94 1</inkml:trace>
</inkml:ink>
</file>

<file path=ppt/ink/ink1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8:59.440"/>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24,'4'-3,"8"-3,7 2,7 0,7 1,8 1,10 1,3 1,3 0,0 0,-2 0,-3 0,-7 1,-7-1,-10 0</inkml:trace>
</inkml:ink>
</file>

<file path=ppt/ink/ink1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8:59.771"/>
    </inkml:context>
    <inkml:brush xml:id="br0">
      <inkml:brushProperty name="width" value="0.05" units="cm"/>
      <inkml:brushProperty name="height" value="0.05" units="cm"/>
      <inkml:brushProperty name="color" value="#008C3A"/>
      <inkml:brushProperty name="ignorePressure" value="1"/>
    </inkml:brush>
  </inkml:definitions>
  <inkml:trace contextRef="#ctx0" brushRef="#br0">24 0,'0'4,"0"5,0 4,0 8,0 5,0 4,-4 1,-1 4,0-2,1 2,1-1,1-3,1-3,5 1,1-4</inkml:trace>
</inkml:ink>
</file>

<file path=ppt/ink/ink1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06.381"/>
    </inkml:context>
    <inkml:brush xml:id="br0">
      <inkml:brushProperty name="width" value="0.05" units="cm"/>
      <inkml:brushProperty name="height" value="0.05" units="cm"/>
      <inkml:brushProperty name="color" value="#008C3A"/>
      <inkml:brushProperty name="ignorePressure" value="1"/>
    </inkml:brush>
  </inkml:definitions>
  <inkml:trace contextRef="#ctx0" brushRef="#br0">554 1,'-15'1,"1"2,0-1,0 2,1 0,-1 0,1 2,0-1,-21 13,-9 8,-51 38,73-46,0 1,1 1,1 0,0 2,2 0,1 1,1 1,0 0,2 1,1 0,-10 31,7-11,3 0,1 1,2 0,2 1,-1 90,7-125,2 0,0 0,0 0,1 0,1 0,0 0,0 0,1-1,1 1,0-1,0 0,1-1,1 1,11 13,-8-13,1 0,0-1,1-1,0 1,0-2,1 0,0 0,1-2,-1 1,1-2,21 6,39 8,-4-7</inkml:trace>
</inkml:ink>
</file>

<file path=ppt/ink/ink1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07.284"/>
    </inkml:context>
    <inkml:brush xml:id="br0">
      <inkml:brushProperty name="width" value="0.05" units="cm"/>
      <inkml:brushProperty name="height" value="0.05" units="cm"/>
      <inkml:brushProperty name="color" value="#008C3A"/>
      <inkml:brushProperty name="ignorePressure" value="1"/>
    </inkml:brush>
  </inkml:definitions>
  <inkml:trace contextRef="#ctx0" brushRef="#br0">98 0,'7'1,"0"0,0 0,0 1,0 0,-1 0,1 1,0-1,-1 1,0 1,10 6,56 46,-67-52,14 12,-2 1,0 0,-1 1,-1 1,0 0,-2 2,0-1,-1 1,17 44,-24-49,0 0,-1 0,-1 0,0 0,-2 1,0-1,0 1,-2-1,0 0,-1 1,0-1,-1 0,-1 0,-1 0,-9 23,-11 9,-2 0,-2-2,-2-1,-2-1,-1-2,-3-2,-1-1,-80 62,90-80,13-10,47-22,7-5,2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08.99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84,'31'-8,"1"1,0 2,0 1,54 1,40-4,199-35,-283 35</inkml:trace>
</inkml:ink>
</file>

<file path=ppt/ink/ink1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07.615"/>
    </inkml:context>
    <inkml:brush xml:id="br0">
      <inkml:brushProperty name="width" value="0.05" units="cm"/>
      <inkml:brushProperty name="height" value="0.05" units="cm"/>
      <inkml:brushProperty name="color" value="#008C3A"/>
      <inkml:brushProperty name="ignorePressure" value="1"/>
    </inkml:brush>
  </inkml:definitions>
  <inkml:trace contextRef="#ctx0" brushRef="#br0">15 21,'-8'-4,"2"-1,5 0,7 2,3 0</inkml:trace>
</inkml:ink>
</file>

<file path=ppt/ink/ink1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13.99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1 227,'15'43,"-6"-21,-2 7,7 59,-14-105,0 1,1-1,0 1,2-1,0 1,1 0,0 0,1 0,1 0,1 1,0 0,1 0,0 1,1 0,16-18,-12 15,0 2,1 0,1 0,0 2,25-18,-33 26,1 1,0 0,0 0,1 0,-1 1,1 1,0-1,-1 1,1 1,0 0,0 0,0 0,0 1,18 3,-6 0,0 2,0 0,28 12,-17-3</inkml:trace>
</inkml:ink>
</file>

<file path=ppt/ink/ink1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14.37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1 179,'187'-9,"-169"7,0-1,0-1,0-1,0 0,-1-1,0-1,0 0,16-11,-31 17,1 0,-1-1,0 1,1-1,-1 0,0 1,0-1,0 0,0 0,-1 0,1-1,0 1,-1 0,0-1,1 1,-1-1,0 1,0-1,-1 1,1-1,0 0,-1 1,0-1,1-5,-2 5,0 1,0-1,-1 0,1 1,-1 0,1-1,-1 1,0 0,0 0,0 0,0 0,0 0,0 0,0 1,-1-1,1 1,-1-1,1 1,-1 0,1 0,-1 0,0 0,1 1,-4-1,-5-2,-1 1,1 0,0 1,-1 0,1 1,-1 0,1 1,-1 0,1 0,0 2,0-1,0 2,0-1,0 1,1 1,-1 0,-12 9,15-9,1 1,0 0,0 0,0 0,1 1,0 0,0 1,1-1,0 1,1 0,-1 0,1 1,1-1,0 1,0 0,1 0,0 0,0 0,1 0,0 0,1 19,0-24,0 0,1-1,0 1,-1 0,1 0,0-1,1 1,-1 0,1-1,-1 1,1-1,0 0,0 0,1 0,-1 0,6 5,-3-4,0 0,0-1,1 1,-1-1,1-1,0 1,-1-1,1 0,10 2,7 0,1-2,0 0,0-2,29-2,9-3</inkml:trace>
</inkml:ink>
</file>

<file path=ppt/ink/ink1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14.720"/>
    </inkml:context>
    <inkml:brush xml:id="br0">
      <inkml:brushProperty name="width" value="0.05" units="cm"/>
      <inkml:brushProperty name="height" value="0.05" units="cm"/>
      <inkml:brushProperty name="color" value="#008C3A"/>
      <inkml:brushProperty name="ignorePressure" value="1"/>
    </inkml:brush>
  </inkml:definitions>
  <inkml:trace contextRef="#ctx0" brushRef="#br0">514 1,'-40'0,"0"3,0 1,1 2,-50 13,69-13,0 0,0 2,1 0,0 1,0 1,1 0,1 2,0 0,-29 26,41-32,0-1,0 1,1 0,0 0,0 0,0 1,0-1,1 1,0 0,1 0,0 0,-3 13,5-17,0 1,0-1,0 1,0-1,0 1,1-1,0 0,0 1,0-1,0 0,0 0,1 0,-1 0,1 0,0 0,0 0,0 0,0-1,0 1,1-1,-1 1,1-1,0 0,-1 0,1 0,0-1,0 1,0-1,4 2,15 6,1-2,-1 0,1-1,1-2,-1 0,0-2,31 0,1-3,106-16,-83 3</inkml:trace>
</inkml:ink>
</file>

<file path=ppt/ink/ink1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15.332"/>
    </inkml:context>
    <inkml:brush xml:id="br0">
      <inkml:brushProperty name="width" value="0.05" units="cm"/>
      <inkml:brushProperty name="height" value="0.05" units="cm"/>
      <inkml:brushProperty name="color" value="#008C3A"/>
      <inkml:brushProperty name="ignorePressure" value="1"/>
    </inkml:brush>
  </inkml:definitions>
  <inkml:trace contextRef="#ctx0" brushRef="#br0">47 0,'4'12,"1"10,0 10,-2 10,-4 10,-6 6,-5 6,-1 3,1 0,4-2,2-9,3-11,2-8,4-12,10-9,13-8,11-8,-2-5</inkml:trace>
</inkml:ink>
</file>

<file path=ppt/ink/ink1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15.691"/>
    </inkml:context>
    <inkml:brush xml:id="br0">
      <inkml:brushProperty name="width" value="0.05" units="cm"/>
      <inkml:brushProperty name="height" value="0.05" units="cm"/>
      <inkml:brushProperty name="color" value="#008C3A"/>
      <inkml:brushProperty name="ignorePressure" value="1"/>
    </inkml:brush>
  </inkml:definitions>
  <inkml:trace contextRef="#ctx0" brushRef="#br0">522 1,'-61'0,"-34"4,-16 0,7 1,17 3,24-1</inkml:trace>
</inkml:ink>
</file>

<file path=ppt/ink/ink1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16.021"/>
    </inkml:context>
    <inkml:brush xml:id="br0">
      <inkml:brushProperty name="width" value="0.05" units="cm"/>
      <inkml:brushProperty name="height" value="0.05" units="cm"/>
      <inkml:brushProperty name="color" value="#008C3A"/>
      <inkml:brushProperty name="ignorePressure" value="1"/>
    </inkml:brush>
  </inkml:definitions>
  <inkml:trace contextRef="#ctx0" brushRef="#br0">709 1,'-28'5,"1"1,0 2,0 1,0 1,1 2,1 0,-40 26,33-16,1 2,2 1,0 1,2 2,-28 36,23-23,2 3,2 0,3 2,1 1,2 1,2 0,3 2,-18 79,27-90,2 0,2 1,1 0,5 62,0-76,2 0,1 0,1-1,1 1,1-1,1-1,24 45,-13-34,2-1,1-1,40 44,-52-64,1-1,0-1,1 0,0 0,1-2,0 1,1-2,0 0,0-1,31 11,-10-11</inkml:trace>
</inkml:ink>
</file>

<file path=ppt/ink/ink1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16.375"/>
    </inkml:context>
    <inkml:brush xml:id="br0">
      <inkml:brushProperty name="width" value="0.05" units="cm"/>
      <inkml:brushProperty name="height" value="0.05" units="cm"/>
      <inkml:brushProperty name="color" value="#008C3A"/>
      <inkml:brushProperty name="ignorePressure" value="1"/>
    </inkml:brush>
  </inkml:definitions>
  <inkml:trace contextRef="#ctx0" brushRef="#br0">450 159,'0'-7,"0"0,-1 0,0 0,-1-1,1 1,-1 0,-1 1,1-1,-1 0,0 1,-1-1,1 1,-1 0,0 0,-1 0,0 1,0 0,-7-7,8 9,-1 0,0-1,0 2,0-1,0 0,0 1,-1 0,1 0,-1 1,1 0,-1 0,0 0,0 0,1 1,-1 0,0 0,1 1,-1-1,0 1,1 0,-1 1,1 0,-10 3,-1 4,0 0,0 1,1 0,0 1,1 1,0 0,1 1,0 1,1 0,1 1,0 0,1 0,1 1,0 0,1 1,1 0,0 1,2-1,-5 22,4-13,1 0,1 0,2 1,0 0,2-1,1 1,1-1,1 1,1-1,2 0,0 0,18 43,-22-63,0-1,0 0,0 0,1 0,0 0,0 0,0-1,0 1,1-1,0 0,0 0,0 0,0 0,0-1,1 0,0 0,0 0,0 0,0-1,6 3,11-2</inkml:trace>
</inkml:ink>
</file>

<file path=ppt/ink/ink1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16.691"/>
    </inkml:context>
    <inkml:brush xml:id="br0">
      <inkml:brushProperty name="width" value="0.05" units="cm"/>
      <inkml:brushProperty name="height" value="0.05" units="cm"/>
      <inkml:brushProperty name="color" value="#008C3A"/>
      <inkml:brushProperty name="ignorePressure" value="1"/>
    </inkml:brush>
  </inkml:definitions>
  <inkml:trace contextRef="#ctx0" brushRef="#br0">719 1,'-56'4,"-38"4,-21 10,-6 4,9 3,17 0,21-3,23-6</inkml:trace>
</inkml:ink>
</file>

<file path=ppt/ink/ink1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17.01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1009 1,'-34'30,"-29"21,-24 13,-15 8,-9 2,-1-1,4 0,8-6,15-6,13-7,16-8,14-9,17-10,13-10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09.761"/>
    </inkml:context>
    <inkml:brush xml:id="br0">
      <inkml:brushProperty name="width" value="0.05" units="cm"/>
      <inkml:brushProperty name="height" value="0.05" units="cm"/>
      <inkml:brushProperty name="color" value="#AB008B"/>
      <inkml:brushProperty name="ignorePressure" value="1"/>
    </inkml:brush>
  </inkml:definitions>
  <inkml:trace contextRef="#ctx0" brushRef="#br0">592 0,'-86'2,"-99"13,134-7,1 2,0 2,-60 23,106-34,0 1,1-1,-1 1,1-1,0 1,-1 0,1 0,0 1,0-1,0 1,0-1,1 1,-1 0,1 0,0 0,-4 7,5-6,0 0,0 0,0 0,1 1,-1-1,1 0,0 1,0-1,1 0,-1 1,1-1,0 0,0 0,2 6,6 27,-2 1,-2 0,-1 0,-2 0,-4 61,2 44,0-138,1 0,-1-1,1 1,0-1,0 1,0-1,1 0,0 1,0-1,0 0,0 0,1 0,-1-1,1 1,0 0,0-1,0 0,1 0,-1 0,1 0,0 0,-1-1,1 1,0-1,6 2,8 2,1 0,0-2,-1 0,36 3,-26-4,34 5,9 1,116 2,-180-11,0 0,0-1,0 0,0 0,0-1,-1 0,9-3,4-6</inkml:trace>
</inkml:ink>
</file>

<file path=ppt/ink/ink1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17.440"/>
    </inkml:context>
    <inkml:brush xml:id="br0">
      <inkml:brushProperty name="width" value="0.05" units="cm"/>
      <inkml:brushProperty name="height" value="0.05" units="cm"/>
      <inkml:brushProperty name="color" value="#008C3A"/>
      <inkml:brushProperty name="ignorePressure" value="1"/>
    </inkml:brush>
  </inkml:definitions>
  <inkml:trace contextRef="#ctx0" brushRef="#br0">233 47,'28'-11,"55"-18,-77 27,0 0,0 1,0 0,0 1,0-1,0 1,0 0,0 1,0-1,0 1,6 2,-10-3,0 1,0-1,-1 1,1 0,0-1,-1 1,1 0,0 0,-1 0,1 0,-1 0,0 1,1-1,-1 0,0 1,0-1,0 1,0-1,0 1,0 0,0-1,0 1,-1 0,2 3,-2-2,0 0,-1 0,1 0,-1 0,1 0,-1 0,0-1,0 1,0 0,0 0,-1-1,1 1,-4 4,-4 5,-1-1,0 0,0-1,-24 18,-157 88,76-51,107-60,0 0,1 1,0-1,0 2,-10 10,16-16,0 0,1-1,-1 1,0 0,1 0,-1 0,1 0,0 0,-1 0,1 0,0 0,-1 0,1 0,0 0,0 0,0 0,0 0,0 0,0 0,0 0,0 0,0 0,1 1,0 0,0-1,1 0,-1 1,0-1,1 0,-1 0,1 0,-1 0,1 0,0 0,-1 0,1-1,0 1,0-1,-1 1,1-1,0 0,3 1,17 2,0-2,0 0,0-1,0-1,28-5,110-27,-142 29,260-77,-238 66</inkml:trace>
</inkml:ink>
</file>

<file path=ppt/ink/ink1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18.004"/>
    </inkml:context>
    <inkml:brush xml:id="br0">
      <inkml:brushProperty name="width" value="0.05" units="cm"/>
      <inkml:brushProperty name="height" value="0.05" units="cm"/>
      <inkml:brushProperty name="color" value="#008C3A"/>
      <inkml:brushProperty name="ignorePressure" value="1"/>
    </inkml:brush>
  </inkml:definitions>
  <inkml:trace contextRef="#ctx0" brushRef="#br0">40 0,'-2'36,"-1"0,-13 56,0 2,15-92,1 0,0 0,-1-1,1 1,0 0,0 0,0 0,0 0,0 0,1 0,-1 0,0 0,1 0,0 0,-1-1,1 1,0 0,0 0,0-1,0 1,0 0,0-1,1 1,-1-1,2 2,0-2,-1 0,1 0,-1-1,1 1,-1-1,1 1,0-1,0 0,-1 0,1 0,0 0,-1-1,1 1,-1-1,6-1,7-3,0-1,0-1,-1 0,25-17,53-49,-61 45,51-32,-81 59,1 0,-1 0,0 0,1 1,-1-1,1 0,0 1,-1-1,1 1,-1-1,1 1,0 0,-1-1,1 1,0 0,0 0,-1 0,1 1,0-1,1 1,-2-1,1 1,-1 0,0 0,0 0,0 0,0 0,0 0,0 0,0 0,0 1,0-1,-1 0,1 1,0-1,-1 0,1 1,-1-1,1 2,1 9,-1 0,0 0,0 0,-3 18,2-18,-1-3,1 0,0 0,0 0,1 0,1 0,-1 0,1 0,1 0,6 15,-7-20,1-1,-1 1,1-1,0 0,0 0,0 0,0 0,1-1,-1 1,1-1,-1 0,1 0,0 0,0-1,0 1,0-1,0 0,0 0,0 0,0-1,1 1,-1-1,7-1,11 0,-1-2,0 0,-1-1,1-1,-1-1,0-1,0-1,-1-1,0 0,0-2,-1 0,0-1,-1 0,-1-2,0 0,20-23,-31 32,-1 0,0 0,-1-1,1 1,-1-1,0 0,0 0,-1 0,0 0,0-1,2-10,-4 15,0-1,0 0,-1 0,1 1,0-1,-1 1,0-1,1 0,-1 1,0-1,-1 1,1-1,0 1,-1 0,1 0,-1 0,0-1,1 1,-1 1,0-1,0 0,0 0,-1 1,1-1,0 1,-1 0,1 0,-1 0,1 0,-4-1,-23-8,2 3</inkml:trace>
</inkml:ink>
</file>

<file path=ppt/ink/ink1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18.475"/>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1,'103'68,"-3"5,158 147,-187-147,113 147,-157-181,-2 2,-1 0,-2 2,-2 0,-2 2,14 51,-20-51,-2 1,-2 0,-2 1,-1 0,-3 0,-6 69,0-85,-1-1,-1 0,-1-1,-2 1,-1-1,-1-1,-2 0,-1-1,0 0,-37 48,19-38,-1-1,-1-2,-2-1,-2-2,0-2,-2-2,-75 40,32-27</inkml:trace>
</inkml:ink>
</file>

<file path=ppt/ink/ink1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22.974"/>
    </inkml:context>
    <inkml:brush xml:id="br0">
      <inkml:brushProperty name="width" value="0.05" units="cm"/>
      <inkml:brushProperty name="height" value="0.05" units="cm"/>
      <inkml:brushProperty name="color" value="#008C3A"/>
      <inkml:brushProperty name="ignorePressure" value="1"/>
    </inkml:brush>
  </inkml:definitions>
  <inkml:trace contextRef="#ctx0" brushRef="#br0">722 228,'0'-15,"0"-2,0 0,0 0,-2 1,0-1,-8-29,8 42,0-1,0 0,0 1,-1 0,0 0,1 0,-2 0,1 0,0 0,-1 1,0-1,1 1,-1 0,-1 0,1 1,0-1,-1 1,1 0,-1 0,1 1,-1-1,0 1,0 0,-6-1,-5 0,0-1,1 2,-1 0,0 1,0 1,0 0,0 1,0 1,-20 5,30-5,-1-1,1 1,0 0,0 1,1-1,-1 1,1 0,-1 0,1 1,0 0,1 0,-1 0,1 0,0 1,1-1,-1 1,1 0,0 0,0 1,1-1,0 0,0 1,1 0,-2 7,1 0,0 0,1 1,0-1,2 0,2 28,-2-36,1-1,-1 0,1 1,0-1,0 0,1 0,-1 0,1 0,0 0,0-1,1 1,-1-1,1 0,0 0,1 0,-1-1,9 6,23 10,57 22,-64-30,-1 1,-1 1,0 1,31 23,-50-31,-1 0,1 1,-2 0,1 0,-1 0,0 1,0 0,-1 0,0 1,-1-1,0 1,0 0,-1 1,0-1,0 0,-1 1,1 15,-3-20,1 0,-1 0,-1 0,1-1,-1 1,0 0,0 0,0-1,-1 1,1 0,-1-1,0 0,-1 1,1-1,-1 0,0 0,0 0,0-1,0 1,-1-1,1 0,-1 1,0-2,0 1,0 0,0-1,0 0,-1 0,-7 3,-13 3,-1 0,1-2,-1-1,-33 2,42-5,-31 4,0-2,-1-2,1-2,0-3,0-1,-91-21,132 23,-1 0,1-1,0 1,-1-2,1 1,1-1,-1 0,-7-6,-2-7</inkml:trace>
</inkml:ink>
</file>

<file path=ppt/ink/ink1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23.605"/>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0,'3'0,"6"4,5 9,3 5,7 8,3 7,4 1,1 3,-2-2,-1-2,-3-7,-2-9,-4-2,-3-5,-3-3</inkml:trace>
</inkml:ink>
</file>

<file path=ppt/ink/ink1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23.938"/>
    </inkml:context>
    <inkml:brush xml:id="br0">
      <inkml:brushProperty name="width" value="0.05" units="cm"/>
      <inkml:brushProperty name="height" value="0.05" units="cm"/>
      <inkml:brushProperty name="color" value="#008C3A"/>
      <inkml:brushProperty name="ignorePressure" value="1"/>
    </inkml:brush>
  </inkml:definitions>
  <inkml:trace contextRef="#ctx0" brushRef="#br0">306 1,'-4'4,"-9"8,-9 10,-9 5,-2 6,-4 0,1 3,3-2,-1-6,6-4,7-3,8-4</inkml:trace>
</inkml:ink>
</file>

<file path=ppt/ink/ink1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24.306"/>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1,'8'3,"5"6,6 8,6 6,6 5,6 3,4 3,2-1,2-5,-3-4,-5-6,-6-7,-7-4</inkml:trace>
</inkml:ink>
</file>

<file path=ppt/ink/ink1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24.648"/>
    </inkml:context>
    <inkml:brush xml:id="br0">
      <inkml:brushProperty name="width" value="0.05" units="cm"/>
      <inkml:brushProperty name="height" value="0.05" units="cm"/>
      <inkml:brushProperty name="color" value="#008C3A"/>
      <inkml:brushProperty name="ignorePressure" value="1"/>
    </inkml:brush>
  </inkml:definitions>
  <inkml:trace contextRef="#ctx0" brushRef="#br0">429 1,'-49'30,"-27"14,-9 6,7-1,13-9,17-7,21-10,26-8,13-7</inkml:trace>
</inkml:ink>
</file>

<file path=ppt/ink/ink1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24.995"/>
    </inkml:context>
    <inkml:brush xml:id="br0">
      <inkml:brushProperty name="width" value="0.05" units="cm"/>
      <inkml:brushProperty name="height" value="0.05" units="cm"/>
      <inkml:brushProperty name="color" value="#008C3A"/>
      <inkml:brushProperty name="ignorePressure" value="1"/>
    </inkml:brush>
  </inkml:definitions>
  <inkml:trace contextRef="#ctx0" brushRef="#br0">270 328,'8'-19,"-1"0,0 0,-2-1,0 0,-1 0,1-22,-4 34,-1 0,0 0,-1 0,0 1,0-1,0 0,-1 0,0 1,-1-1,0 1,0 0,0 0,-1 0,0 0,-1 0,1 1,-1 0,-10-10,13 14,0 0,0 1,0-1,0 0,-1 1,1-1,0 1,-1 0,1 0,-1 0,0 0,1 0,-1 0,0 1,1-1,-1 1,0 0,0 0,1 0,-1 0,0 0,1 1,-1-1,0 1,1 0,-1-1,0 1,1 1,-1-1,1 0,0 0,-1 1,1 0,0-1,0 1,0 0,0 0,0 0,0 0,-1 3,-8 9,1 1,1 0,0 0,-13 32,4-4,1 2,3 0,1 1,3 0,1 1,3 0,1 1,4 68,1-111,0 0,0 1,1-1,0 0,0 0,0 0,1 0,0 0,0 0,0 0,1 0,-1-1,1 1,0-1,0 0,7 7,9 4</inkml:trace>
</inkml:ink>
</file>

<file path=ppt/ink/ink1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25.337"/>
    </inkml:context>
    <inkml:brush xml:id="br0">
      <inkml:brushProperty name="width" value="0.05" units="cm"/>
      <inkml:brushProperty name="height" value="0.05" units="cm"/>
      <inkml:brushProperty name="color" value="#008C3A"/>
      <inkml:brushProperty name="ignorePressure" value="1"/>
    </inkml:brush>
  </inkml:definitions>
  <inkml:trace contextRef="#ctx0" brushRef="#br0">480 14,'-52'-3,"-30"-3,-7 2,4 4,12 2,15 1,17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10.22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6,'0'-4,"4"3,6 5,5 7,8 5,9 8,7 9,10 7,4 8,6 6,5 1,5-1,-2-4,-3-4,-5-8,-8-8,-5-8,-9-8</inkml:trace>
</inkml:ink>
</file>

<file path=ppt/ink/ink1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25.674"/>
    </inkml:context>
    <inkml:brush xml:id="br0">
      <inkml:brushProperty name="width" value="0.05" units="cm"/>
      <inkml:brushProperty name="height" value="0.05" units="cm"/>
      <inkml:brushProperty name="color" value="#008C3A"/>
      <inkml:brushProperty name="ignorePressure" value="1"/>
    </inkml:brush>
  </inkml:definitions>
  <inkml:trace contextRef="#ctx0" brushRef="#br0">199 0,'-4'23,"-8"14,-7 17,-7 10,-3 9,0 7,1 6,5-2,7-3,6-4,8-8,16-11,17-13,14-14,0-11</inkml:trace>
</inkml:ink>
</file>

<file path=ppt/ink/ink1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26.02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0,'56'8,"27"9,6 14,-9 12,-13 11,-18 11,-18 9,-14 7,-14 5,-18-1,-18-3,-15-5,-7-8,-5-8,8-14</inkml:trace>
</inkml:ink>
</file>

<file path=ppt/ink/ink1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28.068"/>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45,'4'0,"5"0,4 0,12 0,9 0,10-4,12-1,8 1,9 0,2-3,-3 1,-11 0,-12 2,-10 1,-12 1</inkml:trace>
</inkml:ink>
</file>

<file path=ppt/ink/ink1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28.415"/>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0,'4'4,"8"1,10 0,13-1,11-1,10-1,9-1,6-1,-9 0</inkml:trace>
</inkml:ink>
</file>

<file path=ppt/ink/ink1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31.898"/>
    </inkml:context>
    <inkml:brush xml:id="br0">
      <inkml:brushProperty name="width" value="0.05" units="cm"/>
      <inkml:brushProperty name="height" value="0.05" units="cm"/>
      <inkml:brushProperty name="color" value="#008C3A"/>
      <inkml:brushProperty name="ignorePressure" value="1"/>
    </inkml:brush>
  </inkml:definitions>
  <inkml:trace contextRef="#ctx0" brushRef="#br0">498 86,'0'-4,"0"1,-1-1,1 1,-1-1,1 1,-1-1,-1 1,1 0,0-1,-1 1,1 0,-1 0,0 0,0 0,0 0,-1 1,1-1,-1 0,1 1,-1 0,0 0,0 0,0 0,0 0,0 0,-6-1,4 1,0 1,0-1,1 1,-1 0,0 1,0-1,0 1,0 0,0 0,0 1,0 0,0 0,0 0,0 0,0 0,1 1,-1 0,-7 4,1 2,1 0,0 0,0 1,1 0,0 1,0 0,1 0,1 1,0 0,0 1,1-1,0 1,1 0,1 1,0-1,0 1,1 0,1-1,0 2,1-1,1 0,-1 0,2 0,0 0,1 0,0 0,1 0,0 0,1-1,9 21,19 32,77 114,-12-22,-81-130,-2 1,-1 1,-2 0,0 1,-2 0,7 44,-14-64,-1 1,0 0,0-1,-1 1,-1-1,0 1,0-1,-1 1,0-1,-1 0,0 0,-1 0,0 0,-1-1,0 1,0-1,-1 0,0 0,0-1,-1 0,0 0,-13 11,7-10,-1-1,0 1,0-2,0 0,-1-1,0 0,0-1,0-1,-1-1,1 0,-1 0,0-2,0 0,-20-2,23 1,0-1,0-1,0 0,1-1,-1 0,1-1,0 0,0-1,0 0,0-1,1 0,0-1,1-1,-1 1,1-2,1 1,-17-20,25 27,0 1,0-1,0 0,0 0,0 0,1 0,-1 0,0 0,1 0,-1 0,1 0,-1 0,1 0,-1 0,1 0,0 0,-1 0,1-1,0 1,0 0,0 0,0 0,0-1,0 1,0 0,0 0,1 0,-1 0,0-1,1 1,-1 0,1 0,-1 0,1 0,0 0,-1 0,1 0,0 0,0 1,1-2,2 0,0 0,0 0,0 1,0 0,0 0,0 0,1 0,-1 0,7 1,18-1</inkml:trace>
</inkml:ink>
</file>

<file path=ppt/ink/ink1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33.223"/>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36,'4'0,"5"0,8-3,13-2,9 0,8 1,9-3,1 1,-8 0</inkml:trace>
</inkml:ink>
</file>

<file path=ppt/ink/ink1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33.778"/>
    </inkml:context>
    <inkml:brush xml:id="br0">
      <inkml:brushProperty name="width" value="0.05" units="cm"/>
      <inkml:brushProperty name="height" value="0.05" units="cm"/>
      <inkml:brushProperty name="color" value="#008C3A"/>
      <inkml:brushProperty name="ignorePressure" value="1"/>
    </inkml:brush>
  </inkml:definitions>
  <inkml:trace contextRef="#ctx0" brushRef="#br0">395 271,'-28'18,"0"0,-2-2,1-1,-2-2,0-1,0-1,-1-1,0-2,-45 5,74-13,1 1,0-1,0 0,-1 0,1 0,0-1,-1 1,1 0,0-1,0 0,0 1,0-1,-1 0,1 0,-2-2,3 2,0 0,1 1,-1-1,0 0,1 0,-1 0,1 0,-1 0,1 0,0 0,-1 0,1 0,0 0,0 0,0 0,0 0,-1 0,1 0,1 0,-1 0,0 0,0 0,1-1,0-3,1 0,0 0,1 0,-1 0,1 1,0 0,0-1,0 1,1 0,0 0,5-4,15-10,1 0,1 2,0 0,50-19,-26 15,96-23,-131 39,-1 1,1 1,0 0,18 1,-30 1,0 0,0 0,0 0,0 1,0-1,0 1,0 0,0 0,0 0,0 0,0 0,0 1,0 0,-1-1,1 1,-1 0,1 0,-1 0,0 0,0 1,0-1,0 1,0-1,0 1,-1-1,2 4,-2-3,0 0,0 0,1-1,-1 1,1-1,0 1,-1-1,1 0,0 1,0-1,1 0,-1 0,0-1,1 1,-1 0,1-1,-1 0,1 1,4 0,-2 0,0-2,0 1,0 0,0-1,0 0,0 0,0 0,-1-1,1 0,0 0,5-1,-2-1,1 0,-1 0,0-1,0 0,0 0,-1-1,1 0,-1 0,0-1,-1 0,1 0,-1 0,6-9,-10 13,0-1,0 0,-1 0,1 0,0 0,-1-1,0 1,0 0,0-1,0 1,-1 0,1-1,-1 1,0-1,0 1,0-1,0 1,0-1,-1 1,0-1,0 1,0 0,0-1,0 1,-3-4,1 3,-1 0,1 0,-1 0,0 1,0 0,-1-1,1 1,-1 1,1-1,-1 1,0 0,0 0,0 0,0 0,-10-1,-18-1,1 0,-48 2,38 2</inkml:trace>
</inkml:ink>
</file>

<file path=ppt/ink/ink1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34.607"/>
    </inkml:context>
    <inkml:brush xml:id="br0">
      <inkml:brushProperty name="width" value="0.05" units="cm"/>
      <inkml:brushProperty name="height" value="0.05" units="cm"/>
      <inkml:brushProperty name="color" value="#008C3A"/>
      <inkml:brushProperty name="ignorePressure" value="1"/>
    </inkml:brush>
  </inkml:definitions>
  <inkml:trace contextRef="#ctx0" brushRef="#br0">352 116,'-27'25,"-2"-1,-1-1,0-2,-1-1,-2-1,0-2,-49 18,80-34,0 0,-1 0,1-1,-1 1,1-1,-1 1,1-1,-1 0,1 0,-1 0,1-1,-1 1,1-1,-1 1,1-1,0 0,-1 0,1 0,-2-1,3 2,0-1,1 0,-1 1,1-1,0 1,-1-1,1 1,-1-1,1 0,0 1,-1-1,1 0,0 1,0-1,0 0,0 0,-1 1,1-1,0 0,0 0,0 1,0-1,1-1,0 0,-1 0,1 0,0-1,0 1,0 0,1 0,-1 1,0-1,1 0,-1 0,3-1,10-10,1 2,0 0,0 0,1 2,31-14,-10 7,63-17,-93 31,1 0,-1 0,1 1,0 0,-1 0,16 2,-20-1,0 1,1 0,-1 0,0 0,0 0,0 0,1 1,-2-1,1 1,0 0,0 0,0 0,-1 1,1-1,-1 0,0 1,0 0,2 2,4 5,0 0,1-1,0 0,0-1,1 0,0 0,1-1,-1-1,1 0,0 0,1-1,0 0,0-1,0 0,23 3,-22-5,1 0,0-1,-1 0,1-1,-1-1,1 0,-1-1,1-1,-1 0,0 0,0-2,0 1,-1-2,20-10,-26 11,1 0,-1 0,0 0,0-1,-1 1,0-2,0 1,0 0,-1-1,0 0,0 0,-1 0,4-9,-6 13,0-1,0 1,0-1,-1 1,1-1,-1 1,0-1,0 1,0-1,0 0,-1 1,1-1,-1 1,0-1,0 1,0 0,0-1,-1 1,1 0,-1 0,0 0,0 0,0 0,-1 0,1 1,0-1,-1 1,0-1,0 1,1 0,-5-2,-4-1,0 0,-1 0,1 1,-1 0,0 1,0 1,-1 0,1 0,0 1,-1 1,1 0,-1 1,-15 3,5-1,0 2,1 1,0 0,0 2,1 1,-26 13,13-2</inkml:trace>
</inkml:ink>
</file>

<file path=ppt/ink/ink1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41.080"/>
    </inkml:context>
    <inkml:brush xml:id="br0">
      <inkml:brushProperty name="width" value="0.05" units="cm"/>
      <inkml:brushProperty name="height" value="0.05" units="cm"/>
      <inkml:brushProperty name="color" value="#008C3A"/>
      <inkml:brushProperty name="ignorePressure" value="1"/>
    </inkml:brush>
  </inkml:definitions>
  <inkml:trace contextRef="#ctx0" brushRef="#br0">2 118,'0'474,"0"-489,-1-40,2-1,3 1,17-86,-18 125,1 2,1-1,0 0,1 1,1 0,0 1,1-1,0 1,1 1,0-1,1 2,0-1,1 1,1 1,-1 0,2 1,-1 0,15-8,-16 12,1 1,0 0,0 0,0 1,0 0,1 1,-1 1,1 0,-1 0,1 2,-1-1,19 4,-25-3,1 0,-1 0,0 1,0 0,0 0,-1 0,1 1,0 0,-1 0,1 0,-1 1,0-1,0 1,-1 0,1 1,-1-1,0 1,0 0,0 0,-1 0,0 1,0-1,0 1,-1 0,1 0,1 9,-3-12,-1 1,0-1,0 1,0 0,-1-1,1 1,-1-1,0 1,1-1,-2 1,1-1,0 0,-1 1,1-1,-1 0,0 0,0 0,0 0,-1-1,1 1,-1-1,-4 5,-6 3,-1 0,-1 0,-22 10,15-8,-211 108,239-122,-1 0,1 1,0 0,0 0,0 0,0 1,0 0,0 0,0 0,-1 1,1 0,0 0,0 1,0-1,-1 1,1 0,-1 1,1-1,6 6,20 11,-2 2,35 31,-39-31,53 34,-52-41</inkml:trace>
</inkml:ink>
</file>

<file path=ppt/ink/ink1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41.41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0,'3'0,"6"4,8 9,10 5,6 8,7 3,2 4,-1-4,0-2,-4-7,-4-6,-7-6</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10.560"/>
    </inkml:context>
    <inkml:brush xml:id="br0">
      <inkml:brushProperty name="width" value="0.05" units="cm"/>
      <inkml:brushProperty name="height" value="0.05" units="cm"/>
      <inkml:brushProperty name="color" value="#AB008B"/>
      <inkml:brushProperty name="ignorePressure" value="1"/>
    </inkml:brush>
  </inkml:definitions>
  <inkml:trace contextRef="#ctx0" brushRef="#br0">668 0,'-38'21,"-28"15,-20 13,-8 8,0 2,7-1,15-6,15-8,13-11,14-11</inkml:trace>
</inkml:ink>
</file>

<file path=ppt/ink/ink1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41.743"/>
    </inkml:context>
    <inkml:brush xml:id="br0">
      <inkml:brushProperty name="width" value="0.05" units="cm"/>
      <inkml:brushProperty name="height" value="0.05" units="cm"/>
      <inkml:brushProperty name="color" value="#008C3A"/>
      <inkml:brushProperty name="ignorePressure" value="1"/>
    </inkml:brush>
  </inkml:definitions>
  <inkml:trace contextRef="#ctx0" brushRef="#br0">340 0,'-30'8,"-18"10,-3 5,-2 3,5 0,7 0,10 0,11-2,8-1,7-4</inkml:trace>
</inkml:ink>
</file>

<file path=ppt/ink/ink1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42.311"/>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5,'0'-3,"0"2,0 5,4 9,8 7,10 7,9 6,3 6,3-1,2-2,-4-5,-6-6,-3-9,-2-6,-2-9,-5-4</inkml:trace>
</inkml:ink>
</file>

<file path=ppt/ink/ink1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42.646"/>
    </inkml:context>
    <inkml:brush xml:id="br0">
      <inkml:brushProperty name="width" value="0.05" units="cm"/>
      <inkml:brushProperty name="height" value="0.05" units="cm"/>
      <inkml:brushProperty name="color" value="#008C3A"/>
      <inkml:brushProperty name="ignorePressure" value="1"/>
    </inkml:brush>
  </inkml:definitions>
  <inkml:trace contextRef="#ctx0" brushRef="#br0">440 0,'-52'23,"-29"11,-12 3,6-1,14-6,20-8</inkml:trace>
</inkml:ink>
</file>

<file path=ppt/ink/ink1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43.581"/>
    </inkml:context>
    <inkml:brush xml:id="br0">
      <inkml:brushProperty name="width" value="0.05" units="cm"/>
      <inkml:brushProperty name="height" value="0.05" units="cm"/>
      <inkml:brushProperty name="color" value="#008C3A"/>
      <inkml:brushProperty name="ignorePressure" value="1"/>
    </inkml:brush>
  </inkml:definitions>
  <inkml:trace contextRef="#ctx0" brushRef="#br0">349 0,'-171'194,"138"-158,-38 54,60-73,0 0,1 1,0 0,2 1,-12 37,19-53,0 1,0-1,1 1,-1-1,1 1,0 0,0-1,0 1,1-1,-1 1,1-1,0 1,0-1,0 1,0-1,1 1,-1-1,1 0,2 3,0-1,0 0,1-1,-1 0,1 0,0 0,0-1,0 1,1-1,-1-1,9 4,10 2,0-1,1-1,0-1,33 2,-20-3,55-4,-34-4</inkml:trace>
</inkml:ink>
</file>

<file path=ppt/ink/ink1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43.912"/>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0,'0'11,"0"8,0 8,0 7,0 5,0 3,0 3,3-3,3-5,2-9,1-5,2-6,4-7,-2-5</inkml:trace>
</inkml:ink>
</file>

<file path=ppt/ink/ink1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44.293"/>
    </inkml:context>
    <inkml:brush xml:id="br0">
      <inkml:brushProperty name="width" value="0.05" units="cm"/>
      <inkml:brushProperty name="height" value="0.05" units="cm"/>
      <inkml:brushProperty name="color" value="#008C3A"/>
      <inkml:brushProperty name="ignorePressure" value="1"/>
    </inkml:brush>
  </inkml:definitions>
  <inkml:trace contextRef="#ctx0" brushRef="#br0">670 317,'22'-18,"-1"-1,-1-1,18-24,-31 36,-1-1,-1 1,1-1,-1-1,-1 1,0-1,0 1,-1-1,0 0,-1-1,2-14,-3 22,-1 0,0 0,0 0,-1 0,1 1,0-1,-1 0,0 0,0 0,0 1,0-1,0 0,0 1,-1-1,1 1,-1-1,0 1,0 0,-2-3,0 2,0 0,0 0,0 0,-1 1,1-1,-1 1,0 1,0-1,1 0,-8 0,-3 0,-1 0,1 1,-1 1,1 0,-1 1,-21 4,17 0,0 1,1 0,0 1,0 1,-22 13,-82 60,95-61,0 0,-1-2,-1-1,-1-1,-48 17,70-30,-1-1,1 0,0 0,-1-1,1 0,-11-1,18 0,-1 0,1 0,0-1,-1 1,1-1,0 1,0-1,0 0,0 0,-1 0,1 0,0 0,1 0,-1-1,0 1,0 0,0-1,1 0,-1 1,1-1,-1 0,1 0,0 0,0 0,0 0,0 0,0 0,0 0,1 0,-2-3,0-13</inkml:trace>
</inkml:ink>
</file>

<file path=ppt/ink/ink1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44.727"/>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26,'3'-1,"26"-6,-1 0,55-3,-74 9,-1 1,1 0,-1 1,0 0,1 0,-1 1,0 0,0 1,0 0,0 0,0 0,-1 1,0 0,13 9,-4 2,-1 0,0 1,-1 0,-1 1,-1 1,0 0,-1 0,-1 1,0 1,10 32,-10-18,0 0,-3 1,0 0,-3 1,1 58,-5-79,-1 1,0 0,-2-1,0 1,0-1,-1 0,-1 0,-1 0,0-1,-1 1,0-2,-2 1,1-1,-1 0,-1-1,0 0,-1 0,-13 9,-13 10</inkml:trace>
</inkml:ink>
</file>

<file path=ppt/ink/ink1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47.684"/>
    </inkml:context>
    <inkml:brush xml:id="br0">
      <inkml:brushProperty name="width" value="0.05" units="cm"/>
      <inkml:brushProperty name="height" value="0.05" units="cm"/>
      <inkml:brushProperty name="color" value="#008C3A"/>
      <inkml:brushProperty name="ignorePressure" value="1"/>
    </inkml:brush>
  </inkml:definitions>
  <inkml:trace contextRef="#ctx0" brushRef="#br0">7 173,'127'-34,"-89"26,0-2,70-28,-95 32,37-19,-48 24,0 0,0 0,-1 0,1 0,0 0,-1 0,1-1,-1 1,1 0,-1-1,0 0,1 1,-1-1,0 0,0 1,0-1,0 0,-1 0,1 0,0-2,-1 3,-1 0,1 0,0 0,-1 0,0 0,1 0,-1 0,1 0,-1 0,0 0,0 1,1-1,-1 0,0 1,0-1,0 0,0 1,0-1,0 1,0-1,0 1,0 0,0-1,0 1,0 0,0 0,0 0,0 0,-2 0,-35-1,15 4,0 1,1 1,-1 0,1 2,1 1,-1 0,1 2,-20 12,29-15,1 1,0 0,0 0,1 1,1 1,-15 17,19-21,0 1,1 0,0 0,1 0,0 0,0 1,0-1,1 1,0 0,0-1,1 1,-1 9,2-12,0 0,0 0,1 0,-1 1,1-1,0 0,1 0,-1 0,1 0,0-1,0 1,1 0,-1-1,1 1,0-1,7 8,-4-6,1 0,0-1,0 0,0 0,1-1,0 0,0 0,0 0,10 2,15 2,0-1,1-2,-1-1,36 0,-41-3,1-1,-1-1,0-1,0-2,0-1,0-1,-1-1,1-1,25-13,3-7</inkml:trace>
</inkml:ink>
</file>

<file path=ppt/ink/ink1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48.014"/>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23,'26'0,"20"0,14 0,11 0,13-4,6-5,-11-1</inkml:trace>
</inkml:ink>
</file>

<file path=ppt/ink/ink1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48.351"/>
    </inkml:context>
    <inkml:brush xml:id="br0">
      <inkml:brushProperty name="width" value="0.05" units="cm"/>
      <inkml:brushProperty name="height" value="0.05" units="cm"/>
      <inkml:brushProperty name="color" value="#008C3A"/>
      <inkml:brushProperty name="ignorePressure" value="1"/>
    </inkml:brush>
  </inkml:definitions>
  <inkml:trace contextRef="#ctx0" brushRef="#br0">268 1,'3'3,"-1"0,0 0,0 0,0 0,-1 0,1 0,-1 1,0-1,0 1,0-1,0 1,1 5,0 51,-1-30,3 4,2 0,14 48,-10-47,-2-1,4 40,-12-68,0 0,0 1,-1-1,1 0,-1 1,-1-1,1 0,-1 0,0 0,-1 0,1 0,-1 0,0-1,-1 1,1-1,-1 0,0 0,0 0,-1-1,1 1,-1-1,0 0,-1 0,1-1,0 0,-11 5,6-3,0-1,-1 0,1-1,-1 0,0-1,1 0,-1-1,0 0,0 0,0-1,0-1,0 0,0 0,-21-6,27 5,1 0,-1 0,1 0,-1 0,1-1,0 0,0 0,0 0,1 0,-1 0,1-1,-1 0,1 0,0 0,1 0,-1 0,-3-8,-4-13</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10.92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16 0,'-8'124,"3"-81,3 0,4 82,0-112,0 0,0 1,2-1,-1 0,2 0,0-1,0 1,1-1,1 0,0-1,1 1,0-1,15 16,-13-18,0-1,0 0,0 0,1-1,0 0,1-1,-1 0,23 7,-13-7,0-1,0 0,1-2,29 1,-3-3</inkml:trace>
</inkml:ink>
</file>

<file path=ppt/ink/ink1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48.81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26,'26'-6,"-1"0,1 1,30-3,-51 8,1-1,0 1,-1 0,1 1,0 0,-1-1,1 2,-1-1,1 1,-1-1,0 1,1 1,-1-1,0 1,8 6,-11-7,0 1,1-1,-1 1,0-1,-1 1,1 0,0 0,-1 0,0 0,1 0,-1 0,-1 0,1 1,0-1,-1 0,1 1,-1-1,0 0,0 0,-1 1,1-1,-1 0,1 1,-1-1,0 0,0 0,0 0,-1 0,1 0,-1 0,0 0,-2 2,-4 8,-1 0,0-1,-1 0,-1-1,-18 15,-67 51,95-77,0 0,1 1,-1-1,0 1,0-1,1 1,-1-1,1 1,-1-1,0 1,1 0,-1-1,1 1,-1 0,1-1,0 1,-1 0,1 0,0 0,-1-1,1 1,0 0,0 0,0 0,0 0,0-1,0 1,0 0,0 0,0 0,0-1,0 1,1 0,-1 0,0 0,1-1,-1 1,0 0,1 0,-1-1,1 1,-1 0,1-1,-1 1,1 0,0-1,-1 1,1-1,0 1,-1-1,1 0,0 1,0-1,-1 0,1 1,0-1,0 0,1 1,56 7,-54-8,78 3,93-10,-114 2</inkml:trace>
</inkml:ink>
</file>

<file path=ppt/ink/ink1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49.168"/>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1,'0'7,"0"7,0 8,4 8,1 6,0 5,-2-1,4-8,0-8</inkml:trace>
</inkml:ink>
</file>

<file path=ppt/ink/ink1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49.519"/>
    </inkml:context>
    <inkml:brush xml:id="br0">
      <inkml:brushProperty name="width" value="0.05" units="cm"/>
      <inkml:brushProperty name="height" value="0.05" units="cm"/>
      <inkml:brushProperty name="color" value="#008C3A"/>
      <inkml:brushProperty name="ignorePressure" value="1"/>
    </inkml:brush>
  </inkml:definitions>
  <inkml:trace contextRef="#ctx0" brushRef="#br0">338 0,'7'19,"7"17,0 14,3 6,-3 1,-3-5,0-9,-2-10</inkml:trace>
  <inkml:trace contextRef="#ctx0" brushRef="#br0" timeOffset="1">559 66,'-30'0,"-25"0,-15 0,-6 4,-1 1,0 4,6-1,12 4,16-2</inkml:trace>
</inkml:ink>
</file>

<file path=ppt/ink/ink1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50.28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118 180,'10'-7,"-1"-1,0-1,0 0,-1 0,10-14,-16 19,1 0,0 0,-1 0,0 0,0-1,0 1,0-1,-1 0,1 1,-1-1,-1 0,1 0,-1 0,1 0,-2 1,1-7,-1 9,0 0,1 1,-1-1,0 0,0 0,0 1,0-1,0 1,0-1,0 1,-1 0,1-1,0 1,-1 0,1 0,-1 0,0 0,1 0,-1 0,0 0,0 1,1-1,-1 0,0 1,0 0,0-1,0 1,1 0,-1 0,0 0,0 0,0 0,0 1,-3 0,-2 0,0 0,1 1,-1 0,1 0,-1 1,1-1,0 1,-9 6,8-3,1 0,-1 0,1 1,1 0,-1 0,1 1,0 0,1 0,0 0,0 0,0 0,1 1,1 0,-1 0,2-1,-2 12,-1 19,2 0,4 59,-1-47,0-31,-2 4,2 1,1-1,1 0,6 27,-8-46,0-1,1 1,-1-1,1 0,-1 0,1 0,1 1,-1-2,1 1,-1 0,1 0,0-1,0 0,1 1,-1-1,1-1,-1 1,1 0,0-1,0 0,0 0,0 0,1 0,-1-1,0 1,1-1,-1 0,7 0,9 0</inkml:trace>
</inkml:ink>
</file>

<file path=ppt/ink/ink1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50.632"/>
    </inkml:context>
    <inkml:brush xml:id="br0">
      <inkml:brushProperty name="width" value="0.05" units="cm"/>
      <inkml:brushProperty name="height" value="0.05" units="cm"/>
      <inkml:brushProperty name="color" value="#008C3A"/>
      <inkml:brushProperty name="ignorePressure" value="1"/>
    </inkml:brush>
  </inkml:definitions>
  <inkml:trace contextRef="#ctx0" brushRef="#br0">399 37,'-30'-7,"-21"-3,-18 0,-3 3,2 5,9 4,16 1</inkml:trace>
</inkml:ink>
</file>

<file path=ppt/ink/ink1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51.416"/>
    </inkml:context>
    <inkml:brush xml:id="br0">
      <inkml:brushProperty name="width" value="0.05" units="cm"/>
      <inkml:brushProperty name="height" value="0.05" units="cm"/>
      <inkml:brushProperty name="color" value="#008C3A"/>
      <inkml:brushProperty name="ignorePressure" value="1"/>
    </inkml:brush>
  </inkml:definitions>
  <inkml:trace contextRef="#ctx0" brushRef="#br0">72 1,'-1'20,"-2"0,0 0,-1 0,-13 37,-7 30,22-75,-15 112,16-113,1 1,0-1,1 0,0 0,0 0,1 0,1-1,7 22,-7-28,0 1,0-1,0 0,1-1,-1 1,1 0,0-1,0 0,1 0,-1 0,0-1,1 1,0-1,-1 0,1 0,0-1,0 1,0-1,0 0,1-1,-1 1,0-1,7 0,15-1,0 0,53-10,-77 10,196-49,-151 35</inkml:trace>
</inkml:ink>
</file>

<file path=ppt/ink/ink1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51.766"/>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1 100,'3'-4,"10"-1,13-4,13 1,16-4,13 2,14-2,11-3,6 1,-15 4</inkml:trace>
</inkml:ink>
</file>

<file path=ppt/ink/ink1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52.420"/>
    </inkml:context>
    <inkml:brush xml:id="br0">
      <inkml:brushProperty name="width" value="0.05" units="cm"/>
      <inkml:brushProperty name="height" value="0.05" units="cm"/>
      <inkml:brushProperty name="color" value="#008C3A"/>
      <inkml:brushProperty name="ignorePressure" value="1"/>
    </inkml:brush>
  </inkml:definitions>
  <inkml:trace contextRef="#ctx0" brushRef="#br0">312 489,'-9'-6,"1"0,-1 1,0 0,-1 0,1 1,-1 0,0 0,0 1,0 1,0 0,0 0,-1 1,1 0,-12 1,14 0,1 1,-1 1,1-1,0 1,0 1,0-1,0 1,0 0,0 1,1 0,-1 0,1 0,0 1,0-1,1 1,0 1,0-1,0 1,0 0,-4 8,7-11,0-1,0 1,1-1,-1 1,1 0,-1-1,1 1,0 0,0 0,1 0,-1 0,0 0,1 0,0 0,0 0,0 0,0 0,0 0,1 0,-1 0,1 0,0 0,0 0,0 0,0 0,0 0,1-1,-1 1,1 0,0-1,0 0,-1 1,2-1,-1 0,0 0,0 0,1 0,-1 0,1-1,0 1,-1-1,1 0,3 2,9 3,0 0,1-1,0-1,0 0,0-1,26 2,-31-4,1-1,-1 0,1 0,-1-1,1-1,-1 0,1 0,10-5,-17 6,0-2,-1 1,0 0,1-1,-1 0,0 0,0 0,-1-1,1 1,-1-1,1 0,-1 0,0 0,-1-1,1 1,-1 0,0-1,0 0,0 1,2-10,3-29,-2 0,-1-1,-2 0,-7-72,3 77,1 8,-1 1,-1-1,-2 1,-1 0,-19-56,21 81,1 10</inkml:trace>
</inkml:ink>
</file>

<file path=ppt/ink/ink1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52.837"/>
    </inkml:context>
    <inkml:brush xml:id="br0">
      <inkml:brushProperty name="width" value="0.05" units="cm"/>
      <inkml:brushProperty name="height" value="0.05" units="cm"/>
      <inkml:brushProperty name="color" value="#008C3A"/>
      <inkml:brushProperty name="ignorePressure" value="1"/>
    </inkml:brush>
  </inkml:definitions>
  <inkml:trace contextRef="#ctx0" brushRef="#br0">226 0,'-1'20,"-1"-1,0 1,-2-1,0 0,-2 0,-11 29,-58 108,46-101,16-30,-37 83,45-96,1 0,1 1,0-1,0 1,1 0,1-1,0 15,1-24,1-1,0 1,-1 0,1 0,0 0,0-1,1 1,-1-1,1 1,-1-1,1 1,0-1,-1 0,1 0,1 0,-1 0,0 0,0 0,1 0,-1-1,1 0,-1 1,1-1,0 0,-1 0,1 0,0 0,0-1,5 1,11 3,0-2,1 0,25-2,-26 0,13 1,25 2,0-3,1-3,-1-1,80-18,-134 21,0 1,-1-1,0 1,0-1,1 1,-1-1,0 0,0 1,0-1,0-1,0 1,0 0,0 0,0-1,0 1,-1-1,1 1,-1-1,1 0,-1 1,3-5,-5-8</inkml:trace>
</inkml:ink>
</file>

<file path=ppt/ink/ink1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53.187"/>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0 106,'45'-11,"34"-5,22-2,12 2,7-1,-3 3,-6 4,-11 7,-18 12,-24 4</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11.256"/>
    </inkml:context>
    <inkml:brush xml:id="br0">
      <inkml:brushProperty name="width" value="0.05" units="cm"/>
      <inkml:brushProperty name="height" value="0.05" units="cm"/>
      <inkml:brushProperty name="color" value="#AB008B"/>
      <inkml:brushProperty name="ignorePressure" value="1"/>
    </inkml:brush>
  </inkml:definitions>
  <inkml:trace contextRef="#ctx0" brushRef="#br0">572 1,'-50'4,"-32"6,-24 5,-11-1,-1 3,19-2</inkml:trace>
</inkml:ink>
</file>

<file path=ppt/ink/ink1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54.275"/>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0 132,'53'-15,"31"-9,14 0,5 0,-8 4,-12 6,-13 5,-14 8,-18 3</inkml:trace>
</inkml:ink>
</file>

<file path=ppt/ink/ink1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54.635"/>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1 112,'19'0,"17"0,18 0,18-8,19-5,14-10,7-10,-15-1</inkml:trace>
</inkml:ink>
</file>

<file path=ppt/ink/ink1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57.927"/>
    </inkml:context>
    <inkml:brush xml:id="br0">
      <inkml:brushProperty name="width" value="0.05" units="cm"/>
      <inkml:brushProperty name="height" value="0.05" units="cm"/>
      <inkml:brushProperty name="color" value="#008C3A"/>
      <inkml:brushProperty name="ignorePressure" value="1"/>
    </inkml:brush>
  </inkml:definitions>
  <inkml:trace contextRef="#ctx0" brushRef="#br0">516 22,'-1'-2,"1"1,-1 0,1 0,-1 0,1 0,-1 0,0 0,0 1,1-1,-1 0,0 0,0 0,0 1,0-1,0 0,0 1,0-1,0 1,0-1,0 1,0 0,-1-1,1 1,0 0,0 0,0 0,-2 0,-34-3,27 4,1 0,-1 0,1 1,0 1,0-1,0 2,0-1,1 1,-1 0,1 1,0 0,0 0,1 1,0 0,0 0,0 1,1 0,-1 0,2 0,-1 1,1 0,0 0,1 0,0 1,0 0,1-1,0 1,0 0,1 1,0-1,1 0,0 1,1-1,0 1,0-1,1 0,0 1,0-1,1 0,1 0,0 0,0 0,0 0,8 12,6 5,2-1,1-1,45 43,-44-47,0 1,-2 0,0 2,-2 0,16 26,-24-31,0 1,-2-1,0 1,-1 0,-1 1,0 0,-2 0,0 0,-1 38,-2-46,-1 1,-1 0,0-1,0 0,-2 1,1-1,-1-1,-1 1,0 0,-1-1,0 0,-1 0,0-1,-1 0,0 0,-17 15,9-12,0 0,-1-1,-1-1,0 0,-1-2,0 0,-39 12,44-17,0 0,0-1,0-1,-1 0,1-1,-1-1,1 0,-1-1,1 0,0-1,-1-1,-17-6,26 7,1 0,0 0,0-1,0 0,0 0,0-1,0 1,1-1,0 0,0 0,0-1,0 1,1-1,-1 0,1 0,-3-6,2 0,-1-1,2 0,-1 1,2-1,-1-1,0-18,1-12</inkml:trace>
</inkml:ink>
</file>

<file path=ppt/ink/ink1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58.807"/>
    </inkml:context>
    <inkml:brush xml:id="br0">
      <inkml:brushProperty name="width" value="0.05" units="cm"/>
      <inkml:brushProperty name="height" value="0.05" units="cm"/>
      <inkml:brushProperty name="color" value="#008C3A"/>
      <inkml:brushProperty name="ignorePressure" value="1"/>
    </inkml:brush>
  </inkml:definitions>
  <inkml:trace contextRef="#ctx0" brushRef="#br0">238 18,'1'2,"0"0,0 0,0 0,0-1,0 1,-1 0,1 0,-1 0,1 0,-1 1,0-1,1 0,-1 0,0 0,-1 0,1 0,0 0,0 0,-1 0,1 0,-1 0,0 0,0 0,0 0,1 0,-2 0,1-1,0 1,0 0,-1-1,1 1,-2 1,-7 9,-1 0,-22 19,31-29,-69 52,64-49,0-1,-1 1,0-1,1-1,-1 0,0 0,-1 0,-10 1,19-4,-1 1,0-1,1 0,-1 0,1 0,-1 1,0-1,1 0,-1 0,1 0,-1 0,0 0,1 0,-1 0,0-1,1 1,-1 0,1 0,-1 0,0-1,1 1,-1 0,1 0,-1-1,1 1,-1-1,1 1,-1 0,1-1,-1 1,1-1,0 1,-1-1,1 1,0-1,-1 0,1 1,0-1,0 1,-1-1,1 0,0 1,0-1,0 1,0-1,0 0,0 1,0-1,0 0,0 1,0-1,0 1,0-1,1 0,-1 1,0-1,0 1,1-1,-1 0,1 0,24-34,-8 20,0 2,1 0,0 1,1 1,1 1,29-11,-9 6,0 2,58-11,-95 24,7-2,1 0,0 0,1 1,20 1,-29 0,0 1,0-1,-1 1,1 0,0 0,0 0,-1 0,1 0,0 1,-1-1,0 1,1-1,-1 1,0 0,0 0,0 0,0 0,0 0,0 1,-1-1,1 1,-1-1,3 6,1 4,1-1,0 0,0 0,2 0,-1-1,1 0,1-1,13 13,-19-18,2-1,-1 0,0 0,1 0,-1 0,1-1,0 1,0-1,0 0,0-1,0 1,1-1,-1 0,0-1,1 1,-1-1,0 0,1 0,-1-1,1 1,-1-1,10-3,-11 2,0 0,0 0,-1 0,1 0,-1-1,1 0,-1 1,0-1,0 0,0-1,0 1,-1 0,1-1,-1 1,0-1,0 0,0 0,0 0,-1 0,0 0,0 0,0 0,0-1,0 1,-1 0,0 0,0-1,0 1,-1 0,0-6,0 6,0 0,1 0,-1 0,-1 0,1 0,-1 1,1-1,-1 0,0 1,0 0,0-1,-1 1,1 0,-1 0,0 0,0 1,0-1,0 1,0-1,-1 1,1 0,-1 0,1 1,-1-1,0 1,0 0,1 0,-1 0,0 0,0 1,0-1,0 1,-5 0,4 1,-1 1,0-1,0 1,1 0,-1 0,1 1,0-1,0 1,0 1,0-1,0 0,1 1,-1 0,1 0,0 1,1-1,-1 1,1 0,-1 0,1 0,1 0,-4 8,-4 12</inkml:trace>
</inkml:ink>
</file>

<file path=ppt/ink/ink1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19:59.592"/>
    </inkml:context>
    <inkml:brush xml:id="br0">
      <inkml:brushProperty name="width" value="0.05" units="cm"/>
      <inkml:brushProperty name="height" value="0.05" units="cm"/>
      <inkml:brushProperty name="color" value="#008C3A"/>
      <inkml:brushProperty name="ignorePressure" value="1"/>
    </inkml:brush>
  </inkml:definitions>
  <inkml:trace contextRef="#ctx0" brushRef="#br0">4 43,'-4'-4,"7"-1,6 1,13 0,14 1,12-2,6-1,0 1,0 1,-11 2</inkml:trace>
</inkml:ink>
</file>

<file path=ppt/ink/ink1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00.131"/>
    </inkml:context>
    <inkml:brush xml:id="br0">
      <inkml:brushProperty name="width" value="0.05" units="cm"/>
      <inkml:brushProperty name="height" value="0.05" units="cm"/>
      <inkml:brushProperty name="color" value="#008C3A"/>
      <inkml:brushProperty name="ignorePressure" value="1"/>
    </inkml:brush>
  </inkml:definitions>
  <inkml:trace contextRef="#ctx0" brushRef="#br0">330 93,'-58'45,"-1"-3,-72 38,81-58,49-21,0-1,0 0,1 1,-1-1,0 0,0 0,0 0,0 1,0-1,0 0,0 0,0 0,0 0,0-1,1 1,-1 0,0 0,0 0,0-1,0 1,0-1,0 1,1 0,-1-1,0 1,0-1,1 0,-1 1,0-1,1 0,-1 1,1-1,-1 0,0 0,1 1,0-1,-1 0,1 0,0 0,-1 0,1 0,0 0,0 0,0 1,-1-1,1 0,0 0,1 0,-1 0,0 0,0-1,1-3,0-1,1 1,-1 0,1 0,0-1,0 1,1 1,0-1,0 0,0 1,0-1,8-7,52-46,-56 53,7-7,48-36,-58 46,0-1,0 1,1-1,-1 1,1 0,-1 1,1-1,0 1,0 0,0 0,-1 0,9 1,-9 1,-1 1,1-1,-1 1,0 0,0 0,1 1,-1-1,-1 1,1-1,0 1,-1 0,1 0,-1 0,0 0,0 0,0 1,0-1,-1 1,3 6,-2-4,1 0,0-1,1 1,-1-1,1 0,0 0,6 6,-2-6,1 0,-1 0,1-1,0-1,0 1,0-1,0-1,0 0,1 0,-1-1,1 0,0-1,-1 0,1 0,14-3,-15 2,0-1,0 0,0 0,0 0,-1-2,1 1,-1-1,0 0,0 0,0-1,-1 0,1-1,-1 1,-1-1,1-1,7-9,-12 14,0 0,-1 0,0-1,1 1,-1 0,0-1,0 1,0 0,0-1,0 1,-1-1,1 1,-1-1,0 1,0-1,0 0,0 1,0-1,0 1,-2-5,1 5,0-1,-1 1,1 0,-1 0,1 0,-1 0,0 0,0 0,0 0,0 1,0-1,-1 1,1-1,0 1,-1 0,-2-1,-9-3,0 1,0 1,0 0,0 1,-28-1,16 3,0 1,-45 8,42-3</inkml:trace>
</inkml:ink>
</file>

<file path=ppt/ink/ink1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03.64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140 225,'7'-4,"-1"1,0 0,1 0,0 0,0 1,-1 0,1 0,1 1,-1 0,0 0,0 1,12 1,15-4,1-1,0-2,36-12,-63 16,0-1,0 0,0 0,0 0,-1-1,0 0,1-1,-1 0,-1 0,1 0,-1-1,0 0,0 0,8-12,-12 16,-1 0,0 0,0 1,0-1,0 0,0 0,0 0,0 0,-1 0,1 0,-1 0,0 0,1-1,-1 1,0 0,0 0,0 0,-1 0,1 0,0 0,-1 0,1 0,-1 0,0 0,0 0,0 0,0 0,0 0,0 0,0 0,-1 1,1-1,0 1,-1-1,0 1,1-1,-1 1,0 0,1 0,-1 0,0 0,0 0,0 0,0 1,0-1,0 0,-4 1,-11-4,1 1,-1 0,0 2,-26 0,21 1,-1 1,1 1,-1 1,1 1,0 1,0 1,1 1,-1 1,-20 11,32-14,0 1,0 0,1 1,0 0,0 0,1 1,0 0,0 0,1 1,0 0,1 0,0 1,0-1,1 1,0 1,1-1,0 1,1 0,-5 22,7-23,-1 0,1 0,1 0,0 0,0 1,1-1,0 0,1 0,0 0,0 0,6 12,-4-15,0 0,0 0,1-1,-1 1,2-1,-1-1,0 1,1-1,0 0,1 0,-1 0,1-1,0 0,0 0,9 2,8 4,1-2,0-1,1 0,0-2,0-2,32 2,-13-4,0-2,81-12,-99 7,0 0,0-2,39-16,-9-3</inkml:trace>
</inkml:ink>
</file>

<file path=ppt/ink/ink1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04.044"/>
    </inkml:context>
    <inkml:brush xml:id="br0">
      <inkml:brushProperty name="width" value="0.05" units="cm"/>
      <inkml:brushProperty name="height" value="0.05" units="cm"/>
      <inkml:brushProperty name="color" value="#008C3A"/>
      <inkml:brushProperty name="ignorePressure" value="1"/>
    </inkml:brush>
  </inkml:definitions>
  <inkml:trace contextRef="#ctx0" brushRef="#br0">5 15,'-4'0,"6"0,7 0,10 0,8 0,11 0,11 0,8 0,5-4,4-1,-9 0</inkml:trace>
</inkml:ink>
</file>

<file path=ppt/ink/ink1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04.398"/>
    </inkml:context>
    <inkml:brush xml:id="br0">
      <inkml:brushProperty name="width" value="0.05" units="cm"/>
      <inkml:brushProperty name="height" value="0.05" units="cm"/>
      <inkml:brushProperty name="color" value="#008C3A"/>
      <inkml:brushProperty name="ignorePressure" value="1"/>
    </inkml:brush>
  </inkml:definitions>
  <inkml:trace contextRef="#ctx0" brushRef="#br0">310 0,'-4'8,"-12"9,-11 10,-9 8,-5 5,-3 0,1 0,5-2,9-5,9-3,8-8</inkml:trace>
</inkml:ink>
</file>

<file path=ppt/ink/ink1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04.795"/>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1,'5'2,"-1"1,0 0,0 0,-1 1,1-1,-1 1,5 5,2 2,3 2,-1 1,20 31,12 15,7-7,2-1,71 53,-112-96</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11.594"/>
    </inkml:context>
    <inkml:brush xml:id="br0">
      <inkml:brushProperty name="width" value="0.05" units="cm"/>
      <inkml:brushProperty name="height" value="0.05" units="cm"/>
      <inkml:brushProperty name="color" value="#AB008B"/>
      <inkml:brushProperty name="ignorePressure" value="1"/>
    </inkml:brush>
  </inkml:definitions>
  <inkml:trace contextRef="#ctx0" brushRef="#br0">96 0,'-13'13,"-7"8,-2 8,4 9,5 5,4 4,8 2,13 1,16 1,17-5,16-1,11-5,5-5,-9-7</inkml:trace>
</inkml:ink>
</file>

<file path=ppt/ink/ink1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05.30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0,'3'97,"5"-1,37 170,-28-216,-16-48,1 0,-1 0,1 0,-1 0,1 0,0 0,-1 0,1-1,0 1,0-1,1 1,-1-1,0 0,0 0,1 0,-1 0,4 1,10 1</inkml:trace>
</inkml:ink>
</file>

<file path=ppt/ink/ink1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05.885"/>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5,'0'-3,"0"1,4 7,1 4,0 10,-2 8,0 3,-1 5,2 3,2 0,-1-4,-2-7</inkml:trace>
</inkml:ink>
</file>

<file path=ppt/ink/ink1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06.332"/>
    </inkml:context>
    <inkml:brush xml:id="br0">
      <inkml:brushProperty name="width" value="0.05" units="cm"/>
      <inkml:brushProperty name="height" value="0.05" units="cm"/>
      <inkml:brushProperty name="color" value="#008C3A"/>
      <inkml:brushProperty name="ignorePressure" value="1"/>
    </inkml:brush>
  </inkml:definitions>
  <inkml:trace contextRef="#ctx0" brushRef="#br0">517 243,'8'-9,"0"0,-1 0,0-1,-1 0,0-1,0 1,7-22,-11 27,0 0,0 0,-1-1,0 1,0 0,0-1,-1 1,1-1,-1 0,-1 1,1-1,-1 1,0 0,0-1,-1 1,1 0,-1-1,0 1,-4-5,5 7,-1 1,0 0,0 0,0 0,0 0,0 0,0 0,0 0,0 1,-1-1,1 1,-1-1,1 1,-1 0,0 0,1 1,-1-1,0 0,-4 0,1 1,1 0,-1 1,0 0,1-1,-1 2,1-1,-1 1,1 0,-7 3,-5 4,0 1,0 0,2 1,-26 23,34-28,-21 20,0-1,-54 34,71-53,0 0,-1 0,1-1,-1-1,0 0,0-1,0 0,-1-1,1 0,-1-1,1 0,-14-2,1-4,24 5,0 0,1 0,-1 0,0-1,1 1,-1 0,1-1,-1 1,0-1,1 1,-1-1,1 1,-1-1,1 1,-1-1,1 0,-1 1,1-1,0 1,-1-1,1 0,0 1,0-1,-1 0,1 0,0 1,0-1,0 0,0 0,0 1,0-2,4-8</inkml:trace>
</inkml:ink>
</file>

<file path=ppt/ink/ink1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07.067"/>
    </inkml:context>
    <inkml:brush xml:id="br0">
      <inkml:brushProperty name="width" value="0.05" units="cm"/>
      <inkml:brushProperty name="height" value="0.05" units="cm"/>
      <inkml:brushProperty name="color" value="#008C3A"/>
      <inkml:brushProperty name="ignorePressure" value="1"/>
    </inkml:brush>
  </inkml:definitions>
  <inkml:trace contextRef="#ctx0" brushRef="#br0">24 1,'-20'89,"16"185,6-153,-2-100</inkml:trace>
</inkml:ink>
</file>

<file path=ppt/ink/ink1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10.746"/>
    </inkml:context>
    <inkml:brush xml:id="br0">
      <inkml:brushProperty name="width" value="0.05" units="cm"/>
      <inkml:brushProperty name="height" value="0.05" units="cm"/>
      <inkml:brushProperty name="color" value="#008C3A"/>
      <inkml:brushProperty name="ignorePressure" value="1"/>
    </inkml:brush>
  </inkml:definitions>
  <inkml:trace contextRef="#ctx0" brushRef="#br0">250 428,'1'-5,"1"1,0-1,0 1,0 0,1 0,0 0,-1 0,1 1,0-1,1 1,-1-1,1 1,-1 0,8-4,-2 0,51-40,-29 24,0-2,39-42,-63 61,-1-2,0 1,0-1,-1 1,0-2,-1 1,0 0,0-1,0 0,-1 0,-1 0,1 0,-2-1,1 1,0-14,-3 21,1 0,0 0,-1-1,0 1,1 0,-1 0,0 0,0 0,0 0,0 0,0 0,-1 0,1 0,-1 1,1-1,-1 0,0 1,1-1,-1 1,0 0,0 0,0 0,0 0,0 0,0 0,0 0,0 0,-1 1,1-1,0 1,0 0,-1 0,-1 0,-13-2,0 2,1 0,-25 3,24-2,-5 1,1 1,-1 1,0 1,1 0,0 2,1 1,-1 0,1 1,1 1,-34 23,42-24,0 0,0 1,1 0,0 1,0-1,2 2,-1-1,2 2,-1-1,1 1,1 0,1 0,0 0,0 1,1 0,1 0,-2 21,3-21,1-1,0 1,2 0,-1 0,1-1,1 1,6 22,-5-29,0-1,0 1,1 0,-1-1,2 0,-1 0,1 0,-1 0,2-1,-1 0,1 0,-1 0,1-1,0 0,13 7,3 0,1-1,0-1,1-1,0-1,0-1,1-1,0-1,0-1,0-1,0-2,0 0,0-2,36-6,-21-1,-1 0,-1-3,0-1,-1-2,0-2,-1-1,53-36,-35 16</inkml:trace>
</inkml:ink>
</file>

<file path=ppt/ink/ink1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11.873"/>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23,'0'-4,"4"-1,5 1,4 0,4 1,7 2,3 0,0 0,4 1,3 1,1-1,-3 0,-3 0,-2 0,-6 0</inkml:trace>
</inkml:ink>
</file>

<file path=ppt/ink/ink1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12.33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169 0,'2'20,"1"0,0 0,2-1,0 1,1-1,1 0,1-1,0 0,2 0,19 29,-16-28,41 72,-50-83,0 0,-1 0,0 0,-1 0,1 1,-2-1,1 1,-1 0,0 13,-1-18,-1 1,0-1,0 0,-1 0,1 0,-1 0,0 0,0 0,0-1,0 1,-1-1,1 1,-1-1,0 0,0 0,0 0,0 0,-1-1,1 1,-1-1,0 0,1 0,-1 0,-7 2,-10 3,0-1,0-1,-34 5,33-7,0 1,9-1,0-1,-1 0,1-1,-1 0,-17-2,15-3</inkml:trace>
</inkml:ink>
</file>

<file path=ppt/ink/ink1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16.592"/>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85,'1'-3,"-1"0,1 0,0 0,0 0,0 1,0-1,1 0,-1 1,1-1,0 1,0-1,0 1,0 0,0 0,0 0,0 0,1 0,-1 0,1 1,-1-1,1 1,0 0,4-2,8-4,1 1,28-6,-40 11,0 0,0 0,0 0,0 1,0-1,0 1,1 0,-1 1,0-1,0 1,0-1,0 1,0 0,0 1,0-1,0 1,-1 0,1 0,0 0,-1 0,0 1,1-1,-1 1,0 0,0 0,-1 0,1 0,-1 0,1 1,-1-1,0 1,0 0,-1-1,1 1,-1 0,0 0,0 0,0 0,0 0,-1 0,1 1,-1-1,0 0,0 0,-1 0,0 0,1 0,-3 5,2-5,0 0,-1 0,0 0,0 0,-1 0,1 0,-1 0,1-1,-1 1,0-1,-1 0,1 1,-7 3,-54 27,52-29,0 1,1 0,0 0,-12 9,22-14,0-1,0 1,0-1,0 1,0 0,1-1,-1 1,0 0,0 0,0-1,1 1,-1 0,1 0,-1 0,0 0,1 0,0 0,-1 0,1 0,-1 0,1 0,0 0,0 0,0 0,0 0,0 0,0 0,0 1,0-1,0 0,0 0,0 0,1 0,-1 0,0 0,1 0,-1 0,1 0,-1 0,1 0,0 0,-1-1,1 1,0 0,0 0,-1 0,1-1,0 1,0-1,0 1,0 0,0-1,1 1,6 3,0-1,-1 0,2 0,-1 0,13 1,10 2,1-2,-1-1,1-2,-1 0,1-3,-1 0,1-2,-1-2,38-11,-33 3</inkml:trace>
</inkml:ink>
</file>

<file path=ppt/ink/ink1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16.925"/>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0,'4'11,"5"8,1 4,-2 2,3 1,2-5,-1-5</inkml:trace>
</inkml:ink>
</file>

<file path=ppt/ink/ink1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17.256"/>
    </inkml:context>
    <inkml:brush xml:id="br0">
      <inkml:brushProperty name="width" value="0.05" units="cm"/>
      <inkml:brushProperty name="height" value="0.05" units="cm"/>
      <inkml:brushProperty name="color" value="#008C3A"/>
      <inkml:brushProperty name="ignorePressure" value="1"/>
    </inkml:brush>
  </inkml:definitions>
  <inkml:trace contextRef="#ctx0" brushRef="#br0">7 45,'27'-7,"12"0,-1 10,-3 12,-7 10,-5 5,-6 2,-6-2,-1-1,1-7,3-6,-1-6</inkml:trace>
  <inkml:trace contextRef="#ctx0" brushRef="#br0" timeOffset="1">450 1,'-60'0,"-35"0,-13 0,5 0,20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11.94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0,'34'30,"18"21,5 15,-3 8,-6 9,-8 2,-10 4,-11-6,-8-3,-14-8,-15-12,-9-12,-4-9,4-13</inkml:trace>
</inkml:ink>
</file>

<file path=ppt/ink/ink1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17.998"/>
    </inkml:context>
    <inkml:brush xml:id="br0">
      <inkml:brushProperty name="width" value="0.05" units="cm"/>
      <inkml:brushProperty name="height" value="0.05" units="cm"/>
      <inkml:brushProperty name="color" value="#008C3A"/>
      <inkml:brushProperty name="ignorePressure" value="1"/>
    </inkml:brush>
  </inkml:definitions>
  <inkml:trace contextRef="#ctx0" brushRef="#br0">248 223,'20'-19,"38"-42,-54 56,-1 0,0 0,1 0,-2 0,1-1,0 1,-1-1,0 1,-1-1,1 0,0-7,-2 10,-1 0,1 1,-1-1,1 0,-1 1,0-1,0 1,0-1,0 1,-1-1,1 1,-1 0,1 0,-1 0,0 0,0 0,0 0,0 0,0 0,0 1,-1-1,1 1,-1 0,1 0,-1-1,1 2,-1-1,1 0,-1 0,-3 1,-8-4,0 1,0 1,0 0,-19 0,26 2,0 1,0-1,0 1,0 0,1 1,-1 0,0 0,1 0,0 1,-1 0,1 0,0 0,0 1,-10 8,9-4,-1-1,1 1,1 1,-1-1,2 1,-1 0,1 1,-7 18,2 0,2 1,1 0,2 1,0 0,0 57,5-79,0 0,0 0,1 0,-1 0,2 0,-1 0,1 0,5 12,-5-17,0 0,0 0,0 0,0-1,0 1,1-1,-1 1,1-1,0 0,-1 0,1 0,0 0,0-1,0 1,1-1,-1 0,0 0,0 0,1 0,-1 0,0-1,5 1,15 0</inkml:trace>
</inkml:ink>
</file>

<file path=ppt/ink/ink1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18.325"/>
    </inkml:context>
    <inkml:brush xml:id="br0">
      <inkml:brushProperty name="width" value="0.05" units="cm"/>
      <inkml:brushProperty name="height" value="0.05" units="cm"/>
      <inkml:brushProperty name="color" value="#008C3A"/>
      <inkml:brushProperty name="ignorePressure" value="1"/>
    </inkml:brush>
  </inkml:definitions>
  <inkml:trace contextRef="#ctx0" brushRef="#br0">185 227,'-49'0,"-20"0,2 0</inkml:trace>
  <inkml:trace contextRef="#ctx0" brushRef="#br0" timeOffset="1">649 6,'7'-4,"3"3,-1 9,-1 6,-6 9,-8 8,-1 6,-1 1,1-3,3-3,1-3,5-7,10-8,13-5,15-4,0-4</inkml:trace>
  <inkml:trace contextRef="#ctx0" brushRef="#br0" timeOffset="2">913 160,'-56'0,"-38"4,-13 1,-1 0,8 3,20-1</inkml:trace>
</inkml:ink>
</file>

<file path=ppt/ink/ink1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18.880"/>
    </inkml:context>
    <inkml:brush xml:id="br0">
      <inkml:brushProperty name="width" value="0.05" units="cm"/>
      <inkml:brushProperty name="height" value="0.05" units="cm"/>
      <inkml:brushProperty name="color" value="#008C3A"/>
      <inkml:brushProperty name="ignorePressure" value="1"/>
    </inkml:brush>
  </inkml:definitions>
  <inkml:trace contextRef="#ctx0" brushRef="#br0">401 254,'0'-1,"0"0,-1 0,1 1,0-1,0 1,-1-1,1 0,0 1,-1-1,1 0,-1 1,1-1,0 1,-1-1,1 1,-1 0,0-1,1 1,-1-1,1 1,-1 0,0-1,1 1,-1 0,0 0,1-1,-1 1,0 0,1 0,-1 0,0 0,1 0,-2 0,-24 1,-1 7,0 0,0 2,1 1,1 1,0 1,0 2,-43 32,56-37,0 0,0 0,1 1,0 1,1 0,-11 15,19-25,0 1,1-1,-1 1,0 0,1 0,0 0,-1 0,1 0,0 0,1 0,-1 0,0 0,1 0,0 0,0 0,0 1,0-1,0 0,1 0,-1 0,1 0,0 0,0 0,0 0,0 0,1 0,-1 0,1 0,0-1,-1 1,1 0,1-1,-1 0,0 0,0 1,5 1,9 7,2-1,-1-1,1 0,1-2,-1 0,1-1,31 6,-12-6,0 0,76-1,-109-4,1-1,-1-1,1 1,-1-1,1 1,-1-2,1 1,-1-1,0 1,0-1,1-1,-1 1,-1-1,1 0,0 0,-1 0,0-1,1 0,-1 1,-1-1,1-1,-1 1,1-1,-1 1,0-1,-1 0,1 0,-1 0,0 0,-1 0,1-1,-1 1,0-1,0 1,0-1,-1 1,0-1,0 1,-1-7,-2-11,-1 1,-1 0,-1 0,0 0,-2 1,-19-39,-78-117,91 155,-39-51,28 38,20 27,7 9,26 25,3 4</inkml:trace>
</inkml:ink>
</file>

<file path=ppt/ink/ink1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19.241"/>
    </inkml:context>
    <inkml:brush xml:id="br0">
      <inkml:brushProperty name="width" value="0.05" units="cm"/>
      <inkml:brushProperty name="height" value="0.05" units="cm"/>
      <inkml:brushProperty name="color" value="#008C3A"/>
      <inkml:brushProperty name="ignorePressure" value="1"/>
    </inkml:brush>
  </inkml:definitions>
  <inkml:trace contextRef="#ctx0" brushRef="#br0">43 0,'-23'301,"7"-162,14-122,1 0,0 0,1 0,1 0,4 26,-3-36,0 0,1-1,0 0,0 1,0-1,0 0,1 0,0-1,1 1,-1-1,1 0,0 0,0 0,0-1,1 0,8 5,2 1,1-2,0 0,1 0,-1-2,1 0,1-1,-1-1,1 0,-1-2,33 1,-39-3,0 0,0-1,0 0,0-1,0 0,0-1,-1 0,1-1,-1-1,0 1,0-2,0 0,-1 0,0-1,0 0,0 0,11-14,2-7</inkml:trace>
</inkml:ink>
</file>

<file path=ppt/ink/ink1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0:19.598"/>
    </inkml:context>
    <inkml:brush xml:id="br0">
      <inkml:brushProperty name="width" value="0.05" units="cm"/>
      <inkml:brushProperty name="height" value="0.05" units="cm"/>
      <inkml:brushProperty name="color" value="#008C3A"/>
      <inkml:brushProperty name="ignorePressure" value="1"/>
    </inkml:brush>
  </inkml:definitions>
  <inkml:trace contextRef="#ctx0" brushRef="#br0">725 0,'-30'8,"-32"5,-25 5,-20 4,-10 4,-1 3,5 3,22-4</inkml:trace>
</inkml:ink>
</file>

<file path=ppt/ink/ink1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7:25.91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1 288,'314'23,"0"0,128-40,-424 16,115-9,-44 2,1 3,-1 5,142 16,-163-5,0-3,0-4,1-2,-1-3,1-3,-1-3,0-3,93-26,-94 16,0 3,1 2,1 4,109-4,-96 19,0 3,-1 4,90 24,-157-32,142 27,-134-28,0 0,-1-1,1-1,0-1,26-5,-32 2,-1-1,0-1,0 0,-1-1,25-17,34-14,-45 27,1 3,0 0,0 2,1 1,50-3,150 13,-54 17,26 0,172-32,-78-2,-1 29,-281-15,92 4,136-9,104-28,87-2,-299 35,256 40,-243-20,177 2,-304-26,0 0,-1-2,1 0,-1-1,0-1,0-1,29-15,-22 11,0 0,50-12,-6 12,1 4,-1 2,1 4,111 12,-4 19,-117-18,96 8,352-29,-313-1,197 16,317 7,-632-19,0-4,119-29,-122 21,1 3,133-8,-49 22,-57 2,0-3,190-32,-238 23,91-6,-118 16,0 1,0 1,0 2,0 1,34 9,58 22,123 30,-208-59,0 0,1-3,-1 0,1-3,36-4,66-14,159-11,281 7,-569 22,-8-1,1 1,0 0,0 0,-1-1,1 1,0 0,0 0,-1 1,1-1,0 0,0 1,-1-1,1 1,-1-1,1 1,2 1,-6 3</inkml:trace>
</inkml:ink>
</file>

<file path=ppt/ink/ink1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1:40.780"/>
    </inkml:context>
    <inkml:brush xml:id="br0">
      <inkml:brushProperty name="width" value="0.05" units="cm"/>
      <inkml:brushProperty name="height" value="0.05" units="cm"/>
      <inkml:brushProperty name="color" value="#AB008B"/>
      <inkml:brushProperty name="ignorePressure" value="1"/>
    </inkml:brush>
  </inkml:definitions>
  <inkml:trace contextRef="#ctx0" brushRef="#br0">478 1,'8'0,"-2"0,-9 0,-8 0,-9 0,-10 0,-6 4,-5 1,-7 3,-6 1,-9-1,-2-3,0-1,10-2</inkml:trace>
</inkml:ink>
</file>

<file path=ppt/ink/ink1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1:41.116"/>
    </inkml:context>
    <inkml:brush xml:id="br0">
      <inkml:brushProperty name="width" value="0.05" units="cm"/>
      <inkml:brushProperty name="height" value="0.05" units="cm"/>
      <inkml:brushProperty name="color" value="#AB008B"/>
      <inkml:brushProperty name="ignorePressure" value="1"/>
    </inkml:brush>
  </inkml:definitions>
  <inkml:trace contextRef="#ctx0" brushRef="#br0">336 0,'7'4,"-8"1,-16 0,-16 3,-13-1,-11 0,-6-3,-5-1,10-1</inkml:trace>
</inkml:ink>
</file>

<file path=ppt/ink/ink1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1:56.70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0,'1362'0,"-1355"0</inkml:trace>
</inkml:ink>
</file>

<file path=ppt/ink/ink1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1:57.215"/>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3,'303'-2,"383"8,-625-1,43 0,-81-7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8:55.311"/>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27,'0'-1,"1"0,-1 0,1 0,-1 0,1 0,0 0,-1 0,1 0,0 0,-1 0,1 0,0 0,0 1,0-1,0 0,0 1,0-1,0 1,0-1,0 1,0-1,0 1,0 0,0-1,1 1,-1 0,2 0,37-4,-36 3,311-1,-161 4,-115 0,50 8,-49-4,46 1,-34-7,-1 2,54 10,-40-4,0-3,110-6,-67-1,481 2,-568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12.46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1,'637'0,"-632"0,0 0,1-1,-1 2,0-1,1 1,-1 0,0 0,0 0,1 0,-1 1,0 0,0 0,-1 1,1-1,0 1,-1 0,0 1,0-1,0 0,0 1,0 0,0 0,-1 0,0 1,0-1,0 1,2 5,14 31,-1 2,16 57,12 32,77 103,-77-153,-36-65,-2 0,0 0,-2 1,1 0,3 20,-9-34,0 1,0 0,0 0,-1 0,0-1,0 1,0 0,0 0,-1 0,1 0,-1 0,-1-1,1 1,-1 0,1-1,-1 1,-1-1,1 0,-1 1,1-1,-1 0,0-1,-1 1,-5 5,-2-2,0-1,-1 0,0 0,1-1,-2-1,1 0,-22 4,-98 8,102-13,-85 7,-1-5,-171-14,225 0,18-1</inkml:trace>
</inkml:ink>
</file>

<file path=ppt/ink/ink1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1:58.340"/>
    </inkml:context>
    <inkml:brush xml:id="br0">
      <inkml:brushProperty name="width" value="0.05" units="cm"/>
      <inkml:brushProperty name="height" value="0.05" units="cm"/>
      <inkml:brushProperty name="color" value="#008C3A"/>
      <inkml:brushProperty name="ignorePressure" value="1"/>
    </inkml:brush>
  </inkml:definitions>
  <inkml:trace contextRef="#ctx0" brushRef="#br0">582 23,'-1'-1,"1"0,0 0,-1 1,1-1,-1 0,1 0,-1 0,0 0,1 1,-1-1,0 0,1 1,-1-1,0 1,0-1,0 0,1 1,-1 0,0-1,0 1,0 0,0-1,0 1,0 0,0 0,0 0,-1-1,-32-3,29 4,-11-2,1 1,0 1,-1 1,1 0,0 0,-1 2,-18 5,28-6,0 1,0-1,0 1,0 0,1 1,-1 0,1-1,0 2,0-1,1 0,-1 1,1 0,0 0,0 1,1-1,-1 1,1-1,0 1,1 0,-3 7,1-1,1-1,0 1,0 0,1 1,1-1,0 0,1 1,0-1,1 0,0 0,1 1,0-1,1 0,1 0,-1-1,2 1,9 17,6 3,1-1,2 0,1-2,38 35,49 62,-101-112,0 1,0-1,-1 2,-1 0,-1 0,0 0,4 19,-5-12,-2 0,0 1,-1-1,-2 1,0 0,-1-1,-2 1,0 0,-11 42,8-50,0-1,-1 0,-1 0,0 0,-1-1,0 0,-1 0,-1-1,0 0,-1-1,0 0,-1-1,0 0,-1-1,-15 10,5-7,0-2,-1 0,-1-2,1-1,-1 0,-1-2,1-1,-1-1,0-1,0-2,0 0,0-2,-29-4,52 6,-1-1,0-1,0 1,0 0,1-1,-1 0,0 0,0 0,1 0,-1-1,1 0,-1 1,1-1,0 0,0-1,0 1,0 0,0-1,0 0,1 1,-1-1,1 0,0-1,0 1,0 0,0 0,1-1,-1 1,1-1,-1-4,-1-11</inkml:trace>
</inkml:ink>
</file>

<file path=ppt/ink/ink1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1:59.491"/>
    </inkml:context>
    <inkml:brush xml:id="br0">
      <inkml:brushProperty name="width" value="0.05" units="cm"/>
      <inkml:brushProperty name="height" value="0.05" units="cm"/>
      <inkml:brushProperty name="color" value="#008C3A"/>
      <inkml:brushProperty name="ignorePressure" value="1"/>
    </inkml:brush>
  </inkml:definitions>
  <inkml:trace contextRef="#ctx0" brushRef="#br0">522 1,'1'0,"-1"0,1 0,-1 0,1 0,0 0,-1 0,1 0,0 0,-1 0,1 0,-1 0,1 0,0 0,-1 1,1-1,-1 0,1 0,-1 1,1-1,0 0,-1 1,0-1,1 1,-1-1,1 1,-1-1,1 1,-1-1,0 1,1-1,-1 1,1 0,-9 20,-29 20,2-12,-1 0,-2-3,-1-1,0-2,-2-1,-1-3,0-1,-71 19,109-36,1 0,-1 0,1 0,-1-1,1 0,-1 0,0 0,1 0,-1 0,1-1,-1 1,1-1,-1 0,1 0,-5-2,8 2,-1 1,0-1,1 1,-1-1,0 1,1-1,-1 0,1 1,-1-1,1 0,0 1,-1-1,1 0,-1 0,1 0,0 1,0-1,0 0,-1 0,1 0,0 0,0 1,0-3,1 0,0 1,-1-1,1 1,0-1,1 1,-1-1,0 1,1-1,-1 1,1 0,2-2,11-13,2 0,0 2,1 0,0 1,1 1,0 1,26-13,3 3,0 2,56-15,-90 30,-1 1,1 0,-1 1,21-3,-32 6,1-1,-1 1,0 0,0 0,0 0,1 0,-1 0,0 1,0-1,0 1,0-1,0 1,0 0,0 0,0 0,0 0,0 0,0 0,0 1,-1-1,1 1,0-1,-1 1,1-1,-1 1,0 0,0 0,2 3,7 22,-8-21,0 0,0 0,0 0,0 0,1-1,0 1,0-1,1 1,0-1,0 0,0-1,0 1,1-1,-1 1,1-1,0-1,1 1,7 4,8-1,-1 0,1-2,0 0,0-1,1-2,-1 0,1-1,-1-1,1-1,36-6,-53 6,0 0,0-1,0 1,0-1,0 0,-1 0,1-1,-1 0,0 0,0 0,0 0,4-4,-7 6,0-1,0 1,0 0,0-1,0 1,0-1,0 1,-1-1,1 1,-1-1,1 0,-1 1,0-1,1 1,-1-1,0 0,0 0,0 1,0-1,-1 0,1 1,0-1,-1 1,1-1,-1 0,1 1,-1-1,0 1,0-1,0 1,0 0,0-1,0 1,0 0,0 0,0-1,0 1,-1 0,1 0,-2 0,-8-7,1 2,-1 0,0 0,-1 1,0 0,0 1,0 0,0 1,0 0,-17-1,-5 1,1 1,-57 3,72 1,-1 0,0 2,1 0,0 1,-24 10,-8 9</inkml:trace>
</inkml:ink>
</file>

<file path=ppt/ink/ink1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1:59.830"/>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67,'19'-7,"13"-3,9 0,10-1,6 0,1 3,2 2,-8 3</inkml:trace>
</inkml:ink>
</file>

<file path=ppt/ink/ink1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00.363"/>
    </inkml:context>
    <inkml:brush xml:id="br0">
      <inkml:brushProperty name="width" value="0.05" units="cm"/>
      <inkml:brushProperty name="height" value="0.05" units="cm"/>
      <inkml:brushProperty name="color" value="#008C3A"/>
      <inkml:brushProperty name="ignorePressure" value="1"/>
    </inkml:brush>
  </inkml:definitions>
  <inkml:trace contextRef="#ctx0" brushRef="#br0">512 128,'-75'27,"-1"-3,-1-4,-131 17,200-36,0-1,0 0,0 0,-15-3,22 3,0 0,0 0,1 0,-1-1,0 1,0 0,0 0,0 0,1-1,-1 1,0 0,0-1,1 1,-1-1,0 1,1-1,-1 1,0-1,1 1,-1-1,1 0,-1 1,1-1,-1 0,1 0,-1 1,1-1,0 0,-1 0,1 1,0-1,0 0,0 0,0 0,0 0,0 1,0-1,0 0,0 0,0 0,0 0,0 1,0-1,1 0,-1 0,0 0,1 1,-1-1,0 0,1 0,-1 1,1-1,0 1,-1-1,1 0,0 0,6-6,0 0,0 0,1 1,-1 0,1 1,1 0,-1 0,1 0,0 1,0 1,18-6,2 1,2 2,43-4,-57 8,-1 1,1 1,-1 0,0 1,1 1,-1 1,0 0,0 1,0 1,-1 0,0 1,25 14,-16-8,0-2,1 0,1-1,-1-2,37 6,-51-11,0-1,0-1,0 1,0-2,0 0,0 0,11-3,-17 2,0 0,1 0,-1 0,0 0,0-1,0 0,0 0,0 0,-1-1,0 1,1-1,-1 0,-1 0,6-7,-7 8,0 0,0 0,0 0,0 0,0 0,0-1,-1 1,0 0,0-1,0 0,0 1,0-1,-1 1,1-1,-1 0,0 0,0 1,-1-1,1 0,-1 1,1-1,-1 0,0 1,-1-1,1 1,-1 0,1-1,-1 1,0 0,0 0,-3-3,0 1,0 1,0 0,0 0,0 0,-1 1,0-1,0 1,0 1,0-1,0 1,-1 0,1 1,-1-1,1 1,-1 0,-11 1,1 1,0 0,0 1,1 2,-1-1,1 2,-30 11,8 2</inkml:trace>
</inkml:ink>
</file>

<file path=ppt/ink/ink1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00.913"/>
    </inkml:context>
    <inkml:brush xml:id="br0">
      <inkml:brushProperty name="width" value="0.05" units="cm"/>
      <inkml:brushProperty name="height" value="0.05" units="cm"/>
      <inkml:brushProperty name="color" value="#008C3A"/>
      <inkml:brushProperty name="ignorePressure" value="1"/>
    </inkml:brush>
  </inkml:definitions>
  <inkml:trace contextRef="#ctx0" brushRef="#br0">92 224,'49'-2,"0"-3,0-1,-1-3,0-2,0-2,-1-2,48-23,-88 35,46-25,-51 27,0 0,1-1,-1 1,0-1,0 0,0 0,0 0,-1 0,1 0,-1 0,1 0,-1 0,1 0,-1-1,0 1,0-1,0 1,0-5,-1 6,0-1,-1 1,1-1,-1 1,1-1,-1 1,0-1,0 1,0-1,1 1,-1 0,-1 0,1-1,0 1,0 0,0 0,-1 0,1 0,0 0,-1 0,1 1,-1-1,1 0,-1 1,1-1,-1 1,-2-1,-50-10,49 10,-25-3,-1 1,0 2,0 1,0 1,0 2,1 1,-1 1,-39 13,58-15,0 1,1 1,-1 0,1 1,0 0,0 1,1 0,0 1,0 0,1 0,0 1,1 0,0 0,0 1,1 1,0-1,0 1,2 0,-1 0,1 1,1 0,0-1,-3 17,6-20,-1 0,1 0,1 0,-1 0,2 0,-1 0,1 0,0 0,0 0,1 0,0-1,1 1,0-1,0 1,6 9,-3-8,0-1,1 0,0 0,0-1,0 0,1 0,0 0,1-1,0-1,16 9,-5-5,1-1,0-1,0-1,1 0,0-2,0-1,0 0,0-2,0 0,36-4,34-14,-9-5</inkml:trace>
</inkml:ink>
</file>

<file path=ppt/ink/ink1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01.247"/>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9,'34'0,"26"0,21 0,17 0,9 0,-1-3,-20-2</inkml:trace>
</inkml:ink>
</file>

<file path=ppt/ink/ink1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01.580"/>
    </inkml:context>
    <inkml:brush xml:id="br0">
      <inkml:brushProperty name="width" value="0.05" units="cm"/>
      <inkml:brushProperty name="height" value="0.05" units="cm"/>
      <inkml:brushProperty name="color" value="#008C3A"/>
      <inkml:brushProperty name="ignorePressure" value="1"/>
    </inkml:brush>
  </inkml:definitions>
  <inkml:trace contextRef="#ctx0" brushRef="#br0">423 1,'-23'15,"-18"12,-14 10,-5 5,0 4,3-3,8-8,11-7,13-4,10-6</inkml:trace>
</inkml:ink>
</file>

<file path=ppt/ink/ink1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01.91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0,'4'0,"4"4,2 9,6 9,12 9,9 10,8 6,9 6,7 6,3-1,-1-2,-8-10,-9-10,-13-11</inkml:trace>
</inkml:ink>
</file>

<file path=ppt/ink/ink1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02.261"/>
    </inkml:context>
    <inkml:brush xml:id="br0">
      <inkml:brushProperty name="width" value="0.05" units="cm"/>
      <inkml:brushProperty name="height" value="0.05" units="cm"/>
      <inkml:brushProperty name="color" value="#008C3A"/>
      <inkml:brushProperty name="ignorePressure" value="1"/>
    </inkml:brush>
  </inkml:definitions>
  <inkml:trace contextRef="#ctx0" brushRef="#br0">344 0,'-7'11,"-15"12,-13 12,-13 17,-10 9,2 6,6 4,12-4,13-5,21-6,23-9,23-8,4-11</inkml:trace>
</inkml:ink>
</file>

<file path=ppt/ink/ink1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03.892"/>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0 152,'0'1,"0"-1,0 0,0 0,1 0,-1 0,0 0,0 0,0 0,0 0,0 0,0 0,0 0,0 0,0 0,1 0,-1 0,0 0,0 0,0 0,0 0,0 0,0 0,0 0,0 0,1 0,-1 0,0 0,0 0,0 0,0-1,0 1,0 0,0 0,0 0,0 0,0 0,1 0,6 22,8 34,-4 48,-3 128,-8-199,-1-470,3 533,1-41,-3 0,-9 64,9-118,1 0,-1 0,0 0,0 0,0 0,0 0,0 0,-1 0,1 0,0-1,0 1,-1 0,1 0,0 0,-1 0,1 0,-1-1,1 1,-1 0,1 0,-1-1,-1 2,-3-22,-1-42,6-363,-1 536,2 123,-1-230,1 1,-1-1,0 1,1-1,0 0,0 1,0-1,1 0,0 0,-1 0,6 7,7 5</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12.793"/>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0,'9'5,"2"0</inkml:trace>
</inkml:ink>
</file>

<file path=ppt/ink/ink1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04.240"/>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1,'0'8,"0"9,0 14,0 8,0 6,0 3,0-4,0-5,3-9,3-10</inkml:trace>
</inkml:ink>
</file>

<file path=ppt/ink/ink1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04.576"/>
    </inkml:context>
    <inkml:brush xml:id="br0">
      <inkml:brushProperty name="width" value="0.05" units="cm"/>
      <inkml:brushProperty name="height" value="0.05" units="cm"/>
      <inkml:brushProperty name="color" value="#008C3A"/>
      <inkml:brushProperty name="ignorePressure" value="1"/>
    </inkml:brush>
  </inkml:definitions>
  <inkml:trace contextRef="#ctx0" brushRef="#br0">756 368,'9'-6,"0"-1,-1 0,0-1,0 0,-1 0,0-1,-1 0,1 0,-2 0,1-1,3-10,-7 15,-1 0,0 0,0 0,0 0,0-1,-1 1,0 0,0 0,0 0,-1 0,1 0,-1-1,-1 1,1 0,-1 1,1-1,-1 0,-1 0,1 1,-1-1,0 1,0 0,0 0,0 0,-6-5,-9-6,0 1,-1 1,0 1,-1 1,0 0,0 1,-1 2,-1 0,0 1,0 1,-32-4,48 9,0 0,0 1,-1-1,1 1,0 1,0-1,0 1,0 0,0 0,0 1,0 0,0 0,1 0,-1 1,1 0,-1 0,1 0,0 1,0 0,1-1,-8 9,1 2,1 0,1 1,0 0,0 0,2 1,-7 21,8-22,-1-1,0 0,0-1,-1 1,-1-1,-1-1,1 0,-2 0,-14 12,17-17,0-1,-1 0,0 0,0-1,-1 0,1-1,-1 0,0-1,0 0,0 0,0-1,-1 0,1-1,-18 0,25 0,0-1,0-1,0 1,0 0,0-1,1 1,-1-1,0 0,0 0,0 0,1 0,-1-1,0 1,1-1,-1 0,1 1,0-1,-1 0,1 0,0-1,0 1,1 0,-1-1,0 1,1-1,-1 1,1-1,0 0,0 0,0 0,0 1,0-5,-4-21</inkml:trace>
</inkml:ink>
</file>

<file path=ppt/ink/ink1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04.953"/>
    </inkml:context>
    <inkml:brush xml:id="br0">
      <inkml:brushProperty name="width" value="0.05" units="cm"/>
      <inkml:brushProperty name="height" value="0.05" units="cm"/>
      <inkml:brushProperty name="color" value="#008C3A"/>
      <inkml:brushProperty name="ignorePressure" value="1"/>
    </inkml:brush>
  </inkml:definitions>
  <inkml:trace contextRef="#ctx0" brushRef="#br0">47 6,'4'-4,"1"3,-4 5,-2 9,-5 14,-5 14,0 11,1 7,2 6,3-1,2 0,2-7,1-6,0-8,0-11</inkml:trace>
</inkml:ink>
</file>

<file path=ppt/ink/ink1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06.22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10 370,'134'-33,"-98"26,1-2,66-25,-88 27,0 0,0-1,-1-1,0 0,20-18,-29 22,0 0,0 0,0 0,-1 0,0-1,0 0,-1 0,0 0,0 0,0 0,-1-1,1 1,-2-1,1 0,-1 1,1-11,-2 14,-1-1,1 1,-1 0,0-1,1 1,-2 0,1 0,0 0,-1-1,1 1,-1 1,0-1,0 0,0 0,0 1,-1-1,1 1,-1 0,1-1,-1 1,0 1,0-1,0 0,0 1,0-1,-5 0,-9-5,-1 1,-1 1,-26-4,38 8,-10-3,-1 2,1 0,-1 1,0 0,1 2,-1 0,-24 5,35-4,-1 0,1 0,0 1,0 0,0 1,0-1,1 1,-1 0,1 1,0-1,0 1,1 1,-1-1,1 1,1 0,-1 0,1 0,0 1,-6 11,4-4,1 0,0 0,1 1,1-1,0 1,1 0,0 0,1 0,1 1,1-1,0 0,3 18,-2-24,0-1,1 1,-1-1,2 1,-1-1,1 0,0-1,1 1,-1-1,2 0,-1 0,1 0,0-1,0 1,1-2,0 1,0-1,0 0,0 0,1-1,0 0,10 4,10 0,1-1,0-1,0-2,0-1,0-1,0-1,43-5,7-5,115-28,-62 2,-18 0</inkml:trace>
</inkml:ink>
</file>

<file path=ppt/ink/ink1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07.600"/>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0,'4'0,"5"0,4 0,5 0,6 0,2 0,9 0,6 0,7 0,3 0,-8 0</inkml:trace>
</inkml:ink>
</file>

<file path=ppt/ink/ink1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08.008"/>
    </inkml:context>
    <inkml:brush xml:id="br0">
      <inkml:brushProperty name="width" value="0.05" units="cm"/>
      <inkml:brushProperty name="height" value="0.05" units="cm"/>
      <inkml:brushProperty name="color" value="#008C3A"/>
      <inkml:brushProperty name="ignorePressure" value="1"/>
    </inkml:brush>
  </inkml:definitions>
  <inkml:trace contextRef="#ctx0" brushRef="#br0">348 21,'1'-2,"1"1,-1-1,0 1,1-1,-1 1,1 0,0-1,-1 1,1 0,0 0,0 0,0 0,-1 1,1-1,0 1,0-1,0 1,0-1,4 1,-4 0,-1 1,1 0,-1-1,0 1,0 0,1 0,-1 0,0 0,0 0,0 0,0 0,0 0,0 0,0 0,0 1,-1-1,1 0,0 1,-1-1,1 3,4 12,-2 0,0 0,-1 0,0 18,0-11,7 36,18 59,-14-69,12 102,-25-147,0-1,0 1,0-1,-1 1,1-1,-1 0,0 1,0-1,0 0,0 0,0 1,-1-1,1 0,-1 0,0 0,0-1,0 1,-1 0,1-1,0 1,-1-1,0 0,1 0,-1 0,0 0,0 0,0-1,0 0,-1 1,1-1,0 0,-5 1,-11 2,0-1,0-1,0 0,-29-2,47 0,-14 0,0-1,-1 0,1-2,-1 1,1-2,0 0,1 0,-1-2,1 0,0 0,0-2,1 1,0-2,0 0,1 0,0-1,0-1,2 0,-13-15,2-8</inkml:trace>
</inkml:ink>
</file>

<file path=ppt/ink/ink1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08.703"/>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95,'1'-4,"-1"1,1 0,0 0,0 0,0-1,1 1,-1 0,1 0,-1 1,1-1,0 0,0 1,0-1,0 1,1-1,-1 1,1 0,-1 0,1 0,0 0,0 1,0-1,0 1,0-1,0 1,0 0,5 0,10-5,1 2,0 0,23-1,-21 3,0-1,-1 0,0 2,1 1,-1 0,1 2,25 4,-42-5,-1 0,0 1,-1-1,1 1,0-1,0 1,-1 0,1 0,-1 0,1 0,-1 1,0-1,0 1,0-1,0 1,0 0,-1 0,1 0,-1 0,0 0,0 0,0 0,0 0,-1 0,1 1,-1-1,0 0,0 0,0 0,0 1,-1 5,0 1,-1 0,0 0,-1-1,0 1,0 0,-1-1,0 0,-1 0,-5 9,0-7,1 0,-2 0,1-1,-1-1,-1 0,0 0,-16 8,12-7,0 0,1 1,-19 18,34-29,-1 1,1-1,-1 1,1-1,-1 0,1 1,0-1,-1 1,1-1,0 1,-1-1,1 1,0 0,0-1,-1 1,1-1,0 1,0-1,0 1,0 0,0-1,0 1,0 0,0-1,0 1,0-1,0 1,0 0,0-1,1 1,-1-1,0 1,0-1,1 1,-1-1,1 2,25 11,47-2,-65-10,3 0,33 5,1-3,0-1,66-6,-86-1</inkml:trace>
</inkml:ink>
</file>

<file path=ppt/ink/ink1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09.350"/>
    </inkml:context>
    <inkml:brush xml:id="br0">
      <inkml:brushProperty name="width" value="0.05" units="cm"/>
      <inkml:brushProperty name="height" value="0.05" units="cm"/>
      <inkml:brushProperty name="color" value="#008C3A"/>
      <inkml:brushProperty name="ignorePressure" value="1"/>
    </inkml:brush>
  </inkml:definitions>
  <inkml:trace contextRef="#ctx0" brushRef="#br0">113 4,'-8'-4,"-5"7,-6 13,2 13,-1 11,3 11,4 4,4 1,3-6,6-8,6-11,6-11,5-12,-2-7</inkml:trace>
</inkml:ink>
</file>

<file path=ppt/ink/ink1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09.68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0,'7'12,"7"10,1 10,1 6,-2 5,-4 3,2-4,1-8,-2-10</inkml:trace>
</inkml:ink>
</file>

<file path=ppt/ink/ink1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10.031"/>
    </inkml:context>
    <inkml:brush xml:id="br0">
      <inkml:brushProperty name="width" value="0.05" units="cm"/>
      <inkml:brushProperty name="height" value="0.05" units="cm"/>
      <inkml:brushProperty name="color" value="#008C3A"/>
      <inkml:brushProperty name="ignorePressure" value="1"/>
    </inkml:brush>
  </inkml:definitions>
  <inkml:trace contextRef="#ctx0" brushRef="#br0">714 84,'-48'-15,"-32"-5,-21 1,-8 3,3 5,12 8,15 8,21 8,19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15.74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1,'4'4,"2"6,-1 5,-1 8,-1 5,-1 1,-1 0,3 0,6-2,5-4,3-8,0-5</inkml:trace>
</inkml:ink>
</file>

<file path=ppt/ink/ink1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10.370"/>
    </inkml:context>
    <inkml:brush xml:id="br0">
      <inkml:brushProperty name="width" value="0.05" units="cm"/>
      <inkml:brushProperty name="height" value="0.05" units="cm"/>
      <inkml:brushProperty name="color" value="#008C3A"/>
      <inkml:brushProperty name="ignorePressure" value="1"/>
    </inkml:brush>
  </inkml:definitions>
  <inkml:trace contextRef="#ctx0" brushRef="#br0">474 240,'5'-17,"2"-4,-1 0,-2 0,5-43,-8 60,-1 0,0 1,0-1,0 1,0-1,-1 0,1 1,-1-1,0 1,0-1,0 1,-1-1,1 1,-1 0,0-1,0 1,0 0,0 0,0 1,-1-1,1 0,-1 1,0-1,0 1,0 0,0 0,0 0,0 1,-1-1,-5-2,4 4,-1-1,0 0,1 1,-1 0,1 0,-1 1,1 0,-1 0,1 0,-1 0,1 1,0 0,0 0,0 1,0-1,0 1,-8 6,-2 2,0 1,1 0,1 1,-14 16,12-10,1 0,1 1,1 0,0 1,2 1,-15 42,20-50,1 1,0 1,1-1,1 0,0 1,2-1,-1 1,2 0,0-1,1 1,6 24,-6-33,1 0,0 0,0-1,0 1,1-1,0 0,1 0,9 11,9 3</inkml:trace>
  <inkml:trace contextRef="#ctx0" brushRef="#br0" timeOffset="1">342 461,'-57'-4,"-33"-1,-12 0,10 2</inkml:trace>
</inkml:ink>
</file>

<file path=ppt/ink/ink1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10.715"/>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1,'11'26,"4"20,0 14,-4 3,-3 0,-2-8,-4-10,-1-11</inkml:trace>
</inkml:ink>
</file>

<file path=ppt/ink/ink1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11.075"/>
    </inkml:context>
    <inkml:brush xml:id="br0">
      <inkml:brushProperty name="width" value="0.05" units="cm"/>
      <inkml:brushProperty name="height" value="0.05" units="cm"/>
      <inkml:brushProperty name="color" value="#008C3A"/>
      <inkml:brushProperty name="ignorePressure" value="1"/>
    </inkml:brush>
  </inkml:definitions>
  <inkml:trace contextRef="#ctx0" brushRef="#br0">992 400,'15'-10,"0"-1,-1-1,0 0,-1 0,22-27,-32 35,0 1,-1-1,1 1,-1-1,0 0,0 0,0 0,-1 0,1 0,-1 0,0 0,0-1,0 1,-1 0,0-1,0 1,0 0,0-1,0 1,-1 0,0-1,0 1,0 0,-1 0,1 0,-1 0,0 0,0 0,-5-6,-4-3,-1 1,0 1,-1 0,0 0,-1 2,0 0,0 0,-1 1,-20-7,-4-1,0 3,-65-14,89 23,-1 1,0 1,1 0,-1 2,0-1,-16 3,26-1,0 0,0 1,0 0,1 0,-1 0,1 0,-1 1,1 0,0 0,0 1,0-1,1 1,-1 0,1 0,0 1,0-1,0 1,-5 9,-36 65,35-58,-1-1,0 0,-2-1,0 0,-1-1,-1 0,-1-2,-28 25,32-31,-1-2,0 0,0 0,0-1,-1-1,0 0,-1-1,1-1,-1 0,0-1,0-1,0 0,0 0,0-2,0 0,0-1,0 0,0-1,-24-7,-1-5</inkml:trace>
</inkml:ink>
</file>

<file path=ppt/ink/ink1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12.290"/>
    </inkml:context>
    <inkml:brush xml:id="br0">
      <inkml:brushProperty name="width" value="0.05" units="cm"/>
      <inkml:brushProperty name="height" value="0.05" units="cm"/>
      <inkml:brushProperty name="color" value="#008C3A"/>
      <inkml:brushProperty name="ignorePressure" value="1"/>
    </inkml:brush>
  </inkml:definitions>
  <inkml:trace contextRef="#ctx0" brushRef="#br0">701 413,'-77'-17,"-151"-14,195 29,0 2,-1 1,1 2,0 1,0 1,0 2,-34 12,59-16,1 0,-1 1,1 0,0 0,0 1,0 0,0 0,1 0,-10 11,15-15,-1 1,0 0,1 0,0 0,-1 1,1-1,0 0,0 0,0 1,0-1,1 1,-1-1,1 1,-1-1,1 1,0-1,0 1,0-1,0 1,0-1,1 1,-1-1,1 0,0 1,-1-1,1 1,0-1,0 0,1 0,-1 1,0-1,1 0,0 0,-1-1,3 3,5 4,1 0,0 0,0-2,1 1,0-1,0-1,0 0,1 0,-1-1,23 4,11 1,69 5,-90-12,1 0,0-2,-1-1,1-1,0-1,-1-1,24-7,-41 9,-1 0,0 0,0-1,0 0,0 0,-1 0,1-1,-1 1,0-2,0 1,0 0,0-1,-1 0,0 0,0 0,0-1,-1 1,1-1,-1 0,-1 0,1 0,-1 0,0 0,-1-1,1 1,-1 0,0-1,-1 1,0-1,0 0,-1-8,-1-1,-2 0,1 0,-2 0,0 0,-1 1,-1-1,0 2,-1-1,-1 1,0 0,-1 1,0 0,-14-14,-9-6,-1 1,-2 2,-56-37,70 52,0 2,-28-14,21 17</inkml:trace>
</inkml:ink>
</file>

<file path=ppt/ink/ink1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12.63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0,'4'23,"1"18,0 14,-1 9,-2 4,0 3,-1-4,-1-10,0-10,4-9,8-8,3-9</inkml:trace>
</inkml:ink>
</file>

<file path=ppt/ink/ink1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12.97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1133 626,'25'-40,"-3"5,-1 0,-2-1,24-62,-40 88,0 1,0 0,-1-1,0 0,-1 1,0-1,0 0,-1 0,-1 0,0 0,0 1,0-1,-2 0,1 1,-1-1,0 1,-1 0,0 0,-1 0,-7-11,1 7,0 0,-2 0,1 1,-1 1,-1 0,0 1,0 0,-1 1,-1 1,1 1,-1 0,-29-9,13 8,-1 0,0 2,0 2,0 0,-58 3,81 2,1 0,-1 1,1 0,-1 0,1 1,0 0,0 1,0 0,0 0,-13 10,-4 5,2 1,-23 23,30-26,-1 0,-1-1,0-1,-31 18,29-24,0 0,0-1,0-2,-1 0,0-1,-1-1,1-1,-1-1,1-1,-1-1,0-1,1-1,-1-1,1-1,-34-10,3-6</inkml:trace>
</inkml:ink>
</file>

<file path=ppt/ink/ink1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18.062"/>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0,'4'0,"5"0,12 0,14 0,12 4,6 1,5 0,3-1,4-1,1-2,-6 0,-7 0,-11 2,-14 2</inkml:trace>
</inkml:ink>
</file>

<file path=ppt/ink/ink1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18.419"/>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22,'11'0,"19"0,23 0,25-3,18-2,8 0,1 1,-6 2,-12 0,-21 1</inkml:trace>
</inkml:ink>
</file>

<file path=ppt/ink/ink1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23.464"/>
    </inkml:context>
    <inkml:brush xml:id="br0">
      <inkml:brushProperty name="width" value="0.05" units="cm"/>
      <inkml:brushProperty name="height" value="0.05" units="cm"/>
      <inkml:brushProperty name="color" value="#008C3A"/>
      <inkml:brushProperty name="ignorePressure" value="1"/>
    </inkml:brush>
  </inkml:definitions>
  <inkml:trace contextRef="#ctx0" brushRef="#br0">202 248,'-1'-13,"2"-1,-1 1,2 0,0 0,0 1,7-21,-5 25,0 1,0-1,0 1,0 0,1 1,1-1,-1 1,1 0,0 0,0 1,11-8,-7 7,0-1,0 2,1-1,0 1,0 1,0 0,1 1,-1 0,1 0,0 2,0-1,0 1,0 1,-1 0,1 1,0 0,0 1,22 6,-24-5,-1 0,0 1,0 0,0 0,-1 1,1 0,-1 1,-1 0,1 0,-1 0,0 1,0 0,-1 1,0-1,0 1,-1 1,0-1,0 1,-1 0,0 0,-1 0,1 0,1 12,-3-8,-1 0,0 0,-1 0,-1 0,0 0,0 0,-1-1,-1 1,0 0,-1-1,0 0,-1 0,-1 0,1 0,-2-1,0 0,0 0,-1-1,-12 14,-12 9,-2-1,0-2,-3-1,-43 28,30-25,-70 35,97-56,-1-1,-1 0,1-2,-1-1,-39 5,36-13,28 1,-1 0,1 0,0 0,0 0,-1 0,1-1,0 1,-1 0,1 0,0 0,0 0,0-1,-1 1,1 0,0 0,0-1,0 1,-1 0,1 0,0-1,0 1,0 0,0 0,0-1,0 1,0 0,0-1,0 1,0 0,0-1,0 1,0 0,0 0,0-1,0 1,0 0,0-1,0 1,0-1,2-2,1 1,-1-1,0 0,1 1,0-1,-1 1,1 0,0 0,0 0,0 0,5-1,18-10,1 2,0 0,0 2,1 2,1 0,-1 2,1 0,0 3,-1 0,1 2,0 1,0 1,0 1,0 2,-1 1,0 1,0 1,-1 2,0 1,48 26,-33-7,25 14,-62-42,-1 0,1 0,0 0,0 0,0-1,0 0,0 0,0 0,0-1,1 0,-1 0,8-1,8-3</inkml:trace>
</inkml:ink>
</file>

<file path=ppt/ink/ink1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23.800"/>
    </inkml:context>
    <inkml:brush xml:id="br0">
      <inkml:brushProperty name="width" value="0.05" units="cm"/>
      <inkml:brushProperty name="height" value="0.05" units="cm"/>
      <inkml:brushProperty name="color" value="#008C3A"/>
      <inkml:brushProperty name="ignorePressure" value="1"/>
    </inkml:brush>
  </inkml:definitions>
  <inkml:trace contextRef="#ctx0" brushRef="#br0">554 0,'-30'11,"-21"12,-17 9,-12 6,-4 5,5-1,9-9,16-16,17-12</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16.076"/>
    </inkml:context>
    <inkml:brush xml:id="br0">
      <inkml:brushProperty name="width" value="0.05" units="cm"/>
      <inkml:brushProperty name="height" value="0.05" units="cm"/>
      <inkml:brushProperty name="color" value="#AB008B"/>
      <inkml:brushProperty name="ignorePressure" value="1"/>
    </inkml:brush>
  </inkml:definitions>
  <inkml:trace contextRef="#ctx0" brushRef="#br0">212 9,'-5'-2,"1"1,-1-1,1 1,-1 0,0 1,0-1,0 1,1 0,-1 0,-8 1,-48 12,56-12,-5 2,1 0,0 1,0 0,-15 9,22-12,-1 1,1-1,0 1,1 0,-1-1,0 1,0 0,1 0,-1 0,-2 5,4-6,0 0,-1 0,1 0,0 0,0 0,0 0,0 0,0 0,0 1,0-1,0 0,0 0,0 0,1 0,-1 0,0 0,1 0,-1 0,1 0,-1 0,1 0,-1 0,1 0,0 0,1 1,4 4,0-1,1 0,-1 0,1-1,0 1,0-2,9 5,62 20,-32-12,-29-9,18 6,34 19,-60-27,-1-1,0 2,0-1,0 1,-1 0,0 1,0 0,-1 0,9 11,-14-16,0-1,0 1,0 0,0 0,0 0,0-1,0 1,0 0,-1 0,1 0,-1 0,0 1,0-1,1 0,-1 0,0 0,-1 0,1 0,-1 4,0-5,0 1,0 0,0-1,0 1,0-1,-1 1,1-1,-1 0,1 1,-1-1,1 0,-1 0,0 0,1 0,-1 0,0-1,-2 2,-5 1,-1-1,0 0,1-1,-1 0,0 0,-19-2,-13-6,4-4</inkml:trace>
</inkml:ink>
</file>

<file path=ppt/ink/ink1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24.13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1,'26'4,"-1"1,1 1,-1 1,0 1,0 2,-1 0,-1 2,0 0,0 2,-1 0,-1 1,0 2,-1 0,-1 1,31 38,266 397,-272-378,-31-50</inkml:trace>
</inkml:ink>
</file>

<file path=ppt/ink/ink1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24.616"/>
    </inkml:context>
    <inkml:brush xml:id="br0">
      <inkml:brushProperty name="width" value="0.05" units="cm"/>
      <inkml:brushProperty name="height" value="0.05" units="cm"/>
      <inkml:brushProperty name="color" value="#008C3A"/>
      <inkml:brushProperty name="ignorePressure" value="1"/>
    </inkml:brush>
  </inkml:definitions>
  <inkml:trace contextRef="#ctx0" brushRef="#br0">4001 1,'-920'87,"70"-4,-1221-31,2039-54,23 1,0 0,1 1,-1 0,0 0,0 1,1 0,-1 0,0 1,1 0,-17 7,24-9,0 1,0 0,0-1,0 1,0 0,0 0,0 0,0-1,1 1,-1 0,0 0,0 0,1 0,-1 1,1-1,-1 0,1 0,-1 0,1 0,0 0,0 1,-1-1,1 0,0 0,0 1,0-1,0 0,1 0,-1 1,0-1,0 0,1 0,-1 0,1 0,-1 1,1-1,-1 0,1 0,0 0,-1 0,1 0,0 0,0-1,0 1,0 0,0 0,1 0,13 10</inkml:trace>
</inkml:ink>
</file>

<file path=ppt/ink/ink1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26.016"/>
    </inkml:context>
    <inkml:brush xml:id="br0">
      <inkml:brushProperty name="width" value="0.05" units="cm"/>
      <inkml:brushProperty name="height" value="0.05" units="cm"/>
      <inkml:brushProperty name="color" value="#008C3A"/>
      <inkml:brushProperty name="ignorePressure" value="1"/>
    </inkml:brush>
  </inkml:definitions>
  <inkml:trace contextRef="#ctx0" brushRef="#br0">211 0,'4'0,"1"8,-4 9,-10 14,-7 13,-8 5,-4 3,-1-3,1-8,1-6,2-9,4-13,7-8</inkml:trace>
</inkml:ink>
</file>

<file path=ppt/ink/ink1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26.367"/>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0,'30'23,"18"18,8 18,5 13,4 10,-1 6,3 3,1-3,1-5,0-5,-1-13,-8-13,-14-23,-15-16</inkml:trace>
</inkml:ink>
</file>

<file path=ppt/ink/ink1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26.86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69,'42'-16,"1"3,1 1,0 2,1 3,0 1,0 2,78 4,-115 0,-1 1,0 0,0 0,0 1,0 0,0 0,0 0,-1 1,1 0,11 8,-16-9,0-1,0 1,-1-1,1 1,0 0,-1-1,0 1,1 0,-1 0,0 0,0 0,0 0,0 0,0 1,0-1,-1 0,1 0,-1 1,1-1,-1 0,0 1,0-1,0 0,0 1,-1-1,1 0,0 0,-1 1,0-1,0 0,1 0,-1 0,0 0,-1 1,1-2,0 1,-3 3,-3 3,0-1,-1 0,1 0,-2-1,1 0,-1-1,0 1,0-1,-11 4,-38 24,51-28,0 1,0 0,1 0,0 0,1 1,-1 0,1 0,1 0,-8 15,11-21,1 1,-1 0,1 0,-1 0,1 0,-1 0,1 0,0 0,0 0,0 0,0 0,0 0,1 0,-1 0,1 0,-1 0,1 0,1 3,0-3,-1 0,1 0,0 0,0 0,1 0,-1-1,0 1,0-1,1 1,-1-1,1 0,-1 0,1 0,0 0,-1 0,1-1,4 1,51 6,0-3,0-3,59-5,-18 0,-63 3</inkml:trace>
</inkml:ink>
</file>

<file path=ppt/ink/ink1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27.404"/>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68,'36'-2,"1"-2,-1-1,51-15,-44 9,79-9,235 15,-325 5</inkml:trace>
</inkml:ink>
</file>

<file path=ppt/ink/ink1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28.654"/>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0,'1'1,"0"-1,0 0,0 1,0 0,0-1,0 1,-1 0,1-1,0 1,0 0,-1 0,1 0,0-1,-1 1,1 0,-1 0,1 0,-1 0,0 0,1 0,-1 0,0 0,0 0,1 0,-1 1,0 1,3 37,-2-34,0 250,0 13,-1-267,1 1,-1-1,0 0,0 0,1 1,0-1,-1 0,1 0,0 0,0 0,0 0,0 0,0 0,1 0,-1 0,1-1,-1 1,1 0,-1-1,1 1,0-1,0 0,0 0,0 1,0-1,0 0,0-1,0 1,0 0,0-1,1 1,-1-1,0 1,0-1,1 0,-1 0,0 0,0-1,3 1,14-1</inkml:trace>
</inkml:ink>
</file>

<file path=ppt/ink/ink1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29.702"/>
    </inkml:context>
    <inkml:brush xml:id="br0">
      <inkml:brushProperty name="width" value="0.05" units="cm"/>
      <inkml:brushProperty name="height" value="0.05" units="cm"/>
      <inkml:brushProperty name="color" value="#008C3A"/>
      <inkml:brushProperty name="ignorePressure" value="1"/>
    </inkml:brush>
  </inkml:definitions>
  <inkml:trace contextRef="#ctx0" brushRef="#br0">323 32,'0'-1,"0"0,0-1,0 1,0 0,0 0,0 0,0-1,-1 1,1 0,0 0,-1 0,1 0,-1 0,1 0,-1 0,1 0,-1 0,0 0,0 0,1 0,-1 0,0 0,0 1,0-1,0 0,0 1,0-1,0 0,0 1,0-1,0 1,-1 0,1-1,0 1,-2 0,0 0,0 0,1 0,-1 0,0 1,1-1,-1 1,0 0,1 0,-1 0,1 0,-1 0,1 0,0 1,-1-1,-2 3,-15 16,0 0,2 1,0 1,1 1,1 0,-15 30,9-7,1 0,-23 76,37-101,1 0,2 1,0-1,1 1,1-1,1 1,3 30,-1-42,1-1,0 1,0-1,1 0,0 0,0 0,1 0,1-1,-1 1,2-1,-1 0,1 0,0-1,0 0,1 0,0-1,0 1,1-1,8 5,-3-4,1 1,0-2,0 0,1 0,25 5,12-1</inkml:trace>
</inkml:ink>
</file>

<file path=ppt/ink/ink1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30.093"/>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0 161,'54'-34,"86"-38,-117 61,0 2,1 1,0 1,0 1,1 1,41-3,-56 8,0 1,-1 0,1 0,0 1,-1 0,0 1,1 0,-1 0,0 1,-1 0,9 6,-14-9,0 1,-1 0,1-1,-1 1,1 0,-1 1,0-1,0 0,0 1,0-1,-1 1,1-1,-1 1,1 0,-1 0,0 0,0 0,0 0,0 0,-1 0,1 0,-1 0,0 0,0 0,0 0,0 0,0 0,-1 0,0 0,1 0,-1 0,0 0,0 0,-1 0,1 0,-1-1,1 1,-3 3,-2 1,0 1,0-1,-1 0,0-1,0 0,0 0,-1 0,-13 7,-74 33,69-34,-34 12,35-14,-1 1,2 1,-25 15,48-27,-1 1,1 0,-1 0,1 0,-1 0,1 1,-1-1,1 0,0 0,0 1,0-1,0 1,0-1,0 1,0 0,0-1,1 1,-1 0,0-1,0 4,2-4,-1 0,0 0,1 1,-1-1,1 0,0 0,-1 0,1 0,0 0,-1 0,1 0,0 0,0 0,0 0,0 0,0-1,0 1,0 0,0 0,0-1,2 1,7 4,1-2,-1 1,1-2,0 1,14 0,37 3,0-3,0-3,115-15,-117 5</inkml:trace>
</inkml:ink>
</file>

<file path=ppt/ink/ink1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30.458"/>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0,'27'26,"8"21,-2 9,-2 2,-7-4,-4-8,-5-11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16.496"/>
    </inkml:context>
    <inkml:brush xml:id="br0">
      <inkml:brushProperty name="width" value="0.05" units="cm"/>
      <inkml:brushProperty name="height" value="0.05" units="cm"/>
      <inkml:brushProperty name="color" value="#AB008B"/>
      <inkml:brushProperty name="ignorePressure" value="1"/>
    </inkml:brush>
  </inkml:definitions>
  <inkml:trace contextRef="#ctx0" brushRef="#br0">351 322,'1'-1,"13"-22,-1-1,0 0,-2-1,-1 0,-1 0,7-30,-16 51,1 1,-1-1,0 0,0 1,0-1,0 1,-1-1,1 0,-1 1,0-1,0 1,0-1,-1 1,1 0,-1 0,0-1,0 1,-3-4,1 3,-1 0,1 0,0 1,-1-1,0 1,0 0,0 1,0-1,-1 1,-9-3,0 1,-1 1,0 1,-1 0,1 1,0 0,0 2,-24 3,29-3,0 1,0 1,0 0,1 1,-1 0,1 0,0 1,0 1,1-1,-14 11,17-10,0 0,0 0,0 1,1 0,0 0,0 0,0 0,1 1,1 0,-1 0,1 0,0 0,1 0,-2 11,-1 15,2 1,1-1,2 1,5 48,30 139,-3-32,-21-79,-10-74</inkml:trace>
</inkml:ink>
</file>

<file path=ppt/ink/ink1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30.790"/>
    </inkml:context>
    <inkml:brush xml:id="br0">
      <inkml:brushProperty name="width" value="0.05" units="cm"/>
      <inkml:brushProperty name="height" value="0.05" units="cm"/>
      <inkml:brushProperty name="color" value="#008C3A"/>
      <inkml:brushProperty name="ignorePressure" value="1"/>
    </inkml:brush>
  </inkml:definitions>
  <inkml:trace contextRef="#ctx0" brushRef="#br0">198 22,'23'27,"11"15,-1 9,2 3,-4 0,-5-6,-3-7,-1-10,-4-11</inkml:trace>
  <inkml:trace contextRef="#ctx0" brushRef="#br0" timeOffset="1">463 1,'-60'0,"-35"3,-16 6,3 4,20 1</inkml:trace>
</inkml:ink>
</file>

<file path=ppt/ink/ink1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31.136"/>
    </inkml:context>
    <inkml:brush xml:id="br0">
      <inkml:brushProperty name="width" value="0.05" units="cm"/>
      <inkml:brushProperty name="height" value="0.05" units="cm"/>
      <inkml:brushProperty name="color" value="#008C3A"/>
      <inkml:brushProperty name="ignorePressure" value="1"/>
    </inkml:brush>
  </inkml:definitions>
  <inkml:trace contextRef="#ctx0" brushRef="#br0">259 351,'28'-24,"-1"-2,44-54,-62 68,0 0,-1-1,-1 1,0-2,0 1,-2-1,1 0,-2 0,0 0,2-16,-5 28,-1 0,0 0,1 0,-1-1,0 1,0 0,0 0,0 0,-1 0,1 0,-1 0,1 0,-1 0,0 0,1 0,-1 0,0 0,0 0,-1 0,1 1,0-1,0 0,-1 1,-2-3,1 3,0-1,0 1,0 0,0 1,0-1,0 0,0 1,0 0,0-1,0 1,0 1,0-1,0 0,-6 2,-7 2,1 1,-1 1,1 0,0 0,-15 11,8-3,0 1,2 0,0 2,0 1,2 0,0 1,1 1,1 1,1 0,0 1,2 0,1 1,1 1,1 0,1 1,1-1,-6 29,13-42,0 0,1 0,0 0,0-1,1 1,0 0,1 0,1 0,-1-1,2 1,-1-1,9 15,-3-9,0-1,1 0,1-1,0 0,1 0,24 20,1-4</inkml:trace>
</inkml:ink>
</file>

<file path=ppt/ink/ink1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31.484"/>
    </inkml:context>
    <inkml:brush xml:id="br0">
      <inkml:brushProperty name="width" value="0.05" units="cm"/>
      <inkml:brushProperty name="height" value="0.05" units="cm"/>
      <inkml:brushProperty name="color" value="#008C3A"/>
      <inkml:brushProperty name="ignorePressure" value="1"/>
    </inkml:brush>
  </inkml:definitions>
  <inkml:trace contextRef="#ctx0" brushRef="#br0">471 699,'-53'0,"-28"0,-16-3,2-3,12 2,21 0</inkml:trace>
  <inkml:trace contextRef="#ctx0" brushRef="#br0" timeOffset="1">603 14,'52'-7,"26"0,6 14,-3 17,-8 18,-9 19,-11 12,-12 10,-8 5,-10 0,-9-5,-7-8,-12-14,-5-13,-5-14,0-14</inkml:trace>
</inkml:ink>
</file>

<file path=ppt/ink/ink1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31.917"/>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63,'35'-14,"0"1,66-13,-83 22,0 2,1 0,-1 0,0 2,1 0,-1 2,30 5,-42-6,0 1,0 0,0 0,-1 0,1 1,-1 0,1 0,-1 0,0 1,0-1,0 1,0 1,-1-1,0 1,0-1,0 1,0 0,-1 1,0-1,0 1,-1-1,1 1,-1 0,0 0,0 0,-1 0,0 0,0 0,-1 0,1 1,-1-1,-1 0,1 0,-1 0,0 1,0-1,-1 0,0 0,0 0,0-1,-1 1,0-1,0 1,0-1,-1 0,0 0,-8 9,-51 30,53-39,1 0,-1 1,1 1,1-1,-1 2,1-1,0 1,-11 15,19-22,-1-1,1 1,0-1,0 1,0 0,0-1,0 1,0 0,0-1,0 1,0-1,0 1,0 0,0-1,0 1,0 0,1-1,-1 1,0-1,0 1,1-1,-1 1,1 0,-1-1,0 1,1-1,-1 0,1 1,-1-1,1 1,-1-1,1 0,-1 1,1-1,0 0,-1 1,1-1,-1 0,1 0,0 0,-1 0,1 0,0 0,-1 0,2 0,36 5,-35-5,263 1,-40-3,-190 5,-10 1</inkml:trace>
</inkml:ink>
</file>

<file path=ppt/ink/ink1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51.105"/>
    </inkml:context>
    <inkml:brush xml:id="br0">
      <inkml:brushProperty name="width" value="0.05" units="cm"/>
      <inkml:brushProperty name="height" value="0.05" units="cm"/>
      <inkml:brushProperty name="color" value="#008C3A"/>
      <inkml:brushProperty name="ignorePressure" value="1"/>
    </inkml:brush>
  </inkml:definitions>
  <inkml:trace contextRef="#ctx0" brushRef="#br0">662 124,'-3'-8,"-1"1,0-1,0 1,0 0,-1 0,-1 0,1 1,-1 0,0 0,0 0,-1 1,1 0,-1 0,0 1,-1-1,1 2,-1-1,0 1,0 0,0 1,0-1,0 2,-13-2,1 1,-1 2,1 0,-1 1,1 1,-1 1,1 0,0 2,-29 11,46-15,-47 17,-49 25,87-37,0 0,0 1,1 0,0 1,0 0,1 1,0 0,1 1,-15 19,23-27,-1 1,1 0,0-1,-1 1,1 0,0 0,1 0,-1 0,0 0,1 0,0 0,0 0,0 0,0 0,0 0,1 1,-1-1,1 0,0-1,0 1,0 0,0 0,0 0,1 0,-1-1,4 5,4 5,1-1,0 0,0-1,17 13,-14-13,82 69,100 88,-158-131,-2 1,-1 1,28 44,-54-71,-1 1,0 0,0 0,6 19,-12-28,0-1,0 1,0-1,-1 1,1 0,-1-1,0 1,0-1,0 1,0 0,0-1,0 1,-1 0,1-1,-1 1,0-1,0 1,0-1,0 0,0 1,0-1,-1 0,1 0,-1 1,1-1,-1 0,0-1,0 1,-4 3,-6 2,0-1,-1 0,0-1,0-1,0 0,0 0,-1-2,1 1,-16-1,-15 1,-66-5,93 1,-1 0,1-1,-1-1,1-1,-29-9,27 4</inkml:trace>
</inkml:ink>
</file>

<file path=ppt/ink/ink1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51.456"/>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1,'3'0,"6"0,9 7,8 7,11 8,7 8,4 6,0 5,1 3,-2 1,0-3,-5-5,-6-5,-8-8</inkml:trace>
</inkml:ink>
</file>

<file path=ppt/ink/ink1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51.789"/>
    </inkml:context>
    <inkml:brush xml:id="br0">
      <inkml:brushProperty name="width" value="0.05" units="cm"/>
      <inkml:brushProperty name="height" value="0.05" units="cm"/>
      <inkml:brushProperty name="color" value="#008C3A"/>
      <inkml:brushProperty name="ignorePressure" value="1"/>
    </inkml:brush>
  </inkml:definitions>
  <inkml:trace contextRef="#ctx0" brushRef="#br0">270 1,'-7'22,"-11"16,-13 4,-12-1,-3-3,-1-9,3-9,10-7</inkml:trace>
</inkml:ink>
</file>

<file path=ppt/ink/ink1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52.12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5,'22'0,"8"-4,6 7,5 9,6 11,6 13,7 8,-1 3,-2 2,-8-4,-7-10,-12-14,-11-11</inkml:trace>
</inkml:ink>
</file>

<file path=ppt/ink/ink1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52.454"/>
    </inkml:context>
    <inkml:brush xml:id="br0">
      <inkml:brushProperty name="width" value="0.05" units="cm"/>
      <inkml:brushProperty name="height" value="0.05" units="cm"/>
      <inkml:brushProperty name="color" value="#008C3A"/>
      <inkml:brushProperty name="ignorePressure" value="1"/>
    </inkml:brush>
  </inkml:definitions>
  <inkml:trace contextRef="#ctx0" brushRef="#br0">601 1,'-60'26,"-35"13,-16 7,3-1,12-4,20-9,21-9</inkml:trace>
</inkml:ink>
</file>

<file path=ppt/ink/ink1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52.804"/>
    </inkml:context>
    <inkml:brush xml:id="br0">
      <inkml:brushProperty name="width" value="0.05" units="cm"/>
      <inkml:brushProperty name="height" value="0.05" units="cm"/>
      <inkml:brushProperty name="color" value="#008C3A"/>
      <inkml:brushProperty name="ignorePressure" value="1"/>
    </inkml:brush>
  </inkml:definitions>
  <inkml:trace contextRef="#ctx0" brushRef="#br0">430 37,'1'0,"0"0,-1-1,1 1,0 0,0 0,0 0,0 0,-1-1,1 1,0 0,0-1,-1 1,1-1,0 1,-1-1,1 1,0-1,-1 0,1 1,-1-1,1 0,-1 1,1-1,-1 0,1 1,-1-1,0 0,1 0,-1 0,0 1,0-1,0 0,1 0,-1 0,0 0,0-1,-1 1,0 0,0-1,0 1,-1 0,1 0,0 0,0 1,0-1,-1 0,1 0,-1 1,1-1,0 0,-1 1,1 0,-1-1,1 1,-1 0,1 0,-1 0,-2 0,-6 0,-1 1,1 0,-1 1,1 0,-1 1,1 0,0 0,0 1,0 0,1 1,0 0,-16 12,4-1,0 0,1 2,1 0,-17 22,17-15,2 0,0 2,2 0,0 1,2 0,2 1,0 1,2 0,1 0,1 0,2 1,1 0,2 0,1 1,4 42,-3-64,1 0,1 0,0-1,1 1,-1 0,2-1,-1 1,2-1,-1 0,1 0,0-1,1 1,0-1,0 0,1-1,0 0,0 0,1 0,0-1,0 0,1 0,-1-1,19 8,8-2</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16.809"/>
    </inkml:context>
    <inkml:brush xml:id="br0">
      <inkml:brushProperty name="width" value="0.05" units="cm"/>
      <inkml:brushProperty name="height" value="0.05" units="cm"/>
      <inkml:brushProperty name="color" value="#AB008B"/>
      <inkml:brushProperty name="ignorePressure" value="1"/>
    </inkml:brush>
  </inkml:definitions>
  <inkml:trace contextRef="#ctx0" brushRef="#br0">814 29,'-71'0,"-43"0,-24 0,0 0,14-4,21-2,27-3,27-1</inkml:trace>
</inkml:ink>
</file>

<file path=ppt/ink/ink1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53.222"/>
    </inkml:context>
    <inkml:brush xml:id="br0">
      <inkml:brushProperty name="width" value="0.05" units="cm"/>
      <inkml:brushProperty name="height" value="0.05" units="cm"/>
      <inkml:brushProperty name="color" value="#008C3A"/>
      <inkml:brushProperty name="ignorePressure" value="1"/>
    </inkml:brush>
  </inkml:definitions>
  <inkml:trace contextRef="#ctx0" brushRef="#br0">493 382,'12'-18,"-1"-1,0-1,-1 0,-2-1,11-35,-17 50,0 0,-1-1,1 1,-2 0,1 0,-1-1,0 1,0 0,0 0,-1-1,0 1,-1 0,1 0,-1 0,0 0,0 0,-1 1,0-1,0 0,0 1,-1 0,0 0,0 0,-6-6,-4 2,0 0,0 0,-1 2,0 0,0 0,0 1,-1 1,0 1,0 0,-1 1,1 1,-1 0,1 2,-31 1,40 0,1 1,-1 0,1 0,-1 0,1 1,0 0,0 0,0 1,0 0,1 0,0 0,0 0,0 1,0 0,0 0,1 0,0 1,0-1,-5 11,-5 12,0 0,-18 58,25-66,-14 47,3 1,3 1,3 0,4 1,2 0,4 101,2-165,0 1,0-1,0 1,1-1,0 0,0 0,1 1,-1-1,2 0,-1 0,0 0,1-1,0 1,7 9,5-4</inkml:trace>
</inkml:ink>
</file>

<file path=ppt/ink/ink1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53.560"/>
    </inkml:context>
    <inkml:brush xml:id="br0">
      <inkml:brushProperty name="width" value="0.05" units="cm"/>
      <inkml:brushProperty name="height" value="0.05" units="cm"/>
      <inkml:brushProperty name="color" value="#008C3A"/>
      <inkml:brushProperty name="ignorePressure" value="1"/>
    </inkml:brush>
  </inkml:definitions>
  <inkml:trace contextRef="#ctx0" brushRef="#br0">409 9,'-52'0,"-33"0,-13 0,3-4,17-1</inkml:trace>
</inkml:ink>
</file>

<file path=ppt/ink/ink1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53.890"/>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16,'8'-3,"1"0,-1 1,0 0,1 0,-1 1,1 0,-1 0,1 1,-1 0,1 1,0 0,-1 0,0 0,1 2,-1-1,0 1,12 5,2 2,0 1,0 1,-1 1,36 29,-37-24,0 1,-2 1,0 1,-2 1,0 0,-1 1,-1 0,-2 1,0 1,-1 0,-2 1,-1 0,10 52,-14-55,0 1,-2-1,-1 1,-1 0,-1 0,-1 0,-1-1,-1 1,-1-1,-1 0,-1 0,-2-1,0 0,-1 0,-1-1,-15 22,3-14,-2-1,-1-1,-1-1,-1-2,-1-1,-42 26,20-17</inkml:trace>
</inkml:ink>
</file>

<file path=ppt/ink/ink1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37.204"/>
    </inkml:context>
    <inkml:brush xml:id="br0">
      <inkml:brushProperty name="width" value="0.05" units="cm"/>
      <inkml:brushProperty name="height" value="0.05" units="cm"/>
      <inkml:brushProperty name="color" value="#008C3A"/>
      <inkml:brushProperty name="ignorePressure" value="1"/>
    </inkml:brush>
  </inkml:definitions>
  <inkml:trace contextRef="#ctx0" brushRef="#br0">739 119,'-1'-5,"-1"-1,0 0,-1 0,1 1,-1-1,0 1,0 0,-1 0,0 0,1 0,-2 1,1-1,0 1,-1 0,-9-5,5 4,0 0,0 1,0 0,0 1,-1 0,0 0,1 1,-1 1,-12-1,7 1,-1 1,1 0,-1 1,1 1,-1 1,1 0,0 1,0 0,1 1,0 1,-1 0,-20 14,23-11,1 0,0 1,0 0,1 0,1 1,-14 19,21-27,0 0,0 0,0 0,0 0,1 0,0 0,-1 0,1 1,0-1,0 0,1 1,-1-1,1 1,0-1,-1 0,2 1,-1-1,0 1,1-1,-1 1,1-1,0 0,0 1,0-1,1 0,-1 0,1 0,0 0,0 0,0 0,0-1,0 1,3 2,12 8,1-2,0 1,1-2,0-1,29 10,14 8,-15-4,80 51,-115-67,-1 1,0 1,-1 0,0 0,0 1,-1 0,0 1,-1 0,0 1,-1-1,0 1,6 17,-12-26,0 0,0-1,0 1,-1 0,1 0,-1 0,0-1,0 1,0 0,0 0,0 0,-1 0,1-1,-1 1,0 0,0 0,0-1,0 1,0-1,-3 5,0-3,1 0,-1 0,0 0,0-1,0 0,-1 0,1 0,-1 0,0-1,-7 3,-10 3,-1-2,0 0,-44 4,67-10,-55 6,1-3,-106-6,130 0,1-1,-1-2,1 0,1-2,-1-2,1 0,-27-15,51 23,1 1,-1-1,1 0,0 0,0 0,0 0,0 0,0-1,0 1,0-1,1 0,-1 0,1 0,0 0,0 0,0-1,0 1,-1-5,4-14</inkml:trace>
</inkml:ink>
</file>

<file path=ppt/ink/ink1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37.662"/>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1,'9'21,"-2"1,0 0,-1 0,-2 0,0 1,1 26,-1-13,-4-34,1 1,-1 0,1 0,0-1,0 1,0-1,0 1,1-1,-1 0,1 1,0-1,-1 0,1 0,0 0,0 0,0 0,1 0,-1-1,0 1,1-1,-1 0,1 1,-1-1,1 0,-1 0,1-1,0 1,-1-1,1 1,0-1,0 0,0 0,5 0,7-1,-1 0,1-1,-1 0,1-1,14-6,0-2,0-2,-2-1,0-2,0 0,-2-1,33-30,-58 47,1-1,4-2,-1-1,1 1,-1 0,1 0,11-4,-15 6,0 1,0 0,0 0,0 0,0-1,0 1,0 0,0 0,-1 1,1-1,0 0,0 0,0 0,0 1,0-1,0 0,0 1,0-1,0 1,0-1,-1 1,1 0,0-1,0 1,-1 0,1-1,0 1,-1 0,1 0,-1 0,1-1,-1 1,1 0,-1 0,0 0,1 0,-1 0,0 0,0 0,0 0,1 1,3 17,-1 0,-1 1,-1-1,0 1,-3 26,-18 104,15-114,-21 127,21-140</inkml:trace>
</inkml:ink>
</file>

<file path=ppt/ink/ink1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38.079"/>
    </inkml:context>
    <inkml:brush xml:id="br0">
      <inkml:brushProperty name="width" value="0.05" units="cm"/>
      <inkml:brushProperty name="height" value="0.05" units="cm"/>
      <inkml:brushProperty name="color" value="#008C3A"/>
      <inkml:brushProperty name="ignorePressure" value="1"/>
    </inkml:brush>
  </inkml:definitions>
  <inkml:trace contextRef="#ctx0" brushRef="#br0">5 0,'-2'55,"1"-39,0 1,0-1,2 1,0-1,1 1,0-1,6 19,-6-31,-1 0,1-1,0 1,0-1,1 0,-1 1,1-1,0 0,-1 0,1-1,1 1,-1-1,0 1,1-1,-1 0,1 0,-1-1,1 1,0-1,0 0,0 0,0 0,0 0,0 0,0-1,0 0,0 0,0 0,0-1,6 0,2-1,-1-1,0 0,0 0,-1-1,1 0,-1-1,0 0,0-1,17-12,-5-2,-1-1,-1-1,24-33,-21 26,-23 27,1 1,0 0,0 0,0 0,-1 0,1 0,0 0,0 1,1-1,-1 0,0 0,0 1,0-1,0 0,1 1,1-1,-2 1,-1 0,1 0,-1 0,1 1,-1-1,1 0,-1 0,1 1,-1-1,1 0,-1 1,1-1,-1 0,0 1,1-1,-1 1,1-1,-1 1,0-1,0 1,1-1,-1 1,0-1,0 1,1-1,-1 1,7 52,-6-38,13 406,-14-378</inkml:trace>
</inkml:ink>
</file>

<file path=ppt/ink/ink1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38.597"/>
    </inkml:context>
    <inkml:brush xml:id="br0">
      <inkml:brushProperty name="width" value="0.05" units="cm"/>
      <inkml:brushProperty name="height" value="0.05" units="cm"/>
      <inkml:brushProperty name="color" value="#008C3A"/>
      <inkml:brushProperty name="ignorePressure" value="1"/>
    </inkml:brush>
  </inkml:definitions>
  <inkml:trace contextRef="#ctx0" brushRef="#br0">445 0,'-5'10,"0"-1,0 0,0 0,-1-1,-1 1,0-1,0 0,-15 12,-7 9,-35 40,-97 137,145-182,0 1,2 1,1 0,1 1,1 0,2 1,0 0,2 0,1 1,-2 32,7-53,1 0,1 0,-1 0,1 0,1 0,0 0,0 0,0-1,1 1,0-1,0 0,1 0,0 0,0 0,1-1,0 1,0-1,0 0,1-1,0 1,10 6,1-1,1 0,0-1,1-1,0-1,0-1,1 0,21 4,14 1</inkml:trace>
</inkml:ink>
</file>

<file path=ppt/ink/ink1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40.893"/>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1,'13'1,"-1"1,0 0,0 1,0 0,-1 1,1 0,-1 1,0 0,0 1,0 0,15 12,1 3,0 1,44 48,-54-52,-2 2,0-1,-2 2,0 0,-1 0,-1 1,-1 1,12 41,-18-52,-1 0,-1 1,0 0,0-1,-2 1,1 0,-2 0,0-1,0 1,-1 0,-1-1,0 1,0-1,-2 0,1 0,-1-1,-1 1,-10 15,2-9,0 0,-2-1,0 0,0-1,-2-1,1-1,-2-1,0 0,-1-1,0-1,-28 10,24-14</inkml:trace>
</inkml:ink>
</file>

<file path=ppt/ink/ink1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41.381"/>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0,'8'0,"13"0,15 0,20 0,15 0,11 0,2 0,-8 4,-18 1</inkml:trace>
</inkml:ink>
</file>

<file path=ppt/ink/ink1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2:41.712"/>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83,'52'-4,"33"-5,21-4,10-5,-2 2,-14 3,-23 4</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17.12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1,'16'25,"10"12,5 8,-3 1,-3-8,-4-10</inkml:trace>
</inkml:ink>
</file>

<file path=ppt/ink/ink1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02.365"/>
    </inkml:context>
    <inkml:brush xml:id="br0">
      <inkml:brushProperty name="width" value="0.05" units="cm"/>
      <inkml:brushProperty name="height" value="0.05" units="cm"/>
      <inkml:brushProperty name="color" value="#008C3A"/>
      <inkml:brushProperty name="ignorePressure" value="1"/>
    </inkml:brush>
  </inkml:definitions>
  <inkml:trace contextRef="#ctx0" brushRef="#br0">84 359,'1'0,"-1"0,1 0,0-1,0 1,0-1,0 1,-1 0,1-1,0 1,-1-1,1 0,0 1,-1-1,1 0,-1 1,1-1,-1 0,1 0,-1 1,1-1,-1 0,0 0,1 0,-1 0,0-1,7-28,-5 21,7-33,4-51,-12 79,0 1,-1-1,-1 1,0-1,0 1,-2-1,-7-25,10 37,-1 0,1 0,-1 0,0 0,0 0,0 1,0-1,0 0,0 1,0-1,0 0,0 1,-1 0,1-1,-1 1,1 0,-1-1,0 1,-3-1,4 2,0 0,0 0,0 0,-1 1,1-1,0 0,0 1,0-1,0 1,0 0,0-1,0 1,0 0,0-1,0 1,0 0,0 0,1 0,-1 0,0 0,0 0,1 0,-1 1,-7 13,1 0,0 0,-5 25,9-31,-5 16,2 0,1 0,0 0,2 1,2-1,0 1,1 0,2-1,0 1,2 0,1-1,14 45,6 9,-5 1,-2 1,-5 1,-3-1,0 119,-10-197</inkml:trace>
</inkml:ink>
</file>

<file path=ppt/ink/ink1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02.732"/>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0,'0'4,"8"1,6 3,4 1,3 2,2 0,0-3,5-2,8 2,13-1,17-2,12-1,8-2,5 0,-6-2,-10 0,-14 0,-17 0</inkml:trace>
</inkml:ink>
</file>

<file path=ppt/ink/ink1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08.522"/>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11,'1'-1,"-1"0,1 1,-1-1,1 0,0 1,-1-1,1 0,0 1,0-1,-1 1,1-1,0 1,0 0,0-1,0 1,-1 0,1-1,0 1,0 0,0 0,0 0,0 0,0 0,0 0,0 0,0 0,0 0,1 1,-1 0,1 0,-1 0,0 0,0 1,0-1,0 0,0 1,0-1,-1 0,1 1,0-1,-1 1,1 0,0 2,6 57,-6 479,-3-244,2-288,1 0,1-1,0 1,0-1,0 1,1-1,0 0,0 1,1-2,0 1,0 0,1-1,8 10,14 22,-27-38,0 0,0 0,0 1,0-1,0 0,0 1,0-1,0 0,0 1,0-1,0 0,0 0,0 1,0-1,1 0,-1 1,0-1,0 0,0 0,0 1,1-1,-1 0,0 0,0 0,1 1,-1-1,0 0,0 0,1 0,-1 0,0 1,0-1,1 0,-1 0,0 0,1 0,-1 0,0 0,1 0,-1 0,0 0,1 0,-1 0,0 0,0 0,1 0,-1 0,0 0,1-1,-1 1,0 0,0 0,1 0,-1 0,0 0,0-1,1 1,2-10</inkml:trace>
</inkml:ink>
</file>

<file path=ppt/ink/ink1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09.769"/>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1,'0'11,"0"12,0 12,0 12,0 14,0 6,0 8,0 2,4-1,5-5,0-12,4-11,-2-15</inkml:trace>
</inkml:ink>
</file>

<file path=ppt/ink/ink1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10.103"/>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14,'8'-7,"9"0,7 10,2 16,0 15,-3 17,-7 15,-1 12,-4 3,0-1,-2-6,-2-12,-3-13,3-14,3-14,3-14,1-8</inkml:trace>
</inkml:ink>
</file>

<file path=ppt/ink/ink1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10.455"/>
    </inkml:context>
    <inkml:brush xml:id="br0">
      <inkml:brushProperty name="width" value="0.05" units="cm"/>
      <inkml:brushProperty name="height" value="0.05" units="cm"/>
      <inkml:brushProperty name="color" value="#008C3A"/>
      <inkml:brushProperty name="ignorePressure" value="1"/>
    </inkml:brush>
  </inkml:definitions>
  <inkml:trace contextRef="#ctx0" brushRef="#br0">653 0,'-49'8,"-35"2,-21 3,-5 0,9-3,14-3,19-2,20-3</inkml:trace>
</inkml:ink>
</file>

<file path=ppt/ink/ink1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10.786"/>
    </inkml:context>
    <inkml:brush xml:id="br0">
      <inkml:brushProperty name="width" value="0.05" units="cm"/>
      <inkml:brushProperty name="height" value="0.05" units="cm"/>
      <inkml:brushProperty name="color" value="#008C3A"/>
      <inkml:brushProperty name="ignorePressure" value="1"/>
    </inkml:brush>
  </inkml:definitions>
  <inkml:trace contextRef="#ctx0" brushRef="#br0">381 202,'0'-8,"-1"0,0 0,0 0,-1 0,0 0,0 1,-1-1,0 0,0 1,-1 0,0 0,0 0,-1 0,1 1,-2 0,1 0,-1 0,-9-8,6 7,-1 1,1-1,-1 2,0 0,0 0,-1 1,1 0,-1 0,0 1,0 1,0 0,-21-1,26 3,0 0,1 1,-1-1,1 1,-1 1,1-1,-1 1,1 0,0 0,0 0,0 1,0 0,0 0,0 0,1 0,0 1,-1 0,1 0,1 0,-1 0,1 1,-1-1,1 1,0 0,1 0,-1 0,1 0,0 0,-1 8,-4 13,1 1,1-1,1 1,0 46,6 238,1-192,-3-91</inkml:trace>
</inkml:ink>
</file>

<file path=ppt/ink/ink1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11.119"/>
    </inkml:context>
    <inkml:brush xml:id="br0">
      <inkml:brushProperty name="width" value="0.05" units="cm"/>
      <inkml:brushProperty name="height" value="0.05" units="cm"/>
      <inkml:brushProperty name="color" value="#008C3A"/>
      <inkml:brushProperty name="ignorePressure" value="1"/>
    </inkml:brush>
  </inkml:definitions>
  <inkml:trace contextRef="#ctx0" brushRef="#br0">451 0,'-56'4,"-34"1,-16 0,-2-5,17-2</inkml:trace>
</inkml:ink>
</file>

<file path=ppt/ink/ink1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11.470"/>
    </inkml:context>
    <inkml:brush xml:id="br0">
      <inkml:brushProperty name="width" value="0.05" units="cm"/>
      <inkml:brushProperty name="height" value="0.05" units="cm"/>
      <inkml:brushProperty name="color" value="#008C3A"/>
      <inkml:brushProperty name="ignorePressure" value="1"/>
    </inkml:brush>
  </inkml:definitions>
  <inkml:trace contextRef="#ctx0" brushRef="#br0">18 44,'-4'27,"-1"19,0 14,2 7,4 4,13 2,12-2,13-4,11-3,5-4,3-9,5-6,-10-10</inkml:trace>
  <inkml:trace contextRef="#ctx0" brushRef="#br0" timeOffset="1">989 1,'57'4,"21"8,6 10,-7 13,-18 11,-15 13,-14 11,-13 10,-17 1,-23-1,-19-3,-10-7,-7-8,-2-15,11-15</inkml:trace>
</inkml:ink>
</file>

<file path=ppt/ink/ink1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11.83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109 0,'0'4,"0"9,-3 16,-6 24,-5 24,-3 18,1 15,3 8,0-1,2-13,3-16,4-24</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17.458"/>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0 102,'1'2,"8"25,16 35,-22-57,-1 0,1 1,0-1,0 0,1 0,0-1,0 1,0-1,0 0,0 0,1 0,0-1,7 5,-11-8,1 1,-1-1,1 1,-1-1,1 0,-1 0,1 1,0-1,-1-1,1 1,-1 0,1 0,-1 0,1-1,-1 1,1-1,-1 1,1-1,-1 0,0 1,1-1,-1 0,0 0,1 0,-1 0,2-2,3-4,-1 0,1 0,7-14,-1 3,1 0,2 0,0 2,1 0,0 0,1 2,23-16,-27 22,0 0,1 1,0 0,0 1,0 0,1 1,0 1,0 1,0 0,15-1,-24 4,0 1,0 0,-1 0,1 0,-1 0,1 1,-1 0,0 0,1 1,-1 0,0-1,-1 2,1-1,0 0,-1 1,0 0,0 0,0 0,0 1,2 4,11 14,-2 1,22 45,-28-52,26 51,-20-46</inkml:trace>
</inkml:ink>
</file>

<file path=ppt/ink/ink1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12.542"/>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89,'5'-6,"0"-1,1 1,0 0,0 0,1 1,-1-1,1 1,0 1,1 0,-1 0,1 0,8-2,-4 1,0 2,1-1,-1 2,0 0,1 0,-1 1,20 1,-28 0,-1 1,1-1,0 1,-1 0,1 0,-1 1,1-1,-1 1,0 0,0 0,0 0,0 0,0 0,0 1,0-1,-1 1,1 0,-1-1,0 1,1 1,-2-1,1 0,0 0,-1 1,1-1,-1 1,0-1,0 1,0-1,-1 1,1 0,-1 4,1 1,-1-1,0 0,0 0,-1 0,0 0,0 0,-1 0,0 0,0 0,-1 0,0-1,0 1,-1-1,-5 7,-7 5,-1-1,-1-1,-1-1,-34 24,-17 14,69-53,-1 0,1 0,0 0,0 0,-1 0,1 0,0 0,0 1,0-1,0 0,0 1,1-1,-1 0,0 1,1-1,-1 1,1 0,-1-1,1 1,0-1,-1 3,2-3,-1 0,1 0,0 0,-1 0,1 0,0 0,0 0,0 0,0-1,0 1,0 0,0 0,0-1,0 1,0-1,0 1,0-1,0 0,0 1,1-1,1 1,13 1,1 0,-1-1,22-1,-23 0,367-17,-246 8,-99 7</inkml:trace>
</inkml:ink>
</file>

<file path=ppt/ink/ink1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48.750"/>
    </inkml:context>
    <inkml:brush xml:id="br0">
      <inkml:brushProperty name="width" value="0.05" units="cm"/>
      <inkml:brushProperty name="height" value="0.05" units="cm"/>
      <inkml:brushProperty name="color" value="#008C3A"/>
      <inkml:brushProperty name="ignorePressure" value="1"/>
    </inkml:brush>
  </inkml:definitions>
  <inkml:trace contextRef="#ctx0" brushRef="#br0">64 1,'31'38,"-9"-8,30 42,54 98,-93-144,0 0,-2 1,-1 1,-1 0,-2 0,0 1,4 54,-9-40,-1-1,-3 1,-1 0,-3-1,-1 0,-21 71,17-82,-2 0,-1 0,-1-2,-1 0,-2-1,-1 0,-1-1,-1-2,-28 27,-56 36,93-78</inkml:trace>
</inkml:ink>
</file>

<file path=ppt/ink/ink1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53.64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15 1,'0'4,"0"4,4 2,1 2,4 0,-4-3,-7-2,-6-4,-2 3,1 4,2 3,5 1,8-3,6-4,-3-2,-6-2,-4-2</inkml:trace>
</inkml:ink>
</file>

<file path=ppt/ink/ink1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54.445"/>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47,'2'15,"0"0,1 0,0 0,1-1,12 27,-2-2,52 212,-107-413,37 150,-6-12,2 0,1 0,1-1,1 0,2 0,-2-30,6 51,-1 1,1-1,0 1,0 0,1-1,-1 1,1 0,-1 0,1 0,0 0,0 0,1 1,-1-1,0 1,1-1,-1 1,1 0,0 0,0 0,0 0,0 0,0 1,0-1,1 1,-1 0,0 0,1 0,-1 1,6-1,8-2,0 1,0 1,0 0,28 4,-22 0,-1 0,0 2,0 0,-1 2,22 9,-30-11,0 2,-1-1,1 2,-2-1,1 2,-1 0,0 0,-1 1,10 11,-5 0</inkml:trace>
</inkml:ink>
</file>

<file path=ppt/ink/ink1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54.82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1 223,'27'0,"25"0,66-8,-103 6,0 0,-1-1,1-1,-1 0,0-1,0-1,-1 0,0-1,16-10,-25 13,0 1,0-1,0 1,0-1,-1 0,0-1,0 1,0 0,0-1,-1 0,1 0,-1 0,-1 0,1 0,1-9,-2 11,-1 0,0 0,0 1,0-1,0 0,0 1,-1-1,1 0,-1 1,0-1,0 1,0-1,0 1,0-1,0 1,-1-1,1 1,-1 0,0 0,0 0,1 0,-1 0,0 0,-1 1,1-1,0 1,0-1,-1 1,1 0,-1 0,1 0,-4-1,-1 0,0 0,0 0,0 1,0 0,0 1,0-1,0 1,0 1,-1-1,1 1,0 1,0-1,0 1,1 0,-1 1,0-1,-10 7,8-3,-1 0,1 1,0 0,1 1,0 0,0 0,1 1,0-1,0 2,-10 17,12-17,0 0,1 1,0-1,1 1,0 0,0-1,1 1,1 1,0-1,1 22,0-26,1 0,0 0,1 0,0 0,0 0,0 0,1-1,0 1,0-1,1 0,-1 0,1 0,1 0,-1-1,1 1,0-1,11 8,-4-5,0-1,1 0,0-1,0 0,0-1,1 0,0-1,0-1,20 2,-7-2,-1-1,1-1,-1-2,31-4,1-5</inkml:trace>
</inkml:ink>
</file>

<file path=ppt/ink/ink1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55.405"/>
    </inkml:context>
    <inkml:brush xml:id="br0">
      <inkml:brushProperty name="width" value="0.05" units="cm"/>
      <inkml:brushProperty name="height" value="0.05" units="cm"/>
      <inkml:brushProperty name="color" value="#008C3A"/>
      <inkml:brushProperty name="ignorePressure" value="1"/>
    </inkml:brush>
  </inkml:definitions>
  <inkml:trace contextRef="#ctx0" brushRef="#br0">489 65,'-3'-4,"0"0,0 0,0 0,-1 0,0 1,0-1,0 1,0 0,0 0,0 1,-1-1,1 1,-1 0,0 0,0 1,-10-3,-4 0,0 1,0 0,-21 1,24 2,0 1,0 0,-1 1,1 1,1 0,-1 2,0-1,1 2,0 0,-23 14,29-15,1 0,0 0,0 1,1 0,-1 1,1-1,1 2,-1-1,1 1,1-1,0 2,0-1,0 1,1-1,0 1,1 0,0 1,0-1,-1 11,3-16,1 1,0 0,0 0,0-1,0 1,1 0,0-1,0 1,0-1,1 1,-1-1,1 1,0-1,0 0,1 0,5 7,-2-4,0-1,0 0,1 0,0 0,0-1,1 0,0 0,11 4,4 1,1-2,0 0,1-2,-1-1,38 4,-48-7,1-1,0 0,0-2,-1 1,1-2,0 0,-1 0,21-7,-2-7</inkml:trace>
</inkml:ink>
</file>

<file path=ppt/ink/ink1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55.743"/>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0,'12'0,"3"11,-1 19,1 20,-2 15,1 13,-3 0,2-2,-3-10,2-13,2-15,-1-14</inkml:trace>
</inkml:ink>
</file>

<file path=ppt/ink/ink1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56.078"/>
    </inkml:context>
    <inkml:brush xml:id="br0">
      <inkml:brushProperty name="width" value="0.05" units="cm"/>
      <inkml:brushProperty name="height" value="0.05" units="cm"/>
      <inkml:brushProperty name="color" value="#008C3A"/>
      <inkml:brushProperty name="ignorePressure" value="1"/>
    </inkml:brush>
  </inkml:definitions>
  <inkml:trace contextRef="#ctx0" brushRef="#br0">590 20,'-64'0,"-40"-4,-17-1,1 1,17 0,25 1</inkml:trace>
</inkml:ink>
</file>

<file path=ppt/ink/ink1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56.411"/>
    </inkml:context>
    <inkml:brush xml:id="br0">
      <inkml:brushProperty name="width" value="0.05" units="cm"/>
      <inkml:brushProperty name="height" value="0.05" units="cm"/>
      <inkml:brushProperty name="color" value="#008C3A"/>
      <inkml:brushProperty name="ignorePressure" value="1"/>
    </inkml:brush>
  </inkml:definitions>
  <inkml:trace contextRef="#ctx0" brushRef="#br0">883 0,'-39'17,"1"1,1 2,1 2,0 1,-33 29,-148 149,170-152,2 3,3 1,2 3,2 1,3 1,2 2,3 2,-29 85,48-112,2 1,1-1,2 1,2 1,1-1,2 1,5 51,-1-60,2 0,1 0,2-1,0 0,2 0,1 0,1-2,1 1,1-1,25 32,-27-42,0 1,1-2,0 0,2-1,-1 0,2-1,0 0,22 11,-25-16,0-1,1-1,0 0,0-1,0-1,0 0,1-1,-1 0,1-1,-1-1,24-2,13-5</inkml:trace>
</inkml:ink>
</file>

<file path=ppt/ink/ink1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56.743"/>
    </inkml:context>
    <inkml:brush xml:id="br0">
      <inkml:brushProperty name="width" value="0.05" units="cm"/>
      <inkml:brushProperty name="height" value="0.05" units="cm"/>
      <inkml:brushProperty name="color" value="#008C3A"/>
      <inkml:brushProperty name="ignorePressure" value="1"/>
    </inkml:brush>
  </inkml:definitions>
  <inkml:trace contextRef="#ctx0" brushRef="#br0">424 152,'-7'-12,"0"1,0 1,-1-1,-1 1,1 1,-2-1,1 2,-1-1,-1 1,1 1,-2 0,1 0,0 1,-24-8,29 11,0 1,0 0,-1 1,1-1,0 1,-1 1,1-1,-1 1,1 0,-1 0,1 1,-1 0,1 0,0 1,-1-1,1 1,0 1,0-1,0 1,0 0,1 0,-1 1,1 0,0 0,0 0,0 0,1 1,-1 0,1 0,0 0,-4 8,-2 7,0 0,2 0,0 2,1-1,1 0,2 1,-4 32,2 15,3 73,3-110,6 43,-5-68,1 1,-1 0,1 0,1-1,-1 1,1-1,1 0,-1 0,1 0,0 0,6 5,10 3,-1-11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17.790"/>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79,'19'19,"10"11,2-1,44 32,-63-53,0 0,1-1,0-1,0 0,1 0,-1-2,1 1,0-2,0 0,24 2,-11-4,0 0,0-2,0 0,-1-2,1-1,26-8,-44 9,-1 0,0 0,1-1,-1 0,0 0,-1-1,1 0,-1-1,10-9,-13 10,0 1,0-1,-1 0,1-1,-1 1,-1-1,1 1,-1-1,0 0,0 0,0 0,-1 0,0 0,0 0,-1-9,0 11,0 0,0 1,-1-1,1 0,-1 0,0 0,0 0,-1 1,1-1,-1 1,0-1,0 1,0 0,0-1,-1 1,1 0,-1 0,1 1,-1-1,-5-3,1 1,0 1,1 0,-1 1,-1 0,1 0,0 0,-1 1,1 0,-11-1,-7 0</inkml:trace>
</inkml:ink>
</file>

<file path=ppt/ink/ink1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57.085"/>
    </inkml:context>
    <inkml:brush xml:id="br0">
      <inkml:brushProperty name="width" value="0.05" units="cm"/>
      <inkml:brushProperty name="height" value="0.05" units="cm"/>
      <inkml:brushProperty name="color" value="#008C3A"/>
      <inkml:brushProperty name="ignorePressure" value="1"/>
    </inkml:brush>
  </inkml:definitions>
  <inkml:trace contextRef="#ctx0" brushRef="#br0">667 1,'-60'0,"-39"3,-17 3,-5 2,12 1,16 2,25 0</inkml:trace>
</inkml:ink>
</file>

<file path=ppt/ink/ink1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57.424"/>
    </inkml:context>
    <inkml:brush xml:id="br0">
      <inkml:brushProperty name="width" value="0.05" units="cm"/>
      <inkml:brushProperty name="height" value="0.05" units="cm"/>
      <inkml:brushProperty name="color" value="#008C3A"/>
      <inkml:brushProperty name="ignorePressure" value="1"/>
    </inkml:brush>
  </inkml:definitions>
  <inkml:trace contextRef="#ctx0" brushRef="#br0">652 0,'-8'23,"-13"22,-15 19,-12 13,-13 8,-12 6,-3-2,-2-5,6-9,12-10,7-12,14-11,13-13</inkml:trace>
</inkml:ink>
</file>

<file path=ppt/ink/ink1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57.77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1 152,'89'-37,"3"5,0 3,130-22,-215 50,1 0,-1 1,0 0,1 0,-1 1,13 2,-19-3,0 0,0 0,0 1,0-1,0 0,0 1,0-1,0 1,0-1,0 1,0 0,0-1,0 1,0 0,-1-1,1 1,0 0,-1 0,1 0,0 0,-1 0,1 0,-1 0,1 0,-1 0,0 0,1 0,-1 0,0 0,0 0,0 0,0 0,0 0,0 1,0-1,0 0,0 0,0 0,-1 0,1 0,0 0,-1 0,1 0,-1 0,1 0,-1 0,0 0,1 0,-1 0,0-1,-1 2,-6 9,0-2,-1 1,0-1,0 0,-1-1,0 0,0-1,-12 7,-100 47,87-45,-3 1,-51 25,84-39,-1 0,1 1,-1 0,1 0,1 0,-1 1,0 0,1 0,0 0,0 0,-5 10,9-14,-1 1,1-1,0 1,-1 0,1-1,0 1,0 0,0-1,0 1,1 0,-1-1,0 1,1-1,-1 1,1-1,0 1,-1-1,1 1,0-1,0 1,0-1,0 0,0 1,0-1,0 0,0 0,1 0,-1 0,0 0,1 0,-1 0,1 0,-1-1,1 1,-1-1,1 1,1 0,11 4,0 0,1-1,14 3,-22-6,32 9,1-2,0-3,0 0,0-3,62-4,-54-6</inkml:trace>
</inkml:ink>
</file>

<file path=ppt/ink/ink1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58.14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68,'-1'75,"3"85,-2-157,0-1,0 1,0-1,0 1,1-1,-1 1,1-1,0 1,0-1,0 0,0 1,0-1,0 0,0 0,1 0,-1 0,1 0,0 0,-1 0,5 2,-4-3,0 0,1 0,-1 0,1 0,-1-1,1 0,-1 1,1-1,-1 0,1 0,-1 0,1-1,-1 1,1 0,-1-1,5-1,5-3,0 0,0-1,-1 0,0-1,-1 0,17-14,-15 9,0-1,-1-1,0 1,-1-2,10-18,-13 22,-7 11,0 0,0-1,0 1,0 0,0-1,0 1,0-1,0 1,0 0,1-1,-1 1,0 0,0 0,0-1,1 1,-1 0,0-1,0 1,0 0,1 0,-1-1,0 1,1 0,-1 0,0 0,1 0,-1-1,0 1,1 0,-1 0,0 0,1 0,-1 0,0 0,1 0,-1 0,0 0,1 0,-1 0,0 0,1 0,-1 0,0 0,1 0,-1 1,0-1,1 0,0 0,5 24,-5 43,-1-61,-1 17,0-9,0 1,1-1,1 0,4 22,-5-34,0 1,1-1,0 0,-1 1,1-1,0 0,0 0,0 0,0 0,1 0,-1 0,1 0,-1 0,1 0,0 0,-1-1,1 1,0-1,0 1,0-1,0 0,0 0,1 0,-1 0,0 0,0-1,1 1,-1 0,0-1,1 0,-1 0,1 1,2-2,8 0,0-2,0 0,0 0,0-1,-1-1,1 0,-1 0,-1-1,1-1,-1 0,20-17,-5 2,-1-1,-1-1,30-41,-40 47,-1-2,18-34,-26 46,-1-1,-1 0,0 0,0 0,-1 0,0 0,0-1,-1 1,0-11,-7-5,-3 9</inkml:trace>
</inkml:ink>
</file>

<file path=ppt/ink/ink1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58.50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0,'22'23,"16"22,4 22,-1 23,0 22,-6 22,-11 18,-8 17,-7 14,-5 6,-3-4,-14-6,-15-11,-22-12,-24-14,-1-30</inkml:trace>
</inkml:ink>
</file>

<file path=ppt/ink/ink1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02.34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0,'75'33,"3"-4,101 25,-100-32,60 11,2-6,163 9,-69-9,252 27,-7-2,1121 87,-1192-112,205 23,626 135,-1035-141,-2 10,292 118,-482-167</inkml:trace>
</inkml:ink>
</file>

<file path=ppt/ink/ink1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34.098"/>
    </inkml:context>
    <inkml:brush xml:id="br0">
      <inkml:brushProperty name="width" value="0.05" units="cm"/>
      <inkml:brushProperty name="height" value="0.05" units="cm"/>
      <inkml:brushProperty name="color" value="#008C3A"/>
      <inkml:brushProperty name="ignorePressure" value="1"/>
    </inkml:brush>
  </inkml:definitions>
  <inkml:trace contextRef="#ctx0" brushRef="#br0">86 4,'0'0,"1"0,-1 0,0-1,0 1,0 0,0 0,1-1,-1 1,0 0,0 0,0 0,1-1,-1 1,0 0,0 0,1 0,-1 0,0 0,0-1,1 1,-1 0,0 0,0 0,1 0,-1 0,0 0,1 0,-1 0,0 0,0 0,1 0,-1 0,0 0,1 0,-1 0,0 0,0 1,1-1,-1 0,1 13,-9 20,-12 22,2 1,-19 99,31-119,2 0,1 0,2 0,2 0,8 61,-7-86,0 0,1 1,0-1,1 0,1-1,0 1,0-1,12 17,-13-21,2 0,-1 0,1 0,0-1,0 0,0 0,1 0,0-1,0 0,0 0,0-1,1 0,9 3,23 3</inkml:trace>
</inkml:ink>
</file>

<file path=ppt/ink/ink1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31.439"/>
    </inkml:context>
    <inkml:brush xml:id="br0">
      <inkml:brushProperty name="width" value="0.05" units="cm"/>
      <inkml:brushProperty name="height" value="0.05" units="cm"/>
      <inkml:brushProperty name="color" value="#008C3A"/>
      <inkml:brushProperty name="ignorePressure" value="1"/>
    </inkml:brush>
  </inkml:definitions>
  <inkml:trace contextRef="#ctx0" brushRef="#br0">383 0,'-15'12,"-16"10,-7 10,-4 6,-3 9,-1 3,3 5,6-3,5-4,8-5,8-7,7-13,5-10</inkml:trace>
</inkml:ink>
</file>

<file path=ppt/ink/ink1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31.77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1,'15'6,"-1"1,1 0,-1 1,0 1,-1 0,0 1,0 1,15 16,84 107,-81-96,55 75,95 113,-165-209,0-1,24 18,-33-29,-1 0,1-1,0 0,0 0,0-1,1 0,-1 0,1-1,-1 0,11 1,6-1</inkml:trace>
</inkml:ink>
</file>

<file path=ppt/ink/ink1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32.335"/>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68,'27'-12,"1"0,1 2,0 2,0 0,1 2,0 1,0 1,0 2,0 1,49 5,-72-3,1 1,-1-1,0 2,1-1,-1 1,0 0,0 0,-1 1,1 0,-1 0,11 10,-16-13,1 1,-1-1,1 1,-1 0,0 0,1 0,-1 0,0 0,0 0,0 0,-1 0,1 0,-1 1,1-1,-1 0,1 0,-1 4,-1-3,1 0,-1 0,0-1,0 1,0 0,0 0,-1-1,1 1,-1-1,0 1,1-1,-1 0,0 0,0 0,0 0,-1 0,-2 2,-10 6,-1 0,0-1,0-1,-1-1,0 0,-26 6,24-7,1 0,-1 1,1 1,0 0,-21 15,38-23,0 1,1-1,-1 1,0-1,0 1,1 0,-1-1,0 1,1 0,-1-1,0 1,1 0,-1 0,1-1,-1 1,1 0,0 0,-1 0,1 0,0 0,0 0,-1 0,2 0,-1 0,0-1,1 1,-1 0,1-1,-1 1,1-1,-1 1,1-1,-1 1,1-1,-1 1,1-1,0 1,-1-1,1 0,0 1,-1-1,1 0,0 0,0 1,48 6,-47-7,310 3,26 2,-280-1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18.527"/>
    </inkml:context>
    <inkml:brush xml:id="br0">
      <inkml:brushProperty name="width" value="0.05" units="cm"/>
      <inkml:brushProperty name="height" value="0.05" units="cm"/>
      <inkml:brushProperty name="color" value="#AB008B"/>
      <inkml:brushProperty name="ignorePressure" value="1"/>
    </inkml:brush>
  </inkml:definitions>
  <inkml:trace contextRef="#ctx0" brushRef="#br0">21 1,'1'0,"0"0,0 0,0 1,0-1,0 1,0-1,-1 1,1-1,0 1,0-1,0 1,-1 0,1-1,0 1,-1 0,1 0,-1 0,1-1,-1 1,1 0,-1 0,1 0,-1 0,0 0,1 0,-1 0,0 2,4 29,-6 3,-1 0,-10 48,-2 9,9-41,2 76,5-108,1-1,0 1,1-1,1 0,1 0,0 0,13 27,-16-41,1 1,-1-1,1 0,0 1,0-1,1-1,-1 1,1 0,0-1,0 0,0 1,0-2,1 1,-1 0,1-1,9 3,9 1</inkml:trace>
</inkml:ink>
</file>

<file path=ppt/ink/ink1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34.539"/>
    </inkml:context>
    <inkml:brush xml:id="br0">
      <inkml:brushProperty name="width" value="0.05" units="cm"/>
      <inkml:brushProperty name="height" value="0.05" units="cm"/>
      <inkml:brushProperty name="color" value="#008C3A"/>
      <inkml:brushProperty name="ignorePressure" value="1"/>
    </inkml:brush>
  </inkml:definitions>
  <inkml:trace contextRef="#ctx0" brushRef="#br0">25 0,'-11'0,"0"0,9 0,13 0,19 4,16 1,19 0,17-1,14-1,5-1,-4-1,-13-1,-19 0,-19 0</inkml:trace>
</inkml:ink>
</file>

<file path=ppt/ink/ink1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34.889"/>
    </inkml:context>
    <inkml:brush xml:id="br0">
      <inkml:brushProperty name="width" value="0.05" units="cm"/>
      <inkml:brushProperty name="height" value="0.05" units="cm"/>
      <inkml:brushProperty name="color" value="#008C3A"/>
      <inkml:brushProperty name="ignorePressure" value="1"/>
    </inkml:brush>
  </inkml:definitions>
  <inkml:trace contextRef="#ctx0" brushRef="#br0">43 1,'0'30,"0"21,-4 13,-1 7,-3-1,-1-5,1-9,3-11,1-14</inkml:trace>
</inkml:ink>
</file>

<file path=ppt/ink/ink1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35.27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1 104,'6'-2,"186"-66,-161 59,0 2,0 0,0 3,42-2,-70 5,0 1,0 0,0 0,0 0,0 1,0-1,0 1,0-1,0 1,0 0,-1 0,1 1,0-1,-1 0,1 1,0 0,-1-1,0 1,1 0,-1 0,0 0,0 1,0-1,2 4,-3-3,0 0,-1 0,1 0,0 1,-1-1,0 0,0 1,0-1,0 0,0 0,-1 1,0-1,1 0,-1 0,0 0,-1 1,1-1,0-1,-1 1,0 0,-3 5,-13 14,0-1,-1-1,-2-1,0 0,-1-2,-41 26,40-28,0 1,0 0,2 2,0 0,1 2,1 0,-19 27,37-45,-1-1,1 1,0 0,0 0,0 0,0 1,0-1,0 0,1 0,-1 0,1 1,-1-1,1 0,0 0,0 1,0-1,0 0,0 0,1 3,0-3,0 0,0 0,0-1,0 1,1 0,-1-1,0 1,1-1,-1 0,1 1,0-1,-1 0,1 0,0 0,0 0,-1 0,4 0,8 3,0 0,1-1,0-1,27 1,-37-3,81 4,1-3,0-4,0-4,-1-4,85-22,-118 18</inkml:trace>
</inkml:ink>
</file>

<file path=ppt/ink/ink1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35.607"/>
    </inkml:context>
    <inkml:brush xml:id="br0">
      <inkml:brushProperty name="width" value="0.05" units="cm"/>
      <inkml:brushProperty name="height" value="0.05" units="cm"/>
      <inkml:brushProperty name="color" value="#008C3A"/>
      <inkml:brushProperty name="ignorePressure" value="1"/>
    </inkml:brush>
  </inkml:definitions>
  <inkml:trace contextRef="#ctx0" brushRef="#br0">21 0,'0'26,"0"17,-3 8,-3 3,2-1,0-4,1-12</inkml:trace>
</inkml:ink>
</file>

<file path=ppt/ink/ink1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35.946"/>
    </inkml:context>
    <inkml:brush xml:id="br0">
      <inkml:brushProperty name="width" value="0.05" units="cm"/>
      <inkml:brushProperty name="height" value="0.05" units="cm"/>
      <inkml:brushProperty name="color" value="#008C3A"/>
      <inkml:brushProperty name="ignorePressure" value="1"/>
    </inkml:brush>
  </inkml:definitions>
  <inkml:trace contextRef="#ctx0" brushRef="#br0">505 68,'0'30,"0"25,0 11,0 5,4-2,5-9,4-10,1-15</inkml:trace>
  <inkml:trace contextRef="#ctx0" brushRef="#br0" timeOffset="1">704 24,'-60'-8,"-39"-2,-17 5,0 6,7 7,20 6,21 4,21-1</inkml:trace>
</inkml:ink>
</file>

<file path=ppt/ink/ink1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36.318"/>
    </inkml:context>
    <inkml:brush xml:id="br0">
      <inkml:brushProperty name="width" value="0.05" units="cm"/>
      <inkml:brushProperty name="height" value="0.05" units="cm"/>
      <inkml:brushProperty name="color" value="#008C3A"/>
      <inkml:brushProperty name="ignorePressure" value="1"/>
    </inkml:brush>
  </inkml:definitions>
  <inkml:trace contextRef="#ctx0" brushRef="#br0">499 228,'11'-11,"61"-67,-67 71,0 1,0-1,0-1,-1 1,0-1,0 1,-1-1,0 0,3-13,-6 19,0 0,0 0,0 0,-1 0,1 0,-1 0,1 0,-1 0,0 0,1 1,-1-1,0 0,0 1,0-1,0 0,-1 1,1-1,0 1,-1 0,1-1,-1 1,1 0,-1 0,0 0,1 0,-1 0,0 0,0 1,0-1,1 0,-1 1,0 0,0-1,0 1,-3 0,-9-2,-1 0,0 1,-20 1,9 1,1 1,-1 2,0 0,1 2,0 0,0 2,1 1,0 0,1 2,0 1,-23 16,31-18,1 1,1 0,0 1,0 1,2 0,-1 0,2 1,-1 1,2 0,0 0,1 0,1 1,0 1,1-1,1 1,0 0,-2 20,4-14,0 0,2-1,1 1,0 0,2 0,1 0,0-1,2 0,0 1,2-1,1-1,0 0,1 0,2 0,0-1,1-1,1 0,21 24,-15-21</inkml:trace>
</inkml:ink>
</file>

<file path=ppt/ink/ink1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36.660"/>
    </inkml:context>
    <inkml:brush xml:id="br0">
      <inkml:brushProperty name="width" value="0.05" units="cm"/>
      <inkml:brushProperty name="height" value="0.05" units="cm"/>
      <inkml:brushProperty name="color" value="#008C3A"/>
      <inkml:brushProperty name="ignorePressure" value="1"/>
    </inkml:brush>
  </inkml:definitions>
  <inkml:trace contextRef="#ctx0" brushRef="#br0">412 0,'-56'0,"-31"0,-10 4,2 5,18 0</inkml:trace>
</inkml:ink>
</file>

<file path=ppt/ink/ink1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38.261"/>
    </inkml:context>
    <inkml:brush xml:id="br0">
      <inkml:brushProperty name="width" value="0.05" units="cm"/>
      <inkml:brushProperty name="height" value="0.05" units="cm"/>
      <inkml:brushProperty name="color" value="#008C3A"/>
      <inkml:brushProperty name="ignorePressure" value="1"/>
    </inkml:brush>
  </inkml:definitions>
  <inkml:trace contextRef="#ctx0" brushRef="#br0">225 1,'-4'7,"-8"7,-7 8,-6 8,-8 10,-1 6,1 6,6 6,8 8,7 3,6 6,14 5,18 0,23 2,19-3,15-2,10-8,-11-15</inkml:trace>
</inkml:ink>
</file>

<file path=ppt/ink/ink1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38.82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8,'8'-2,"0"0,0 1,0 0,1 0,-1 1,0 0,1 1,-1-1,0 2,9 1,-11-1,-1 1,0 0,0-1,-1 2,1-1,-1 0,1 1,-1 0,0 0,0 0,-1 1,1-1,-1 1,0 0,4 9,8 18,-1 0,-2 0,-1 1,-2 1,10 62,-12-36,-3 0,-4 93,-3-115,-1 1,-2-1,-2 0,-18 55,17-69,-1 0,0-1,-2-1,-1 1,0-2,-2 0,-31 35,17-31,7-11</inkml:trace>
</inkml:ink>
</file>

<file path=ppt/ink/ink1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39.331"/>
    </inkml:context>
    <inkml:brush xml:id="br0">
      <inkml:brushProperty name="width" value="0.05" units="cm"/>
      <inkml:brushProperty name="height" value="0.05" units="cm"/>
      <inkml:brushProperty name="color" value="#008C3A"/>
      <inkml:brushProperty name="ignorePressure" value="1"/>
    </inkml:brush>
  </inkml:definitions>
  <inkml:trace contextRef="#ctx0" brushRef="#br0">211 8,'15'-3,"1"1,0 0,0 1,0 1,28 4,-40-4,0 0,0 1,0-1,0 1,0 0,0 1,0-1,-1 0,1 1,-1 0,1 0,-1 0,1 1,-1-1,0 1,0-1,0 1,-1 0,1 0,-1 0,1 1,-1-1,0 1,0-1,-1 1,1 0,-1-1,2 5,-3-3,0 0,-1 0,1-1,-1 1,0 0,0-1,0 1,-1-1,1 1,-1-1,0 0,-1 0,1 0,-1 0,0 0,0 0,-6 6,-4 4,-1-1,-1 0,-16 10,0-3,-1-1,-62 25,56-28,-62 37,99-53,0 1,0 0,-1-1,1 1,0 0,0 0,0 0,0 0,0 0,0 0,0 0,1 0,-1 0,0 1,0-1,1 0,-1 0,1 1,-1 1,1-2,0-1,0 1,1 0,-1 0,0 0,1-1,-1 1,0 0,1 0,-1-1,1 1,-1 0,1-1,-1 1,1 0,0-1,-1 1,1-1,0 1,0-1,-1 1,2 0,7 2,-1 1,1-1,0-1,12 3,-18-5,98 16,130 5,8 0,-231-20,0 0,-1 0,1 1,0 0,-1 1,12 5,-3 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8:56.09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1,'1011'0,"-991"0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18.844"/>
    </inkml:context>
    <inkml:brush xml:id="br0">
      <inkml:brushProperty name="width" value="0.05" units="cm"/>
      <inkml:brushProperty name="height" value="0.05" units="cm"/>
      <inkml:brushProperty name="color" value="#AB008B"/>
      <inkml:brushProperty name="ignorePressure" value="1"/>
    </inkml:brush>
  </inkml:definitions>
  <inkml:trace contextRef="#ctx0" brushRef="#br0">390 73,'-29'-13,"-22"-3,-11 0,-3 4,6 3,8 3,9 7,11 3</inkml:trace>
</inkml:ink>
</file>

<file path=ppt/ink/ink1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41.58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1,'0'0</inkml:trace>
</inkml:ink>
</file>

<file path=ppt/ink/ink1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03.90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0,'43'2,"0"2,0 1,0 3,-1 1,67 24,198 98,-210-86,166 63,411 110,-13-17,164 44,-657-201,991 272,56 73,-1184-377,-11-3</inkml:trace>
</inkml:ink>
</file>

<file path=ppt/ink/ink1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14.724"/>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1,'0'0</inkml:trace>
</inkml:ink>
</file>

<file path=ppt/ink/ink1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15.058"/>
    </inkml:context>
    <inkml:brush xml:id="br0">
      <inkml:brushProperty name="width" value="0.05" units="cm"/>
      <inkml:brushProperty name="height" value="0.05" units="cm"/>
      <inkml:brushProperty name="color" value="#008C3A"/>
      <inkml:brushProperty name="ignorePressure" value="1"/>
    </inkml:brush>
  </inkml:definitions>
  <inkml:trace contextRef="#ctx0" brushRef="#br0">4 86,'-4'-12,"6"-3,11 1,14 2,18 4,12 3,11 2,6-2,-2 0,-10 1,-16 1</inkml:trace>
</inkml:ink>
</file>

<file path=ppt/ink/ink1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15.392"/>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21,'11'0,"19"0,23 0,22 0,16-4,8-1,-6 0,-10 1,-20 2</inkml:trace>
</inkml:ink>
</file>

<file path=ppt/ink/ink1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16.556"/>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1 249,'0'-10,"0"0,0 0,1 0,1 0,0 0,0 0,1 0,0 1,1-1,5-10,-4 12,0 1,1 1,-1-1,1 1,1 0,-1 0,1 0,0 1,0 0,1 1,-1 0,11-5,7-1,0 1,0 1,0 1,1 2,0 0,0 2,1 0,-1 2,0 1,1 1,-1 2,0 0,0 2,0 0,27 11,-44-13,-1 1,1 1,-1-1,0 1,-1 0,1 1,-1 0,0 0,-1 1,1 0,-1 0,-1 0,1 1,-1 0,6 12,-9-14,0 0,0 0,0 0,-1 1,0-1,0 0,-1 1,0-1,0 1,0-1,-1 0,0 1,0-1,0 0,-1 1,0-1,0 0,-1 0,0-1,0 1,0 0,-1-1,-4 5,-13 16,-1-2,-1 0,-2-1,0-2,-1-1,-46 27,9-11,-130 52,150-76,23-12,20 0,0-1,0 1,-1 0,1 0,0 0,0-1,0 1,0 0,-1 0,1-1,0 1,0 0,0-1,0 1,0 0,0 0,0-1,0 1,0 0,0-1,0 1,0 0,0 0,0-1,0 1,0 0,0-1,0 1,0 0,1 0,-1-1,0 1,0 0,0 0,0-1,1 1,-1 0,0 0,0-1,0 1,1 0,-1 0,0 0,0 0,1-1,-1 1,0 0,1 0,8-8,-1 1,2 0,-1 1,1 0,0 0,0 1,1 0,0 1,-1 1,13-4,6 0,0 2,53-4,-61 9,-1 2,1 0,-1 1,1 1,-1 1,0 1,-1 1,1 0,-1 2,18 11,23 7,-53-24,0 0,0 0,0-1,0 0,1-1,-1 1,1-1,-1-1,1 1,-1-1,10-2,6-2</inkml:trace>
</inkml:ink>
</file>

<file path=ppt/ink/ink1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16.903"/>
    </inkml:context>
    <inkml:brush xml:id="br0">
      <inkml:brushProperty name="width" value="0.05" units="cm"/>
      <inkml:brushProperty name="height" value="0.05" units="cm"/>
      <inkml:brushProperty name="color" value="#008C3A"/>
      <inkml:brushProperty name="ignorePressure" value="1"/>
    </inkml:brush>
  </inkml:definitions>
  <inkml:trace contextRef="#ctx0" brushRef="#br0">345 1,'15'0,"5"4,-8 8,-18 7,-19 10,-17 9,-12 1,-8 2,-1-3,6-4,9-7,13-9</inkml:trace>
</inkml:ink>
</file>

<file path=ppt/ink/ink1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17.241"/>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8,'4'-2,"0"1,0 0,1 0,-1 0,0 0,0 0,0 1,1 0,-1 0,0 0,0 1,1-1,-1 1,0 0,0 0,0 1,0-1,0 1,0 0,0 0,-1 0,1 0,-1 1,5 3,10 9,-2 0,0 1,19 24,-26-29,105 146,-82-109,2-1,68 73,-76-97,-4-8</inkml:trace>
</inkml:ink>
</file>

<file path=ppt/ink/ink1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17.845"/>
    </inkml:context>
    <inkml:brush xml:id="br0">
      <inkml:brushProperty name="width" value="0.05" units="cm"/>
      <inkml:brushProperty name="height" value="0.05" units="cm"/>
      <inkml:brushProperty name="color" value="#008C3A"/>
      <inkml:brushProperty name="ignorePressure" value="1"/>
    </inkml:brush>
  </inkml:definitions>
  <inkml:trace contextRef="#ctx0" brushRef="#br0">3669 0,'-17'10,"0"-1,0-1,0 0,-1-1,-34 8,-99 11,82-16,-1474 161,804-104,573-49,-637 33,756-48,35 1</inkml:trace>
</inkml:ink>
</file>

<file path=ppt/ink/ink1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18.267"/>
    </inkml:context>
    <inkml:brush xml:id="br0">
      <inkml:brushProperty name="width" value="0.05" units="cm"/>
      <inkml:brushProperty name="height" value="0.05" units="cm"/>
      <inkml:brushProperty name="color" value="#008C3A"/>
      <inkml:brushProperty name="ignorePressure" value="1"/>
    </inkml:brush>
  </inkml:definitions>
  <inkml:trace contextRef="#ctx0" brushRef="#br0">590 1,'-4'3,"-16"6,-20 9,-18 8,-14 7,-6 6,-2 0,3 1,10-6,12-6,16-7</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19.29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1 152,'102'22,"1"-5,122 6,-188-22,0-1,1-2,-1-1,0-3,0 0,-1-3,1-1,-2-1,53-25,-80 32,0-1,0 0,-1 0,0-1,0 0,0 0,8-10,-14 15,0-1,0 1,0 0,0-1,0 1,-1-1,1 1,0-1,-1 0,1 1,-1-1,0 1,0-1,1 0,-1 1,0-1,0 0,-1-2,0 2,0 0,0 0,0 1,0-1,0 0,0 1,-1-1,1 1,-1-1,1 1,-1 0,1 0,-1 0,0 0,0 0,1 0,-1 0,0 0,0 1,-2-1,-15-4,1 0,-1 1,0 2,0 0,0 0,-27 3,13 1,1 2,0 1,-32 9,40-6,0 0,1 1,0 1,0 1,1 2,-33 23,45-29,1 1,0 0,0 0,0 1,1 0,1 0,0 1,0 0,1 1,0-1,0 1,1 0,1 1,0-1,-4 21,7-28,1 1,0-1,0 1,1-1,-1 1,1-1,0 1,0-1,1 0,-1 1,1-1,0 0,0 0,0 0,0 0,1-1,0 1,0-1,0 1,0-1,0 0,1 0,-1-1,1 1,0 0,6 2,9 5,1-1,1 0,0-2,21 6,23 2,0-2,0-4,1-2,0-3,1-3,101-11,-109 0,-17-1</inkml:trace>
</inkml:ink>
</file>

<file path=ppt/ink/ink1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18.60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0,'30'0,"17"4,5 9,5 9,-1 12,3 13,1 12,-1 8,-3 3,0 2,-3-4,-5-7,-8-13,-11-11,-10-12</inkml:trace>
</inkml:ink>
</file>

<file path=ppt/ink/ink1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19.076"/>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0 115,'23'-15,"1"1,0 1,0 0,2 2,-1 1,1 1,1 2,-1 0,1 2,0 0,54 0,-78 5,1 0,-1 0,0 0,0 1,0-1,0 1,0 0,0 0,0 0,0 0,0 1,0-1,0 1,-1-1,1 1,3 3,-5-4,-1 0,1 0,-1-1,1 1,-1 0,1 0,-1 0,0 0,1 0,-1 0,0 0,0 0,0 0,0 0,0 0,0 0,0 0,0 0,0 0,-1 1,1 1,-1-1,0 0,-1 0,1 0,0 0,-1 0,1 0,-1 0,0 0,1 0,-5 2,-24 18,-1-2,-1-1,-39 17,36-19,-1 2,-50 37,85-56,0 1,0-1,1 0,-1 1,0-1,1 1,-1-1,1 1,-1-1,0 1,1-1,-1 1,1-1,-1 1,1 0,0-1,-1 1,1 0,0-1,-1 1,1 0,0 0,0-1,-1 1,1 0,0 0,0-1,0 1,0 0,0 0,0-1,0 1,1 0,-1 0,0 1,2-1,0 0,0 0,-1 1,1-1,0 0,0-1,0 1,0 0,0 0,0-1,0 1,5-1,80 4,-78-4,49-1,1-2,-1-3,0-3,81-22,-106 21</inkml:trace>
</inkml:ink>
</file>

<file path=ppt/ink/ink1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19.412"/>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69,'15'-11,"9"-4,7 1,7 2,4 4,2 3,2 3,-4 0,-5 2,-9 1</inkml:trace>
</inkml:ink>
</file>

<file path=ppt/ink/ink1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19.748"/>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1,'11'22,"8"20,0 12,-2 6,-5-4,-4-8,-4-12</inkml:trace>
</inkml:ink>
</file>

<file path=ppt/ink/ink1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20.093"/>
    </inkml:context>
    <inkml:brush xml:id="br0">
      <inkml:brushProperty name="width" value="0.05" units="cm"/>
      <inkml:brushProperty name="height" value="0.05" units="cm"/>
      <inkml:brushProperty name="color" value="#008C3A"/>
      <inkml:brushProperty name="ignorePressure" value="1"/>
    </inkml:brush>
  </inkml:definitions>
  <inkml:trace contextRef="#ctx0" brushRef="#br0">291 1,'-23'26,"-14"24,-10 15,-3 11,3 4,9-1,11-5,11-9,11-7,18-10,21-10,17-10,11-11,10-8,-8-6</inkml:trace>
</inkml:ink>
</file>

<file path=ppt/ink/ink1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20.429"/>
    </inkml:context>
    <inkml:brush xml:id="br0">
      <inkml:brushProperty name="width" value="0.05" units="cm"/>
      <inkml:brushProperty name="height" value="0.05" units="cm"/>
      <inkml:brushProperty name="color" value="#008C3A"/>
      <inkml:brushProperty name="ignorePressure" value="1"/>
    </inkml:brush>
  </inkml:definitions>
  <inkml:trace contextRef="#ctx0" brushRef="#br0">6 76,'12'-5,"139"-48,-135 48,0 1,1 1,-1 1,1 0,-1 1,1 0,23 4,-36-3,0 1,0-1,0 1,0 1,-1-1,1 0,0 1,0 0,-1 0,1 0,-1 0,1 0,-1 1,0 0,0-1,0 1,-1 0,1 0,-1 1,4 5,-5-7,0 1,0 0,-1 0,1 0,-1 0,0 0,0 0,0 0,0 0,0 0,-1 0,1 0,-1-1,0 1,0 0,0 0,0 0,0-1,0 1,-1-1,0 1,1-1,-1 1,0-1,0 0,0 0,0 0,-5 3,-25 20,-1-2,-1-1,-51 25,41-24,-70 50,111-72,1 0,0 1,0-1,0 1,0 0,0 0,1 0,-1 0,0 0,1 0,0 0,-1 1,1-1,0 1,0-1,0 0,-1 5,3-5,-1-1,1 1,0 0,-1-1,1 1,0-1,0 1,0-1,0 0,0 1,0-1,0 0,0 0,1 0,-1 1,0-1,1-1,-1 1,1 0,-1 0,1 0,-1-1,1 1,0-1,-1 1,1-1,3 0,21 7,1-2,-1-1,1-1,0-2,33-1,-7-4,87-17,-78 5,-13-1</inkml:trace>
</inkml:ink>
</file>

<file path=ppt/ink/ink1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20.767"/>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0,'4'26,"1"21,-4 12,-2 5,-1-2,0-7,0-10,1-8,4-10,1-11</inkml:trace>
  <inkml:trace contextRef="#ctx0" brushRef="#br0" timeOffset="1">133 88,'8'22,"5"20,2 13,1 5,-1-1,-1-5,2-10,-2-11</inkml:trace>
</inkml:ink>
</file>

<file path=ppt/ink/ink1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21.097"/>
    </inkml:context>
    <inkml:brush xml:id="br0">
      <inkml:brushProperty name="width" value="0.05" units="cm"/>
      <inkml:brushProperty name="height" value="0.05" units="cm"/>
      <inkml:brushProperty name="color" value="#008C3A"/>
      <inkml:brushProperty name="ignorePressure" value="1"/>
    </inkml:brush>
  </inkml:definitions>
  <inkml:trace contextRef="#ctx0" brushRef="#br0">737 1,'-52'7,"-37"7,-25 8,-13 4,-2 2,4-1,25-4</inkml:trace>
</inkml:ink>
</file>

<file path=ppt/ink/ink1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22.376"/>
    </inkml:context>
    <inkml:brush xml:id="br0">
      <inkml:brushProperty name="width" value="0.05" units="cm"/>
      <inkml:brushProperty name="height" value="0.05" units="cm"/>
      <inkml:brushProperty name="color" value="#008C3A"/>
      <inkml:brushProperty name="ignorePressure" value="1"/>
    </inkml:brush>
  </inkml:definitions>
  <inkml:trace contextRef="#ctx0" brushRef="#br0">291 161,'3'-5,"-2"-1,1 1,-1-1,1 0,-2 0,1 0,-1 0,1 0,-2 0,1 1,-1-1,0 0,0 0,0 0,-5-10,4 12,-1 0,1 0,-1 1,0-1,-1 1,1-1,0 1,-1 0,0 0,0 1,0-1,0 1,0 0,0 0,0 0,-1 1,1-1,-1 1,1 0,-8 0,6-1,-1 1,1 1,0-1,0 1,-1 0,1 1,0-1,0 1,-1 1,1-1,0 1,0 0,0 0,1 1,-1-1,0 1,1 1,0-1,0 1,0 0,0 0,0 0,1 1,0 0,0 0,0 0,-4 9,0 1,1 1,1 0,0 0,1 0,1 1,0 0,1-1,0 36,1-16,3 1,6 51,-5-73,1 0,0-1,2 1,-1-1,2 0,0 0,1-1,13 22,0-10</inkml:trace>
</inkml:ink>
</file>

<file path=ppt/ink/ink1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22.729"/>
    </inkml:context>
    <inkml:brush xml:id="br0">
      <inkml:brushProperty name="width" value="0.05" units="cm"/>
      <inkml:brushProperty name="height" value="0.05" units="cm"/>
      <inkml:brushProperty name="color" value="#008C3A"/>
      <inkml:brushProperty name="ignorePressure" value="1"/>
    </inkml:brush>
  </inkml:definitions>
  <inkml:trace contextRef="#ctx0" brushRef="#br0">565 63,'-57'-4,"-32"-1,-18 0,3-2,15-5,19-3,21 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19.62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11,'4'-4,"5"-2,10 5,2 2</inkml:trace>
</inkml:ink>
</file>

<file path=ppt/ink/ink1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23.075"/>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10,'57'-4,"29"-1,8 11,-5 13,-9 17,-16 19,-14 14,-11 10,-14 8,-10-1,-11-7,-15-5,-16-12,-11-13,-7-11,-3-8,3-9,9-8</inkml:trace>
</inkml:ink>
</file>

<file path=ppt/ink/ink1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23.422"/>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0 101,'74'-25,"0"3,2 4,139-15,-197 31,-1 2,1 0,0 1,-1 0,22 6,-35-6,0 0,1 0,-1 1,-1-1,1 1,0 0,0 0,-1 1,1-1,-1 1,0 0,4 3,-6-4,0 0,1 0,-1 1,0-1,0 0,0 1,0-1,0 1,-1-1,1 1,-1-1,0 1,0 0,1-1,-2 1,1-1,0 1,-1 0,1-1,-1 1,-1 3,-1 2,-1 0,0 0,-1-1,1 1,-2-1,1 0,-1 0,0-1,0 0,0 0,-1 0,0-1,-12 7,-11 6,0-2,-36 14,-51 11,79-29,1 1,-61 31,97-44,-1 1,1 0,0 0,-1-1,1 1,0 0,0 0,0 0,0 0,-1 1,1-1,1 0,-1 0,0 1,0-1,-1 3,2-3,0 0,0-1,0 1,0 0,1 0,-1-1,0 1,0 0,0-1,1 1,-1 0,0-1,1 1,-1-1,1 1,-1 0,0-1,1 1,0-1,-1 1,1-1,-1 1,1-1,1 1,4 2,1 1,-1-2,1 1,0-1,13 3,49 7,133 6,77-16,-175-3,-23 0</inkml:trace>
</inkml:ink>
</file>

<file path=ppt/ink/ink1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24.977"/>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0 403,'1'-4,"0"1,0 0,0-1,0 1,0 0,1 0,0-1,-1 1,1 0,0 1,0-1,1 0,-1 1,0-1,1 1,0 0,-1-1,1 1,0 1,0-1,0 0,1 1,-1-1,6-1,5-2,-1 1,1 0,1 0,23-1,245-9,248 2,-323 15,-129-3,636-26,-316-6,108-14,154-14,4 0,-429 28,274-2,-317 38,155-5,-299-3,-37 4</inkml:trace>
</inkml:ink>
</file>

<file path=ppt/ink/ink1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3:26.905"/>
    </inkml:context>
    <inkml:brush xml:id="br0">
      <inkml:brushProperty name="width" value="0.05" units="cm"/>
      <inkml:brushProperty name="height" value="0.05" units="cm"/>
      <inkml:brushProperty name="color" value="#008C3A"/>
      <inkml:brushProperty name="ignorePressure" value="1"/>
    </inkml:brush>
  </inkml:definitions>
  <inkml:trace contextRef="#ctx0" brushRef="#br0">222 61,'-19'-11,"0"1,0 1,-1 0,-28-8,44 16,-1 0,1 0,-1 0,0 1,1 0,-1-1,0 2,1-1,-1 0,1 1,-9 2,11-2,-1 1,1-1,0 0,0 1,0-1,0 1,0-1,1 1,-1 0,1 0,-1 0,1 0,-1 0,1 0,0 0,0 0,0 1,0-1,0 0,1 1,-1-1,1 1,-1 4,1-5,0 1,1 0,-1 0,1 0,-1 0,1 0,0-1,0 1,0 0,0-1,1 1,-1-1,1 1,-1-1,1 0,0 1,0-1,0 0,0 0,0 0,1-1,-1 1,0 0,1-1,-1 0,1 1,0-1,0 0,-1 0,7 0,-8 0,1 0,0 0,0-1,0 1,0-1,0 1,0-1,0 0,0 0,0 0,0 0,1 0,-1-1,0 1,0 0,0-1,0 0,-1 1,1-1,0 0,0 0,0 0,0 0,-1 0,1-1,-1 1,1 0,-1-1,1 1,-1-1,0 0,0 1,1-1,-1 0,0 0,-1 1,1-1,0 0,-1 0,2-4,-2 5,0 0,0 0,1 0,-1 0,0 0,0 0,0 0,0 0,0 0,0 0,-1-1,1 1,0 0,0 0,-1 0,1 0,-1 0,1 0,-1 1,1-1,-1 0,0 0,1 0,-1 0,0 1,0-1,1 0,-1 0,0 1,0-1,0 1,0-1,0 1,0-1,0 1,0 0,0-1,0 1,0 0,0 0,0 0,0 0,-1 0,1 0,0 0,0 0,0 0,0 1,0-1,0 0,-1 1,0 0,1-1,0 1,0 0,0-1,-1 1,1 0,0 0,0 0,0 0,0 0,0 0,1 0,-1 0,0 0,0 0,1 1,-1-1,1 0,-1 0,1 1,-1-1,1 0,0 1,0-1,0 0,0 1,0-1,0 0,0 1,0-1,0 1,0-1,1 0,-1 0,1 1,-1-1,1 0,-1 1,1-1,0 0,0 0,-1 0,3 2,0 0,0 0,0 0,0 0,0 0,1 0,-1-1,1 0,0 0,0 0,7 3,-10-4,1-1,-1 1,1-1,-1 1,0-1,1 0,-1 1,1-1,-1 0,1 0,-1 0,1 0,-1 0,1-1,-1 1,1 0,-1-1,1 1,-1-1,0 1,1-1,-1 0,0 1,0-1,1 0,-1 0,0 0,0 0,0 0,0 0,0 0,0-1,0 1,0-1,0 1,-1 0,1 0,-1 0,0 0,1 0,-1 0,0 0,0 0,0 0,0-1,0 1,0 0,0 0,0 0,0 0,0 0,-1 0,1 0,0 0,-1 0,1 0,-1 0,1 0,-1 0,1 1,-1-1,0 0,1 0,-1 0,0 1,0-1,1 0,-1 1,0-1,0 1,0-1,0 1,0-1,0 1,0 0,0-1,0 1,0 0,0 0,0 0,0 0,0 0,0 0,-2 0,-1-1,0 1,-1 0,1 0,0 0,-1 0,1 1,0 0,0 0,0 0,-1 0,-4 3,-3 5</inkml:trace>
</inkml:ink>
</file>

<file path=ppt/ink/ink1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07.142"/>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1,'0'0</inkml:trace>
</inkml:ink>
</file>

<file path=ppt/ink/ink1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07.534"/>
    </inkml:context>
    <inkml:brush xml:id="br0">
      <inkml:brushProperty name="width" value="0.05" units="cm"/>
      <inkml:brushProperty name="height" value="0.05" units="cm"/>
      <inkml:brushProperty name="color" value="#008C3A"/>
      <inkml:brushProperty name="ignorePressure" value="1"/>
    </inkml:brush>
  </inkml:definitions>
  <inkml:trace contextRef="#ctx0" brushRef="#br0">20 139,'-8'-19,"-2"-10,8 1,12 4,15 6,19 7,17 5,12 3,6 2,1 2,-3 0,-10 1,-12-1,-13 0,-17 3,-12 1</inkml:trace>
</inkml:ink>
</file>

<file path=ppt/ink/ink1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07.869"/>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0,'0'4,"12"1,14 0,18-1,17-1,13-1,9-5,1-2,-2 0,-11 1,-18 1</inkml:trace>
</inkml:ink>
</file>

<file path=ppt/ink/ink1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11.36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1 314,'-1'-9,"1"1,0-1,1 0,0 0,0 1,1-1,0 1,1-1,0 1,0 0,1 0,0 0,0 1,0-1,1 1,1 0,-1 0,1 1,0 0,0 0,10-7,3-2,0 1,1 1,1 0,0 2,1 0,0 2,1 0,-1 2,28-6,-11 5,0 2,0 1,0 3,73 3,-101 0,1 1,0 1,0-1,-1 2,0-1,1 2,-1 0,-1 0,1 1,-1 0,0 0,0 1,-1 1,0 0,0 0,-1 0,0 1,-1 1,0-1,0 1,-1 0,0 1,-1 0,0 0,0 0,-2 0,1 0,-1 1,-1 0,0 0,-1-1,0 1,-1 0,0 0,-1 0,0 0,-1 0,0 0,-1-1,0 1,-1-1,0 0,-1 0,-8 14,0-6,-1-2,0 0,-2 0,0-2,0 0,-1 0,-1-2,-1 0,0-1,0-1,-1-1,0-1,-1 0,-25 6,0-2,0-2,0-2,-1-2,0-2,-81-2,125-3,0 0,0 0,1 0,-1 0,0-1,0 1,0-1,1 0,-1 1,0-1,1-1,-1 1,1 0,-1-1,1 1,0-1,-1 0,1 1,0-1,0 0,0 0,-1-3,2 3,1 0,0 0,-1 0,1-1,0 1,0 0,0 0,0 0,1 0,-1 0,1 0,-1 0,1-1,0 1,-1 1,1-1,0 0,0 0,1 0,-1 0,0 1,1-1,-1 0,1 1,-1 0,1-1,0 1,-1 0,5-2,3-4,0 1,1 0,0 1,0 0,1 0,-1 1,1 1,0 0,0 0,0 1,0 0,0 1,1 0,12 2,-10 0,1 0,0 1,-1 1,1 1,-1 0,0 0,0 2,0 0,-1 0,16 11,19 16,-36-23,1 0,0-2,0 1,1-2,0 0,1 0,0-2,19 6,-13-7,-1-1,1-1,35 0,-18-5</inkml:trace>
</inkml:ink>
</file>

<file path=ppt/ink/ink1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11.721"/>
    </inkml:context>
    <inkml:brush xml:id="br0">
      <inkml:brushProperty name="width" value="0.05" units="cm"/>
      <inkml:brushProperty name="height" value="0.05" units="cm"/>
      <inkml:brushProperty name="color" value="#008C3A"/>
      <inkml:brushProperty name="ignorePressure" value="1"/>
    </inkml:brush>
  </inkml:definitions>
  <inkml:trace contextRef="#ctx0" brushRef="#br0">556 0,'4'0,"-6"4,-15 8,-15 11,-14 7,-13 4,-5 3,-3 2,3 0,5-5,8-3,10-7,7-8,10-7</inkml:trace>
</inkml:ink>
</file>

<file path=ppt/ink/ink1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12.155"/>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6,'5'-1,"0"0,1 0,-1 0,1 0,-1 1,1 0,-1 0,1 1,-1-1,1 1,-1 0,0 1,1-1,-1 1,0 0,0 1,0-1,0 1,-1 0,8 5,6 8,0 0,-1 0,22 31,-12-16,62 71,-2 0,122 109,-162-179,-31-23</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22.10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38,'1'-1,"1"0,0 1,0-1,0 1,0-1,0 1,0 0,0 0,1 0,-1 0,0 0,0 1,0-1,0 0,0 1,0-1,0 1,-1 0,1 0,0 0,0 0,0 0,-1 0,3 2,5 4,-1 1,0-1,9 13,-8-10,231 276,-220-261,27 28,-41-46,1 0,0-1,1 0,0-1,-1 1,2-1,-1-1,15 6,-21-9,1-1,0 0,0 0,0 1,0-2,0 1,0 0,0 0,0-1,0 0,-1 0,1 0,0 0,0 0,-1 0,1 0,-1-1,1 0,-1 1,1-1,-1 0,0 0,0 0,0-1,0 1,2-4,6-8,-1 0,0-1,8-20,-13 26,53-130,-42 99,1 0,1 1,3 1,25-38,-24 49</inkml:trace>
</inkml:ink>
</file>

<file path=ppt/ink/ink1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14.391"/>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66,'11'14,"0"1,-2-1,0 2,0-1,-2 1,0 0,-1 1,5 19,23 52,2-11,-36-78,0 1,0 0,0 0,0 0,0 0,0 0,0 0,0 0,0-1,0 1,0 0,0 0,0 0,0 0,0 0,0 0,0 0,0 0,0 0,1 0,-1 0,0-1,0 1,0 0,0 0,0 0,0 0,0 0,0 0,0 0,1 0,-1 0,0 0,0 0,0 0,0 0,0 0,0 0,0 0,1 0,-1 0,0 0,0 0,0 0,0 0,0 0,0 0,0 1,0-1,1 0,-1 0,0 0,0 0,0 0,0 0,0 0,0 0,0 0,0 0,0 0,0 1,3-19,-3-23,0 26,0 0,1 0,1 0,0 0,1 0,1 0,0 1,1 0,1-1,0 2,0-1,2 1,10-15,-11 18,1 1,1 0,0 0,0 1,0 0,1 1,0 0,1 0,0 1,0 1,0 0,0 0,1 1,0 0,0 1,20-2,-18 3,0 2,0 0,0 0,0 1,0 1,-1 0,17 6,-24-7,0 1,0 0,0 0,0 1,0 0,-1 0,1 0,-1 1,1-1,-1 1,-1 1,1-1,-1 1,1 0,-1 0,0 0,4 8,-1 6</inkml:trace>
</inkml:ink>
</file>

<file path=ppt/ink/ink1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14.84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1 293,'150'-62,"-132"53,0-1,0-1,-1 0,-1-1,28-26,-41 34,1 1,-1-1,0 0,-1 0,1 0,-1-1,0 1,0 0,0-1,0 0,-1 1,0-1,0 0,0 0,0-5,-1 7,0 1,-1-1,1 1,-1 0,1-1,-1 1,0-1,0 1,0 0,0 0,0-1,0 1,-1 0,1 0,-1 0,1 0,-1 1,0-1,0 0,0 1,0-1,0 1,0 0,0-1,0 1,-1 0,1 0,0 1,-1-1,-4-1,0 0,0 1,0-1,-1 1,1 0,0 1,-1 0,1 0,-1 0,1 1,-1 0,1 1,0-1,0 2,0-1,0 1,0 0,0 0,1 1,-1-1,1 2,0-1,0 1,1 0,-1 0,1 0,0 1,1 0,-1 0,1 0,0 0,1 1,-1-1,1 1,1 0,-1 0,1 0,0 1,-1 9,2-9,0 1,0-1,1 1,-1 0,2 0,0-1,0 1,0 0,1-1,0 1,1-1,0 0,0 0,1 0,0 0,0-1,1 1,0-1,0 0,0 0,1-1,0 0,1 0,0 0,-1-1,2 0,-1 0,0-1,1 0,12 5,-10-5,1 1,0-2,1 1,-1-1,0-1,1 0,-1-1,21 0,4-4</inkml:trace>
</inkml:ink>
</file>

<file path=ppt/ink/ink1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15.175"/>
    </inkml:context>
    <inkml:brush xml:id="br0">
      <inkml:brushProperty name="width" value="0.05" units="cm"/>
      <inkml:brushProperty name="height" value="0.05" units="cm"/>
      <inkml:brushProperty name="color" value="#008C3A"/>
      <inkml:brushProperty name="ignorePressure" value="1"/>
    </inkml:brush>
  </inkml:definitions>
  <inkml:trace contextRef="#ctx0" brushRef="#br0">382 19,'-3'-2,"0"0,0 0,-1 0,1 0,0 1,-1-1,0 1,1 0,-1 0,0 0,1 0,-1 1,0 0,0-1,0 1,-3 1,-62 10,52-6,1 0,-1 2,1 0,1 0,-1 2,1 0,1 0,0 2,-13 11,19-15,1 0,0 0,1 1,-1-1,2 2,-1-1,1 1,0-1,1 1,0 1,0-1,1 0,0 1,1 0,0 0,1-1,-1 13,2-18,1 0,0 0,0 0,0 0,0 0,0 0,1 0,0-1,0 1,0 0,0-1,0 0,1 1,0-1,-1 0,1 0,0-1,1 1,-1-1,0 1,1-1,-1 0,1 0,0-1,-1 1,1-1,0 1,6 0,10 3,1-1,-1 0,1-2,25 0,-9-2,63-9,-38-1</inkml:trace>
</inkml:ink>
</file>

<file path=ppt/ink/ink1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15.744"/>
    </inkml:context>
    <inkml:brush xml:id="br0">
      <inkml:brushProperty name="width" value="0.05" units="cm"/>
      <inkml:brushProperty name="height" value="0.05" units="cm"/>
      <inkml:brushProperty name="color" value="#008C3A"/>
      <inkml:brushProperty name="ignorePressure" value="1"/>
    </inkml:brush>
  </inkml:definitions>
  <inkml:trace contextRef="#ctx0" brushRef="#br0">19 1,'-17'528,"16"-519,1 1,0 0,0 0,0 0,2 0,-1 0,1 0,1 0,6 18,-6-23,1 1,-1-1,1 0,0 0,0 0,1-1,-1 1,1-1,0 0,0-1,0 1,1-1,-1 0,1 0,0-1,10 4,-10-4,0 0,0 0,0 0,0-1,1 1,-1-2,0 1,1-1,-1 0,0 0,1 0,-1-1,0 0,0-1,12-3,-3-5</inkml:trace>
</inkml:ink>
</file>

<file path=ppt/ink/ink1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16.341"/>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1,'4'0,"5"0,4 0,5 0,6 0,6 0,7 0,7 0,4 0,5 0,5 0,4 0,2 0,-2 0,-7 0,-10 0,-13 0</inkml:trace>
</inkml:ink>
</file>

<file path=ppt/ink/ink1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16.835"/>
    </inkml:context>
    <inkml:brush xml:id="br0">
      <inkml:brushProperty name="width" value="0.05" units="cm"/>
      <inkml:brushProperty name="height" value="0.05" units="cm"/>
      <inkml:brushProperty name="color" value="#008C3A"/>
      <inkml:brushProperty name="ignorePressure" value="1"/>
    </inkml:brush>
  </inkml:definitions>
  <inkml:trace contextRef="#ctx0" brushRef="#br0">342 0,'-2'6,"0"-1,0 0,0-1,0 1,-1 0,0-1,0 1,-1-1,1 0,-1 0,-6 5,-4 7,-126 170,122-157,1 1,1 0,1 1,-18 61,19-40,2 0,3 0,-4 81,12-104,1 0,2 0,0-1,2 1,1-1,2 1,0-1,13 29,-16-48,0 0,1 0,0 0,0-1,1 0,0 0,0 0,1-1,0 1,1-2,-1 1,1-1,1 0,15 8,0-6</inkml:trace>
</inkml:ink>
</file>

<file path=ppt/ink/ink1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17.414"/>
    </inkml:context>
    <inkml:brush xml:id="br0">
      <inkml:brushProperty name="width" value="0.05" units="cm"/>
      <inkml:brushProperty name="height" value="0.05" units="cm"/>
      <inkml:brushProperty name="color" value="#008C3A"/>
      <inkml:brushProperty name="ignorePressure" value="1"/>
    </inkml:brush>
  </inkml:definitions>
  <inkml:trace contextRef="#ctx0" brushRef="#br0">248 267,'1'0,"65"-88,-61 81,0-1,-1 0,0 0,0 0,-1 0,0 0,-1-1,0 1,0-1,1-11,-4 17,1 0,-1 0,0 0,0 0,0 0,0 0,-1 0,1 0,-1 0,1 1,-1-1,0 1,0-1,0 1,-1 0,1 0,0 0,-1 0,1 0,-1 0,0 1,0-1,0 1,1 0,-1 0,0 0,-5-1,-4-1,0-1,-1 2,0 0,1 0,-20 1,25 2,-1 0,1 0,0 1,-1 0,1 0,0 1,0 0,0 0,1 1,-1-1,1 1,0 1,0 0,0-1,0 2,1-1,0 1,0-1,1 1,-1 1,1-1,1 1,-5 10,-2 3,2 0,1 0,0 1,2 0,0 0,-3 43,7-43,2-1,-1 0,2 0,1 0,1 0,0 0,1 0,10 20,5 6,2-1,30 45,-35-62</inkml:trace>
</inkml:ink>
</file>

<file path=ppt/ink/ink1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17.858"/>
    </inkml:context>
    <inkml:brush xml:id="br0">
      <inkml:brushProperty name="width" value="0.05" units="cm"/>
      <inkml:brushProperty name="height" value="0.05" units="cm"/>
      <inkml:brushProperty name="color" value="#008C3A"/>
      <inkml:brushProperty name="ignorePressure" value="1"/>
    </inkml:brush>
  </inkml:definitions>
  <inkml:trace contextRef="#ctx0" brushRef="#br0">773 1,'-38'7,"-30"7,-28 0,-15 2,-4 2,7-2,9 0,19-3,22-3</inkml:trace>
</inkml:ink>
</file>

<file path=ppt/ink/ink1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18.211"/>
    </inkml:context>
    <inkml:brush xml:id="br0">
      <inkml:brushProperty name="width" value="0.05" units="cm"/>
      <inkml:brushProperty name="height" value="0.05" units="cm"/>
      <inkml:brushProperty name="color" value="#008C3A"/>
      <inkml:brushProperty name="ignorePressure" value="1"/>
    </inkml:brush>
  </inkml:definitions>
  <inkml:trace contextRef="#ctx0" brushRef="#br0">578 0,'-26'30,"-24"25,-15 15,-7 6,-3 1,4-4,6-8,11-6,11-11,8-9,19-11,11-11</inkml:trace>
</inkml:ink>
</file>

<file path=ppt/ink/ink1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18.974"/>
    </inkml:context>
    <inkml:brush xml:id="br0">
      <inkml:brushProperty name="width" value="0.05" units="cm"/>
      <inkml:brushProperty name="height" value="0.05" units="cm"/>
      <inkml:brushProperty name="color" value="#008C3A"/>
      <inkml:brushProperty name="ignorePressure" value="1"/>
    </inkml:brush>
  </inkml:definitions>
  <inkml:trace contextRef="#ctx0" brushRef="#br0">179 91,'12'-12,"1"0,0 1,1 1,21-13,-30 20,1 0,0 0,-1 0,1 1,0 0,0 0,0 1,1 0,-1 0,0 0,0 1,1 0,-1 0,0 0,9 3,-14-3,1 0,-1 1,1-1,-1 0,1 1,-1 0,0-1,0 1,1 0,-1 0,0 0,0 0,0 0,0 0,0 0,0 0,0 0,0 0,0 0,0 1,-1-1,1 0,0 1,-1-1,0 1,1-1,-1 0,0 1,1-1,-1 1,0-1,0 1,0-1,0 1,-1-1,1 1,0-1,0 1,-1-1,1 0,-2 3,0 2,-1 0,0 0,0 0,-1 0,0 0,0-1,-8 10,-20 14,-1-1,-56 34,58-41,0 0,1 3,-52 52,78-72,0 0,1 1,0-1,0 1,0 0,0 0,1 0,-1 0,-1 9,4-13,0 1,0-1,0 1,0-1,0 1,0-1,0 1,1-1,-1 1,0-1,1 0,-1 1,1-1,0 0,0 1,-1-1,1 0,0 0,0 1,0-1,0 0,0 0,0 0,0 0,1-1,-1 1,0 0,1 0,-1-1,0 1,1-1,-1 1,1-1,-1 1,0-1,1 0,-1 0,1 0,1 0,46 6,1-3,0-2,-1-2,93-15,-129 15,1-1,0-1,-1 0,1 0,-1-2,0 0,21-11,-12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22.57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1263 1,'-17'8,"-13"8,-15 4,-12 3,-8 3,-6 0,-8 4,-2 1,-4 4,-5 0,-8-2,2-6,-1-4,4-6,9-1,12-4,12-4,18-3</inkml:trace>
</inkml:ink>
</file>

<file path=ppt/ink/ink1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19.559"/>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24,'10'129,"-7"-72,11 58,-14-112,0-1,0 0,1 1,-1-1,1 0,0 1,0-1,0 0,0 0,0 0,0 0,1 0,-1 0,1 0,-1 0,1 0,0-1,2 3,-3-4,1 1,0-1,0 0,-1 0,1 0,0 0,0 0,0 0,-1 0,1 0,0-1,-1 1,1-1,0 0,0 1,-1-1,1 0,-1 0,1 0,-1 0,1 0,-1 0,0 0,1 0,0-2,84-86,-64 64,1 1,44-35,-66 58,0 0,0 0,0 0,0 0,0 0,0 0,0 0,0 1,0-1,1 1,-1-1,0 1,0-1,1 1,-1 0,0-1,1 1,-1 0,0 0,1 0,-1 0,0 0,1 0,-1 1,0-1,1 0,-1 1,0-1,0 1,1-1,-1 1,0-1,0 1,0 0,0 0,0 0,0 0,0-1,1 3,2 3,-1 0,0 1,0-1,0 1,-1 0,2 9,4 13,-3-19,-1 0,2 0,-1 0,1-1,1 0,-1 0,2-1,-1 1,1-2,16 14,-20-19,0 1,0 0,0-1,0 0,1 0,-1 0,1 0,0-1,-1 0,1 0,0 0,0 0,-1-1,1 0,0 0,0 0,0-1,-1 1,1-1,0 0,0-1,-1 1,1-1,-1 0,0 0,9-5,-4 0,0 0,0 0,-1-1,0 0,0 0,-1-1,0 0,-1 0,0-1,0 0,-1 0,0 0,6-20,-5 6,0-1,-1 0,-2-1,0 1,-2-27,-1 15</inkml:trace>
</inkml:ink>
</file>

<file path=ppt/ink/ink1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20.09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1,'53'-1,"0"3,55 10,-87-8,0 1,-1 0,0 2,-1 0,1 2,-1 0,-1 1,23 15,9 12,-2 1,-1 3,-2 1,-2 3,-2 1,-2 3,-3 0,37 66,-60-89,-2 1,-1 0,0 0,-3 2,0-1,-1 0,-2 1,-1 0,-2 0,0 0,-7 51,-8 12,-3-2,-41 120,37-141,-4 0,-48 95,51-123,-2-1,-2-1,-1-2,-64 67,49-66,-25 27,62-60,1 0,0 0,0 1,0 0,1-1,-1 2,2-1,-1 0,1 0,-3 11,3 5</inkml:trace>
</inkml:ink>
</file>

<file path=ppt/ink/ink1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26.652"/>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0,'1'1,"0"-1,0 1,0-1,0 1,0 0,0-1,0 1,-1 0,1-1,0 1,0 0,-1 0,1 0,-1 0,1 0,-1 0,1 0,-1 0,1 0,-1 0,0 0,0 0,1 0,-1 0,0 0,0 2,4 36,-4-32,3 54,-4-34,2 0,2 0,0 0,1 0,2-1,15 45,-19-67,-1-1,1 1,0-1,0 0,0 1,0-1,0 0,1 0,0 0,-1-1,1 1,0-1,0 1,1-1,-1 0,0 0,1-1,-1 1,7 1,-5-2,1 0,-1-1,0 0,1 0,-1 0,0-1,1 1,-1-2,0 1,0 0,0-1,8-4,5-3,0-1,-1-1,-1-1,0 0,-1-1,21-22,-22 17,0-1,-1-1,0 0,-2 0,-1-1,0-1,8-27,-18 46,1 1,0 0,0 0,0 0,0 0,0 0,1 0,-1 0,0 0,1 0,0 0,3-2,-4 3,0 1,-1 0,1-1,0 1,0 0,0-1,0 1,0 0,0 0,0 0,0 0,0 0,-1 0,1 0,0 0,0 0,0 1,0-1,0 0,0 1,0-1,1 1,3 3,-1-1,1 1,-1 0,1 1,-1-1,0 1,-1 0,5 7,20 35,35 82,-37-72,-19-42</inkml:trace>
</inkml:ink>
</file>

<file path=ppt/ink/ink1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27.237"/>
    </inkml:context>
    <inkml:brush xml:id="br0">
      <inkml:brushProperty name="width" value="0.05" units="cm"/>
      <inkml:brushProperty name="height" value="0.05" units="cm"/>
      <inkml:brushProperty name="color" value="#AB008B"/>
      <inkml:brushProperty name="ignorePressure" value="1"/>
    </inkml:brush>
  </inkml:definitions>
  <inkml:trace contextRef="#ctx0" brushRef="#br0">322 89,'-37'0,"-93"3,113-1,0 0,0 1,1 0,-1 2,-22 8,38-12,-1-1,0 1,0 0,0 0,0-1,1 1,-1 1,0-1,1 0,-1 0,1 1,-1-1,1 1,0-1,-1 1,1-1,0 1,0 0,0 0,0 2,1-3,0 1,0-1,0 1,0-1,0 1,1-1,-1 1,1-1,-1 0,1 1,0-1,-1 0,1 1,0-1,0 0,0 0,0 0,0 0,0 0,2 2,8 5,0-1,0 0,1 0,18 7,21 8,87 43,-125-57,0 0,0 1,-1 0,0 1,0 1,-1-1,15 20,-24-28,-1 0,1 0,0 1,-1-1,0 0,1 0,-1 1,0-1,0 0,0 1,-1-1,1 1,-1 0,1-1,-1 1,0-1,0 1,0 0,0-1,0 1,-1-1,-1 6,1-6,-1 0,0 0,0 0,0 0,0 0,0 0,0-1,0 1,-1-1,1 0,-1 1,1-1,-1 0,1 0,-1-1,0 1,1-1,-1 1,0-1,1 0,-6 0,2 0,1 0,-1 0,1-1,-1 0,1 0,-1 0,1-1,-1 1,1-1,0-1,0 1,0-1,0 0,1 0,-6-4,8 5,1 1,-1-1,0 0,1 0,0 0,-1 0,1 0,0 0,0 0,0 0,1-1,-1 1,0 0,1 0,-1-1,1 1,0 0,0-1,0 1,0-1,0 1,1 0,-1-1,1 1,-1 0,1 0,0-1,0 1,0 0,0 0,0 0,0 0,1 0,-1 0,1 0,-1 1,1-1,2-1,6-7,1 0,0 1,0 0,1 1,0 1,21-10,85-31,-79 33,71-21,-72 25,-1-1,-1-2,0-1,55-32,-89 46,0 0,0 0,-1 0,1-1,0 1,-1 0,1-1,-1 1,1-1,-1 1,1-1,-1 0,0 0,0 1,0-1,0 0,0 0,-1 0,1 0,0 0,-1 0,0 0,1-1,-1-1,-1 1,0 1,0 0,0 0,0 0,0 0,0 0,-1 0,1 0,-1 0,0 0,1 0,-1 1,0-1,0 1,0-1,0 1,-4-2,-4-2,0 1,0 0,0 0,-1 1,0 0,0 1,0 0,-13-1,20 4,1-1,-1 0,0 1,1-1,-1 1,1 0,-1 1,1-1,-1 0,1 1,0 0,0 0,-1 0,1 0,1 0,-1 1,-3 3,1-1,1 1,0-1,1 1,-1 1,1-1,0 0,1 1,-4 11,2-1,1 0,1 1,0-1,1 1,1 0,4 27,-3-36,0-1,0 0,1 1,0-1,0 0,1 0,0 0,1-1,0 1,0-1,0 1,1-1,0-1,1 1,-1-1,1 0,0 0,1-1,0 1,-1-1,2-1,-1 0,0 0,1 0,0-1,0 0,0 0,0-1,0 0,1 0,-1-1,10 0,29 2</inkml:trace>
</inkml:ink>
</file>

<file path=ppt/ink/ink1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27.73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1,'3'15,"6"16,5 18,-1 16,2 11,2 9,-2 0,1-6,-4-10,-2-12,-4-16</inkml:trace>
</inkml:ink>
</file>

<file path=ppt/ink/ink1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28.071"/>
    </inkml:context>
    <inkml:brush xml:id="br0">
      <inkml:brushProperty name="width" value="0.05" units="cm"/>
      <inkml:brushProperty name="height" value="0.05" units="cm"/>
      <inkml:brushProperty name="color" value="#AB008B"/>
      <inkml:brushProperty name="ignorePressure" value="1"/>
    </inkml:brush>
  </inkml:definitions>
  <inkml:trace contextRef="#ctx0" brushRef="#br0">842 1,'-60'7,"-43"7,-22 0,-8-1,2 0,13-2,20-7,25-3</inkml:trace>
</inkml:ink>
</file>

<file path=ppt/ink/ink1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28.453"/>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0,'18'28,"-2"1,-1 1,-1 0,-1 0,10 43,-10-21,-2 1,5 77,-16-128,-1 0,1-1,0 1,0 0,1-1,-1 1,0 0,0 0,1-1,-1 1,1-1,0 1,-1 0,1-1,0 1,0-1,0 1,0-1,0 0,0 1,0-1,1 0,-1 0,0 0,1 0,1 1,0-2,0 0,0 0,0 0,0-1,-1 0,1 1,0-1,0 0,-1 0,1 0,-1-1,1 1,-1-1,1 1,3-5,98-81,-77 60,2 2,49-32,-77 56,0 0,1 1,-1-1,0 0,0 1,0-1,1 1,-1-1,0 1,0 0,1-1,-1 1,0 0,1 0,-1 0,0 0,1 0,-1 0,0 0,1 1,-1-1,0 0,1 1,-1-1,0 1,0-1,0 1,1 0,-1 0,0-1,0 1,0 0,0 0,0 0,-1 0,1 0,0 0,0 0,0 2,4 5,-1 1,-1 0,1-1,3 18,2 5,-4-22,0 0,1-1,0 0,0 0,1 0,-1-1,2 0,-1 0,1-1,0 0,0 0,1-1,0 0,0-1,0 1,0-2,1 1,-1-1,1-1,0 0,0 0,0-1,0 0,13-1,-11 0,-1 0,1-1,-1 0,1 0,-1-1,1-1,-1 0,0-1,0 0,0 0,-1-1,1-1,-1 1,-1-2,1 0,-1 0,0 0,0-1,-1 0,12-17,-18 22,1 0,-1 0,-1 0,1-1,0 1,-1 0,0-1,0 1,0-1,0 0,0 1,-1-1,1 0,-1 1,0-1,-1 0,1 1,0-1,-1 0,0 1,0-1,0 1,0-1,-1 1,1-1,-1 1,-4-6,2 4,-1 1,1-1,-1 1,0 0,0 1,-1-1,1 1,-1 0,0 1,1-1,-1 1,0 0,0 1,-1-1,-10 0,10 1,1 1,0 0,-1 1,1 0,0 0,0 0,-1 0,1 1,0 0,0 0,0 1,1 0,-1 0,1 0,-1 1,1 0,0 0,1 0,-1 0,1 1,-1 0,1 0,1 0,-1 0,1 0,0 1,-3 6,3-5,0-1,0 1,1 0,0 0,0 0,1 0,0 0,0 1,1-1,0 0,0 0,0 1,1-1,0 0,1 0,-1 0,1 0,1 0,-1 0,1 0,1-1,-1 1,8 8,-4-7,1 0,0-1,0 0,1-1,0 0,0 0,0-1,1 0,0-1,0 0,18 5,1-2,0-1,58 3,-7-6</inkml:trace>
</inkml:ink>
</file>

<file path=ppt/ink/ink1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28.78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1,'15'26,"8"28,1 19,-4 13,-5 2,-5-2,-5-8,-3-13,-1-15,2-19,1-15</inkml:trace>
</inkml:ink>
</file>

<file path=ppt/ink/ink1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29.11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1003 0,'-60'0,"-42"4,-31 4,-14 10,-2 4,2 3,12 1,28-5</inkml:trace>
  <inkml:trace contextRef="#ctx0" brushRef="#br0" timeOffset="1">429 265,'-49'7,"-35"3,-18 0,-3 1,17 0</inkml:trace>
</inkml:ink>
</file>

<file path=ppt/ink/ink1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29.57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109 69,'-10'6,"1"-1,-1 1,2 1,-1-1,0 1,-7 10,12-14,0 2,1-1,-1 0,1 1,0-1,1 1,-1 0,1 0,0 0,0 0,1 0,-1 0,1 1,-1 4,3-8,-1 0,0 0,1 0,-1 0,1 0,0 0,0-1,0 1,0 0,0-1,0 1,0-1,0 1,0-1,1 1,-1-1,1 0,-1 0,1 1,-1-1,1 0,0-1,0 1,-1 0,1 0,0-1,0 1,0-1,0 1,3-1,66 7,-66-6,24-1,0-1,-1-1,44-9,-56 7,0 0,0-1,-1 0,0-1,0-1,-1-1,24-15,-36 21,1 1,-1-1,0 0,0 0,0 0,0 0,0 0,0 0,0 0,-1-1,1 1,-1-1,0 1,0-1,0 0,0 1,0-1,0 0,-1 0,1-3,-1 3,-1 0,0 1,0-1,0 0,0 1,0-1,0 0,-1 1,1 0,-1-1,1 1,-1 0,0 0,0 0,0 0,0 0,-1 0,1 1,0-1,-5-2,-18-8,-1 1,0 1,0 2,-1 0,1 2,-2 1,1 1,-1 1,1 1,-54 4,48 3</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23.17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0,'3'4,"-1"-1,1 1,-1-1,0 1,0 0,0 0,-1 0,1 0,-1 0,0 0,0 1,0 5,2 59,-3-46,-1 103,2 44,-1-162,1 0,0-1,0 1,0 0,1-1,1 1,-1-1,1 0,0 0,1 0,0 0,0 0,0-1,1 0,8 9,-6-8,1-1,0 0,1 0,-1-1,1 0,0-1,0 0,1 0,-1-1,18 4,2-3,0-1,1-1,0-1,-1-1,1-2,-1-2,34-7,-43 7,5 0,-1-2,26-9,-27 5</inkml:trace>
</inkml:ink>
</file>

<file path=ppt/ink/ink1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29.91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8,'6'19,"3"8,0 1,2-2,1 0,22 35,-31-56,1 1,0-1,1 0,-1 0,1 0,0 0,0-1,0 0,1 0,-1 0,1-1,0 0,0 0,0 0,1-1,-1 0,0 0,1-1,0 1,-1-1,1-1,0 0,-1 0,12-1,3-3,1-2,0 0,-1-2,0 0,-1-1,0-2,-1 0,0 0,0-2,-1-1,-1 0,0-1,28-33,-40 42,0 0,-1-1,1 0,-1 0,-1 0,1 0,3-12,-4-4</inkml:trace>
</inkml:ink>
</file>

<file path=ppt/ink/ink1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30.25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1 217,'7'7,"7"3,8-4,8-11,2-8,4-13,3-6,2-5,-1 0,-5 6,0 5,-3 7,2 6,1 13,3 11,-5 3</inkml:trace>
</inkml:ink>
</file>

<file path=ppt/ink/ink1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30.67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1,'0'11,"1"-1,0 1,1-1,0 1,1-1,0 0,1 0,0 0,0 0,1-1,1 1,-1-1,1-1,1 1,0-1,0 0,15 13,-10-12,0 0,0 0,1-1,0-1,0 0,1-1,0 0,0-1,0-1,1 0,-1-1,18 1,-2-2,0-1,0-2,0 0,50-11,-66 9,-1 0,0-1,0 0,0-1,0 0,-1-1,0-1,0 0,-1 0,0-1,0-1,15-15,-24 22,1-1,-1 1,1-1,-1 0,0 0,0 0,0 0,-1 0,1 0,-1-1,0 1,0 0,0-1,0 1,0-1,-1 1,1-1,-1 0,0 1,0-1,-1 1,1-1,-1 1,1-1,-1 1,0-1,-1 1,1 0,-3-6,0 4,0 1,0-1,-1 1,1-1,-1 2,0-1,0 0,-1 1,1 0,0 0,-1 0,0 1,0 0,0 0,-9-1,10 1,-1 1,0 0,0 1,0-1,0 1,0 0,0 1,0-1,1 1,-1 0,0 1,0 0,1-1,-1 2,1-1,-7 4,10-4,-1 0,1 0,0 0,0 0,0 0,0 1,0-1,0 0,1 1,-1 0,1-1,0 1,0 0,-1 4,1-2,0 0,0 1,1-1,0 0,0 1,1-1,-1 0,1 0,0 0,3 9,2 0,0-1,1 0,1 0,0 0,0-1,1 0,1 0,0-1,1-1,0 0,0 0,1-1,1 0,-1-1,1-1,0 0,1 0,0-2,0 0,0 0,16 2,-22-7,-1 0,1 0,-1 0,1-1,-1-1,0 1,1-1,-1 0,13-7,61-36,-55 29,55-31,2 3,153-59,-189 88</inkml:trace>
</inkml:ink>
</file>

<file path=ppt/ink/ink1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31.02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1,'0'0</inkml:trace>
</inkml:ink>
</file>

<file path=ppt/ink/ink1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31.740"/>
    </inkml:context>
    <inkml:brush xml:id="br0">
      <inkml:brushProperty name="width" value="0.05" units="cm"/>
      <inkml:brushProperty name="height" value="0.05" units="cm"/>
      <inkml:brushProperty name="color" value="#AB008B"/>
      <inkml:brushProperty name="ignorePressure" value="1"/>
    </inkml:brush>
  </inkml:definitions>
  <inkml:trace contextRef="#ctx0" brushRef="#br0">46 1,'-7'22,"-3"16,0 12,3 12,1 8,3 6,1 2,1-1,1-7,4-10,6-13,7-14,6-12,-2-10</inkml:trace>
</inkml:ink>
</file>

<file path=ppt/ink/ink1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32.072"/>
    </inkml:context>
    <inkml:brush xml:id="br0">
      <inkml:brushProperty name="width" value="0.05" units="cm"/>
      <inkml:brushProperty name="height" value="0.05" units="cm"/>
      <inkml:brushProperty name="color" value="#AB008B"/>
      <inkml:brushProperty name="ignorePressure" value="1"/>
    </inkml:brush>
  </inkml:definitions>
  <inkml:trace contextRef="#ctx0" brushRef="#br0">678 1,'-53'3,"-39"6,-20 5,-2-1,12-2,14-2,19-4,22-2</inkml:trace>
</inkml:ink>
</file>

<file path=ppt/ink/ink1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32.408"/>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0 439,'4'0,"1"-8,0-9,3-14,7-13,16-13,15-9,13 0,10 3,2 12,-9 15</inkml:trace>
</inkml:ink>
</file>

<file path=ppt/ink/ink1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32.740"/>
    </inkml:context>
    <inkml:brush xml:id="br0">
      <inkml:brushProperty name="width" value="0.05" units="cm"/>
      <inkml:brushProperty name="height" value="0.05" units="cm"/>
      <inkml:brushProperty name="color" value="#AB008B"/>
      <inkml:brushProperty name="ignorePressure" value="1"/>
    </inkml:brush>
  </inkml:definitions>
  <inkml:trace contextRef="#ctx0" brushRef="#br0">401 0,'0'0,"1"0,-1 0,0 0,1 0,-1 0,1 0,-1 0,0 0,1 1,-1-1,0 0,1 0,-1 0,0 0,1 1,-1-1,0 0,1 0,-1 0,0 1,0-1,1 0,-1 1,0-1,0 0,1 1,-1-1,0 0,0 1,0-1,0 0,0 1,1-1,-1 0,0 1,0-1,0 1,0-1,0 0,0 1,0-1,0 0,0 1,-1 0,-18 13,-39 9,51-21,-12 5,-27 8,0 2,2 3,-77 44,115-60,0 1,0 0,1 0,-1 0,-6 10,11-15,0 1,0 0,1 0,-1 0,0 0,1 0,-1 0,1 1,-1-1,1 0,-1 0,1 0,0 0,-1 1,1-1,0 0,0 0,0 0,0 1,0-1,0 0,1 0,-1 1,0-1,1 0,-1 0,1 0,-1 0,1 0,-1 0,1 1,0-1,-1 0,1-1,0 1,0 0,0 0,0 0,0 0,0-1,1 2,8 3,0-1,0 0,0 0,1-1,-1-1,1 1,0-2,20 2,92-5,-120 2,34-2,-1-1,47-11,-72 11,-1 1,0-1,0-1,0 0,-1 0,1-1,-1 0,0-1,0 0,-1 0,0-1,14-14,-20 19,0 0,-1 0,1 0,-1 0,1 0,-1 0,0 0,0-1,0 1,0 0,0-1,0 1,-1 0,1-1,-1 1,0-1,0 1,0-1,0 1,0-1,0 1,-1-1,1 1,-2-3,2 4,0 1,-1 0,1 0,0 0,-1 0,1 0,0 0,-1 0,1 0,-1 0,1 0,0 0,-1 0,1 0,-1 0,1 0,0 0,-1 0,1 0,0 0,-1 0,1 1,0-1,-1 0,1 0,0 0,-1 1,1-1,0 0,0 1,-1-1,1 0,0 0,0 1,0-1,-1 0,1 1,0-1,0 1,0-1,0 0,0 1,0-1,0 0,0 1,0-1,0 1,0-1,0 0,0 1,-7 23,4-5,0 0,1 0,0 24,2-38,0-1,1 0,-1 0,1 0,-1 0,1 0,1 0,-1 0,0 0,1 0,0-1,0 1,0 0,0-1,0 0,1 1,0-1,0 0,0 0,0-1,0 1,4 2,10 2</inkml:trace>
</inkml:ink>
</file>

<file path=ppt/ink/ink1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33.072"/>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1,'13'28,"-2"2,9 36,-3-11,-16-53,-1 1,1-1,0 0,0 0,0 0,1 0,-1 0,0 0,1-1,-1 1,1 0,-1-1,1 1,0-1,0 1,0-1,0 0,0 0,0 0,0 0,0 0,0 0,0-1,1 1,-1-1,0 1,0-1,1 0,-1 0,0 0,1 0,-1-1,0 1,0 0,1-1,-1 0,0 1,0-1,4-2,11-4,-1-1,1-1,-1 0,15-12,-10 7,3-1,1 0,0 2,1 1,1 1,0 1,28-6,-47 15,-1 0,0 0,1 0,-1 1,1 0,-1 1,0 0,1 0,-1 0,0 1,0 0,9 4,-10-3,-1 0,0 0,0 1,0 0,0 0,-1 1,1-1,-1 1,0 0,-1 0,1 0,-1 0,0 1,0 0,-1-1,4 11,2 8,-2-3</inkml:trace>
</inkml:ink>
</file>

<file path=ppt/ink/ink1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33.406"/>
    </inkml:context>
    <inkml:brush xml:id="br0">
      <inkml:brushProperty name="width" value="0.05" units="cm"/>
      <inkml:brushProperty name="height" value="0.05" units="cm"/>
      <inkml:brushProperty name="color" value="#AB008B"/>
      <inkml:brushProperty name="ignorePressure" value="1"/>
    </inkml:brush>
  </inkml:definitions>
  <inkml:trace contextRef="#ctx0" brushRef="#br0">342 1,'-51'0,"0"2,0 3,0 2,-52 14,72-10,31-11,0 0,0 0,-1 0,1 0,0 1,0-1,-1 0,1 0,0 0,0 0,0 0,0 1,-1-1,1 0,0 0,0 0,0 1,0-1,0 0,-1 0,1 1,0-1,0 0,0 0,0 0,0 1,0-1,0 0,0 0,0 1,0-1,0 0,0 0,0 1,0-1,0 0,0 0,0 1,1-1,-1 0,0 0,0 0,0 1,0-1,0 0,0 0,1 0,-1 1,0-1,0 0,0 0,1 0,-1 0,0 0,0 1,0-1,1 0,-1 0,0 0,0 0,1 0,-1 0,0 0,0 0,1 0,-1 0,0 0,1 0,20 5,25-1,56-3,-51-1,54 6,-91-4,1 0,-1 1,0 1,0 0,0 1,0 1,-1 0,16 10,-26-15,0 1,0-1,0 1,-1 0,1 0,0 0,-1 1,0-1,0 1,1-1,-1 1,-1 0,1 0,0 0,-1 0,1 0,-1 0,0 0,0 0,0 0,-1 1,1-1,-1 0,0 1,0-1,0 0,-1 6,0-5,-1 1,0-1,0 1,-1-1,1 0,-1 0,0 0,0 0,0 0,-1-1,1 1,-1-1,0 0,0 0,0 0,0-1,-9 5,-2 0,-1-1,1 0,-1-2,0 1,0-2,0 0,-1-1,1 0,-1-2,1 0,-22-2,0-7</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23.52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51,'12'0,"9"0,5 0,1 0,10 0,10 0,10 0,12-4,10-2,10-3,0-1,-5 2,-9 1,-14 3,-12 2,-15 1</inkml:trace>
</inkml:ink>
</file>

<file path=ppt/ink/ink1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33.743"/>
    </inkml:context>
    <inkml:brush xml:id="br0">
      <inkml:brushProperty name="width" value="0.05" units="cm"/>
      <inkml:brushProperty name="height" value="0.05" units="cm"/>
      <inkml:brushProperty name="color" value="#AB008B"/>
      <inkml:brushProperty name="ignorePressure" value="1"/>
    </inkml:brush>
  </inkml:definitions>
  <inkml:trace contextRef="#ctx0" brushRef="#br0">609 306,'28'-24,"48"-54,-68 68,1 0,-2-1,1-1,-2 1,1-1,-2 0,1-1,5-20,-11 31,1-1,-1 1,1-1,-1 0,0 1,0-1,0 1,0-1,0 1,-1-1,1 1,-1-1,0 1,1-1,-1 1,0 0,0-1,-1 1,1 0,0 0,-1 0,0 0,1 0,-1 0,0 0,0 0,0 1,0-1,0 1,0 0,-1-1,1 1,0 0,-1 0,1 0,-1 1,1-1,-1 1,-4-1,-3-1,-1 1,1 0,-1 1,1 0,-1 1,1 0,-1 1,-14 4,5 1,0 1,1 1,0 0,1 2,0 0,0 1,2 1,-1 0,2 1,-1 1,2 1,0 0,1 0,1 2,1-1,0 2,1-1,-7 21,2-3,2 1,2 0,1 0,2 1,2 1,1-1,3 1,3 76,0-97,1-1,0 1,1-1,1 1,1-1,1-1,0 1,1-1,1 0,0 0,19 25,-3-14</inkml:trace>
  <inkml:trace contextRef="#ctx0" brushRef="#br0" timeOffset="1">632 659,'-60'0,"-39"0,-17 0,-1 4,13 1,23 4,26 0</inkml:trace>
</inkml:ink>
</file>

<file path=ppt/ink/ink1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34.159"/>
    </inkml:context>
    <inkml:brush xml:id="br0">
      <inkml:brushProperty name="width" value="0.05" units="cm"/>
      <inkml:brushProperty name="height" value="0.05" units="cm"/>
      <inkml:brushProperty name="color" value="#AB008B"/>
      <inkml:brushProperty name="ignorePressure" value="1"/>
    </inkml:brush>
  </inkml:definitions>
  <inkml:trace contextRef="#ctx0" brushRef="#br0">310 66,'-34'5,"1"0,-62 20,84-21,-1 1,1-1,0 2,1 0,-1 0,1 1,0 0,1 0,0 1,0 1,-11 12,19-19,-1-1,1 1,0 0,-1 0,1-1,0 1,0 0,0 0,1 0,-1 0,0 0,1 0,-1 0,1 0,0 0,-1 0,1 0,0 1,0-1,1 0,-1 0,0 0,1 0,0 3,1-3,0 1,-1-1,1 0,1 0,-1 0,0 0,0 0,1 0,-1-1,1 1,-1-1,1 0,0 0,0 0,3 1,14 3,0-1,0-1,38 0,-57-3,43 1,0-2,55-8,-80 6,-1 0,0-1,1-2,-1 1,-1-2,1-1,29-17,-43 23,0-1,0 0,0 0,-1-1,1 1,-1-1,0 0,0 1,0-2,0 1,-1 0,1 0,-1-1,3-8,-5 10,1 0,-1 0,0 0,0 0,0 0,0 0,-1 0,1 0,-1 0,1 0,-1 0,0 0,0 0,-1 1,1-1,-1 0,1 1,-1-1,0 1,0-1,0 1,0 0,0 0,-4-3,-8-5,0 2,-1-1,0 2,-1 0,1 0,-1 2,-1 0,1 1,-29-4,-26-3</inkml:trace>
</inkml:ink>
</file>

<file path=ppt/ink/ink1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34.488"/>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0 312,'4'-19,"1"-18,0-9,3-5,7 3,5 5,3 10,1 11,-3 9</inkml:trace>
</inkml:ink>
</file>

<file path=ppt/ink/ink1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34.82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0 108,'0'1,"0"0,0 0,0-1,0 1,1 0,-1 0,0 0,0 0,1 0,-1 0,0 0,1 0,-1-1,1 1,-1 0,1 0,-1-1,1 1,0 0,-1-1,1 1,0 0,0-1,-1 1,1-1,1 1,28 2,41-20,-56 13,23-8,-25 7,-1 1,1 0,0 1,20-2,-30 5,1 0,-1 0,0 0,0 1,0-1,0 1,0-1,0 1,0 0,-1 0,1 1,0-1,0 0,-1 1,1 0,-1-1,1 1,-1 0,0 1,0-1,0 0,0 0,0 1,2 3,14 37,-16-36,0 0,1 0,0 0,0 0,1 0,6 9,-8-15,-1 1,1-1,-1 0,1 0,0 1,-1-1,1 0,0 0,0-1,0 1,0 0,0-1,0 1,0-1,0 1,0-1,0 0,0 0,0 0,0 0,0 0,0-1,0 1,0-1,0 1,0-1,0 1,0-1,1-1,19-9,-1-1,-1 0,0-2,-1 0,29-27,-33 26,1 0,1 2,0 0,1 1,1 0,0 2,34-14,-49 23,0-1,0 1,0 1,0-1,0 1,0 0,0-1,0 2,0-1,0 0,0 1,0 0,0 0,0 0,0 0,0 1,-1 0,1 0,5 3,1 3,0 1,-1-1,0 2,14 19,-17-21,0 0,0 0,1-1,0 0,0 0,1 0,0-1,17 10,6-4</inkml:trace>
</inkml:ink>
</file>

<file path=ppt/ink/ink1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35.158"/>
    </inkml:context>
    <inkml:brush xml:id="br0">
      <inkml:brushProperty name="width" value="0.05" units="cm"/>
      <inkml:brushProperty name="height" value="0.05" units="cm"/>
      <inkml:brushProperty name="color" value="#AB008B"/>
      <inkml:brushProperty name="ignorePressure" value="1"/>
    </inkml:brush>
  </inkml:definitions>
  <inkml:trace contextRef="#ctx0" brushRef="#br0">46 0,'-7'27,"-3"23,0 18,2 13,3 8,2-5,1-7,1-15,1-17</inkml:trace>
</inkml:ink>
</file>

<file path=ppt/ink/ink1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35.50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0 104,'34'-22,"22"-8,9 1,2 10,-4 15,-9 12,-9 13,-13 9,-12 4,-12 0,-20-2,-22-3,-21-6,-12-7,-10-7,-2-8,11-4</inkml:trace>
</inkml:ink>
</file>

<file path=ppt/ink/ink1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35.839"/>
    </inkml:context>
    <inkml:brush xml:id="br0">
      <inkml:brushProperty name="width" value="0.05" units="cm"/>
      <inkml:brushProperty name="height" value="0.05" units="cm"/>
      <inkml:brushProperty name="color" value="#AB008B"/>
      <inkml:brushProperty name="ignorePressure" value="1"/>
    </inkml:brush>
  </inkml:definitions>
  <inkml:trace contextRef="#ctx0" brushRef="#br0">486 23,'-25'-5,"0"1,0 1,0 1,0 1,-1 1,1 2,0 0,0 2,0 1,1 0,-1 2,1 1,1 1,-27 14,43-19,0 0,0 0,1 1,-1 0,1 0,1 1,-1-1,1 1,0 1,0-1,1 1,0-1,-6 13,9-16,0 0,0-1,1 1,-1 0,1 0,0 0,0 0,-1 0,2 0,-1 0,0 0,1 0,-1 0,1-1,2 7,-1-6,0 1,1-1,-1 1,1-1,0 0,-1 0,1 0,1-1,-1 1,0-1,1 0,-1 1,1-2,5 3,8 3,1-1,0 0,1-2,-1 0,1-1,0-1,-1 0,1-2,0 0,0-1,0-1,0-1,22-6,-23 4,0 0,0-2,0 0,0 0,-1-2,-1 0,0-1,0-1,0 0,-2-1,1-1,-2 0,14-16,-24 24,-1 3,-1-1,1 1,0 0,0 0,0 0,0 0,0 0,0 0,4-2,-5 4,0 0,0 0,0 1,0-1,0 0,0 1,0-1,-1 0,1 1,0-1,0 1,0-1,0 1,-1 0,1-1,0 1,-1 0,1 0,0-1,-1 1,1 0,-1 0,0 0,1 0,-1-1,1 1,-1 0,0 0,0 0,1 2,5 12,2 0,0-1,1 1,0-2,1 1,1-1,0-1,1 0,0-1,1 0,0 0,0-2,30 16,-10-9</inkml:trace>
  <inkml:trace contextRef="#ctx0" brushRef="#br0" timeOffset="1">906 0,'11'15,"8"9,4 4,2 1,0-4,0-7,-4-6</inkml:trace>
</inkml:ink>
</file>

<file path=ppt/ink/ink1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36.17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1 333,'4'4,"1"-3,0-5,-1-10,-2-9,4-5,7-5,10-5,8 1,10-1,5 2,7 3,-3 8,-5 8,-3 6,-5 10,-6 8,-7 3</inkml:trace>
</inkml:ink>
</file>

<file path=ppt/ink/ink1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36.508"/>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1,'0'0</inkml:trace>
</inkml:ink>
</file>

<file path=ppt/ink/ink1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41.616"/>
    </inkml:context>
    <inkml:brush xml:id="br0">
      <inkml:brushProperty name="width" value="0.05" units="cm"/>
      <inkml:brushProperty name="height" value="0.05" units="cm"/>
      <inkml:brushProperty name="color" value="#AB008B"/>
      <inkml:brushProperty name="ignorePressure" value="1"/>
    </inkml:brush>
  </inkml:definitions>
  <inkml:trace contextRef="#ctx0" brushRef="#br0">439 33,'0'-1,"0"-1,0 1,0 0,0 0,0 0,0-1,0 1,-1 0,1 0,-1 0,1 0,-1 0,1 0,-1 0,0 0,1 0,-1 0,0 0,0 0,0 0,1 0,-1 0,0 1,-2-2,1 1,-1 0,0 0,1 1,-1-1,1 1,-1-1,0 1,0 0,1 0,-5 0,-5 2,-1 0,1 1,-20 7,12-3,-100 41,118-47,1-1,0 0,0 1,0-1,0 1,0 0,0-1,1 1,-1 0,0 0,0-1,0 1,1 0,-1 0,0 0,1 0,-1 0,0 1,1-2,0 1,0 0,0-1,0 1,0-1,1 1,-1-1,0 1,0-1,1 1,-1-1,0 1,0-1,1 1,-1-1,1 1,-1-1,0 1,1-1,-1 0,1 1,-1-1,1 0,0 1,43 15,-37-14,28 8,91 30,-111-34,0 0,0 1,-1 1,1 1,22 18,-34-25,-1 0,1 0,-1 0,0 0,1 0,-1 1,0-1,-1 1,1 0,0-1,-1 1,1 0,-1 0,0 0,0 0,0 0,0 0,-1 0,1 0,-1 1,0-1,0 0,0 0,0 0,-1 4,-1-3,1 0,-1-1,-1 1,1-1,-1 1,1-1,-1 0,0 0,0 0,0 0,0 0,-1-1,1 1,-1-1,0 0,1 0,-1-1,-5 3,-31 8,1-1,-1-1,-1-3,0-1,0-2,0-2,-65-5,99 3,0-1,1 0,-1 0,0 0,0-1,1 0,-8-3,-3-5</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33.630"/>
    </inkml:context>
    <inkml:brush xml:id="br0">
      <inkml:brushProperty name="width" value="0.05" units="cm"/>
      <inkml:brushProperty name="height" value="0.05" units="cm"/>
      <inkml:brushProperty name="color" value="#AB008B"/>
      <inkml:brushProperty name="ignorePressure" value="1"/>
    </inkml:brush>
  </inkml:definitions>
  <inkml:trace contextRef="#ctx0" brushRef="#br0">52 31,'-9'-12,"-2"-1,1 7,1 13,3 12,3 13,1 4,1 0,1-1,0-7</inkml:trace>
</inkml:ink>
</file>

<file path=ppt/ink/ink1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41.967"/>
    </inkml:context>
    <inkml:brush xml:id="br0">
      <inkml:brushProperty name="width" value="0.05" units="cm"/>
      <inkml:brushProperty name="height" value="0.05" units="cm"/>
      <inkml:brushProperty name="color" value="#AB008B"/>
      <inkml:brushProperty name="ignorePressure" value="1"/>
    </inkml:brush>
  </inkml:definitions>
  <inkml:trace contextRef="#ctx0" brushRef="#br0">47 1,'3'0,"2"4,0 4,-5 6,-6 7,-2 8,-3 2,0 1,1 1,4-1,2-1,1-4,2-5</inkml:trace>
</inkml:ink>
</file>

<file path=ppt/ink/ink1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42.446"/>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28,'33'49,"-3"0,39 86,-67-150,0-1,1 1,1 0,0 0,1 0,7-15,-5 19,0 0,1 0,0 0,0 1,1 0,1 1,-1 0,2 1,-1 0,1 0,17-8,-22 13,1 0,-1 1,1-1,-1 2,1-1,0 1,0 0,-1 0,1 1,0 0,0 0,0 0,0 1,-1 0,1 1,0 0,-1 0,1 0,-1 0,1 1,-1 0,0 1,9 6,-5-4,-1 1,0-1,-1 2,1-1,-1 1,-1 0,0 1,0 0,0 0,-1 0,-1 1,1 0,-2 0,1 0,-2 1,1 0,-1-1,-1 1,2 12,-3-1</inkml:trace>
</inkml:ink>
</file>

<file path=ppt/ink/ink1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42.862"/>
    </inkml:context>
    <inkml:brush xml:id="br0">
      <inkml:brushProperty name="width" value="0.05" units="cm"/>
      <inkml:brushProperty name="height" value="0.05" units="cm"/>
      <inkml:brushProperty name="color" value="#AB008B"/>
      <inkml:brushProperty name="ignorePressure" value="1"/>
    </inkml:brush>
  </inkml:definitions>
  <inkml:trace contextRef="#ctx0" brushRef="#br0">519 124,'1'-3,"1"0,-1 0,0 0,0 0,0 0,0 0,0 0,-1-1,0 1,1 0,-1 0,0 0,0-1,-1 1,1 0,-1 0,0 0,0 0,0 0,0 0,0 0,0 0,-1 0,0 0,1 1,-1-1,0 1,0-1,0 1,-1 0,1-1,-1 1,1 0,-1 1,0-1,-3-1,-3-1,0 1,0 0,0 0,0 1,-1 0,1 1,0 0,-1 1,1 0,-1 0,-11 2,-1 2,0 2,0 0,0 1,1 0,0 2,0 1,1 1,-25 17,33-20,0 1,0 0,1 0,0 2,1-1,0 1,1 1,0-1,1 2,0-1,1 1,1 0,-10 27,15-36,0-1,0 1,0 0,0 0,1-1,0 1,-1 0,2 0,-1-1,0 1,1 0,-1 0,1-1,0 1,0-1,1 1,2 5,-1-5,1 0,-1-1,1 1,0-1,0 0,0 0,0 0,0-1,1 1,-1-1,1 0,-1 0,7 1,67 20,1-3,0-3,154 10,-208-25,-1-2,1-1,25-4,-7-4</inkml:trace>
</inkml:ink>
</file>

<file path=ppt/ink/ink1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44.579"/>
    </inkml:context>
    <inkml:brush xml:id="br0">
      <inkml:brushProperty name="width" value="0.05" units="cm"/>
      <inkml:brushProperty name="height" value="0.05" units="cm"/>
      <inkml:brushProperty name="color" value="#AB008B"/>
      <inkml:brushProperty name="ignorePressure" value="1"/>
    </inkml:brush>
  </inkml:definitions>
  <inkml:trace contextRef="#ctx0" brushRef="#br0">425 0,'-14'8,"1"0,0 1,0 1,0 0,-17 19,-52 66,65-74,-18 24,1 1,-51 92,73-113,0 1,1 0,2 1,1-1,1 2,1-1,-4 51,10-72,-1 0,2 0,-1 0,1 0,0 0,0 0,1 0,-1-1,1 1,1-1,-1 1,1-1,0 0,0 0,0 0,1 0,0 0,0-1,0 0,0 0,1 0,6 4,2 0,0-1,1 0,-1-1,1-1,1 0,-1-1,26 4,14 0</inkml:trace>
</inkml:ink>
</file>

<file path=ppt/ink/ink1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45.079"/>
    </inkml:context>
    <inkml:brush xml:id="br0">
      <inkml:brushProperty name="width" value="0.05" units="cm"/>
      <inkml:brushProperty name="height" value="0.05" units="cm"/>
      <inkml:brushProperty name="color" value="#AB008B"/>
      <inkml:brushProperty name="ignorePressure" value="1"/>
    </inkml:brush>
  </inkml:definitions>
  <inkml:trace contextRef="#ctx0" brushRef="#br0">234 148,'16'-14,"87"-68,-93 75,0 0,0 1,1 1,0-1,0 2,0 0,1 0,17-3,-27 7,1-1,-1 1,0 0,1 0,-1 0,0 0,0 0,1 1,-1-1,0 1,0-1,1 1,-1 0,0 0,0 0,3 2,-4-2,0 0,0 0,0 0,0 0,0 0,-1 1,1-1,0 0,-1 1,1-1,-1 0,1 1,-1-1,1 1,-1-1,0 1,0-1,0 0,0 3,-1 1,0 0,0 0,0 0,0 0,-1-1,0 1,0-1,0 1,-1-1,0 0,1 0,-2 0,-5 6,-29 24,-3-2,-1-2,-65 35,-55 40,156-101,-5 4,0 0,1 0,0 1,0 0,1 1,-14 20,22-29,0 0,1 0,-1-1,1 1,0 0,-1 0,1 0,0 0,-1 0,1 0,0 0,0 0,0 0,0 0,0 0,0 0,0 1,0-1,1 0,-1 0,0 0,0 0,1-1,-1 1,1 0,-1 0,1 0,-1 0,1 0,0 0,-1-1,1 1,0 0,0-1,-1 1,1 0,0-1,0 1,0-1,0 1,0-1,0 0,0 1,0-1,0 0,0 0,1 1,9 1,0 0,0 0,18 0,-17-2,625 18,-605-18</inkml:trace>
</inkml:ink>
</file>

<file path=ppt/ink/ink1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45.742"/>
    </inkml:context>
    <inkml:brush xml:id="br0">
      <inkml:brushProperty name="width" value="0.05" units="cm"/>
      <inkml:brushProperty name="height" value="0.05" units="cm"/>
      <inkml:brushProperty name="color" value="#AB008B"/>
      <inkml:brushProperty name="ignorePressure" value="1"/>
    </inkml:brush>
  </inkml:definitions>
  <inkml:trace contextRef="#ctx0" brushRef="#br0">2 140,'-2'90,"4"100,-2-187,0-1,0 0,0 0,1 1,-1-1,1 0,-1 0,1 0,0 0,-1 0,1 0,0 0,1 0,-1 0,0 0,0 0,1 0,-1-1,1 1,0-1,-1 1,1-1,0 0,2 2,0-2,-1 0,1 0,-1-1,1 1,-1-1,1 0,0 0,-1 0,1 0,0-1,-1 1,1-1,5-2,5-2,0 0,0-2,0 0,0 0,-1-1,12-11,-17 13,-1-1,0 0,0 0,-1 0,0-1,0 0,-1 0,7-14,-3 0,-1 0,6-27,-2 6,-11 41,-1 1,0-1,1 1,-1 0,1-1,-1 1,1-1,0 1,0 0,-1-1,1 1,0 0,0 0,0 0,0 0,1 0,-1 0,0 0,2-1,-3 2,1 0,0 0,0 0,0 0,0 0,0 0,0 0,0 1,0-1,0 0,-1 0,1 1,0-1,0 1,0-1,0 1,-1-1,1 1,0-1,0 1,-1-1,2 2,5 7,0 0,-1 0,0 0,5 12,-5-9,27 66,-27-62,0 0,1 0,17 28,-24-43,1 1,0-1,0 0,-1 0,1 0,0 0,0 0,0 0,1 0,-1 0,0 0,0 0,0-1,1 1,-1 0,0-1,1 1,-1-1,0 1,1-1,-1 0,1 0,-1 0,0 1,1-1,-1-1,1 1,-1 0,1 0,-1 0,0-1,1 1,-1-1,0 1,1-1,-1 1,0-1,1 0,-1 0,0 0,0 0,0 0,0 0,0 0,1-1,4-5,0 0,0-1,0 1,-1-1,6-15,8-22,-3-1,-2 0,14-83,-23 100,-4 25,0-1,-1 1,1-1,0 1,1 0,-1 0,1 0,-1-1,1 1,1 1,4-8,4 4</inkml:trace>
</inkml:ink>
</file>

<file path=ppt/ink/ink1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46.115"/>
    </inkml:context>
    <inkml:brush xml:id="br0">
      <inkml:brushProperty name="width" value="0.05" units="cm"/>
      <inkml:brushProperty name="height" value="0.05" units="cm"/>
      <inkml:brushProperty name="color" value="#AB008B"/>
      <inkml:brushProperty name="ignorePressure" value="1"/>
    </inkml:brush>
  </inkml:definitions>
  <inkml:trace contextRef="#ctx0" brushRef="#br0">21 0,'-15'311,"12"-274,2-24,0-1,1 1,0 0,1-1,3 18,-3-27,0 1,0-1,1 0,-1 0,1 1,-1-1,1 0,0 0,1 0,-1-1,0 1,1 0,-1-1,1 0,0 1,0-1,0 0,0-1,0 1,0 0,1-1,-1 0,6 2,12 1,0 0,0-2,0 0,0-1,0-1,39-6,129-30,-164 30,22-5</inkml:trace>
</inkml:ink>
</file>

<file path=ppt/ink/ink1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46.453"/>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23,'4'0,"9"0,13 0,13 0,16-3,13-2,10 0,7 1,4 2,-2 0,-8 1,-18 4,-19 2</inkml:trace>
</inkml:ink>
</file>

<file path=ppt/ink/ink1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46.86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38,'0'0,"45"-11,1 2,1 1,-1 3,73 1,-108 4,0 1,0 0,0 1,0 0,0 1,0 0,-1 1,1 0,-1 0,0 1,0 1,-1 0,1 0,-1 0,-1 1,1 1,-1 0,0 0,-1 0,0 1,-1 0,1 0,-2 1,10 19,-5-1,-1 2,-2-1,0 1,-2 0,-2 1,0-1,-2 1,-2-1,0 1,-2-1,-1 0,-9 31,5-37,-1-2,-2 1,0-2,-1 1,0-1,-2-1,-1 0,0-1,-2-1,-22 20,8-11</inkml:trace>
</inkml:ink>
</file>

<file path=ppt/ink/ink1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48.56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46,'15'-7,"8"-3,5 0,5 3,8 1,4 3,6 1,2 1,-4 5,-11 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33.962"/>
    </inkml:context>
    <inkml:brush xml:id="br0">
      <inkml:brushProperty name="width" value="0.05" units="cm"/>
      <inkml:brushProperty name="height" value="0.05" units="cm"/>
      <inkml:brushProperty name="color" value="#AB008B"/>
      <inkml:brushProperty name="ignorePressure" value="1"/>
    </inkml:brush>
  </inkml:definitions>
  <inkml:trace contextRef="#ctx0" brushRef="#br0">247 1,'-6'0,"0"1,0 0,1 1,-1-1,0 1,1 0,-8 4,-12 4,9-5,-5 1,-1 1,2 1,-1 1,-30 18,50-26,0-1,0 1,0-1,0 1,0-1,0 1,1-1,-1 1,0 0,0 0,0-1,1 1,-1 0,0 0,1 0,-1 0,1 0,-1 0,1 0,-1 0,1 0,0 0,-1 0,1 0,0 0,0 0,0 0,0 0,0 0,0 0,0 0,0 1,1-1,-1 0,0 0,1 0,-1 0,0 0,1 0,-1 0,1 0,0-1,-1 1,1 0,0 0,-1 0,1-1,0 1,0 0,0 0,0-1,0 1,-1-1,1 1,2 0,7 4,1 0,0 0,0-1,11 3,93 24,-62-19,0 3,81 34,-126-44,1-1,0 1,-1 1,0 0,-1 0,13 12,-19-17,1 1,-1-1,0 0,0 1,0-1,0 1,0-1,0 1,0 0,0-1,-1 1,1 0,-1 0,1-1,-1 1,0 0,1 0,-1 0,0-1,0 1,0 0,-1 0,1 0,0-1,-1 1,1 0,-1 0,0-1,1 1,-1 0,0-1,0 1,0-1,0 1,0-1,-1 1,1-1,0 0,-1 0,1 1,0-1,-4 1,-5 5,-1-2,0 1,0-1,0-1,-1 0,1 0,-1-1,0-1,-23 2,7-2,0-1,0-2,-32-4,5-4</inkml:trace>
</inkml:ink>
</file>

<file path=ppt/ink/ink1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48.902"/>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88,'8'-4,"9"-4,14-6,12-3,11 0,11 4,1 4,-9 4</inkml:trace>
</inkml:ink>
</file>

<file path=ppt/ink/ink1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49.468"/>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0,'4'4,"5"9,1 13,2 13,4 12,5 12,0 7,-3-2,-2-4,-3-5,-4-10,-4-9,-2-8,-2-9</inkml:trace>
</inkml:ink>
</file>

<file path=ppt/ink/ink1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49.80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1766 0,'-15'0,"-20"0,-23 4,-20 5,-20 4,-15 5,-11 2,-12 5,-3 3,-3 0,-2-2,5 4,6-5,15-2,17-1,17-4,19-6,22-5</inkml:trace>
</inkml:ink>
</file>

<file path=ppt/ink/ink1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50.151"/>
    </inkml:context>
    <inkml:brush xml:id="br0">
      <inkml:brushProperty name="width" value="0.05" units="cm"/>
      <inkml:brushProperty name="height" value="0.05" units="cm"/>
      <inkml:brushProperty name="color" value="#AB008B"/>
      <inkml:brushProperty name="ignorePressure" value="1"/>
    </inkml:brush>
  </inkml:definitions>
  <inkml:trace contextRef="#ctx0" brushRef="#br0">86 269,'13'-21,"1"1,0 1,1 1,1 0,1 1,0 1,1 0,1 1,1 1,0 1,0 1,1 1,1 0,0 2,0 1,1 0,0 2,1 0,43-4,-61 10,-1-1,1 1,-1 1,1-1,-1 1,0-1,1 1,-1 1,0-1,0 1,0 0,0 0,0 1,0-1,7 7,-9-7,-1 0,-1 0,1 1,0-1,0 1,-1-1,0 1,1 0,-1 0,0-1,0 1,-1 0,1 0,-1 0,1 0,-1 0,0 0,0 0,0 0,0 0,-1 0,1 0,-1 0,0 0,0 0,0-1,0 1,0 0,-1-1,-1 4,-5 7,0-1,-1 1,-1-2,0 1,0-1,-1-1,-1 0,1 0,-2-1,1-1,-17 8,-19 10,-87 31,61-31,45-18,0 2,1 2,0 0,-45 28,71-39,0 0,1 1,-1-1,0 0,1 0,-1 1,1-1,-1 1,1 0,0-1,0 1,-1 0,1 0,1 0,-1 0,0 0,0 0,1 0,-1 2,1-2,0-1,0 1,1-1,-1 1,1-1,-1 0,1 1,0-1,-1 0,1 1,0-1,0 0,0 0,0 0,0 0,0 0,0 0,1 0,-1 0,2 1,5 2,0 1,1-2,-1 1,1-1,0-1,0 1,11 0,17 2,0-2,1-2,0-1,-1-1,0-3,1-1,-1-1,-1-3,45-15,-45 8</inkml:trace>
</inkml:ink>
</file>

<file path=ppt/ink/ink1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51.291"/>
    </inkml:context>
    <inkml:brush xml:id="br0">
      <inkml:brushProperty name="width" value="0.05" units="cm"/>
      <inkml:brushProperty name="height" value="0.05" units="cm"/>
      <inkml:brushProperty name="color" value="#AB008B"/>
      <inkml:brushProperty name="ignorePressure" value="1"/>
    </inkml:brush>
  </inkml:definitions>
  <inkml:trace contextRef="#ctx0" brushRef="#br0">39 6,'-1'-1,"0"1,0-1,1 0,-1 1,0 0,0-1,0 1,0 0,0-1,0 1,0 0,0 0,0 0,0 0,0 0,0 0,0 0,0 0,0 0,0 0,0 1,0-1,0 0,1 1,-1-1,0 0,0 1,0 0,0-1,0 1,-1 0,1 2,0-1,0 0,0 0,0 1,0-1,1 1,-1-1,1 1,-1-1,1 1,0-1,0 4,1 8,0 0,1 0,5 19,62 196,-64-214,0 0,0-1,1 1,1-1,11 17,-17-28,1-1,0 0,-1 0,1 0,0 0,0-1,0 1,0-1,0 1,0-1,1 1,-1-1,0 0,1 0,-1 0,5 0,-4-1,-1 0,1 0,0-1,-1 1,1-1,-1 1,1-1,0 0,-1 0,0 0,1-1,-1 1,0-1,0 1,1-1,-1 0,0 1,-1-1,4-4,8-10,-1-1,-1 0,-1 0,0-1,-2 0,13-36,-10 24,23-43,-33 72,0-1,0 1,-1-1,1 1,0-1,0 1,0 0,1-1,-1 1,0 0,0 0,1 0,-1 0,0 0,1 0,-1 0,1 1,-1-1,1 0,0 1,-1-1,1 1,0 0,2-1,-1 2,-1-1,1 1,-1 0,1 0,-1 0,1 0,-1 0,0 1,0-1,0 1,0-1,0 1,0 0,3 3,6 9,0 1,-1 1,14 26,-20-34,8 14,2 6,26 36,-35-57,0 0,0-1,1 1,0-2,0 1,1 0,-1-1,1 0,0-1,11 6,-17-10,1 1,-1 0,1-1,-1 0,1 1,-1-1,1 0,-1 1,1-1,-1 0,1 0,0 0,-1 0,1-1,-1 1,1 0,-1-1,1 1,-1-1,0 1,1-1,-1 0,2-1,0 0,-1 0,0 0,0-1,0 1,0-1,-1 1,1-1,-1 0,1 0,-1 0,1-4,3-11,-2-1,0 0,1-25,-2 20,0 8,-1-5,2 0,0-1,1 1,1 0,1 1,1 0,14-30,-12 38</inkml:trace>
</inkml:ink>
</file>

<file path=ppt/ink/ink1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53.89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1 225,'2'37,"2"-1,2 0,2 0,12 39,5 23,-23-247,-2 135,-1-18,1-1,2 0,11-62,-10 86,0-1,0 1,1-1,0 1,0 0,1 1,0-1,1 1,0 0,0 0,1 0,0 1,0 0,0 1,1 0,0 0,12-6,-9 6,0 0,0 1,1 1,0 0,0 1,0 0,0 0,0 1,17 0,-22 2,0 0,1 1,-1-1,1 2,-1-1,0 1,0 0,0 0,0 1,0 0,0 0,-1 0,1 1,-1 0,0 1,9 7,5 11</inkml:trace>
</inkml:ink>
</file>

<file path=ppt/ink/ink1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54.275"/>
    </inkml:context>
    <inkml:brush xml:id="br0">
      <inkml:brushProperty name="width" value="0.05" units="cm"/>
      <inkml:brushProperty name="height" value="0.05" units="cm"/>
      <inkml:brushProperty name="color" value="#AB008B"/>
      <inkml:brushProperty name="ignorePressure" value="1"/>
    </inkml:brush>
  </inkml:definitions>
  <inkml:trace contextRef="#ctx0" brushRef="#br0">51 178,'19'-1,"0"0,-1-1,0-1,1 0,-1-2,0 0,-1-1,1 0,-1-2,23-13,-39 20,1 0,-1 0,0 0,1 0,-1 0,0 0,0 0,0 0,0-1,0 1,0 0,0-1,-1 1,1-1,0 1,-1-1,1 1,-1-1,1 1,-1-1,0 1,0-1,0 0,0 1,0-3,-1 1,0 1,0 0,0-1,0 1,-1 0,1 0,-1-1,0 1,1 0,-1 1,0-1,0 0,0 0,-3-1,-5-3,-1-1,0 2,0-1,-1 2,-17-6,25 8,-1 1,0 0,0-1,0 1,0 1,0-1,0 1,0 0,0 0,0 0,0 1,0 0,1 0,-1 0,0 1,0-1,1 1,-1 0,1 1,-1-1,1 1,0-1,0 1,0 1,0-1,1 0,-1 1,1 0,0 0,0 0,0 0,1 0,-1 1,1-1,0 1,0 0,-1 7,-3 7,0 0,2 0,0 0,1 1,1-1,1 1,1 0,2 26,-1-39,0 0,0 0,0 0,1-1,0 1,0-1,1 1,0-1,0 0,0 0,1 0,0 0,0 0,0-1,1 0,0 0,0 0,0-1,0 1,1-1,0-1,0 1,0-1,0 0,0 0,13 3,-2-3,0 0,-1-2,1 0,0 0,0-2,0 0,0-1,24-6,20-7</inkml:trace>
</inkml:ink>
</file>

<file path=ppt/ink/ink1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54.621"/>
    </inkml:context>
    <inkml:brush xml:id="br0">
      <inkml:brushProperty name="width" value="0.05" units="cm"/>
      <inkml:brushProperty name="height" value="0.05" units="cm"/>
      <inkml:brushProperty name="color" value="#AB008B"/>
      <inkml:brushProperty name="ignorePressure" value="1"/>
    </inkml:brush>
  </inkml:definitions>
  <inkml:trace contextRef="#ctx0" brushRef="#br0">544 38,'-7'-5,"0"0,0 1,0 0,-1 1,1 0,-1 0,0 0,0 1,0 0,0 1,0 0,-9 0,3 1,0 0,0 2,0 0,1 0,-1 1,-20 8,5 1,0 1,2 1,-1 1,2 2,-41 33,51-37,1 0,1 1,0 1,-16 21,27-33,1 0,-1 0,1 1,0-1,0 0,1 1,-1-1,1 1,-1 0,1-1,0 1,1 0,-1 0,1 0,-1 0,1-1,0 1,1 0,-1 0,1 0,0 0,-1-1,2 1,-1 0,0-1,1 1,-1-1,1 1,0-1,3 4,3 1,1 0,-1-1,2 0,-1-1,1 1,0-2,0 0,0 0,1 0,0-1,11 2,18 4,70 8,-52-10,0-3,1-2,-1-2,0-4,72-10,-86 2</inkml:trace>
</inkml:ink>
</file>

<file path=ppt/ink/ink1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56.361"/>
    </inkml:context>
    <inkml:brush xml:id="br0">
      <inkml:brushProperty name="width" value="0.05" units="cm"/>
      <inkml:brushProperty name="height" value="0.05" units="cm"/>
      <inkml:brushProperty name="color" value="#AB008B"/>
      <inkml:brushProperty name="ignorePressure" value="1"/>
    </inkml:brush>
  </inkml:definitions>
  <inkml:trace contextRef="#ctx0" brushRef="#br0">64 0,'0'68,"2"50,-6 1,-28 182,22-256,4-23,1 0,2 0,-3 38,7-58,-1 0,0 0,1 0,-1 0,1 0,0 0,0 0,0 0,0 0,0 0,0 0,0-1,1 1,-1 0,1-1,-1 1,1-1,-1 0,1 1,0-1,0 0,0 0,0 0,-1 0,1 0,0-1,1 1,-1-1,0 1,0-1,0 0,0 0,3 0,27 4</inkml:trace>
</inkml:ink>
</file>

<file path=ppt/ink/ink1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56.691"/>
    </inkml:context>
    <inkml:brush xml:id="br0">
      <inkml:brushProperty name="width" value="0.05" units="cm"/>
      <inkml:brushProperty name="height" value="0.05" units="cm"/>
      <inkml:brushProperty name="color" value="#AB008B"/>
      <inkml:brushProperty name="ignorePressure" value="1"/>
    </inkml:brush>
  </inkml:definitions>
  <inkml:trace contextRef="#ctx0" brushRef="#br0">499 11,'-23'-4,"-18"-1,-18 4,-9 6,-5 6,-2 1,9 2,12-1,15-3</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34.407"/>
    </inkml:context>
    <inkml:brush xml:id="br0">
      <inkml:brushProperty name="width" value="0.05" units="cm"/>
      <inkml:brushProperty name="height" value="0.05" units="cm"/>
      <inkml:brushProperty name="color" value="#AB008B"/>
      <inkml:brushProperty name="ignorePressure" value="1"/>
    </inkml:brush>
  </inkml:definitions>
  <inkml:trace contextRef="#ctx0" brushRef="#br0">547 1,'-61'11,"-34"5,0 4,-147 50,198-48,35-11,11-4,23 3,127 19,3 0,-126-22,-1 2,0 0,35 18,-55-22,1-1,-1 1,0 1,-1-1,1 2,-1-1,8 9,-14-13,1-1,-1 1,1 0,-1 0,0 0,0 0,0 0,0 0,0 0,0 0,-1 0,1 0,-1 0,1 1,-1-1,0 0,0 0,0 1,0-1,0 0,-1 0,1 0,-1 1,1-1,-1 0,0 0,0 0,0 0,0 0,0 0,0 0,-1 0,1-1,0 1,-3 1,-3 3,0 0,0-1,-1 0,0 0,0-1,0 0,0-1,-1 0,1 0,-1 0,-18 1,3 0,0-2,0 0,-32-3,-14-9,10-6</inkml:trace>
</inkml:ink>
</file>

<file path=ppt/ink/ink1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57.060"/>
    </inkml:context>
    <inkml:brush xml:id="br0">
      <inkml:brushProperty name="width" value="0.05" units="cm"/>
      <inkml:brushProperty name="height" value="0.05" units="cm"/>
      <inkml:brushProperty name="color" value="#AB008B"/>
      <inkml:brushProperty name="ignorePressure" value="1"/>
    </inkml:brush>
  </inkml:definitions>
  <inkml:trace contextRef="#ctx0" brushRef="#br0">672 1,'-40'17,"0"2,1 2,1 2,1 1,1 2,2 2,0 1,2 1,1 2,2 1,1 1,-25 40,25-30,2 2,2 0,2 1,2 2,2 0,3 0,1 2,3 0,-9 100,18-108,1 0,3 1,1-1,3 0,1 0,21 69,-16-78,2 0,1-1,1-1,2-1,1 0,1-1,2-1,33 34,-35-41,1-1,0-2,42 30,-42-38</inkml:trace>
</inkml:ink>
</file>

<file path=ppt/ink/ink1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58.81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160 138,'1'0,"0"0,0-1,0 1,0-1,0 1,0-1,0 1,0-1,0 0,0 0,-1 1,1-1,0 0,-1 0,1 0,0 0,-1 0,1 1,-1-1,1 0,-1 0,0-1,1 1,-1 0,0 0,0 0,0 0,0 0,0 0,0-1,0-35,-2 31,0 1,-1 0,1 1,-1-1,0 0,0 1,0-1,0 1,-1 0,0 0,0 0,-6-4,9 7,0 0,0 0,-1 0,1 0,0 0,-1 0,1 1,-1-1,1 0,-1 1,0-1,1 1,-1 0,1-1,-1 1,0 0,1 0,-1 0,0 0,1 0,-1 0,0 1,1-1,-1 0,1 1,-1-1,1 1,-1 0,1-1,-1 1,1 0,-1 0,1 0,0 0,0 0,-1 0,1 1,0-1,0 0,0 1,0-1,1 0,-2 3,-7 16,1 0,0 1,2 0,0 0,-2 25,-8 109,13-122,0-8,1 0,1 0,2 0,0 0,2 0,6 30,-8-53,-1 0,1 0,0 1,0-1,0 0,0 0,1 0,-1 0,0 0,1 0,-1-1,1 1,0 0,0-1,-1 1,1-1,0 0,0 0,1 1,-1-1,4 1,10 2</inkml:trace>
</inkml:ink>
</file>

<file path=ppt/ink/ink1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59.142"/>
    </inkml:context>
    <inkml:brush xml:id="br0">
      <inkml:brushProperty name="width" value="0.05" units="cm"/>
      <inkml:brushProperty name="height" value="0.05" units="cm"/>
      <inkml:brushProperty name="color" value="#AB008B"/>
      <inkml:brushProperty name="ignorePressure" value="1"/>
    </inkml:brush>
  </inkml:definitions>
  <inkml:trace contextRef="#ctx0" brushRef="#br0">547 0,'-60'0,"-35"4,-8 5,5 1,16 2,17 3,21 0</inkml:trace>
</inkml:ink>
</file>

<file path=ppt/ink/ink1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59.482"/>
    </inkml:context>
    <inkml:brush xml:id="br0">
      <inkml:brushProperty name="width" value="0.05" units="cm"/>
      <inkml:brushProperty name="height" value="0.05" units="cm"/>
      <inkml:brushProperty name="color" value="#AB008B"/>
      <inkml:brushProperty name="ignorePressure" value="1"/>
    </inkml:brush>
  </inkml:definitions>
  <inkml:trace contextRef="#ctx0" brushRef="#br0">642 0,'-19'30,"-13"22,-17 12,-11 7,-11 3,-3-4,-2-6,5-7,8-5,9-8,12-7,12-11</inkml:trace>
</inkml:ink>
</file>

<file path=ppt/ink/ink1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4:59.80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163 0,'14'2,"68"9,-75-10,0 1,-1 0,0 0,1 1,-1-1,0 1,0 1,0-1,7 7,-12-9,0-1,0 1,0 0,0 0,-1 0,1 0,0 0,-1 0,1 0,0 0,-1 0,0 0,1 1,-1-1,0 0,1 0,-1 0,0 1,0-1,0 0,0 0,0 0,0 1,0-1,-1 1,0 1,0 0,-1 0,1 0,-1 0,0 0,1-1,-1 1,-1-1,-3 4,-6 5,-1 0,-28 16,35-24,-102 55,-11 8,118-66,0 1,0-1,0 1,0 0,0-1,0 1,0 0,0 0,0-1,0 1,0 0,0 0,1 0,-1 0,0 0,1 0,-1 0,1 0,-1 1,1-1,-1 0,1 0,0 0,0 1,-1-1,1 2,1-2,0 0,0 1,-1-1,1 0,0 1,0-1,1 0,-1 0,0 0,0 0,0 0,1 0,-1-1,0 1,1 0,-1-1,3 1,9 4,1-1,0 0,17 1,47 3,124-4,-200-4,43 0</inkml:trace>
</inkml:ink>
</file>

<file path=ppt/ink/ink1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5:00.293"/>
    </inkml:context>
    <inkml:brush xml:id="br0">
      <inkml:brushProperty name="width" value="0.05" units="cm"/>
      <inkml:brushProperty name="height" value="0.05" units="cm"/>
      <inkml:brushProperty name="color" value="#AB008B"/>
      <inkml:brushProperty name="ignorePressure" value="1"/>
    </inkml:brush>
  </inkml:definitions>
  <inkml:trace contextRef="#ctx0" brushRef="#br0">4 164,'-1'51,"-1"-30,2 0,0 0,2-1,4 27,-6-45,0 0,1 0,-1 0,1 0,-1 0,1-1,0 1,0 0,0-1,0 1,0 0,0-1,0 1,0-1,1 0,-1 1,0-1,1 0,-1 0,1 0,0 0,-1 0,1 0,0 0,2 0,0 0,-1-1,0-1,0 1,1 0,-1-1,0 1,0-1,0 0,0 0,0 0,0-1,0 1,4-3,9-7,-1 0,0-1,24-24,-18 12,-15 16,1 1,-1 0,1 1,9-7,-16 13,1-1,-1 1,0 0,0 0,1 0,-1 0,0-1,0 1,1 0,-1 0,0 0,1 0,-1 0,0 0,0 0,1 0,-1 0,0 0,1 0,-1 0,0 0,0 0,1 0,-1 0,0 0,1 0,-1 1,0-1,0 0,1 0,-1 0,0 0,0 0,1 1,-1-1,0 0,0 0,1 1,3 15,-2 22,-2-35,-2 25,1-17,0 0,1 1,1-1,-1 0,2 1,4 18,-6-28,1 0,0 0,0 0,0 0,0 0,0-1,1 1,-1 0,0-1,1 1,-1-1,1 1,0-1,0 0,-1 0,1 0,2 1,0-1,-1 0,1 0,-1 0,1-1,-1 0,1 1,0-1,-1-1,1 1,0 0,-1-1,1 0,4-1,10-5,1 0,-1-2,-1 0,1 0,-2-2,1 0,-2-1,1-1,-2 0,0-1,16-20,-15 17,-1-1,-1-1,-1 0,-1-1,0 0,-2-1,0 0,-1-1,7-34,-11 17,-7 11</inkml:trace>
</inkml:ink>
</file>

<file path=ppt/ink/ink1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5:00.883"/>
    </inkml:context>
    <inkml:brush xml:id="br0">
      <inkml:brushProperty name="width" value="0.05" units="cm"/>
      <inkml:brushProperty name="height" value="0.05" units="cm"/>
      <inkml:brushProperty name="color" value="#AB008B"/>
      <inkml:brushProperty name="ignorePressure" value="1"/>
    </inkml:brush>
  </inkml:definitions>
  <inkml:trace contextRef="#ctx0" brushRef="#br0">242 0,'41'82,"143"312,-161-333,-2 0,-3 2,-3 0,12 109,-3 635,-26-774,-1 0,-2-1,-1 0,-2 0,-1 0,-2-1,0 0,-3-1,0-1,-2 0,-1-1,-1 0,-36 41,-49 52,-56 72,131-155,1 1,3 2,-24 51,30-48</inkml:trace>
</inkml:ink>
</file>

<file path=ppt/ink/ink1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5:10.485"/>
    </inkml:context>
    <inkml:brush xml:id="br0">
      <inkml:brushProperty name="width" value="0.05" units="cm"/>
      <inkml:brushProperty name="height" value="0.05" units="cm"/>
      <inkml:brushProperty name="color" value="#AB008B"/>
      <inkml:brushProperty name="ignorePressure" value="1"/>
    </inkml:brush>
  </inkml:definitions>
  <inkml:trace contextRef="#ctx0" brushRef="#br0">913 25,'1'-9,"-1"2,-14 3,-17 1,0 2,0 1,0 1,0 2,-32 7,-156 44,116-26,-31 2,-71 20,204-50,1 0,-1 0,0 0,0 0,0 0,0 0,1 1,-1-1,0 0,0 0,1 1,-1-1,0 0,0 1,1-1,-1 1,0-1,1 1,-1-1,1 1,-1-1,1 1,-1 0,1-1,-1 1,1 0,-1-1,1 1,0 0,-1 0,1-1,0 1,0 0,0 0,0 0,0-1,-1 1,1 0,1 0,-1 0,0 0,0-1,0 1,0 0,0 0,1-1,-1 1,0 0,1 0,-1-1,1 1,-1 0,1-1,-1 1,1 0,-1-1,1 1,-1-1,1 1,0-1,-1 1,1-1,1 1,5 5,1-1,0 1,1-1,9 4,45 15,0-3,2-2,70 11,-86-20,-25-5,50 12,130 11,-203-28,1 0,-1 1,1-1,0 0,-1 0,1 0,0 0,-1 0,1-1,0 1,-1-1,1 1,0-1,-1 1,1-1,-1 0,1 0,-1 1,0-1,1 0,-1 0,0-1,0 1,1 0,-1 0,0-1,0 1,0 0,-1-1,1 1,0-1,0-2,3-14</inkml:trace>
</inkml:ink>
</file>

<file path=ppt/ink/ink1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5:11.72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126 460,'-2'-1,"0"0,0 0,1 0,-1 0,0 0,0 0,0 0,1-1,-1 1,1-1,-1 0,1 1,-2-4,2 5,1-1,0 1,0-1,0 1,0-1,1 0,-1 1,0-1,0 1,0-1,0 1,0 0,1-1,-1 1,0-1,0 1,1-1,-1 1,0-1,1 1,-1 0,0-1,1 1,-1 0,1-1,-1 1,1 0,-1 0,0-1,1 1,-1 0,1 0,0 0,6-3,1 1,-1 1,1-1,0 1,-1 1,10-1,525 43,-530-40,44 4,4 3,1-3,0-3,76-6,-136 4,1-1,-1 0,0 0,1 0,-1-1,1 1,-1 0,0 0,1-1,-1 1,0-1,1 1,-1-1,0 1,0-1,1 0,-1 0,0 0,0 0,0 0,0 0,0 0,0 0,0 0,0-1,-1 0,0 1,0-1,-1 1,1 0,0-1,-1 1,1-1,-1 1,1 0,-1 0,0-1,1 1,-1 0,0 0,0 0,0-1,0 1,0 0,-1 0,-11-10,1 1,-27-15,38 24,-108-61,-2 5,-171-61,-252-36,518 152,14 6,19 14,-16-17,28 23</inkml:trace>
</inkml:ink>
</file>

<file path=ppt/ink/ink1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5:53.48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1,'407'0,"-400"0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8:11.67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20,'12'-4,"1"-2,-7 1,-4 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34.73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0,'0'29,"4"22,2 15,3 9,1 3,-2-2,2-7,0-6,-2-10,1-13,0-15</inkml:trace>
</inkml:ink>
</file>

<file path=ppt/ink/ink1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5:54.275"/>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1,'757'0,"-734"0</inkml:trace>
</inkml:ink>
</file>

<file path=ppt/ink/ink1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5:55.83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1 247,'3'-12,"0"0,2 1,-1 0,1 0,1 0,0 0,0 1,1 0,1 0,0 1,0 0,0 0,1 1,1 0,-1 1,1 0,0 0,19-8,-8 5,0 1,1 1,0 0,1 2,-1 1,1 0,0 2,44-1,-54 5,-1 0,0 0,0 2,0-1,-1 2,1-1,-1 2,1-1,-1 2,-1-1,1 2,-1-1,0 1,0 1,-1 0,0 0,-1 1,1 0,8 14,-11-15,0 0,-1 1,0-1,-1 1,0 0,-1 1,1-1,-2 0,1 1,-1 0,-1 0,0-1,0 1,-1 0,0 0,-1 0,0 0,-1 0,0-1,0 1,-1 0,0-1,-1 0,-5 11,-5 2,-1 0,-1 0,-1-2,-1 0,-1-1,0 0,-36 25,-5-3,-101 53,92-61,-27 17,96-50,-1 0,0 0,1 0,-1 0,1 1,-1-1,1 0,-1 1,1-1,-1 0,1 1,0-1,-1 0,1 1,-1-1,1 1,0-1,-1 1,1-1,0 1,0-1,-1 1,1-1,0 1,0-1,0 1,0 0,0-1,-1 1,1-1,0 1,0-1,1 2,18 7,39-4,-55-5,268 1,197 13,-442-11,-6-1</inkml:trace>
</inkml:ink>
</file>

<file path=ppt/ink/ink1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5:56.189"/>
    </inkml:context>
    <inkml:brush xml:id="br0">
      <inkml:brushProperty name="width" value="0.05" units="cm"/>
      <inkml:brushProperty name="height" value="0.05" units="cm"/>
      <inkml:brushProperty name="color" value="#008C3A"/>
      <inkml:brushProperty name="ignorePressure" value="1"/>
    </inkml:brush>
  </inkml:definitions>
  <inkml:trace contextRef="#ctx0" brushRef="#br0">517 32,'-3'-8,"-6"-2,-8 1,-13 5,-13 7,-9 11,-8 10,-1 5,2 5,4 1,7-3,8-2,12-2,17-11,10-7</inkml:trace>
</inkml:ink>
</file>

<file path=ppt/ink/ink1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5:56.544"/>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1,'4'4,"5"4,8 10,9 8,7 7,6 10,8 9,3 6,0 5,0 3,-5-2,-7-5,-5-8,-6-10,-6-14,-8-17,-5-10</inkml:trace>
</inkml:ink>
</file>

<file path=ppt/ink/ink1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02.754"/>
    </inkml:context>
    <inkml:brush xml:id="br0">
      <inkml:brushProperty name="width" value="0.05" units="cm"/>
      <inkml:brushProperty name="height" value="0.05" units="cm"/>
      <inkml:brushProperty name="color" value="#008C3A"/>
      <inkml:brushProperty name="ignorePressure" value="1"/>
    </inkml:brush>
  </inkml:definitions>
  <inkml:trace contextRef="#ctx0" brushRef="#br0">108 339,'1'50,"2"0,3 0,1 0,3-1,27 82,-22-85,-2 1,8 51,-30-136,-1 0,-2 1,-2 0,-22-42,18 42,1-1,2 0,2-2,1 1,-6-47,17 76,0 0,1 0,1 0,0 0,0 0,1 0,0 0,1 0,0 1,1-1,4-10,0 6,0 1,1-1,0 1,1 1,1 0,17-16,-3 7,1 2,0 0,2 2,0 1,1 1,42-16,-55 25,0 1,0 0,1 1,0 1,0 0,18 0,-32 3,0 0,0 0,0 0,0 0,0 0,0 1,0 0,0-1,0 1,0 0,0 0,0 0,-1 1,1-1,-1 1,1 0,-1-1,1 1,-1 0,0 0,0 1,0-1,0 0,0 1,0-1,-1 1,1 0,-1-1,0 1,0 0,0 0,0 0,0 0,-1 0,1 0,-1 0,0 0,0 0,0 0,0 0,-1 3,0 0,0 0,-1 1,1-1,-1 0,-1 0,1 0,-1-1,0 1,0-1,-1 1,0-1,0 0,0 0,0-1,-1 1,0-1,-9 7,-9 4,0 0,-43 20,58-31,-141 63,-70 37,216-103,0 0,1 0,-1 1,1-1,-1 1,1-1,-1 1,1 0,0 0,0 0,0 0,0 1,1-1,-1 0,0 1,1 0,0-1,0 1,-1 0,2-1,-2 5,2-4,1 0,0 0,0-1,0 1,1 0,-1-1,0 1,1-1,0 1,0-1,0 0,0 0,0 1,0-1,0-1,0 1,1 0,-1-1,1 1,0-1,3 2,107 59,-44-26,-2 3,73 56,-129-87,-4-1,1 0,0-1,0 0,1 0,0-1,0 0,0-1,0 0,1 0,19 4,-7-6</inkml:trace>
</inkml:ink>
</file>

<file path=ppt/ink/ink1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03.097"/>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10,'11'-4,"8"-1,4 4,6 6,5 10,5 6,3 10,5 8,7 5,5 2,3 1,0-4,-8-5,-9-6,-9-8,-9-8</inkml:trace>
</inkml:ink>
</file>

<file path=ppt/ink/ink1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03.72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175 0,'-2'52,"-3"-1,-16 82,-39 110,25-110,17-65,-15 70,33-120,2-11</inkml:trace>
</inkml:ink>
</file>

<file path=ppt/ink/ink1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04.259"/>
    </inkml:context>
    <inkml:brush xml:id="br0">
      <inkml:brushProperty name="width" value="0.05" units="cm"/>
      <inkml:brushProperty name="height" value="0.05" units="cm"/>
      <inkml:brushProperty name="color" value="#008C3A"/>
      <inkml:brushProperty name="ignorePressure" value="1"/>
    </inkml:brush>
  </inkml:definitions>
  <inkml:trace contextRef="#ctx0" brushRef="#br0">2 1,'-1'64,"2"68,0-130,-1 1,0-1,1 1,-1-1,1 0,0 1,0-1,0 0,0 0,0 0,1 0,-1 0,1 0,-1 0,1 0,-1 0,1-1,0 1,0-1,0 1,0-1,0 0,0 1,1-1,-1 0,0-1,0 1,1 0,-1-1,1 1,-1-1,0 0,1 0,-1 0,1 0,-1 0,1 0,3-2,7 1,0-2,0 1,-1-2,0 0,1 0,11-7,-1-2,-1 0,-1-1,0-2,-1 0,31-33,-50 48,0 0,-1 1,1-1,-1 0,1 1,0-1,0 1,-1-1,1 1,0-1,0 1,-1-1,1 1,0 0,0 0,0-1,0 1,0 0,1 0,7 11,-6 35,-3-35,-3 160,-8-2,-45 237,54-396,0-13</inkml:trace>
</inkml:ink>
</file>

<file path=ppt/ink/ink1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04.601"/>
    </inkml:context>
    <inkml:brush xml:id="br0">
      <inkml:brushProperty name="width" value="0.05" units="cm"/>
      <inkml:brushProperty name="height" value="0.05" units="cm"/>
      <inkml:brushProperty name="color" value="#008C3A"/>
      <inkml:brushProperty name="ignorePressure" value="1"/>
    </inkml:brush>
  </inkml:definitions>
  <inkml:trace contextRef="#ctx0" brushRef="#br0">455 1,'-41'33,"-26"27,-11 14,-1 10,9 1,17-2,18-7,14-10,11-9,18-9,16-10,14-11,17-7,9-6,6-5,-10-6</inkml:trace>
</inkml:ink>
</file>

<file path=ppt/ink/ink1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04.930"/>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0,'18'23,"11"18,0 14,-1 9,-6 4,-6-1,-6-9,-5-10,-3-10,-1-15,-2-11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35.078"/>
    </inkml:context>
    <inkml:brush xml:id="br0">
      <inkml:brushProperty name="width" value="0.05" units="cm"/>
      <inkml:brushProperty name="height" value="0.05" units="cm"/>
      <inkml:brushProperty name="color" value="#AB008B"/>
      <inkml:brushProperty name="ignorePressure" value="1"/>
    </inkml:brush>
  </inkml:definitions>
  <inkml:trace contextRef="#ctx0" brushRef="#br0">553 1,'-70'0,"-45"0,-19 0,5 0,25 0</inkml:trace>
</inkml:ink>
</file>

<file path=ppt/ink/ink1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05.284"/>
    </inkml:context>
    <inkml:brush xml:id="br0">
      <inkml:brushProperty name="width" value="0.05" units="cm"/>
      <inkml:brushProperty name="height" value="0.05" units="cm"/>
      <inkml:brushProperty name="color" value="#008C3A"/>
      <inkml:brushProperty name="ignorePressure" value="1"/>
    </inkml:brush>
  </inkml:definitions>
  <inkml:trace contextRef="#ctx0" brushRef="#br0">886 272,'11'-12,"-1"0,0 0,-1-1,-1 0,13-27,-18 35,0-1,-1 1,0-1,0 1,0-1,-1 0,0 0,0 0,0 0,-1 0,0 0,0 0,0 0,-1 0,0 0,0 0,0 1,-3-8,0 9,1 0,0 0,-1 0,0 1,0-1,0 1,0 0,-1 0,1 0,-1 1,0 0,0 0,1 0,-1 0,-1 1,1-1,0 1,0 1,-10-1,-2-1,0 2,0 0,0 1,-33 6,35-4,0 2,0 0,1 1,-1 0,1 1,1 1,-1 0,-17 15,-7 9,-45 51,51-49,-62 50,82-75,0 0,-1-1,0 0,-1-2,1 1,-1-2,-1 1,1-2,-21 4,18-5,1-1,0-1,0-1,-24-1,35 0,1 1,-1-1,1 0,-1 0,1 0,0-1,-1 1,1-1,0 0,0-1,0 1,0-1,1 1,-1-1,1 0,-1-1,1 1,0 0,0-1,-3-4,-4-15</inkml:trace>
</inkml:ink>
</file>

<file path=ppt/ink/ink1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05.750"/>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0,'24'1,"0"0,0 1,-1 2,1 0,-1 1,0 2,0 0,-1 2,0 0,-1 2,0 0,0 1,-1 1,-1 1,0 1,-1 0,0 2,28 34,-27-27,-2 1,0 0,-2 1,-1 1,-1 0,-1 1,-2 0,0 1,-2 0,-2 0,0 1,2 49,-7-51,-1 1,-1-1,-2 1,-1-1,-1 0,-1-1,-2 1,0-1,-2-1,-1 1,-1-2,-1 0,-24 35,15-32,-1 0,-34 31,12-19</inkml:trace>
</inkml:ink>
</file>

<file path=ppt/ink/ink1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14.203"/>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0,'8'0,"6"0,0 0</inkml:trace>
</inkml:ink>
</file>

<file path=ppt/ink/ink1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14.874"/>
    </inkml:context>
    <inkml:brush xml:id="br0">
      <inkml:brushProperty name="width" value="0.05" units="cm"/>
      <inkml:brushProperty name="height" value="0.05" units="cm"/>
      <inkml:brushProperty name="color" value="#008C3A"/>
      <inkml:brushProperty name="ignorePressure" value="1"/>
    </inkml:brush>
  </inkml:definitions>
  <inkml:trace contextRef="#ctx0" brushRef="#br0">63 224,'-3'-3,"0"0,0 0,1 0,-1 0,1 0,0-1,0 1,0-1,0 0,0 1,1-1,0 0,0 0,0 0,0 0,1 0,-1 0,1-8,1 7,0 1,1 0,-1 0,1 0,0 0,0 0,0 0,1 0,-1 0,1 1,0-1,0 1,0 0,0 0,1 0,-1 0,6-2,8-5,0 0,0 2,1 0,0 1,0 1,33-7,-19 7,0 1,0 1,40 2,-68 2,-1 0,1 0,-1 0,1 1,-1 0,1-1,-1 1,0 0,1 1,-1-1,0 1,0-1,0 1,0 0,0 0,0 0,0 1,-1-1,3 4,-2-2,0 0,-1 1,0-1,0 0,0 1,0 0,-1-1,0 1,0 0,0 0,-1 0,1 7,-2 0,0 1,0 0,-1-1,0 1,-1-1,-1 0,0 0,-1 0,0-1,-7 12,-7 5,-1 0,-2-2,-1 0,-36 31,-113 80,54-47,100-69,18-20,0-1,0 0,0 1,0-1,0 1,0-1,0 0,0 1,0-1,0 0,0 1,1-1,-1 1,0-1,0 0,0 1,0-1,1 0,-1 1,0-1,0 0,1 1,-1-1,0 0,1 0,-1 1,0-1,1 0,-1 0,0 0,1 0,-1 1,0-1,1 0,7 2,-1-1,0 0,1-1,-1 1,8-2,-3 1,78 1,260-7,-325 2,-5 0</inkml:trace>
</inkml:ink>
</file>

<file path=ppt/ink/ink1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15.694"/>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71,'13'37,"1"39,-8-38,2 0,1 0,24 62,-32-98,0 1,0 0,1-1,-1 1,1-1,-1 1,1-1,0 0,0 0,0 0,0 0,0 0,1 0,-1 0,1-1,-1 1,1-1,-1 0,1 1,0-1,3 0,-1 0,-1-1,1 0,-1 0,0-1,1 1,-1-1,0 0,0 0,1-1,-1 1,0-1,7-4,9-7,-1 0,0-2,-1 0,20-21,-31 29,27-33,-25 29,0-1,1 2,0-1,14-9,-21 18,0 0,0 0,0 0,0 0,0 1,0 0,1 0,-1 0,0 0,1 0,-1 0,1 1,-1 0,1 0,-1 0,1 0,-1 0,1 1,-1-1,0 1,1 0,3 2,15 7,-1 2,0 1,-1 1,0 1,-1 0,25 26,-28-24,0-2,1 0,1-1,0-1,1-1,0 0,36 15,-53-27,0 1,-1-1,1 0,0 1,-1-1,1 0,0 0,0 0,-1-1,1 1,0 0,-1 0,1-1,0 1,-1-1,1 0,-1 0,1 1,-1-1,1 0,-1 0,1 0,-1 0,0-1,0 1,0 0,1 0,-1-1,0 1,-1-1,2-1,4-7,-2 0,1 0,5-20,-5 13,18-52,26-69,-41 121,-1 0,2 1,0 0,1 1,21-25,-9 21,-3 7</inkml:trace>
</inkml:ink>
</file>

<file path=ppt/ink/ink1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17.279"/>
    </inkml:context>
    <inkml:brush xml:id="br0">
      <inkml:brushProperty name="width" value="0.05" units="cm"/>
      <inkml:brushProperty name="height" value="0.05" units="cm"/>
      <inkml:brushProperty name="color" value="#008C3A"/>
      <inkml:brushProperty name="ignorePressure" value="1"/>
    </inkml:brush>
  </inkml:definitions>
  <inkml:trace contextRef="#ctx0" brushRef="#br0">391 42,'-10'-6,"-1"0,0 1,0 0,0 1,0 0,-1 1,1 0,-1 1,0 1,0-1,0 2,0 0,0 0,-20 4,16-1,0 0,0 1,0 1,0 0,1 2,0 0,0 0,1 1,-26 19,38-26,1 0,0 0,-1 0,1 0,0 0,0 0,0 0,0 1,0-1,0 0,0 1,0-1,0 0,1 1,-1-1,0 1,1-1,0 1,-1-1,1 1,0 2,0-3,0 0,1 1,0-1,-1 0,1 0,0 1,0-1,-1 0,1 0,0 0,0 0,0 0,0-1,0 1,1 0,-1 0,0-1,0 1,3 0,9 4,0 0,1-1,26 3,-26-4,19 3,115 27,-132-28,0 0,-1 1,0 1,-1 0,1 1,-2 1,16 11,-27-19,-1 0,1 1,0-1,-1 0,1 1,-1-1,1 1,-1 0,0-1,0 1,0 0,0 0,0 0,0 0,0 0,0 0,-1 0,1 0,-1 0,0 0,1 4,-2-4,0 0,0 0,1 0,-1-1,0 1,-1 0,1 0,0-1,0 1,-1-1,1 1,-1-1,1 0,-1 0,0 1,1-1,-1 0,-2 1,-9 3,-1 1,1-2,-1 0,-26 5,-14-2,-82 0,104-7</inkml:trace>
</inkml:ink>
</file>

<file path=ppt/ink/ink1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17.62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1,'3'22,"6"16,1 4,-1 3,1-6,-1-6,-2-9</inkml:trace>
</inkml:ink>
</file>

<file path=ppt/ink/ink1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17.95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94,'63'158,"-63"-157,1 0,-1 0,0 0,1 0,-1 0,1 0,-1 0,1 0,-1-1,1 1,-1 0,1 0,0-1,0 1,-1 0,1-1,0 1,0 0,0-1,-1 0,1 1,0-1,0 1,2-1,-2 0,0 0,0-1,0 1,0-1,0 1,0-1,0 0,0 1,-1-1,1 0,0 0,0 0,-1 1,1-1,0 0,-1 0,1 0,0-2,23-66,-17 47,-4 12,1 1,1-1,-1 1,2 0,-1 0,1 0,1 1,-1 0,1 0,1 1,-1 0,1 0,1 0,-1 1,1 1,0-1,0 2,1-1,0 1,-1 1,1-1,1 2,-1-1,0 1,1 1,-1 0,0 1,1 0,-1 0,1 1,-1 0,1 1,-1 0,0 1,0 0,0 1,17 8,-7-2,-1 1,0 0,0 2,-1 0,-1 1,0 1,-1 0,-1 1,0 1,-1 1,12 19,-20-26</inkml:trace>
</inkml:ink>
</file>

<file path=ppt/ink/ink1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18.395"/>
    </inkml:context>
    <inkml:brush xml:id="br0">
      <inkml:brushProperty name="width" value="0.05" units="cm"/>
      <inkml:brushProperty name="height" value="0.05" units="cm"/>
      <inkml:brushProperty name="color" value="#008C3A"/>
      <inkml:brushProperty name="ignorePressure" value="1"/>
    </inkml:brush>
  </inkml:definitions>
  <inkml:trace contextRef="#ctx0" brushRef="#br0">361 67,'1'-1,"0"0,1 0,-1 0,0 0,0 0,-1 0,1 0,0 0,0 0,0 0,-1-1,1 1,-1 0,1-1,-1 1,1 0,-1-1,0 1,0 0,0-1,1 1,-1-1,-1 1,1 0,0-3,-1 2,0 1,0-1,-1 1,1 0,0-1,-1 1,1 0,-1-1,1 1,-1 0,1 0,-1 1,0-1,1 0,-1 0,-2 0,-8-2,0 0,0 1,0 0,-19 0,19 2,0 1,-1 0,1 1,0 1,-1 0,1 0,1 1,-1 1,1 0,0 1,0 0,0 0,1 1,0 1,-10 8,13-9,0 0,0 0,1 0,0 0,1 1,0 0,0 0,0 1,1-1,0 1,1 0,0 0,1 0,0 1,0-1,0 0,2 1,-1-1,1 1,1 13,0-20,0 0,1 0,-1 1,1-1,-1 0,1 0,0 0,0-1,0 1,0 0,1-1,-1 1,1-1,-1 0,1 0,0 0,0 0,0 0,0-1,0 1,0-1,0 0,1 0,-1 0,1 0,6 0,11 3,1-2,1 0,21-2,-27 0,65-1,-47 0</inkml:trace>
</inkml:ink>
</file>

<file path=ppt/ink/ink1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21.648"/>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0 100,'1'-1,"-1"-1,1 1,-1-1,1 1,0-1,-1 1,1-1,0 1,0 0,0-1,0 1,1 0,-1 0,0 0,0 0,1 0,-1 0,1 0,-1 0,2 0,37-17,-31 14,13-6,0 1,1 1,0 0,47-7,-63 14,0 0,0 1,1 0,-1 0,0 1,0 0,0 0,0 1,0 0,0 0,0 1,0-1,-1 2,1-1,-1 1,0-1,0 2,0-1,-1 1,10 9,-9-6,0-1,0 1,-1 0,0 0,0 0,0 1,-2 0,1 0,-1 0,0 0,-1 0,0 1,0-1,-1 1,0 0,-1-1,0 1,-1-1,0 1,0 0,-1-1,0 0,-1 1,0-1,0 0,-1 0,0-1,-1 1,0-1,0 0,-7 8,1-2,-1 0,0-2,-1 1,0-1,-1-1,0-1,-1 0,0-1,0 0,-1-1,-1-1,1 0,-1-1,-33 6,73-14,0 1,1 1,-1 1,1 1,-1 1,23 6,-2 2,-1 2,60 27,-93-35,50 18,-57-22,0 0,1-1,-1 1,0 0,1-1,-1 0,1 0,-1 0,0 0,1-1,-1 1,0-1,1 0,-1 0,4-1,6-8</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35.429"/>
    </inkml:context>
    <inkml:brush xml:id="br0">
      <inkml:brushProperty name="width" value="0.05" units="cm"/>
      <inkml:brushProperty name="height" value="0.05" units="cm"/>
      <inkml:brushProperty name="color" value="#AB008B"/>
      <inkml:brushProperty name="ignorePressure" value="1"/>
    </inkml:brush>
  </inkml:definitions>
  <inkml:trace contextRef="#ctx0" brushRef="#br0">467 1,'-68'6,"1"2,-1 4,-100 32,159-42,1 1,-1 0,0 1,1 0,0 0,0 1,0 0,1 0,-8 8,14-13,0 1,1 0,-1-1,1 1,-1-1,1 1,0 0,-1 0,1-1,0 1,-1 0,1 0,0-1,0 1,0 0,-1 0,1 0,0-1,0 1,0 0,0 0,1 0,-1-1,0 1,0 0,1 1,0-1,0 1,0-1,0 0,0 0,0 0,0 0,1 0,-1 0,0 0,1 0,-1-1,3 2,5 1,0 0,0-1,15 2,54 4,150-7,-50-3,-173 2,0 1,0-1,0 1,1 0,-1 0,0 0,0 1,0 0,0 0,-1 0,1 1,8 5,-6-2,0 1,-1 0,1 0,-1 1,-1-1,6 10,4 7</inkml:trace>
</inkml:ink>
</file>

<file path=ppt/ink/ink1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22.349"/>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60,'1'17,"1"1,1-1,10 34,1 12,-9-32,9 53,-13-80,0 0,1 1,-1-1,1 0,0 0,0 0,0 0,1 0,-1-1,1 1,0-1,0 0,0 1,1-1,3 2,-4-4,0 0,0 0,0 0,1 0,-1-1,0 0,0 1,1-1,-1-1,0 1,0 0,1-1,-1 1,0-1,0 0,0 0,0-1,0 1,0 0,0-1,0 0,0 0,-1 0,1 0,-1 0,3-3,7-5,0-2,-1 1,17-26,0-13,-24 41,0 1,0-1,1 1,0 0,1 0,0 0,0 1,9-9,-13 15,-1 0,1 1,0-1,0 0,0 1,0-1,0 1,0 0,0 0,0-1,0 1,1 1,-1-1,0 0,0 0,0 1,0-1,0 1,0 0,-1-1,1 1,0 0,0 0,0 0,-1 1,1-1,0 0,-1 1,1-1,1 2,8 9,0-1,18 26,-17-22,9 11,-3-3,0-1,2-1,32 27,-51-47,0 0,1 0,-1 0,1 0,-1 0,1 0,-1 0,1-1,-1 1,1-1,0 1,-1-1,1 0,0 1,-1-1,1 0,0 0,-1 0,1-1,0 1,-1 0,1-1,0 1,-1-1,1 1,0-1,1-1,1 0,-1-1,0 0,1 0,-1 0,-1-1,1 1,0-1,-1 0,0 1,3-7,4-10,-1-1,-2 1,6-28,-6 14,2-62,2-18,-6 96</inkml:trace>
</inkml:ink>
</file>

<file path=ppt/ink/ink1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22.797"/>
    </inkml:context>
    <inkml:brush xml:id="br0">
      <inkml:brushProperty name="width" value="0.05" units="cm"/>
      <inkml:brushProperty name="height" value="0.05" units="cm"/>
      <inkml:brushProperty name="color" value="#008C3A"/>
      <inkml:brushProperty name="ignorePressure" value="1"/>
    </inkml:brush>
  </inkml:definitions>
  <inkml:trace contextRef="#ctx0" brushRef="#br0">22 0,'-11'170,"4"-100,3 107,5-174,-1 0,1-1,0 1,0 0,0-1,0 1,0-1,0 1,1-1,-1 0,1 0,0 1,0-1,0 0,0-1,0 1,0 0,0 0,1-1,-1 0,0 1,1-1,-1 0,1 0,0 0,-1 0,1-1,0 1,-1-1,1 0,0 1,5-2,8 2,0-1,0-1,0 0,21-5,-25 3,0 0,-1-1,0 0,13-6,2-5</inkml:trace>
</inkml:ink>
</file>

<file path=ppt/ink/ink1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23.272"/>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68,'4'-4,"5"-1,4 0,5 1,5 2,8 0,5-3,8 0,8 0,6 2,5-4,-1 1,-4 0,-4 2,-7 1,-12 2</inkml:trace>
</inkml:ink>
</file>

<file path=ppt/ink/ink1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26.352"/>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1,'4'0,"8"0,14 0,10 0,6 0,8 0,2 0,-4 0,-5 0,-8 0,-5 0,-8 0</inkml:trace>
</inkml:ink>
</file>

<file path=ppt/ink/ink1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26.715"/>
    </inkml:context>
    <inkml:brush xml:id="br0">
      <inkml:brushProperty name="width" value="0.05" units="cm"/>
      <inkml:brushProperty name="height" value="0.05" units="cm"/>
      <inkml:brushProperty name="color" value="#008C3A"/>
      <inkml:brushProperty name="ignorePressure" value="1"/>
    </inkml:brush>
  </inkml:definitions>
  <inkml:trace contextRef="#ctx0" brushRef="#br0">6 18,'-4'4,"3"1,9 0,10-1,14-1,13-1,9-5,8-2,3 0,0-3,-5 0,-5 2,-11 1</inkml:trace>
</inkml:ink>
</file>

<file path=ppt/ink/ink1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27.73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111 0,'1'1,"0"-1,0 0,0 1,0 0,0-1,0 1,0 0,0-1,0 1,0 0,0 0,0 0,0 0,-1 0,1 0,0 0,-1 0,1 0,-1 0,1 0,-1 0,0 0,1 0,-1 1,0-1,0 0,0 0,0 0,0 1,0 1,-1 39,-3-19,-2 1,0-2,-2 1,0-1,-1 0,-17 27,10-18,-21 60,35-87,0 0,1 1,0-1,0 1,0-1,1 1,-1-1,1 1,0-1,0 1,1 0,-1-1,1 1,0-1,1 1,1 5,-1-7,1 0,-1 0,1 0,0 0,0-1,0 1,0-1,0 0,1 1,-1-1,1-1,-1 1,1-1,0 1,-1-1,1 0,0 0,0-1,4 1,40 6,0-3,1-2,79-6,144-33,-74 7,-169 28,-8 0</inkml:trace>
</inkml:ink>
</file>

<file path=ppt/ink/ink1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28.115"/>
    </inkml:context>
    <inkml:brush xml:id="br0">
      <inkml:brushProperty name="width" value="0.05" units="cm"/>
      <inkml:brushProperty name="height" value="0.05" units="cm"/>
      <inkml:brushProperty name="color" value="#008C3A"/>
      <inkml:brushProperty name="ignorePressure" value="1"/>
    </inkml:brush>
  </inkml:definitions>
  <inkml:trace contextRef="#ctx0" brushRef="#br0">188 1,'-4'4,"-1"8,-3 14,-5 14,-3 10,-3 10,-2 4,-1 0,3-4,1-8,4-10,4-7,-1-11,3-8</inkml:trace>
</inkml:ink>
</file>

<file path=ppt/ink/ink1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28.573"/>
    </inkml:context>
    <inkml:brush xml:id="br0">
      <inkml:brushProperty name="width" value="0.05" units="cm"/>
      <inkml:brushProperty name="height" value="0.05" units="cm"/>
      <inkml:brushProperty name="color" value="#008C3A"/>
      <inkml:brushProperty name="ignorePressure" value="1"/>
    </inkml:brush>
  </inkml:definitions>
  <inkml:trace contextRef="#ctx0" brushRef="#br0">274 0,'4'8,"-7"9,-10 10,-10 11,-9 8,-3 6,-2-2,0-1,4-6,7-6,4-10,6-9</inkml:trace>
</inkml:ink>
</file>

<file path=ppt/ink/ink1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28.934"/>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11,'2'-1,"-1"-1,1 1,0 0,0 0,-1 1,1-1,0 0,0 1,0-1,0 1,0-1,0 1,0 0,0 0,0 0,0 0,0 0,0 0,0 1,0-1,-1 1,1-1,0 1,0 0,0-1,0 1,-1 0,1 0,0 1,1 0,8 6,-1-1,0 2,12 11,25 32,-3 3,-2 1,67 122,-71-112,2-1,3-3,54 60,-94-119,0 1,0-1,1 0,-1-1,1 1,0-1,0 1,0-1,0 0,0-1,0 1,0-1,1 0,-1 0,8 1,13 0</inkml:trace>
</inkml:ink>
</file>

<file path=ppt/ink/ink1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29.705"/>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0 111,'3'46,"2"-1,2 0,1 0,3-1,24 65,-23-78,26 52,-34-76,0 0,0 0,0-1,1 1,0-1,0 0,1-1,-1 1,1-1,0 0,1-1,-1 1,12 5,-16-9,0-1,1 1,-1 0,0-1,0 0,1 1,-1-1,0 0,1 0,-1 0,0 0,0-1,1 1,-1-1,0 1,0-1,1 0,-1 0,0 0,0 0,2-1,-1-1,0 0,0 0,0 0,0 0,-1-1,1 1,-1-1,0 0,0 1,3-8,0-7,0 1,-1-1,0 0,0-22,-3-24,-2 51,0 0,1-1,1 1,0 0,1 0,0 0,1 0,6-17,-8 29,0-1,-1 1,1-1,1 1,-1 0,0-1,0 1,0 0,1 0,-1 0,0 0,1 0,-1 0,1 1,0-1,-1 0,1 1,-1-1,1 1,0 0,-1-1,1 1,0 0,-1 0,1 0,0 0,0 0,-1 1,1-1,0 0,-1 1,1-1,-1 1,1 0,0-1,-1 1,0 0,1 0,-1 0,3 2,8 5,0 1,0 1,16 16,-20-18,92 94,59 53,-158-154,0 0,0-1,0 1,0 0,0 0,0-1,1 1,-1-1,0 1,0-1,0 1,1-1,-1 0,0 1,0-1,1 0,-1 0,0 0,0 0,1 0,-1 0,0-1,0 1,1 0,-1-1,0 1,0-1,0 1,0-1,1 1,-1-1,0 0,0 0,0 1,0-1,0 0,-1 0,1 0,0 0,0 0,-1 0,1 0,0-2,5-7,-1 0,0 0,0-1,2-11,-1 7,52-174,-39 121,46-113,-63 176,1 1,-1-1,1 1,0-1,0 1,0 0,1 0,0 1,-1-1,1 1,0 0,1 0,-1 0,9-4,4-1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35.774"/>
    </inkml:context>
    <inkml:brush xml:id="br0">
      <inkml:brushProperty name="width" value="0.05" units="cm"/>
      <inkml:brushProperty name="height" value="0.05" units="cm"/>
      <inkml:brushProperty name="color" value="#AB008B"/>
      <inkml:brushProperty name="ignorePressure" value="1"/>
    </inkml:brush>
  </inkml:definitions>
  <inkml:trace contextRef="#ctx0" brushRef="#br0">38 0,'-2'89,"-25"152,25-226,0-5,0 0,1 0,0 0,1 1,0-1,1 11,0-18,-1-1,1 0,0 1,0-1,0 0,0 0,0 0,0 0,0 0,1 0,-1 0,1 0,0 0,-1-1,1 1,0-1,0 1,0-1,0 0,0 1,0-1,1 0,-1-1,0 1,1 0,-1-1,0 1,1-1,-1 1,1-1,2 0,6 0,-1-1,1 0,-1 0,1-1,-1 0,0-1,20-7,71-39,-53 24,-30 16,0 1,0 0,1 2,0 0,23-4,-37 9,-1 0,1 1,-1-1,0 1,1 0,-1 1,1-1,-1 1,0 0,1 0,-1 0,0 1,0-1,0 1,0 0,0 0,0 1,-1-1,1 1,-1 0,1 0,-1 0,0 0,0 0,0 1,-1-1,1 1,-1 0,2 5,0-2,-1-1,0 1,0 0,-1 0,0 0,0 1,-1-1,0 0,0 1,-1-1,1 1,-2-1,1 1,-1-1,0 1,-1-1,0 0,0 0,0 0,-1 0,0 0,-1 0,1-1,-1 1,0-1,-1 0,0-1,0 1,0-1,0 0,-1 0,0 0,0-1,0 0,-13 6,5-3,-1-2,1 0,-1-1,0 0,0-2,0 1,-1-2,-23 0,-4-4</inkml:trace>
</inkml:ink>
</file>

<file path=ppt/ink/ink1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31.334"/>
    </inkml:context>
    <inkml:brush xml:id="br0">
      <inkml:brushProperty name="width" value="0.05" units="cm"/>
      <inkml:brushProperty name="height" value="0.05" units="cm"/>
      <inkml:brushProperty name="color" value="#008C3A"/>
      <inkml:brushProperty name="ignorePressure" value="1"/>
    </inkml:brush>
  </inkml:definitions>
  <inkml:trace contextRef="#ctx0" brushRef="#br0">299 23,'-25'-6,"-1"0,0 2,0 1,0 0,0 2,0 2,0 0,-39 7,64-8,-1 0,1 1,-1-1,1 1,-1-1,1 1,-1-1,1 1,0 0,-1 0,1 0,0 0,0 0,0 0,-1 0,1 0,0 0,-1 2,2-2,0 0,0 0,0 0,-1 0,1 0,1-1,-1 1,0 0,0 0,0 0,0 0,1 0,-1-1,0 1,1 0,-1 0,0 0,1-1,-1 1,1 0,0-1,-1 1,2 0,2 4,1-1,0 0,0 0,1-1,-1 0,1 0,8 3,61 19,-45-17,0 2,-1 1,55 29,-78-37,0 1,0 0,0 0,-1 1,1 0,-1 0,0 0,-1 0,1 1,-1 0,0 0,-1 0,1 0,-1 1,0-1,-1 1,0 0,0 0,0 0,-1 0,0 0,0 11,-1-14,0 1,0-1,-1 1,0-1,0 0,0 1,0-1,-1 0,0 0,0 0,0 0,0 0,0 0,-1-1,-3 5,0-2,0-1,0 1,-1-1,0 0,0-1,0 1,-12 4,-9 2,-1-2,0 0,-42 6,63-14,-8 2,-1 0,1-2,-18 1,7-5</inkml:trace>
</inkml:ink>
</file>

<file path=ppt/ink/ink1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31.654"/>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0,'4'26,"1"17,0 8,6-1,5-2,4-4,-1-10</inkml:trace>
</inkml:ink>
</file>

<file path=ppt/ink/ink1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31.990"/>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46,'6'54,"-6"-42,1 0,0-1,0 1,2 0,-1-1,1 1,1-1,0 0,6 11,-8-20,0 0,-1 0,1-1,0 0,0 1,0-1,0 0,0 0,0 0,0 0,0 0,0 0,0 0,1-1,-1 1,0-1,0 0,1 0,-1 0,0 0,1 0,-1 0,0 0,1-1,-1 1,0-1,0 0,3-1,8-3,1 0,-1-1,16-10,-21 11,18-10,180-95,-169 93,0 2,1 1,69-14,-103 27,1 0,0 0,0 1,0-1,0 1,0 0,-1 1,1-1,0 1,0 0,0 0,-1 1,1-1,0 1,-1 0,0 0,1 1,5 3,-4 0,-1-1,1 1,-1 0,-1 1,1-1,-1 1,0 0,-1 0,0 0,5 14,-3-1,0-1,3 27,3 14,-6-44</inkml:trace>
</inkml:ink>
</file>

<file path=ppt/ink/ink1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32.321"/>
    </inkml:context>
    <inkml:brush xml:id="br0">
      <inkml:brushProperty name="width" value="0.05" units="cm"/>
      <inkml:brushProperty name="height" value="0.05" units="cm"/>
      <inkml:brushProperty name="color" value="#008C3A"/>
      <inkml:brushProperty name="ignorePressure" value="1"/>
    </inkml:brush>
  </inkml:definitions>
  <inkml:trace contextRef="#ctx0" brushRef="#br0">427 58,'1'-1,"0"0,0 0,1 0,-1 0,0 0,0 0,0 0,-1 0,1-1,0 1,0 0,-1-1,1 1,0-1,-1 1,0-1,1 1,-1-1,0 1,0-1,0 1,0-1,0-1,0 1,-1 1,0 0,0 0,0 0,0-1,0 1,0 0,0 0,0 0,-1 1,1-1,0 0,0 0,-1 1,1-1,-1 0,1 1,0 0,-2-1,-6-1,-1 0,1 1,0 0,0 1,0 0,-16 2,3 2,0 2,0 0,1 2,-1 0,2 1,-1 2,-29 19,38-22,1-1,0 2,1 0,0 0,0 1,1 0,0 1,0 0,1 0,1 0,0 1,1 1,-9 22,14-32,1-1,-1 1,0 0,1-1,0 1,0-1,0 1,0 0,0-1,0 1,1 0,-1-1,1 1,0-1,0 1,0-1,0 0,0 1,0-1,1 0,2 4,0-2,0 0,1-1,-1 1,1-1,-1 0,1-1,0 1,0-1,0 0,6 2,15 2,-1-1,1 0,39 0,-57-4,352 3,-308-5,9 0</inkml:trace>
</inkml:ink>
</file>

<file path=ppt/ink/ink1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36.440"/>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1 156,'7'-12,"2"1,-1 0,1 0,1 1,0 0,0 0,1 1,0 1,1 0,-1 0,2 1,-1 1,1 0,0 0,0 1,1 1,-1 1,21-4,-24 6,0 0,1 0,-1 1,0 0,0 0,0 1,0 1,0 0,0 0,0 1,15 6,-18-5,-1-1,0 1,0 0,0 1,-1-1,1 1,-1 0,0 1,-1-1,1 1,-1 0,0 0,0 0,-1 1,0-1,0 1,3 11,-4-10,-1 1,1 0,-1-1,-1 1,0 0,0 0,-1 0,0-1,0 1,-1 0,0-1,-1 1,1-1,-2 0,1 0,-1 0,-1 0,1-1,-1 1,0-1,-7 6,-4 5,-1-1,0 0,-1-2,-1 0,0-1,-34 18,-18-2,71-30,-1 0,1 0,0 0,-1 1,1-1,0 0,0 0,-1 1,1-1,0 0,0 1,-1-1,1 0,0 0,0 1,0-1,0 0,0 1,-1-1,1 1,0-1,0 0,0 1,0-1,0 0,0 1,0-1,0 0,0 1,0-1,1 0,-1 1,0-1,0 1,0-1,0 0,0 0,1 1,-1-1,0 0,0 1,1-1,-1 0,0 0,0 1,1-1,-1 0,0 0,1 0,-1 1,0-1,1 0,-1 0,0 0,1 0,-1 0,0 0,1 0,-1 0,1 0,25 11,21 3,1-2,0-2,1-2,85 2,-127-10,0 0,0-1,0 0,0 0,0-1,0 1,-1-1,1-1,-1 1,1-1,6-5,7-5</inkml:trace>
</inkml:ink>
</file>

<file path=ppt/ink/ink1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37.103"/>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0 178,'1'17,"0"0,1-1,1 1,1 0,0-1,1 0,1 0,10 20,-13-29,1-1,0 1,1-1,-1 0,1 0,1 0,-1-1,1 0,6 5,-8-7,0-1,0 0,0 0,0 0,1 0,-1-1,0 0,1 0,-1 0,1 0,-1-1,1 0,-1 0,1 0,-1 0,7-2,-4 0,0 0,0 0,-1 0,0-1,1 0,-1 0,0-1,0 0,-1 0,1 0,-1-1,0 0,0 0,0 0,-1 0,0-1,7-12,2-6,-2-1,0 0,8-35,1 4,-20 54,0 0,1 1,-1-1,1 0,0 1,0-1,-1 0,1 1,0-1,0 1,1-1,-1 1,0 0,0 0,1-1,-1 1,0 0,1 0,-1 0,1 0,0 1,-1-1,1 0,3 0,-3 1,0 0,1 1,-1-1,0 1,0 0,0 0,0 0,0 0,0 0,0 0,0 0,0 1,0-1,-1 0,1 1,2 3,8 9,-1 1,-1 1,14 26,-22-38,16 29,-5-6,1-1,2 0,29 37,-41-58,1 0,0 1,0-1,0-1,1 1,0-1,0 0,0 0,0-1,0 0,1 0,0 0,-1-1,1 0,0 0,0-1,0 0,0 0,0-1,11 0,-13-1,0 0,0-1,0 0,0 0,-1 0,1 0,0-1,-1 1,0-1,0 0,0-1,0 1,0-1,-1 0,1 0,-1 0,0 0,-1 0,1-1,-1 1,1-1,1-8,4-7,-1-1,-1 1,-1-2,3-21,-3-66,-5 83,0 0,2 0,5-26,1 35,0 10</inkml:trace>
</inkml:ink>
</file>

<file path=ppt/ink/ink1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37.595"/>
    </inkml:context>
    <inkml:brush xml:id="br0">
      <inkml:brushProperty name="width" value="0.05" units="cm"/>
      <inkml:brushProperty name="height" value="0.05" units="cm"/>
      <inkml:brushProperty name="color" value="#008C3A"/>
      <inkml:brushProperty name="ignorePressure" value="1"/>
    </inkml:brush>
  </inkml:definitions>
  <inkml:trace contextRef="#ctx0" brushRef="#br0">90 1,'-3'52,"-2"0,-3 0,-21 75,13-64,-11 98,27-158,-1 0,1 0,0 0,0 1,0-1,0 0,0 0,1 0,0 0,0 0,-1 0,2 0,-1 0,0 0,3 4,-1-4,-1-1,1 0,0 0,0 0,0 0,0-1,0 1,0-1,0 1,1-1,-1 0,0-1,1 1,3 0,45 6,1-1,0-4,65-3,-113 1,0-1,0 1,-1-1,1 0,0 0,-1 0,1-1,-1 0,5-2,4-5</inkml:trace>
</inkml:ink>
</file>

<file path=ppt/ink/ink1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26:38.06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68,'3'-2,"0"-1,0 1,0 0,1 0,-1 0,1 1,0-1,-1 1,1-1,0 1,0 1,0-1,5 0,60-1,-30 2,193-19,112-5,-312 23</inkml:trace>
</inkml:ink>
</file>

<file path=ppt/ink/ink1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8:10.134"/>
    </inkml:context>
    <inkml:brush xml:id="br0">
      <inkml:brushProperty name="width" value="0.05" units="cm"/>
      <inkml:brushProperty name="height" value="0.05" units="cm"/>
      <inkml:brushProperty name="color" value="#008C3A"/>
      <inkml:brushProperty name="ignorePressure" value="1"/>
    </inkml:brush>
  </inkml:definitions>
  <inkml:trace contextRef="#ctx0" brushRef="#br0">2185 125,'-3'0,"0"-1,-1 0,1 0,0 0,0 0,0-1,0 1,-4-4,-17-7,-83-29,84 31,0 0,-1 1,0 1,-1 2,1 0,-34-2,-315 6,172 5,166-1,0 0,-1 2,1 2,1 1,0 2,0 2,0 0,1 2,-57 33,-38 13,97-47,1 1,0 1,1 2,1 1,-45 35,65-43,0 0,0 1,1 0,0 0,1 1,0 0,-4 12,3-8,0-1,-1 0,-17 23,-78 67,67-72,-39 48,31-29,21-24,-35 51,51-67,1 1,0 0,0 0,2 1,-1-1,2 1,0 0,-2 17,0 31,3 0,10 103,-5-134,1 0,2 0,1-1,16 43,-17-57,1 0,0-1,1 0,1-1,0 1,1-2,0 1,1-1,0-1,17 13,214 150,-192-142,1-2,1-3,62 23,86 45,-154-67,-6-4,56 25,-81-43,0 0,1-1,-1-1,1 0,0-1,0-1,26 0,162-20,-144 9,0 3,76 3,-95 6,0-1,0-3,0-1,-1-1,79-19,-81 11,344-114,-348 108,0-2,-1-1,-2-2,0-1,44-42,7-6,-56 51,-1-1,-2-1,0-1,-1-1,-2-1,0 0,-2-2,21-39,-25 38,-1 0,-1-1,-1 0,-1-1,-2 0,-2-1,0 0,-2 1,0-44,-4 38,1-13,-3 0,-12-80,11 114,-1 1,0-1,-1 1,0 0,-1 0,-1 0,0 1,-1 0,-1 0,0 1,0 0,-21-19,8 14,0 0,-1 2,-1 1,-49-21,-35-22,91 47,0 1,-1 1,0 0,0 1,-1 1,0 1,0 0,0 2,-1 0,-22 0,-4-3,0-3,1-2,-72-26,15 4,70 26,1 1,-1 1,-54 0,52 4,1-1,-1-2,-39-10,-46-23,71 20,0 2,-68-11,79 22</inkml:trace>
</inkml:ink>
</file>

<file path=ppt/ink/ink1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37.507"/>
    </inkml:context>
    <inkml:brush xml:id="br0">
      <inkml:brushProperty name="width" value="0.05" units="cm"/>
      <inkml:brushProperty name="height" value="0.05" units="cm"/>
      <inkml:brushProperty name="color" value="#008C3A"/>
      <inkml:brushProperty name="ignorePressure" value="1"/>
    </inkml:brush>
  </inkml:definitions>
  <inkml:trace contextRef="#ctx0" brushRef="#br0">491 171,'4'-6,"-1"1,0 0,0-1,-1 1,0-1,0 0,0 0,2-11,-4 15,0 1,0-1,0 1,0-1,0 1,-1-1,1 1,0-1,-1 1,1 0,-1-1,1 1,-1-1,1 1,-1 0,0 0,0-1,0 1,0 0,0 0,0 0,0 0,0 0,0 0,-1 0,1 1,0-1,0 0,-1 0,1 1,-1-1,1 1,0 0,-1-1,1 1,-1 0,1 0,-1 0,1 0,-1 0,-2 0,-9 1,0 1,-1 0,1 1,0 0,1 1,-1 1,1 0,0 0,0 1,-21 15,-8 7,-56 50,73-57,1 1,1 1,-27 37,42-49,0-1,0 1,1 0,1 0,0 0,0 1,1 0,1 0,0 0,1 0,-2 24,4-32,0 1,1 0,0-1,0 1,0 0,0-1,1 1,0-1,0 0,0 0,0 1,1-1,-1-1,1 1,0 0,0-1,0 1,1-1,0 0,-1 0,1 0,0-1,0 1,0-1,1 0,7 3,8 2,2-1,-1 0,1-2,33 4,-5-4,1-2,0-2,0-3,-1-2,97-21,-105 15,-1-1,-1-2,0-2,-1-1,-1-2,-1-2,51-37,-70 43,-1 0,0-2,-1 0,-1 0,-1-2,23-36,-32 47,0 0,-1 0,0 0,-1 0,0-1,0 1,-1-1,0 0,0 0,-1 0,0 0,-1 0,0 0,0 0,-1 0,0 0,-1 0,0 1,0-1,-6-13,4 15,0 1,-1 0,1 0,-2 1,1-1,0 1,-1 0,0 1,0-1,-1 1,1 0,-1 1,0-1,0 2,0-1,-12-3,-10-1,-1 1,-52-3,42 6,0 2,-59 6,82-3,0 1,1 0,-1 1,1 0,0 2,0 0,1 1,-23 13,6 5</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36.11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1,'9'81,"-7"-49,2 0,1 0,12 39,-14-61,1-1,0 1,1-1,0 1,0-2,1 1,0 0,0-1,1 0,0-1,1 0,-1 0,1 0,12 7,-2-5,0 1,1-2,0-1,0 0,0-1,1-1,34 3,0-2,89-4,-110-2,61-11,-86 10,1-1,-1 0,1 0,-1-1,0-1,0 1,-1-1,1 0,-1-1,0 0,0 0,9-8,-15 11,1 0,-1 1,1-1,-1 0,1 0,-1 0,0 0,0-1,0 1,0 0,-1 0,1-1,0 1,-1 0,0-1,1 1,-1 0,0-1,0 1,-1 0,1-1,0 1,-1-1,1 1,-1 0,0 0,0-1,0 1,0 0,0 0,0 0,-1 0,-2-3,-2-2,-1 0,1 1,-1 0,-1 0,1 1,-1 0,-15-7,1 2,0 1,0 1,-1 1,0 2,-32-5,41 8,0 1,1 0,-1 1,0 0,0 1,1 1,-1 0,0 1,1 1,-21 7,30-9,1 0,-1 0,0 0,0 0,1 1,-1-1,1 1,0 0,0 0,0 0,0 0,1 0,-1 1,1 0,0-1,0 1,0 0,0 0,1 0,-1 0,1 0,0 0,0 0,1 1,-1-1,1 0,0 0,0 1,0-1,1 0,0 0,0 1,0-1,0 0,0 0,1 0,0 0,0-1,0 1,0 0,0-1,1 1,0-1,0 0,0 0,5 4,7 6,0-1,1-1,1 0,0-1,0-1,1-1,27 9,9 0,73 13,100 1,-132-25</inkml:trace>
</inkml:ink>
</file>

<file path=ppt/ink/ink1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37.82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1,'0'0</inkml:trace>
</inkml:ink>
</file>

<file path=ppt/ink/ink1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38.156"/>
    </inkml:context>
    <inkml:brush xml:id="br0">
      <inkml:brushProperty name="width" value="0.05" units="cm"/>
      <inkml:brushProperty name="height" value="0.05" units="cm"/>
      <inkml:brushProperty name="color" value="#008C3A"/>
      <inkml:brushProperty name="ignorePressure" value="1"/>
    </inkml:brush>
  </inkml:definitions>
  <inkml:trace contextRef="#ctx0" brushRef="#br0">887 88,'-94'-28,"-137"-21,191 44,1 1,-1 2,0 2,0 2,1 1,-50 10,73-8,-1-1,1 2,0 0,0 2,0-1,1 2,1 0,-1 0,1 2,-18 17,28-25,0 1,0 1,0-1,0 1,1-1,0 1,0 0,0 0,0 0,1 1,0-1,0 1,0-1,1 1,0 0,0-1,0 1,1 0,0 0,0 0,0-1,1 1,0 0,0 0,0-1,1 1,0-1,0 1,0-1,1 0,0 0,0 0,6 8,-1-3,1-1,0 0,1 0,0-1,1 0,-1 0,1-1,1-1,0 0,-1-1,21 7,2-2,-1-1,1-2,41 4,-40-9,0 0,0-2,0-2,-1-1,1-2,-1-1,59-18,-66 14,0 0,-1-2,0-1,-1-1,-1-1,0-1,-1-2,0 0,34-37,-55 52,27-28,-20 24,-13 17,-80 118,19-32,-71 143,134-236,1-1,-1 1,1 0,0 0,0 0,0 0,0 0,1 0,-1 0,1 0,0 0,0 1,0-1,0 0,0 0,2 4,-1-4,0-1,1 0,-1 0,1 0,0-1,0 1,0 0,0-1,0 1,0-1,0 0,0 1,1-1,-1 0,0 0,1-1,-1 1,1 0,-1-1,6 1,57 6,8-5</inkml:trace>
</inkml:ink>
</file>

<file path=ppt/ink/ink1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38.847"/>
    </inkml:context>
    <inkml:brush xml:id="br0">
      <inkml:brushProperty name="width" value="0.05" units="cm"/>
      <inkml:brushProperty name="height" value="0.05" units="cm"/>
      <inkml:brushProperty name="color" value="#008C3A"/>
      <inkml:brushProperty name="ignorePressure" value="1"/>
    </inkml:brush>
  </inkml:definitions>
  <inkml:trace contextRef="#ctx0" brushRef="#br0">652 330,'3'-12,"-2"-1,1 0,-2 0,0 0,0 0,-1 0,-1 0,0 0,-1 1,0-1,-1 1,-7-15,6 17,0 2,-1-1,0 0,0 1,-1 0,0 1,-1 0,0 0,0 0,0 1,-1 0,0 1,0 0,0 0,-18-6,5 4,-1 0,0 2,0 0,0 2,-1 0,1 2,-40 2,48-1,0 2,0 0,0 1,1 0,-1 2,1-1,0 2,0 0,1 0,0 1,0 1,0 0,-12 12,19-15,0 1,0 0,1 0,0 1,1 0,-1 0,1 0,1 0,-1 0,1 1,0 0,1-1,0 1,-2 12,4-15,0 0,0 0,0 0,1 0,-1 0,1-1,0 1,0 0,1 0,0-1,-1 1,2-1,-1 1,0-1,1 0,0 0,0 0,0 0,0-1,1 1,0-1,-1 0,1 0,8 5,6 2,1-1,0-1,1-1,0 0,0-1,1-2,-1 0,38 2,-22-4,1-2,-1-1,0-2,46-10,-53 5,0 0,42-20,18-6,-87 33,0 0,0 1,0-1,0 1,0-1,0 1,0 0,0 0,0 0,0 0,0 0,0 0,0 0,0 1,0-1,0 1,0 0,0-1,0 1,2 2,-2-2,-1 1,0-1,0 1,1-1,-1 1,0 0,-1 0,1-1,0 1,0 0,-1 0,1 0,-1 0,0 0,0 0,1 0,-1 2,-1 11,-1 0,0 0,-1-1,-7 22,8-27,-22 63,-61 125,64-153,-6 16</inkml:trace>
</inkml:ink>
</file>

<file path=ppt/ink/ink1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39.178"/>
    </inkml:context>
    <inkml:brush xml:id="br0">
      <inkml:brushProperty name="width" value="0.05" units="cm"/>
      <inkml:brushProperty name="height" value="0.05" units="cm"/>
      <inkml:brushProperty name="color" value="#008C3A"/>
      <inkml:brushProperty name="ignorePressure" value="1"/>
    </inkml:brush>
  </inkml:definitions>
  <inkml:trace contextRef="#ctx0" brushRef="#br0">984 70,'-56'-17,"-1"1,0 4,-91-9,112 18,-1 2,1 2,-1 1,1 1,0 2,-64 18,87-18,1 1,0 0,0 0,0 1,1 1,0 0,0 0,1 1,0 0,1 1,-12 16,-8 14,-43 78,31-47,21-42,15-24,1 0,0 1,0 0,0-1,1 1,-1 1,2-1,-1 0,1 1,0-1,-2 12,4-16,0-1,1 0,-1 0,0 1,1-1,0 0,-1 0,1 0,0 0,-1 0,1 0,0 0,0 0,0 0,0 0,0 0,0 0,0-1,0 1,0 0,0-1,0 1,1-1,-1 1,0-1,0 0,1 1,-1-1,0 0,0 0,1 0,-1 0,0 0,1 0,-1 0,2-1,57-7,-50 6,158-33,-66 12,1 4,112-5,-198 23,0 1,0 1,-1 0,1 1,0 1,-1 1,33 11,-41-11,-1 0,1 0,0 0,-1 1,0 0,0 1,-1-1,1 1,-1 1,0-1,-1 1,0 0,0 0,0 1,-1-1,0 1,3 8,-1 0,-1 1,-1-1,0 1,-1-1,-1 1,0 0,-1 0,-1 0,-1 0,0 0,-1 0,-8 30,6-34,-1 0,0 0,-1-1,0 0,-1 0,0 0,-1-1,0 0,-1 0,0-1,-1 0,0-1,-1 0,1-1,-2 0,-12 8,-10 1,0-2,-1-1,-1-1,0-2,-58 9,25-10,0-3,-77-2,89-6</inkml:trace>
</inkml:ink>
</file>

<file path=ppt/ink/ink1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41.24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1209 30,'1'0,"-1"0,1-1,0 1,0 0,-1-1,1 1,0 0,-1-1,1 1,0-1,-1 1,1-1,-1 1,1-1,-1 0,1 1,-1-1,1 0,-1 1,0-1,1 0,-1 1,1-2,-13-7,-33 1,-20 10,0 3,0 3,-78 19,90-17,-137 29,-220 74,384-105,15-5,-1 0,1 1,0 0,0 0,1 1,-1 1,1 0,0 0,1 1,0 0,-15 16,23-22,0 0,0 0,0 1,0-1,0 1,1-1,-1 1,0-1,1 1,-1-1,1 1,0-1,0 1,-1 0,1-1,0 1,0-1,1 1,-1 0,0-1,0 1,1-1,-1 1,1 0,-1-1,1 0,0 1,0-1,-1 1,1-1,0 0,0 1,0-1,1 0,-1 0,0 0,2 1,5 4,0 0,1-1,0-1,-1 1,12 3,34 11,1-2,77 13,122 8,-195-30,124 12,-120-15</inkml:trace>
</inkml:ink>
</file>

<file path=ppt/ink/ink1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41.590"/>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0,'103'41,"55"14,20 4,8-8,-7-12,-14-14,-34-10</inkml:trace>
</inkml:ink>
</file>

<file path=ppt/ink/ink1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0:03.062"/>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1 113,'7'0,"15"0,19 0,15 0,19-7,17-2,14 1,16-6,8 0,2-5,-7 1,-19 4,-26 4</inkml:trace>
</inkml:ink>
</file>

<file path=ppt/ink/ink1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0:03.459"/>
    </inkml:context>
    <inkml:brush xml:id="br0">
      <inkml:brushProperty name="width" value="0.05" units="cm"/>
      <inkml:brushProperty name="height" value="0.05" units="cm"/>
      <inkml:brushProperty name="color" value="#008C3A"/>
      <inkml:brushProperty name="ignorePressure" value="1"/>
    </inkml:brush>
  </inkml:definitions>
  <inkml:trace contextRef="#ctx0" brushRef="#br0">316 76,'-5'1,"-1"1,0 0,1 0,-1 0,1 0,0 1,0 0,0 0,0 1,1-1,-1 1,1 0,-7 7,-9 7,-3 0,0 1,1 1,2 1,0 1,1 1,1 0,1 1,1 1,-12 27,26-48,0 0,0 0,1 0,0 0,-1 0,1 0,1 1,-1-1,1 0,-1 0,1 1,1-1,-1 0,0 1,1-1,0 0,0 0,0 0,1 0,0 0,-1 0,4 5,-1-4,1-1,0 1,0 0,0-1,0 0,1 0,0-1,0 0,0 0,0 0,0 0,0-1,1 0,7 1,20 3,0 0,0-3,0 0,0-3,1 0,-1-3,0 0,44-12,-38 6,-1-2,0-2,-1-1,0-2,-2-2,61-38,-84 47,0-1,0-1,-1 0,0-1,-1 0,0-1,-1 0,12-21,-19 29,0 0,-1 0,1 0,-1 0,-1 0,1-1,-1 1,0-1,0 1,0-1,-1 1,0-1,0 1,0-1,-1 1,0-1,0 1,0-1,-1 1,1 0,-1 0,-1-1,1 1,-1 1,0-1,0 0,0 1,-6-7,-3 0,0 1,0 0,-1 1,0 1,0 0,-1 0,0 1,-1 1,-19-6,11 5,-1 1,0 1,0 1,0 1,-32 0,50 3,0 0,0 0,0 0,0 0,0 1,0 0,1 1,-1-1,0 1,0 0,1 0,-1 1,1 0,0 0,0 0,0 1,0-1,-8 9,-2 12</inkml:trace>
</inkml:ink>
</file>

<file path=ppt/ink/ink1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0:03.79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1,'6'0,"3"0</inkml:trace>
</inkml:ink>
</file>

<file path=ppt/ink/ink1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0:04.145"/>
    </inkml:context>
    <inkml:brush xml:id="br0">
      <inkml:brushProperty name="width" value="0.05" units="cm"/>
      <inkml:brushProperty name="height" value="0.05" units="cm"/>
      <inkml:brushProperty name="color" value="#008C3A"/>
      <inkml:brushProperty name="ignorePressure" value="1"/>
    </inkml:brush>
  </inkml:definitions>
  <inkml:trace contextRef="#ctx0" brushRef="#br0">590 121,'-278'72,"240"-59,1 1,1 1,0 3,2 0,-38 27,66-40,0-1,1 1,-1 0,1 0,0 0,1 1,-1 0,-6 11,10-15,0 0,0 0,1 1,-1-1,0 1,1-1,0 0,-1 1,1-1,0 1,0-1,0 1,1-1,-1 0,0 1,1-1,0 1,0-1,-1 0,1 0,0 1,1-1,-1 0,0 0,1 0,-1 0,1-1,0 1,2 2,4 3,0-1,0 0,1-1,0 1,0-2,1 1,-1-1,1-1,0 1,10 1,21 3,47 3,-72-9,223 13,-199-16,0-1,-1-1,78-19,-106 19,1-1,-1 0,0-1,-1 0,1-1,-1 0,0 0,0-1,-1 0,0-1,0 0,9-12,-14 15,1-1,-2 0,1 1,-1-2,0 1,0 0,0-1,-1 1,0-1,-1 0,1 1,-1-1,-1 0,1 0,-1 0,0 0,-1 0,0 0,0 0,0 1,-1-1,-2-7,-2 0,0 1,-1 0,-1 1,0 0,0 0,-1 1,-1 0,0 0,0 1,-1 0,-15-10,1 3,-1 0,0 2,-1 1,-39-14,10 9</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37.41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1,'0'0</inkml:trace>
</inkml:ink>
</file>

<file path=ppt/ink/ink1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0:04.50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1033 15,'-89'-9,"0"4,-1 4,1 4,0 4,0 4,-165 41,225-44,0 2,-44 20,66-27,0 0,0 1,0 0,1 1,0-1,0 1,0 1,1-1,-1 1,1-1,1 2,-1-1,1 0,0 1,-5 10,8-14,0 1,1-1,-1 0,1 1,-1-1,1 1,0-1,0 1,0-1,1 0,-1 1,1-1,0 0,0 1,0-1,0 0,1 0,-1 0,1 0,0 0,0 0,0 0,0-1,0 1,1-1,-1 1,1-1,5 4,7 4,0-1,1 0,0-1,23 8,-28-12,82 32,98 44,-167-69,0 2,-1 1,-1 1,0 1,29 28,-44-37,-1-1,1 2,-1-1,-1 1,0-1,0 2,0-1,-1 0,5 16,-8-20,0-1,-1 0,0 1,1-1,-1 1,0-1,0 1,-1-1,1 1,-1-1,0 0,0 1,0-1,0 0,0 0,-1 1,0-1,1 0,-1-1,0 1,0 0,-1 0,1-1,-1 1,1-1,-1 0,0 0,-5 3,-13 7,1-1,-2-2,0 0,0-1,0-1,-1-1,-39 5,-170 6,224-16,-8 0,-1-1,1 0,-1-1,1-1,-1 0,-22-7,-3-10</inkml:trace>
</inkml:ink>
</file>

<file path=ppt/ink/ink1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0:04.829"/>
    </inkml:context>
    <inkml:brush xml:id="br0">
      <inkml:brushProperty name="width" value="0.05" units="cm"/>
      <inkml:brushProperty name="height" value="0.05" units="cm"/>
      <inkml:brushProperty name="color" value="#008C3A"/>
      <inkml:brushProperty name="ignorePressure" value="1"/>
    </inkml:brush>
  </inkml:definitions>
  <inkml:trace contextRef="#ctx0" brushRef="#br0">957 11,'-87'-7,"-1"3,1 5,0 3,-1 4,2 4,-132 36,213-47,-30 8,-40 17,66-23,1 1,0 0,0 0,0 1,1 0,-1 1,1-1,0 1,1 1,-7 6,12-11,0-1,0 1,-1 0,1-1,1 1,-1 0,0-1,0 1,1 0,-1 0,1 0,-1-1,1 1,0 0,0 0,0 0,0 0,0 0,0 0,1 0,-1-1,0 1,1 0,0 0,-1 0,1-1,0 1,0 0,0-1,0 1,0 0,0-1,0 0,1 1,-1-1,1 0,1 2,5 3,0-1,0 0,1 0,-1 0,1-1,12 3,19 6,0-2,1-2,76 8,130-8,28 3,-224-4</inkml:trace>
</inkml:ink>
</file>

<file path=ppt/ink/ink1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0:05.149"/>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0,'103'14,"61"4,30 0,10-4,4-4,1-4,-7-3,-11-2,-17-8,-39-2</inkml:trace>
</inkml:ink>
</file>

<file path=ppt/ink/ink1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0:27.430"/>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1 364,'188'1,"525"-18,-478-1,593-60,182-12,475-2,-883 50,1038 15,-928 66,-36 0,1389 79,-1684-79,743 50,-520-79,187 6,1326 72,-1739-73,922 19,-850-34,748 7,-1 38,-801-19,1022 59,7-45,-464-33,1 37,-458-4,462 33,4-36,751-65,262 12,-1422 17,-549-2,-10 1,-1-1,1 1,0 0,0 0,0 0,0 0,0 0,0 0,0 1,0-1,0 0,0 1,0 0,-1-1,1 1,0 0,0 0,1 2,-2 5</inkml:trace>
</inkml:ink>
</file>

<file path=ppt/ink/ink1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5:07.40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190 36,'-1'5,"-1"-1,1 1,-1 0,0-1,-1 0,1 1,-1-1,1 0,-1 0,-1-1,-4 6,-20 30,27-37,-1 1,1-1,0 1,0-1,1 1,-1-1,0 1,1 0,0-1,-1 1,1 0,0-1,0 1,1 0,-1-1,1 1,-1 0,1-1,0 1,0-1,0 1,0-1,0 1,1-1,-1 0,1 0,-1 1,4 2,0-2,1 1,-1-1,1 0,0 0,0 0,0-1,0 0,1 0,-1-1,1 1,6-1,10 2,1-1,0-1,0-1,0-1,46-8,-63 8,1-1,-1 1,1-2,-1 1,0-1,0 0,0 0,0-1,-1 0,1 0,-1-1,0 0,0 0,-1 0,1-1,-1 0,-1 0,1 0,-1 0,0-1,0 0,3-8,-6 13,0-1,-1 0,1 0,-1 0,1 0,-1 0,0 0,0 0,0 0,0 0,-1 0,1 0,-1 0,0 0,0 1,0-1,0 0,0 0,-1 1,-2-5,0 2,0 1,0 0,0 0,-1 0,0 0,1 1,-1 0,0 0,0 0,-9-3,7 3,0 0,0 1,-1 0,1 0,-1 1,1 0,-1 0,0 0,1 1,-1 0,0 1,1 0,-1 0,0 0,1 1,-14 6,7 0,0 1,0-2,0 0,-1 0,0-2,-1 0,1 0,-1-2,0 0,-24 2,29-5,0 0,0 1,0 0,1 1,-1 0,1 1,-1 0,1 1,0 0,-13 8,3 3</inkml:trace>
</inkml:ink>
</file>

<file path=ppt/ink/ink1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5:10.61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0,'645'24,"-20"57,-179-60,-107-9,304 8,-317-14,18 12,42 0,650-18,-313-39,86-2,95 40,-410 3,218 48,-487-27,703 79,206-17,-965-76,910-18,-378-7,-297 12,30-14,77-1,-205 16,911-34,163-54,305 58,-1673 33,24 1,67-8,-64-2</inkml:trace>
</inkml:ink>
</file>

<file path=ppt/ink/ink1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5:27.916"/>
    </inkml:context>
    <inkml:brush xml:id="br0">
      <inkml:brushProperty name="width" value="0.05" units="cm"/>
      <inkml:brushProperty name="height" value="0.05" units="cm"/>
      <inkml:brushProperty name="color" value="#008C3A"/>
      <inkml:brushProperty name="ignorePressure" value="1"/>
    </inkml:brush>
  </inkml:definitions>
  <inkml:trace contextRef="#ctx0" brushRef="#br0">28 1,'-28'0,"48"0,48 0,354 20,-3 1,-160-24,209 6,-453-3,-3 0,0 0,1 1,-1 1,0-1,0 2,0 0,0 0,0 1,18 9,-12 4</inkml:trace>
</inkml:ink>
</file>

<file path=ppt/ink/ink1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8:54.269"/>
    </inkml:context>
    <inkml:brush xml:id="br0">
      <inkml:brushProperty name="width" value="0.05" units="cm"/>
      <inkml:brushProperty name="height" value="0.05" units="cm"/>
      <inkml:brushProperty name="color" value="#008C3A"/>
      <inkml:brushProperty name="ignorePressure" value="1"/>
    </inkml:brush>
  </inkml:definitions>
  <inkml:trace contextRef="#ctx0" brushRef="#br0">44 1,'-3'0,"1"0,-1 1,1 0,0-1,-1 1,1 0,0 0,-1 0,1 1,0-1,0 1,0-1,0 1,0-1,0 1,1 0,-1 0,-2 3,4-4,0-1,0 1,0 0,0-1,0 1,0-1,0 1,0 0,0-1,0 1,1 0,-1-1,0 1,0-1,1 1,-1 0,0-1,1 1,-1-1,0 1,1-1,-1 1,1-1,-1 0,1 1,0 0,32 13,38-3,0-2,0-3,94-5,-78-1,504 22,-339-10,-193-7,81 18,-94-15,-17-3</inkml:trace>
</inkml:ink>
</file>

<file path=ppt/ink/ink1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8:54.989"/>
    </inkml:context>
    <inkml:brush xml:id="br0">
      <inkml:brushProperty name="width" value="0.05" units="cm"/>
      <inkml:brushProperty name="height" value="0.05" units="cm"/>
      <inkml:brushProperty name="color" value="#008C3A"/>
      <inkml:brushProperty name="ignorePressure" value="1"/>
    </inkml:brush>
  </inkml:definitions>
  <inkml:trace contextRef="#ctx0" brushRef="#br0">975 17,'-73'-1,"-139"7,187-3,0 1,1 2,-1 0,1 1,0 2,-33 16,12 1,1 1,1 2,2 3,1 1,2 1,1 2,1 2,-36 52,59-72,1 1,1 0,1 0,1 1,0 0,2 0,-8 32,14-44,0-1,0 1,0 0,1 0,0-1,1 1,0 0,0-1,0 1,5 12,-4-15,1 0,0 0,-1 0,2-1,-1 1,0-1,1 0,0 1,0-2,0 1,0 0,1-1,0 0,-1 0,1 0,8 2,20 8,2-2,0-1,0-1,58 5,149 2,-187-15,1-2,-1-2,1-3,-1-3,-1-1,75-26,-102 27,0-1,-1-1,-1-2,0 0,-1-2,0 0,-1-2,-1 0,-1-2,0 0,-2-2,0 0,-1-1,21-34,-31 42,-1 0,0-1,-1 1,-1-1,0 0,-1 0,-1-1,0 1,-1-1,-1 0,0 0,-2 1,1-1,-2 0,-4-21,2 24,0 0,0 1,-1 0,-1 0,0 0,-1 1,0 0,0 0,-1 0,-1 1,0 0,0 1,-1 0,0 1,-1 0,1 0,-2 1,-19-10,12 9,0 1,0 1,-1 0,0 2,0 0,-39-2,51 5,0 0,0 1,-1 0,1 1,0 0,0 0,0 1,0 0,0 0,0 1,1 0,-1 0,1 1,-1 0,1 0,1 1,-1 0,1 0,-9 9,-3 13</inkml:trace>
</inkml:ink>
</file>

<file path=ppt/ink/ink1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8:55.325"/>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16,'7'0,"9"0,1-7,-1-2</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38.42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1 190,'4'-1,"19"-4,-1 1,1 1,0 1,31 1,-50 1,1 0,-1 0,0 1,1 0,-1 0,0 0,0 0,0 1,1-1,-2 1,1 0,0 0,0 1,-1-1,1 1,-1-1,1 1,-1 0,0 1,0-1,-1 0,1 1,-1 0,0-1,0 1,0 0,0 0,-1 0,3 9,2 23,-5-25,1 0,0-1,0 1,7 17,-7-25,0 0,0 0,0 0,0 0,0 0,0 0,1-1,-1 1,1-1,0 1,0-1,0 0,0 0,0-1,0 1,0 0,1-1,4 2,1-1,0-1,0 1,0-1,0-1,1 0,-1 0,0-1,0 0,0 0,0-1,0 0,-1-1,1 0,-1 0,12-7,11-7,0-2,45-38,-14 11,-58 43,1 0,-1 0,1 1,0-1,0 1,0 0,0 1,0-1,1 1,-1 0,0 0,7 0,-8 1,-1 1,0-1,1 1,-1 0,0 0,0 0,0 0,0 0,0 1,0-1,0 1,0 0,0 0,-1 0,1 0,-1 1,0-1,1 1,-1-1,3 6,1 0,-2 1,2-1,-1 0,1 0,0 0,1-1,0 0,0 0,1-1,-1 0,1 0,1-1,10 6,4-2,1-1,0-2,1 0,-1-1,1-2,0 0,41-2,-38-2,0-1,0-1,0-2,-1-1,0-1,41-16,-59 19,-1 0,0 0,0-1,-1 0,1 0,-1-1,0 0,-1 0,0-1,0 0,0 0,-1 0,0-1,0 0,-1 0,0 0,0 0,-1-1,4-12,-6 13,1 1,-1-1,-1 0,1 0,-1 0,-1 1,1-1,-1 0,-1 0,0 1,0-1,0 1,-1-1,0 1,0 0,-1 0,0 0,0 1,0-1,-1 1,0 0,-10-9,9 10,-1 0,1 1,-1 0,0 0,0 1,0-1,-1 2,-13-5,19 7,0-1,-1 1,1 0,-1-1,1 1,0 0,-1 1,1-1,-1 0,1 1,0-1,-1 1,1 0,-3 1,4-1,-1 0,1 0,0 0,-1 0,1 1,0-1,0 0,0 1,0-1,0 1,1-1,-1 1,0-1,1 1,-1 0,1-1,-1 1,1 0,0 0,0-1,0 1,0 2,0 0,1 0,0 0,0 0,0 0,0 0,1-1,-1 1,1 0,0-1,0 1,0-1,1 0,-1 0,1 0,0 0,0 0,0-1,0 1,0-1,7 4,5 3,0 0,1-1,24 8,4-2,1-2,0-2,0-1,50 1,188-4,-107-16,-146 6,1-2,-2 0,50-19,-71 23,-1-1,0-1,0 1,-1-1,9-6,-14 9,0 0,0 0,0 1,0-1,0 0,0 0,-1 0,1 0,0 0,0 0,-1 0,1-1,-1 1,1 0,-1 0,1 0,-1-1,0 1,0 0,0 0,1-1,-1 1,0 0,-1 0,1-1,0 1,0 0,0 0,-1-1,1 1,-1 0,1 0,-1 0,1-1,-1 1,0 0,1 0,-1 0,-2-1,-1-3,-1 1,0-1,-1 1,1 0,-1 1,0-1,1 1,-2 0,1 1,-11-4,-8 0,-36-6,54 11,-22-3,0 0,-1 3,1 0,0 1,0 2,-37 7,54-6,1 0,-1 1,1 0,0 0,0 1,1 1,0 0,-10 7,13-8,1 0,1 1,-1 0,1 0,0 0,0 1,1-1,0 1,0 0,0 0,1 1,0-1,-2 9,4-12,0 0,1 1,-1-1,1 1,0-1,0 1,0-1,1 1,-1-1,1 0,0 1,1-1,-1 0,1 0,-1 1,1-1,1 0,-1-1,0 1,1 0,0-1,0 1,0-1,6 5,4 2,0 0,0-1,1-1,0 0,27 10,3-2,1-2,0-1,1-3,68 7,-34-11,141-7,-108-8</inkml:trace>
</inkml:ink>
</file>

<file path=ppt/ink/ink1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8:55.745"/>
    </inkml:context>
    <inkml:brush xml:id="br0">
      <inkml:brushProperty name="width" value="0.05" units="cm"/>
      <inkml:brushProperty name="height" value="0.05" units="cm"/>
      <inkml:brushProperty name="color" value="#008C3A"/>
      <inkml:brushProperty name="ignorePressure" value="1"/>
    </inkml:brush>
  </inkml:definitions>
  <inkml:trace contextRef="#ctx0" brushRef="#br0">815 1,'-67'0,"-68"9,108-5,1 1,0 1,0 1,0 2,-35 16,25-5,0 2,2 1,1 2,0 1,2 1,2 2,0 1,2 1,-29 44,44-58,1 0,2 0,-1 1,2 1,-9 29,15-42,0-1,0 1,1-1,0 1,0 0,1-1,0 1,0 0,0 0,0-1,1 1,0 0,0-1,1 1,0-1,0 1,0-1,0 0,1 0,0 0,0 0,0 0,8 7,-1-3,0-1,1-1,0 0,0-1,1 0,-1 0,2-2,22 7,10 0,53 5,-83-14,85 9,0-4,1-4,-1-5,0-4,0-5,-1-4,133-37,-192 40,0-1,54-28,-80 34,0-1,0-1,-1 0,0-1,-1 0,0-1,0-1,-1 0,12-16,-20 23,0 1,0 0,-1-1,1 0,-1 0,0 1,0-1,0-1,-1 1,0 0,0 0,0 0,-1-1,0 1,0 0,0-1,-1 1,-1-9,0 7,-1 1,0-1,0 1,-1 0,0 0,0 0,0 1,0-1,-1 1,0 0,0 0,-9-5,-9-6,0 2,-1 1,-1 1,0 0,-1 3,-27-8,-34-4,-1 5,-1 3,0 4,-132 4,146 6</inkml:trace>
</inkml:ink>
</file>

<file path=ppt/ink/ink1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8:56.090"/>
    </inkml:context>
    <inkml:brush xml:id="br0">
      <inkml:brushProperty name="width" value="0.05" units="cm"/>
      <inkml:brushProperty name="height" value="0.05" units="cm"/>
      <inkml:brushProperty name="color" value="#008C3A"/>
      <inkml:brushProperty name="ignorePressure" value="1"/>
    </inkml:brush>
  </inkml:definitions>
  <inkml:trace contextRef="#ctx0" brushRef="#br0">405 0,'0'7,"0"9,0 9,0 13,-7 15,-9 18,-8 18,-8 14,-4 11,-11 6,-4-4,1-7,7-16,6-17,8-14,9-25,8-18</inkml:trace>
</inkml:ink>
</file>

<file path=ppt/ink/ink1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8:58.57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1121 1,'19'1,"-41"3,13-2,-289 45,-56 10,247-34,-130 44,224-63,1 0,0 1,0 1,1 0,-20 14,29-19,0 0,1 1,-1-1,1 0,-1 1,1-1,0 1,0 0,-1-1,1 1,0 0,1 0,-1 0,0 0,0 0,1-1,-1 1,1 0,0 1,0-1,0 0,-1 0,2 0,-1 0,0 0,0 0,1 0,-1 0,1 0,0 0,-1-1,1 1,0 0,0 0,0 0,0-1,1 1,-1-1,0 1,1-1,-1 1,1-1,-1 0,3 2,9 7,-1 0,1-1,0 0,1-1,0-1,19 8,94 27,-105-36,206 52,289 35,-443-83</inkml:trace>
</inkml:ink>
</file>

<file path=ppt/ink/ink1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8:58.907"/>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0,'42'35,"26"10,23 5,17 1,16-8,16-12,11-11,7-8,-2-7,-8-11,-29-5</inkml:trace>
</inkml:ink>
</file>

<file path=ppt/ink/ink1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5:29.302"/>
    </inkml:context>
    <inkml:brush xml:id="br0">
      <inkml:brushProperty name="width" value="0.05" units="cm"/>
      <inkml:brushProperty name="height" value="0.05" units="cm"/>
      <inkml:brushProperty name="color" value="#008C3A"/>
      <inkml:brushProperty name="ignorePressure" value="1"/>
    </inkml:brush>
  </inkml:definitions>
  <inkml:trace contextRef="#ctx0" brushRef="#br0">210 16,'-210'0,"465"3,285-7,-487-2,-16-3</inkml:trace>
</inkml:ink>
</file>

<file path=ppt/ink/ink1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5:29.74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1 454,'0'-20,"-1"-12,2 1,7-49,-5 69,-1 0,1 1,1 0,0 0,0 0,1 0,0 0,1 1,0 0,1 0,8-9,2 3,0 0,1 1,0 1,1 1,0 1,1 0,1 2,-1 0,1 1,1 1,0 1,37-5,24 1,167-1,-234 11,8 0,41-1,0 2,0 3,73 15,-133-18,1 0,0 0,-1 0,0 1,1 0,-1 0,0 1,0-1,0 1,0 0,-1 0,1 1,-1-1,0 1,0 0,0 1,0-1,-1 0,0 1,0 0,0 0,0 0,-1 0,0 0,0 0,0 1,-1-1,0 1,0-1,0 1,-1 0,1-1,-1 1,-1 6,-8 100,5-86,1 1,2 0,0-1,2 1,8 52,-7-71,1 0,-1 0,2 0,-1 0,1 0,1-1,-1 0,8 8,13 12</inkml:trace>
</inkml:ink>
</file>

<file path=ppt/ink/ink1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5:30.086"/>
    </inkml:context>
    <inkml:brush xml:id="br0">
      <inkml:brushProperty name="width" value="0.05" units="cm"/>
      <inkml:brushProperty name="height" value="0.05" units="cm"/>
      <inkml:brushProperty name="color" value="#008C3A"/>
      <inkml:brushProperty name="ignorePressure" value="1"/>
    </inkml:brush>
  </inkml:definitions>
  <inkml:trace contextRef="#ctx0" brushRef="#br0">778 40,'-61'-7,"-49"-2,-32 1,-20 1,-3 2,27 2</inkml:trace>
</inkml:ink>
</file>

<file path=ppt/ink/ink1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5:35.624"/>
    </inkml:context>
    <inkml:brush xml:id="br0">
      <inkml:brushProperty name="width" value="0.05" units="cm"/>
      <inkml:brushProperty name="height" value="0.05" units="cm"/>
      <inkml:brushProperty name="color" value="#008C3A"/>
      <inkml:brushProperty name="ignorePressure" value="1"/>
    </inkml:brush>
  </inkml:definitions>
  <inkml:trace contextRef="#ctx0" brushRef="#br0">154 15,'0'28,"0"38,-11 92,9-140,-1 0,-1 0,0 0,-2-1,0 1,0-1,-2-1,0 1,-1-2,-18 27,26-41,0 0,0 1,0-1,0 0,0 1,0-1,0 0,-1 0,1 0,0 0,0 0,-1 0,1-1,-1 1,1 0,-1-1,1 1,-1-1,0 1,1-1,-1 0,1 0,-1 1,0-1,1-1,-1 1,0 0,1 0,-1 0,-1-1,2-1,-1 1,1-1,0 1,-1-1,1 0,0 1,0-1,0 0,1 0,-1 0,0 0,1 0,-1 0,1 0,0 0,0 0,-1 0,1 0,0 0,1 0,-1 0,0 0,1 0,-1 0,1-2,4-10,-1-1,1 1,1 0,1 1,0-1,1 1,0 1,14-17,8-7,50-46,-57 62,1 0,1 1,0 2,2 0,0 2,0 1,1 1,1 2,0 0,1 2,0 2,0 0,1 2,0 2,0 0,0 2,43 4,-68-3,0 1,0 0,-1 0,1 0,0 1,0 0,-1 0,1 0,-1 1,0-1,7 6,-11-7,0 0,0 0,0 0,0 0,0 0,0 0,-1 0,1 0,0 1,-1-1,1 0,-1 0,1 1,-1-1,0 0,1 1,-1-1,0 0,0 4,0-3,-1 1,0 0,0-1,0 1,0-1,0 1,0-1,-1 1,1-1,-1 0,0 0,0 0,-3 4,-12 10,-1-1,0 0,-1-1,-39 21,-92 35,9-4,140-66,1 0,-1 0,1 0,0 1,-1-1,1 0,-1 0,1 0,0 0,-1 1,1-1,0 0,-1 0,1 0,0 1,0-1,-1 0,1 1,0-1,0 0,-1 1,1-1,0 0,0 1,0-1,-1 0,1 1,0-1,0 1,0-1,0 0,0 1,0-1,0 1,0-1,0 1,15 5,31-3,-45-3,75 0,-16-1,0 3,63 10,-108-10,1 1,-1 0,-1 2,1-1,-1 2,0 0,0 1,0 0,-1 1,0 0,-1 1,0 1,14 13,-22-19,0 1,0-1,-1 1,1 0,-1 1,0-1,0 0,-1 1,0 0,0 0,0-1,-1 1,0 0,0 0,0 0,-1 12,0-13,-1 0,0-1,0 1,-1 0,0 0,1-1,-2 1,1-1,0 0,-1 1,0-1,0 0,0-1,0 1,-1 0,0-1,1 0,-1 0,0 0,-1 0,-4 2,-16 7,-2 0,1-2,-1-1,0-1,-51 7,-145 7,170-18,-1-3,1-2,-94-14,101 5</inkml:trace>
</inkml:ink>
</file>

<file path=ppt/ink/ink1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13.140"/>
    </inkml:context>
    <inkml:brush xml:id="br0">
      <inkml:brushProperty name="width" value="0.05" units="cm"/>
      <inkml:brushProperty name="height" value="0.05" units="cm"/>
      <inkml:brushProperty name="color" value="#008C3A"/>
      <inkml:brushProperty name="ignorePressure" value="1"/>
    </inkml:brush>
  </inkml:definitions>
  <inkml:trace contextRef="#ctx0" brushRef="#br0">457 39,'31'-7,"-25"6,0 0,-1 0,1 0,-1-1,0 0,1 0,-1 0,0-1,9-5,-14 7,-1 0,1 1,-1-1,1 1,-1-1,0 1,1-1,-1 1,0-1,1 1,-1 0,0-1,1 1,-1 0,0 0,0-1,1 1,-1 0,0 0,0 0,0 0,1 0,-1 0,0 0,0 0,0 0,0 1,-17 1,0 0,0 2,0 0,1 1,-1 1,-26 12,5 2,-60 39,79-46,0 2,1 0,1 2,0 0,2 1,-1 0,2 1,-24 39,30-39,0 0,1 0,0 1,2 0,1 1,0-1,1 1,1 0,2 0,0 34,1-48,1-1,0 0,0 0,0 0,1 0,0 0,0 0,0 0,1 0,0-1,0 1,1-1,-1 0,1 0,0 0,0-1,1 1,-1-1,1 0,0 0,0-1,1 1,-1-1,1 0,-1-1,1 1,9 1,9 3,0-1,0-1,1-2,-1 0,43-2,-38-2,0-1,-1-1,0-2,0-1,0-1,-1-1,0-2,0-1,-1-1,-1-1,0-1,42-31,-52 34,-1-1,0-1,0-1,-1 0,-1 0,0-1,-1-1,-1 0,0 0,-1-1,-1-1,-1 1,0-1,-1 0,-1-1,-1 1,-1-1,0 0,-1 0,-2-22,0 34,0 0,-1 0,0 0,-1 0,1 1,-2-1,1 1,0-1,-1 1,0 0,-1 0,0 0,1 0,-9-8,5 7,-1 0,1 1,-1 0,-1 0,1 1,-1 0,0 1,0 0,-11-4,-12-1,-1 2,-1 1,1 1,-61 0,-56 5,86 2</inkml:trace>
</inkml:ink>
</file>

<file path=ppt/ink/ink1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14.601"/>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0,'0'0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38.794"/>
    </inkml:context>
    <inkml:brush xml:id="br0">
      <inkml:brushProperty name="width" value="0.05" units="cm"/>
      <inkml:brushProperty name="height" value="0.05" units="cm"/>
      <inkml:brushProperty name="color" value="#AB008B"/>
      <inkml:brushProperty name="ignorePressure" value="1"/>
    </inkml:brush>
  </inkml:definitions>
  <inkml:trace contextRef="#ctx0" brushRef="#br0">707 45,'-42'-13,"-30"-3,-23 4,-13 9,0 13,10 13,18 11,21 8,22 6,30-3,32-3,28-5,27-5,19-8,15-8,12-6,-15-6</inkml:trace>
</inkml:ink>
</file>

<file path=ppt/ink/ink1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15.072"/>
    </inkml:context>
    <inkml:brush xml:id="br0">
      <inkml:brushProperty name="width" value="0.05" units="cm"/>
      <inkml:brushProperty name="height" value="0.05" units="cm"/>
      <inkml:brushProperty name="color" value="#008C3A"/>
      <inkml:brushProperty name="ignorePressure" value="1"/>
    </inkml:brush>
  </inkml:definitions>
  <inkml:trace contextRef="#ctx0" brushRef="#br0">1301 40,'2'0,"-1"-1,1 1,-1-1,1 0,-1 0,0 0,1 0,-1 1,0-2,0 1,1 0,-1 0,0 0,0 0,1-4,-2 5,0-1,0 1,0-1,0 1,0-1,-1 1,1-1,0 1,0-1,-1 1,1-1,0 1,0-1,-1 1,1 0,-1-1,1 1,0 0,-1-1,1 1,-1 0,1-1,-1 1,1 0,-1 0,1-1,-1 1,1 0,-2 0,-6-3,-1 1,0 0,0 1,-12-1,-172 2,-311 37,95 29,397-64,1 1,0 1,0 0,0 0,0 1,1 0,-1 1,2 1,-15 10,22-15,-1 1,1-1,-1 1,1 0,0 0,0 0,0 0,0 0,1 0,-1 0,1 1,0-1,0 1,0-1,0 1,1-1,0 1,-1-1,1 1,0 0,1-1,-1 1,1-1,-1 1,1-1,0 1,0-1,1 1,-1-1,1 0,-1 0,1 0,0 0,4 5,1 0,1 1,0-1,0 0,1 0,0-1,0-1,1 1,0-1,18 7,102 36,-119-45,113 28,1-4,165 13,-184-27,-135-12,-19-3</inkml:trace>
</inkml:ink>
</file>

<file path=ppt/ink/ink1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15.423"/>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1,'103'21,"54"6,29 6,2-3,-10 1,-14-6,-22-6,-14-7,-16-5,-19-4,-12-2,-20-2</inkml:trace>
</inkml:ink>
</file>

<file path=ppt/ink/ink1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16.061"/>
    </inkml:context>
    <inkml:brush xml:id="br0">
      <inkml:brushProperty name="width" value="0.05" units="cm"/>
      <inkml:brushProperty name="height" value="0.05" units="cm"/>
      <inkml:brushProperty name="color" value="#008C3A"/>
      <inkml:brushProperty name="ignorePressure" value="1"/>
    </inkml:brush>
  </inkml:definitions>
  <inkml:trace contextRef="#ctx0" brushRef="#br0">246 121,'0'7,"-7"9,-9 15,-8 17,-8 13,-4 11,3 6,0-3,7-1,6-5,8-9,5-14</inkml:trace>
  <inkml:trace contextRef="#ctx0" brushRef="#br0" timeOffset="1">609 0,'7'0,"2"14,0 11,-9 15,-11 15,-3 18,-7 10,-7 13,-5 2,3 0,0-11,5-14,0-11,4-11,6-13</inkml:trace>
</inkml:ink>
</file>

<file path=ppt/ink/ink1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17.375"/>
    </inkml:context>
    <inkml:brush xml:id="br0">
      <inkml:brushProperty name="width" value="0.05" units="cm"/>
      <inkml:brushProperty name="height" value="0.05" units="cm"/>
      <inkml:brushProperty name="color" value="#008C3A"/>
      <inkml:brushProperty name="ignorePressure" value="1"/>
    </inkml:brush>
  </inkml:definitions>
  <inkml:trace contextRef="#ctx0" brushRef="#br0">898 495,'20'-60,"-3"0,-2-1,-3 0,7-104,-19 164,0-8,0 0,0 0,-1-1,-3-16,4 25,-1 0,1 0,0 0,-1 0,1-1,-1 1,1 0,-1 0,0 0,1 0,-1 0,0 0,0 0,0 0,1 0,-1 1,0-1,0 0,0 1,0-1,-1 0,1 1,0-1,0 1,0 0,0-1,-1 1,1 0,0 0,0-1,0 1,-1 0,1 0,0 1,0-1,-1 0,1 0,0 0,0 1,0-1,0 1,-1-1,1 1,0-1,0 1,-1 1,-56 31,-100 77,65-42,5-7,2 3,-130 128,192-168,2 1,1 1,0 2,2 0,2 1,0 0,2 1,1 1,1 1,2 0,2 0,-11 62,13 6,10 177,1-187,-2-39</inkml:trace>
</inkml:ink>
</file>

<file path=ppt/ink/ink1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17.705"/>
    </inkml:context>
    <inkml:brush xml:id="br0">
      <inkml:brushProperty name="width" value="0.05" units="cm"/>
      <inkml:brushProperty name="height" value="0.05" units="cm"/>
      <inkml:brushProperty name="color" value="#008C3A"/>
      <inkml:brushProperty name="ignorePressure" value="1"/>
    </inkml:brush>
  </inkml:definitions>
  <inkml:trace contextRef="#ctx0" brushRef="#br0">586 42,'-41'-7,"-34"-2,-19 0,-6 3,0 1,3 2,18 1</inkml:trace>
</inkml:ink>
</file>

<file path=ppt/ink/ink1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18.025"/>
    </inkml:context>
    <inkml:brush xml:id="br0">
      <inkml:brushProperty name="width" value="0.05" units="cm"/>
      <inkml:brushProperty name="height" value="0.05" units="cm"/>
      <inkml:brushProperty name="color" value="#008C3A"/>
      <inkml:brushProperty name="ignorePressure" value="1"/>
    </inkml:brush>
  </inkml:definitions>
  <inkml:trace contextRef="#ctx0" brushRef="#br0">484 0,'-7'48,"-9"30,-16 22,-9 14,-11 9,-4-3,1-8,3-10,3-15,4-15,1-21,10-18</inkml:trace>
</inkml:ink>
</file>

<file path=ppt/ink/ink1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22.625"/>
    </inkml:context>
    <inkml:brush xml:id="br0">
      <inkml:brushProperty name="width" value="0.05" units="cm"/>
      <inkml:brushProperty name="height" value="0.05" units="cm"/>
      <inkml:brushProperty name="color" value="#008C3A"/>
      <inkml:brushProperty name="ignorePressure" value="1"/>
    </inkml:brush>
  </inkml:definitions>
  <inkml:trace contextRef="#ctx0" brushRef="#br0">90 0,'0'7,"0"16,0 18,0 15,-7 12,-2 16,0 6,2 2,-4-7,-2-13,-4-17,0-19</inkml:trace>
</inkml:ink>
</file>

<file path=ppt/ink/ink1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23.010"/>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0 164,'60'-23,"24"-10,1 3,1 5,137-24,-212 47,-1 1,1 1,-1-1,1 2,0 0,-1 0,1 1,11 3,-20-4,1 0,0 0,-1 0,1 1,-1-1,1 1,-1 0,0-1,0 1,0 0,0 0,0 1,0-1,0 0,-1 1,1-1,-1 1,0-1,1 1,-1 0,0-1,-1 1,1 0,0 0,-1 0,0 0,0 0,0-1,0 1,0 0,0 0,-1 0,1 0,-1 0,-1 2,-3 12,0 0,-1-1,-1 0,-1 0,0 0,-1-1,-17 21,-88 99,82-99,-14 15,8-11,1 1,3 3,-55 89,69-91</inkml:trace>
</inkml:ink>
</file>

<file path=ppt/ink/ink1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23.347"/>
    </inkml:context>
    <inkml:brush xml:id="br0">
      <inkml:brushProperty name="width" value="0.05" units="cm"/>
      <inkml:brushProperty name="height" value="0.05" units="cm"/>
      <inkml:brushProperty name="color" value="#008C3A"/>
      <inkml:brushProperty name="ignorePressure" value="1"/>
    </inkml:brush>
  </inkml:definitions>
  <inkml:trace contextRef="#ctx0" brushRef="#br0">335 17,'-13'0,"-12"0,-15 0,-15 0,-4 0,0 0,11-7,13-2</inkml:trace>
</inkml:ink>
</file>

<file path=ppt/ink/ink1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23.985"/>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0 254,'21'-12,"149"-82,-137 78,-1 2,2 2,45-11,-76 22,0 0,1 0,-1 1,0 0,1-1,-1 1,1 0,-1 0,0 1,1-1,-1 1,5 1,-7-2,-1 1,1-1,-1 0,1 1,-1-1,1 1,-1-1,1 0,-1 1,1-1,-1 1,0-1,1 1,-1 0,0-1,0 1,1-1,-1 1,0-1,0 1,0 0,0-1,0 1,0 0,-9 24,-29 26,-16 22,51-68,0 0,1 0,-1 0,1 1,0-1,0 1,1-1,-1 1,1 0,1 0,-1-1,1 7,0-9,1-1,-1 0,1 1,0-1,-1 0,1 0,0 1,0-1,0 0,1 0,-1 0,1 0,-1-1,1 1,-1 0,1 0,0-1,0 1,0-1,0 0,0 0,0 1,0-1,0-1,1 1,-1 0,0 0,0-1,1 1,-1-1,0 0,1 0,-1 0,1 0,-1 0,0 0,1-1,1 0,4 0,-1 0,1 0,-1-1,0 0,0-1,0 1,0-1,0-1,-1 1,1-1,6-6,-7 5,-1-1,1 0,-1-1,0 1,-1-1,0 0,0 0,-1-1,1 1,-1-1,-1 0,0 1,0-1,0 0,-1 0,0-14,-2-4,0-1,-2 0,-10-40,11 55,1 11,1-1,0 1,-1 0,1 0,0-1,0 1,0 0,0-1,0 1,0 0,0 0,0-1,1 1,-1 0,0 0,1-1,0-1,0 3,-1 0,1-1,-1 1,1 0,-1 0,1 0,-1-1,1 1,-1 0,1 0,-1 0,1 0,0 0,-1 0,1 0,-1 0,1 0,-1 0,1 0,-1 0,1 1,-1-1,1 0,-1 0,1 0,0 1,4 2,-1 0,0 0,0 0,0 0,0 1,-1-1,5 7,-4-5,0 1,0-1,-1 1,0 0,-1 0,1 0,-1 0,0 1,-1-1,1 1,-1-1,-1 1,1-1,-1 1,0-1,0 1,-1 0,0-1,0 1,-1-1,0 0,0 0,-4 9,-7 10,-1 0,-1-2,-1 0,-27 30,23-30,2 0,-20 35,36-54,0-1,0 0,1 1,0-1,0 1,0-1,0 1,0 0,1-1,-1 1,1 0,0-1,0 1,1 4,0-6,0 0,0 1,0-1,0 0,0 0,1 0,-1 1,1-1,-1-1,1 1,0 0,-1 0,1-1,0 1,0-1,1 1,-1-1,0 0,0 0,1 0,-1 0,4 1,9 1,0 0,0-1,0 0,0-1,0-1,1-1,-1 0,0 0,21-7,7-2,-1-2,43-18,-65 22,-1-1,0-1,0-1,-1 0,-1-2,0 0,23-22,-32 26,1 0,-2-1,1 1,-1-1,-1-1,0 1,0-1,-1 0,0 0,-1-1,-1 0,0 1,0-1,1-20,-3 25,-1 0,0 0,-1 1,0-1,0 0,0 0,-1 1,0-1,0 1,0-1,-1 1,0 0,0 0,-1 0,-6-8,3 7,0 0,0 0,-1 1,0 0,0 0,-1 1,1 0,-1 1,-15-6,-6 0,0 2,-1 2,0 0,1 2,-54 0,-167 11,210-5</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39.159"/>
    </inkml:context>
    <inkml:brush xml:id="br0">
      <inkml:brushProperty name="width" value="0.05" units="cm"/>
      <inkml:brushProperty name="height" value="0.05" units="cm"/>
      <inkml:brushProperty name="color" value="#AB008B"/>
      <inkml:brushProperty name="ignorePressure" value="1"/>
    </inkml:brush>
  </inkml:definitions>
  <inkml:trace contextRef="#ctx0" brushRef="#br0">783 1,'-14'0,"-287"4,7 26,280-28,-71 17,79-18,0 1,0 0,1 1,0-1,-1 1,1 0,0 1,0-1,0 1,1 0,-6 6,9-9,0 0,1 0,-1 0,0 0,1 0,-1 1,1-1,0 0,-1 0,1 1,0-1,0 0,0 0,0 1,0-1,0 0,0 0,0 1,0-1,1 0,-1 0,1 1,-1-1,1 0,-1 0,1 0,-1 0,1 1,0-1,0 0,0 0,-1-1,1 1,0 0,0 0,0 0,0-1,1 1,-1 0,0-1,1 1,7 4,0 0,0 0,19 5,17 3,1-2,0-2,0-1,1-3,0-2,0-2,0-2,0-2,74-15,-101 14,37-14,-51 15,0 1,0-1,0-1,0 1,-1-1,1 0,-1-1,0 1,6-7,-10 9,1 0,-1 0,0 0,0-1,0 1,0 0,0 0,-1-1,2-4,-2 7,0-1,0 1,0-1,0 1,0-1,0 1,0-1,0 0,0 1,0-1,0 1,0-1,0 1,0-1,-1 1,1-1,0 1,0-1,-1 1,1-1,0 1,-1-1,1 1,0-1,-1 1,1 0,-1-1,1 1,-1 0,1-1,0 1,-1 0,0-1,1 1,-1 0,1 0,-1 0,1 0,-1 0,1-1,-1 1,1 0,-2 0,1 1,-1 0,1-1,-1 1,0 0,1 0,0 0,-1 0,1 0,-1 0,1 0,0 0,0 1,0-1,0 0,0 1,0-1,0 1,0-1,1 1,-1-1,0 1,1 0,-1-1,1 4,-9 44,8-43,1 1,0-1,1 0,0 0,0 0,0 0,4 11,5 5</inkml:trace>
</inkml:ink>
</file>

<file path=ppt/ink/ink1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41.92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162 0,'-7'42,"-16"26,-4 23,-4 10,3-6,6-6,7-10,7-12,10-18,6-17</inkml:trace>
</inkml:ink>
</file>

<file path=ppt/ink/ink1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42.258"/>
    </inkml:context>
    <inkml:brush xml:id="br0">
      <inkml:brushProperty name="width" value="0.05" units="cm"/>
      <inkml:brushProperty name="height" value="0.05" units="cm"/>
      <inkml:brushProperty name="color" value="#008C3A"/>
      <inkml:brushProperty name="ignorePressure" value="1"/>
    </inkml:brush>
  </inkml:definitions>
  <inkml:trace contextRef="#ctx0" brushRef="#br0">575 1,'7'20,"2"28,-7 27,-11 20,-4 8,1 7,1-1,4-13,2-15,3-15,0-19</inkml:trace>
  <inkml:trace contextRef="#ctx0" brushRef="#br0" timeOffset="1">535 446,'-96'-7,"-53"-3,-7 1,23 2</inkml:trace>
</inkml:ink>
</file>

<file path=ppt/ink/ink1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42.581"/>
    </inkml:context>
    <inkml:brush xml:id="br0">
      <inkml:brushProperty name="width" value="0.05" units="cm"/>
      <inkml:brushProperty name="height" value="0.05" units="cm"/>
      <inkml:brushProperty name="color" value="#008C3A"/>
      <inkml:brushProperty name="ignorePressure" value="1"/>
    </inkml:brush>
  </inkml:definitions>
  <inkml:trace contextRef="#ctx0" brushRef="#br0">745 314,'5'-10,"10"-16,-2 0,-1-2,-1 0,-1 0,10-54,-19 79,0-1,-1 1,1 0,-1 0,0-1,0 1,-1 0,1 0,0-1,-1 1,0 0,0 0,0 0,0 0,0 0,-1 0,1 0,-1 0,0 1,0-1,-3-3,2 4,-1 0,1 0,0 1,-1-1,1 1,-1 0,1 0,-1 0,1 0,-1 1,0-1,1 1,-1 0,0 0,-7 1,-8 3,1 0,-1 1,1 1,0 1,0 0,-18 11,-10 10,0 2,2 1,2 3,1 1,1 3,2 0,2 3,2 1,2 1,1 2,2 1,3 1,-28 68,39-71,1 1,-11 63,21-84,2 0,0 0,1 1,1-1,1 1,6 27,-6-45,1 0,-1-1,1 1,1-1,-1 1,1-1,0 0,1 0,0 0,-1-1,2 1,8 9,17 6</inkml:trace>
</inkml:ink>
</file>

<file path=ppt/ink/ink1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42.91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1139 847,'-96'-6,"-52"-3,-22-7,-2 0,14-5,34 2</inkml:trace>
  <inkml:trace contextRef="#ctx0" brushRef="#br0" timeOffset="1">656 0,'-90'48,"-42"30,-13 22,18 7,31 7,39-3,49-6,60-15,42-15,40-20,-4-20</inkml:trace>
</inkml:ink>
</file>

<file path=ppt/ink/ink1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43.265"/>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0,'27'7,"9"16,-1 25,-7 31,-9 23,-6 15,-7 1,-10-13,-12-10,-9-15,-2-20</inkml:trace>
</inkml:ink>
</file>

<file path=ppt/ink/ink1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43.600"/>
    </inkml:context>
    <inkml:brush xml:id="br0">
      <inkml:brushProperty name="width" value="0.05" units="cm"/>
      <inkml:brushProperty name="height" value="0.05" units="cm"/>
      <inkml:brushProperty name="color" value="#008C3A"/>
      <inkml:brushProperty name="ignorePressure" value="1"/>
    </inkml:brush>
  </inkml:definitions>
  <inkml:trace contextRef="#ctx0" brushRef="#br0">1400 1,'-582'78,"450"-49,2 6,-163 67,252-86,1 2,1 2,-50 33,85-50,-1 0,1 0,0 1,0-1,0 1,1 0,-1 0,1 0,0 1,0-1,0 1,1 0,-1-1,-1 8,4-11,-1 1,1 0,0 0,0 0,0-1,0 1,1 0,-1 0,0-1,1 1,-1 0,1 0,0-1,-1 1,1-1,0 1,2 2,0-1,0 0,0 0,0 0,0 0,1-1,-1 0,1 1,0-1,7 3,17 5,0 0,0-2,55 8,95 1,-119-13,653 16,-331-16,-296 1,-30 3</inkml:trace>
</inkml:ink>
</file>

<file path=ppt/ink/ink1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43.934"/>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0,'116'7,"67"9,28 2,7-3,-7 4,-11 5,-27-1,-28 2,-39-4</inkml:trace>
</inkml:ink>
</file>

<file path=ppt/ink/ink1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45.619"/>
    </inkml:context>
    <inkml:brush xml:id="br0">
      <inkml:brushProperty name="width" value="0.05" units="cm"/>
      <inkml:brushProperty name="height" value="0.05" units="cm"/>
      <inkml:brushProperty name="color" value="#008C3A"/>
      <inkml:brushProperty name="ignorePressure" value="1"/>
    </inkml:brush>
  </inkml:definitions>
  <inkml:trace contextRef="#ctx0" brushRef="#br0">86 0,'7'48,"2"29,0 23,-9 14,-11 2,-11-6,-1-7,3-14,5-16,4-13,6-10,2-14</inkml:trace>
</inkml:ink>
</file>

<file path=ppt/ink/ink1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45.968"/>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0,'7'0,"9"0,2 0</inkml:trace>
</inkml:ink>
</file>

<file path=ppt/ink/ink1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46.353"/>
    </inkml:context>
    <inkml:brush xml:id="br0">
      <inkml:brushProperty name="width" value="0.05" units="cm"/>
      <inkml:brushProperty name="height" value="0.05" units="cm"/>
      <inkml:brushProperty name="color" value="#008C3A"/>
      <inkml:brushProperty name="ignorePressure" value="1"/>
    </inkml:brush>
  </inkml:definitions>
  <inkml:trace contextRef="#ctx0" brushRef="#br0">576 1,'-46'5,"1"3,0 2,1 1,0 2,0 3,-64 32,92-39,1 1,-1 0,2 1,-1 1,2 1,0 0,0 0,-13 19,18-20,1 1,0-1,1 1,0 1,1-1,0 1,1 0,1 0,0 0,1 0,-1 26,3-30,0 0,1 0,0 0,0 0,1-1,0 1,1 0,0-1,1 0,0 0,0 0,1 0,0-1,0 1,11 11,-7-11,1 1,1-1,-1-1,2 0,-1-1,1 0,0 0,0-2,1 1,17 4,-2-3,0 0,1-2,0-2,0 0,0-2,0-1,0-2,0 0,-1-2,31-8,-45 8,0-1,0 0,-1-1,1 0,-1-1,-1-1,0 0,0 0,0-1,-1-1,0 0,-1 0,0-1,-1-1,0 0,-1 0,0 0,-1-1,-1 0,0 0,0-1,-1 0,-1 0,-1 0,0-1,0 1,-1-1,-1 1,-1-1,-2-28,1 33,-1 1,1 0,-1 0,-1 0,0 0,0 0,-1 1,0-1,0 1,-1 0,0 0,0 0,-1 1,0 0,-1 0,-11-10,1 5,0 0,-1 0,0 2,0 0,-2 1,-22-7,32 11,14 4</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39.492"/>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40,'11'23,"-4"-7,1-1,0 0,1 0,0-1,12 13,-18-24,0 0,0 0,0 0,1 0,-1-1,1 0,0 1,0-1,-1 0,1-1,1 1,-1-1,0 0,0 0,0 0,1 0,-1-1,0 0,1 0,-1 0,0 0,0-1,1 0,7-2,11-5,0-2,-1 0,0-2,-1 0,31-24,-20 14,37-20,-55 35,0 1,0 0,0 1,0 0,1 1,0 1,18-2,-24 5,0 0,0 0,0 1,0 0,-1 0,1 1,0 1,-1-1,1 1,-1 1,0-1,0 1,11 9,-6-4,0 1,-1 0,-1 1,17 20,-23-25,0 0,0 1,-1 0,0-1,0 1,-1 1,0-1,0 0,-1 1,0 0,1 8,-3 4</inkml:trace>
</inkml:ink>
</file>

<file path=ppt/ink/ink1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46.695"/>
    </inkml:context>
    <inkml:brush xml:id="br0">
      <inkml:brushProperty name="width" value="0.05" units="cm"/>
      <inkml:brushProperty name="height" value="0.05" units="cm"/>
      <inkml:brushProperty name="color" value="#008C3A"/>
      <inkml:brushProperty name="ignorePressure" value="1"/>
    </inkml:brush>
  </inkml:definitions>
  <inkml:trace contextRef="#ctx0" brushRef="#br0">521 45,'-1'-1,"0"0,0 0,1 1,-1-1,0 0,0 1,0-1,0 0,0 1,1-1,-1 1,0 0,0-1,-1 1,1 0,0-1,0 1,0 0,0 0,0 0,0 0,0 0,0 0,0 0,0 1,0-1,0 0,0 1,-2 0,-38 7,2 4,2 1,-1 2,2 1,-53 33,70-37,1 0,0 2,1 0,0 0,1 2,1 0,1 1,0 0,-21 36,31-45,0 0,0 0,1 1,0-1,1 1,0 0,0 0,-1 17,3-20,1-1,-1 1,1-1,0 0,0 1,1-1,0 0,0 0,0 0,0 0,1 0,0 0,0-1,0 1,1-1,3 4,6 4,0-2,0 0,1 0,0-1,1-1,0 0,0-1,1 0,-1-2,30 7,-9-4,0-2,0-1,72-1,-82-5,-1-1,1-2,-1 0,0-1,0-2,-1 0,0-2,0-1,-1-1,0 0,24-18,-35 21,-1 0,0-1,-1-1,0 1,0-2,-1 1,0-1,-1-1,0 1,-1-1,-1-1,0 1,0-1,-1 0,-1-1,0 1,-1-1,0 0,-1 0,-1 1,0-28,-2 30,0 1,-1 0,-1-1,1 1,-1 0,-1 1,0-1,0 1,-1-1,0 1,-1 1,0-1,-12-13,7 11,0 0,-1 1,0 0,0 1,-1 1,0 0,-1 0,-23-8,-8 0</inkml:trace>
</inkml:ink>
</file>

<file path=ppt/ink/ink1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47.036"/>
    </inkml:context>
    <inkml:brush xml:id="br0">
      <inkml:brushProperty name="width" value="0.05" units="cm"/>
      <inkml:brushProperty name="height" value="0.05" units="cm"/>
      <inkml:brushProperty name="color" value="#008C3A"/>
      <inkml:brushProperty name="ignorePressure" value="1"/>
    </inkml:brush>
  </inkml:definitions>
  <inkml:trace contextRef="#ctx0" brushRef="#br0">886 1,'-109'3,"1"6,0 4,1 5,-132 39,204-47,-41 17,66-23,1 1,-1 0,1 0,0 1,0 0,1 1,0 0,-11 12,18-18,0 1,-1-1,1 1,0-1,0 1,1-1,-1 1,0-1,0 1,1 0,-1 0,1-1,-1 1,1 0,0 0,0-1,0 1,0 0,0 0,0 0,0-1,1 1,-1 0,1 2,1-1,0 1,0-1,0 0,1 0,-1 0,1 0,0 0,0 0,0-1,6 5,9 3,0 0,1-1,27 9,-42-16,144 40,12 4,-142-40,0 2,-1 0,0 1,0 0,-1 2,19 14,-30-20,1 0,-1 0,0 0,0 1,-1 0,1 0,-1 0,-1 0,1 1,-1-1,0 1,0 0,-1 0,0 0,-1 0,2 12,-3-14,0 0,-1 0,1 0,-1-1,0 1,-1 0,1 0,-1-1,0 1,0-1,0 0,-1 0,0 1,1-1,-1-1,-1 1,1 0,0-1,-1 0,0 0,0 0,0 0,0 0,0-1,-7 3,-13 5,0-1,0-1,0-1,-1-1,0-1,-35 2,-156-1,200-6,-54-1</inkml:trace>
</inkml:ink>
</file>

<file path=ppt/ink/ink1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49.218"/>
    </inkml:context>
    <inkml:brush xml:id="br0">
      <inkml:brushProperty name="width" value="0.05" units="cm"/>
      <inkml:brushProperty name="height" value="0.05" units="cm"/>
      <inkml:brushProperty name="color" value="#008C3A"/>
      <inkml:brushProperty name="ignorePressure" value="1"/>
    </inkml:brush>
  </inkml:definitions>
  <inkml:trace contextRef="#ctx0" brushRef="#br0">618 439,'15'-12,"-1"0,0 0,-1-1,-1-1,0 0,-1-1,0 0,-1-1,-1 0,14-33,-21 42,1-1,-1 1,0-1,-1 1,1-1,-1 0,-1 0,0 0,0 1,0-1,-1 0,-1 0,1 1,-1-1,0 0,-1 1,1 0,-2 0,1 0,-1 0,0 0,0 0,-1 1,0 0,0 0,0 0,-12-9,12 11,0 0,0 0,0 1,0-1,-1 1,1 0,-1 1,0-1,1 1,-1 0,0 0,-1 1,1 0,0 0,0 0,0 1,-1 0,1 0,0 1,0 0,-1 0,1 0,0 1,0-1,0 2,1-1,-1 1,0-1,1 2,-9 5,-6 7,0 2,1 0,1 1,1 1,0 0,-13 23,-48 69,-84 160,139-225,1 1,3 1,2 0,2 2,2 0,-10 82,18-66</inkml:trace>
</inkml:ink>
</file>

<file path=ppt/ink/ink1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49.551"/>
    </inkml:context>
    <inkml:brush xml:id="br0">
      <inkml:brushProperty name="width" value="0.05" units="cm"/>
      <inkml:brushProperty name="height" value="0.05" units="cm"/>
      <inkml:brushProperty name="color" value="#008C3A"/>
      <inkml:brushProperty name="ignorePressure" value="1"/>
    </inkml:brush>
  </inkml:definitions>
  <inkml:trace contextRef="#ctx0" brushRef="#br0">701 31,'-48'-6,"-37"-3,-17 0,-12 2,-7 9,-4 4,20 1</inkml:trace>
</inkml:ink>
</file>

<file path=ppt/ink/ink1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50.201"/>
    </inkml:context>
    <inkml:brush xml:id="br0">
      <inkml:brushProperty name="width" value="0.05" units="cm"/>
      <inkml:brushProperty name="height" value="0.05" units="cm"/>
      <inkml:brushProperty name="color" value="#008C3A"/>
      <inkml:brushProperty name="ignorePressure" value="1"/>
    </inkml:brush>
  </inkml:definitions>
  <inkml:trace contextRef="#ctx0" brushRef="#br0">972 0,'-88'4,"-1"4,1 4,0 3,-92 30,113-26,-79 34,125-44,0 1,1 1,0 0,1 2,0 0,1 1,-28 29,41-38,1 0,0 0,0 0,1 1,-1-1,1 1,1 0,-1 0,1 0,0 0,0 0,-1 10,3-12,0 0,0 0,0 0,1 0,0 0,-1 0,1 0,1 0,-1 0,1-1,-1 1,1-1,0 1,0-1,0 1,1-1,-1 0,1 0,0 0,0-1,4 4,14 8,0-2,1 0,0-1,1-2,0 0,0-1,34 6,-29-6,248 45,7 2,-241-42</inkml:trace>
</inkml:ink>
</file>

<file path=ppt/ink/ink1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50.535"/>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0,'14'14,"4"11,13 8,8 6,12-4,17-1,11 0,12-5,12-8,1-1,-9-3,-21-5</inkml:trace>
</inkml:ink>
</file>

<file path=ppt/ink/ink1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53.58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48,'20'-20,"8"-7</inkml:trace>
</inkml:ink>
</file>

<file path=ppt/ink/ink1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54.437"/>
    </inkml:context>
    <inkml:brush xml:id="br0">
      <inkml:brushProperty name="width" value="0.05" units="cm"/>
      <inkml:brushProperty name="height" value="0.05" units="cm"/>
      <inkml:brushProperty name="color" value="#008C3A"/>
      <inkml:brushProperty name="ignorePressure" value="1"/>
    </inkml:brush>
  </inkml:definitions>
  <inkml:trace contextRef="#ctx0" brushRef="#br0">34 296,'0'0,"-6"-20,2 0,0 0,1 0,-1-32,4 46,1 0,-1 1,1-1,0 1,1-1,-1 1,1 0,0-1,0 1,1 0,0 0,-1 0,2 1,-1-1,0 1,1 0,0 0,0 0,0 0,1 0,7-4,3 0,1 1,0 0,0 1,1 1,0 0,0 1,0 1,25-1,-2 1,0 2,63 8,-99-7,0 0,0 1,0-1,0 1,-1 0,1 0,0 1,-1-1,1 1,0 0,-1 0,0 0,1 0,-1 0,0 1,0 0,-1-1,1 1,0 0,-1 0,0 1,2 3,-2-3,-1 1,1-1,-1 1,-1-1,1 1,-1 0,1-1,-1 1,-1 0,1 0,-1-1,0 1,0-1,0 1,0-1,-1 1,0-1,-2 5,-3 3,1-1,-2 1,0-2,0 1,-1-1,0 0,-17 13,-81 55,78-59,-61 36,61-39,0 1,1 1,1 2,-28 26,52-44,1 1,-1-1,1 1,0 0,0 0,0 0,0 0,0 0,1 0,0 1,-1-1,1 1,0-1,0 1,0 4,1-6,1 1,-1-1,1 1,-1-1,1 0,0 1,0-1,0 0,0 0,0 0,1 0,-1 0,1 0,-1 0,1 0,0 0,-1-1,1 1,0-1,0 1,0-1,0 0,5 2,10 5,1-1,0 0,0-2,0 0,1-1,0-1,22 1,4-1,88-8,-100 2,0-2,-1-2,53-17,-20-2</inkml:trace>
</inkml:ink>
</file>

<file path=ppt/ink/ink1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54.85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135 41,'27'-2,"-1"0,46-11,12-2,-62 12,-9 1,0 0,-1 1,1 0,0 1,0 1,0 0,19 4,-31-5,-1 0,1 1,0-1,0 0,0 0,0 1,0-1,0 0,0 1,-1-1,1 1,0-1,0 1,-1-1,1 1,0 0,-1-1,1 1,0 0,-1 0,1-1,-1 1,1 0,-1 0,0 0,1 0,-1 0,0-1,1 1,-1 0,0 0,0 0,0 0,0 0,0 0,0 0,0 0,0 0,-1 0,1 0,0 0,0-1,-1 1,1 0,-1 0,1 0,-1 0,1-1,-1 1,1 0,-1 0,0-1,1 1,-1-1,0 1,0 0,-8 7,1 0,-1-1,-15 10,20-14,-19 10,0 0,-39 14,39-18,0 1,-41 26,61-34,-1 0,1 1,0 0,0 0,0 0,0 0,1 0,-1 0,1 1,0-1,0 1,0 0,1-1,-1 1,1 0,0 0,0 0,0 0,0 0,1 1,0-1,-1 0,2 0,-1 5,4 8,-1 0,2 0,0-1,13 28,-10-26,-1 1,7 26,-13-38,1-1,-1 1,-1 0,1-1,-1 1,0 0,-1 0,0-1,0 1,0-1,-1 1,-4 11,3-14,1 1,-1-1,0 0,0-1,0 1,-1 0,1-1,-1 0,0 0,0 0,0 0,-1 0,1-1,0 0,-1 0,0 0,-9 2,3-1,0 0,-1-1,1 0,-1-1,1-1,-1 1,0-2,1 0,-17-3,-4-5</inkml:trace>
</inkml:ink>
</file>

<file path=ppt/ink/ink1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55.503"/>
    </inkml:context>
    <inkml:brush xml:id="br0">
      <inkml:brushProperty name="width" value="0.05" units="cm"/>
      <inkml:brushProperty name="height" value="0.05" units="cm"/>
      <inkml:brushProperty name="color" value="#008C3A"/>
      <inkml:brushProperty name="ignorePressure" value="1"/>
    </inkml:brush>
  </inkml:definitions>
  <inkml:trace contextRef="#ctx0" brushRef="#br0">244 254,'1'0,"-1"0,1-1,-1 1,0-1,1 1,-1 0,0-1,0 1,1-1,-1 1,0-1,0 1,0-1,0 1,1-1,-1 1,0-1,0 0,0 1,0-1,0 1,0-1,-1 1,1-1,0 1,0-1,0 1,0-1,-1 1,1-1,0 1,0-1,-1 1,1 0,0-1,-1 1,1-1,0 1,-1 0,1-1,-1 1,1 0,-1-1,1 1,0 0,-1 0,1 0,-1-1,1 1,-1 0,0 0,1 0,-1 0,1 0,-1 0,1 0,-1 0,1 0,-2 0,-36-2,28 3,0 1,1 1,-1 0,1 0,-1 1,1 0,0 0,1 1,-1 0,1 1,0 0,0 0,0 1,1 0,0 0,1 1,0 0,0 0,0 0,1 1,0-1,1 1,0 1,0-1,-3 18,6-24,1-1,-1 1,1 0,0-1,0 1,0 0,0 0,1-1,-1 1,1 0,-1-1,1 1,0-1,0 1,0-1,1 1,-1-1,0 0,1 0,3 4,-2-4,0 1,0-1,0 0,1 0,-1 0,1-1,0 1,-1-1,1 0,0 0,0 0,6 0,4 0,-1-1,0 0,0-1,0-1,0 0,0-1,17-5,-8-1,0 0,0-1,-1-1,-1-2,0 0,-1 0,0-2,-1 0,29-33,-39 38,0 0,0 0,-1-1,0 0,-1 0,-1-1,0 1,0-1,-1-1,0 1,-1 0,-1-1,0 0,-1 0,0 1,-1-1,0 0,-1 0,-4-20,4 31,1 0,0 1,-1-1,1 0,0 1,0-1,0 0,0 1,0-1,0 0,1 1,-1-1,1 0,-1 1,1-1,-1 1,1-1,0 1,0-1,0 1,0 0,0-1,1-1,1 1,-1 1,1-1,0 0,-1 1,1 0,0-1,0 1,0 0,0 1,0-1,5 0,9 0,-1 0,1 2,27 3,-43-3,4-1,-1 1,0 0,1 0,-1 0,0 0,0 1,0-1,0 1,0 0,-1 0,1 1,6 5,-8-6,0 0,-1 0,0 0,1 0,-1 0,0 0,0 1,0-1,0 0,-1 1,1-1,-1 1,1-1,-1 1,0-1,0 1,0-1,0 1,0-1,-1 0,1 1,-1-1,1 1,-2 2,-6 14,-1-1,0 0,-22 30,-18 36,46-77,-1 0,2 1,-1-1,1 1,0-1,1 1,0 0,0 0,0 12,1-18,1-1,-1 1,0 0,1 0,-1 0,1 0,0 0,0 0,0-1,0 1,0 0,0-1,0 1,0 0,1-1,-1 0,0 1,1-1,-1 0,3 2,1-1,-1 1,1-1,0 0,0-1,0 1,0-1,9 1,2 0,0-2,-1 0,1 0,22-5,-15 0,0-1,0-1,-1 0,0-2,0-1,24-15,-34 18,0-1,0 0,-1 0,0-1,-1-1,0 0,0 0,-1-1,-1 0,1-1,9-20,-16 29,-1 0,0 0,1 0,-1-1,0 1,-1 0,1-1,-1 1,1-1,-1 1,0 0,0-1,-1 1,1-1,-1 1,1-1,-1 1,0 0,-1 0,-1-6,0 5,-1-1,1 1,-1 0,0 0,0 1,0-1,0 1,0 0,-1 0,0 0,-9-3,-8-3,0 2,0 1,-1 0,-39-3,-17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8:15.820"/>
    </inkml:context>
    <inkml:brush xml:id="br0">
      <inkml:brushProperty name="width" value="0.05" units="cm"/>
      <inkml:brushProperty name="height" value="0.05" units="cm"/>
      <inkml:brushProperty name="color" value="#AB008B"/>
      <inkml:brushProperty name="ignorePressure" value="1"/>
    </inkml:brush>
  </inkml:definitions>
  <inkml:trace contextRef="#ctx0" brushRef="#br0">6226 75,'23'-10,"-17"3,-18 2,-40 0,0 3,-65 4,23 0,-2493-1,2008-14,-6 0,-1525 14,2107-1,0 0,0 0,0 0,0 0,0 0,0 1,0 0,0-1,0 1,0 0,0 0,1 1,-1-1,0 1,1-1,-1 1,-2 3,3-3,0 1,1-1,0 1,0-1,0 1,0 0,0-1,0 1,1 0,-1 0,1 0,0-1,0 1,0 0,0 0,0 0,1 0,-1-1,2 5,9 33,1 0,28 58,-5-11,78 301,12 29,-110-378,0 1,-3 1,-2 0,-1 0,-2 1,3 78,-5-17,24 141,4 48,-30-237,0 6,-1 1,-13 106,1-123,-23 68,20-74,1 0,-10 65,12 21,7-69,-2 0,-16 65,10-84,-20 45,-5 13,35-93,0 1,0 0,1-1,-1 1,0 0,1 0,0-1,0 1,0 0,0 0,0-1,0 1,1 0,0 0,-1-1,1 1,0 0,2 3,-1-3,1-1,-1 0,0 0,1 0,-1 0,1 0,0 0,0-1,0 1,0-1,0 0,0 0,0 0,0 0,0-1,5 1,64 7,0-4,91-6,-64 0,332-12,17 0,1054 14,-700 1,-112 16,-451-9,4 2,178 4,277-15,-688 1,0 0,-1 0,1 0,-1-1,0 0,14-4,-20 4,-1 0,1 0,-1 0,0 0,0 0,0-1,1 1,-1-1,0 0,-1 0,1 1,0-1,0 0,-1 0,0-1,1 1,-1 0,0 0,0-1,0 1,0-1,0 1,-1-1,1 1,0-3,-1-12,0 0,-1 0,0 0,-2 0,0 1,-1-1,0 1,-8-17,-3-20,-12-54,5-2,5 0,5-1,2-123,8-90,-26 2,6 216,-55-163,19 79,47 144,3-1,1 1,3-2,1-76,4-281,1 379,0 0,9-36,-1 4,-5 29,1-1,1 1,1 0,2 1,1 0,1 0,1 1,1 1,1 0,1 1,35-38,45-52,-76 86,-14 14</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40.65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1,'16'29,"11"14,0-1</inkml:trace>
</inkml:ink>
</file>

<file path=ppt/ink/ink1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0:05.585"/>
    </inkml:context>
    <inkml:brush xml:id="br0">
      <inkml:brushProperty name="width" value="0.05" units="cm"/>
      <inkml:brushProperty name="height" value="0.05" units="cm"/>
      <inkml:brushProperty name="color" value="#008C3A"/>
      <inkml:brushProperty name="ignorePressure" value="1"/>
    </inkml:brush>
  </inkml:definitions>
  <inkml:trace contextRef="#ctx0" brushRef="#br0">36 1,'7'48,"2"36,-8 25,-10 13,-4 1,1-7,1-16,4-19,9-23,5-21</inkml:trace>
</inkml:ink>
</file>

<file path=ppt/ink/ink1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0:05.931"/>
    </inkml:context>
    <inkml:brush xml:id="br0">
      <inkml:brushProperty name="width" value="0.05" units="cm"/>
      <inkml:brushProperty name="height" value="0.05" units="cm"/>
      <inkml:brushProperty name="color" value="#008C3A"/>
      <inkml:brushProperty name="ignorePressure" value="1"/>
    </inkml:brush>
  </inkml:definitions>
  <inkml:trace contextRef="#ctx0" brushRef="#br0">380 0,'-7'48,"-9"36,-8 18,-8 5,2-2,6-5,8-12,5-15,6-20</inkml:trace>
  <inkml:trace contextRef="#ctx0" brushRef="#br0" timeOffset="1">540 443,'-102'-7,"-48"-2,-6 0,25 2</inkml:trace>
</inkml:ink>
</file>

<file path=ppt/ink/ink1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0:06.263"/>
    </inkml:context>
    <inkml:brush xml:id="br0">
      <inkml:brushProperty name="width" value="0.05" units="cm"/>
      <inkml:brushProperty name="height" value="0.05" units="cm"/>
      <inkml:brushProperty name="color" value="#008C3A"/>
      <inkml:brushProperty name="ignorePressure" value="1"/>
    </inkml:brush>
  </inkml:definitions>
  <inkml:trace contextRef="#ctx0" brushRef="#br0">649 248,'-13'-24,"0"1,-1 1,-1 0,-2 1,-35-37,44 51,0-1,0 1,0 0,-1 1,0 0,-1 1,1 0,-1 0,0 1,0 0,0 1,-1 0,1 0,-1 1,1 1,-1 0,-13 0,16 3,-1-1,1 2,0-1,0 1,0 0,0 1,0 0,0 0,1 1,0 0,0 0,0 0,1 1,0 0,0 0,0 1,1 0,0 0,0 0,-5 12,-5 10,1 2,1 0,-17 62,-7 67,7 1,7 1,7 1,5 180,11-289</inkml:trace>
</inkml:ink>
</file>

<file path=ppt/ink/ink1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0:06.595"/>
    </inkml:context>
    <inkml:brush xml:id="br0">
      <inkml:brushProperty name="width" value="0.05" units="cm"/>
      <inkml:brushProperty name="height" value="0.05" units="cm"/>
      <inkml:brushProperty name="color" value="#008C3A"/>
      <inkml:brushProperty name="ignorePressure" value="1"/>
    </inkml:brush>
  </inkml:definitions>
  <inkml:trace contextRef="#ctx0" brushRef="#br0">559 16,'-89'0,"-57"0,-24-6,17-3</inkml:trace>
</inkml:ink>
</file>

<file path=ppt/ink/ink1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0:06.937"/>
    </inkml:context>
    <inkml:brush xml:id="br0">
      <inkml:brushProperty name="width" value="0.05" units="cm"/>
      <inkml:brushProperty name="height" value="0.05" units="cm"/>
      <inkml:brushProperty name="color" value="#008C3A"/>
      <inkml:brushProperty name="ignorePressure" value="1"/>
    </inkml:brush>
  </inkml:definitions>
  <inkml:trace contextRef="#ctx0" brushRef="#br0">838 81,'-75'48,"-46"36,-30 25,-2 13,17 8,33 2,32-8,43-11,47-18,41-19,9-22</inkml:trace>
  <inkml:trace contextRef="#ctx0" brushRef="#br0" timeOffset="1">2450 0,'28'55,"8"45,-1 33,-7 22,-8 5,-14-12,-22-16,-9-25,-13-23,0-26</inkml:trace>
</inkml:ink>
</file>

<file path=ppt/ink/ink1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0:07.26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1420 14,'-612'-14,"493"21,2 5,0 5,-127 36,224-48,-1 0,1 2,0 0,1 2,0 0,0 1,-25 18,42-27,0 1,0-1,0 0,0 1,0 0,1-1,-1 1,0 0,1 0,-1 0,1 0,0 0,0 1,0-1,0 0,0 0,0 1,1-1,-1 0,1 1,-1-1,1 1,0-1,0 1,0-1,0 1,1-1,0 3,1-1,0 0,1-1,0 0,-1 1,1-1,1 0,-1 0,0-1,1 1,-1-1,1 0,0 1,-1-2,1 1,0 0,5 1,40 11,1-1,1-3,0-2,87 3,-57-5,319 19,210 21,-596-44,129 23,-128-21,0 0,-1 1,1 1,-2 0,1 1,-1 1,15 10,5 13</inkml:trace>
</inkml:ink>
</file>

<file path=ppt/ink/ink1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0:07.59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1,'123'0,"75"0,45 0,16 0,-3 0,-9 0,-28 0,-29 6,-41 10,-45 8,-41 1</inkml:trace>
</inkml:ink>
</file>

<file path=ppt/ink/ink1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0:09.602"/>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89,'876'0,"-915"3,0 2,0 2,0 1,1 2,1 2,-1 1,-37 20,50-21,0 0,2 2,-31 21,47-29,0 0,0 0,0 0,1 1,-1 0,2 0,-1 1,1-1,0 1,1 1,0-1,0 0,-4 15,7-20,1 1,-1-1,1 1,0-1,0 1,0-1,0 1,1 0,-1-1,1 1,0-1,0 0,0 1,1-1,-1 0,1 0,0 0,-1 0,1 0,1 0,-1 0,0 0,1-1,-1 0,1 1,0-1,5 3,4 2,1 0,0-1,0 0,0-1,28 6,31 3,2-4,-1-2,1-4,0-3,0-3,123-20,-162 16,0-1,-1-1,0-3,0 0,35-18,-59 24,-1-1,1 0,-1 0,0-1,-1 0,0-1,0 1,0-2,6-9,-10 12,-1 1,1-2,-1 1,-1 0,1-1,-1 1,-1-1,1 1,-1-1,0 0,0 0,-1 0,0 1,0-1,-3-14,1 12,-1 0,0 0,-1 0,0 0,0 0,-1 1,0-1,-1 1,0 1,0-1,0 1,-1 0,0 0,-1 1,1 0,-1 1,0-1,-1 1,-8-3,-12-6,0 1,0 2,-2 1,-45-9,72 18,-119-21,107 20,0 1,0 0,0 1,0 1,-25 5,39-6,0 0,0 1,0-1,0 1,1 0,-1 0,0 0,0 0,0 0,1 0,-1 0,0 0,-2 3,-2 15</inkml:trace>
</inkml:ink>
</file>

<file path=ppt/ink/ink1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0:09.954"/>
    </inkml:context>
    <inkml:brush xml:id="br0">
      <inkml:brushProperty name="width" value="0.05" units="cm"/>
      <inkml:brushProperty name="height" value="0.05" units="cm"/>
      <inkml:brushProperty name="color" value="#008C3A"/>
      <inkml:brushProperty name="ignorePressure" value="1"/>
    </inkml:brush>
  </inkml:definitions>
  <inkml:trace contextRef="#ctx0" brushRef="#br0">9 0,'-7'0,"5"0,3 0</inkml:trace>
</inkml:ink>
</file>

<file path=ppt/ink/ink1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0:10.299"/>
    </inkml:context>
    <inkml:brush xml:id="br0">
      <inkml:brushProperty name="width" value="0.05" units="cm"/>
      <inkml:brushProperty name="height" value="0.05" units="cm"/>
      <inkml:brushProperty name="color" value="#008C3A"/>
      <inkml:brushProperty name="ignorePressure" value="1"/>
    </inkml:brush>
  </inkml:definitions>
  <inkml:trace contextRef="#ctx0" brushRef="#br0">486 41,'-71'31,"-115"73,162-89,2 1,0 1,1 1,0 2,2-1,0 2,2 1,-20 30,33-46,0 0,1 0,0 1,0-1,1 1,0-1,0 1,-2 13,4-17,0 0,1-1,-1 1,0-1,1 1,-1-1,1 1,0-1,0 1,0-1,0 0,0 0,1 1,-1-1,1 0,-1 0,1 0,0 0,0-1,0 1,0 0,0-1,0 1,0-1,0 0,1 0,2 1,10 5,0-2,0 0,1-1,0-1,0 0,20 0,99-3,-104-2,0-1,0-2,0-1,-1-1,0-2,0 0,-1-3,34-17,-50 23,-2-1,1-1,-1 1,0-2,-1 0,0 0,0-1,-1 0,0 0,-1-1,0 0,-1-1,0 1,-1-2,0 1,-1-1,0 1,-1-1,-1-1,0 1,2-17,-5 22,1-1,-1 0,0 1,-1-1,0 1,-1 0,1-1,-1 1,-1 0,0 0,0 0,-1 0,1 1,-2-1,1 1,-1 0,0 0,-1 1,1-1,-1 1,-1 0,-11-8,-16-5</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41.01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52,'67'4,"-1"3,74 17,-111-17,-1 1,0 2,0 0,-1 2,-1 1,0 1,30 21,-34-18,-15-10,0-2,1 1,0-1,0 0,17 7,-22-11,0 0,1-1,-1 1,0-1,0 0,1 1,-1-2,0 1,1 0,-1-1,0 1,0-1,0 0,1 0,-1 0,0-1,0 1,-1-1,1 0,0 0,3-2,20-18,-1 0,33-38,-38 38,0 0,2 2,42-32,-60 50,0-1,1 1,-1 0,1 0,-1 1,1-1,-1 1,1 0,0 0,-1 1,1-1,0 1,0 0,-1 1,1-1,0 1,-1 0,1 0,0 0,-1 0,1 1,-1 0,0 0,1 0,-1 1,6 3,8 9,-1-1,0 2,0 0,18 25,-10-12,20 19,-29-33</inkml:trace>
</inkml:ink>
</file>

<file path=ppt/ink/ink1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0:10.637"/>
    </inkml:context>
    <inkml:brush xml:id="br0">
      <inkml:brushProperty name="width" value="0.05" units="cm"/>
      <inkml:brushProperty name="height" value="0.05" units="cm"/>
      <inkml:brushProperty name="color" value="#008C3A"/>
      <inkml:brushProperty name="ignorePressure" value="1"/>
    </inkml:brush>
  </inkml:definitions>
  <inkml:trace contextRef="#ctx0" brushRef="#br0">925 26,'-99'-13,"0"4,-1 5,1 5,-1 3,-103 20,176-19,1 1,-41 15,59-18,0 1,0-1,1 1,-1 1,1 0,0 0,1 0,-1 0,1 1,0 0,-10 14,14-18,1 1,0-1,0 0,0 1,0-1,0 1,0-1,1 1,-1-1,1 1,0 0,0-1,0 1,0-1,0 1,0 0,1-1,-1 1,1-1,0 1,0-1,0 1,0-1,0 0,0 1,1-1,-1 0,1 0,0 0,3 4,5 3,0-1,0 1,1-2,20 13,29 11,95 34,-102-45,0 2,93 55,-134-68,0 0,0 0,-1 2,0-1,-1 1,0 1,-1-1,14 25,-21-32,1 0,-1 0,-1 0,1 0,0 0,-1 0,0 1,0-1,0 0,-1 1,1-1,-1 1,0-1,0 1,-1-1,1 1,-1-1,0 0,0 1,-1-1,1 0,-1 0,0 0,0 0,0 0,-1 0,1 0,-1-1,0 1,0-1,0 0,0 0,-5 3,-7 4,-1 0,-1-1,1 0,-1-2,-1 0,0-1,0 0,-25 4,-12-1,-86 3,109-11,0-2,0-1,-59-11,23-5</inkml:trace>
</inkml:ink>
</file>

<file path=ppt/ink/ink1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0:11.951"/>
    </inkml:context>
    <inkml:brush xml:id="br0">
      <inkml:brushProperty name="width" value="0.05" units="cm"/>
      <inkml:brushProperty name="height" value="0.05" units="cm"/>
      <inkml:brushProperty name="color" value="#008C3A"/>
      <inkml:brushProperty name="ignorePressure" value="1"/>
    </inkml:brush>
  </inkml:definitions>
  <inkml:trace contextRef="#ctx0" brushRef="#br0">740 460,'22'-79,"-4"0,13-128,-31 206,1-9,-1 1,0 0,0-1,-3-15,3 24,-1-1,1 1,0 0,-1-1,1 1,-1-1,1 1,-1 0,0-1,0 1,1 0,-1 0,0-1,0 1,0 0,0 0,0 0,-1 0,1 0,0 1,0-1,-1 0,1 0,0 1,-1-1,1 1,-1-1,1 1,0 0,-1 0,1-1,-1 1,1 0,-1 0,1 0,-1 1,-2-1,-6 3,0 0,0 0,0 1,0 0,1 1,0 0,0 1,-12 9,-67 61,79-67,-42 42,2 3,3 1,3 3,-54 91,46-56,4 3,-49 138,76-177,2 0,3 1,2 0,3 1,-5 100,21-103,5-19</inkml:trace>
</inkml:ink>
</file>

<file path=ppt/ink/ink1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0:12.283"/>
    </inkml:context>
    <inkml:brush xml:id="br0">
      <inkml:brushProperty name="width" value="0.05" units="cm"/>
      <inkml:brushProperty name="height" value="0.05" units="cm"/>
      <inkml:brushProperty name="color" value="#008C3A"/>
      <inkml:brushProperty name="ignorePressure" value="1"/>
    </inkml:brush>
  </inkml:definitions>
  <inkml:trace contextRef="#ctx0" brushRef="#br0">961 16,'-75'0,"-46"0,-23 0,-7 0,8 0,14 0,17-7,26-2</inkml:trace>
</inkml:ink>
</file>

<file path=ppt/ink/ink1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0:12.773"/>
    </inkml:context>
    <inkml:brush xml:id="br0">
      <inkml:brushProperty name="width" value="0.05" units="cm"/>
      <inkml:brushProperty name="height" value="0.05" units="cm"/>
      <inkml:brushProperty name="color" value="#008C3A"/>
      <inkml:brushProperty name="ignorePressure" value="1"/>
    </inkml:brush>
  </inkml:definitions>
  <inkml:trace contextRef="#ctx0" brushRef="#br0">641 42,'1'-1,"0"0,0 0,-1-1,1 1,-1 0,1 0,-1-1,1 1,-1 0,0-1,0 1,1 0,-1-1,0 1,0 0,0-1,-1 1,1 0,0-1,0 1,-1 0,1 0,-2-3,1 3,0 0,0 0,0 0,-1 1,1-1,0 0,-1 1,1-1,0 1,-1 0,1-1,-1 1,1 0,-1 0,1 0,-1 0,1 0,-2 0,-11 2,1 0,0 1,-24 8,-22 10,1 3,-80 45,102-47,0 1,2 1,0 2,-49 50,75-68,1 0,0 0,1 1,-1 0,2 0,-1 0,-6 16,11-22,0 0,1 0,-1 0,1 0,-1 0,1 0,0 0,0 0,0 0,1 0,-1 0,1 0,0 0,-1 0,1 0,0 0,1-1,-1 1,1 0,-1-1,1 1,0-1,-1 1,1-1,1 0,-1 0,0 0,0 0,1 0,3 2,12 7,1 0,0-2,0 0,1-1,25 7,113 21,-27-7,-55-5,-17-1</inkml:trace>
</inkml:ink>
</file>

<file path=ppt/ink/ink1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0:13.100"/>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0,'68'14,"50"11,26 8,9 6,-1 3,-6-6,-14-2,-16-7,-7-8,-21-7</inkml:trace>
</inkml:ink>
</file>

<file path=ppt/ink/ink1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0:13.53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1345 0,'-144'15,"-399"59,467-59,1 4,1 3,1 3,-137 68,193-83,0 0,1 1,0 1,0 1,-24 25,37-34,0-1,1 1,-1-1,1 1,0 0,0 0,0 0,0 0,1 0,-1 0,1 1,0-1,0 8,1-9,0 0,1 1,0-1,0 0,0 0,0 0,0 0,0 0,1 0,-1 0,1-1,0 1,0-1,0 1,0-1,1 1,-1-1,1 0,-1 0,1 0,3 2,12 6,0-1,1 0,0-2,0 0,1-1,0 0,32 3,154 9,-175-17,121 5,4 0,157 26,-249-19</inkml:trace>
</inkml:ink>
</file>

<file path=ppt/ink/ink1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0:13.904"/>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0,'109'0,"51"7,18 2,-8 7,-18 0,-22 5,-26 5,-31 5,-27-2</inkml:trace>
</inkml:ink>
</file>

<file path=ppt/ink/ink1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0:19.075"/>
    </inkml:context>
    <inkml:brush xml:id="br0">
      <inkml:brushProperty name="width" value="0.05" units="cm"/>
      <inkml:brushProperty name="height" value="0.05" units="cm"/>
      <inkml:brushProperty name="color" value="#008C3A"/>
      <inkml:brushProperty name="ignorePressure" value="1"/>
    </inkml:brush>
  </inkml:definitions>
  <inkml:trace contextRef="#ctx0" brushRef="#br0">357 74,'5'-4,"-1"0,0 0,0 0,0-1,-1 0,1 0,-1 0,0 0,-1 0,3-6,-5 10,0 1,0-1,0 0,0 1,0-1,0 1,0-1,0 1,0-1,0 0,0 1,-1-1,1 1,0-1,0 1,-1-1,1 1,0-1,0 1,-1-1,1 1,-1-1,1 1,0-1,-1 1,1 0,-1-1,1 1,-1 0,1 0,-1-1,1 1,-1 0,0 0,1 0,-1-1,1 1,-1 0,1 0,-1 0,0 0,1 0,-1 0,1 0,-1 0,0 1,1-1,-1 0,1 0,-1 0,1 1,-1-1,1 0,-1 1,-37 12,9 3,1 1,0 2,2 1,0 1,1 1,1 2,1 0,1 1,2 1,0 1,2 1,-17 34,33-57,-1 1,1 0,0 0,1 0,-1 0,1 0,0 0,0 8,1-11,0-1,1 0,-1 1,1-1,-1 1,1-1,0 0,0 0,0 1,0-1,1 0,-1 0,0 0,1 0,-1 0,1 0,0-1,0 1,0 0,0-1,0 0,0 1,0-1,2 1,15 5,-1-1,0-1,1-1,0-1,0 0,1-1,-1-2,28-1,-10 1,76 2,-1-6,1-4,179-38,-233 31</inkml:trace>
</inkml:ink>
</file>

<file path=ppt/ink/ink1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0:19.422"/>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0,'76'21,"24"13,-4 8,-26 10,-31 4,-30 6,-23-1,-8-4,-2-5,4-4,6-11</inkml:trace>
</inkml:ink>
</file>

<file path=ppt/ink/ink1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0:19.763"/>
    </inkml:context>
    <inkml:brush xml:id="br0">
      <inkml:brushProperty name="width" value="0.05" units="cm"/>
      <inkml:brushProperty name="height" value="0.05" units="cm"/>
      <inkml:brushProperty name="color" value="#008C3A"/>
      <inkml:brushProperty name="ignorePressure" value="1"/>
    </inkml:brush>
  </inkml:definitions>
  <inkml:trace contextRef="#ctx0" brushRef="#br0">232 27,'20'-6,"0"0,0 1,34-4,-49 9,1-1,-1 1,0 0,1 0,-1 1,0-1,1 1,-1 1,0-1,0 1,0-1,0 2,0-1,0 0,-1 1,1 0,-1 0,8 7,-11-9,0 1,0 0,0-1,0 1,0 0,0-1,-1 1,1 0,-1 0,0 0,1-1,-1 1,0 0,0 0,0 0,0 0,0 0,-1-1,1 1,0 0,-1 0,0 0,1-1,-1 1,0 0,0-1,0 1,0 0,0-1,0 1,0-1,-1 0,1 1,0-1,-3 2,-9 9,0-1,-1-1,-15 10,14-10,-51 35,-93 69,144-101,1 0,0 1,1 0,1 1,0 0,1 1,-16 30,25-43,1 0,-1-1,1 1,0 0,0 0,0 0,0 0,1 0,-1 0,1 0,0 0,0 1,0-1,0 0,0 0,1 0,-1 0,1 0,0 0,0 0,0 0,0 0,0-1,1 1,-1 0,1-1,0 1,0-1,0 1,0-1,0 0,1 0,-1 0,1 0,-1 0,1-1,0 1,-1-1,5 2,8 3,0-1,1 0,0-1,0-1,0-1,16 1,35 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41.341"/>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1,'21'-1,"15"6,5 8,4 16,4 19,0 18,1 14,-4 7,-5 4,-10-5,-11-12,-8-15,-6-18</inkml:trace>
</inkml:ink>
</file>

<file path=ppt/ink/ink1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0:20.313"/>
    </inkml:context>
    <inkml:brush xml:id="br0">
      <inkml:brushProperty name="width" value="0.05" units="cm"/>
      <inkml:brushProperty name="height" value="0.05" units="cm"/>
      <inkml:brushProperty name="color" value="#008C3A"/>
      <inkml:brushProperty name="ignorePressure" value="1"/>
    </inkml:brush>
  </inkml:definitions>
  <inkml:trace contextRef="#ctx0" brushRef="#br0">97 209,'-22'31,"8"-11,0 1,-18 34,30-51,0 1,0 0,0 0,0 0,1 0,0 0,0 0,0 0,1 1,0-1,-1 0,2 0,-1 1,1-1,0 0,0 0,3 8,-2-9,1 0,0 0,-1-1,2 1,-1-1,0 0,1 0,-1 0,1 0,0-1,0 0,0 1,0-1,0-1,0 1,1 0,-1-1,1 0,-1 0,1-1,-1 1,8-1,12 1,1-1,44-6,-66 6,16-3,0 0,-1-1,1-1,-1-1,0 0,-1-1,0-1,0-1,22-15,-33 20,1-1,-1 0,0 0,0-1,-1 0,0 0,0-1,0 1,-1-1,1 0,-2 0,1 0,-1-1,0 1,-1-1,0 0,0 1,0-1,-1 0,0 0,-1 0,0-1,0 1,-3-13,0 8,-1 0,0 0,-8-14,8 18,0-1,0 1,1 0,0-1,1 0,-3-18,6 25,-1 0,0 1,1-1,-1 0,1 1,0-1,0 1,0-1,0 1,1-1,-1 1,1 0,-1 0,1 0,0 0,0 0,-1 0,1 0,1 0,-1 1,0-1,0 1,1-1,-1 1,1 0,-1 0,1 0,-1 1,1-1,3 0,8-2,-1 0,1 1,0 1,0 0,0 1,0 0,25 5,-33-4,0 0,-1 0,1 1,-1 0,1 0,-1 1,0 0,0 0,8 5,-10-6,-1 0,0 0,0 1,-1-1,1 0,0 1,-1-1,1 1,-1-1,0 1,0 0,0 0,0-1,0 1,-1 0,1 0,-1 0,0 0,0 0,0 3,0-1,-1 0,0-1,0 1,-1-1,1 1,-1-1,0 1,0-1,0 0,-1 0,1 0,-1 0,-4 4,-51 45,3-4,50-44,1 1,0 0,0 0,0 0,1 0,0 0,0 1,0 0,-2 12,4-16,1 0,-1 0,1 0,0 0,1 0,-1 0,0 0,1 0,0 0,-1 0,1 0,0 0,1 0,-1-1,0 1,1 0,0-1,-1 1,1-1,0 1,0-1,1 0,-1 0,5 3,4 2,0 0,1-1,0 0,0-1,1-1,-1 0,1-1,0 0,0 0,0-2,15 1,-10-1,-1-1,0-1,1 0,-1-2,0 0,0-1,0 0,17-8,-22 6,1-1,-1 0,0-1,-1 0,0-1,0-1,-1 1,0-2,11-15,-17 21,0-1,0-1,-1 1,1 0,-2-1,1 0,-1 1,0-1,1-8,-2 11,-1-1,0 1,0 0,0-1,0 1,-1 0,0 0,0-1,0 1,0 0,-1 0,1 0,-1 0,0 1,-1-1,-2-4,1 4,0-1,-1 1,0 0,0 0,0 1,0-1,-1 1,1 0,-1 1,0-1,-11-2,-25-6</inkml:trace>
</inkml:ink>
</file>

<file path=ppt/ink/ink1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0:21.077"/>
    </inkml:context>
    <inkml:brush xml:id="br0">
      <inkml:brushProperty name="width" value="0.05" units="cm"/>
      <inkml:brushProperty name="height" value="0.05" units="cm"/>
      <inkml:brushProperty name="color" value="#008C3A"/>
      <inkml:brushProperty name="ignorePressure" value="1"/>
    </inkml:brush>
  </inkml:definitions>
  <inkml:trace contextRef="#ctx0" brushRef="#br0">534 43,'-45'-12,"0"3,-1 1,0 3,-82 0,74 3,50 2,-11-1,-1 1,1 0,0 1,-28 6,39-6,1-1,0 1,0 0,0 1,0-1,0 1,0-1,0 1,0 0,1 0,-1 0,1 0,0 0,-1 1,1-1,0 1,0 0,0-1,1 1,-1 0,1 0,-1 0,1 0,0 0,0 1,1-1,-1 0,0 7,1 0,0 0,1 0,0 0,1-1,0 1,1 0,0-1,0 1,7 13,8 11,26 37,-6-10,-15-17,-2 2,-2 1,-2 0,18 89,-33-128,0-1,-1 1,0 0,0 0,-1-1,0 1,-1 0,-1 9,1-14,0 0,0-1,0 1,0 0,-1 0,1-1,-1 1,0 0,0-1,0 0,0 1,0-1,-1 0,1 0,-1 0,1-1,-1 1,0-1,1 1,-1-1,0 0,-4 1,-28 7</inkml:trace>
</inkml:ink>
</file>

<file path=ppt/ink/ink1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0:21.715"/>
    </inkml:context>
    <inkml:brush xml:id="br0">
      <inkml:brushProperty name="width" value="0.05" units="cm"/>
      <inkml:brushProperty name="height" value="0.05" units="cm"/>
      <inkml:brushProperty name="color" value="#008C3A"/>
      <inkml:brushProperty name="ignorePressure" value="1"/>
    </inkml:brush>
  </inkml:definitions>
  <inkml:trace contextRef="#ctx0" brushRef="#br0">446 54,'1'-1,"0"-1,-1 1,1 0,-1 0,0 0,1-1,-1 1,0 0,0-1,0 1,0 0,0 0,0-1,0 1,0 0,0-1,-1 1,1 0,0 0,-1 0,1-1,-1 1,0 0,1 0,-1 0,0 0,0 0,1 0,-1 0,0 0,0 0,0 0,0 1,0-1,0 0,-1 1,1-1,0 0,0 1,0 0,-3-1,-3-2,1 2,-1-1,0 1,0 0,0 0,-14 1,3 2,0 2,0 0,0 1,0 0,1 2,0 0,1 1,-1 1,1 0,1 1,0 1,0 0,1 1,1 1,0 0,1 1,0 0,1 0,1 2,0-1,1 1,0 1,2 0,0 0,-6 24,11-36,1-1,0 1,0 0,1-1,0 1,-1 0,2-1,-1 1,0 0,1 0,0-1,0 1,0-1,1 1,0-1,-1 1,2-1,-1 0,0 0,1 0,0 0,0 0,0-1,0 1,0-1,1 0,0 0,-1 0,1 0,0-1,1 0,-1 0,0 0,1 0,-1 0,1-1,-1 0,1 0,9 1,3 0,1-1,0 0,-1-1,1-1,0-1,-1 0,1-1,-1-1,0-1,0-1,0 0,-1-1,0 0,22-15,-26 14,0 0,-1-1,0-1,0 1,-1-2,0 0,-1 0,0 0,-1-1,0-1,-1 1,0-1,-1-1,0 1,-2-1,1 0,4-28,-1-95,-4 121,1 16,0 28,-6-13,0 0,-1-1,0 1,-1 0,-1-1,-6 16,-40 86,35-88,1 2,2 0,-14 53,25-79,0-1,1 0,-1 1,1-1,0 0,0 1,0-1,0 1,1-1,-1 1,1-1,0 0,0 0,0 1,1-1,-1 0,1 0,-1 0,1 0,0 0,0-1,0 1,1 0,-1-1,1 0,-1 0,1 1,0-1,0-1,0 1,0 0,0-1,0 0,0 1,0-1,7 1,10 2,0-1,0 0,1-2,37-1,-51 0,27-1,1-2,-1-1,0-1,0-2,37-13,-60 17,0-1,0 0,-1-1,0 0,0 0,0-1,-1 0,0-1,0 0,-1-1,1 0,-2 0,1 0,-1-1,-1 0,1-1,-2 0,1 0,6-16,-11 21,1 0,-1-1,1 1,-1 0,-1-1,1 1,-1-1,0 1,0-1,-1 1,1-1,-1 1,-1-1,1 1,-1 0,1 0,-2 0,1 0,-4-6,1 5,0-1,-1 1,0 0,0 1,0-1,-1 1,1 1,-1-1,-1 1,1 0,-12-4,-11-2,0 1,-1 2,0 1,0 1,-50-1,55 5,0 2,1 0,-1 2,0 1,-40 12,-10 11</inkml:trace>
</inkml:ink>
</file>

<file path=ppt/ink/ink1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0:22.629"/>
    </inkml:context>
    <inkml:brush xml:id="br0">
      <inkml:brushProperty name="width" value="0.05" units="cm"/>
      <inkml:brushProperty name="height" value="0.05" units="cm"/>
      <inkml:brushProperty name="color" value="#008C3A"/>
      <inkml:brushProperty name="ignorePressure" value="1"/>
    </inkml:brush>
  </inkml:definitions>
  <inkml:trace contextRef="#ctx0" brushRef="#br0">427 3,'-32'9,"-1"2,1 1,1 2,1 1,0 1,0 2,2 1,0 1,2 1,0 2,1 0,-32 41,55-62,0 0,0 1,1-1,-1 1,1-1,-1 1,1-1,0 1,0 0,0-1,0 1,0 0,1 0,0 0,-1 0,1 0,0 0,0 0,0 0,1-1,1 7,-1-6,1 1,0 0,1-1,-1 0,1 1,-1-1,1 0,0 0,0-1,0 1,0-1,1 1,6 2,9 4,0 0,1-2,0 0,40 7,25-1,1-4,0-3,97-6,-167-1,0 0,-1-1,1-1,-1 0,0-1,0-1,0 0,0-1,-1 0,23-15,-32 17,0 1,0-1,0 0,-1-1,0 1,1-1,-2 0,1 0,0 0,-1 0,0-1,0 1,-1-1,0 0,0 0,0 0,-1 0,1 0,-1 0,-1 0,1 0,-1-1,0 1,-1 0,1 0,-1 0,-1 0,1 0,-4-9,0 4,0-1,-1 1,0 0,-1 1,0 0,-1 0,0 0,-1 1,0 1,0-1,-1 1,0 1,0 0,0 0,-1 1,0 0,-20-7,-1 1,0 2,-1 0,0 2,0 2,-46-4,70 9,-1 0,1 1,0 0,0 1,0-1,-1 2,1-1,0 1,0 1,1 0,-1 0,0 0,1 1,0 1,0-1,0 1,1 0,-1 1,-11 12,-15 26</inkml:trace>
</inkml:ink>
</file>

<file path=ppt/ink/ink1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8:59.240"/>
    </inkml:context>
    <inkml:brush xml:id="br0">
      <inkml:brushProperty name="width" value="0.05" units="cm"/>
      <inkml:brushProperty name="height" value="0.05" units="cm"/>
      <inkml:brushProperty name="color" value="#008C3A"/>
      <inkml:brushProperty name="ignorePressure" value="1"/>
    </inkml:brush>
  </inkml:definitions>
  <inkml:trace contextRef="#ctx0" brushRef="#br0">168 8,'0'-7,"-7"12,-9 18,-9 20,-6 22,1 21,6 10,7 1,7-1,4-3,4-11,2-13,1-17</inkml:trace>
</inkml:ink>
</file>

<file path=ppt/ink/ink1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8:59.594"/>
    </inkml:context>
    <inkml:brush xml:id="br0">
      <inkml:brushProperty name="width" value="0.05" units="cm"/>
      <inkml:brushProperty name="height" value="0.05" units="cm"/>
      <inkml:brushProperty name="color" value="#008C3A"/>
      <inkml:brushProperty name="ignorePressure" value="1"/>
    </inkml:brush>
  </inkml:definitions>
  <inkml:trace contextRef="#ctx0" brushRef="#br0">553 0,'14'41,"4"28,-1 28,-3 20,-11 9,-6-2,-2-2,-8-15,-1-19,2-17,3-21</inkml:trace>
  <inkml:trace contextRef="#ctx0" brushRef="#br0" timeOffset="1">674 686,'-96'-14,"-52"-11,-15-9,14 2,31 7</inkml:trace>
</inkml:ink>
</file>

<file path=ppt/ink/ink1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8:59.924"/>
    </inkml:context>
    <inkml:brush xml:id="br0">
      <inkml:brushProperty name="width" value="0.05" units="cm"/>
      <inkml:brushProperty name="height" value="0.05" units="cm"/>
      <inkml:brushProperty name="color" value="#008C3A"/>
      <inkml:brushProperty name="ignorePressure" value="1"/>
    </inkml:brush>
  </inkml:definitions>
  <inkml:trace contextRef="#ctx0" brushRef="#br0">941 457,'37'-37,"55"-74,-80 94,-1 0,0 0,-2-1,0 0,-1-1,-1 0,7-29,-12 43,-1 1,-1-1,1 0,-1 0,1 0,-1 0,-1 0,1 0,-1 0,0 1,0-1,0 0,-1 0,1 1,-1-1,0 1,-1-1,1 1,-5-6,3 7,0-1,0 1,0 0,0 0,-1 0,1 1,-1-1,0 1,1 0,-1 0,0 1,0 0,-1 0,1 0,0 0,0 1,0-1,-9 2,-6 1,0 1,0 0,0 1,0 2,1 0,0 1,0 0,0 2,1 0,1 2,-24 17,-10 11,2 2,-58 64,32-23,4 3,3 3,4 3,4 3,-87 185,128-237,2 1,2 1,-16 85,24-77</inkml:trace>
</inkml:ink>
</file>

<file path=ppt/ink/ink1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00.264"/>
    </inkml:context>
    <inkml:brush xml:id="br0">
      <inkml:brushProperty name="width" value="0.05" units="cm"/>
      <inkml:brushProperty name="height" value="0.05" units="cm"/>
      <inkml:brushProperty name="color" value="#008C3A"/>
      <inkml:brushProperty name="ignorePressure" value="1"/>
    </inkml:brush>
  </inkml:definitions>
  <inkml:trace contextRef="#ctx0" brushRef="#br0">1028 0,'-103'0,"-68"0,-32 0,-2 0,12 0,40 0</inkml:trace>
</inkml:ink>
</file>

<file path=ppt/ink/ink1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00.613"/>
    </inkml:context>
    <inkml:brush xml:id="br0">
      <inkml:brushProperty name="width" value="0.05" units="cm"/>
      <inkml:brushProperty name="height" value="0.05" units="cm"/>
      <inkml:brushProperty name="color" value="#008C3A"/>
      <inkml:brushProperty name="ignorePressure" value="1"/>
    </inkml:brush>
  </inkml:definitions>
  <inkml:trace contextRef="#ctx0" brushRef="#br0">621 1,'-34'48,"-26"29,-15 23,-9 15,2 8,3 4,7 0,15 0,19-8,14-11,12-16,9-18,3-14,3-18</inkml:trace>
</inkml:ink>
</file>

<file path=ppt/ink/ink1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02.645"/>
    </inkml:context>
    <inkml:brush xml:id="br0">
      <inkml:brushProperty name="width" value="0.05" units="cm"/>
      <inkml:brushProperty name="height" value="0.05" units="cm"/>
      <inkml:brushProperty name="color" value="#008C3A"/>
      <inkml:brushProperty name="ignorePressure" value="1"/>
    </inkml:brush>
  </inkml:definitions>
  <inkml:trace contextRef="#ctx0" brushRef="#br0">604 1,'18'202,"1"-5,-16-122,-10 117,2-151,-2 0,-1-1,-2 0,-24 59,0-26,-3-1,-4-2,-2-2,-4-2,-2-2,-3-2,-76 70,112-116,0-1,-1-1,0 0,-29 16,45-29,0-1,0 1,0-1,1 1,-1-1,0 1,0-1,0 0,0 0,0 0,0 1,0-1,0 0,0 0,0 0,0 0,0-1,0 1,0 0,0 0,-1-1,-6-13</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41.676"/>
    </inkml:context>
    <inkml:brush xml:id="br0">
      <inkml:brushProperty name="width" value="0.05" units="cm"/>
      <inkml:brushProperty name="height" value="0.05" units="cm"/>
      <inkml:brushProperty name="color" value="#AB008B"/>
      <inkml:brushProperty name="ignorePressure" value="1"/>
    </inkml:brush>
  </inkml:definitions>
  <inkml:trace contextRef="#ctx0" brushRef="#br0">708 0,'-54'8,"-43"3,-25 0,-9-3,9-1,18-4,26-1</inkml:trace>
</inkml:ink>
</file>

<file path=ppt/ink/ink1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03.394"/>
    </inkml:context>
    <inkml:brush xml:id="br0">
      <inkml:brushProperty name="width" value="0.05" units="cm"/>
      <inkml:brushProperty name="height" value="0.05" units="cm"/>
      <inkml:brushProperty name="color" value="#008C3A"/>
      <inkml:brushProperty name="ignorePressure" value="1"/>
    </inkml:brush>
  </inkml:definitions>
  <inkml:trace contextRef="#ctx0" brushRef="#br0">800 0,'23'3,"-23"-3,0 0,0 0,0 0,1 0,-1 1,0-1,0 0,0 0,1 0,-1 0,0 0,0 0,0 1,0-1,0 0,1 0,-1 0,0 0,0 1,0-1,0 0,0 0,0 0,0 1,0-1,0 0,0 0,0 0,0 1,0-1,0 0,0 0,0 0,0 1,0-1,0 0,0 0,0 0,0 1,0-1,0 0,0 0,-1 0,1 1,0-1,-3 3,0-1,0 1,0-1,-1 0,1 0,-1 0,0 0,-6 1,-279 97,-82 33,357-128,0 2,1-1,0 2,0 0,0 0,-17 16,28-22,1-1,-1 0,1 1,0-1,0 0,0 1,0-1,0 1,0 0,0-1,0 1,0 0,1 0,-1-1,1 1,-1 0,1 0,0 0,0 0,-1-1,2 1,-1 0,0 0,1 2,0-1,0 0,1-1,-1 1,1-1,0 1,0-1,0 0,0 0,0 0,0 0,1 0,-1-1,0 1,4 1,11 5,0-1,1 0,33 8,626 107,-362-74,-173-24,-131-18,-24-3</inkml:trace>
</inkml:ink>
</file>

<file path=ppt/ink/ink1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03.730"/>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1,'102'6,"56"10,20 9,-5 7,-13 4,-19-3,-20-1,-10 2,-17-6,-17-7,-23-8</inkml:trace>
</inkml:ink>
</file>

<file path=ppt/ink/ink1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04.461"/>
    </inkml:context>
    <inkml:brush xml:id="br0">
      <inkml:brushProperty name="width" value="0.05" units="cm"/>
      <inkml:brushProperty name="height" value="0.05" units="cm"/>
      <inkml:brushProperty name="color" value="#008C3A"/>
      <inkml:brushProperty name="ignorePressure" value="1"/>
    </inkml:brush>
  </inkml:definitions>
  <inkml:trace contextRef="#ctx0" brushRef="#br0">291 139,'-75'48,"51"-33,0 1,1 0,-40 39,55-47,0 2,1-1,0 1,0 0,1 0,0 1,1 0,0 0,0 0,2 1,-6 22,7-24,1 1,0-1,0 1,1-1,0 0,1 1,0-1,0 1,1-1,5 15,-3-17,-1-1,1 0,0 0,1-1,0 1,0-1,0 0,0-1,1 1,0-1,0 0,1 0,0-1,11 6,10 4,2-1,0-2,0-1,1-1,55 7,-44-10,1-2,0-2,76-7,-98 2,0-1,-1 0,1-2,-1 0,-1-1,1-1,-1-1,-1-1,1 0,-2-1,1-1,-2-1,0-1,24-24,-29 25,-1 1,0-2,-1 0,0 0,-1 0,-1-1,0 0,-1-1,0 1,-2-1,0 0,0-1,-2 1,0-1,-1 1,0-1,-2 1,-3-32,1 35,-1 0,0 0,0 1,-1-1,-1 1,0 0,-1 1,0-1,-1 1,-9-10,4 6,-1 1,0 0,-1 1,-1 1,0 0,-18-10,29 20,0-1,0 1,0-1,0 1,0 1,-1-1,-6 0,10 2,0-1,0 1,0 0,0 0,0 1,0-1,0 0,0 1,1-1,-1 1,0 0,0-1,0 1,1 0,-1 0,0 0,1 0,-1 1,1-1,-1 0,1 1,-3 2,-8 17</inkml:trace>
</inkml:ink>
</file>

<file path=ppt/ink/ink1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04.810"/>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0,'7'0,"2"0</inkml:trace>
</inkml:ink>
</file>

<file path=ppt/ink/ink1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05.579"/>
    </inkml:context>
    <inkml:brush xml:id="br0">
      <inkml:brushProperty name="width" value="0.05" units="cm"/>
      <inkml:brushProperty name="height" value="0.05" units="cm"/>
      <inkml:brushProperty name="color" value="#008C3A"/>
      <inkml:brushProperty name="ignorePressure" value="1"/>
    </inkml:brush>
  </inkml:definitions>
  <inkml:trace contextRef="#ctx0" brushRef="#br0">851 23,'1'0,"-1"0,1 0,-1 0,0-1,1 1,-1 0,1 0,-1-1,0 1,1 0,-1-1,0 1,1 0,-1-1,0 1,0-1,1 1,-1 0,0-1,0 1,0-1,0 1,1-1,-1 1,0-1,0 1,0-1,0 1,0-1,0 1,0-1,0 1,-1 0,1-1,0 1,0-1,0 1,0-1,-1 1,1-1,0 1,0 0,-1-1,1 1,0 0,-1-1,1 1,0 0,-1-1,1 1,0 0,-1-1,1 1,-1 0,1 0,-1 0,1 0,-1-1,1 1,0 0,-1 0,1 0,-1 0,0 0,-36-1,6 6,1 2,-1 1,2 1,-38 18,-113 62,148-72,30-16,-62 33,-103 71,151-94,0 2,1 0,0 1,1 1,1 0,0 1,1 0,0 1,2 0,0 0,-9 25,17-37,0 1,0-1,0 1,1 0,0 0,1 0,-1 0,1-1,0 1,0 0,1 0,0 0,0 0,0 0,1-1,0 1,0-1,5 10,-3-8,1 0,1-1,-1 0,1 0,0 0,0-1,1 0,0 0,0 0,0-1,0 0,16 6,15 3,1-2,0-2,1-1,0-2,0-1,0-3,1-1,-1-2,0-2,0-1,0-2,39-12,-59 12,-1-1,0-1,0-1,-1 0,0-1,-1-1,0-1,-1 0,0-2,-1 1,0-2,-1 0,20-29,-26 33,-1-1,0 0,-1-1,0 1,-1-1,-1-1,0 1,-1 0,0-1,-1 0,0 0,-1 1,-1-1,0 0,-1 0,0 0,-1 0,-1 1,0-1,-10-25,6 24,-1 0,0 1,-1 0,0 0,-1 1,0 0,-1 1,-1 0,0 1,-1 0,-21-14,-18-7</inkml:trace>
</inkml:ink>
</file>

<file path=ppt/ink/ink1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05.934"/>
    </inkml:context>
    <inkml:brush xml:id="br0">
      <inkml:brushProperty name="width" value="0.05" units="cm"/>
      <inkml:brushProperty name="height" value="0.05" units="cm"/>
      <inkml:brushProperty name="color" value="#008C3A"/>
      <inkml:brushProperty name="ignorePressure" value="1"/>
    </inkml:brush>
  </inkml:definitions>
  <inkml:trace contextRef="#ctx0" brushRef="#br0">367 1,'-7'41,"-9"27,-8 23,-15 16,-6 4,3 4,3-4,1-8,7-14,1-15,0-14,4-17</inkml:trace>
</inkml:ink>
</file>

<file path=ppt/ink/ink1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5:31.01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1005,'36'-408,"-29"304,-6 91,1-1,0 1,1 0,0 0,1 0,1 1,0-1,0 1,2 0,12-19,-6 15,-1 0,2 2,0 0,1 0,0 1,26-16,9 1,1 1,1 3,110-35,-116 44,-7 1,1 1,0 2,0 2,82-8,-111 17,-1 1,1 0,-1 1,0 0,0 0,1 1,-2 1,1-1,0 2,-1-1,0 1,0 1,0 0,-1 0,0 1,0 0,0 0,-1 1,0-1,-1 2,1-1,-2 1,10 17,-1 4,-1 0,-1 1,-2 0,-1 1,-1 0,4 42,-3-1,-3 1,-4 0,-3 0,-15 119,5-130</inkml:trace>
</inkml:ink>
</file>

<file path=ppt/ink/ink1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5:31.352"/>
    </inkml:context>
    <inkml:brush xml:id="br0">
      <inkml:brushProperty name="width" value="0.05" units="cm"/>
      <inkml:brushProperty name="height" value="0.05" units="cm"/>
      <inkml:brushProperty name="color" value="#008C3A"/>
      <inkml:brushProperty name="ignorePressure" value="1"/>
    </inkml:brush>
  </inkml:definitions>
  <inkml:trace contextRef="#ctx0" brushRef="#br0">1218 0,'-110'0,"-71"7,-31 9,-8 9,21-1,29 4,44-4</inkml:trace>
</inkml:ink>
</file>

<file path=ppt/ink/ink1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5:32.60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19 1,'0'13,"0"19,0 24,0 24,0 17,0 15,0 7,0 5,0-5,-7-16,-3-13,9-20,9-36,5-25</inkml:trace>
</inkml:ink>
</file>

<file path=ppt/ink/ink1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5:32.92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1232 0,'-14'0,"-18"0,-31 0,-32 0,-28 0,-19 0,-15 7,1 2,12 0,17-3,23 6,29 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42.013"/>
    </inkml:context>
    <inkml:brush xml:id="br0">
      <inkml:brushProperty name="width" value="0.05" units="cm"/>
      <inkml:brushProperty name="height" value="0.05" units="cm"/>
      <inkml:brushProperty name="color" value="#AB008B"/>
      <inkml:brushProperty name="ignorePressure" value="1"/>
    </inkml:brush>
  </inkml:definitions>
  <inkml:trace contextRef="#ctx0" brushRef="#br0">220 200,'1'-1,"20"-11,29-22,-44 30,-1 0,-1 0,1-1,-1 0,1 0,-2 0,1 0,0-1,-1 1,4-11,-6 14,0 0,-1 0,1 0,-1 0,0 0,0 0,0 0,0 0,0 0,0 0,0 0,-1 0,1 0,-1 0,1 0,-1 0,0 0,0 0,0 0,0 1,0-1,0 0,0 1,-1-1,1 0,-1 1,1 0,-1-1,0 1,1 0,-1 0,0 0,0 0,0 0,-3-1,-6-2,0 0,-1 0,1 1,-23-3,14 4,1 0,0 1,-1 1,1 1,-29 4,42-4,1 0,-1 1,1 0,0 0,0 0,0 1,0-1,0 1,0 0,-6 6,9-7,-1 1,1 0,0-1,0 1,0 0,1 0,-1 0,1 0,-1 0,1 1,0-1,0 0,1 1,-1-1,1 0,0 1,-1-1,2 7,0-3,0 0,1 0,0 0,1 0,-1-1,1 1,0-1,1 1,-1-1,1 0,1 0,-1-1,1 1,0-1,7 6,5 4,1-1,1-1,31 17,-16-12,1-2,1-1,61 16,-47-19</inkml:trace>
</inkml:ink>
</file>

<file path=ppt/ink/ink1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5:33.250"/>
    </inkml:context>
    <inkml:brush xml:id="br0">
      <inkml:brushProperty name="width" value="0.05" units="cm"/>
      <inkml:brushProperty name="height" value="0.05" units="cm"/>
      <inkml:brushProperty name="color" value="#008C3A"/>
      <inkml:brushProperty name="ignorePressure" value="1"/>
    </inkml:brush>
  </inkml:definitions>
  <inkml:trace contextRef="#ctx0" brushRef="#br0">753 0,'-76'7,"-45"9,-15 2,1 4,17-1,21-4,28-5</inkml:trace>
</inkml:ink>
</file>

<file path=ppt/ink/ink1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5:33.61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1328 0,'-103'20,"-62"8,-36 4,-12-2,10-6,19-8,34-6,42-5</inkml:trace>
</inkml:ink>
</file>

<file path=ppt/ink/ink1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5:36.525"/>
    </inkml:context>
    <inkml:brush xml:id="br0">
      <inkml:brushProperty name="width" value="0.05" units="cm"/>
      <inkml:brushProperty name="height" value="0.05" units="cm"/>
      <inkml:brushProperty name="color" value="#008C3A"/>
      <inkml:brushProperty name="ignorePressure" value="1"/>
    </inkml:brush>
  </inkml:definitions>
  <inkml:trace contextRef="#ctx0" brushRef="#br0">779 32,'-46'-10,"0"1,-1 3,1 2,-51 1,67 4,0 1,-1 2,1 1,1 1,-1 1,1 2,-33 14,47-15,-1 0,2 2,0-1,0 2,0-1,2 2,-1 0,1 0,1 2,0-1,1 1,1 0,0 1,1 0,0 1,1 0,1 0,1 0,0 1,1 0,1 0,1 0,0 0,1 0,1 22,1-33,-1 1,1 0,1 0,-1 0,1-1,0 1,1-1,-1 1,1-1,1 0,-1 0,1 0,0 0,0-1,1 0,-1 0,1 0,0 0,1-1,-1 0,1 0,0 0,0-1,0 0,0 0,1 0,9 2,14 2,0-1,0-1,0-2,59-1,-75-2,85-2,138-20,94-36,-217 37,-21 4</inkml:trace>
</inkml:ink>
</file>

<file path=ppt/ink/ink1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5:41.22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54,'0'-20,"0"-1,0 11,0 7</inkml:trace>
</inkml:ink>
</file>

<file path=ppt/ink/ink1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5:41.572"/>
    </inkml:context>
    <inkml:brush xml:id="br0">
      <inkml:brushProperty name="width" value="0.05" units="cm"/>
      <inkml:brushProperty name="height" value="0.05" units="cm"/>
      <inkml:brushProperty name="color" value="#008C3A"/>
      <inkml:brushProperty name="ignorePressure" value="1"/>
    </inkml:brush>
  </inkml:definitions>
  <inkml:trace contextRef="#ctx0" brushRef="#br0">203 1,'-7'0,"-9"7,-2 15,-4 12,1 6,4 11,-1 3,1-1,-2-3,-6-2,2-10</inkml:trace>
</inkml:ink>
</file>

<file path=ppt/ink/ink1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5:41.912"/>
    </inkml:context>
    <inkml:brush xml:id="br0">
      <inkml:brushProperty name="width" value="0.05" units="cm"/>
      <inkml:brushProperty name="height" value="0.05" units="cm"/>
      <inkml:brushProperty name="color" value="#008C3A"/>
      <inkml:brushProperty name="ignorePressure" value="1"/>
    </inkml:brush>
  </inkml:definitions>
  <inkml:trace contextRef="#ctx0" brushRef="#br0">564 112,'14'-20,"-2"-7,-11 1,-18 5,-21 6,-17 12,-20 7,-11 10,-5 2,7-1,4 3,15-1</inkml:trace>
</inkml:ink>
</file>

<file path=ppt/ink/ink1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5:42.242"/>
    </inkml:context>
    <inkml:brush xml:id="br0">
      <inkml:brushProperty name="width" value="0.05" units="cm"/>
      <inkml:brushProperty name="height" value="0.05" units="cm"/>
      <inkml:brushProperty name="color" value="#008C3A"/>
      <inkml:brushProperty name="ignorePressure" value="1"/>
    </inkml:brush>
  </inkml:definitions>
  <inkml:trace contextRef="#ctx0" brushRef="#br0">566 0,'-41'0,"-20"0,-14 0,-8 0,4 0,8 0,9 0,9 0,13 0</inkml:trace>
</inkml:ink>
</file>

<file path=ppt/ink/ink1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57.489"/>
    </inkml:context>
    <inkml:brush xml:id="br0">
      <inkml:brushProperty name="width" value="0.05" units="cm"/>
      <inkml:brushProperty name="height" value="0.05" units="cm"/>
      <inkml:brushProperty name="color" value="#008C3A"/>
      <inkml:brushProperty name="ignorePressure" value="1"/>
    </inkml:brush>
  </inkml:definitions>
  <inkml:trace contextRef="#ctx0" brushRef="#br0">52 41,'45'-10,"-15"1,1 2,0 2,0 0,0 2,1 2,44 2,-71 0,0 0,0 0,-1 0,1 0,0 1,0 0,-1 0,1 0,-1 0,0 1,0 0,0-1,0 2,0-1,0 0,-1 1,4 5,-5-6,0 0,-1 0,1 0,-1 0,0 1,0-1,0 1,0-1,-1 1,1-1,-1 1,0-1,0 1,-1-1,1 1,-1-1,1 1,-1-1,0 0,0 1,-1-1,1 0,-1 0,-3 6,-2 1,-1 1,0-1,-1 0,0-1,0 0,-1-1,-1 0,1 0,-1-1,-22 11,-15 4,-70 22,42-16,70-26,-42 20,47-22,0 1,0-1,0 1,0-1,1 1,-1-1,0 1,0 0,0-1,1 1,-1 0,0 0,1-1,-1 1,0 0,1 0,-1 0,1 0,-1 0,1 0,0 0,-1 0,1 0,0 0,0 0,0 0,0 0,0 0,0 0,0 0,0 0,0 0,0 0,1 0,-1 0,0 0,1 0,-1 0,0 0,2 1,7 7,0-1,0 0,1-1,0 0,0-1,1 0,0 0,17 6,15 8,3 4,-1 2,69 53,-102-70,0 0,-1 1,-1 1,0 0,0 0,-1 1,-1 0,0 0,0 1,-1 0,-1 1,0-1,-1 1,4 18,-8-27,0 0,-1-1,0 1,1 0,-2-1,1 1,0 0,-1 0,0-1,0 1,-1-1,1 1,-1-1,0 0,0 1,0-1,-4 4,2-2,-1-1,0 0,0-1,0 1,0-1,-1 0,0-1,0 1,0-1,-11 4,0-1,-1-1,0-1,1 0,-1-2,0 0,-1-1,1-1,-19-2,-20-6</inkml:trace>
</inkml:ink>
</file>

<file path=ppt/ink/ink1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57.842"/>
    </inkml:context>
    <inkml:brush xml:id="br0">
      <inkml:brushProperty name="width" value="0.05" units="cm"/>
      <inkml:brushProperty name="height" value="0.05" units="cm"/>
      <inkml:brushProperty name="color" value="#008C3A"/>
      <inkml:brushProperty name="ignorePressure" value="1"/>
    </inkml:brush>
  </inkml:definitions>
  <inkml:trace contextRef="#ctx0" brushRef="#br0">253 232,'3'-5,"0"0,-1 0,1-1,-1 1,0-1,-1 0,1 1,-1-1,0 0,0-11,-1 15,0 0,0 1,0-1,0 1,-1-1,1 0,0 1,-1-1,1 1,-1-1,0 1,1-1,-1 1,0 0,0-1,0 1,0 0,0 0,0 0,0-1,0 1,-1 0,1 0,0 1,-1-1,1 0,0 0,-1 1,1-1,-1 1,1-1,-1 1,0-1,1 1,-1 0,1 0,-1 0,0 0,1 0,-1 0,1 1,-1-1,1 0,-4 2,5-2,-1 0,0 0,0 0,0 0,1 0,-1 0,0 0,0 1,1-1,-1 0,0 1,0-1,1 0,-1 1,0-1,1 1,-1-1,0 1,1-1,-1 1,1 0,-1-1,1 1,-1 0,1-1,0 1,-1 0,1 0,0-1,0 1,-1 0,1 0,0 1,0-1,1 0,-1 1,1-1,0 0,-1 0,1 1,0-1,0 0,0 0,0 0,0 0,0 0,0 0,0 0,0-1,0 1,0 0,1 0,-1-1,0 1,2 0,9 2,-1 1,1-2,0 1,0-2,0 0,0 0,0-1,0 0,0-1,0-1,18-4,-23 5,1-1,0 0,-1 0,1-1,-1 0,1 0,-1-1,0 0,-1 0,1-1,-1 0,0 0,0 0,0-1,-1 0,0 0,0 0,6-10,-10 14,-1 1,1-1,0 1,-1-1,1 0,-1 0,1 1,-1-1,0 0,0 0,0 1,0-1,0 0,0 0,0 1,-1-1,1 0,-1 1,1-1,-1 0,0 1,1-1,-1 0,-2-1,1 0,-1 1,1-1,-1 1,0 0,0 0,0 0,0 0,0 1,-1-1,1 1,-6-2,-6 0,0 0,0 1,0 0,-29 1,15 4,0 1,0 1,0 2,0 1,1 1,1 1,0 2,-29 16,-29 21</inkml:trace>
</inkml:ink>
</file>

<file path=ppt/ink/ink1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58.173"/>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0 115,'3'10,"-1"1,0-1,-1 0,0 1,-1 11,-1-12,2 1,0-1,0 1,3 10,-3-17,0 0,1 0,-1-1,1 1,0 0,0-1,1 1,-1-1,1 0,-1 0,1 0,0 0,0 0,5 2,4 2,0 0,0-1,1 0,0-1,0-1,1 0,24 4,-5-3,1-2,36-1,-63-2,1 0,-1 0,0-1,0 0,0-1,0 0,0 0,-1 0,1-1,0 0,-1 0,0 0,7-5,-10 5,0 0,0-1,0 1,0-1,0 1,-1-1,1 0,-1 0,0 0,0 0,0 0,-1 0,0-1,0 1,0-1,0 1,0-1,-1 1,0-1,0 1,-1-8,-1 2,0 0,0 0,-1 0,-1 0,1 1,-2-1,1 1,-1 0,-8-11,-6-6,-35-36,15 22</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42.360"/>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0 447,'4'-20,"2"-12,-1-8,7-6,7-4,7 0,12-2,8 5,9 7,7 9,1 10,-5 9,-13 6</inkml:trace>
  <inkml:trace contextRef="#ctx0" brushRef="#br0" timeOffset="1">1002 8,'-38'0,"-24"4,-14 10,-3 6,8 9,16 7,18 6,18 4,26 3,28-4,25-8,18-11,9-10,-11-7</inkml:trace>
</inkml:ink>
</file>

<file path=ppt/ink/ink1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9:58.774"/>
    </inkml:context>
    <inkml:brush xml:id="br0">
      <inkml:brushProperty name="width" value="0.05" units="cm"/>
      <inkml:brushProperty name="height" value="0.05" units="cm"/>
      <inkml:brushProperty name="color" value="#008C3A"/>
      <inkml:brushProperty name="ignorePressure" value="1"/>
    </inkml:brush>
  </inkml:definitions>
  <inkml:trace contextRef="#ctx0" brushRef="#br0">602 0,'-27'2,"0"0,0 2,1 0,-1 2,1 1,-35 15,16-3,0 2,-63 41,90-50,0 1,0 1,2 0,0 1,0 1,2 1,0 0,-13 21,23-32,1 0,0 0,0 0,1 1,-1-1,1 1,1 0,-1 0,1 0,0 0,1 0,0 11,1-12,0-1,1 0,0 1,0-1,0 0,0 0,1 0,-1 0,2 0,-1-1,0 1,1-1,0 0,0 0,0 0,0-1,0 1,6 2,7 4,0-1,0 0,1-1,1-1,-1-1,1-1,0 0,0-1,1-1,-1-1,1-1,22-1,-22-1,1 0,-1-2,0 0,0-1,0-1,-1-1,1-1,-1 0,-1-1,0-2,29-18,-37 20,-1 0,0-1,0 0,-1-1,0 1,-1-2,0 1,-1-1,0 0,-1 0,0-1,0 1,-2-1,5-20,-6 21,0 0,-1-1,0 1,-1 0,0-1,-1 1,0-1,-1 1,0 0,-1 0,0 0,-1 0,0 0,-1 1,-10-19,-40-41,55 70,0 0,0-1,0 1,0-1,-1 1,1 0,0-1,0 1,0-1,0 1,0 0,0-1,0 1,0-1,0 1,0-1,0 1,0 0,1-1,-1 1,0 0,0-1,0 1,0-1,1 1,-1 0,0-1,0 1,1 0,-1-1,0 1,1 0,-1 0,0-1,1 1,-1 0,0 0,1 0,-1-1,0 1,1 0,-1 0,1 0,-1 0,0 0,1 0,-1 0,1 0,25-2,-22 2,69 0,0 4,82 14,-141-16,-1 1,1 1,0 0,18 8,-29-11,-1 1,1-1,0 1,0-1,-1 1,1 0,-1 0,0 0,1 0,-1 0,0 1,0-1,-1 1,1-1,0 1,-1 0,1 0,-1 0,0-1,0 1,0 0,-1 0,1 1,-1-1,1 0,-1 4,-1 1,-1 0,1-1,-1 1,-1-1,1 1,-1-1,-1 0,1 0,-6 7,-47 60,37-50,-7 7,-50 70,68-88,0-1,1 1,0 1,1-1,1 1,-5 18,9-29,1 1,-1-1,1 1,0-1,0 1,0-1,1 1,-1-1,1 1,0-1,0 1,0-1,0 1,1-1,-1 0,1 0,0 0,0 0,0 0,0 0,0 0,1-1,-1 1,1-1,0 0,0 0,0 0,0 0,0 0,0 0,0-1,6 2,8 3,0 0,0-2,0 0,1-1,24 2,-14-3,1-2,-1-1,1-1,-1-1,0-2,0-1,0-1,-1-1,33-14,-42 14,-1-1,0 0,0-1,0-1,-2-1,1 0,-2-1,1-1,-2 0,0 0,-1-2,0 1,-1-2,12-22,-19 31,-1-1,1 1,-1-1,-1 0,1 0,-2 0,1 0,-1 0,-1-17,0 21,-1-1,0 1,0 0,0 0,-1 0,0 0,0 0,0 0,-1 1,1-1,-1 1,0-1,-1 1,1 0,-1 0,1 1,-1-1,-7-4,-2 0,0 1,-1 0,0 1,0 0,-1 1,0 1,0 0,0 1,0 0,0 2,-1 0,1 0,-18 3,-21 2,0 2,-69 18,-11 9</inkml:trace>
</inkml:ink>
</file>

<file path=ppt/ink/ink1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5:43.161"/>
    </inkml:context>
    <inkml:brush xml:id="br0">
      <inkml:brushProperty name="width" value="0.05" units="cm"/>
      <inkml:brushProperty name="height" value="0.05" units="cm"/>
      <inkml:brushProperty name="color" value="#008C3A"/>
      <inkml:brushProperty name="ignorePressure" value="1"/>
    </inkml:brush>
  </inkml:definitions>
  <inkml:trace contextRef="#ctx0" brushRef="#br0">980 112,'-58'-23,"-2"2,0 3,-90-16,106 28,0 1,-1 2,1 2,-1 2,-69 10,96-8,0 1,0 1,1 1,-1 0,1 2,1 0,-1 0,1 2,1 0,0 0,-21 20,27-21,0 1,0 0,1 0,0 1,1 0,1 0,-1 1,2 0,0 0,0 0,1 1,0-1,1 1,1 0,0 0,0 23,2-31,0-1,1 0,-1 0,1 0,0 1,0-1,0 0,1 0,-1 0,1 0,0-1,0 1,1 0,-1-1,6 7,-3-5,1 0,0-1,0 1,0-1,0-1,1 1,-1-1,12 4,4-1,0 0,0-2,1 0,-1-2,25 0,-21-2,0-1,0-2,0 0,0-2,0-1,-1-1,42-18,-25 6,-1-3,-1-1,54-41,-91 61,0 1,0 0,0 0,1 0,-1 0,0 1,1-1,-1 1,1 0,-1 0,6-1,-7 2,-1 0,0 1,0-1,0 1,1-1,-1 1,0-1,0 1,0 0,0-1,0 1,0 0,0 0,0 0,0 0,-1 0,1 0,0 0,0 0,-1 0,1 0,-1 0,1 1,-1-1,1 0,-1 0,0 0,0 1,0-1,1 0,-1 1,0-1,-1 0,1 2,2 45,-6 90,-1-39,4-63</inkml:trace>
</inkml:ink>
</file>

<file path=ppt/ink/ink1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5:45.901"/>
    </inkml:context>
    <inkml:brush xml:id="br0">
      <inkml:brushProperty name="width" value="0.05" units="cm"/>
      <inkml:brushProperty name="height" value="0.05" units="cm"/>
      <inkml:brushProperty name="color" value="#008C3A"/>
      <inkml:brushProperty name="ignorePressure" value="1"/>
    </inkml:brush>
  </inkml:definitions>
  <inkml:trace contextRef="#ctx0" brushRef="#br0">54 1,'0'7,"0"15,0 12,0 13,0 6,-7 0,-2 5,0 0,-5-3,0-12</inkml:trace>
</inkml:ink>
</file>

<file path=ppt/ink/ink1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5:46.24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1 193,'39'-11,"626"-147,-625 150,0 1,1 2,-1 2,71 4,-100 0,0 1,0 0,-1 0,1 2,0-1,-1 1,0 1,0 0,14 9,-18-9,1 1,-1-1,0 1,0 1,-1-1,0 1,0 0,-1 0,1 0,-2 1,1-1,-1 1,0 0,2 8,-2-6,-1-1,0 1,0-1,-1 1,0 0,-1 0,0-1,0 1,-1 0,-1 0,1-1,-2 1,1-1,-1 1,-1-1,1 0,-2 0,1-1,-1 1,0-1,-1 0,0 0,0-1,-1 0,0 0,0 0,-1-1,0 0,-14 8,-12 5,-1-1,0-3,-2 0,1-2,-2-2,-71 12,0-9,-128 0,130-12,14-2</inkml:trace>
</inkml:ink>
</file>

<file path=ppt/ink/ink1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5:46.57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41,'48'0,"36"-7,32-2,23 0,22 2,19 1,12 3,1 9,-32 2</inkml:trace>
</inkml:ink>
</file>

<file path=ppt/ink/ink1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5:47.61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0,'6'55,"3"25,0 12,-2-2,-2-17</inkml:trace>
</inkml:ink>
</file>

<file path=ppt/ink/ink1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5:47.96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113 45,'70'-11,"190"-21,-229 31,0 0,0 3,0 0,-1 2,1 1,38 12,-54-11,0 0,0 1,-1 0,0 1,-1 1,1 0,-2 1,1 1,-2 0,1 0,-2 1,1 0,9 16,-14-18,0-1,0 2,-1-1,-1 0,1 1,-2 0,1 0,-2 0,1 0,-2 1,1-1,-1 1,-1-1,0 1,-1-1,0 1,-1-1,0 0,-4 13,1-14,0 1,-1-1,0 0,0 0,-1-1,-1 0,1 0,-1 0,-1-1,0-1,0 1,0-1,-1-1,0 0,0 0,0-1,-1 0,0-1,-12 3,-20 6,-1-3,0-1,-69 5,43-9,0-4,0-2,-111-17,74-1</inkml:trace>
</inkml:ink>
</file>

<file path=ppt/ink/ink1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5:49.447"/>
    </inkml:context>
    <inkml:brush xml:id="br0">
      <inkml:brushProperty name="width" value="0.05" units="cm"/>
      <inkml:brushProperty name="height" value="0.05" units="cm"/>
      <inkml:brushProperty name="color" value="#008C3A"/>
      <inkml:brushProperty name="ignorePressure" value="1"/>
    </inkml:brush>
  </inkml:definitions>
  <inkml:trace contextRef="#ctx0" brushRef="#br0">203 0,'0'14,"-7"18,-9 17,-8 15,-8 9,-5 0,4 1,7-6,9-7,6-7,13-12,13-14,10-12,1-8</inkml:trace>
</inkml:ink>
</file>

<file path=ppt/ink/ink1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5:49.784"/>
    </inkml:context>
    <inkml:brush xml:id="br0">
      <inkml:brushProperty name="width" value="0.05" units="cm"/>
      <inkml:brushProperty name="height" value="0.05" units="cm"/>
      <inkml:brushProperty name="color" value="#008C3A"/>
      <inkml:brushProperty name="ignorePressure" value="1"/>
    </inkml:brush>
  </inkml:definitions>
  <inkml:trace contextRef="#ctx0" brushRef="#br0">83 1,'0'20,"0"29,0 25,-7 14,-3 13,-5 9,-1 1,2-6,4-13,3-16,4-21</inkml:trace>
</inkml:ink>
</file>

<file path=ppt/ink/ink1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5:50.131"/>
    </inkml:context>
    <inkml:brush xml:id="br0">
      <inkml:brushProperty name="width" value="0.05" units="cm"/>
      <inkml:brushProperty name="height" value="0.05" units="cm"/>
      <inkml:brushProperty name="color" value="#008C3A"/>
      <inkml:brushProperty name="ignorePressure" value="1"/>
    </inkml:brush>
  </inkml:definitions>
  <inkml:trace contextRef="#ctx0" brushRef="#br0">750 1,'-103'0,"-54"0,-21 0,6 0,32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42.69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0,'59'142,"90"188,-146-324,0 0,1 0,0 0,0 0,0 0,11 9,-14-14,1 0,0 0,-1 0,1 0,0 0,0 0,-1-1,1 1,0 0,0-1,0 0,0 1,0-1,0 0,0 0,0 0,0 0,0 0,-1-1,1 1,0 0,0-1,0 0,0 1,0-1,-1 0,1 0,3-2,11-9,0-1,-1 0,22-24,24-21,-43 43,1 1,1 1,-1 1,37-16,-50 26,0-1,0 1,0 0,0 1,0 0,0 0,1 0,-1 0,0 1,1 0,-1 1,0-1,1 1,-1 0,0 1,0 0,0 0,0 0,0 0,0 1,-1 0,6 4,10 11,-1 1,-1 1,0 1,25 38,-11-15,-10-15</inkml:trace>
</inkml:ink>
</file>

<file path=ppt/ink/ink1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6:35.52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7,'0'0,"-1"0,1 0,0-1,0 1,0 0,0 0,0-1,1 1,-1 0,0 0,0-1,0 1,0 0,0 0,0-1,0 1,0 0,0 0,1 0,-1-1,0 1,0 0,0 0,0 0,1 0,-1-1,0 1,0 0,1 0,-1 0,0 0,0 0,0 0,1 0,-1 0,0-1,0 1,1 0,-1 0,0 0,0 0,1 0,14 6,13 14,28 31,-3 3,83 107,-67-75,754 773,-786-823,94 85,-107-101,1-1,1-2,42 23,-64-38,0 0,1 0,-1 0,1 0,0-1,0 1,-1-1,1 0,0-1,0 1,0-1,0 0,0 0,0-1,0 1,8-4,21-11</inkml:trace>
</inkml:ink>
</file>

<file path=ppt/ink/ink1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6:35.906"/>
    </inkml:context>
    <inkml:brush xml:id="br0">
      <inkml:brushProperty name="width" value="0.05" units="cm"/>
      <inkml:brushProperty name="height" value="0.05" units="cm"/>
      <inkml:brushProperty name="color" value="#008C3A"/>
      <inkml:brushProperty name="ignorePressure" value="1"/>
    </inkml:brush>
  </inkml:definitions>
  <inkml:trace contextRef="#ctx0" brushRef="#br0">1805 253,'14'-48,"11"-16,1-4,-10 16,-28 31,-40 40,-46 37,-46 29,-41 22,-23 12,-3 7,7-4,10-10,24-16,22-19,28-21,34-14,33-14</inkml:trace>
</inkml:ink>
</file>

<file path=ppt/ink/ink1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6:36.273"/>
    </inkml:context>
    <inkml:brush xml:id="br0">
      <inkml:brushProperty name="width" value="0.05" units="cm"/>
      <inkml:brushProperty name="height" value="0.05" units="cm"/>
      <inkml:brushProperty name="color" value="#008C3A"/>
      <inkml:brushProperty name="ignorePressure" value="1"/>
    </inkml:brush>
  </inkml:definitions>
  <inkml:trace contextRef="#ctx0" brushRef="#br0">542 0,'0'7,"-14"16,-25 25,-26 31,-17 23,-7 22,5 17,16 5,20-2,18-11,14-15,10-20,12-28,13-25,3-20</inkml:trace>
</inkml:ink>
</file>

<file path=ppt/ink/ink1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6:36.60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1287 16,'-41'0,"-41"0,-41 0,-34 0,-17 0,-7 0,14 0,21 0,22-7,32-2</inkml:trace>
</inkml:ink>
</file>

<file path=ppt/ink/ink1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6:36.939"/>
    </inkml:context>
    <inkml:brush xml:id="br0">
      <inkml:brushProperty name="width" value="0.05" units="cm"/>
      <inkml:brushProperty name="height" value="0.05" units="cm"/>
      <inkml:brushProperty name="color" value="#008C3A"/>
      <inkml:brushProperty name="ignorePressure" value="1"/>
    </inkml:brush>
  </inkml:definitions>
  <inkml:trace contextRef="#ctx0" brushRef="#br0">887 0,'-55'55,"-38"39,-31 24,-15 12,2 4,18 1,22-2,28-4,25-3,34-2,46-8,52-5,51-6,50-14,42-16,22-21,9-26,-40-18</inkml:trace>
</inkml:ink>
</file>

<file path=ppt/ink/ink1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6:37.25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166 1,'41'13,"21"33,-1 42,-10 41,-15 32,-26 24,-29 7,-25-1,-25-20,-22-18,-16-22,11-32</inkml:trace>
</inkml:ink>
</file>

<file path=ppt/ink/ink1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6:37.99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1 126,'61'-13,"35"-6,21 2,11-4,5 2,-7 4,-11 4,-18 5,-19 3,-23 2</inkml:trace>
</inkml:ink>
</file>

<file path=ppt/ink/ink1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6:38.326"/>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1 152,'68'-14,"44"-11,30-2,18 5,3 5,0 6,-13-2,-25 0,-35 4</inkml:trace>
</inkml:ink>
</file>

<file path=ppt/ink/ink1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6:40.834"/>
    </inkml:context>
    <inkml:brush xml:id="br0">
      <inkml:brushProperty name="width" value="0.05" units="cm"/>
      <inkml:brushProperty name="height" value="0.05" units="cm"/>
      <inkml:brushProperty name="color" value="#008C3A"/>
      <inkml:brushProperty name="ignorePressure" value="1"/>
    </inkml:brush>
  </inkml:definitions>
  <inkml:trace contextRef="#ctx0" brushRef="#br0">239 1340,'-1'-5,"0"0,0 1,-1-1,1 0,-1 1,0-1,-1 1,1 0,-1 0,0 0,0 0,0 0,-4-4,-7-9,-9-15,3-2,0 0,2-2,2 0,1 0,2-2,2 0,1 0,-6-49,5 25,2-1,4 0,1-71,5 112,1 1,1 0,1 0,0 0,2 0,0 1,1-1,2 2,0-1,0 1,2 1,25-34,-18 32,0 1,1 0,1 2,0 0,2 2,0 0,0 1,1 2,1 0,0 1,43-12,-22 12,0 1,0 3,0 2,1 1,87 6,-112-1,-1 2,0 0,0 1,-1 1,1 1,-1 0,0 2,-1 0,0 1,0 1,24 18,-22-12,-2 0,0 1,-1 1,0 0,-2 1,0 1,-1 1,-1 0,11 24,-5-2,-2 1,-2 1,-2 0,-2 1,6 50,-8-15,-4 0,-5 88,-3-132,-1 0,-3 0,0 0,-3-1,-1 0,-23 51,29-77,4-7,-1 0,1 0,-1 0,1 1,0-1,0 0,0 1,1-1,-1 1,1-1,0 1,0-1,0 6,7-2</inkml:trace>
</inkml:ink>
</file>

<file path=ppt/ink/ink1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6:41.185"/>
    </inkml:context>
    <inkml:brush xml:id="br0">
      <inkml:brushProperty name="width" value="0.05" units="cm"/>
      <inkml:brushProperty name="height" value="0.05" units="cm"/>
      <inkml:brushProperty name="color" value="#008C3A"/>
      <inkml:brushProperty name="ignorePressure" value="1"/>
    </inkml:brush>
  </inkml:definitions>
  <inkml:trace contextRef="#ctx0" brushRef="#br0">923 43,'-103'-7,"-55"-2,-20 0,13 2,27 2,31 2,33 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43.046"/>
    </inkml:context>
    <inkml:brush xml:id="br0">
      <inkml:brushProperty name="width" value="0.05" units="cm"/>
      <inkml:brushProperty name="height" value="0.05" units="cm"/>
      <inkml:brushProperty name="color" value="#AB008B"/>
      <inkml:brushProperty name="ignorePressure" value="1"/>
    </inkml:brush>
  </inkml:definitions>
  <inkml:trace contextRef="#ctx0" brushRef="#br0">635 16,'-61'-4,"-24"-4,0 4,-156 13,224-6,0 0,0 1,0 1,-23 9,35-12,1 0,0 1,-1-1,1 1,1 0,-1 0,0 0,1 1,-4 3,5-5,1 0,0 0,0 1,0-1,0 0,0 0,0 1,0-1,1 0,-1 1,1-1,0 1,0-1,0 0,0 1,0-1,0 1,2 4,0 0,1 0,0 0,1-1,-1 1,1-1,1 0,-1 0,1 0,0 0,0-1,1 0,0 0,0 0,0-1,12 7,3 1,2-1,0-1,36 11,-17-8,1-3,64 8,-84-15,-1-2,1 0,-1-2,1 0,-1-2,37-8,-54 9,0 1,0-1,0 0,0 0,0-1,0 1,-1-1,0 0,1 0,-1-1,0 1,-1-1,1 0,-1 0,1 0,-1-1,0 1,-1-1,1 1,-1-1,0 0,0 0,-1 0,2-8,-2 6,0 1,-1-1,0 1,0 0,-1-1,0 1,0-1,0 1,-1 0,0 0,0 0,-1 0,0 0,0 0,0 1,0-1,-1 1,0 0,-7-8,8 11,0-1,1 0,-1 1,-1 0,1-1,0 1,0 0,-1 1,1-1,-1 1,-5-2,8 3,0 0,-1-1,1 1,-1 1,1-1,0 0,-1 0,1 0,-1 1,1-1,0 1,0-1,-1 1,1-1,0 1,0 0,0 0,-1-1,1 1,0 0,0 0,0 0,0 0,1 0,-1 1,0-1,0 0,1 0,-1 0,1 1,-1-1,1 0,-1 3,-2 7,0-1,1 1,1 0,0 0,0-1,1 1,0 0,2 11,4 11</inkml:trace>
</inkml:ink>
</file>

<file path=ppt/ink/ink1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6:41.576"/>
    </inkml:context>
    <inkml:brush xml:id="br0">
      <inkml:brushProperty name="width" value="0.05" units="cm"/>
      <inkml:brushProperty name="height" value="0.05" units="cm"/>
      <inkml:brushProperty name="color" value="#008C3A"/>
      <inkml:brushProperty name="ignorePressure" value="1"/>
    </inkml:brush>
  </inkml:definitions>
  <inkml:trace contextRef="#ctx0" brushRef="#br0">812 7,'-61'-7,"-42"12,-16 11,-10 10,12 15,18 13,19 12,24 2,20-5,24-5,28-7,31-4,35-11,32-11,23-10,16-7,2-13,-24-4</inkml:trace>
</inkml:ink>
</file>

<file path=ppt/ink/ink1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6:41.927"/>
    </inkml:context>
    <inkml:brush xml:id="br0">
      <inkml:brushProperty name="width" value="0.05" units="cm"/>
      <inkml:brushProperty name="height" value="0.05" units="cm"/>
      <inkml:brushProperty name="color" value="#008C3A"/>
      <inkml:brushProperty name="ignorePressure" value="1"/>
    </inkml:brush>
  </inkml:definitions>
  <inkml:trace contextRef="#ctx0" brushRef="#br0">316 1,'-26'9,"0"1,1 2,0 0,0 2,-35 26,48-31,1 0,0 1,0 0,1 1,1 0,0 1,0 0,2 0,-1 1,1 0,1 1,-6 16,11-24,-1 0,1-1,0 1,0 0,1 0,0 0,0 0,0 0,1 0,-1 0,1 0,1-1,-1 1,1 0,0-1,1 1,-1-1,1 0,0 1,0-1,1-1,0 1,-1 0,1-1,1 0,-1 0,1 0,0-1,-1 1,9 3,9 5,0-1,1 0,1-2,-1-1,48 10,-32-10,1-2,-1-1,1-2,0-2,63-5,-84 1,0 0,-1-1,1-1,-1-1,-1-1,18-8,-24 9,-1 1,-1-2,1 0,-1 0,0 0,-1-1,1-1,-2 1,1-1,10-17,-16 22,1 0,0-1,-1 0,0 1,0-1,0 0,-1 0,0 0,0 0,0-1,0 1,-1 0,0 0,0 0,0-1,-1 1,0 0,-3-10,1 8,0 0,-1 0,0 0,0 1,0 0,-1-1,0 2,-1-1,1 0,-1 1,-9-7,-7-2,0 1,0 1,-1 1,-1 1,0 1,-40-10,16 9,-67-5,53 11</inkml:trace>
</inkml:ink>
</file>

<file path=ppt/ink/ink1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6:42.280"/>
    </inkml:context>
    <inkml:brush xml:id="br0">
      <inkml:brushProperty name="width" value="0.05" units="cm"/>
      <inkml:brushProperty name="height" value="0.05" units="cm"/>
      <inkml:brushProperty name="color" value="#008C3A"/>
      <inkml:brushProperty name="ignorePressure" value="1"/>
    </inkml:brush>
  </inkml:definitions>
  <inkml:trace contextRef="#ctx0" brushRef="#br0">711 12,'-129'-9,"1"6,-150 16,268-12,-75 11,78-10,0-1,1 1,-1 0,1 0,0 1,0 0,0 0,0 1,-7 5,12-9,0 1,1 0,-1-1,0 1,0 0,1-1,-1 1,1 0,-1 0,1 0,-1 0,1-1,-1 1,1 0,-1 0,1 0,0 0,0 0,0 0,0 0,-1 0,1 0,0 0,0 0,1 0,-1 0,0 0,0 0,0 0,1 0,-1 0,0 0,1-1,-1 1,1 0,-1 0,1 0,0 0,-1-1,1 1,0 0,1 1,3 2,1 0,0 0,0-1,0 0,8 4,51 17,1-4,1-2,128 17,-103-20,114 32,-193-43,-1 0,0 1,0 1,0 0,-1 0,17 13,-26-18,0 1,-1-1,1 1,0 0,-1 0,1 0,-1 0,0 0,0 0,1 0,-1 0,-1 0,1 0,0 1,0-1,-1 0,1 3,-1-2,-1-1,1 1,-1-1,0 1,0-1,0 1,0-1,0 0,0 1,0-1,-1 0,1 0,-1 0,0 0,0 0,0-1,1 1,-1 0,-4 1,-12 9,0-1,-1-1,0-1,0-1,-1 0,-41 9,-130 17,185-33,-16 3,-1 0,1-2,-1-1,1 0,-1-2,1 0,-1-2,-34-8,18-6</inkml:trace>
</inkml:ink>
</file>

<file path=ppt/ink/ink1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6:43.225"/>
    </inkml:context>
    <inkml:brush xml:id="br0">
      <inkml:brushProperty name="width" value="0.05" units="cm"/>
      <inkml:brushProperty name="height" value="0.05" units="cm"/>
      <inkml:brushProperty name="color" value="#008C3A"/>
      <inkml:brushProperty name="ignorePressure" value="1"/>
    </inkml:brush>
  </inkml:definitions>
  <inkml:trace contextRef="#ctx0" brushRef="#br0">532 1,'-34'48,"-26"29,-15 23,-9 14,2 1,16 3,12 1,15-6,15-8,10-9,16-6,13-12,12-20,7-19,13-16,18-12,-2-9</inkml:trace>
</inkml:ink>
</file>

<file path=ppt/ink/ink1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6:44.645"/>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1,'0'0</inkml:trace>
</inkml:ink>
</file>

<file path=ppt/ink/ink1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6:45.431"/>
    </inkml:context>
    <inkml:brush xml:id="br0">
      <inkml:brushProperty name="width" value="0.05" units="cm"/>
      <inkml:brushProperty name="height" value="0.05" units="cm"/>
      <inkml:brushProperty name="color" value="#008C3A"/>
      <inkml:brushProperty name="ignorePressure" value="1"/>
    </inkml:brush>
  </inkml:definitions>
  <inkml:trace contextRef="#ctx0" brushRef="#br0">242 274,'-8'-1,"1"1,0-1,-1 0,1 0,0-1,0 0,0 0,0-1,0 1,-8-6,13 6,0 1,0 0,0 0,0-1,1 1,-1-1,1 0,-1 0,1 1,0-1,-1 0,1 0,0 0,0 0,1 0,-1 0,0-1,1 1,-1 0,1 0,0 0,-1-1,1 1,0 0,0 0,1-1,-1 1,0 0,1 0,0-1,-1 1,1 0,0 0,0 0,0 0,0 0,2-3,4-4,0-1,1 1,0 1,0-1,1 1,0 1,0-1,1 2,0-1,20-8,6-2,71-22,-92 34,0 1,0 0,0 2,1-1,-1 2,0 0,1 1,-1 0,19 4,-27-3,1 1,0 1,-1-1,1 1,-1 1,0-1,0 1,0 1,0-1,-1 1,1 0,-1 1,-1-1,1 1,-1 0,0 1,0-1,-1 1,5 9,-4-6,0 1,0 0,-1 0,-1 1,0-1,0 1,-1-1,0 1,-1 17,-1-22,0 1,-1-1,0 0,0 0,-1 1,0-1,0 0,-1 0,0-1,0 1,0-1,-1 1,0-1,0 0,-1 0,-6 6,-28 22,0-2,-61 36,9-6,-226 175,303-227,4-4,1 0,0 1,0 0,1 1,-1 0,2 0,-12 16,19-24,0 0,-1 0,1 1,0-1,0 0,0 1,-1-1,1 0,0 1,0-1,0 0,0 1,0-1,0 0,0 1,0-1,0 1,0-1,0 0,0 1,0-1,0 0,0 1,0-1,0 0,0 1,1-1,-1 0,0 1,0-1,0 0,1 1,-1-1,0 0,0 0,1 1,-1-1,0 0,0 0,1 1,-1-1,0 0,1 0,-1 0,0 0,1 0,-1 1,0-1,1 0,-1 0,1 0,-1 0,0 0,1 0,-1 0,0 0,1 0,-1 0,0-1,1 1,-1 0,0 0,1 0,0-1,28-6,-28 7,323-127,-166 62,-103 44,0 2,87-18,-113 32,0 1,1 2,0 0,0 2,-1 2,54 8,-23 2,96 5,-122-16</inkml:trace>
</inkml:ink>
</file>

<file path=ppt/ink/ink1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6:45.783"/>
    </inkml:context>
    <inkml:brush xml:id="br0">
      <inkml:brushProperty name="width" value="0.05" units="cm"/>
      <inkml:brushProperty name="height" value="0.05" units="cm"/>
      <inkml:brushProperty name="color" value="#008C3A"/>
      <inkml:brushProperty name="ignorePressure" value="1"/>
    </inkml:brush>
  </inkml:definitions>
  <inkml:trace contextRef="#ctx0" brushRef="#br0">42 0,'0'14,"0"18,-7 11,-2 11,0 4,2 5,2 6,2-1,1-7,8-13,10-15,2-12</inkml:trace>
</inkml:ink>
</file>

<file path=ppt/ink/ink1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6:46.182"/>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1,'20'0,"14"7,1 23,-5 19,-8 24,-1 11,-4 6,-4-6,-6-9,4-12,0-16</inkml:trace>
</inkml:ink>
</file>

<file path=ppt/ink/ink1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6:46.53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1518 0,'-110'0,"-70"7,-38 2,-11 7,7 7,28-1,39-3,47 2,41 3,32-1</inkml:trace>
</inkml:ink>
</file>

<file path=ppt/ink/ink1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6:47.966"/>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1 113,'4'6,"0"1,-1 0,1 0,-2 0,1 0,-1 0,0 0,0 0,-1 1,0-1,0 15,1-8,7 387,-9-302,-1-156,-1 3,10-86,-6 122,1 1,1 0,1 0,0 0,1 1,1 0,0 0,1 0,12-16,-3 10,1 1,1 1,1 0,0 2,1 0,1 1,31-17,-11 9,2 3,1 2,57-19,-89 35,0 1,0 0,0 0,1 1,-1 1,20 0,-29 1,-1 0,0 1,0-1,0 0,0 1,1 0,-1 0,0 0,0 0,0 0,0 0,-1 1,1 0,0-1,-1 1,1 0,-1 0,1 0,-1 1,0-1,0 1,0-1,0 1,-1-1,1 1,-1 0,1 0,-1 0,0 0,0 0,0 0,0 6,-1-5,0 0,0 0,-1 0,0 0,0 0,0 0,0 0,0 0,-1 0,0 0,0-1,0 1,0-1,0 1,-1-1,0 0,1 0,-1 0,0 0,-1 0,-5 3,-6 5,0-1,-1-1,-27 12,-2-4,-53 13,-12 4,100-30,0 1,0 0,1 0,-17 13,24-16,0-1,0 1,1-1,-1 1,1 0,-1 0,1 0,-1 0,1 0,0 0,0 0,-1 4,2-5,0 0,0 0,0 0,0 1,0-1,0 0,0 0,0 0,1 0,-1 1,1-1,-1 0,1 0,-1 0,1 0,-1 0,1 0,0 0,-1 0,1 0,0-1,0 1,0 0,0 0,0-1,2 2,11 6,0-1,1 0,1-1,-1-1,1 0,28 4,8 3,-30-6,161 51,-166-50,0 0,-1 1,0 1,0 1,-1 0,0 1,-1 0,16 17,-26-24,0 0,-1 1,1 0,-1 0,0 0,0 0,-1 0,1 0,-1 1,-1-1,1 1,-1 0,2 11,-3-13,0 0,-1 1,1-1,-1 0,0 0,0 0,-1 0,1 0,-1 0,0 0,0 0,0-1,0 1,-1-1,1 1,-1-1,0 0,0 0,-6 5,-5 1,0 1,-1-2,-1 0,1-1,-1 0,0-1,0-1,-1-1,-32 5,-18-1,-77-1,125-7,-207-2,177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43.37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71,'5'8,"1"1,-1-1,1 0,1-1,0 1,0-1,0-1,0 1,1-1,0-1,11 7,-13-10,0 0,0 1,1-2,-1 1,0-1,1 0,-1 0,1-1,-1 0,1 0,-1 0,1-1,-1 0,1 0,-1-1,0 0,12-4,10-8,1-1,38-28,-49 30,1 1,0 1,0 0,1 1,0 2,1 0,26-7,-42 14,-1 1,1 0,-1 0,0 0,1 0,-1 0,1 1,-1 0,0 0,1 0,-1 1,0-1,0 1,0 0,0 0,6 4,3 4,-1 1,1 0,12 16,-15-15,1-1,0-1,16 12,3-3</inkml:trace>
</inkml:ink>
</file>

<file path=ppt/ink/ink1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6:48.762"/>
    </inkml:context>
    <inkml:brush xml:id="br0">
      <inkml:brushProperty name="width" value="0.05" units="cm"/>
      <inkml:brushProperty name="height" value="0.05" units="cm"/>
      <inkml:brushProperty name="color" value="#008C3A"/>
      <inkml:brushProperty name="ignorePressure" value="1"/>
    </inkml:brush>
  </inkml:definitions>
  <inkml:trace contextRef="#ctx0" brushRef="#br0">290 0,'-21'69,"-4"-1,-2-2,-43 75,-17 39,72-145,-19 71,31-94,1-1,0 0,0 1,1 0,1-1,0 1,0 0,1-1,1 1,4 18,-3-24,0-1,0 1,1-1,0 0,0 0,0 0,0 0,1-1,0 0,0 0,0 0,0-1,1 1,0-1,-1 0,1-1,0 0,12 4,13 2,0-2,47 5,-62-9,93 8,1-5,158-12,-165-3</inkml:trace>
</inkml:ink>
</file>

<file path=ppt/ink/ink1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6:49.119"/>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84,'69'-13,"43"-6,16 2,7 3,1 4,-9 4,-5 3,-3 1,-22 2</inkml:trace>
</inkml:ink>
</file>

<file path=ppt/ink/ink1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6:50.29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1 180,'0'-2,"1"0,0 0,0 1,0-1,0 0,0 0,0 0,0 1,1-1,-1 0,1 1,-1-1,1 1,0 0,-1 0,1-1,0 1,0 0,0 0,2 0,45-19,-49 20,67-19,1 4,0 2,72-3,-34 4,285-24,-347 29,-12-3</inkml:trace>
</inkml:ink>
</file>

<file path=ppt/ink/ink1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6:50.63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125 0,'0'14,"-7"18,-9 17,-2 15,-4 16,1 15,4 13,5 1,5-4,4-6,1-7,2-18</inkml:trace>
</inkml:ink>
</file>

<file path=ppt/ink/ink1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6:52.336"/>
    </inkml:context>
    <inkml:brush xml:id="br0">
      <inkml:brushProperty name="width" value="0.05" units="cm"/>
      <inkml:brushProperty name="height" value="0.05" units="cm"/>
      <inkml:brushProperty name="color" value="#008C3A"/>
      <inkml:brushProperty name="ignorePressure" value="1"/>
    </inkml:brush>
  </inkml:definitions>
  <inkml:trace contextRef="#ctx0" brushRef="#br0">695 25,'0'-1,"0"0,0 0,0 0,-1 0,1 0,0 1,0-1,-1 0,1 0,0 0,-1 0,1 1,0-1,-1 0,1 0,-1 1,0-1,1 0,-1 1,0-1,1 0,-1 1,0-1,1 1,-1-1,-1 0,-28-2,-32 16,7 9,2 3,1 1,1 3,2 2,0 2,-64 58,90-70,2 0,0 1,1 1,-17 27,31-42,0 0,1 1,1 0,0 0,0 0,0 0,1 1,1-1,-1 1,2 0,-1-1,1 1,1 0,0 0,0 0,3 12,-2-16,1-1,0 0,0 0,0 0,1 0,-1-1,1 1,0-1,1 1,-1-1,1 0,0 0,0-1,0 1,0-1,1 0,0 0,4 2,10 4,-1-1,1-1,33 8,35 4,1-5,1-3,0-3,0-5,0-4,155-20,-173 9,111-32,-152 35,0-2,-1-1,-1-1,1-1,-2-2,29-21,-49 31,0 0,0 0,0-1,-1 0,0 0,0-1,-1 1,0-1,0 0,-1-1,7-17,-9 20,-1 1,0-1,0 0,-1 0,1 0,-1 0,0 1,-1-1,0 0,1 0,-2 0,1 1,-1-1,0 0,0 1,0 0,-1-1,0 1,-6-8,-2 0,0 1,-1 0,-1 1,1 1,-2 0,1 0,-1 1,-1 1,0 1,0 0,0 1,-1 0,-28-5,-6 0,-1 3,0 2,-60 0,87 5,1 1,-41 7,56-6,1 1,0-1,0 2,0-1,0 1,0 0,0 1,1-1,0 1,-1 1,2-1,-9 8,-8 15</inkml:trace>
</inkml:ink>
</file>

<file path=ppt/ink/ink1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6:52.68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0,'0'41,"0"34,0 25,0 16,0 9,0-3,0-2,7-8,2-8,7-16,7-9,0-18</inkml:trace>
</inkml:ink>
</file>

<file path=ppt/ink/ink1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6:53.016"/>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0,'96'41,"38"34,4 32,-22 25,-30 18,-30 17,-25 8,-45 9,-47-1,-48-2,-40-13,6-34</inkml:trace>
</inkml:ink>
</file>

<file path=ppt/ink/ink1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6:54.183"/>
    </inkml:context>
    <inkml:brush xml:id="br0">
      <inkml:brushProperty name="width" value="0.05" units="cm"/>
      <inkml:brushProperty name="height" value="0.05" units="cm"/>
      <inkml:brushProperty name="color" value="#008C3A"/>
      <inkml:brushProperty name="ignorePressure" value="1"/>
    </inkml:brush>
  </inkml:definitions>
  <inkml:trace contextRef="#ctx0" brushRef="#br0">84 10,'0'-7,"0"5,-7 15,-2 21,-7 17,0 21,2 19,4 7,4 8,2 0,2-5,2-13,0-14,1-20</inkml:trace>
</inkml:ink>
</file>

<file path=ppt/ink/ink1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6:55.255"/>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0,'0'0</inkml:trace>
</inkml:ink>
</file>

<file path=ppt/ink/ink1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6:57.272"/>
    </inkml:context>
    <inkml:brush xml:id="br0">
      <inkml:brushProperty name="width" value="0.05" units="cm"/>
      <inkml:brushProperty name="height" value="0.05" units="cm"/>
      <inkml:brushProperty name="color" value="#008C3A"/>
      <inkml:brushProperty name="ignorePressure" value="1"/>
    </inkml:brush>
  </inkml:definitions>
  <inkml:trace contextRef="#ctx0" brushRef="#br0">456 281,'-155'-27,"87"17,62 10,1-1,0-1,0 1,0-1,0 0,1 0,-9-4,13 5,-1 1,1 0,0 0,0 0,-1 0,1 0,0-1,0 1,0 0,-1 0,1 0,0-1,0 1,0 0,0 0,-1-1,1 1,0 0,0 0,0-1,0 1,0 0,0-1,0 1,0 0,0 0,0-1,0 1,0 0,0-1,0 1,0 0,0 0,0-1,0 1,0 0,0 0,1-1,-1 1,0 0,0 0,0-1,0 1,1 0,27-9,60 1,157 5,-135 5,932 0,-995-5,84-14,25-2,343-43,-346 37,291-13,-314 40,-77-1,-40-1,-15 1,-866 22,51-7,635-16,119-3,-84-14,-46-3,-281 19,297 2,2324-1,-2093-1,1-2,83-17,-118 13,-26 2,-39 1,-491 12,-4 31,282-19,-87 2,-166 14,7 34,500-69,-1-1,0 1,0 0,0 0,0 0,0 1,0-1,0 1,0 1,1-1,-1 0,-5 5,11-6,-1-1,0 1,1-1,-1 1,1 0,-1-1,1 1,-1-1,1 1,-1-1,1 0,0 1,-1-1,1 0,-1 1,1-1,0 0,0 1,-1-1,1 0,0 0,-1 0,1 0,0 0,-1 0,1 0,0 0,0 0,0 0,46 2,1-1,-1-3,53-8,-12 2,348-29,377-29,-5 34,-791 32,17 0,-82 3,48-3,-500 34,-231 11,266-40,1580 28,-1065-29</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43.922"/>
    </inkml:context>
    <inkml:brush xml:id="br0">
      <inkml:brushProperty name="width" value="0.05" units="cm"/>
      <inkml:brushProperty name="height" value="0.05" units="cm"/>
      <inkml:brushProperty name="color" value="#AB008B"/>
      <inkml:brushProperty name="ignorePressure" value="1"/>
    </inkml:brush>
  </inkml:definitions>
  <inkml:trace contextRef="#ctx0" brushRef="#br0">431 128,'-10'0,"-48"-1,1 2,-1 3,-83 16,130-17,1 0,-1 0,1 1,0 0,-10 6,17-9,1 1,0-1,-1 1,1-1,0 1,0 0,0 0,0 0,1 0,-1 0,1 1,-1-1,1 0,0 1,-1-1,1 1,1 0,-1-1,0 1,1 0,-1-1,1 1,0 0,0 4,1-1,0 0,0 1,1-1,0 0,0 0,0 0,1-1,0 1,0-1,8 10,4 4,27 26,-27-30,38 36,44 48,-87-86,1-1,-2 2,0-1,0 1,-2 1,7 15,-13-28,0-1,0 1,-1 0,1 0,-1-1,1 1,-1 0,1 0,-1 0,0 0,0-1,0 1,0 0,-1 0,1 0,0 0,-1-1,1 1,-1 0,0 0,1-1,-1 1,0 0,0-1,0 1,0-1,-1 1,1-1,0 1,0-1,-3 2,2-2,0 0,-1-1,1 1,0 0,0-1,0 0,0 1,-1-1,1 0,0 0,0 0,0-1,-1 1,1 0,0-1,0 1,0-1,0 0,0 0,0 0,0 0,0 0,0 0,0 0,-3-4,3 4,-1-1,1 0,0 0,0-1,0 1,0 0,0-1,0 1,0-1,1 0,-1 1,1-1,0 0,0 0,0 0,0 0,1 0,-1 0,1 0,-1 0,1 0,0 0,1 0,-1 0,0 0,1-1,0-2,2 1,-1 0,1 0,-1 0,1 0,1 0,-1 1,1 0,0-1,0 1,0 1,0-1,0 1,1-1,6-2,44-23,2 4,64-21,-17 7,-88 32,206-89,-186 78,-1-1,-1-2,61-50,-85 62,-1 0,0-1,-1 1,0-2,7-11,-13 20,0-1,0 0,-1 0,1 0,-1 0,0 0,0 0,0 0,0-1,0 1,-1 0,0 0,1-1,-1 1,0 0,-1-1,1 1,-1 0,1-1,-1 1,0 0,0 0,0 0,-3-4,2 4,-1 0,0 1,1 0,-1-1,0 1,0 0,0 0,-1 1,1-1,0 1,-1-1,1 1,-1 0,1 1,-1-1,0 0,1 1,-1 0,0 0,-6 1,3-1,0 1,0 0,-1 0,1 1,0 0,0 0,0 1,1 0,-11 5,11-3,-1 0,1 0,-1 0,1 1,1 0,-1 0,1 1,0 0,1 0,-1 0,2 0,-1 0,1 1,0 0,0 0,1 0,0 0,0 0,1 0,0 0,1 1,0-1,0 0,2 10,-1-6,2 0,0 0,0 0,1 0,0-1,1 1,1-1,0 0,0-1,1 0,0 0,1 0,0-1,0 0,17 13,-10-11,1 0,1-1,-1-1,1-1,1 0,34 9,-16-8,1-1,54 3,-9-6</inkml:trace>
</inkml:ink>
</file>

<file path=ppt/ink/ink1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7:00.055"/>
    </inkml:context>
    <inkml:brush xml:id="br0">
      <inkml:brushProperty name="width" value="0.05" units="cm"/>
      <inkml:brushProperty name="height" value="0.05" units="cm"/>
      <inkml:brushProperty name="color" value="#008C3A"/>
      <inkml:brushProperty name="ignorePressure" value="1"/>
    </inkml:brush>
  </inkml:definitions>
  <inkml:trace contextRef="#ctx0" brushRef="#br0">2015 407,'0'-8,"-1"0,-1 0,1 0,-1 0,-1 1,1-1,-1 0,-1 1,1 0,-1 0,-1 0,1 0,-1 1,0-1,-1 1,-10-9,-12-9,-1 2,-48-29,28 19,18 13,0 1,-2 1,0 2,-1 1,-1 2,1 1,-2 1,0 3,-37-4,-43 2,-174 8,136 4,26-5,45-1,-160 17,229-12,-1 0,1 2,0 0,0 1,0 0,0 1,1 0,0 1,0 1,1 0,0 1,-14 12,14-9,1 1,1 0,0 1,0 0,2 0,0 1,0 1,1-1,1 1,-6 23,-12 48,4 2,3 0,4 1,5 1,4 157,7-223,1 1,1-1,1 0,1 0,14 31,64 117,-4-6,-69-136,2 0,2 0,0-2,41 54,-51-75,129 153,-109-135,0-2,1 0,58 37,-24-26,1-3,123 45,141 21,-183-66,203 19,-292-45,87-1,-122-6,0-1,0 0,0-2,-1 0,1-1,-1-1,0 0,19-11,6-8,-1-1,-1-2,-1-2,67-64,-59 42,-1-1,71-107,-100 132,-1-2,-1 0,-1 0,-2-2,-2 1,0-2,-2 1,-2-1,-1-1,-1 1,-2-1,-2 0,0 0,-3 0,-1 1,-8-41,5 53,0 0,-2 0,-1 0,0 1,-1 1,-17-24,-87-105,47 64,-37-48,-123-123,203 230,-2 1,-1 1,-1 1,-1 1,-1 2,0 1,-2 1,0 2,0 1,-1 2,-1 1,0 1,-1 2,0 2,-70-4,53 11,1 2,-1 2,1 3,0 1,1 3,1 2,0 3,-67 31,-29 26,-177 119,308-184,10-6,-16 9,2 1,-1 0,-25 26,39-35,1 1,1-1,-1 1,1 0,0 0,0 0,0 0,0 1,1-1,0 1,0-1,1 1,0 0,-1 0,2 0,-1 0,1-1,1 12,6 23</inkml:trace>
</inkml:ink>
</file>

<file path=ppt/ink/ink1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8:01.48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1457 409,'0'-1,"0"-1,0 1,1 0,-1 0,0 0,1 0,-1 0,1 0,-1 0,1 0,0 0,-1 0,1 0,0 0,-1 1,1-1,0 0,0 0,0 1,0-1,0 0,1 0,30-12,-7 2,-23 10,0 0,0-1,0 1,0-1,0 0,0 0,-1 0,1 0,-1 0,1 0,-1 0,0 0,1-1,-1 1,-1 0,1-1,0 1,0-1,-1 1,0-1,1 1,-1-1,0 1,0-1,0 1,-1-1,1 0,-1 1,1 0,-1-1,0 1,0-1,0 1,0 0,0-1,-1 1,1 0,0 0,-4-3,-3-5,-1 0,1 0,-2 1,1 1,-1 0,-19-12,-20-10,-2 2,-1 2,-1 3,-1 2,0 3,-69-14,87 25,-1 2,0 1,0 2,0 2,0 1,0 2,0 2,1 1,0 1,-61 22,45-10,-129 53,154-60,0 2,1 1,1 1,-32 26,45-30,0 1,0 0,1 1,1 0,0 1,1 0,1 0,0 1,1 0,1 1,-6 22,0 13,1 0,-4 76,13-102,-1-7,2 0,0 0,2 23,-1-38,0 0,1 0,0 0,0 0,0 0,0-1,0 1,1 0,0 0,-1-1,1 1,1-1,-1 0,0 0,1 1,0-2,0 1,0 0,0 0,6 3,7 0,0 0,0-2,0 0,1-1,-1-1,1 0,-1-1,34-2,-13 0,10 2,553-17,-359-26,-210 35,29-6</inkml:trace>
</inkml:ink>
</file>

<file path=ppt/ink/ink1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8:02.368"/>
    </inkml:context>
    <inkml:brush xml:id="br0">
      <inkml:brushProperty name="width" value="0.05" units="cm"/>
      <inkml:brushProperty name="height" value="0.05" units="cm"/>
      <inkml:brushProperty name="color" value="#008C3A"/>
      <inkml:brushProperty name="ignorePressure" value="1"/>
    </inkml:brush>
  </inkml:definitions>
  <inkml:trace contextRef="#ctx0" brushRef="#br0">72 0,'1'1,"1"-1,-1 0,1 1,-1-1,1 1,-1 0,0-1,0 1,1 0,-1 0,0 0,0 0,0 0,0 0,0 0,0 0,0 0,0 0,0 1,0-1,-1 0,1 1,0-1,-1 0,0 1,1-1,-1 1,0-1,1 1,-1-1,0 2,1 5,-1-1,1 1,-1-1,-1 0,0 9,-8 19,-1 0,-18 44,-13 40,37-105,1 1,1-1,0 1,1-1,1 1,1 20,0-28,1 1,0 0,0-1,0 1,1-1,0 0,1 0,0 0,0-1,6 9,-8-13,-1 1,1-1,0 0,0 0,0 0,0 0,1 0,-1-1,0 1,1-1,-1 1,1-1,0 0,-1 0,1 0,0 0,0-1,-1 1,1-1,0 1,0-1,0 0,0 0,0 0,0-1,-1 1,1-1,0 0,0 1,4-3,13-7,1-1,-2 0,1-2,18-15,-31 22,0 0,-1-1,1 0,-1 0,-1 0,1-1,-1 0,0 0,-1 0,0 0,0-1,4-15,-6 13,0 0,2 1,-1-1,1 1,1 0,0 0,10-16,-11 22,0-1,0 1,0 0,0 0,1 0,0 1,0-1,0 1,0 1,0-1,1 0,-1 1,1 0,0 1,0-1,7 0,-8 2,0 0,0 0,0 0,0 1,0 0,0 0,0 0,0 1,0-1,-1 1,1 0,-1 1,1-1,-1 1,0 0,5 4,9 7,-1 2,18 21,-27-29,13 19,-1 0,-1 1,-1 1,-1 1,16 42,-32-69,7 11,0 0,0 0,2-1,0 0,0-1,1 0,0 0,1-1,17 12,-22-18,0 0,0-1,0 0,0 0,1 0,-1-1,1 0,0 0,0-1,0 0,0-1,0 0,0 0,1 0,-1-1,0-1,0 1,1-1,-1-1,9-2,5-5,-2-1,0 0,0-2,-1 0,0-2,-1 0,-1-1,0 0,-1-1,-1-1,24-34,-19 22,-2-1,-1-1,-1 0,-2-1,-1 0,-2-1,9-37,-15 37,3-59,0-6,-2 70</inkml:trace>
</inkml:ink>
</file>

<file path=ppt/ink/ink1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8:02.89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1 608,'1'0,"1"-1,0 0,-1 1,1-1,0 0,-1 0,1 0,-1 0,1 0,-1 0,0 0,1-1,-1 1,0 0,0-1,0 1,0-1,0 1,0-1,1-3,17-43,-14 36,7-20,2 1,1 1,1 0,2 1,1 1,1 1,2 1,0 0,2 2,0 0,2 2,0 1,2 1,0 1,1 2,1 0,0 3,2 0,63-18,-38 19,1 3,-1 2,1 3,87 4,-136 1,0 0,0 1,0 0,-1 1,1 0,0 1,-1-1,11 6,-15-6,-1 1,1-1,0 1,-1 0,1 0,-1 0,0 1,0-1,-1 1,1 0,0 0,-1 0,0 0,0 0,-1 0,1 0,1 8,8 37,-2 1,4 96,-14 105,-1-168,2-79,0-4,0 0,-1 1,1-1,0 0,0 1,0-1,0 0,-1 1,1-1,0 0,0 1,0-1,0 0,0 1,0-1,0 0,0 1,0-1,0 0,0 1,0-1,1 1,-1-1,0 0,0 0,0 1,0-1,0 0,1 1,-1-1,0 0,0 1,1-1,-1 0,0 0,0 0,1 1,-1-1,0 0,1 0,-1 0,0 1,0-1,1 0,-1 0,0 0,1 0,-1 0,1 0,-1 0,1 0,8-5</inkml:trace>
</inkml:ink>
</file>

<file path=ppt/ink/ink1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8:03.333"/>
    </inkml:context>
    <inkml:brush xml:id="br0">
      <inkml:brushProperty name="width" value="0.05" units="cm"/>
      <inkml:brushProperty name="height" value="0.05" units="cm"/>
      <inkml:brushProperty name="color" value="#008C3A"/>
      <inkml:brushProperty name="ignorePressure" value="1"/>
    </inkml:brush>
  </inkml:definitions>
  <inkml:trace contextRef="#ctx0" brushRef="#br0">973 42,'-89'-7,"-57"-2,-31 0,1 2,16 3,29 1,37 1</inkml:trace>
</inkml:ink>
</file>

<file path=ppt/ink/ink1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8:03.663"/>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1,'14'27,"4"23,-1 16,-3 11,-4 0,-3 0,-4-7,-2-7,-1-9,0-6,-1-11</inkml:trace>
</inkml:ink>
</file>

<file path=ppt/ink/ink1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8:04.025"/>
    </inkml:context>
    <inkml:brush xml:id="br0">
      <inkml:brushProperty name="width" value="0.05" units="cm"/>
      <inkml:brushProperty name="height" value="0.05" units="cm"/>
      <inkml:brushProperty name="color" value="#008C3A"/>
      <inkml:brushProperty name="ignorePressure" value="1"/>
    </inkml:brush>
  </inkml:definitions>
  <inkml:trace contextRef="#ctx0" brushRef="#br0">869 77,'-42'-7,"-40"-9,-34-2,-25 3,-1 3,8 3,15 12,26 4</inkml:trace>
</inkml:ink>
</file>

<file path=ppt/ink/ink1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8:05.131"/>
    </inkml:context>
    <inkml:brush xml:id="br0">
      <inkml:brushProperty name="width" value="0.05" units="cm"/>
      <inkml:brushProperty name="height" value="0.05" units="cm"/>
      <inkml:brushProperty name="color" value="#008C3A"/>
      <inkml:brushProperty name="ignorePressure" value="1"/>
    </inkml:brush>
  </inkml:definitions>
  <inkml:trace contextRef="#ctx0" brushRef="#br0">502 15,'7'-12,"-18"9,-29 9,35-4,-26 4,-30 6,-80 27,125-34,0 1,0 1,1 0,0 2,0-1,1 2,0 0,1 0,0 2,-12 12,19-15,1-1,-1 1,2 0,-1 0,1 0,1 1,0-1,0 1,0 0,2 0,-2 20,2-10,0 1,2 0,1-1,7 37,-6-50,-1-1,1 1,0-1,0 0,0 0,1 0,0 0,1 0,-1-1,1 0,0 0,0 0,0 0,1-1,0 0,0 0,0-1,8 4,14 6,1-2,55 14,-60-18,-5-2,214 54,-195-51,1-2,0-2,1-2,41-2,-55-3,0-2,0 0,-1-2,0 0,0-2,-1-1,36-20,-25 10,-1-2,-1-1,-1-1,34-34,-52 44,-1 0,0-1,-1 0,-1-1,12-21,-20 33,0-1,-1 0,0 0,0 0,0 0,-1 0,1-1,-1 1,-1 0,1-1,-1 1,0 0,0-1,0 1,-1-1,0 1,0 0,0 0,0-1,-1 1,0 0,0 0,-4-5,-2-1,-1 1,1 1,-2 0,0 0,0 0,0 2,-1-1,0 1,0 1,-20-9,-16-4,-65-17,102 33,-65-15,-1 3,-1 3,0 4,-1 3,-120 7,186-1,-1 0,1 0,-1 1,1 1,-1 0,1 1,-15 6,-4 9</inkml:trace>
</inkml:ink>
</file>

<file path=ppt/ink/ink1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8:05.846"/>
    </inkml:context>
    <inkml:brush xml:id="br0">
      <inkml:brushProperty name="width" value="0.05" units="cm"/>
      <inkml:brushProperty name="height" value="0.05" units="cm"/>
      <inkml:brushProperty name="color" value="#008C3A"/>
      <inkml:brushProperty name="ignorePressure" value="1"/>
    </inkml:brush>
  </inkml:definitions>
  <inkml:trace contextRef="#ctx0" brushRef="#br0">832 71,'-310'-38,"56"10,245 27,1-1,-1 2,1-1,-1 1,1 0,0 1,-1 0,-14 3,18-1,-1-1,0 1,1 0,-1 0,1 0,0 1,0 0,0 0,1 0,-1 1,1-1,-5 9,-14 19,16-21,-1 0,0-1,-1 0,0 0,-16 13,8-6,17-16,0-1,-1 0,1 0,0 1,0-1,0 0,0 0,0 1,0-1,0 0,0 0,0 1,0-1,0 0,0 0,0 1,0-1,0 0,0 0,1 1,-1-1,0 0,0 0,0 1,0-1,0 0,1 0,-1 0,0 1,0-1,0 0,1 0,-1 0,0 0,0 1,0-1,1 0,-1 0,1 0,42 4,-40-4,68 1,169 6,-201-3,-1 1,0 2,0 2,43 16,-73-23,-1 1,1 1,-1 0,0 0,0 0,0 1,-1-1,1 2,-1-1,0 1,-1 0,0 0,0 1,0-1,0 1,-1 0,0 0,-1 1,0-1,0 1,0 0,-1 0,0 0,-1 0,0 0,0 0,0 0,-1 0,-1 0,0 9,-2 0,1-1,-2 1,0-1,-2 0,1-1,-2 1,0-1,0 0,-2-1,0 0,0 0,-2-1,-22 23,19-23,-1-1,-1-1,0 0,-32 16,39-22,-1-1,0 0,0-1,0 0,0 0,-1-1,1-1,0 0,-1 0,-14-1,22 0,0-1,0 0,0 1,0-1,0 0,0 0,1 0,-1-1,0 1,1-1,-1 0,1 1,-1-1,1 0,0 0,0-1,0 1,0 0,0-1,0 1,1-1,-3-5,-10-27</inkml:trace>
</inkml:ink>
</file>

<file path=ppt/ink/ink1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8:06.518"/>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4,'125'-1,"10"-1,254 29,-342-23,28 5,-70-9,-1 1,0 0,1 1,-1-1,0 1,0 0,0 0,0 0,0 0,-1 0,1 1,4 4,-6-4,-1-1,0 0,0 0,0 1,0-1,-1 1,1-1,-1 1,1-1,-1 1,0-1,0 1,0-1,0 1,0-1,0 1,-1-1,0 1,1-1,-1 1,0-1,0 0,0 0,-2 4,-35 54,34-55,-80 101,-21 31,89-113,2 0,0 1,2 1,-12 32,8-2,-10 68,-8 27,33-147,0-3,0 0,1 0,-1 0,1 0,0 0,-1 1,1-1,0 0,-1 0,1 0,0 0,0 1,0-1,0 0,0 0,1 0,-1 1,0-1,0 0,1 0,-1 0,1 0,-1 0,1 0,0 2,9-3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8T01:41:35.396"/>
    </inkml:context>
    <inkml:brush xml:id="br0">
      <inkml:brushProperty name="width" value="0.05" units="cm"/>
      <inkml:brushProperty name="height" value="0.05" units="cm"/>
      <inkml:brushProperty name="color" value="#008C3A"/>
      <inkml:brushProperty name="ignorePressure" value="1"/>
    </inkml:brush>
  </inkml:definitions>
  <inkml:trace contextRef="#ctx0" brushRef="#br0">70 0,'0'10,"1"21,-1-1,-2 0,-1 1,-1-1,-1 0,-13 39,13-51,1 0,1 0,0 0,1 1,2 32,0-28,-1 1,-7 41,5-54,0 1,0 1,2-1,-1 0,1 0,1 1,0-1,1 0,0 1,1-1,1 0,0 0,0 0,10 21,-4-11,-2 0,0 0,-1 0,5 40,2 23,26 212,-36-251,1 1,14 51,-9-70,2 0,22 43,4 8,43 120,-40-87,76 178,-95-246,24 44,-10-29,-20-32,1-1,20 25,69 82,-92-121,0-1,1-1,0-1,1 0,0 0,0-2,32 12,19 10,23 18,3-4,116 37,-95-40,33 8,-54-23,-25-6,83 13,-97-25,-14 0,56 1,125 10,-120-8,-35-1,123 32,-158-33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8:18.94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1 123,'754'0,"-508"-13,6 0,2 16,306-5,-395-10,62 0,616 12,-809-1,46-9,12 0,174 7,-199 3,-50-1,0 0,-1-2,20-4,-18 2,0 2,26-2,195 6,42-2,-260 0,-1-1,39-9,-53 9,-8 0,-16-2,-27 2,6 1,1 2</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43.598"/>
    </inkml:context>
    <inkml:brush xml:id="br0">
      <inkml:brushProperty name="width" value="0.05" units="cm"/>
      <inkml:brushProperty name="height" value="0.05" units="cm"/>
      <inkml:brushProperty name="color" value="#AB008B"/>
      <inkml:brushProperty name="ignorePressure" value="1"/>
    </inkml:brush>
  </inkml:definitions>
  <inkml:trace contextRef="#ctx0" brushRef="#br0">464 0,'-55'16,"-137"17,188-33,1 0,0 0,0 0,-1 1,1 0,0 0,0-1,-1 2,1-1,0 0,0 1,1-1,-1 1,0 0,0 0,1 0,-1 0,1 1,0-1,0 1,0-1,0 1,0 0,0 0,1 0,-1 0,1 0,0 0,0 0,0 0,0 0,0 1,1 5,-15 126,11-80,-3-1,-2 0,-31 105,27-124,3-12,1 1,1 0,1 0,1 1,-5 48,11-71,0 0,0 0,0 0,1 1,-1-1,0 0,1 0,0 0,-1 0,1-1,0 1,0 0,0 0,0 0,0-1,1 1,-1 0,0-1,1 1,-1-1,1 0,-1 1,1-1,0 0,0 0,0 0,-1 0,1 0,0-1,0 1,4 0,5 1,0 0,0-1,0-1,21-1,-14 0,106-5,227-40,-249 27,81-17,-157 28</inkml:trace>
</inkml:ink>
</file>

<file path=ppt/ink/ink2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38:06.863"/>
    </inkml:context>
    <inkml:brush xml:id="br0">
      <inkml:brushProperty name="width" value="0.05" units="cm"/>
      <inkml:brushProperty name="height" value="0.05" units="cm"/>
      <inkml:brushProperty name="color" value="#008C3A"/>
      <inkml:brushProperty name="ignorePressure" value="1"/>
    </inkml:brush>
  </inkml:definitions>
  <inkml:trace contextRef="#ctx0" brushRef="#br0">947 18,'-41'-7,"-28"-2,-15 7,-7 11,-10 4,-7 0,1 4,5-1,6-2,12-5,21-3</inkml:trace>
</inkml:ink>
</file>

<file path=ppt/ink/ink2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4:16.54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1127 42,'17'-1,"-48"-1,-24-2,-130-16,-328 6,456 14,37 0,-2 0,0 0,0 2,-38 6,55-7,1 0,0 0,-1 1,1-1,0 1,0 0,0 0,0 0,0 0,1 1,-1 0,1-1,-1 2,1-1,0 0,0 0,1 1,-1 0,1-1,-1 1,1 0,0 0,1 0,-3 8,1 2,1 1,0 0,1-1,0 1,1 0,1-1,4 24,-4-32,1 0,0 0,-1 0,2 0,-1 0,1 0,0-1,0 0,0 1,1-1,0 0,0-1,0 1,0-1,1 1,0-1,0-1,0 1,0-1,7 4,8 0,0 0,1-1,-1-1,1-1,33 2,112-2,-68-4,-74 0,-1 1,1 1,0 2,-1 0,1 2,-2 0,25 10,-38-11,0 0,0 0,0 0,-1 1,1 0,-2 1,1 0,-1 0,0 1,0 0,-1 0,0 0,-1 1,1 0,-2 0,1 0,-1 1,4 16,-3-9,-1 0,-1 0,0 0,-2 0,0 0,0 0,-2 1,0-1,-1 0,-1 0,-7 26,5-30,0 0,-1 0,0-1,-1 1,-1-1,1-1,-2 0,0 0,0 0,-1-1,0-1,-1 0,0 0,-21 12,9-9,0 0,0-2,-1-1,0-1,-1-1,0-1,0-1,0-1,-1-2,1 0,-48-4,44 0,0-2,1-1,-1-1,1-2,0-1,1-1,0-1,1-1,0-1,-28-20,46 28,1 0,0 0,0-1,0 1,0-1,1-1,0 1,0-1,1 0,0-1,0 1,1-1,0 0,0 0,-4-13,7-8</inkml:trace>
</inkml:ink>
</file>

<file path=ppt/ink/ink2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4:19.306"/>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1140,'8'-10,"1"0,-1-1,-1 0,0 0,-1-1,0 0,0 0,-1 0,-1 0,0-1,-1 0,3-23,-1-15,-3 1,-3-55,0-4,3 82,1 1,1 0,1 0,2 1,0-1,2 1,0 1,2 0,1 0,1 1,1 0,23-29,-11 22,0 1,2 1,1 1,1 2,1 1,1 1,58-29,-70 41,2 1,-1 1,2 1,39-9,-54 15,0 1,0-1,0 2,0-1,0 1,0 0,0 1,0 0,0 0,0 1,-1 0,1 0,0 1,-1 0,0 0,0 1,11 7,-6 0,0 1,-1 0,0 1,-1 0,-1 1,0 0,0 1,-2 0,0 0,0 0,-2 1,6 20,0 12,-1 1,5 92,-14-82,-2 0,-3 0,-2 0,-3-1,-2 0,-3-1,-3 0,-2-1,-31 64,40-102,8-14,0-1,0 1,1-1,-1 1,1-1,0 1,-1 0,2 0,-1 0,0 5,4-4</inkml:trace>
</inkml:ink>
</file>

<file path=ppt/ink/ink2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4:19.644"/>
    </inkml:context>
    <inkml:brush xml:id="br0">
      <inkml:brushProperty name="width" value="0.05" units="cm"/>
      <inkml:brushProperty name="height" value="0.05" units="cm"/>
      <inkml:brushProperty name="color" value="#008C3A"/>
      <inkml:brushProperty name="ignorePressure" value="1"/>
    </inkml:brush>
  </inkml:definitions>
  <inkml:trace contextRef="#ctx0" brushRef="#br0">975 126,'-89'0,"-57"0,-17-7,6-2,15-7,32-6,28-1,27-3,24 3</inkml:trace>
</inkml:ink>
</file>

<file path=ppt/ink/ink2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4:19.986"/>
    </inkml:context>
    <inkml:brush xml:id="br0">
      <inkml:brushProperty name="width" value="0.05" units="cm"/>
      <inkml:brushProperty name="height" value="0.05" units="cm"/>
      <inkml:brushProperty name="color" value="#008C3A"/>
      <inkml:brushProperty name="ignorePressure" value="1"/>
    </inkml:brush>
  </inkml:definitions>
  <inkml:trace contextRef="#ctx0" brushRef="#br0">690 1,'-21'55,"-6"38,1 32,5 7,6-4,6-11,4-18,3-19,9-17,3-18</inkml:trace>
  <inkml:trace contextRef="#ctx0" brushRef="#br0" timeOffset="1">1054 324,'-103'0,"-68"0,-33 0,-8 0,10 0,40 0</inkml:trace>
</inkml:ink>
</file>

<file path=ppt/ink/ink2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4:20.424"/>
    </inkml:context>
    <inkml:brush xml:id="br0">
      <inkml:brushProperty name="width" value="0.05" units="cm"/>
      <inkml:brushProperty name="height" value="0.05" units="cm"/>
      <inkml:brushProperty name="color" value="#008C3A"/>
      <inkml:brushProperty name="ignorePressure" value="1"/>
    </inkml:brush>
  </inkml:definitions>
  <inkml:trace contextRef="#ctx0" brushRef="#br0">80 1,'7'48,"2"36,0 32,-2 16,-3 6,-7 1,-12-10,-2-13,-5-19,0-20,5-30,5-36,5-20</inkml:trace>
</inkml:ink>
</file>

<file path=ppt/ink/ink2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4:20.757"/>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0 148,'8'21,"0"1,-2-1,0 1,-2 0,0 0,-2 1,0-1,-2 27,1-12,10 65,-8-84,2 0,0-1,1 1,0-1,1-1,2 1,-1-1,17 21,-17-27,0-1,0 0,1 0,0-1,1 0,0-1,0 0,1 0,-1-1,2-1,-1 0,0 0,19 4,-7-4,0-1,1-1,-1 0,1-2,0-1,-1-2,1 0,-1-1,1-1,-1-1,0-1,-1-1,1-1,-2-1,1-1,-1-1,-1-1,0-1,0-1,-1 0,21-22,-18 15,0-1,-2-1,-1-1,0-1,-2-1,-1 0,-1-1,-1-1,-2 0,0-1,-2 0,-2-1,0 0,-2 0,4-59,-9 79,-1 1,-1 0,1 0,-1 0,-1 0,0-1,0 2,-1-1,0 0,0 1,-9-17,-18-12</inkml:trace>
</inkml:ink>
</file>

<file path=ppt/ink/ink2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4:21.07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160 0,'0'55,"-14"39,-11 16,-8 11,1-1,6-8,8-9,7-15,11-23,7-22</inkml:trace>
</inkml:ink>
</file>

<file path=ppt/ink/ink2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4:21.41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1139 89,'-109'-21,"-64"-6,-23 1,-6 11,18 23,27 24,39 6</inkml:trace>
</inkml:ink>
</file>

<file path=ppt/ink/ink2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4:24.409"/>
    </inkml:context>
    <inkml:brush xml:id="br0">
      <inkml:brushProperty name="width" value="0.05" units="cm"/>
      <inkml:brushProperty name="height" value="0.05" units="cm"/>
      <inkml:brushProperty name="color" value="#008C3A"/>
      <inkml:brushProperty name="ignorePressure" value="1"/>
    </inkml:brush>
  </inkml:definitions>
  <inkml:trace contextRef="#ctx0" brushRef="#br0">714 14,'4'-2,"-1"0,0 0,1 1,0 0,-1-1,1 1,0 1,0-1,0 0,-1 1,8 0,-11 0,1 0,-1 0,1 0,-1 1,0-1,1 0,-1 0,1 0,-1 1,1-1,-1 0,0 1,1-1,-1 0,0 1,1-1,-1 1,0-1,0 0,1 1,-1-1,0 1,0-1,0 1,1-1,-1 1,0-1,0 1,0-1,0 1,0 0,-11 29,-16 7,0-2,-2-1,-56 51,31-32,-14 15,-74 78,118-118,1 1,1 1,-24 46,42-70,1 0,0 0,1 1,-1 0,1-1,1 1,-2 12,2-17,1 0,0 0,1 0,-1 0,0 0,1 0,-1 0,1 0,-1 0,1 0,0 0,0 0,0-1,0 1,0 0,0-1,0 1,1 0,-1-1,1 0,-1 1,1-1,-1 0,1 0,0 0,0 0,-1 0,1 0,0 0,4 0,18 5,2-2,-1-1,0-2,0 0,1-1,28-5,6 2,-19 2,136-9,-172 9,-1 1,0-1,0 1,1 0,-1 0,0 1,0-1,1 1,-1 0,0 0,0 0,5 3,-7-3,0 1,0 0,0-1,0 1,0 0,0 0,0 1,-1-1,1 0,-1 1,0-1,0 1,0-1,0 1,0-1,0 1,-1 0,1-1,-1 1,1 3,2 43,-5 94,0-81,1-44,0 0,-1 0,-1-1,0 1,-1-1,-1 0,-11 25,11-32,-1 0,0 0,-1 0,0 0,0-1,-1 0,0-1,-1 0,0 0,0-1,-1 0,-14 8,6-6,-1 0,0-1,0-1,0-1,-1 0,0-2,0 0,0-2,-1 0,1-1,0-1,-1-1,-28-4,8-3,0-2,1-2,0-1,1-2,-54-29,42 17</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46.17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16,'2'-2,"-1"1,0 0,-1 0,1 0,0 0,0 0,0 0,0 0,0 0,0 1,0-1,1 0,-1 1,0-1,0 1,2-1,-1 2,0 0,0 0,0 0,0 0,-1 0,1 1,0-1,-1 0,1 1,1 2,-1-2,36 37,243 228,-199-195,102 78,-151-130,-7-7</inkml:trace>
</inkml:ink>
</file>

<file path=ppt/ink/ink2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4:24.779"/>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0 167,'41'-14,"28"-11,22-2,16-3,11 4,-2 6,-6 7,-15 5,-24 4</inkml:trace>
</inkml:ink>
</file>

<file path=ppt/ink/ink2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4:25.298"/>
    </inkml:context>
    <inkml:brush xml:id="br0">
      <inkml:brushProperty name="width" value="0.05" units="cm"/>
      <inkml:brushProperty name="height" value="0.05" units="cm"/>
      <inkml:brushProperty name="color" value="#008C3A"/>
      <inkml:brushProperty name="ignorePressure" value="1"/>
    </inkml:brush>
  </inkml:definitions>
  <inkml:trace contextRef="#ctx0" brushRef="#br0">990 27,'-88'-6,"-232"-13,230 17,-136 17,205-12,-1 0,1 2,0 0,0 2,1 0,-38 20,52-24,1 0,0 0,0 0,0 1,0 0,0 0,1 0,0 1,-1 0,2-1,-1 1,1 1,-1-1,2 0,-1 1,0 0,1-1,0 1,1 0,-1 0,1 0,0 0,0 0,1 1,0-1,0 0,1 0,1 9,-1-10,0 0,1 0,0 0,0 0,0-1,0 1,1-1,-1 1,1-1,1 0,-1 0,0 0,1 0,7 5,-3-4,0 1,0-2,1 1,0-1,0 0,0-1,13 4,3-2,0-1,0-1,0-1,0-2,32-2,-28-1,0-2,0-1,0-1,-1-1,0-2,26-12,-11 0,-1-1,73-54,-105 69,37-24,-46 31,0 1,0-1,0 1,0-1,0 1,0-1,0 1,0 0,0 0,0-1,0 1,0 0,0 0,0 0,0 0,0 0,0 0,0 1,0-1,0 0,0 0,0 1,0-1,0 1,0-1,0 1,0-1,0 1,-1 0,1-1,0 1,0 0,0-1,-1 1,1 0,-1 0,1 0,0 0,-1 0,0 0,2 1,1 15,0-1,0 0,-2 1,0 0,0-1,-2 1,0 0,-5 24,2-12,-5 35,-2 0,-3-1,-3-1,-48 117,40-126</inkml:trace>
</inkml:ink>
</file>

<file path=ppt/ink/ink2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4:25.645"/>
    </inkml:context>
    <inkml:brush xml:id="br0">
      <inkml:brushProperty name="width" value="0.05" units="cm"/>
      <inkml:brushProperty name="height" value="0.05" units="cm"/>
      <inkml:brushProperty name="color" value="#008C3A"/>
      <inkml:brushProperty name="ignorePressure" value="1"/>
    </inkml:brush>
  </inkml:definitions>
  <inkml:trace contextRef="#ctx0" brushRef="#br0">531 1,'-35'10,"0"2,1 1,0 2,1 1,1 2,0 1,2 1,-29 25,39-29,1 1,1 1,1 0,0 2,2 0,0 1,1 0,1 1,1 0,1 1,1 1,-9 31,17-50,1 1,0-1,0 0,0 0,1 1,0-1,0 0,0 0,1 1,0-1,0 0,0 0,0 0,1 0,0 0,0 0,3 6,-1-6,0 0,1-1,-1 1,1-1,0 0,0 0,1 0,-1-1,1 1,-1-1,1-1,0 1,0-1,9 2,27 6,0-1,1-3,58 2,134-8,-206-1,99-4,-1-7,149-32,-202 25,-24 0</inkml:trace>
</inkml:ink>
</file>

<file path=ppt/ink/ink2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4:25.991"/>
    </inkml:context>
    <inkml:brush xml:id="br0">
      <inkml:brushProperty name="width" value="0.05" units="cm"/>
      <inkml:brushProperty name="height" value="0.05" units="cm"/>
      <inkml:brushProperty name="color" value="#008C3A"/>
      <inkml:brushProperty name="ignorePressure" value="1"/>
    </inkml:brush>
  </inkml:definitions>
  <inkml:trace contextRef="#ctx0" brushRef="#br0">368 1,'-28'62,"-15"40,-14 32,-5 19,1 5,-1-5,8-28</inkml:trace>
</inkml:ink>
</file>

<file path=ppt/ink/ink2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4:27.868"/>
    </inkml:context>
    <inkml:brush xml:id="br0">
      <inkml:brushProperty name="width" value="0.05" units="cm"/>
      <inkml:brushProperty name="height" value="0.05" units="cm"/>
      <inkml:brushProperty name="color" value="#008C3A"/>
      <inkml:brushProperty name="ignorePressure" value="1"/>
    </inkml:brush>
  </inkml:definitions>
  <inkml:trace contextRef="#ctx0" brushRef="#br0">2309 434,'-1'-6,"0"-1,0 1,0 0,-1-1,0 1,0 0,-1 0,1 0,-1 0,0 1,-1-1,0 1,0 0,0 0,0 0,-1 0,0 1,0 0,0 0,0 0,-10-5,-12-6,0 1,-1 2,-37-12,47 17,-102-33,-3 5,-1 5,-1 5,-1 6,-1 6,-208 4,287 11,0 2,1 3,-1 1,2 3,-1 1,1 3,-72 33,81-29,2 1,0 2,2 1,0 1,2 2,1 1,1 2,1 1,-33 47,37-44,3 0,0 2,2 1,2 0,1 2,2-1,2 2,1 0,2 0,2 1,1 0,3 0,1 0,4 54,-1-81,0-1,1 0,1 0,0 0,1 0,0 0,1-1,0 0,0 0,2 0,-1-1,1 1,10 10,-5-10,-1 0,2 0,-1-1,2-1,-1 0,1 0,0-2,1 0,25 9,24 3,1-2,0-3,125 11,208-15,-310-9,10-1,578-21,-596 13,0-4,-1-4,0-2,-2-5,0-2,95-47,-142 57,-2-1,0-1,-1-2,-1-1,-1 0,-1-2,-1-1,0-1,22-33,-33 40,-1 0,-1-1,-1 0,0-1,-2 0,0 0,-1-1,-1 0,-1 0,0 0,-2 0,0-1,-2 1,0-1,-5-36,0 34,-1 1,-1 0,-1 1,-1 0,0 0,-2 1,0 0,-1 1,-1 0,-1 1,-1 0,0 1,-2 1,-26-21,-3 1,-2 3,-1 1,-1 3,-84-36,49 30,-1 4,-132-30,151 48,-1 2,1 3,-2 3,-67 5,106 1,1 2,0 1,0 1,1 2,0 1,0 1,-47 22,58-22,1 0,0 2,1 0,0 0,1 2,0-1,1 2,0 0,1 0,1 2,0-1,-15 31,-17 58</inkml:trace>
</inkml:ink>
</file>

<file path=ppt/ink/ink2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7:09.566"/>
    </inkml:context>
    <inkml:brush xml:id="br0">
      <inkml:brushProperty name="width" value="0.05" units="cm"/>
      <inkml:brushProperty name="height" value="0.05" units="cm"/>
      <inkml:brushProperty name="color" value="#008C3A"/>
      <inkml:brushProperty name="ignorePressure" value="1"/>
    </inkml:brush>
  </inkml:definitions>
  <inkml:trace contextRef="#ctx0" brushRef="#br0">550 117,'1'-2,"-1"-1,1 1,0 0,0 0,0 0,0 0,0-1,1 2,-1-1,0 0,1 0,0 0,-1 1,1-1,0 1,0-1,0 1,0 0,0-1,0 1,0 0,4-1,53-18,-6 10,0 2,57-2,7 0,-69 3,55-4,-138 23,-118 15,-245 12,21-5,330-23,46-11,1 0,0 0,-1 0,1 0,0 0,-1 0,1 0,0 0,-1 0,1 0,0 0,-1 0,1 0,0 1,-1-1,1 0,0 0,0 0,-1 0,1 1,0-1,0 0,-1 0,1 1,0-1,0 0,0 1,-1-1,1 0,0 0,0 1,0-1,0 0,0 1,0-1,0 0,0 1,0-1,0 0,0 1,0-1,0 0,0 1,0-1,0 0,0 1,0-1,0 1,20 9,35 4,61 4,174 5,119-22,-398-1,-272-1,-234 1,441 1,0 2,-85 17,130-17,16-1,27-3,1039-29,-2019 31,1079-3,110 2,-185 2,-2 3,66 15,-108-16,-15 0,-25 0,-60-2,0-4,-109-16,51 4,108 9,78 3,201 4,141-4,-368 2,0 0,1-2,-1 0,29-8,-45 10,0 0,0 0,0 0,1 0,-1 0,0 0,0 0,0 0,0 0,1 0,-1 0,0 0,0 0,0 0,0 0,0 0,1 0,-1 0,0 0,0 0,0-1,0 1,0 0,0 0,1 0,-1 0,0 0,0 0,0 0,0-1,0 1,0 0,0 0,0 0,0 0,0 0,0-1,0 1,0 0,0 0,0 0,0 0,0-1,0 1,0 0,0 0,0 0,0 0,0-1,0 1,0 0,0 0,0 0,0 0,0 0,0 0,0-1,0 1,-1 0,1 0,0 0,0 0,0 0,-16-6,-19-1,-3 10,4 4</inkml:trace>
</inkml:ink>
</file>

<file path=ppt/ink/ink2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7:15.446"/>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1 369,'236'2,"262"-5,-208-37,-13 2,50-7,-143 15,-166 28,0 1,0 1,0 0,-1 2,1 0,0 1,-1 1,0 0,19 8,17 9,74 43,-19-9,-94-48,202 85,-179-79,1-1,0-2,75 10,-102-19,0-1,1-1,-1 1,0-2,0 0,0 0,-1-1,1 0,0-1,-1 0,12-7,10-8,60-46,-44 30,-17 13,16-12,74-41,-103 66,0 1,1 1,-1 0,1 1,1 1,-1 1,1 1,22-1,45 3,-1 4,106 17,165 53,-288-59,0-2,0-4,117 0,208-31,320-72,-129 12,-323 66,-220 17,-1 2,1 2,-1 2,49 14,26 13,196 48,-265-72,0-3,1-1,-1-3,87-6,336-88,-271 46,-47 12,32-8,245-25,-407 67,1 0,-1 1,1 1,-1 1,0 1,0 1,29 11,13 9,64 35,17 7,-62-35,1-3,1-4,1-5,93 12,-120-26,1-3,0-2,-1-2,1-3,-1-3,0-3,59-16,-86 16,452-110,-406 106,-1 3,1 4,1 3,109 9,38 35,-151-24,116 10,474-42,-329-3,-255 17,230-1,-287 6,0 0,0 1,0 2,40 14,86 47,-111-47,1-2,0-1,2-3,47 12,-34-19,1-3,104-4,-81-2,143-8,-2-10,-1-9,389-105,-568 123,79-11,-104 21,0 0,0 1,0 1,0 0,-1 1,1 1,0 0,24 10,40 15,1-3,2-4,0-4,0-3,126 5,-164-21,-1-1,0-2,65-16,-14 3,137-14,-193 28</inkml:trace>
</inkml:ink>
</file>

<file path=ppt/ink/ink2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47:32.08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1,'0'0</inkml:trace>
</inkml:ink>
</file>

<file path=ppt/ink/ink2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31.800"/>
    </inkml:context>
    <inkml:brush xml:id="br0">
      <inkml:brushProperty name="width" value="0.05" units="cm"/>
      <inkml:brushProperty name="height" value="0.05" units="cm"/>
      <inkml:brushProperty name="color" value="#AB008B"/>
      <inkml:brushProperty name="ignorePressure" value="1"/>
    </inkml:brush>
  </inkml:definitions>
  <inkml:trace contextRef="#ctx0" brushRef="#br0">221 122,'1'-4,"-1"0,-1 0,1 0,0 0,-1-1,0 1,0 0,0 0,-1 0,1 1,-1-1,-4-6,3 6,-1 0,0 0,0 0,0 1,-1-1,1 1,-1 0,-10-4,6 2,-1 0,0 1,0 0,-19-3,27 6,0 1,0-1,0 1,0-1,0 1,-1 0,1 0,0 0,0 0,0 1,-1-1,1 1,0-1,0 1,0 0,0 0,0-1,0 1,0 1,0-1,1 0,-1 0,0 1,1-1,-1 1,1-1,-1 1,1 0,-3 3,-1 9,0 1,0-1,1 1,1-1,0 1,0 16,1 92,3-77,-1-41,0-1,0 1,1 0,-1-1,1 1,0-1,0 1,1-1,-1 1,1-1,0 0,0 1,6 6,-5-8,0 0,0 0,1 0,-1-1,1 1,0-1,0 0,0 0,0 0,0-1,0 1,1-1,-1 0,9 1,19 1,1-1,34-3,-43 0,17 0</inkml:trace>
</inkml:ink>
</file>

<file path=ppt/ink/ink2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3:47.935"/>
    </inkml:context>
    <inkml:brush xml:id="br0">
      <inkml:brushProperty name="width" value="0.05" units="cm"/>
      <inkml:brushProperty name="height" value="0.05" units="cm"/>
      <inkml:brushProperty name="color" value="#AB008B"/>
      <inkml:brushProperty name="ignorePressure" value="1"/>
    </inkml:brush>
  </inkml:definitions>
  <inkml:trace contextRef="#ctx0" brushRef="#br0">27 1,'1'0,"0"0,1 1,-1-1,0 1,0 0,0-1,0 1,-1 0,1-1,0 1,0 0,0 0,-1 0,1 0,0 0,-1 0,1 0,0 0,-1 0,0 0,1 0,-1 0,0 0,1 0,-1 0,0 0,0 2,5 37,-5-35,2 292,-4-151,0-92,-19 100,0-6,14 294,9-254,-2 540,6-623,32 180,-30-234,4 38,1 101,-14 92,-1-107,1-135,0-15,3 40,-1-59,0 0,0 0,0 1,1-1,0 0,0 0,0-1,1 1,0 0,0-1,6 7,-8-9,1-1,1-1,-1 1,0 0,0 0,1-1,-1 1,1-1,-1 0,1 0,-1 0,1 0,0 0,0-1,-1 1,5-1,44-2,-44 1,25-4</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46.508"/>
    </inkml:context>
    <inkml:brush xml:id="br0">
      <inkml:brushProperty name="width" value="0.05" units="cm"/>
      <inkml:brushProperty name="height" value="0.05" units="cm"/>
      <inkml:brushProperty name="color" value="#AB008B"/>
      <inkml:brushProperty name="ignorePressure" value="1"/>
    </inkml:brush>
  </inkml:definitions>
  <inkml:trace contextRef="#ctx0" brushRef="#br0">711 0,'-13'0,"-12"0,-14 4,-13 10,-11 7,-6 12,-8 9,0 5,1 3,5-2,11-6,11-6,18-8,23-10,12-7</inkml:trace>
</inkml:ink>
</file>

<file path=ppt/ink/ink2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3:49.64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13500 174,'22'0,"-41"0,-12 0,-534-15,454 9,-448-23,305 19,-220-4,-180-11,463 9,-862-43,297 77,113-7,41-3,500-3,-724 38,116 3,4-12,240-15,-97 6,-236 13,-665 37,1214-65,-242 4,-740-15,1271-9,-7 5</inkml:trace>
</inkml:ink>
</file>

<file path=ppt/ink/ink2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3:50.38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1007 1,'0'0,"0"0,-1 0,1 0,0 0,-1 0,1 0,-1 0,1 1,0-1,0 0,-1 0,1 0,0 0,-1 1,1-1,0 0,0 0,-1 1,1-1,0 0,0 0,-1 1,1-1,0 0,0 1,0-1,0 0,-1 1,1-1,0 0,0 1,0-1,0 0,0 1,0-1,0 0,0 1,0-1,0 1,0-1,0 0,0 1,1-1,-1 0,0 1,0-1,0 0,0 1,1-1,-1 0,0 0,0 1,1-1,-1 0,0 0,0 1,1-1,-1 0,0 0,1 0,-1 1,0-1,1 0,-1 0,0 0,1 0,-1 0,-36 10,28-8,-244 86,111-35,26-15,47-17,0 3,2 3,-67 37,123-58,0 0,1 0,0 1,1 0,0 1,0 0,0 0,-11 17,14-17,1-1,1 1,-1 0,1 0,0 0,1 1,0-1,1 1,-1-1,2 1,-1 15,1-14,1-1,-1 0,2 1,3 16,-3-22,-1-1,1 1,-1-1,1 0,0 0,0 0,0 0,1 0,-1 0,1-1,0 1,0-1,-1 0,1 1,5 1,9 5,1-1,-1-1,2-1,-1 0,24 3,98 10,-126-17,490 31,-111-9,-334-20,-17 0</inkml:trace>
</inkml:ink>
</file>

<file path=ppt/ink/ink2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3:51.38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35,'0'-5,"0"-4,4-2,1 1</inkml:trace>
</inkml:ink>
</file>

<file path=ppt/ink/ink2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3:51.86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54,'6'-6,"0"1,1 0,-1 1,1-1,0 2,1-1,-1 1,1 0,0 0,-1 1,1 0,15-2,9 1,-1 2,33 2,-24 0,107 8,176 32,94 8,-92-47,-159-4,-156 2</inkml:trace>
</inkml:ink>
</file>

<file path=ppt/ink/ink2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3:52.318"/>
    </inkml:context>
    <inkml:brush xml:id="br0">
      <inkml:brushProperty name="width" value="0.05" units="cm"/>
      <inkml:brushProperty name="height" value="0.05" units="cm"/>
      <inkml:brushProperty name="color" value="#AB008B"/>
      <inkml:brushProperty name="ignorePressure" value="1"/>
    </inkml:brush>
  </inkml:definitions>
  <inkml:trace contextRef="#ctx0" brushRef="#br0">607 18,'98'-11,"0"5,149 9,-212 1,-1 1,0 2,0 1,42 17,-53-16,-2 1,1 2,-1 0,-1 1,0 0,-1 2,20 19,-29-24,-1 1,0 0,0 0,-1 0,-1 1,0 0,0 1,-1-1,-1 1,0 1,3 16,-6-23,-1-1,0 1,-1 0,1-1,-1 1,0 0,-1 0,0-1,0 1,0 0,-1-1,0 1,0-1,-1 0,1 0,-1 1,-1-2,1 1,-1 0,0-1,-1 0,1 0,-1 0,0 0,-6 4,-14 8,-1-1,-1-2,0 0,-1-2,0-1,-41 10,-181 30,20-22,-1-10,-258-13,439-7</inkml:trace>
</inkml:ink>
</file>

<file path=ppt/ink/ink2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3:53.898"/>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0 817,'8'-1,"1"0,-1 0,0-1,0 0,0-1,-1 1,1-2,-1 1,1-1,-1 0,0 0,8-7,11-10,38-40,-58 55,75-78,-13 13,3 2,107-80,121-45,-220 145,-66 42,0 0,0 1,1 0,0 1,0 0,15-2,86-8,-75 11,-14-1,-22 4,1 0,0 1,-1-1,1 1,0 0,5 0,-8 0,0 1,0 0,0-1,0 1,0 0,0 0,0 0,0 0,-1 0,1 1,0-1,-1 0,1 1,-1 0,1-1,-1 1,2 2,159 271,-83-132,-67-121,28 45,-3 2,39 104,-68-150</inkml:trace>
</inkml:ink>
</file>

<file path=ppt/ink/ink2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17.206"/>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1,'3'0,"0"0,1 0,-1 0,0 0,0 1,0-1,0 1,1 0,-1 0,0 0,0 0,-1 1,1-1,0 1,0 0,2 2,-3-2,0 1,0 0,0 1,0-1,0 0,-1 0,1 1,-1-1,0 1,0-1,0 1,-1 0,1-1,-1 5,2 252,-5-136,3-93,-1 0,-1 0,-10 46,7-59</inkml:trace>
</inkml:ink>
</file>

<file path=ppt/ink/ink2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17.81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0 423,'5'-26,"0"-1,2 0,14-37,-16 54,0-1,0 1,1 0,1 1,0 0,0 0,1 0,0 1,0 0,0 1,11-7,9-4,0 1,2 2,0 1,0 2,63-17,-18 11,108-10,-158 26,107-9,-115 10,-1 2,1 0,-1 0,1 2,27 7,-42-9,0-1,-1 0,1 1,-1-1,1 1,0-1,-1 1,1 0,-1 0,1 0,-1 0,0 0,1 0,-1 0,0 0,0 0,0 1,0-1,0 0,0 1,0-1,0 1,0-1,-1 1,1-1,-1 1,1 0,-1-1,1 1,-1 0,0-1,0 1,0 1,-1 1,0-1,-1 0,1 0,-1 1,1-1,-1 0,0-1,0 1,0 0,-1-1,1 1,-1-1,1 0,-1 1,-4 1,-23 14,-1-1,-2-2,1-1,-1-2,-56 14,54-17,0 1,1 2,0 2,1 0,-38 25,66-37,1 1,0 0,0 0,0 1,1-1,-1 1,1 0,0-1,0 2,0-1,1 0,-1 1,1-1,0 1,0-1,1 1,-2 7,2-8,1 1,0 0,1-1,-1 1,1 0,0-1,0 1,0-1,1 0,-1 1,1-1,0 0,0 0,1 0,-1 0,1 0,0 0,6 5,11 10,0-1,1 0,1-2,46 26,103 42,-160-79,17 8,47 14,-55-22</inkml:trace>
</inkml:ink>
</file>

<file path=ppt/ink/ink2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18.15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0,'33'4,"19"10,14 6,3 5,3 5,-2 3,-2-1,-7-1,-6-6,-8-4,-9-4,-5-6,-5-4,-8-4</inkml:trace>
</inkml:ink>
</file>

<file path=ppt/ink/ink2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18.503"/>
    </inkml:context>
    <inkml:brush xml:id="br0">
      <inkml:brushProperty name="width" value="0.05" units="cm"/>
      <inkml:brushProperty name="height" value="0.05" units="cm"/>
      <inkml:brushProperty name="color" value="#AB008B"/>
      <inkml:brushProperty name="ignorePressure" value="1"/>
    </inkml:brush>
  </inkml:definitions>
  <inkml:trace contextRef="#ctx0" brushRef="#br0">636 0,'-54'29,"-35"18,-18 5,0-2,11-5,16-7,19-9,20-10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46.994"/>
    </inkml:context>
    <inkml:brush xml:id="br0">
      <inkml:brushProperty name="width" value="0.05" units="cm"/>
      <inkml:brushProperty name="height" value="0.05" units="cm"/>
      <inkml:brushProperty name="color" value="#AB008B"/>
      <inkml:brushProperty name="ignorePressure" value="1"/>
    </inkml:brush>
  </inkml:definitions>
  <inkml:trace contextRef="#ctx0" brushRef="#br0">542 1,'-43'15,"1"2,1 2,1 1,0 3,-45 34,60-38,1 0,1 2,1 1,0 1,2 1,1 0,1 2,-22 40,34-53,0-1,1 1,0 0,1 1,1-1,0 1,0-1,2 1,-1 26,3-32,0 0,0 0,0 0,1-1,1 1,-1 0,1-1,0 1,1-1,0 0,0 0,1 0,-1-1,1 1,1-1,-1-1,1 1,8 6,7 2,1 0,0-1,1-1,0-1,1-1,0-2,28 7,4-2,1-2,62 2,-40-8,-12-3</inkml:trace>
</inkml:ink>
</file>

<file path=ppt/ink/ink2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18.886"/>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26,'54'-4,"26"-1,7-1,-6 2,-13 1,-14 1,-16 1</inkml:trace>
</inkml:ink>
</file>

<file path=ppt/ink/ink2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19.21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0,'33'4,"24"2,14-1,8-1,3-1,0-5,-11-7,-16-1</inkml:trace>
</inkml:ink>
</file>

<file path=ppt/ink/ink2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20.784"/>
    </inkml:context>
    <inkml:brush xml:id="br0">
      <inkml:brushProperty name="width" value="0.05" units="cm"/>
      <inkml:brushProperty name="height" value="0.05" units="cm"/>
      <inkml:brushProperty name="color" value="#AB008B"/>
      <inkml:brushProperty name="ignorePressure" value="1"/>
    </inkml:brush>
  </inkml:definitions>
  <inkml:trace contextRef="#ctx0" brushRef="#br0">2 512,'-2'-91,"5"-107,-2 189,0 1,0-1,1 1,0-1,1 1,0 0,0 0,0 0,1 0,1 1,-1 0,1-1,0 2,8-9,-5 8,1-1,0 1,0 1,1 0,0 0,0 1,0 0,1 0,0 1,13-3,4-1,2 1,-1 1,1 2,0 1,32 1,-52 2,-1 0,0 1,1 1,-1 0,1 0,-1 0,0 1,0 1,-1 0,1 0,-1 0,0 1,0 0,0 1,-1 0,1 0,-1 1,-1 0,0 0,7 9,-3 0,-1 0,-1 1,0 0,-2 1,1 0,-2 0,-1 0,4 33,-3 5,-3 89,-3-117</inkml:trace>
</inkml:ink>
</file>

<file path=ppt/ink/ink2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21.121"/>
    </inkml:context>
    <inkml:brush xml:id="br0">
      <inkml:brushProperty name="width" value="0.05" units="cm"/>
      <inkml:brushProperty name="height" value="0.05" units="cm"/>
      <inkml:brushProperty name="color" value="#AB008B"/>
      <inkml:brushProperty name="ignorePressure" value="1"/>
    </inkml:brush>
  </inkml:definitions>
  <inkml:trace contextRef="#ctx0" brushRef="#br0">535 45,'-33'-8,"-24"-3,-14 0,-8 3,-3 2,5 6,2 8,15 2</inkml:trace>
</inkml:ink>
</file>

<file path=ppt/ink/ink2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21.45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1081 25,'-67'-4,"-42"-1,-23 0,-7 1,5 1,8 1,17 1,19 0,20 6,18 0,19 5,13 0</inkml:trace>
</inkml:ink>
</file>

<file path=ppt/ink/ink2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22.78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5,'51'-2,"-33"1,0 0,0 1,0 1,-1 0,26 6,-41-6,0-1,0 1,0 0,0-1,0 1,0 0,0 0,0 0,0 1,0-1,-1 0,1 1,0-1,-1 1,0 0,1-1,-1 1,0 0,0 0,0 0,2 3,-3-2,1 0,-1 0,0 0,0 0,0 0,0 1,0-1,-1 0,0 0,1-1,-1 1,0 0,-3 5,-2 3,0 0,-1-1,0 0,-1 0,0 0,-12 10,19-19,-9 7,1 1,0 0,1 1,0 0,-8 12,15-20,0 0,0-1,0 1,0 0,0 0,1-1,-1 1,1 0,-1 0,1 0,0 0,0 0,0-1,0 1,0 0,0 0,0 0,1 0,-1 0,1 0,-1-1,1 1,0 0,0 0,0-1,-1 1,2 0,-1-1,0 1,0-1,0 0,1 1,-1-1,1 0,-1 0,1 0,-1 0,1 0,0 0,0 0,-1 0,1-1,3 2,7 2,1 0,0-1,-1 0,1-1,26 2,69-6,-64 1,-8 0,-8 0</inkml:trace>
</inkml:ink>
</file>

<file path=ppt/ink/ink2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23.74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1 100,'0'-1,"0"-1,1 1,-1-1,1 1,0 0,-1 0,1-1,0 1,0 0,0 0,0 0,0 0,0 0,0 0,0 0,0 0,0 0,1 0,-1 1,0-1,2 0,33-14,-30 13,33-12,2 3,-1 1,1 2,1 1,-1 3,54 0,-92 4,0 0,0 0,0 0,0 0,-1 1,1-1,0 1,0 0,0 0,-1 0,1 0,-1 0,1 1,-1-1,1 1,-1-1,0 1,1 0,-1 0,0 0,0 0,-1 0,3 3,-3-2,-1-1,1 1,-1-1,1 1,-1-1,0 1,0 0,0-1,0 1,0 0,-1-1,1 1,-1-1,0 1,1-1,-1 1,0-1,-1 0,1 1,0-1,-1 0,1 0,-1 0,0 0,-2 2,-6 7,0-1,-1 0,0-1,-1 0,-24 14,-70 28,78-40,0 2,1 1,-42 29,66-41,0 0,1 0,-1 1,0-1,1 1,-1 0,1 0,0 0,0 0,0 0,-2 4,4-6,0-1,0 1,0 0,0 0,0-1,0 1,0 0,0-1,0 1,0 0,0-1,0 1,0 0,0-1,1 1,-1 0,0-1,1 1,-1 0,0-1,1 1,-1-1,1 2,1-1,0 0,0 0,-1 1,1-1,0 0,0-1,0 1,0 0,0 0,1-1,1 1,47 6,-1-3,0-2,63-5,-28 1,-36 2,0-2,0-2,-1-3,50-12,-49 4</inkml:trace>
</inkml:ink>
</file>

<file path=ppt/ink/ink2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24.551"/>
    </inkml:context>
    <inkml:brush xml:id="br0">
      <inkml:brushProperty name="width" value="0.05" units="cm"/>
      <inkml:brushProperty name="height" value="0.05" units="cm"/>
      <inkml:brushProperty name="color" value="#AB008B"/>
      <inkml:brushProperty name="ignorePressure" value="1"/>
    </inkml:brush>
  </inkml:definitions>
  <inkml:trace contextRef="#ctx0" brushRef="#br0">471 45,'-1'-2,"1"0,-1 0,1 0,-1 1,0-1,0 0,0 0,0 1,0-1,0 0,0 1,-1-1,1 1,0 0,-1-1,1 1,-1 0,0 0,1 0,-1 0,0 0,1 0,-1 0,0 1,0-1,0 1,-4-1,-3-1,-1 0,0 0,0 1,-11 0,7 2,0 1,1 0,-1 1,0 0,1 1,-1 1,1 0,1 0,-19 12,9-4,1 1,1 1,0 1,-25 26,35-31,0 1,0 0,2 1,-1 0,2 0,-1 1,2-1,-6 17,10-25,1 0,-1 0,1 0,0 0,0 0,0 0,1 1,0-1,0 0,0 0,1 0,0 0,0 1,0-1,0 0,1 0,0-1,0 1,0 0,1-1,-1 1,1-1,0 0,0 1,1-2,-1 1,6 4,4 1,0-1,1 0,0-1,0-1,1 0,0-1,0 0,0-1,1-1,18 2,-1-2,1-1,0-2,57-6,-25-5</inkml:trace>
</inkml:ink>
</file>

<file path=ppt/ink/ink2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24.885"/>
    </inkml:context>
    <inkml:brush xml:id="br0">
      <inkml:brushProperty name="width" value="0.05" units="cm"/>
      <inkml:brushProperty name="height" value="0.05" units="cm"/>
      <inkml:brushProperty name="color" value="#AB008B"/>
      <inkml:brushProperty name="ignorePressure" value="1"/>
    </inkml:brush>
  </inkml:definitions>
  <inkml:trace contextRef="#ctx0" brushRef="#br0">66 1,'-1'14,"-1"0,-1 0,0 0,-1 0,0-1,-1 1,-7 13,4-10,2 1,-10 35,16-51,-1-1,1 2,0-1,0 0,0 0,0 0,0 0,0 0,1 0,-1 0,1 0,-1-1,1 1,0 0,0 0,-1 0,1 0,1-1,-1 1,0 0,0-1,1 1,-1-1,1 0,-1 1,1-1,-1 0,1 0,0 0,0 0,-1 0,1 0,0 0,0-1,0 1,4 0,7 1,0 0,0 0,0-2,21 0,-24-1,131-8,-129 7,1 0,-1 0,0-2,0 1,0-2,0 1,-1-2,22-13,-31 18,1-1,-1 1,1-1,-1 0,0 0,0 0,0 0,0-1,-1 1,1 0,0-1,-1 0,0 1,0-1,1 0,-1 1,-1-1,1 0,0 0,0-4,-2 4,1-1,-1 1,0 0,0 0,0 0,0 0,-1 1,1-1,-1 0,0 0,1 1,-1-1,0 1,0 0,-5-4,-6-5,-1 1,0 1,0 0,-1 1,-25-9,-8-2,7 3</inkml:trace>
</inkml:ink>
</file>

<file path=ppt/ink/ink2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25.269"/>
    </inkml:context>
    <inkml:brush xml:id="br0">
      <inkml:brushProperty name="width" value="0.05" units="cm"/>
      <inkml:brushProperty name="height" value="0.05" units="cm"/>
      <inkml:brushProperty name="color" value="#AB008B"/>
      <inkml:brushProperty name="ignorePressure" value="1"/>
    </inkml:brush>
  </inkml:definitions>
  <inkml:trace contextRef="#ctx0" brushRef="#br0">365 7,'-174'-7,"155"8,0 0,1 1,-1 1,0 1,1 1,-33 12,49-16,0-1,1 1,-1-1,1 1,-1 0,1 0,-1 0,1 0,0 0,-1 0,1 0,0 0,0 1,0-1,0 0,0 1,0-1,0 1,0-1,-1 4,2-4,1 0,-1 1,0-1,0 0,1 0,-1 0,1 1,-1-1,1 0,-1 0,1 0,0 0,-1 0,1 0,0 0,0 0,0 0,0 0,0 0,2 1,6 4,1 0,0-1,0 0,21 6,86 23,22 7,-116-33,0 1,-1 1,37 23,-55-30,-1-1,1 0,-1 1,0-1,0 1,0 0,-1 0,1 1,0-1,-1 0,0 1,0-1,0 1,-1 0,1 0,-1 0,2 6,-3-7,0 0,0 0,-1 0,1 0,-1 0,1 0,-1-1,0 1,0 0,0-1,-1 1,1-1,-1 1,1-1,-1 1,0-1,0 0,0 0,0 0,0 0,0 0,-1 0,1-1,-1 1,-4 1,-8 4,0 0,-1-1,0-1,0 0,0-1,-33 3,-102 1,148-8,-39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47.43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172 0,'-3'3,"-89"98,82-88,1 0,0 1,1-1,1 2,0-1,-7 24,11-28,0 0,1-1,0 1,1 0,0 0,1 0,0 0,0 0,2 10,-1-15,1 0,-1 1,1-1,0 0,1 0,-1 0,1 0,0-1,0 1,0-1,1 0,-1 0,1 0,0 0,0 0,1-1,8 6,8 2,1-1,-1-1,2-1,-1 0,1-2,0-1,30 3,5-2,102-3,-156-3,46-5,-48 4,1 1,-1-1,0 0,1 1,-1-1,0 0,0-1,0 1,0 0,0 0,0-1,0 1,0-1,0 0,-1 0,1 1,1-4,2-11</inkml:trace>
</inkml:ink>
</file>

<file path=ppt/ink/ink2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25.70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122 45,'113'-19,"127"-5,-238 23,15 1,0-1,29 5,-43-4,0 0,0 1,0-1,0 1,0 0,0 0,0 0,0 0,-1 1,1-1,0 1,-1 0,1 0,-1 0,1 0,-1 0,0 0,0 0,0 1,0-1,-1 1,3 2,-4-2,0-1,1 0,-1 1,0-1,0 0,-1 1,1-1,0 1,-1-1,1 0,-1 0,0 1,0-1,0 0,0 0,0 0,0 0,-1 0,1 0,-1 0,1 0,-1-1,0 1,1 0,-1-1,0 0,-4 3,-7 5,-1-1,-26 13,-24 6,-73 20,84-31,0 3,-95 47,140-62,1 1,0 0,0 0,0 0,-10 12,16-16,0 0,0 1,0-1,0 1,0-1,0 1,0-1,0 1,0 0,1-1,-1 1,1 0,-1 0,1 0,0-1,-1 1,1 0,0 0,0 0,1 0,-1 0,0-1,0 1,1 0,-1 0,1-1,0 1,0 0,-1-1,1 1,0 0,2 1,1 2,2 0,-1 0,1-1,0 0,0 0,0 0,0 0,0-1,1 0,0-1,0 1,0-1,7 1,19 3,49 4,-72-9,163 2,-94-7</inkml:trace>
</inkml:ink>
</file>

<file path=ppt/ink/ink2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26.03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0,'17'33,"5"20,-1 4,-4 2,-5-6,0-8,2-11,-2-11</inkml:trace>
</inkml:ink>
</file>

<file path=ppt/ink/ink2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26.37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0,'4'29,"2"18,-1 10,-1 2,-1-3,-1-9,3-6,5-12,1-9</inkml:trace>
</inkml:ink>
</file>

<file path=ppt/ink/ink2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26.80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1148 77,'-58'-12,"-44"-5,-34 1,-18 4,-9 3,3 3,13 3,18 2,31 1</inkml:trace>
</inkml:ink>
</file>

<file path=ppt/ink/ink2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27.551"/>
    </inkml:context>
    <inkml:brush xml:id="br0">
      <inkml:brushProperty name="width" value="0.05" units="cm"/>
      <inkml:brushProperty name="height" value="0.05" units="cm"/>
      <inkml:brushProperty name="color" value="#AB008B"/>
      <inkml:brushProperty name="ignorePressure" value="1"/>
    </inkml:brush>
  </inkml:definitions>
  <inkml:trace contextRef="#ctx0" brushRef="#br0">273 251,'6'-15,"1"1,0 0,17-25,-17 30,0 0,-1-1,-1 0,0 0,0-1,-1 1,0-1,4-22,-7 32,-1-1,0 0,0 0,0 0,0 1,0-1,0 0,-1 0,1 0,-1 1,1-1,-1 0,0 1,1-1,-1 0,0 1,0-1,0 1,0-1,0 1,-2-2,0 1,0 0,0 1,1-1,-1 0,0 1,-1 0,1 0,0 0,0 0,-6-1,-7 1,1 1,0 0,-30 4,31-2,-1 0,1 1,0 0,-16 7,26-8,0-1,0 1,0 0,0 1,1-1,-1 1,0-1,1 1,0 0,0 0,0 1,0-1,0 1,1-1,-1 1,1 0,-3 7,-12 46,-14 87,24-107,-4 42,3 0,4 0,7 93,3-108,3 0,21 79,-27-131,4 10,0-6</inkml:trace>
</inkml:ink>
</file>

<file path=ppt/ink/ink2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27.882"/>
    </inkml:context>
    <inkml:brush xml:id="br0">
      <inkml:brushProperty name="width" value="0.05" units="cm"/>
      <inkml:brushProperty name="height" value="0.05" units="cm"/>
      <inkml:brushProperty name="color" value="#AB008B"/>
      <inkml:brushProperty name="ignorePressure" value="1"/>
    </inkml:brush>
  </inkml:definitions>
  <inkml:trace contextRef="#ctx0" brushRef="#br0">397 45,'-54'-9,"-31"-2,-8 1,2 1,18 3</inkml:trace>
</inkml:ink>
</file>

<file path=ppt/ink/ink2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28.21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0,'8'29,"3"22,0 11,-2 3,-3-1,-3-4,-1-7,-1-9,3-7,1-11</inkml:trace>
</inkml:ink>
</file>

<file path=ppt/ink/ink2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28.63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1340 375,'18'-44,"13"-48,-26 75,0-1,-2-1,0 1,-1-1,-1-29,-2 44,1-1,-1 1,0 0,0 0,0-1,-1 1,1 0,-1 0,0 0,0 1,0-1,-1 0,0 1,1-1,-1 1,0 0,0 0,-1 0,1 0,-1 1,1-1,-1 1,0 0,0 0,0 0,0 1,0-1,0 1,-1 0,-5 0,-8-2,0 1,-1 1,1 1,0 1,0 0,-20 5,-44 12,2 4,-133 54,-80 24,-96-10,370-86,1 0,-33 15,26-6</inkml:trace>
</inkml:ink>
</file>

<file path=ppt/ink/ink2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36.95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1,'4'7,"-1"-1,1 1,0-1,8 11,18 28,-19-24,-1 0,-1 0,0 1,-2 0,-1 1,-1-1,-1 1,0 0,-1 34,-1-11,8 49,1 38,-12 521,-1-618,-8 52,4-51,-1 47,6 1,4 146,0-216,1 0,0-1,1 0,1 0,0 0,1-1,1 0,0 0,13 16,10 18,45 61,-67-100,-4-13,-2-21,-3 21,0-22</inkml:trace>
</inkml:ink>
</file>

<file path=ppt/ink/ink2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38.15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1303 557,'-54'-42,"33"22,1-1,0 0,-21-34,10 15,-23-37,37 50,-2 2,0 0,-29-29,35 43,0 1,-1 0,0 1,0 0,-1 1,0 1,-23-8,-9 1,-57-10,1 1,91 20,1 1,-1 0,1 0,-1 2,0-1,1 1,-1 1,0 0,1 1,-1 0,1 0,0 1,0 1,-18 8,14-4,0 1,1 0,0 1,1 1,0 0,1 1,0 0,1 1,-15 20,-26 50,33-51,-30 40,-51 46,98-116,1 0,-1 0,1 0,0 0,0 1,0-1,0 0,0 1,0-1,1 0,-1 1,1-1,0 1,0-1,-1 1,2-1,-1 1,0-1,0 1,1-1,-1 1,1-1,0 0,0 1,0-1,0 0,0 0,0 0,1 1,-1-1,1 0,-1-1,3 3,20 23</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47.80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64,'4'0,"10"-4,6-2,13 1,17 1,17 1,13-3,6-1,0 2,-5-4,-13 1,-18 1</inkml:trace>
</inkml:ink>
</file>

<file path=ppt/ink/ink2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39.95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103 1,'-6'0,"0"0,0 0,0 0,0 1,0 0,0 0,0 1,0-1,-8 5,12-5,-1 1,1 0,0 0,0 0,-1 0,1 1,1-1,-1 1,0-1,1 1,-1-1,1 1,0 0,0 0,0 0,0 0,0-1,1 1,-1 0,1 0,0 4,-2 19,1 0,1 0,2 0,0 0,7 27,5 2,24 66,-28-92,-2 1,-1 0,-1 0,-2 0,-1 1,-1 43,9 89,0-35,-10-48,-1-22,14 102,11 49,0-28,-19-131,-2-1,-5 99,1 28,0-172,0 0,1 0,0 0,0 0,0-1,2 7,-3-9,1-1,-1 1,0 0,1-1,-1 1,1-1,-1 1,1-1,-1 0,1 1,-1-1,1 1,-1-1,1 0,0 0,-1 1,1-1,-1 0,1 0,0 0,-1 0,1 1,0-1,-1 0,1 0,0 0,-1 0,1-1,0 1,-1 0,1 0,-1 0,1 0,0-1,-1 1,1 0,-1-1,1 1,-1 0,1-1,-1 1,1-1,-1 1,1-1,13-10</inkml:trace>
</inkml:ink>
</file>

<file path=ppt/ink/ink2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41.08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1285 704,'-2'-2,"1"-1,0 1,-1-1,1 1,-1 0,0 0,0 0,0 0,0 0,0 0,-1 0,1 0,0 1,-1-1,1 1,-5-2,-4-3,-10-10,0-1,1 0,1-2,-22-26,-61-90,65 80,-55-58,40 55,32 33,-1 2,-1 0,-1 1,-1 1,-1 1,-38-22,57 39,1 1,-1 0,0 1,-1 0,1 0,0 0,0 0,0 1,0 0,-1 1,1-1,0 1,0 0,0 1,0-1,0 1,0 0,-11 6,-9 6,1 0,-39 30,58-39,-79 57,4 4,-115 119,194-183,0-1,0 1,0 0,0 0,1 0,-1 0,1 1,-1-1,1 0,0 1,0-1,0 0,0 1,1-1,-1 1,1 0,-1-1,1 1,0 0,0-1,0 1,0-1,1 6,7 9</inkml:trace>
</inkml:ink>
</file>

<file path=ppt/ink/ink2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42.769"/>
    </inkml:context>
    <inkml:brush xml:id="br0">
      <inkml:brushProperty name="width" value="0.05" units="cm"/>
      <inkml:brushProperty name="height" value="0.05" units="cm"/>
      <inkml:brushProperty name="color" value="#AB008B"/>
      <inkml:brushProperty name="ignorePressure" value="1"/>
    </inkml:brush>
  </inkml:definitions>
  <inkml:trace contextRef="#ctx0" brushRef="#br0">365 173,'2'-3,"-1"0,1-1,-1 1,0-1,0 1,-1-1,1 1,-1-1,1 1,-1-1,0 1,0-1,-1 0,1 1,-1-1,0 1,0-1,-2-5,0 3,0 1,0 0,-1 0,0 0,1 1,-2-1,1 1,0 0,-1 0,-8-5,3 3,0 0,0 1,-1 0,1 0,-1 1,0 1,0 0,-1 0,1 1,-1 1,-16-1,24 2,1 1,-1 0,1 0,-1 0,1 0,0 0,0 1,0-1,-1 1,1 0,1 0,-1 0,0 0,0 1,1-1,-1 1,1-1,0 1,0 0,0 0,0 0,1 0,-1 0,1 0,-1 1,0 5,-3 10,0 0,2 0,-2 33,2-26,-6 65,-21 160,-6 67,33-295</inkml:trace>
</inkml:ink>
</file>

<file path=ppt/ink/ink2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43.106"/>
    </inkml:context>
    <inkml:brush xml:id="br0">
      <inkml:brushProperty name="width" value="0.05" units="cm"/>
      <inkml:brushProperty name="height" value="0.05" units="cm"/>
      <inkml:brushProperty name="color" value="#AB008B"/>
      <inkml:brushProperty name="ignorePressure" value="1"/>
    </inkml:brush>
  </inkml:definitions>
  <inkml:trace contextRef="#ctx0" brushRef="#br0">323 35,'-8'-4,"-11"-1,-11 0,-9 0,-5 3,-4 0,-2 1,3-4,10 0</inkml:trace>
</inkml:ink>
</file>

<file path=ppt/ink/ink2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43.755"/>
    </inkml:context>
    <inkml:brush xml:id="br0">
      <inkml:brushProperty name="width" value="0.05" units="cm"/>
      <inkml:brushProperty name="height" value="0.05" units="cm"/>
      <inkml:brushProperty name="color" value="#AB008B"/>
      <inkml:brushProperty name="ignorePressure" value="1"/>
    </inkml:brush>
  </inkml:definitions>
  <inkml:trace contextRef="#ctx0" brushRef="#br0">249 77,'0'-3,"0"0,0-1,0 1,0 0,-1-1,1 1,-1 0,0 0,0 0,0 0,-1 0,1 0,-1 0,1 0,-4-4,2 5,0-1,0 1,0 0,0 1,0-1,0 0,-1 1,1 0,-1 0,1 0,-1 0,1 0,-1 1,-4-1,2 1,-1-1,1 1,0 0,-1 0,1 1,0 0,0 0,-1 1,1 0,0 0,1 0,-1 0,0 1,0 0,1 1,0-1,0 1,0 0,0 0,0 0,-7 10,6-6,1 1,0-1,0 1,1 0,0 0,1 1,0-1,0 1,1-1,0 1,1 0,0 0,0 12,1-15,0 0,1 0,0 0,0 0,0 0,1-1,0 1,3 8,-2-10,-1-1,1 0,0 0,0 0,1 0,-1-1,1 1,0-1,0 0,0 0,0 0,6 3,6 2,2 0,-1-2,1 1,0-2,0-1,37 5,116-2,-136-7,98-4,-87-3</inkml:trace>
</inkml:ink>
</file>

<file path=ppt/ink/ink2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45.01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0,'8'0,"12"0,10 0,12 0,12 0,14 0,6 0,5 0,-12 0</inkml:trace>
</inkml:ink>
</file>

<file path=ppt/ink/ink2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45.517"/>
    </inkml:context>
    <inkml:brush xml:id="br0">
      <inkml:brushProperty name="width" value="0.05" units="cm"/>
      <inkml:brushProperty name="height" value="0.05" units="cm"/>
      <inkml:brushProperty name="color" value="#AB008B"/>
      <inkml:brushProperty name="ignorePressure" value="1"/>
    </inkml:brush>
  </inkml:definitions>
  <inkml:trace contextRef="#ctx0" brushRef="#br0">371 220,'4'-12,"0"-1,0 0,-1 0,0 0,-2-1,1 1,-2-21,0 30,0 0,0 0,0 0,-1 0,1 0,-1 0,0 0,-1 0,1 1,-1-1,1 0,-1 1,0-1,0 1,-1 0,1 0,-1 0,0 0,1 0,-1 0,0 1,-1-1,1 1,0 0,-1 0,1 0,-1 0,0 1,-5-2,5 3,0-1,0 1,0 0,0 1,0-1,0 1,0 0,0 0,0 0,0 0,0 1,0-1,0 1,1 0,-1 0,1 1,0-1,-1 1,1 0,-5 5,-7 8,2 0,-21 30,31-42,-24 35,2 0,1 2,3 1,1 0,-15 48,30-71,0-1,1 0,1 1,0 0,2 0,0 0,1 0,1 0,1 0,0 0,1-1,2 1,0-1,0 0,12 23,-4-14</inkml:trace>
</inkml:ink>
</file>

<file path=ppt/ink/ink2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45.852"/>
    </inkml:context>
    <inkml:brush xml:id="br0">
      <inkml:brushProperty name="width" value="0.05" units="cm"/>
      <inkml:brushProperty name="height" value="0.05" units="cm"/>
      <inkml:brushProperty name="color" value="#AB008B"/>
      <inkml:brushProperty name="ignorePressure" value="1"/>
    </inkml:brush>
  </inkml:definitions>
  <inkml:trace contextRef="#ctx0" brushRef="#br0">414 27,'-29'-5,"-22"0,-15-1,-4 2,5 1,10 1,10 1,12 1</inkml:trace>
</inkml:ink>
</file>

<file path=ppt/ink/ink2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46.18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1,'32'5,"1"1,45 13,-55-7,-22-12,-1 0,1 1,-1-1,0 1,1-1,-1 0,0 1,1-1,-1 1,0-1,0 1,1-1,-1 1,0 0,0-1,0 1,0-1,0 1,0-1,0 1,0 0,0-1,0 1,-1 2,0-1,-1 1,0-1,1 0,-1 0,0 0,0 0,0 0,0 0,0 0,0 0,-4 1,-10 9,1-1,1 2,0 0,-13 16,24-25,-1 0,1 0,0 0,0 1,0-1,1 1,0 0,0 0,0 0,0 0,1 0,-1 0,2 0,-1 0,0 1,1-1,0 0,0 1,2 8,0-10,-1-1,1 1,1 0,-1-1,0 0,1 0,0 0,-1 0,1 0,1 0,-1-1,0 1,0-1,1 0,0 0,-1 0,1-1,5 2,11 4,0 0,23 3,-41-10,50 9,0-2,1-2,0-3,0-2,0-3,97-16,-98 8</inkml:trace>
</inkml:ink>
</file>

<file path=ppt/ink/ink2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51.45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119 519,'1'0,"0"0,0-1,0 1,0 0,0-1,-1 1,1 0,0-1,0 1,0-1,-1 0,1 1,0-1,0 0,-1 1,1-1,-1 0,1 0,-1 1,1-1,-1 0,1 0,-1 0,1 0,-1 0,0 1,0-1,0 0,1 0,-1 0,0 0,0 0,0 0,0 0,-1 0,1 0,0-1,0-2,-1 0,1 0,-1 0,0 0,0 1,0-1,-3-7,-30-41,24 39,1 0,1 0,0-1,1 0,0-1,1 0,1 0,-5-18,-9-106,17 134,1 0,1 0,-1 0,1 0,-1 0,1 0,1 0,-1 0,1 0,0 0,0 0,3-8,-3 11,1-1,0 0,0 1,-1-1,2 1,-1 0,0 0,0-1,1 1,-1 1,1-1,0 0,-1 1,1-1,0 1,0 0,0 0,0 0,0 0,0 1,4-1,7-1,0 0,-1 1,1 1,0 0,0 1,-1 0,1 1,-1 1,1 0,-1 1,0 0,0 1,15 8,-20-8,1 0,-1 1,0 0,-1 0,1 1,-1 0,0 0,-1 0,0 1,0 0,-1 1,0-1,0 1,-1 0,0 0,-1 0,0 1,0-1,1 12,-2 1,-1-1,-2 43,-1-50,1 0,1 0,0 0,1 0,0-1,1 1,0 0,2-1,8 26,-10-35,0-1,1 1,-1-1,1 0,-1 0,1 0,0 0,0 0,5 3,9 4</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48.126"/>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1,'21'0,"15"0,10 0,9 0,8 0,6 0,0 0,-5 0,-4 0,-12 0</inkml:trace>
</inkml:ink>
</file>

<file path=ppt/ink/ink2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51.953"/>
    </inkml:context>
    <inkml:brush xml:id="br0">
      <inkml:brushProperty name="width" value="0.05" units="cm"/>
      <inkml:brushProperty name="height" value="0.05" units="cm"/>
      <inkml:brushProperty name="color" value="#AB008B"/>
      <inkml:brushProperty name="ignorePressure" value="1"/>
    </inkml:brush>
  </inkml:definitions>
  <inkml:trace contextRef="#ctx0" brushRef="#br0">576 35,'-461'-18,"356"11,104 7,-8 0,13-4,8-1</inkml:trace>
</inkml:ink>
</file>

<file path=ppt/ink/ink2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55.80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113 102,'-12'-3,"-1"0,1 0,-1-1,-12-5,23 8,-1 0,1 0,0-1,0 1,0 0,0-1,0 1,0-1,0 0,0 0,1 1,-1-1,0 0,1-1,0 1,0 0,-1 0,1 0,1-1,-1 1,0 0,0-4,1 5,0-1,0 1,1 0,-1 0,0 0,1 0,-1 0,0-1,1 1,0 0,-1 0,1 0,0 0,-1 0,1 1,0-1,0 0,0 0,0 0,0 1,0-1,0 0,0 1,0-1,0 1,0-1,0 1,0 0,1-1,1 1,40-7,-40 7,5-1,0 1,0 0,1 0,-1 0,0 1,0 0,16 5,-22-5,1 0,-1 1,0-1,1 0,-1 1,0 0,0-1,0 1,0 0,0 0,-1 0,1 0,-1 0,1 1,-1-1,0 0,0 1,0-1,0 1,0-1,0 1,-1 0,1-1,-1 1,0 0,0-1,0 1,0 4,-1-3,1 1,-1 0,0-1,0 1,0-1,-1 1,0-1,0 0,0 0,0 0,0 0,-1 0,0 0,0 0,0-1,-4 4,-7 5,0 0,-30 17,8-5,33-23,1 0,0 1,0-1,1 1,-1 0,0-1,1 1,-1 0,0 0,1 0,0 0,0 0,0 1,0-1,0 0,0 0,0 1,1-1,-1 1,1-1,-1 0,1 1,0-1,0 4,1-3,0 0,0-1,0 1,1 0,-1-1,0 1,1-1,0 0,-1 1,1-1,0 0,0 0,1 0,-1 0,0 0,1-1,-1 1,1-1,-1 0,4 2,20 6,0 0,1-2,0-1,0-1,0-1,52 0,-21-1,-35 1,-5 1</inkml:trace>
</inkml:ink>
</file>

<file path=ppt/ink/ink2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56.64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1078 1,'-100'-1,"-448"16,397-5,-126 15,276-24</inkml:trace>
</inkml:ink>
</file>

<file path=ppt/ink/ink2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4:59.505"/>
    </inkml:context>
    <inkml:brush xml:id="br0">
      <inkml:brushProperty name="width" value="0.05" units="cm"/>
      <inkml:brushProperty name="height" value="0.05" units="cm"/>
      <inkml:brushProperty name="color" value="#AB008B"/>
      <inkml:brushProperty name="ignorePressure" value="1"/>
    </inkml:brush>
  </inkml:definitions>
  <inkml:trace contextRef="#ctx0" brushRef="#br0">203 0,'0'0,"1"0,-1 1,1-1,-1 0,1 0,-1 0,1 0,-1 0,1 1,-1-1,1 0,-1 0,0 1,1-1,-1 0,1 1,-1-1,0 0,1 1,-1-1,0 0,1 1,-1-1,0 1,0-1,0 1,1-1,-1 1,0-1,0 1,0-1,0 1,0-1,0 1,0-1,0 1,0-1,0 1,0-1,0 1,0-1,0 1,0-1,-1 0,1 1,0-1,0 1,-1-1,1 1,-1 0,-13 27,13-27,-54 79,38-57,0 2,1-1,-20 46,35-68,-14 30,9-25,4-24,4 3,0 1,0-1,1 0,1 1,0-1,1 1,1 0,0 1,10-16,-13 24,1 1,0 0,0 0,0 0,0 1,0-1,1 1,-1 0,1 0,-1 0,1 1,7-2,63-9,-66 11,72-11,-44 6,67-4,-95 10,4 0,1 0,0 1,0 0,22 5,-32-5,-1 0,1 1,-1-1,1 1,-1 0,0-1,0 2,0-1,0 0,0 0,0 1,0 0,-1-1,1 1,-1 0,0 0,0 1,0-1,0 0,-1 1,1-1,0 4,3 20,-1 0,-1 1,-1-1,-2 0,-1 1,-5 35,5-57,0 0,-1 0,0 0,0 0,0 0,-1-1,1 1,-1-1,-1 0,1 0,-1 0,0 0,0 0,0-1,-7 6,-8 5,0-1,-36 19,15-10,10-4,-62 29,79-43,-1 0,0 0,-1-1,1-1,-1-1,1 0,-22 0,3-1,20 0,1-1,-1 0,1-1,-1 0,1 0,-20-6,29 5,0 0,1-1,-1 1,1 0,-1-1,1 1,0-1,0 0,0 0,0 1,1-1,-1-1,1 1,0 0,0 0,0 0,0-1,0 1,1 0,-1-1,1 1,0-1,1-4,-1 1,0 0,0 0,1 0,0 1,0-1,0 0,1 0,0 1,1-1,5-10,-4 13,-1 1,0-1,1 1,0 0,-1 1,1-1,1 1,-1-1,0 1,0 0,1 1,-1-1,1 1,-1 0,1 0,0 0,0 1,-1 0,1 0,0 0,6 1,2 0,0 1,-1 0,0 1,1 1,-1 0,21 10,-18-4,0 0,-1 1,0 0,-1 1,-1 1,16 19,32 31,-38-43,1-1,1-2,0 0,29 14,-41-26,0 0,0 0,0-1,1 0,-1-1,1-1,0 0,0 0,0-2,0 1,22-3,-33 1,0 1,0 0,1-1,-1 1,0-1,0 0,0 0,0 0,0 0,0 0,0 0,0 0,0-1,-1 1,1-1,0 1,-1-1,1 0,-1 1,0-1,1 0,1-4,2-9</inkml:trace>
</inkml:ink>
</file>

<file path=ppt/ink/ink2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04.201"/>
    </inkml:context>
    <inkml:brush xml:id="br0">
      <inkml:brushProperty name="width" value="0.05" units="cm"/>
      <inkml:brushProperty name="height" value="0.05" units="cm"/>
      <inkml:brushProperty name="color" value="#AB008B"/>
      <inkml:brushProperty name="ignorePressure" value="1"/>
    </inkml:brush>
  </inkml:definitions>
  <inkml:trace contextRef="#ctx0" brushRef="#br0">390 136,'1'-1,"-1"0,1 0,-1 0,1 0,-1 0,1 0,0 0,-1 0,1 0,0 0,0 0,-1 0,1 0,0 1,0-1,0 0,0 1,0-1,0 0,2 0,25-11,-25 11,8-2,-1-1,0 0,1 0,-2-1,1 0,0-1,-1 0,0-1,-1 0,0 0,0-1,12-14,-16 16,2-4,-9 14,-19 20,-196 164,14-13,134-111,144-120,-2-3,-3-3,88-101,-133 141,-24 22,0 0,0 0,0 0,0 0,0 0,0 0,0 0,0 0,0 0,0 1,0-1,0 0,0 0,0 0,0 0,0 0,0 0,0 0,0 0,0 0,0 0,0 0,0 0,0 0,0 1,0-1,0 0,0 0,0 0,0 0,0 0,0 0,0 0,0 0,1 0,-1 0,0 0,0 0,0 0,0 0,0 0,0 0,0 0,0 0,0 0,0 0,0 0,0 0,0 0,1 0,-1 0,0 0,0 0,0 0,0 0,-12 16,-13 10,-45 36,-3 3,-3 17,-97 140,168-215,2-4,0 0,1 1,0 0,0-1,0 1,-2 6,4-9,0-1,0 1,-1 0,1 0,0-1,0 1,1 0,-1 0,0-1,0 1,0 0,0 0,1-1,-1 1,0 0,1-1,-1 1,1 0,-1-1,0 1,1-1,-1 1,1-1,0 1,-1-1,1 1,-1-1,1 1,0-1,-1 0,1 1,0-1,0 0,-1 0,1 1,0-1,-1 0,1 0,0 0,0 0,-1 0,2 0,15 1,0 0,1-2,-1 0,32-6,6 0,770-32,-779 40,-35-1,-32 0,-460-25,36 0,437 25,-2 0,1 0,0 0,-1-1,-13-4,21 5,1 0,0-1,-1 1,1 0,0-1,0 1,-1-1,1 0,0 1,0-1,0 0,0 0,0 0,0 0,0 0,0 0,0 0,1 0,-1 0,0 0,1 0,-1 0,1-1,-1 1,1 0,-1 0,1-1,0 1,0 0,-1-1,1 1,0 0,0-1,0 1,1 0,-1 0,0-1,0 1,1 0,0-2,3-6,0 0,0 1,1-1,0 1,1 0,-1 1,2-1,12-11,64-50,-77 65,38-30,2 3,2 1,0 3,2 2,82-30,-131 55,-1-1,1 1,0-1,-1 1,1 0,0-1,-1 1,1 0,0 0,-1 0,1-1,0 1,0 0,-1 0,1 0,0 0,0 0,-1 0,1 0,0 1,-1-1,1 0,0 0,0 1,-1-1,1 0,1 1,-3 1,0-1,1 1,-1 0,0-1,0 1,0-1,0 1,0-1,0 0,-1 1,1-1,-2 1,-125 106,43-39,-222 185,299-247,4-4,-1 1,1-1,0 1,0 0,1 0,-1 0,1 1,-4 6,7-11,0 1,0-1,-1 0,1 1,0-1,0 1,0-1,0 1,0-1,0 1,0-1,0 1,0-1,0 1,0-1,1 1,-1-1,0 0,0 1,0-1,0 1,1-1,-1 1,0-1,1 0,-1 1,0-1,1 0,-1 1,0-1,1 0,-1 1,0-1,1 0,-1 0,1 0,-1 1,1-1,-1 0,1 0,-1 0,0 0,1 0,0 0,25 2,-22-2,673 16,-637-16,-10 0</inkml:trace>
</inkml:ink>
</file>

<file path=ppt/ink/ink2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04.53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136 6,'-4'-4,"-2"2,1 7,0 10,2 10,-3 11,0 10,-8 11,-6 3,1 0,0-1,2-8,5-20,16-24,8-13</inkml:trace>
</inkml:ink>
</file>

<file path=ppt/ink/ink2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05.348"/>
    </inkml:context>
    <inkml:brush xml:id="br0">
      <inkml:brushProperty name="width" value="0.05" units="cm"/>
      <inkml:brushProperty name="height" value="0.05" units="cm"/>
      <inkml:brushProperty name="color" value="#AB008B"/>
      <inkml:brushProperty name="ignorePressure" value="1"/>
    </inkml:brush>
  </inkml:definitions>
  <inkml:trace contextRef="#ctx0" brushRef="#br0">376 17,'-32'-6,"1"1,-65 0,83 5,1 0,-1 2,0 0,0 0,1 1,-1 0,1 1,0 1,0 0,-14 8,21-10,0 1,1-1,-1 1,1 0,-1 1,1-1,1 0,-1 1,1 0,-1 0,1 0,1 0,-1 1,1-1,0 1,0 0,0-1,1 1,0 0,0 0,1 0,0 0,0 10,1-7,0-1,1 1,0-1,1 0,-1 0,1 0,1 0,0 0,0-1,0 1,1-1,0 0,1 0,-1-1,13 11,13 6,1-1,55 28,-55-34,-1 2,-1 1,41 34,-63-46,0 1,0 0,0 1,-2 0,1 0,-1 1,0-1,-1 1,0 1,0-1,-1 1,-1-1,0 1,0 0,1 14,-4-20,1 1,-1 0,0 0,0-1,-1 1,1 0,-1-1,0 1,-1-1,1 1,-1-1,-1 0,1 0,-1 1,1-2,-7 10,3-8,0-1,0 1,0-1,0 0,-1 0,0-1,0 0,0 0,0-1,-13 5,-7-1,0-1,0-1,-1-1,0-1,-46-2,65-1,0 0,0-1,0 0,0 0,0-1,0 0,1-1,-1 0,-9-4,15 4,-1 1,1 0,-1-1,1 0,0 0,0 0,0 0,1 0,-1-1,1 1,0-1,0 1,0-1,0 0,0 0,1 0,0 0,0 0,0 0,0 0,0-6,0 2,0 1,1-1,-1 1,1-1,1 1,-1-1,2 1,-1-1,1 1,0-1,0 1,1 0,0 0,0 0,0 1,1-1,0 1,1 0,-1 0,1 0,0 0,1 1,0 0,9-7,5-2,0 0,1 2,1 0,41-16,-50 24,0 0,0 1,0 0,0 0,0 2,1 0,-1 0,1 1,-1 1,20 3,-8 2</inkml:trace>
</inkml:ink>
</file>

<file path=ppt/ink/ink2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05.866"/>
    </inkml:context>
    <inkml:brush xml:id="br0">
      <inkml:brushProperty name="width" value="0.05" units="cm"/>
      <inkml:brushProperty name="height" value="0.05" units="cm"/>
      <inkml:brushProperty name="color" value="#AB008B"/>
      <inkml:brushProperty name="ignorePressure" value="1"/>
    </inkml:brush>
  </inkml:definitions>
  <inkml:trace contextRef="#ctx0" brushRef="#br0">744 71,'1'-1,"-1"0,1-1,0 1,-1 0,1-1,-1 1,0-1,0 1,1-1,-1 1,0 0,0-1,0 1,0-1,-1 1,1-1,0 1,-1-1,1 1,-1 0,1-1,-1 1,0 0,1-1,-1 1,0 0,0 0,0 0,0 0,0 0,0 0,0 0,0 0,-1 0,1 0,0 0,0 1,-1-1,-1 0,-5-2,0-1,-1 2,1-1,-1 1,-10-1,-6 0,1 2,-1 1,0 1,0 1,1 1,-1 1,1 1,0 1,1 1,-1 2,-40 19,38-14,1 1,0 1,0 0,2 2,0 1,1 1,2 1,0 1,-28 39,38-45,0 0,1 1,1 0,1 1,0 0,2 0,0 1,0-1,2 1,1 0,0 0,1 0,1 0,1 0,0 0,2 0,0 0,1 0,1-1,9 21,2-4,1-2,2 0,1-1,39 46,-40-57,1 0,0-1,1-1,2-1,-1-1,43 24,-40-29</inkml:trace>
</inkml:ink>
</file>

<file path=ppt/ink/ink2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07.381"/>
    </inkml:context>
    <inkml:brush xml:id="br0">
      <inkml:brushProperty name="width" value="0.05" units="cm"/>
      <inkml:brushProperty name="height" value="0.05" units="cm"/>
      <inkml:brushProperty name="color" value="#AB008B"/>
      <inkml:brushProperty name="ignorePressure" value="1"/>
    </inkml:brush>
  </inkml:definitions>
  <inkml:trace contextRef="#ctx0" brushRef="#br0">322 217,'3'-2,"-1"1,1 0,-1-1,0 1,1-1,-1 1,0-1,0 0,0 0,0 0,0-1,-1 1,1 0,-1-1,1 1,-1-1,0 1,0-1,0 1,1-6,-1 4,-1-1,-1 1,1 0,0 0,-1 0,0 0,0 0,0 0,0 0,-1 0,0 1,-3-8,-2 1,0 0,0 0,-1 1,0 0,-1 0,0 1,0 0,-18-11,24 17,-1 0,0 0,0 0,0 0,0 0,0 1,0 0,0 0,0 0,-1 0,1 1,0-1,-1 1,1 0,0 1,0-1,-1 1,-7 2,6-1,0 2,1-1,-1 0,1 1,-1 0,1 0,1 1,-1-1,1 1,-1 0,-5 11,-4 4,2 1,1 0,1 1,0 0,2 1,0 0,-5 33,6-19,3 0,0 0,3 0,3 41,1-59,0-1,1 0,1-1,1 1,0-1,1 0,1-1,1 1,19 26,-17-27</inkml:trace>
</inkml:ink>
</file>

<file path=ppt/ink/ink2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07.78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21,'29'0,"14"0,8 0,3 0,1 0,0 0,-2 0,-1-5,-1 0,-2-1,-8 2</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48.463"/>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0,'25'17,"8"13,-1 11,-2 2,-3 1,-5 3,-2-3,-1-5,1-5,-3-4,0-3,5-6,-2-7</inkml:trace>
</inkml:ink>
</file>

<file path=ppt/ink/ink2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08.18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0,'4'0,"6"0,9 0,6 0,6 0,7 0,5 0,4 0,2 0,-4 0,-8 0</inkml:trace>
</inkml:ink>
</file>

<file path=ppt/ink/ink2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10.621"/>
    </inkml:context>
    <inkml:brush xml:id="br0">
      <inkml:brushProperty name="width" value="0.05" units="cm"/>
      <inkml:brushProperty name="height" value="0.05" units="cm"/>
      <inkml:brushProperty name="color" value="#AB008B"/>
      <inkml:brushProperty name="ignorePressure" value="1"/>
    </inkml:brush>
  </inkml:definitions>
  <inkml:trace contextRef="#ctx0" brushRef="#br0">497 251,'8'-16,"0"0,-1-1,-1 0,6-29,-11 43,0-1,-1 0,1 0,-1 1,0-1,0 0,0 0,0 0,-1 1,0-1,1 0,-1 1,-1-1,1 0,0 1,-1 0,0-1,0 1,0 0,0 0,0 0,-1 0,1 0,-1 0,0 1,0-1,0 1,-6-3,-6-2,0 1,-1 0,0 1,1 1,-2 1,-31-3,12 4,-1 2,-39 4,68-3,0 1,0 0,1 1,-1 0,0 0,1 1,0 0,0 0,0 0,0 1,1 0,0 0,0 1,-8 9,4-3,0 0,1 1,0 0,1 0,1 1,-10 23,12-21,1 0,0 0,1 0,1 1,0-1,2 1,0-1,0 1,2 0,0-1,6 24,8 14,1-1,27 54,-1 0,-19-46,-14-43</inkml:trace>
</inkml:ink>
</file>

<file path=ppt/ink/ink2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10.93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51,'46'-9,"23"-2,8 1,0 1,-10 3,-7 2,-7 2,-6 6,-13 1</inkml:trace>
</inkml:ink>
</file>

<file path=ppt/ink/ink2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11.335"/>
    </inkml:context>
    <inkml:brush xml:id="br0">
      <inkml:brushProperty name="width" value="0.05" units="cm"/>
      <inkml:brushProperty name="height" value="0.05" units="cm"/>
      <inkml:brushProperty name="color" value="#AB008B"/>
      <inkml:brushProperty name="ignorePressure" value="1"/>
    </inkml:brush>
  </inkml:definitions>
  <inkml:trace contextRef="#ctx0" brushRef="#br0">394 48,'-3'-3,"1"-1,-1 1,1 0,-1 0,0 0,0 0,-1 0,1 0,0 1,-1 0,0 0,1 0,-1 0,0 0,0 1,0 0,0 0,0 0,-1 0,1 0,-4 1,-3-1,1 1,-1 0,0 1,1 0,-1 0,1 1,-14 5,6 0,0 0,1 2,0 0,0 0,-22 19,30-22,1 1,0 0,1 1,-1-1,1 1,1 1,0-1,0 1,0 0,1 1,-6 15,11-23,-1 1,1 0,-1-1,1 1,0 0,0-1,0 1,0 0,1-1,-1 1,1-1,-1 1,1 0,0-1,0 1,0-1,1 0,-1 1,0-1,1 0,-1 0,1 0,0 0,0 0,0 0,0 0,0-1,0 1,0-1,1 1,4 1,6 3,-1 0,2-1,-1-1,25 5,26 1,1-3,101-2,-152-5,67 0</inkml:trace>
</inkml:ink>
</file>

<file path=ppt/ink/ink2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11.66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0,'33'25,"20"16,4 15,-3 9,-2 2,-10 2,-9 6,-9 3,-9 1,-11-2,-23 0,-24-5,-27-7,-21-6,4-13</inkml:trace>
</inkml:ink>
</file>

<file path=ppt/ink/ink2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14.137"/>
    </inkml:context>
    <inkml:brush xml:id="br0">
      <inkml:brushProperty name="width" value="0.05" units="cm"/>
      <inkml:brushProperty name="height" value="0.05" units="cm"/>
      <inkml:brushProperty name="color" value="#AB008B"/>
      <inkml:brushProperty name="ignorePressure" value="1"/>
    </inkml:brush>
  </inkml:definitions>
  <inkml:trace contextRef="#ctx0" brushRef="#br0">243 610,'0'-10,"-1"0,-1 0,0 1,0-1,0 1,-1-1,-1 1,0 0,0 0,-7-10,-9-12,-36-40,5 4,39 50,0 0,2-1,0 0,1-1,1 0,-6-24,12 38,1 1,0-1,0 0,1 0,0 0,-1 1,1-1,1 0,-1 0,1 0,0 0,0 1,0-1,1 0,0 1,0-1,0 1,0 0,1 0,-1 0,1 0,0 0,0 0,1 1,-1-1,1 1,0 0,0 0,0 0,0 1,7-4,5-1,1 2,-1 0,1 1,0 0,23-1,-10 0,-19 4,0-1,-1 1,1 1,0 0,0 0,16 3,-21-1,1 0,-1 0,0 0,0 1,0 0,-1 0,1 0,0 1,-1 0,0 0,9 9,-7-7,-1 1,1 0,-1 0,0 0,-1 0,0 1,0 0,0 0,-1 1,0-1,-1 1,0 0,0 0,-1 0,1 13,-2 9,-1 0,-2-1,-1 1,-1-1,-12 42,-3 21,18-86,0 1,0-1,1 0,0 1,1 8,3 1</inkml:trace>
</inkml:ink>
</file>

<file path=ppt/ink/ink2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14.471"/>
    </inkml:context>
    <inkml:brush xml:id="br0">
      <inkml:brushProperty name="width" value="0.05" units="cm"/>
      <inkml:brushProperty name="height" value="0.05" units="cm"/>
      <inkml:brushProperty name="color" value="#AB008B"/>
      <inkml:brushProperty name="ignorePressure" value="1"/>
    </inkml:brush>
  </inkml:definitions>
  <inkml:trace contextRef="#ctx0" brushRef="#br0">587 109,'-42'-8,"-25"-3,-15-4,-6 1,5 2,11 0,14 2,13 2,15-2,11 2</inkml:trace>
</inkml:ink>
</file>

<file path=ppt/ink/ink2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14.95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43,'5'-5,"1"1,0-1,1 1,-1 1,1-1,-1 1,1 0,0 0,0 1,1 0,-1 0,0 1,1 0,-1 0,1 1,7 0,-1 1,-1 0,1 1,-1 1,0 0,0 0,0 1,-1 1,15 7,-23-10,0 0,-1 0,1 0,-1 1,1-1,-1 1,0 0,0 0,0 0,-1 0,1 0,-1 0,1 1,-1 0,0-1,0 1,1 5,-2-6,-1 1,0-1,0 0,0 1,0-1,0 0,0 1,-1-1,0 0,0 0,0 0,0 0,0 0,-1 0,1 0,-1 0,0 0,0 0,0-1,0 1,0-1,-4 3,-11 11,-1-1,-1-2,-1 0,-29 15,-3 2,50-29,-1 1,1-1,0 1,-1 0,1-1,0 1,0 0,0 0,1 0,-1 1,0-1,1 0,-1 1,1-1,-2 6,3-7,0 1,0-1,0 1,0 0,1-1,-1 1,1-1,-1 1,1-1,-1 1,1-1,0 1,0-1,0 0,0 1,0-1,0 0,0 0,0 0,0 0,1 0,-1 0,0 0,1 0,-1 0,0-1,1 1,2 0,9 5,0-1,1 0,0-1,-1 0,1-2,16 2,87 2,-104-5,30-1</inkml:trace>
</inkml:ink>
</file>

<file path=ppt/ink/ink2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15.449"/>
    </inkml:context>
    <inkml:brush xml:id="br0">
      <inkml:brushProperty name="width" value="0.05" units="cm"/>
      <inkml:brushProperty name="height" value="0.05" units="cm"/>
      <inkml:brushProperty name="color" value="#AB008B"/>
      <inkml:brushProperty name="ignorePressure" value="1"/>
    </inkml:brush>
  </inkml:definitions>
  <inkml:trace contextRef="#ctx0" brushRef="#br0">938 29,'-3'-3,"-1"1,0 0,0 0,0 0,0 0,0 1,-1 0,1 0,0 0,-1 0,1 0,-1 1,-6 0,-2-1,-434-7,282 10,115-3,27 0,0 1,0 0,-1 2,1 1,-22 5,43-7,0-1,0 1,0 0,0 0,0 0,0 0,0 0,1 0,-1 0,0 0,1 1,-1-1,1 1,-1-1,1 1,0-1,-1 3,-4 10</inkml:trace>
</inkml:ink>
</file>

<file path=ppt/ink/ink2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15.923"/>
    </inkml:context>
    <inkml:brush xml:id="br0">
      <inkml:brushProperty name="width" value="0.05" units="cm"/>
      <inkml:brushProperty name="height" value="0.05" units="cm"/>
      <inkml:brushProperty name="color" value="#AB008B"/>
      <inkml:brushProperty name="ignorePressure" value="1"/>
    </inkml:brush>
  </inkml:definitions>
  <inkml:trace contextRef="#ctx0" brushRef="#br0">299 0,'-14'1,"1"1,-1 0,1 0,-1 2,1-1,0 2,0 0,-17 9,9-3,1 1,1 1,0 0,-20 20,38-33,-5 6,1-1,-1 1,1 0,-9 14,13-20,0 1,1 1,-1-1,0 0,1 0,0 0,-1 0,1 0,0 0,-1 1,1-1,0 0,0 0,0 0,0 1,0-1,0 0,0 0,1 0,-1 0,0 1,1-1,-1 0,1 0,-1 0,1 0,-1 0,1 0,0 0,-1 0,1 0,0 0,0 0,0-1,0 1,0 0,0 0,0-1,0 1,0-1,0 1,2 0,6 3,1-1,0 0,0-1,0 0,0 0,12 0,67-1,-56-1,54-3,123-18,-186 17</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48.82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1107 302,'26'-3,"-5"1,1-1,-1-1,36-12,-53 15,0-1,-1 1,1-1,0 0,0 0,-1 0,0 0,1-1,-1 1,0-1,0 0,0 0,0 0,-1 0,1-1,-1 1,0-1,0 1,0-1,-1 0,1 0,-1 0,0 0,0 0,1-7,-2 5,-1 1,0-1,0 0,0 0,0 1,-1-1,0 1,-1-1,1 1,-1 0,0 0,0 0,0 0,-1 1,1-1,-1 1,-1 0,1 0,0 0,-7-4,-3-1,0 0,0 0,0 1,-1 1,-32-11,28 13,-1 0,0 1,-1 1,-33-1,45 4,0 0,-1 0,1 1,0 1,0 0,0 0,1 0,-1 1,0 1,1-1,0 1,-14 9,-16 17,-1-3,-1-1,-1-2,-1-2,-72 27,57-31,-110 19,130-31,0-2,0-2,0-2,-44-4,74 3,1 1,0-1,-1 0,1 0,0-1,0 0,0 0,0-1,0 1,1-1,-1 0,1-1,0 0,-1 1,-7-10,0-6</inkml:trace>
</inkml:ink>
</file>

<file path=ppt/ink/ink2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16.250"/>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0,'17'0,"1"4,-3 6,-7 9,-6 10,-2 8,-3 6,1 4,0-1,0-1,1-4,4-4,2-5,1-7</inkml:trace>
</inkml:ink>
</file>

<file path=ppt/ink/ink2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17.451"/>
    </inkml:context>
    <inkml:brush xml:id="br0">
      <inkml:brushProperty name="width" value="0.05" units="cm"/>
      <inkml:brushProperty name="height" value="0.05" units="cm"/>
      <inkml:brushProperty name="color" value="#AB008B"/>
      <inkml:brushProperty name="ignorePressure" value="1"/>
    </inkml:brush>
  </inkml:definitions>
  <inkml:trace contextRef="#ctx0" brushRef="#br0">494 47,'-17'-8,"0"1,-1 0,1 1,-1 1,0 1,0 1,-29-2,36 4,-1 1,0 0,0 1,1 1,-1 0,1 1,-1 0,1 0,0 1,0 1,1 0,-20 11,14-4,-1 1,2 0,0 1,-23 28,31-33,1-1,0 1,0 0,1 1,0 0,0-1,1 1,1 1,0-1,-4 21,7-28,0 1,0-1,1 1,-1 0,1-1,0 1,-1-1,2 1,-1-1,0 1,1-1,-1 0,1 1,0-1,0 0,0 0,1-1,-1 1,1 0,-1-1,1 0,0 1,0-1,0 0,0 0,1-1,3 2,10 5,2-1,-1 0,37 6,-35-8,25 5,122 34,-137-34,-1 0,-1 2,42 24,-63-31,0-1,0 1,-1 1,0-1,0 1,0 0,7 10,-12-14,0-1,0 1,0 0,0-1,0 1,0 0,0 0,0 0,-1-1,1 1,-1 0,0 0,1 0,-1 0,0 0,0 0,0 0,0 0,-1 0,1 0,0 0,-1 0,0 0,1 0,-1-1,0 1,0 0,0 0,0-1,0 1,0 0,-1-1,1 0,0 1,-1-1,-1 2,-6 3,-1 0,0 0,0-1,-1 0,1-1,-1 0,0-1,0 0,0 0,-12 0,-22 1,-52 0,76-4,-9 1,18 0,-1 0,1-1,0-1,-1 0,1 0,-22-6,32 6,1 1,0 0,0-1,0 1,0-1,-1 1,1-1,0 0,0 1,0-1,0 0,0 0,0 1,0-1,1 0,-1 0,0 0,0 0,1 0,-1-1,0 1,1 0,0 0,-1 0,1 0,-1-1,1 1,0 0,0 0,0-1,0 1,0 0,0 0,0-1,0 1,0 0,1 0,-1-1,1 1,-1 0,0 0,1 0,0 0,-1-1,1 1,0 0,0 0,1-1,3-4,1-1,-1 1,1 0,1 1,-1 0,9-6,7-2,2 1,37-14,-4 5</inkml:trace>
</inkml:ink>
</file>

<file path=ppt/ink/ink2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18.285"/>
    </inkml:context>
    <inkml:brush xml:id="br0">
      <inkml:brushProperty name="width" value="0.05" units="cm"/>
      <inkml:brushProperty name="height" value="0.05" units="cm"/>
      <inkml:brushProperty name="color" value="#AB008B"/>
      <inkml:brushProperty name="ignorePressure" value="1"/>
    </inkml:brush>
  </inkml:definitions>
  <inkml:trace contextRef="#ctx0" brushRef="#br0">299 0,'-35'28,"4"-2,0 2,2 2,2 0,0 2,-32 51,51-69,0 0,0 0,2 1,0 0,0 0,2 0,0 1,0 0,2 0,0 0,1 0,0 0,1 0,1 0,1 0,0 0,5 18,-4-25,1 1,0 0,0-1,0 0,1 0,1 0,-1-1,2 0,-1 0,1 0,0-1,1 0,9 7,-6-6,0-1,0-1,1 0,0 0,1-1,-1-1,1 0,0-1,20 3,10-1</inkml:trace>
</inkml:ink>
</file>

<file path=ppt/ink/ink2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18.816"/>
    </inkml:context>
    <inkml:brush xml:id="br0">
      <inkml:brushProperty name="width" value="0.05" units="cm"/>
      <inkml:brushProperty name="height" value="0.05" units="cm"/>
      <inkml:brushProperty name="color" value="#AB008B"/>
      <inkml:brushProperty name="ignorePressure" value="1"/>
    </inkml:brush>
  </inkml:definitions>
  <inkml:trace contextRef="#ctx0" brushRef="#br0">542 43,'-22'-9,"0"1,0 0,-46-7,60 14,0 0,1 1,-1 0,1 0,-1 1,1 0,-1 0,1 1,-1 0,1 0,0 1,0 0,0 0,0 0,1 1,-9 6,-10 10,2 2,0 0,1 1,1 1,1 1,1 1,-21 41,27-43,1 1,1 0,1 1,1 1,2-1,0 1,2 0,-3 53,7-72,1 0,0 0,1 0,0-1,0 1,0 0,1 0,0-1,1 1,0-1,0 0,0 0,1 0,0 0,0 0,1-1,0 0,0 0,0 0,1-1,0 1,0-1,0-1,1 1,0-1,0 0,14 5,17 5,-1-3</inkml:trace>
</inkml:ink>
</file>

<file path=ppt/ink/ink2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19.168"/>
    </inkml:context>
    <inkml:brush xml:id="br0">
      <inkml:brushProperty name="width" value="0.05" units="cm"/>
      <inkml:brushProperty name="height" value="0.05" units="cm"/>
      <inkml:brushProperty name="color" value="#AB008B"/>
      <inkml:brushProperty name="ignorePressure" value="1"/>
    </inkml:brush>
  </inkml:definitions>
  <inkml:trace contextRef="#ctx0" brushRef="#br0">600 27,'0'-5,"-8"0,-16-1,-11 2,-13 1,-15 1,-12 1,-7 1,-2-1,9 6,14 5,17 1</inkml:trace>
</inkml:ink>
</file>

<file path=ppt/ink/ink2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19.503"/>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51,'8'-8,"16"-3,11 0,13 3,10 2,4 2,0 2,-7 1,-13 1</inkml:trace>
</inkml:ink>
</file>

<file path=ppt/ink/ink2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19.83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1,'4'33,"2"15,3 8,5-2,0-5,-3-12</inkml:trace>
</inkml:ink>
</file>

<file path=ppt/ink/ink2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20.168"/>
    </inkml:context>
    <inkml:brush xml:id="br0">
      <inkml:brushProperty name="width" value="0.05" units="cm"/>
      <inkml:brushProperty name="height" value="0.05" units="cm"/>
      <inkml:brushProperty name="color" value="#AB008B"/>
      <inkml:brushProperty name="ignorePressure" value="1"/>
    </inkml:brush>
  </inkml:definitions>
  <inkml:trace contextRef="#ctx0" brushRef="#br0">571 91,'-15'-7,"-133"-52,131 53,0 1,-1 1,0 0,0 2,0 0,-29 1,38 2,0 1,1-1,-1 2,0 0,1 0,-1 0,1 1,0 0,0 1,1 0,-1 0,1 0,0 1,0 0,1 1,0-1,0 1,1 0,-8 13,1 0,0 1,2 1,1 0,0 0,1 0,-5 30,3 4,3 0,2 0,3 1,6 83,-3-135,-1 1,0-1,1 1,0-1,0 0,1 1,0-1,-1 0,2 0,-1 0,1 0,-1-1,1 1,0-1,1 1,-1-1,1 0,0 0,0-1,0 1,9 4,11 5</inkml:trace>
</inkml:ink>
</file>

<file path=ppt/ink/ink2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20.484"/>
    </inkml:context>
    <inkml:brush xml:id="br0">
      <inkml:brushProperty name="width" value="0.05" units="cm"/>
      <inkml:brushProperty name="height" value="0.05" units="cm"/>
      <inkml:brushProperty name="color" value="#AB008B"/>
      <inkml:brushProperty name="ignorePressure" value="1"/>
    </inkml:brush>
  </inkml:definitions>
  <inkml:trace contextRef="#ctx0" brushRef="#br0">285 45,'-41'-8,"-23"-3,-4 0,6 3,12 2</inkml:trace>
</inkml:ink>
</file>

<file path=ppt/ink/ink2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20.83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116 22,'14'-2,"-8"2,-1-1,0 0,1 0,-1 0,0-1,0 1,7-5,-13 5,0 1,0-1,-1 0,1 1,0-1,0 1,-1-1,1 1,0-1,-1 1,1 0,0 0,-1 0,-2 0,-8 0,-1 0,0 2,0-1,1 2,-15 3,24-5,-1 1,0-1,0 0,0 1,1 0,-1 0,1 0,-1 0,1 0,0 1,0-1,0 1,0 0,0 0,1 0,-1 0,1 1,0-1,0 1,-2 5,4-7,-1 1,1 0,0-1,0 1,0 0,1 0,-1-1,1 1,-1 0,1-1,0 1,0-1,0 1,0-1,1 1,-1-1,0 0,1 0,0 0,0 0,0 0,-1 0,2 0,-1 0,4 2,4 3,1 0,0 0,1-1,13 5,5-1,0-1,1-1,0-2,47 4,-13-5</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49.92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1,'18'1,"0"0,-1 2,1 0,-1 1,1 1,-1 0,-1 2,1-1,26 17,-13-4,0 1,0 1,46 46,-63-54,-1 0,-1 0,0 1,-1 1,-1-1,0 2,-1-1,0 1,7 23,-9-16,-1 0,0 0,-2 0,-1 1,0-1,-4 37,2-50,-2-1,1 1,-1-1,-1 0,1 1,-2-1,1 0,-1 0,-1-1,-8 14,-4 0,0-2,-29 28,41-43,2-3,1 0,0 0,0 1,-1-1,2 1,-1 0,0-1,0 1,1 0,-1 0,1 0,-1 5,1 7</inkml:trace>
</inkml:ink>
</file>

<file path=ppt/ink/ink2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21.16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0,'45'25,"24"16,8 11,-4 3,-16 6,-12 4,-15 4,-11 3,-10 1,-6 1,-12-4,-21-5,-18-10,-17-10,2-13</inkml:trace>
</inkml:ink>
</file>

<file path=ppt/ink/ink2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22.184"/>
    </inkml:context>
    <inkml:brush xml:id="br0">
      <inkml:brushProperty name="width" value="0.05" units="cm"/>
      <inkml:brushProperty name="height" value="0.05" units="cm"/>
      <inkml:brushProperty name="color" value="#AB008B"/>
      <inkml:brushProperty name="ignorePressure" value="1"/>
    </inkml:brush>
  </inkml:definitions>
  <inkml:trace contextRef="#ctx0" brushRef="#br0">307 2,'-86'-2,"-96"4,180-2,0 0,-1 1,1-1,0 0,0 1,0-1,0 1,0-1,0 1,0 0,0 0,0 0,0 0,0 1,-2 1,4-3,-1 1,1 0,-1 0,1 0,0-1,-1 1,1 0,0 0,0 0,0 0,-1 0,1 0,0 0,0-1,0 1,0 0,0 0,1 0,-1 0,0 0,0 0,1 0,-1-1,1 2,2 4,1 0,0-1,0 0,0 0,0 0,1 0,0-1,6 5,45 31,24 19,-72-52,0 0,-1 1,0 0,0 0,-1 0,0 1,6 11,-12-18,1-1,0 1,0-1,-1 1,1-1,-1 1,1-1,-1 1,0 0,0-1,1 1,-1 0,0-1,0 1,-1 0,1-1,0 1,-1-1,1 1,0-1,-1 1,-1 2,1-2,-1-1,1 1,-1-1,0 1,0-1,0 1,0-1,0 0,0 0,0 0,0 0,0 0,0 0,-3 0,-9 1,-1 1,1-2,0 0,-17-2,23 1,-26-1</inkml:trace>
</inkml:ink>
</file>

<file path=ppt/ink/ink2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22.53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0,'0'5,"4"4,5 11,10 4,10 4,12 0,8 5,4 0,0-6,-3-2,-3-3,-9-4</inkml:trace>
</inkml:ink>
</file>

<file path=ppt/ink/ink2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22.869"/>
    </inkml:context>
    <inkml:brush xml:id="br0">
      <inkml:brushProperty name="width" value="0.05" units="cm"/>
      <inkml:brushProperty name="height" value="0.05" units="cm"/>
      <inkml:brushProperty name="color" value="#AB008B"/>
      <inkml:brushProperty name="ignorePressure" value="1"/>
    </inkml:brush>
  </inkml:definitions>
  <inkml:trace contextRef="#ctx0" brushRef="#br0">338 0,'-62'17,"-30"5,-6-1,13-4</inkml:trace>
</inkml:ink>
</file>

<file path=ppt/ink/ink2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23.181"/>
    </inkml:context>
    <inkml:brush xml:id="br0">
      <inkml:brushProperty name="width" value="0.05" units="cm"/>
      <inkml:brushProperty name="height" value="0.05" units="cm"/>
      <inkml:brushProperty name="color" value="#AB008B"/>
      <inkml:brushProperty name="ignorePressure" value="1"/>
    </inkml:brush>
  </inkml:definitions>
  <inkml:trace contextRef="#ctx0" brushRef="#br0">369 63,'-4'-3,"-10"-7,-1 0,0 1,0 1,-21-8,30 14,0 1,1 0,-1 0,1 0,-1 1,0-1,0 1,1 1,-1-1,0 1,1 0,-1 0,0 1,1-1,0 1,-11 6,6-2,-1 0,1 1,0 1,1 0,0 0,0 1,0 0,2 1,-1 0,1 0,0 0,1 1,0 0,1 0,-7 22,4-7,2 1,0-1,2 1,1-1,1 1,2 34,1-49,0 0,0 0,1 0,1-1,0 1,8 21,-8-28,-1-1,1 1,-1 0,1-1,1 1,-1-1,0 0,1 0,0-1,0 1,0-1,1 0,-1 0,1 0,-1 0,1-1,8 3,8 1</inkml:trace>
</inkml:ink>
</file>

<file path=ppt/ink/ink2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23.517"/>
    </inkml:context>
    <inkml:brush xml:id="br0">
      <inkml:brushProperty name="width" value="0.05" units="cm"/>
      <inkml:brushProperty name="height" value="0.05" units="cm"/>
      <inkml:brushProperty name="color" value="#AB008B"/>
      <inkml:brushProperty name="ignorePressure" value="1"/>
    </inkml:brush>
  </inkml:definitions>
  <inkml:trace contextRef="#ctx0" brushRef="#br0">327 54,'-62'-8,"-29"-7,-3-1,14 2</inkml:trace>
</inkml:ink>
</file>

<file path=ppt/ink/ink2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23.85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172 1,'-8'21,"-3"14,-4 11,-3 1,-3 1,3 1,-1-1,-1 1,4-3,3-7,5-1,3-2,15-4,7-8</inkml:trace>
</inkml:ink>
</file>

<file path=ppt/ink/ink2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24.181"/>
    </inkml:context>
    <inkml:brush xml:id="br0">
      <inkml:brushProperty name="width" value="0.05" units="cm"/>
      <inkml:brushProperty name="height" value="0.05" units="cm"/>
      <inkml:brushProperty name="color" value="#AB008B"/>
      <inkml:brushProperty name="ignorePressure" value="1"/>
    </inkml:brush>
  </inkml:definitions>
  <inkml:trace contextRef="#ctx0" brushRef="#br0">37 0,'12'30,"5"17,-1 9,-4 8,-11 1,-19 2,-18-2,-4-12</inkml:trace>
</inkml:ink>
</file>

<file path=ppt/ink/ink2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25.93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1 123,'432'0,"-408"-1,1-1,28-7,-28 4,51-3,-67 8,40 0,-1-1,92-17,-83 8,111-7,59 16,6 0,-80-11,44-1,-13 1,20-1,-156 16,0 2,58 13,-58-8,0-3,64 2,-59-11,0-2,0-2,61-16,-83 15</inkml:trace>
</inkml:ink>
</file>

<file path=ppt/ink/ink2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27.66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0 114,'0'-2,"1"1,-1 0,1 0,-1 0,1 0,-1 0,1 0,0 0,0 0,-1 0,1 0,0 0,0 1,0-1,0 0,0 1,0-1,0 0,0 1,1-1,27-11,-26 11,12-4,1 0,0 2,0 0,32-2,69 6,-57 0,228-15,-164 5,5-1,174-5,-141 14,161 3,-163 9,51 1,524-12,-482-11,101-2,534 14,-865-1,0-1,43-8,-42 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8:20.00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1,'23'0,"83"-1,204 26,-291-22,28 5,77 22,-109-24,0 0,0 0,-1 1,0 1,0 0,-1 1,0 1,23 21,-15-8,-1 1,-1 1,-1 0,-2 2,25 50,-38-70,0 1,0-1,-1 1,0 0,0-1,-1 1,0 0,0 0,-1 0,0 0,0 0,-3 12,2-15,0 1,-1-1,0 0,0 1,-1-1,1 0,-1 0,0-1,0 1,-1-1,1 1,-1-1,0 0,0 0,-1-1,1 1,-1-1,-5 3,-31 13,-1-1,-1-2,-1-3,-59 12,-13 4,101-24,0-2,0 0,-1 0,-30 0,21-4</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50.92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25,'3'-3,"0"1,0 0,0 0,1 0,-1 0,0 1,1-1,-1 1,1 0,0 0,-1 0,7 0,50-2,-42 2,278 1,-292 0,0 0,0 1,1-1,-1 1,0 0,0 0,0 0,0 1,0-1,0 1,-1 0,1 0,0 0,-1 1,0-1,5 5,-5-2,0-1,0 1,0-1,-1 1,0 0,0 0,0 0,-1 0,1 1,-1-1,-1 0,1 7,4 22,1 0,2 0,1-1,1 0,2 0,28 54,26 57,-58-120,-1 0,-1 0,-1 0,3 34,-7-44,0 0,-1 0,-1 1,0-1,-1 0,0 0,-9 27,8-33,-1 0,0 0,0-1,-1 0,0 0,0 0,0 0,-1-1,0 0,0 0,-1 0,0-1,0 0,-11 6,1-3,-1 0,1 0,-1-2,-1 0,1-2,-1 0,0-1,-35 2,19-5,1-1,0-2,0-2,-36-8,46 5,7 1</inkml:trace>
</inkml:ink>
</file>

<file path=ppt/ink/ink2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38.701"/>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51,'461'20,"-307"-3,532 45,-284-27,6 1,-195-26,293 7,88-33,-286 4,148-12,223-25,-569 40,159-34,-115 15,-4 8,159-1,154 20,-220 3,-52-14,-28 0,-103 10,172 3,-229 0,-1-1,1 0,-1 1,0-1,1 1,-1 0,0 0,0 0,0 0,1 0,-1 0,0 0,3 3,4 7</inkml:trace>
</inkml:ink>
</file>

<file path=ppt/ink/ink2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5:53.498"/>
    </inkml:context>
    <inkml:brush xml:id="br0">
      <inkml:brushProperty name="width" value="0.05" units="cm"/>
      <inkml:brushProperty name="height" value="0.05" units="cm"/>
      <inkml:brushProperty name="color" value="#AB008B"/>
      <inkml:brushProperty name="ignorePressure" value="1"/>
    </inkml:brush>
  </inkml:definitions>
  <inkml:trace contextRef="#ctx0" brushRef="#br0">23815 158,'-649'-58,"471"40,-919-48,735 50,-1214 17,1475 2,-1814 76,340-11,1160-53,-1172 4,-39 1,145 6,1219-24,-1155 44,67-16,-3-44,-1437-99,2488 98,-1449-30,549 21,520 8,647 15,-50-7,65 1,20 7,0 0,-1 0,1 0,0-1,0 1,-1 0,1 0,0 0,0 0,0-1,-1 1,1 0,0 0,0-1,0 1,0 0,0 0,-1-1,1 1,0 0,0 0,0-1,0 1,0 0,0-1,0 1,0 0,0 0,0-1,0 1,0-1,1 0,1-1,-1 1,0 0,1-1,-1 1,1 0,-1 0,1 0,0 0,-1 0,1 1,0-1,3-1,28-9</inkml:trace>
</inkml:ink>
</file>

<file path=ppt/ink/ink2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15.33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1076 127,'0'-4,"0"1,-1-1,1 1,-1 0,0-1,0 1,0 0,0 0,-1-1,1 1,-1 0,0 0,0 1,0-1,-2-3,-1 1,-1 0,1 1,-1-1,0 1,0 0,-12-6,3 4,0 0,-1 1,0 1,0 0,-28-3,-2 4,1 2,-49 6,69-3,0 2,1 1,-1 0,2 2,-34 14,49-18,1 1,0 1,0-1,0 1,1 0,-1 0,1 1,0 0,1 0,-1 1,1-1,-7 13,9-13,0 0,1-1,0 1,0 0,0 1,1-1,0 0,0 0,0 1,1-1,0 0,0 1,0-1,1 0,0 1,1-1,2 8,-2-10,0 0,0 0,0 0,1-1,-1 1,1-1,0 0,0 1,0-1,1-1,-1 1,1 0,-1-1,1 0,0 0,5 2,11 4,-1 0,26 4,-14-3,-12-4,-1 2,1 0,-1 1,34 21,-43-23,-1 1,1 0,-1 1,-1 0,0 0,0 0,0 1,-1 0,0 1,7 16,-5-7,-2 0,0 1,-1-1,-1 1,-1 0,1 32,-9 123,3-164,0 0,-1 0,0 0,0 0,-1 0,0-1,-1 0,0 0,-1 0,0-1,-1 0,0 0,0 0,-13 11,-7 4,-1-1,-1-1,-39 21,41-27,1-1,-2-2,0 0,-1-2,0-1,-1-2,1 0,-2-3,1 0,0-2,-46 0,64-4,1-1,-1 0,1 0,0-1,0-1,0 0,0 0,1-1,-18-11,22 13,1-1,-1 0,1 0,0 0,0-1,0 0,1 0,-1 0,1-1,1 1,-1-1,1 0,0 0,0 0,1-1,-1 1,-1-13,4 15,0 1,0-1,0 0,1 0,-1 0,1 1,0-1,1 1,-1-1,0 0,1 1,0 0,0-1,0 1,0 0,1 0,-1 0,1 1,-1-1,1 0,0 1,0 0,5-3,7-5,0 1,1 1,25-9,-11 5,1 3,1 0,48-6,-30 9</inkml:trace>
</inkml:ink>
</file>

<file path=ppt/ink/ink2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15.920"/>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7,'2'-1,"-1"1,0-1,1 0,-1 0,0 1,1-1,-1 1,1-1,-1 1,1 0,-1-1,1 1,-1 0,1 0,-1 0,1 0,-1 0,1 1,-1-1,1 0,-1 1,1-1,2 2,33 17,148 121,21 14,-187-143,1-1,40 13,-40-16</inkml:trace>
</inkml:ink>
</file>

<file path=ppt/ink/ink2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16.290"/>
    </inkml:context>
    <inkml:brush xml:id="br0">
      <inkml:brushProperty name="width" value="0.05" units="cm"/>
      <inkml:brushProperty name="height" value="0.05" units="cm"/>
      <inkml:brushProperty name="color" value="#AB008B"/>
      <inkml:brushProperty name="ignorePressure" value="1"/>
    </inkml:brush>
  </inkml:definitions>
  <inkml:trace contextRef="#ctx0" brushRef="#br0">598 0,'4'0,"-2"5,-7 4,-10 6,-11 5,-13 2,-9 6,-8 3,-3-1,-4 4,0 0,3-6,3-3,7-7,13-1,11-4</inkml:trace>
</inkml:ink>
</file>

<file path=ppt/ink/ink2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16.770"/>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0,'2'4,"0"0,0-1,0 0,0 1,0-1,1 0,0 0,0 0,0-1,0 1,0-1,4 3,5 5,18 16,1-1,1-2,56 31,112 45,-175-87,110 48,-113-51</inkml:trace>
</inkml:ink>
</file>

<file path=ppt/ink/ink2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17.156"/>
    </inkml:context>
    <inkml:brush xml:id="br0">
      <inkml:brushProperty name="width" value="0.05" units="cm"/>
      <inkml:brushProperty name="height" value="0.05" units="cm"/>
      <inkml:brushProperty name="color" value="#AB008B"/>
      <inkml:brushProperty name="ignorePressure" value="1"/>
    </inkml:brush>
  </inkml:definitions>
  <inkml:trace contextRef="#ctx0" brushRef="#br0">839 0,'4'0,"-3"0,-5 4,-11 6,-15 5,-15 4,-12 3,-10 7,-8 1,-6 5,0 0,0-1,2-3,11-2,12-6,11-8,10-1,10-3</inkml:trace>
</inkml:ink>
</file>

<file path=ppt/ink/ink2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19.753"/>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51,'4'-4,"6"-2,5 1,9 1,7-3,13-1,14 2,14 1,12 2,7 2,2 0,-3 1,-9 0,-13 0,-15 1,-16-1</inkml:trace>
</inkml:ink>
</file>

<file path=ppt/ink/ink2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20.10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1 157,'29'-4,"18"-2,13-3,9-5,1 0,6-1,-3 1,0-1,3-2,2 3,-5 2,-2 0,-12 2</inkml:trace>
</inkml:ink>
</file>

<file path=ppt/ink/ink2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21.13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1639 128,'-50'-25,"-2"3,-1 2,-64-15,80 27,0 1,-1 2,1 1,-1 2,-64 5,93-1,0 0,0 1,0 0,0 0,0 1,1 0,0 0,0 1,0 0,0 1,1-1,0 2,-10 10,-7 9,1 1,-22 35,29-38,0 1,2 0,0 1,2 0,1 1,1 0,2 1,0 0,2 0,-4 40,8-24,2 0,2 0,1-1,16 71,9 44,13 58,4-46,16 76,-52-198,-2 1,-3-1,-1 59,-5-80,-1-1,-2 1,0-1,-2 0,-1-1,-16 36,3-17,-1 0,-46 64,42-71,-2-1,-2-1,-1-2,-2-1,-63 48,79-67,-1-1,0-1,-1 0,0-2,-1 0,0-1,-1-1,1-1,-1-1,0 0,-1-2,1 0,-1-2,-26-1,37-1,0-2,1 1,-1-1,1 0,0-1,0-1,0 1,0-2,1 1,0-1,0-1,0 1,1-1,0-1,1 0,-1 0,1 0,1-1,0 0,0 0,1-1,0 0,0 0,1 0,1 0,0 0,0-1,1 0,0 1,0-17,2 23,0 0,1-1,-1 1,1-1,0 1,0 0,1 0,-1 0,1 0,0 0,0 0,0 0,1 0,-1 1,1-1,0 1,4-4,-1 1,1 1,0 0,1 0,0 0,-1 1,1 0,12-4,17-4</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52.259"/>
    </inkml:context>
    <inkml:brush xml:id="br0">
      <inkml:brushProperty name="width" value="0.05" units="cm"/>
      <inkml:brushProperty name="height" value="0.05" units="cm"/>
      <inkml:brushProperty name="color" value="#AB008B"/>
      <inkml:brushProperty name="ignorePressure" value="1"/>
    </inkml:brush>
  </inkml:definitions>
  <inkml:trace contextRef="#ctx0" brushRef="#br0">571 382,'-94'-1,"-67"0,130 3,0 1,0 1,-33 10,54-11,0 0,0 1,0 1,1 0,0 0,0 0,0 1,0 1,1 0,0 0,1 0,-10 11,13-13,1 0,-1 1,1-1,0 1,0-1,0 1,1 0,0 0,0 0,1 0,-1 0,1 1,1-1,-1 0,1 0,0 1,1-1,-1 0,1 1,1-1,3 12,-4-15,1 1,0-1,1 0,-1 1,1-1,-1 0,1 0,0 0,0-1,0 1,0-1,1 0,-1 0,1 0,-1 0,1 0,0-1,7 2,7 2,0-1,31 3,-43-6,17 1,0 0,0-2,0 0,-1-2,1 0,0-2,0 0,24-9,-38 10,0-1,0 1,0-2,0 1,-1-1,0-1,0 1,-1-1,1-1,-1 1,-1-1,1 0,-1-1,0 0,-1 0,0 0,0 0,-1-1,0 0,-1 0,6-18,-5 3,0 0,-2 0,0-1,-2 1,-1-1,-1 1,0 0,-2-1,-1 2,-1-1,-1 0,-1 1,-1 1,-1-1,-1 1,-1 1,-25-34,30 46,0 1,-1 0,-10-10,16 16,0 1,0 0,0-1,-1 1,1 0,0 0,0 0,-1 0,-2-1,4 2,0 0,0 0,0 0,0 0,0 0,0 0,0 0,0 1,0-1,1 0,-1 0,0 1,0-1,0 0,0 1,0-1,1 1,-1-1,0 1,1 0,-1-1,0 1,1 0,-2 1,-5 11</inkml:trace>
</inkml:ink>
</file>

<file path=ppt/ink/ink2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23.303"/>
    </inkml:context>
    <inkml:brush xml:id="br0">
      <inkml:brushProperty name="width" value="0.05" units="cm"/>
      <inkml:brushProperty name="height" value="0.05" units="cm"/>
      <inkml:brushProperty name="color" value="#AB008B"/>
      <inkml:brushProperty name="ignorePressure" value="1"/>
    </inkml:brush>
  </inkml:definitions>
  <inkml:trace contextRef="#ctx0" brushRef="#br0">300 82,'1'-4,"-1"0,-1 0,1 0,0 0,-1 1,0-1,0 0,0 0,0 0,-1 1,0-1,1 1,-1-1,0 1,-1 0,1 0,-5-5,5 6,-1 1,1 0,0-1,-1 1,1 0,-1 0,1 1,-1-1,1 0,-1 1,0 0,1-1,-1 1,0 0,1 0,-1 1,1-1,-1 0,0 1,1 0,-1 0,1-1,-1 2,1-1,0 0,-1 0,-1 2,-8 5,1 0,1 0,0 1,0 0,0 1,1 0,1 1,-14 20,7-6,1 1,1 0,-10 29,14-29,2 1,1 0,1 0,-3 48,9 114,2-106,-3 124,4 129,0-301,-3-34,-1 0,0 1,1-1,-1 0,1 0,-1 1,1-1,-1 0,1 0,0 0,0 0,0 0,-1 0,1 0,0 0,0 0,1 0,-1 0,0 0,0-1,3 2,5-2</inkml:trace>
</inkml:ink>
</file>

<file path=ppt/ink/ink2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23.636"/>
    </inkml:context>
    <inkml:brush xml:id="br0">
      <inkml:brushProperty name="width" value="0.05" units="cm"/>
      <inkml:brushProperty name="height" value="0.05" units="cm"/>
      <inkml:brushProperty name="color" value="#AB008B"/>
      <inkml:brushProperty name="ignorePressure" value="1"/>
    </inkml:brush>
  </inkml:definitions>
  <inkml:trace contextRef="#ctx0" brushRef="#br0">444 69,'-41'-4,"-27"-2,-18-3,-2-5,0-4,16 1</inkml:trace>
</inkml:ink>
</file>

<file path=ppt/ink/ink2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23.987"/>
    </inkml:context>
    <inkml:brush xml:id="br0">
      <inkml:brushProperty name="width" value="0.05" units="cm"/>
      <inkml:brushProperty name="height" value="0.05" units="cm"/>
      <inkml:brushProperty name="color" value="#AB008B"/>
      <inkml:brushProperty name="ignorePressure" value="1"/>
    </inkml:brush>
  </inkml:definitions>
  <inkml:trace contextRef="#ctx0" brushRef="#br0">93 0,'-17'33,"-5"24,1 14,4 12,5 8,8 6,10 2,12-2,10-10,6-12,5-9,8-13,5-15,1-14,-8-11</inkml:trace>
</inkml:ink>
</file>

<file path=ppt/ink/ink2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24.317"/>
    </inkml:context>
    <inkml:brush xml:id="br0">
      <inkml:brushProperty name="width" value="0.05" units="cm"/>
      <inkml:brushProperty name="height" value="0.05" units="cm"/>
      <inkml:brushProperty name="color" value="#AB008B"/>
      <inkml:brushProperty name="ignorePressure" value="1"/>
    </inkml:brush>
  </inkml:definitions>
  <inkml:trace contextRef="#ctx0" brushRef="#br0">59 0,'17'29,"5"22,-1 15,-4 8,-5 9,-5 7,-3 4,-2-1,-6-4,-11-9,-11-9,-9-14,-7-11,4-14</inkml:trace>
</inkml:ink>
</file>

<file path=ppt/ink/ink2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26.302"/>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0,'42'0,"25"0,15 0,5 0,1 0,-2 0,-8 0,-9 0,-16 0</inkml:trace>
</inkml:ink>
</file>

<file path=ppt/ink/ink2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26.634"/>
    </inkml:context>
    <inkml:brush xml:id="br0">
      <inkml:brushProperty name="width" value="0.05" units="cm"/>
      <inkml:brushProperty name="height" value="0.05" units="cm"/>
      <inkml:brushProperty name="color" value="#AB008B"/>
      <inkml:brushProperty name="ignorePressure" value="1"/>
    </inkml:brush>
  </inkml:definitions>
  <inkml:trace contextRef="#ctx0" brushRef="#br0">61 1,'0'25,"0"16,0 14,-5 10,0 2,-5 2,1-2,0-8,3-11,2-8,-2-12,-1-10</inkml:trace>
</inkml:ink>
</file>

<file path=ppt/ink/ink2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26.98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1137 1,'-12'0,"-22"0,-24 0,-28 0,-25 4,-17 2,-13-1,1-1,9 0,8-3,23 0,27 0</inkml:trace>
</inkml:ink>
</file>

<file path=ppt/ink/ink2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25.48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1,'16'29,"7"22,-2 15,-4 8,-5 5,-5 0,-3-3,-2-8,-2-6,-1-6,4-8,2-13</inkml:trace>
</inkml:ink>
</file>

<file path=ppt/ink/ink2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25.81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1332 1,'-58'0,"-45"0,-28 0,-19 0,-11 0,-4 0,5 4,10 6,9 9,28 1</inkml:trace>
</inkml:ink>
</file>

<file path=ppt/ink/ink2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28.43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1 810,'1'0,"0"-1,0 1,0 0,0-1,-1 1,1-1,0 1,0-1,0 1,-1-1,1 0,0 1,0-1,-1 0,1 0,-1 1,1-1,-1 0,1 0,-1 0,1 0,-1 0,0 0,0 0,1 0,-1 0,0 1,0-3,4-32,-3 29,3-47,14-70,-13 103,0 0,2 1,0 0,1 0,1 1,20-31,0 11,1 1,2 2,1 2,2 0,1 3,1 1,2 1,1 3,1 1,51-22,-73 37,0 1,0 1,0 1,1 1,0 1,0 0,0 2,21-1,-31 3,0 0,-1 1,1 1,0 0,-1 0,1 0,-1 1,0 1,0 0,0 0,0 0,-1 1,0 1,0-1,0 1,0 1,-1-1,10 13,-4-3,-1 2,-1-1,0 1,-2 1,0 0,-1 1,0-1,-2 1,8 41,-6 3,1 121,-7-82,-2-99,1-1,-1 1,0-1,1 0,0 1,0-1,2 5,-3-7,1 0,0 1,-1-1,1 0,0 0,0-1,0 1,0 0,0 0,-1 0,2-1,-1 1,0 0,0-1,0 1,0-1,0 1,0-1,1 0,-1 1,0-1,2 0,17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52.596"/>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1,'17'16,"9"15,5 9,1 7,-1 4,-5 1,-4 0,-5-5,-5-5,-1-11,-2-6,-3-8</inkml:trace>
</inkml:ink>
</file>

<file path=ppt/ink/ink2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28.77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1004 0,'-74'5,"-51"0,-23 1,-13-2,5-1,17-1,23-1,32-1</inkml:trace>
</inkml:ink>
</file>

<file path=ppt/ink/ink2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29.241"/>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0 128,'313'-99,"-271"90,-1 1,2 2,-1 3,0 0,73 7,-112-3,-1-1,1 1,0-1,-1 1,1 0,-1 0,1 0,-1 1,0-1,1 1,-1-1,0 1,0 0,0-1,0 1,0 0,0 1,-1-1,1 0,-1 0,0 1,1-1,-1 0,0 1,0 0,0-1,-1 1,1-1,-1 1,1 0,-1 0,0-1,0 1,-1 3,1 3,0 1,-1-1,-1 1,0-1,0 0,0 1,-1-1,-8 15,3-11,0 0,-1 0,-1-1,0 0,0-1,-20 17,-79 52,85-64,23-15,-1 0,1 0,0 0,-1-1,1 1,0 1,0-1,0 0,0 0,0 0,0 1,0-1,1 0,-2 2,2-3,0 1,0-1,0 1,0-1,0 0,1 1,-1-1,0 1,0-1,0 0,0 1,1-1,-1 0,0 1,0-1,1 0,-1 1,0-1,1 0,-1 1,0-1,1 0,-1 0,0 0,1 1,-1-1,0 0,1 0,-1 0,1 0,0 0,7 2,0-1,0 0,16 0,-22-1,253-16,-49 1,-178 15</inkml:trace>
</inkml:ink>
</file>

<file path=ppt/ink/ink2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30.816"/>
    </inkml:context>
    <inkml:brush xml:id="br0">
      <inkml:brushProperty name="width" value="0.05" units="cm"/>
      <inkml:brushProperty name="height" value="0.05" units="cm"/>
      <inkml:brushProperty name="color" value="#AB008B"/>
      <inkml:brushProperty name="ignorePressure" value="1"/>
    </inkml:brush>
  </inkml:definitions>
  <inkml:trace contextRef="#ctx0" brushRef="#br0">543 1,'-12'1,"-1"0,0 1,1 1,0 0,-1 0,1 1,1 1,-1 0,1 1,0 0,0 1,0 0,-13 12,-4 6,1 0,1 2,-29 40,26-28,2 1,1 2,2 1,2 0,3 2,-16 47,23-52,2 0,2 0,1 0,2 1,2 0,1 0,7 63,-2-77,2 0,0 0,15 40,-17-58,1 0,0 1,0-2,1 1,0-1,0 1,1-1,0-1,1 1,-1-1,1 0,1-1,9 7,-11-10,0 0,0 0,0-1,0 0,1-1,-1 1,1-1,-1 0,1-1,10 0,6-1,37-7,-40 4,25-3</inkml:trace>
</inkml:ink>
</file>

<file path=ppt/ink/ink2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31.300"/>
    </inkml:context>
    <inkml:brush xml:id="br0">
      <inkml:brushProperty name="width" value="0.05" units="cm"/>
      <inkml:brushProperty name="height" value="0.05" units="cm"/>
      <inkml:brushProperty name="color" value="#AB008B"/>
      <inkml:brushProperty name="ignorePressure" value="1"/>
    </inkml:brush>
  </inkml:definitions>
  <inkml:trace contextRef="#ctx0" brushRef="#br0">52 0,'0'8,"0"12,0 10,0 8,0 10,-5 6,0 1,-5 5,1-1,0-1,3-2,2-8,2-6,1-7,1-9</inkml:trace>
</inkml:ink>
</file>

<file path=ppt/ink/ink2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31.83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52,'4'-1,"6"1,9 0,6 0,10 0,9-4,13-1,9 0,5-4,9 1,2 1,-1 1,-4 3,-9 1,-10 1,-16 1</inkml:trace>
</inkml:ink>
</file>

<file path=ppt/ink/ink2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34.07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0,'8'13,"3"7,0 10,-3 7,-2 10,-2 6,-2 1,-1 1,-1-2,-1-4,1-8,0-6,-1-9</inkml:trace>
</inkml:ink>
</file>

<file path=ppt/ink/ink2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34.53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1051 469,'11'-36,"-1"-1,-3 0,0-1,-3 1,0-77,-4 107,-1 0,0 0,-1 0,1 0,-1 1,-1-1,1 0,-1 1,0 0,-1-1,0 1,0 0,0 1,0-1,-1 1,-5-5,2 4,0 0,-1 0,1 1,-1 0,0 1,0 0,0 1,-1-1,0 2,-18-4,11 4,1 0,-1 0,0 2,0 0,0 1,1 1,-20 4,26-4,0 1,0 1,1 0,-1 0,1 1,0 0,0 1,0-1,1 2,0-1,0 1,-11 14,-4 9,-32 55,37-53,-46 56,57-79,-2 0,1-1,-1 0,0 0,-1-1,0 0,0-1,0 0,-1-1,-13 5,6-4,1-1,-1-1,0-1,0-1,0 0,-1-1,-31-3,37 1,0-1,1 0,-1-1,1-1,-1 0,1 0,0-1,1-1,-1 0,1 0,-17-14,1-5</inkml:trace>
</inkml:ink>
</file>

<file path=ppt/ink/ink2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34.890"/>
    </inkml:context>
    <inkml:brush xml:id="br0">
      <inkml:brushProperty name="width" value="0.05" units="cm"/>
      <inkml:brushProperty name="height" value="0.05" units="cm"/>
      <inkml:brushProperty name="color" value="#AB008B"/>
      <inkml:brushProperty name="ignorePressure" value="1"/>
    </inkml:brush>
  </inkml:definitions>
  <inkml:trace contextRef="#ctx0" brushRef="#br0">225 1,'-5'21,"-4"19,-6 15,-4 16,-3 7,-3 7,0 6,-4 0,2-3,6-4,7-4,5-7,5-4,6-9,8-6,10-9,2-12</inkml:trace>
</inkml:ink>
</file>

<file path=ppt/ink/ink2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35.254"/>
    </inkml:context>
    <inkml:brush xml:id="br0">
      <inkml:brushProperty name="width" value="0.05" units="cm"/>
      <inkml:brushProperty name="height" value="0.05" units="cm"/>
      <inkml:brushProperty name="color" value="#AB008B"/>
      <inkml:brushProperty name="ignorePressure" value="1"/>
    </inkml:brush>
  </inkml:definitions>
  <inkml:trace contextRef="#ctx0" brushRef="#br0">50 1,'0'8,"0"11,-5 16,0 13,-5 11,1 13,0 10,3 3,2 1,2-3,5-2,2-7,1-8,-2-15</inkml:trace>
</inkml:ink>
</file>

<file path=ppt/ink/ink2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35.684"/>
    </inkml:context>
    <inkml:brush xml:id="br0">
      <inkml:brushProperty name="width" value="0.05" units="cm"/>
      <inkml:brushProperty name="height" value="0.05" units="cm"/>
      <inkml:brushProperty name="color" value="#AB008B"/>
      <inkml:brushProperty name="ignorePressure" value="1"/>
    </inkml:brush>
  </inkml:definitions>
  <inkml:trace contextRef="#ctx0" brushRef="#br0">2302 1,'-716'44,"9"57,-89-23,789-77,1-1,0 0,0 0,0 1,0 0,0 0,0 1,0-1,-10 6,5 3</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53.06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1051 376,'16'-6,"-1"0,1-1,-1-1,0 0,-1-1,0-1,0 0,16-16,-26 22,0 0,0 0,0-1,0 1,-1-1,0 0,0 0,0 0,-1 0,1 0,-1 0,-1-1,1 1,-1-1,0 1,0-1,0 0,-1 0,0 1,0-1,-1 0,1 1,-1-1,0 0,-1 1,1-1,-1 1,-4-7,1 3,0 0,-1 1,-1 0,1 0,-1 1,0 0,-1 0,0 1,0-1,0 2,-1-1,0 1,0 1,0 0,-1 0,1 0,-16-2,7 2,-1 0,0 1,0 2,0 0,0 0,0 2,1 0,-32 7,34-2,-1 0,1 1,0 0,0 2,1 0,1 0,-1 2,-19 17,13-10,0-2,-39 22,21-19,0-1,-1-3,-1-1,-75 16,99-27,-1 0,0-1,-1 0,1-2,0 0,0-1,0-1,0-1,0-1,0 0,1-1,0-1,-32-15,45 19,0 0,0 0,0-1,0 0,0 1,1-1,-1-1,1 1,0 0,0-1,0 0,0 0,1 1,0-2,-1 1,1 0,1 0,-2-6,2-7</inkml:trace>
</inkml:ink>
</file>

<file path=ppt/ink/ink2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36.06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0,'0'4,"0"10,0 10,0 15,0 8,4 9,2 3,3 0,1-7,2-6,0-9,-3-5,-3-9</inkml:trace>
</inkml:ink>
</file>

<file path=ppt/ink/ink2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36.40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1426 0,'-29'0,"-26"0,-25 0,-23 4,-20 6,-13 5,-8 4,-6 3,7 2,11-3,16-1,18-4,27-8,25-7</inkml:trace>
</inkml:ink>
</file>

<file path=ppt/ink/ink2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36.93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1,'22'1,"0"1,0 1,0 1,-1 1,0 1,0 0,0 2,-1 1,27 14,2 6,-1 3,62 52,-66-47,-2 2,-1 2,-2 1,36 53,-53-64,-1 2,-3 0,0 2,-2 0,-2 0,-1 1,9 44,-12-35,-3-1,-1 1,-2 1,-2-1,-7 65,2-81,-1-1,-2 1,-1-2,-1 1,-2-1,0 0,-2-1,-1 0,-26 39,6-23,-1-2,-56 51,4-5,67-62,9-8</inkml:trace>
</inkml:ink>
</file>

<file path=ppt/ink/ink2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38.21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0 368,'126'-32,"-3"-6,-1-6,124-62,-239 102,12-5,31-22,-46 29,1-1,-2-1,1 1,0 0,-1-1,1 0,-1 0,0 0,0 0,-1 0,1-1,2-8,-4 11,-1 1,0 0,0-1,1 1,-1 0,0-1,0 1,-1 0,1-1,0 1,0 0,-1 0,1-1,0 1,-1 0,1 0,-1-1,0 1,1 0,-1 0,0 0,0 0,0 0,0 0,0 0,0 0,0 0,0 1,0-1,0 0,0 1,0-1,-1 1,1-1,0 1,0-1,-3 1,-3-2,0 0,-1 1,1 0,-1 0,-10 1,0 1,-1 2,1 0,0 1,0 1,1 0,-1 2,1 0,0 1,1 0,0 1,0 1,1 1,-19 17,9-6,2 0,0 2,2 1,0 1,2 0,-28 51,38-60,1 1,0 0,1 0,1 1,1 0,0 0,2 0,0 1,1-1,1 1,1-1,2 21,-1-34,0 0,1 0,0-1,0 1,0 0,1-1,0 1,0-1,0 0,1 0,-1 0,10 8,-6-7,0 0,1 0,0-1,1 0,-1 0,1-1,13 5,3-1,1-1,0-2,0-1,0-1,30 0,4-4,0-2,0-3,0-2,88-25,-26-3</inkml:trace>
</inkml:ink>
</file>

<file path=ppt/ink/ink2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38.588"/>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51,'5'0,"4"0,14 0,16 0,13 0,15-4,16-2,15-3,8-1,6 2,-3 2,-8 2,-17 2,-22 1</inkml:trace>
</inkml:ink>
</file>

<file path=ppt/ink/ink2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38.983"/>
    </inkml:context>
    <inkml:brush xml:id="br0">
      <inkml:brushProperty name="width" value="0.05" units="cm"/>
      <inkml:brushProperty name="height" value="0.05" units="cm"/>
      <inkml:brushProperty name="color" value="#AB008B"/>
      <inkml:brushProperty name="ignorePressure" value="1"/>
    </inkml:brush>
  </inkml:definitions>
  <inkml:trace contextRef="#ctx0" brushRef="#br0">270 0,'-2'0,"-1"1,0-1,0 1,1 0,-1-1,1 1,-1 0,0 1,1-1,0 0,-1 1,1-1,0 1,0 0,0 0,0 0,0 0,0 0,0 0,1 0,-1 1,1-1,0 1,-1-1,1 1,0-1,0 5,-3 3,2 1,-1 0,1 0,1 0,-1 17,3-10,1-1,1 0,0 0,1 0,0 0,2 0,9 19,61 111,-53-107,8 15,-6-13,-2 0,-1 1,-3 1,17 55,-34-92,-1 1,1-1,-1 0,-1 1,1-1,-1 1,-1-1,-1 15,0-18,1 0,0 0,-1 0,0 0,0 0,0 0,0 0,-1-1,1 1,-1-1,0 0,0 0,0 0,-1 0,1 0,-6 3,0-1,-1 1,0-1,-1-1,1 0,-1-1,0 0,0 0,0-1,0-1,0 0,-1 0,1-1,0 0,0-1,-1-1,1 1,0-2,0 0,1 0,-14-6,11 3,-1-1,1 0,0 0,1-2,0 1,0-2,1 1,0-2,1 1,0-2,1 1,0-1,0-1,-11-24,1-9,7 6</inkml:trace>
</inkml:ink>
</file>

<file path=ppt/ink/ink2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40.75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97,'83'-27,"0"4,169-22,-248 44,0 1,0 0,0 0,0 0,0 0,0 1,0-1,0 1,0 0,0 1,0-1,-1 0,1 1,0 0,-1 0,0 0,4 3,-5-3,-1 0,1 0,-1 0,0 1,1-1,-1 0,0 1,-1-1,1 0,0 1,-1-1,1 1,-1-1,0 1,1 0,-1-1,-1 1,1-1,0 1,-1-1,1 1,-1-1,0 1,1-1,-1 0,0 1,-3 3,-1 3,0 0,-1 0,0-1,-1 0,0 0,0-1,-1 1,-14 10,-73 44,92-61,-51 29,-39 25,80-47,2 0,-1 1,2 1,-1 0,-10 13,20-22,0 0,-1 1,1-1,0 1,1-1,-1 1,0-1,0 1,1-1,-1 1,0 0,1-1,0 1,-1 0,1 0,0-1,0 1,0 0,0 2,1-3,0 0,-1 1,1-1,0 0,-1 1,1-1,0 0,0 0,0 0,0 0,0 0,1 0,-1 0,0 0,0 0,1 0,1 0,6 3,0-1,-1-1,1 0,0 0,17 1,72 4,0-5,0-4,143-22,-182 14</inkml:trace>
</inkml:ink>
</file>

<file path=ppt/ink/ink2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41.08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1,'4'20,"1"16,1 10,-2 5,3-2,4-5,5-5,4-11,2-9,-2-7</inkml:trace>
</inkml:ink>
</file>

<file path=ppt/ink/ink2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41.440"/>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1,'21'25,"11"20,4 16,0 5,-2 0,-2-3,-3-8,-6-9,-3-13,-5-12</inkml:trace>
</inkml:ink>
</file>

<file path=ppt/ink/ink2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41.77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1399 1,'-21'0,"-23"0,-21 0,-20 0,-16 0,-17 0,-8 4,-8 2,-1 3,0 1,8 3,16 2,23 4,23 3,22-3</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21.031"/>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0 686,'1'-58,"3"0,2 0,2 1,4 0,19-62,-19 82,26-60,-32 86,-1 0,2 1,-1 0,2 0,-1 0,1 1,0 0,1 0,15-11,16-13,-40 33,0 0,1 0,-1 0,0 0,0 0,1 0,-1 0,0 0,0 0,1 0,-1 0,0 0,0 0,1 0,-1 0,0 0,0 0,0 0,1 0,-1 0,0 1,0-1,1 0,-1 0,0 0,0 0,0 1,0-1,1 0,-1 0,0 0,0 1,0-1,0 0,0 0,0 1,0-1,1 0,-1 0,0 0,0 1,0-1,0 0,0 0,0 1,0-1,0 1,1 15,-1-14,-4 77,2-56,1-1,0 1,2-1,0 1,2-1,7 31,-7-43,2-1,-1 0,1-1,1 1,-1-1,2 0,-1-1,1 1,0-1,0 0,11 7,-1-2,0 0,1-1,0-1,29 11,-4-7,0-2,1-2,1-2,-1-2,1-1,0-3,80-6,-107 2,0-1,0 0,-1-2,1 0,-1-1,0-1,0 0,-1-1,0-1,-1 0,1-1,-2-1,0-1,0 0,-1 0,0-2,18-24,-17 18,-1 0,-1-1,0 0,-2-1,0 0,-2-1,0 0,-2 0,0-1,-2 0,0 1,0-47,-5 62,0 8</inkml:trace>
</inkml:ink>
</file>

<file path=ppt/ink/ink2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43.671"/>
    </inkml:context>
    <inkml:brush xml:id="br0">
      <inkml:brushProperty name="width" value="0.05" units="cm"/>
      <inkml:brushProperty name="height" value="0.05" units="cm"/>
      <inkml:brushProperty name="color" value="#AB008B"/>
      <inkml:brushProperty name="ignorePressure" value="1"/>
    </inkml:brush>
  </inkml:definitions>
  <inkml:trace contextRef="#ctx0" brushRef="#br0">470 180,'5'-8,"1"-1,-1 0,-1 0,0 0,0-1,-1 1,4-19,-6 25,-1 0,0 1,1-1,-1 0,-1 0,1 1,0-1,-1 0,1 1,-1-1,0 0,0 1,0-1,0 1,0-1,0 1,-1-1,1 1,-1 0,0 0,0 0,0 0,0 0,0 0,0 1,0-1,0 0,-1 1,1 0,-1 0,1-1,-1 2,-3-2,-9-2,0 1,0 0,0 1,0 1,0 0,0 1,-1 1,1 0,0 1,0 1,0 0,1 1,-1 1,1 0,0 1,0 0,0 1,1 1,0 0,1 1,0 0,0 1,-10 12,9-6,1 2,1-1,0 1,2 1,0 0,1 0,1 1,1 0,0 0,2 1,-2 23,-1 30,6 132,2-144,1 47,-1-69</inkml:trace>
</inkml:ink>
</file>

<file path=ppt/ink/ink2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44.002"/>
    </inkml:context>
    <inkml:brush xml:id="br0">
      <inkml:brushProperty name="width" value="0.05" units="cm"/>
      <inkml:brushProperty name="height" value="0.05" units="cm"/>
      <inkml:brushProperty name="color" value="#AB008B"/>
      <inkml:brushProperty name="ignorePressure" value="1"/>
    </inkml:brush>
  </inkml:definitions>
  <inkml:trace contextRef="#ctx0" brushRef="#br0">389 44,'-58'-8,"-28"-3,-7 1,8 1,19 3</inkml:trace>
</inkml:ink>
</file>

<file path=ppt/ink/ink2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44.33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1,'12'29,"9"18,4 13,3 9,0 2,0-4,-1-4,-5-10,-2-13,-4-13</inkml:trace>
</inkml:ink>
</file>

<file path=ppt/ink/ink2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44.66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1209 0,'-25'0,"-20"0,-24 4,-25 6,-21 1,-16 2,-7 0,0 1,6-1,18 0,19-1,27 2,24-3</inkml:trace>
</inkml:ink>
</file>

<file path=ppt/ink/ink2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46.50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1747 202,'1'-1,"-1"0,1 0,-1 0,1 0,-1 0,1 0,-1 0,1 0,-1 0,0 0,0 0,0 0,1 0,-1-1,0 1,0 0,-1 0,1 0,0 0,0 0,0 0,-1 0,1 0,-1 0,1 0,-1 0,1 0,-1 0,1 0,-1 0,0 0,0 0,1 0,-1 1,0-1,0 0,-2 0,-35-27,37 27,-15-8,-108-60,103 58,0 2,-1 1,0 0,-24-4,7 7,0 2,0 2,-49 4,5 0,75-3,-119 5,108-3,1 2,-1-1,1 2,-32 13,-212 117,190-95,36-22,-1-1,0-2,-1-2,-1-1,0-2,-1-2,1-1,-1-3,-1 0,-76-6,114 2,1 0,-1 0,0-1,1 1,-1-1,0 0,1 0,-1 0,1 0,-1 0,1 0,0-1,-5-3,7 5,0-1,-1 1,1-1,0 1,-1-1,1 1,0-1,0 1,-1-1,1 0,0 1,0-1,0 1,0-1,0 0,0 1,0-1,0 0,0 1,0-1,0 1,0-1,1-1,-1 1,1-1,0 0,0 1,1-1,-1 1,0-1,0 1,1 0,-1-1,1 1,2-2,14-7,0 0,0 1,1 0,36-10,83-15,-55 17</inkml:trace>
</inkml:ink>
</file>

<file path=ppt/ink/ink2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46.87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1,'0'0</inkml:trace>
</inkml:ink>
</file>

<file path=ppt/ink/ink2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47.353"/>
    </inkml:context>
    <inkml:brush xml:id="br0">
      <inkml:brushProperty name="width" value="0.05" units="cm"/>
      <inkml:brushProperty name="height" value="0.05" units="cm"/>
      <inkml:brushProperty name="color" value="#AB008B"/>
      <inkml:brushProperty name="ignorePressure" value="1"/>
    </inkml:brush>
  </inkml:definitions>
  <inkml:trace contextRef="#ctx0" brushRef="#br0">492 625,'80'-37,"16"-8,-92 43,0 0,0 0,0-1,0 0,0 0,-1 0,0 0,1-1,4-6,-8 9,1 0,-1 0,1 0,-1 0,0 0,1 0,-1 0,0 0,0 0,0 0,0 0,0 0,0 0,0 0,0 0,0 0,0 0,-1 0,1-1,-1 0,0 0,0 1,-1-1,1 1,0-1,0 1,-1 0,1-1,-1 1,1 0,-1 0,0 0,1 0,-3 0,-13-7,0 2,0 0,-1 1,0 1,1 1,-2 0,-22 1,5 1,1 2,-65 10,70-5,0 1,1 1,0 2,-51 23,68-27,1 0,0 1,0 0,1 0,0 1,0 0,1 1,0 0,0 1,1 0,0 0,1 1,0-1,-6 15,11-20,0 1,0-1,1 0,0 1,0-1,0 1,1-1,0 1,0-1,0 1,0 0,1-1,0 1,3 8,-1-7,0 0,0 0,1-1,0 1,0-1,1 0,0 0,0 0,10 8,-1-2,1-1,1-1,-1-1,2 0,-1-1,1 0,1-1,19 4,1-2,0-2,0-1,1-2,0-1,0-3,67-7,-93 5,-1 0,0-1,1 0,-1-1,0 0,-1-1,1-1,-1 0,0 0,-1-1,1 0,-1-1,-1 0,1-1,-1 0,-1 0,0-1,0 0,-1 0,0-1,-1 0,0 0,-1-1,0 0,-1 0,4-16,3-25,-2 0,-2-1,-2 0,-3 0,-3 0,-7-60,5 88,0 0,-2 0,-1 0,-2 1,0 0,-1 1,-15-27,9 24</inkml:trace>
</inkml:ink>
</file>

<file path=ppt/ink/ink2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47.81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123 1,'0'73,"-4"0,-2 1,-4-2,-21 83,9-79,10-36,1 0,1 1,-6 83,15-118,1 0,0 0,1 0,0 0,0-1,0 1,1 0,-1 0,1-1,1 1,-1-1,1 1,0-1,0 0,7 8,-4-7,1 1,1-1,-1-1,1 1,-1-2,1 1,1-1,-1 0,14 4,24 6,0-1,1-3,0-2,66 3,194-9,-288-2,16-1</inkml:trace>
</inkml:ink>
</file>

<file path=ppt/ink/ink2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48.63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1384 317,'4'-9,"0"-1,0 0,-1-1,0 1,-1 0,0-1,0-17,-1 22,-1 0,0 0,-1 0,1 0,-1 0,0 1,-1-1,1 0,-1 1,0-1,-1 1,1 0,-1-1,0 1,-5-5,-3-1,0 1,-1 0,-1 0,0 2,0 0,0 0,-1 1,-22-8,13 7,0 1,0 1,-1 1,-45-4,48 9,0 1,-1 0,1 2,0 0,-25 8,-102 40,89-30,-188 55,205-66,0-2,0-3,-1-1,-44-1,73-4,0-1,0 0,1-1,-1 0,1-1,-1-1,2 0,-1-1,0 0,1-1,0-1,1 1,0-2,-12-10,7 2</inkml:trace>
</inkml:ink>
</file>

<file path=ppt/ink/ink2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49.836"/>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0 173,'0'-4,"5"-1,4-5,10-3,10-5,12-3,12-3,9 4,7 1,4 3,-3 4,-4 5,-9 3,-15 7,-14 2</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22.57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198 3,'-2'1,"1"1,-1-1,1 1,-1 0,1 0,-1-1,1 1,0 0,0 0,0 0,0 0,0 0,0 0,1 1,-1-1,1 0,-1 0,1 0,0 1,0-1,0 0,0 0,0 1,1-1,-1 0,1 0,-1 0,1 1,0-1,0 0,0 0,0 0,0 0,0 0,1-1,-1 1,1 0,1 1,3 3,0-1,1 0,-1 0,1 0,0-1,0 0,1-1,-1 0,11 3,6 1,1-1,42 4,-55-9,0 0,0-1,0-1,0 0,0 0,0-1,21-7,-29 7,1 0,-2 0,1-1,0 0,0 1,-1-1,0 0,1-1,-1 1,0-1,-1 1,1-1,-1 0,1 0,-1 0,2-7,-3 9,0-1,0 0,0 1,0-1,-1 0,1 1,-1-1,0 0,0 0,0 1,0-1,0 0,-1 0,1 1,-1-1,1 0,-1 1,0-1,0 0,-1 1,1-1,0 1,-1 0,0 0,1-1,-1 1,-4-3,6 5,0-1,-1 1,1 0,-1-1,1 1,-1 0,1 0,0 0,-1-1,1 1,-1 0,1 0,-1 0,1 0,-1 0,1 0,-1 0,1 0,-1 0,1 0,-1 0,1 0,-1 1,1-1,-1 0,1 0,-1 0,1 1,-1-1,1 0,0 1,-1-1,1 0,-1 1,1-1,0 0,-1 1,1-1,0 1,0-1,-1 0,1 1,0-1,0 1,0-1,0 1,-1-1,1 1,-7 26,2 15,3-1,2 54,1-56,-1-1,-11 75,9-101,-1 1,0-1,-2 0,1-1,-1 1,-1-1,0 0,0 0,-1-1,-1 1,1-2,-2 1,-10 9,2-5,0-1,-1 0,0-2,-1 0,0-1,-1 0,0-2,-1-1,0 0,0-2,0 0,-1-1,-41 2,58-6,0 0,0-1,-1 1,1-1,0 0,0 0,0-1,0 0,1 0,-1 0,0 0,-7-5,10 5,0 0,0 0,0 1,0-1,1 0,-1-1,1 1,-1 0,1 0,0-1,0 1,0-1,0 1,0-1,0 1,1-1,0 1,-1-1,1 1,0-1,0 0,0 1,0-1,1 0,-1 1,2-4,7-20</inkml:trace>
</inkml:ink>
</file>

<file path=ppt/ink/ink2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50.173"/>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0 148,'5'0,"4"0,10 0,15-4,17-2,21-3,19-5,15-4,6-3,0-2,-6 2,-13 6,-18 4,-21 5</inkml:trace>
</inkml:ink>
</file>

<file path=ppt/ink/ink2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52.53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126 1000,'0'0,"0"0,1 0,-1 0,0 0,0 0,0-1,1 1,-1 0,0 0,0 0,0 0,0-1,1 1,-1 0,0 0,0 0,0-1,0 1,0 0,0 0,0-1,0 1,0 0,0 0,0-1,1 1,-1 0,0 0,-1-1,1 1,0 0,0 0,0 0,0-1,0 1,0 0,0 0,0-1,0 1,0 0,-1 0,1 0,0-1,0 1,0 0,0 0,-1 0,1 0,0-1,0 1,0 0,-1 0,-12-18,9 12,-11-15,2-2,0 1,2-2,1 1,0-2,2 1,1-1,0 0,2-1,2 0,-2-46,4 38,1 1,10-64,-7 80,1 0,1 0,1 0,1 0,0 1,1 0,12-19,0 5,1 1,2 1,0 1,2 0,1 2,1 2,58-41,-72 56,1 0,0 1,1 0,-1 1,1 0,0 2,1 0,-1 0,1 1,0 1,0 1,0 0,-1 1,1 1,0 0,0 1,0 1,-1 1,1 0,17 7,-16-4,0 1,-1 1,0 0,-1 0,0 2,0 0,-1 1,-1 0,0 1,0 1,-1 0,-1 0,-1 1,0 0,-1 1,0 1,-1-1,10 34,-5-5,-3 0,9 92,-14 94,-5-227,0 2,0-1,0 0,-1 0,0 1,-2 8,-3-3</inkml:trace>
</inkml:ink>
</file>

<file path=ppt/ink/ink2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52.918"/>
    </inkml:context>
    <inkml:brush xml:id="br0">
      <inkml:brushProperty name="width" value="0.05" units="cm"/>
      <inkml:brushProperty name="height" value="0.05" units="cm"/>
      <inkml:brushProperty name="color" value="#AB008B"/>
      <inkml:brushProperty name="ignorePressure" value="1"/>
    </inkml:brush>
  </inkml:definitions>
  <inkml:trace contextRef="#ctx0" brushRef="#br0">921 0,'-920'0,"921"0</inkml:trace>
</inkml:ink>
</file>

<file path=ppt/ink/ink2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53.803"/>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1,'1'0,"0"0,0 0,0 1,0-1,0 0,0 1,-1-1,1 1,0-1,0 1,-1-1,1 1,0 0,-1-1,1 1,0 0,-1-1,1 1,-1 0,0 0,1 0,-1 0,1-1,-1 1,0 0,0 0,1 1,4 29,-5-28,1 34,-1-1,-2 1,-6 37,-3 31,8-25,4 0,13 101,-12-153,-2-22,0 1,1-1,-1 1,1 0,1-1,-1 1,1-1,0 0,0 1,5 7,-1-12,-2-7</inkml:trace>
</inkml:ink>
</file>

<file path=ppt/ink/ink2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6:54.38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1469 15,'8'-8,"-15"3,-21 3,-372 33,-15 1,-127 17,537-49,-4 1,0 0,0 0,1 1,-1 0,0 1,1 0,-10 4,38-2,2-4</inkml:trace>
</inkml:ink>
</file>

<file path=ppt/ink/ink2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7:00.871"/>
    </inkml:context>
    <inkml:brush xml:id="br0">
      <inkml:brushProperty name="width" value="0.05" units="cm"/>
      <inkml:brushProperty name="height" value="0.05" units="cm"/>
      <inkml:brushProperty name="color" value="#AB008B"/>
      <inkml:brushProperty name="ignorePressure" value="1"/>
    </inkml:brush>
  </inkml:definitions>
  <inkml:trace contextRef="#ctx0" brushRef="#br0">242 152,'0'-8,"0"0,0-1,1 1,0 0,1-1,-1 1,2 0,-1 0,6-10,-6 14,1 0,0 0,-1 1,2-1,-1 1,0 0,0 0,1 0,0 0,-1 1,1 0,0-1,0 1,1 1,-1-1,0 1,1-1,8 0,2-1,0 0,1 2,-1 0,1 1,-1 0,1 1,-1 1,1 0,-1 1,15 6,-23-7,-1 1,1-1,-1 1,0 1,0-1,0 1,0 1,-1-1,1 1,-1-1,0 2,-1-1,1 0,-1 1,0 0,0 0,-1 0,0 0,0 1,0-1,-1 1,0 0,0 0,0 7,-1-8,-1 0,0 0,0 0,-1-1,0 1,0 0,0 0,0 0,-1-1,0 1,-1-1,1 1,-1-1,0 0,0 0,0 0,-1 0,0-1,0 1,0-1,-7 5,-10 8,-2 0,0-2,-34 18,23-15,-2 3,-2-1,-46 17,68-32,0 0,0-1,0 0,0-2,0 0,-1 0,1-2,-29-2,40 1,1 0,-1-1,0 1,1-1,0-1,-1 1,1 0,0-1,0 0,1 0,-1 0,0 0,1-1,0 0,0 1,0-1,0 0,1 0,-1-1,1 1,0 0,1-1,-3-6,3 8,0 0,0-1,0 1,0-1,1 1,-1-1,1 1,0-1,0 1,0-1,0 1,1-1,-1 1,1-1,0 1,0 0,0-1,1 1,-1 0,1 0,0 0,0 0,0 0,0 0,0 1,1-1,-1 1,1-1,-1 1,1 0,0 0,3-2,6 0,1-1,-1 2,1-1,0 2,0 0,0 0,22 1,-17 2,0 0,0 0,0 2,0 0,18 7,-19-4,-1 2,0 0,0 1,23 18,-25-17,0 0,0-2,1 1,0-2,0 0,20 6,75 8,3 0,-90-14</inkml:trace>
</inkml:ink>
</file>

<file path=ppt/ink/ink2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7:03.553"/>
    </inkml:context>
    <inkml:brush xml:id="br0">
      <inkml:brushProperty name="width" value="0.05" units="cm"/>
      <inkml:brushProperty name="height" value="0.05" units="cm"/>
      <inkml:brushProperty name="color" value="#AB008B"/>
      <inkml:brushProperty name="ignorePressure" value="1"/>
    </inkml:brush>
  </inkml:definitions>
  <inkml:trace contextRef="#ctx0" brushRef="#br0">598 72,'-37'-16,"-1"2,-1 2,-53-10,77 19,-1 1,0 0,0 1,0 1,0 1,0 0,0 1,1 0,-1 2,1 0,-22 8,35-11,-1 0,1 0,-1 1,1-1,0 0,-1 1,1 0,0-1,0 1,0 0,0 0,1 0,-1 1,0-1,1 0,0 1,-1-1,1 1,-1 3,1-3,1-1,0 1,0-1,0 1,1-1,-1 1,0-1,1 1,0-1,-1 1,1-1,0 1,1-1,-1 0,0 0,0 0,1 0,-1 0,1 0,0 0,2 2,13 11,1 0,1-1,0-1,26 13,-22-14,-1 1,-1 2,25 21,-34-26,-2 1,1 1,-2 0,1 0,8 17,-16-25,0 0,0 0,0 1,-1-1,0 0,0 1,0-1,0 0,0 10,-1-12,-1 1,1-1,-1 1,1-1,-1 1,0-1,0 1,0-1,0 0,0 0,-1 1,1-1,-1 0,1 0,-1 0,0 0,0-1,-3 3,-4 2,0 0,0-1,-1 0,0-1,0 0,0 0,0-1,0-1,-14 2,-16 1,-43 0,69-4,7-1,-13 1,0-1,0 0,-34-6,50 5,0 0,0 1,0-1,0-1,0 1,1-1,-1 1,0-1,1 0,-1 0,1-1,0 1,0-1,0 1,0-1,0 0,1 0,-1 0,1-1,0 1,0 0,0-1,0 0,1 1,-2-6,-1-12</inkml:trace>
</inkml:ink>
</file>

<file path=ppt/ink/ink2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7:03.887"/>
    </inkml:context>
    <inkml:brush xml:id="br0">
      <inkml:brushProperty name="width" value="0.05" units="cm"/>
      <inkml:brushProperty name="height" value="0.05" units="cm"/>
      <inkml:brushProperty name="color" value="#AB008B"/>
      <inkml:brushProperty name="ignorePressure" value="1"/>
    </inkml:brush>
  </inkml:definitions>
  <inkml:trace contextRef="#ctx0" brushRef="#br0">24 1,'-5'25,"0"12,-1 9,2 0,1-8</inkml:trace>
</inkml:ink>
</file>

<file path=ppt/ink/ink2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7:04.28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0 191,'20'133,"-14"-115,-6-18,0 0,1 0,-1 0,0 0,0 0,1 0,-1 0,0 0,1 0,-1 1,0-1,0 0,1 0,-1 0,0-1,0 1,1 0,-1 0,0 0,1 0,-1 0,0 0,0 0,1 0,-1 0,0-1,0 1,0 0,1 0,-1 0,0-1,0 1,0 0,1-1,19-32,-11 16,8-8,1 1,1 1,2 0,0 1,1 2,1 0,1 1,0 2,2 0,0 2,0 1,1 1,40-13,-59 23,0 1,1 0,-1 1,1 0,-1 0,1 1,-1 0,1 0,-1 1,1 0,-1 1,11 2,-9 0,0 0,-1 1,1 0,-1 1,0 0,0 0,-1 1,1 0,8 10,-1-1,-2 0,0 1,0 0,-2 2,0-1,-1 1,-1 1,-1 0,0 0,5 24,-8-15</inkml:trace>
</inkml:ink>
</file>

<file path=ppt/ink/ink2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7:04.737"/>
    </inkml:context>
    <inkml:brush xml:id="br0">
      <inkml:brushProperty name="width" value="0.05" units="cm"/>
      <inkml:brushProperty name="height" value="0.05" units="cm"/>
      <inkml:brushProperty name="color" value="#AB008B"/>
      <inkml:brushProperty name="ignorePressure" value="1"/>
    </inkml:brush>
  </inkml:definitions>
  <inkml:trace contextRef="#ctx0" brushRef="#br0">638 100,'-7'-8,"0"1,0-1,-1 2,0-1,-1 1,1 0,-1 1,0 0,-1 0,1 1,-1 0,0 1,-11-3,-6 0,0 1,-1 1,-47 0,57 4,0 1,1 1,-1 1,0 0,1 2,-1 0,1 0,1 2,-30 15,34-15,1 0,0 0,1 1,0 0,0 0,1 2,0-1,0 1,1 0,1 1,0-1,0 2,1-1,-6 16,10-24,1 0,0 1,0-1,0 0,1 0,-1 1,1-1,0 0,0 1,0-1,0 0,0 1,1-1,-1 0,1 0,0 1,0-1,1 0,-1 0,0 0,1 0,0 0,0 0,0-1,0 1,0-1,0 1,1-1,-1 0,1 0,0 0,-1 0,1 0,0-1,5 3,6 2,1-1,0 0,1-1,-1 0,1-2,18 2,381 1,-306-7,-71 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23.54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151 1,'-1'6,"-1"1,0-1,0 0,0 0,-1 0,0 0,0-1,-1 1,-7 9,-4 6,0 6,1 1,1 1,2 0,0 0,2 1,-6 38,8-22,2 1,2 0,5 69,-2-105,1 0,1 0,0 0,0 0,1 0,0 0,1-1,10 21,-11-27,0 1,0-1,0 0,1 0,0 0,-1-1,1 1,1-1,-1 0,0 0,1 0,0-1,-1 1,1-1,0-1,0 1,0 0,0-1,1 0,-1-1,6 1,-3 0,1-1,-1 1,1-2,-1 0,1 0,-1 0,0-1,1 0,-1-1,0 1,9-6,10-10</inkml:trace>
</inkml:ink>
</file>

<file path=ppt/ink/ink2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7:06.95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50,'23'-2,"0"0,0-2,44-12,-40 8,1 1,29-2,-48 8,0 1,1 0,-1 0,0 1,0 0,0 1,0-1,0 2,0 0,11 5,-16-7,-1 1,1 0,-1 0,1 1,-1-1,0 1,0-1,0 1,0 0,-1 0,1 0,-1 1,0-1,0 1,0-1,0 1,-1 0,1-1,-1 1,0 0,0 0,0 0,-1 0,1 0,-1 0,0 0,0 0,-1 0,1 0,-1 0,0 0,0 0,0 0,0 0,-1-1,0 1,1 0,-1-1,-1 1,1-1,0 0,-1 0,-3 3,-16 16,-1-1,-50 35,42-33,-33 29,63-51,-23 27,24-27,-1 0,1-1,0 1,-1 0,1 0,0 0,0-1,-1 1,1 0,0 0,0 0,0-1,0 1,0 0,0 0,0 0,0 0,1-1,-1 1,0 0,0 0,1 0,-1-1,0 1,1 0,-1 0,1-1,-1 1,1 0,-1-1,1 1,0-1,-1 1,1-1,0 1,-1-1,1 1,0-1,0 0,-1 1,3-1,10 5,1-1,1-1,-1 0,0-1,1-1,-1 0,22-2,-6 1,287-2,-209 0,-73 2</inkml:trace>
</inkml:ink>
</file>

<file path=ppt/ink/ink2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7:07.520"/>
    </inkml:context>
    <inkml:brush xml:id="br0">
      <inkml:brushProperty name="width" value="0.05" units="cm"/>
      <inkml:brushProperty name="height" value="0.05" units="cm"/>
      <inkml:brushProperty name="color" value="#AB008B"/>
      <inkml:brushProperty name="ignorePressure" value="1"/>
    </inkml:brush>
  </inkml:definitions>
  <inkml:trace contextRef="#ctx0" brushRef="#br0">697 7,'-8'-2,"1"0,0 1,0 1,-1-1,1 1,0 0,-1 1,1-1,0 1,0 1,-11 3,-9 4,-39 19,64-27,-52 25,1 2,1 3,1 2,2 3,1 1,-44 46,80-71,1 2,1-1,0 1,0 1,1 0,1 0,1 0,-9 27,13-34,1 0,0 0,0 0,1 1,0-1,1 0,-1 0,2 1,-1-1,1 0,0 0,1 0,0 1,0-1,1-1,0 1,0 0,1-1,8 13,1-5,0-1,0 0,2-1,-1-1,2 0,-1-1,2-1,26 13,2-2,1-3,53 15,-79-28,-1 0,0-1,1-2,28 2,-27-5</inkml:trace>
</inkml:ink>
</file>

<file path=ppt/ink/ink2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7:08.637"/>
    </inkml:context>
    <inkml:brush xml:id="br0">
      <inkml:brushProperty name="width" value="0.05" units="cm"/>
      <inkml:brushProperty name="height" value="0.05" units="cm"/>
      <inkml:brushProperty name="color" value="#AB008B"/>
      <inkml:brushProperty name="ignorePressure" value="1"/>
    </inkml:brush>
  </inkml:definitions>
  <inkml:trace contextRef="#ctx0" brushRef="#br0">569 249,'-2'-12,"0"0,0 0,-2 0,1 0,-1 1,-1-1,0 1,-1 0,-12-18,11 21,0 0,-1 0,0 1,0 0,-1 0,1 1,-1 0,-1 0,1 1,-1 1,-14-6,4 3,0 1,-1 0,0 2,0 0,0 2,-26-1,38 3,0 0,0 1,-1 0,1 0,0 1,0 1,0-1,0 2,1-1,-1 1,1 0,0 1,0 0,0 0,1 0,-10 10,9-6,1 1,0-1,0 1,1 0,0 1,1-1,0 1,1 0,0 1,1-1,0 1,-2 21,2 9,1-1,6 56,-3-79,3 24,2-1,2 1,1-1,2-1,2 1,2-2,22 42,-22-55,-1-7</inkml:trace>
</inkml:ink>
</file>

<file path=ppt/ink/ink2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7:08.983"/>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0 125,'0'-5,"4"0,10-5,11 0,13 2,13 2,14-2,13 0,6-2,4 0,1-2,1 1,-6 2,-9 3,-13 2,-13 2,-16 1</inkml:trace>
</inkml:ink>
</file>

<file path=ppt/ink/ink2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7:09.32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0,'17'21,"9"19,5 15,1 7,-5 1,-7-2,-3-3,-4-7,-4-9,-4-14,-3-13</inkml:trace>
</inkml:ink>
</file>

<file path=ppt/ink/ink2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7:09.654"/>
    </inkml:context>
    <inkml:brush xml:id="br0">
      <inkml:brushProperty name="width" value="0.05" units="cm"/>
      <inkml:brushProperty name="height" value="0.05" units="cm"/>
      <inkml:brushProperty name="color" value="#AB008B"/>
      <inkml:brushProperty name="ignorePressure" value="1"/>
    </inkml:brush>
  </inkml:definitions>
  <inkml:trace contextRef="#ctx0" brushRef="#br0">944 0,'-12'0,"-17"0,-20 0,-23 0,-19 0,-15 4,-11 2,-2-1,8-1,17-1,21-1,27-1,22-1</inkml:trace>
</inkml:ink>
</file>

<file path=ppt/ink/ink2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7:10.11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1,'71'10,"-1"3,-1 3,123 46,-159-47,0 0,-1 2,-1 2,0 0,-2 2,0 2,-1 0,-2 2,34 40,-40-40,-2 1,-1 1,-1 1,-1 0,-2 1,16 46,-18-34,-1-1,-1 1,-3 0,2 64,-7-90,-1 0,-1 0,0 0,-1-1,0 1,-2 0,1-1,-2 0,0 0,-1 0,0-1,-1 1,0-1,-1-1,0 0,-1 0,-1 0,0-1,-1-1,-18 15,1-5,-1-1,-1-2,0-1,-2-1,0-2,0-1,-1-2,0 0,-1-3,-65 7,75-13</inkml:trace>
</inkml:ink>
</file>

<file path=ppt/ink/ink2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7:14.239"/>
    </inkml:context>
    <inkml:brush xml:id="br0">
      <inkml:brushProperty name="width" value="0.05" units="cm"/>
      <inkml:brushProperty name="height" value="0.05" units="cm"/>
      <inkml:brushProperty name="color" value="#AB008B"/>
      <inkml:brushProperty name="ignorePressure" value="1"/>
    </inkml:brush>
  </inkml:definitions>
  <inkml:trace contextRef="#ctx0" brushRef="#br0">20 10,'-8'-4,"-3"-1</inkml:trace>
</inkml:ink>
</file>

<file path=ppt/ink/ink2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7:15.00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0,'8'0,"3"0</inkml:trace>
</inkml:ink>
</file>

<file path=ppt/ink/ink2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7:15.38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0,'4'0,"6"0,1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23.894"/>
    </inkml:context>
    <inkml:brush xml:id="br0">
      <inkml:brushProperty name="width" value="0.05" units="cm"/>
      <inkml:brushProperty name="height" value="0.05" units="cm"/>
      <inkml:brushProperty name="color" value="#AB008B"/>
      <inkml:brushProperty name="ignorePressure" value="1"/>
    </inkml:brush>
  </inkml:definitions>
  <inkml:trace contextRef="#ctx0" brushRef="#br0">391 0,'-20'0,"-25"4,-16 6,-6 1,-4 2,1 0,13-3</inkml:trace>
</inkml:ink>
</file>

<file path=ppt/ink/ink2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13.790"/>
    </inkml:context>
    <inkml:brush xml:id="br0">
      <inkml:brushProperty name="width" value="0.05" units="cm"/>
      <inkml:brushProperty name="height" value="0.05" units="cm"/>
      <inkml:brushProperty name="color" value="#008C3A"/>
      <inkml:brushProperty name="ignorePressure" value="1"/>
    </inkml:brush>
  </inkml:definitions>
  <inkml:trace contextRef="#ctx0" brushRef="#br0">48 1023,'0'-421,"-1"401,-1 1,-6-30,3 29,2 0,-1-28,3 1,-14-89,11 103,1 0,1-1,6-58,-3 89,-1 1,1-1,-1 1,1 0,0 0,0-1,0 1,0 0,1 0,-1 0,0 0,1 0,-1 0,1 1,0-1,0 0,-1 1,1-1,0 1,0 0,1 0,-1 0,0 0,0 0,0 0,1 0,-1 1,0-1,1 1,3-1,11 0,-1 0,0 1,27 3,-12 0,40-2,-24-1,-1 2,56 9,-45-4,0-2,0-3,58-5,-4 1,-91 2,-5-1,0 0,0 2,0 0,0 0,0 2,-1 0,1 0,18 8,-18-3</inkml:trace>
</inkml:ink>
</file>

<file path=ppt/ink/ink2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02.345"/>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1,'5'34,"2"1,21 63,-20-69,-2 0,-1 0,-2 1,0-1,-3 47,2 28,1-83,1 0,1 0,1-1,13 32,9 31,-19-41,-2 1,4 79,-13 91,0-77,2 2464,0-2582</inkml:trace>
</inkml:ink>
</file>

<file path=ppt/ink/ink2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03.206"/>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0 483,'5'2,"-1"0,0 0,0 0,1 0,-1 0,-1 1,1 0,0 0,-1 0,1 0,-1 1,0-1,0 1,0 0,2 5,6 4,216 238,-196-220,0-2,2 0,1-3,1-1,56 31,-86-54,-1 1,1-1,-1 0,1-1,0 1,-1-1,1 0,0 0,0 0,0-1,0 1,0-1,0-1,0 1,0-1,0 1,0-2,-1 1,1 0,0-1,-1 0,9-4,-5 0,0 0,0-1,-1 0,1 0,-2 0,1-1,-1 0,0-1,-1 1,7-13,33-76,57-171,-73 188,3 1,4 2,89-143,-116 206,1 1,21-22,-11 18</inkml:trace>
</inkml:ink>
</file>

<file path=ppt/ink/ink2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04.632"/>
    </inkml:context>
    <inkml:brush xml:id="br0">
      <inkml:brushProperty name="width" value="0.05" units="cm"/>
      <inkml:brushProperty name="height" value="0.05" units="cm"/>
      <inkml:brushProperty name="color" value="#008C3A"/>
      <inkml:brushProperty name="ignorePressure" value="1"/>
    </inkml:brush>
  </inkml:definitions>
  <inkml:trace contextRef="#ctx0" brushRef="#br0">1814 707,'4'1,"-10"-13,-14-19,-11-3,-125-152,133 156,2-2,1-1,2 0,-19-46,22 41,-27-49,35 75,0-1,-1 2,-1-1,0 1,-1 0,0 1,-16-13,24 21,0 1,0 0,0 0,0 0,0 1,0-1,0 0,0 1,0-1,0 1,0 0,-1 0,1 0,0 0,0 0,0 0,0 0,-1 1,1-1,0 1,0 0,0-1,0 1,0 0,0 0,1 0,-1 1,0-1,0 0,1 1,-1-1,-1 3,-9 8,1 0,1 1,-14 22,0-2,-11 4,-1-1,-2-2,-1-2,-60 37,-185 88,-182 86,294-151,146-81</inkml:trace>
</inkml:ink>
</file>

<file path=ppt/ink/ink2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06.78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1 113,'0'-2,"1"1,0-1,0 0,-1 1,1-1,0 1,0-1,0 1,1 0,-1-1,0 1,0 0,1 0,-1 0,1 0,-1 0,1 0,-1 0,1 0,-1 1,1-1,0 1,0-1,-1 1,3-1,46-9,-49 10,74-6,80 3,42-2,275-35,312 20,-508 23,1260-3,-1407 11,-2 0,88 1,20-1,129-12,-359 1</inkml:trace>
</inkml:ink>
</file>

<file path=ppt/ink/ink2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07.417"/>
    </inkml:context>
    <inkml:brush xml:id="br0">
      <inkml:brushProperty name="width" value="0.05" units="cm"/>
      <inkml:brushProperty name="height" value="0.05" units="cm"/>
      <inkml:brushProperty name="color" value="#008C3A"/>
      <inkml:brushProperty name="ignorePressure" value="1"/>
    </inkml:brush>
  </inkml:definitions>
  <inkml:trace contextRef="#ctx0" brushRef="#br0">532 0,'19'1,"-1"1,0 1,0 0,0 1,0 1,18 8,0 2,62 36,-91-47,-1 0,1 1,-1 0,0 0,-1 0,1 1,-1 0,0 0,0 0,-1 1,4 7,-6-11,-1-1,0 1,0 0,0-1,-1 1,1 0,-1 0,1-1,-1 1,0 0,0 0,0 0,-1-1,1 1,-1 0,1 0,-1-1,0 1,0 0,0-1,0 1,0-1,-1 1,1-1,-1 0,0 0,0 0,0 1,0-2,0 1,0 0,0 0,0-1,-4 2,-24 14,-1-2,-1-1,-1-2,-51 13,37-11,-79 25,-1-7,-180 24,270-53</inkml:trace>
</inkml:ink>
</file>

<file path=ppt/ink/ink2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08.934"/>
    </inkml:context>
    <inkml:brush xml:id="br0">
      <inkml:brushProperty name="width" value="0.05" units="cm"/>
      <inkml:brushProperty name="height" value="0.05" units="cm"/>
      <inkml:brushProperty name="color" value="#008C3A"/>
      <inkml:brushProperty name="ignorePressure" value="1"/>
    </inkml:brush>
  </inkml:definitions>
  <inkml:trace contextRef="#ctx0" brushRef="#br0">769 1,'1'0,"-1"0,1 0,0 0,-1 0,1 0,0 0,-1 1,1-1,0 0,-1 0,1 1,-1-1,1 0,0 1,-1-1,1 1,-1-1,1 1,-1-1,1 1,-1-1,0 1,1-1,-1 1,0 0,1-1,-1 1,0-1,0 1,0 0,1-1,-1 1,0 0,0-1,0 1,0 0,0-1,0 1,0 0,0 0,-1-1,1 1,0 0,0-1,0 1,-1-1,1 1,0 0,-1-1,1 1,-1 0,-19 32,-46 26,-3-2,-2-4,-101 57,21-13,92-59,39-28,0 2,1 1,1 0,0 1,1 1,-29 33,44-46,1-1,0 1,-1 0,1-1,0 1,0 0,0 0,0 0,1 0,-1 0,0 0,1 0,0 0,-1 0,1 0,0 0,0 0,0 0,0 0,0 0,1 1,-1-1,2 3,-1-3,1 0,0 1,-1-1,1-1,0 1,0 0,1 0,-1-1,0 1,0-1,1 0,-1 0,1 0,-1 0,5 1,11 2,0 0,1-2,-1 0,20-1,12 2,0 2,-1 3,0 1,0 3,-1 2,72 32,-107-41,0 0,1 0,-1-1,1 0,0-2,0 1,27-1,-13-4</inkml:trace>
</inkml:ink>
</file>

<file path=ppt/ink/ink2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18.29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1 905,'65'-21,"34"-6,-60 15,1 1,49-5,-12 6,-27 4,66-2,282 9,-395-1,-1 0,1 0,0 0,-1 0,1 0,0 0,-1-1,1 0,0 1,-1-1,1 0,-1 0,1 0,-1-1,0 1,1-1,1-1,-2 1,-1-1,0 1,0 0,0-1,0 1,0-1,-1 1,1-1,-1 0,1 1,-1-1,0 1,0-1,0 0,-1 1,1-1,-2-4,-7-68,4 36,-1 0,-15-55,9 49,3-1,1 0,-2-53,10 92,-5-18,-1 0,-1 0,-1 0,-2 1,0 0,-1 1,-27-40,38 63,0-1,0 1,0 0,0 0,0-1,0 1,0 0,0 0,0-1,0 1,0 0,0 0,0 0,-1-1,1 1,0 0,0 0,0-1,0 1,-1 0,1 0,0 0,0 0,0-1,0 1,-1 0,1 0,0 0,0 0,-1 0,1 0,0-1,0 1,-1 0,1 0,0 0,0 0,-1 0,1 0,0 0,0 0,-1 0,1 0,0 0,0 0,-1 1,1-1,0 0,0 0,-1 0,1 0,0 0,0 0,0 1,-1-1,1 0,0 0,-3 9</inkml:trace>
</inkml:ink>
</file>

<file path=ppt/ink/ink2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21.27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0,'4'0,"4"0,6 0,3 0,4 0,0 0,2 0,0 0,-4 0</inkml:trace>
</inkml:ink>
</file>

<file path=ppt/ink/ink2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21.97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0,'0'4,"0"4,0 6,0 3,0 3,0 2,0 1,0 0,0 0,0-4</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24.22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126 1,'-22'39,"2"1,2 0,-20 68,30-78,1 1,1 0,2 0,1 0,3 60,2-73,1 1,1-1,0 0,2 0,0 0,1-1,0 1,2-2,0 1,1-1,0-1,1 0,1 0,1-1,0-1,0 0,1 0,1-2,0 0,1 0,0-2,0 0,1-1,0 0,1-1,0-1,0-1,27 4,18-3,-6-5</inkml:trace>
</inkml:ink>
</file>

<file path=ppt/ink/ink2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23.189"/>
    </inkml:context>
    <inkml:brush xml:id="br0">
      <inkml:brushProperty name="width" value="0.05" units="cm"/>
      <inkml:brushProperty name="height" value="0.05" units="cm"/>
      <inkml:brushProperty name="color" value="#008C3A"/>
      <inkml:brushProperty name="ignorePressure" value="1"/>
    </inkml:brush>
  </inkml:definitions>
  <inkml:trace contextRef="#ctx0" brushRef="#br0">409 52,'0'-1,"-1"-1,1 0,-1 0,0 1,0-1,0 1,0-1,0 1,-1-1,1 1,0-1,-1 1,1 0,-1 0,1 0,-1 0,1 0,-1 0,0 0,1 0,-1 1,0-1,0 1,-2-1,-46-10,10 8,-73 4,69 1,-50-5,76 0,4-2</inkml:trace>
</inkml:ink>
</file>

<file path=ppt/ink/ink2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26.107"/>
    </inkml:context>
    <inkml:brush xml:id="br0">
      <inkml:brushProperty name="width" value="0.05" units="cm"/>
      <inkml:brushProperty name="height" value="0.05" units="cm"/>
      <inkml:brushProperty name="color" value="#008C3A"/>
      <inkml:brushProperty name="ignorePressure" value="1"/>
    </inkml:brush>
  </inkml:definitions>
  <inkml:trace contextRef="#ctx0" brushRef="#br0">91 18,'0'-1,"0"1,0-1,0 0,0 0,0 0,-1 1,1-1,0 0,-1 1,1-1,0 0,-1 1,1-1,-1 0,1 1,-1-1,1 1,-1-1,0 1,1-1,-1 1,0-1,1 1,-1-1,0 1,0 0,1 0,-1-1,0 1,0 0,1 0,-1 0,0 0,0 0,0 0,1 0,-1 0,0 0,0 0,1 0,-1 1,0-1,-1 1,0-1,0 0,0 1,0-1,0 1,0 0,0 0,0 0,1 0,-1 0,0 0,1 0,-1 1,0-1,1 1,-1-1,-1 4,-4 11,1 1,1 1,1-1,0 1,2 0,0 0,0 0,3 27,-1-45,0 1,0-1,-1 0,1 0,0 0,0 0,0 0,0 0,0 1,0-1,0 0,0 0,0 0,0 0,0 0,0 1,0-1,0 0,0 0,0 0,0 0,0 1,0-1,0 0,0 0,0 0,0 0,0 0,0 1,0-1,1 0,-1 0,0 0,0 0,0 0,0 0,0 0,0 1,0-1,1 0,-1 0,0 0,0 0,0 0,0 0,0 0,1 0,-1 0,0 0,0 0,0 0,0 0,0 0,1 0,-1 0,0 0,0 0,0 0,0 0,0 0,1 0,-1 0,0 0,0 0,0 0,0-1,6-2</inkml:trace>
</inkml:ink>
</file>

<file path=ppt/ink/ink2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26.933"/>
    </inkml:context>
    <inkml:brush xml:id="br0">
      <inkml:brushProperty name="width" value="0.05" units="cm"/>
      <inkml:brushProperty name="height" value="0.05" units="cm"/>
      <inkml:brushProperty name="color" value="#008C3A"/>
      <inkml:brushProperty name="ignorePressure" value="1"/>
    </inkml:brush>
  </inkml:definitions>
  <inkml:trace contextRef="#ctx0" brushRef="#br0">462 14,'-130'2,"-139"-5,226-5,24 4</inkml:trace>
</inkml:ink>
</file>

<file path=ppt/ink/ink2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39.660"/>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6,'0'-4,"0"3,0 5,0 5,0 6,0 3,0 3,0 1,0 1,0 1,0-1,3-4,6-1,1-5</inkml:trace>
</inkml:ink>
</file>

<file path=ppt/ink/ink2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40.362"/>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6,'3'4,"0"0,0 1,-1-1,0 0,0 1,0-1,-1 1,1 0,-1 0,0 0,0-1,-1 1,0 0,0 0,0 8,-1-8,1 0,0 1,0-1,1 0,0 0,0 1,0-1,0 0,1 0,0 0,0 0,0 0,3 4,-4-9,-1 1,0-1,1 1,-1-1,0 0,1 1,-1-1,0 0,1 0,-1 1,0-1,1 0,-1 0,1 1,-1-1,1 0,-1 0,1 0,-1 0,1 0,-1 0,0 0,1 0,-1 0,1 0,-1 0,1 0,-1 0,1 0,-1 0,1 0,-1-1,0 1,1 0,-1 0,1 0,-1-1,0 1,1 0,-1-1,1 1,-1 0,0-1,0 1,1 0,-1-1,0 1,0-1,1 1,-1 0,0-1,0 1,0-1,0 1,1-1,-1 1,0-1,0 1,0-1,0 1,0-1,9-41,-7 31,0 5,0 0,1 0,0 0,0 0,1 1,-1-1,1 1,0 0,1 0,-1 1,1-1,0 1,0 0,0 0,0 1,1-1,0 1,0 0,0 1,0-1,0 1,0 1,0-1,1 1,-1 0,1 0,-1 1,1 0,-1 0,1 0,-1 1,0 0,1 1,7 2,-11-3,0 1,1 0,-1 0,0 0,-1 0,1 1,0-1,-1 1,1-1,-1 1,0 0,0 0,0 0,0 1,2 3,17 58,-10-28,-5-22</inkml:trace>
</inkml:ink>
</file>

<file path=ppt/ink/ink2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41.83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1,'1'0,"0"0,0 1,-1-1,1 1,0-1,0 1,0-1,0 1,0 0,0-1,-1 1,1 0,0 0,-1-1,1 1,0 0,-1 0,1 0,-1 0,1 0,-1 0,0 0,0 0,1 0,-1 0,0 0,0 2,4 34,-3-33,0 192,-3-133,3 0,2 0,19 104,-14-131,-3-13,1 1,9 23,-11-38</inkml:trace>
</inkml:ink>
</file>

<file path=ppt/ink/ink2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42.179"/>
    </inkml:context>
    <inkml:brush xml:id="br0">
      <inkml:brushProperty name="width" value="0.05" units="cm"/>
      <inkml:brushProperty name="height" value="0.05" units="cm"/>
      <inkml:brushProperty name="color" value="#008C3A"/>
      <inkml:brushProperty name="ignorePressure" value="1"/>
    </inkml:brush>
  </inkml:definitions>
  <inkml:trace contextRef="#ctx0" brushRef="#br0">376 90,'-15'-8,"-12"-2,-10-3,-5 1,-4 1,3 0,1 2,4 2,4 2,5 2,7 2</inkml:trace>
</inkml:ink>
</file>

<file path=ppt/ink/ink2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42.536"/>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1 130,'12'-1,"1"0,-1-1,0 0,1-1,-1 0,21-9,-29 11,0-1,0 0,-1-1,1 1,0-1,-1 1,0-1,1 0,-1 0,3-5,-5 6,0 0,0 0,0 1,0-2,0 1,0 0,-1 0,1 0,-1 0,0 0,1-1,-1 1,0 0,0 0,-1 0,1-1,0 1,-1 0,1 0,-1 0,-1-3,2 4,0 0,0 0,-1 0,1 0,0-1,-1 1,1 0,-1 0,0 0,1 0,-1 0,0 0,0 0,1 0,-1 0,0 1,0-1,0 0,0 0,0 1,0-1,0 1,-1-1,1 1,0-1,0 1,0 0,0-1,-1 1,1 0,0 0,0 0,-1 0,1 0,0 0,0 0,0 0,-1 1,1-1,0 0,0 1,0-1,0 1,0 0,0-1,0 1,-2 1,-1 1,1-1,0 1,-1 0,1 1,1-1,-1 0,0 1,1 0,0-1,0 1,0 0,-2 6,2-2,0-1,0 1,1 0,0 0,1-1,-1 1,2 0,-1 0,1-1,0 1,1 0,-1-1,2 1,3 8,-4-12,1 1,0-1,0 0,0 0,0-1,1 1,-1-1,1 1,0-1,0 0,1 0,-1-1,0 0,1 1,-1-1,1-1,0 1,0-1,0 0,0 0,0 0,9 0,89-1,-71 0</inkml:trace>
</inkml:ink>
</file>

<file path=ppt/ink/ink2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42.924"/>
    </inkml:context>
    <inkml:brush xml:id="br0">
      <inkml:brushProperty name="width" value="0.05" units="cm"/>
      <inkml:brushProperty name="height" value="0.05" units="cm"/>
      <inkml:brushProperty name="color" value="#008C3A"/>
      <inkml:brushProperty name="ignorePressure" value="1"/>
    </inkml:brush>
  </inkml:definitions>
  <inkml:trace contextRef="#ctx0" brushRef="#br0">249 61,'-1'-3,"-1"0,1-1,0 1,-1 0,1 0,-1 0,0 0,0 0,0 0,-1 0,1 1,0-1,-1 1,0 0,0 0,0-1,1 2,-2-1,1 0,0 1,0-1,-1 1,1 0,0 0,-1 1,1-1,-1 1,1-1,-1 1,1 0,-1 0,1 1,-1-1,1 1,-1 0,-3 1,-2 0,1 1,-1 0,1 1,-1 0,1 0,1 1,-1 0,0 1,1-1,0 1,1 1,-12 13,14-14,0 0,1 0,-1 0,1 1,1-1,-1 1,1 0,1-1,-2 11,2-15,1 1,0-1,0 0,0 0,0 1,0-1,0 0,1 0,-1 0,1 0,-1 1,1-1,0 0,0 0,0 0,0 0,0 0,0-1,1 1,-1 0,1 0,-1-1,1 1,-1-1,1 0,0 1,0-1,0 0,0 0,0 0,0 0,4 1,3 0,0 0,0 0,1-1,-1 0,0-1,1 0,-1 0,1-1,-1 0,0-1,0 0,1 0,-1-1,-1 0,1-1,14-7,-3-4</inkml:trace>
</inkml:ink>
</file>

<file path=ppt/ink/ink2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43.238"/>
    </inkml:context>
    <inkml:brush xml:id="br0">
      <inkml:brushProperty name="width" value="0.05" units="cm"/>
      <inkml:brushProperty name="height" value="0.05" units="cm"/>
      <inkml:brushProperty name="color" value="#008C3A"/>
      <inkml:brushProperty name="ignorePressure" value="1"/>
    </inkml:brush>
  </inkml:definitions>
  <inkml:trace contextRef="#ctx0" brushRef="#br0">57 0,'0'22,"1"-1,2 0,0 0,1-1,1 1,1-1,1 0,1 0,0 0,1-1,14 19,3 8,-2-7,25 59,-44-87,-1 0,-1 0,1 0,-2 1,0-1,0 1,-1 0,0-1,-1 1,-2 19,1-27,0 1,-1-1,1 0,-1-1,0 1,0 0,-1-1,1 1,-1-1,0 1,0-1,0 0,0 0,0-1,-1 1,1-1,-1 1,1-1,-1 0,0 0,0-1,0 1,0-1,-8 2,2-1,1 0,-1-1,1 0,-1 0,1-1,-1-1,0 1,1-1,-1-1,-11-3,18 4,-1-1,1 0,0 0,0 0,0 0,0 0,1-1,-1 1,1-1,-1 1,1-1,0 0,0 0,0 0,0 0,1-1,-1 1,-1-7,-7-17</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24.57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6,'55'-4,"-1"3,1 2,0 2,79 16,-109-14,1 2,-1 1,0 1,-1 1,0 1,0 1,-1 1,-1 1,0 1,-1 1,25 25,-26-20,-2 0,-1 1,0 1,-2 0,0 2,-2-1,-1 2,-1 0,13 43,-20-53,-1 0,0 1,-1-1,-1 1,0 0,-2-1,-3 29,2-34,-1 1,0-1,-1 1,0-1,-1 0,0 0,-1-1,0 1,0-1,-1-1,-13 15,13-17,-1 0,0 0,0 0,-1-1,0 0,0-1,0 0,-1-1,1 1,-18 4,-9-2</inkml:trace>
</inkml:ink>
</file>

<file path=ppt/ink/ink2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43.63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1 360,'0'-4,"0"-5,0-8,0-9,0-8,0-5,0-4,0 2,0 4,4 5,8 4,6 6,5 8,0 6,2 4,-4 3</inkml:trace>
</inkml:ink>
</file>

<file path=ppt/ink/ink2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44.129"/>
    </inkml:context>
    <inkml:brush xml:id="br0">
      <inkml:brushProperty name="width" value="0.05" units="cm"/>
      <inkml:brushProperty name="height" value="0.05" units="cm"/>
      <inkml:brushProperty name="color" value="#008C3A"/>
      <inkml:brushProperty name="ignorePressure" value="1"/>
    </inkml:brush>
  </inkml:definitions>
  <inkml:trace contextRef="#ctx0" brushRef="#br0">315 1,'-29'0,"0"2,0 1,-38 8,56-8,0 0,0 0,0 1,0 1,1-1,0 2,0-1,0 2,0-1,1 1,-10 10,16-14,1 0,-1 0,1 0,0 0,-1 0,1 1,1-1,-1 1,0-1,1 1,0 0,0-1,0 1,0 4,1-5,0-1,0 1,0 0,1-1,-1 1,1-1,0 1,-1 0,1-1,0 0,1 1,-1-1,0 0,1 1,-1-1,4 2,-1 1,1-1,0-1,0 1,0-1,0 0,0 0,1 0,0-1,-1 0,1 0,0 0,0-1,0 0,0 0,0-1,10 0,-8 0,0 0,0-1,0-1,-1 1,1-1,-1-1,1 1,-1-1,0-1,0 1,10-8,-5 3,-1-1,-1-1,1 0,-2 0,12-17,-8 18,-5 18,-3 32,-4-22,0-15,-1 0,1-1,0 1,0 0,0 0,0-1,1 1,0-1,-1 1,1-1,1 0,-1 0,0 0,1 0,-1 0,1 0,0-1,0 1,0-1,0 0,1 0,4 3,11-2</inkml:trace>
</inkml:ink>
</file>

<file path=ppt/ink/ink2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44.457"/>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0,'7'0,"7"4,4 4,0 6,0 7,-3 11,-4 12,-4 6,-3 6,-3 0,0-1,-2-3,0-6,5-8,4-9,1-11</inkml:trace>
</inkml:ink>
</file>

<file path=ppt/ink/ink2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44.793"/>
    </inkml:context>
    <inkml:brush xml:id="br0">
      <inkml:brushProperty name="width" value="0.05" units="cm"/>
      <inkml:brushProperty name="height" value="0.05" units="cm"/>
      <inkml:brushProperty name="color" value="#008C3A"/>
      <inkml:brushProperty name="ignorePressure" value="1"/>
    </inkml:brush>
  </inkml:definitions>
  <inkml:trace contextRef="#ctx0" brushRef="#br0">261 40,'-41'-7,"-18"-3,-2 0,5 3,13 1</inkml:trace>
</inkml:ink>
</file>

<file path=ppt/ink/ink2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45.12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1 197,'41'-6,"-11"2,1-1,-1-2,42-14,-66 19,0 0,1-1,-1 0,-1 0,1-1,0 1,-1-1,0 0,0-1,0 1,0-1,-1 0,1 0,-1-1,-1 1,1-1,-1 0,0 0,0 0,-1 0,3-11,-4 16,-1 0,1-1,-1 1,0 0,0-1,1 1,-1 0,0-1,0 1,0-1,-1 1,1 0,0-1,0 1,-1 0,1-1,-1 1,1 0,-1-1,0 1,1 0,-1 0,0 0,0 0,0 0,0 0,0 0,0 0,0 0,0 0,0 0,-1 1,1-1,0 0,0 1,-1-1,1 1,0-1,-1 1,1 0,0 0,-1-1,1 1,-1 0,-1 1,-3-1,0 0,0 1,0 0,0 0,0 0,0 1,0 0,0 0,-6 4,1 1,0 0,1 1,-1 1,2 0,-1 0,1 1,1 0,-1 0,2 1,0 0,0 0,1 1,0 0,1 0,0 0,-4 18,9-27,-1 1,1-1,0 0,0 1,0-1,0 0,1 1,-1-1,1 0,0 0,0 1,0-1,0 0,1 0,-1 0,1 0,0 0,0-1,0 1,0-1,0 1,0-1,1 1,-1-1,1 0,0 0,0-1,5 4,7 2,-1-1,1-1,0 0,29 5,49 3,0-3,107-3,-107-6</inkml:trace>
</inkml:ink>
</file>

<file path=ppt/ink/ink2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47.496"/>
    </inkml:context>
    <inkml:brush xml:id="br0">
      <inkml:brushProperty name="width" value="0.05" units="cm"/>
      <inkml:brushProperty name="height" value="0.05" units="cm"/>
      <inkml:brushProperty name="color" value="#008C3A"/>
      <inkml:brushProperty name="ignorePressure" value="1"/>
    </inkml:brush>
  </inkml:definitions>
  <inkml:trace contextRef="#ctx0" brushRef="#br0">218 242,'-10'0,"-1"1,0 0,1 1,0 0,-1 1,1 0,0 1,0 0,1 0,-1 1,-11 8,14-8,1 0,-1 0,1 0,0 1,0 0,0 0,1 1,0 0,0 0,1 0,0 0,0 1,1-1,-5 16,8-22,-1 0,1 1,-1-1,1 0,0 1,0-1,0 0,0 1,-1-1,2 1,-1-1,0 0,0 1,0-1,1 0,-1 1,1-1,-1 0,1 1,-1-1,1 0,0 0,0 0,-1 1,1-1,0 0,0 0,0 0,0-1,0 1,0 0,1 0,-1 0,0-1,0 1,1-1,-1 1,0-1,1 1,-1-1,0 0,1 0,-1 1,3-1,1 0,1 0,0 0,-1-1,1 0,0 0,-1 0,1 0,-1-1,9-4,-4 1,-1-1,1 0,-1-1,-1 0,1 0,-1-1,0 0,-1 0,0-1,0 0,-1-1,0 1,-1-1,0 0,-1 0,5-15,-3 5,-1-1,-1 0,-1 0,0 0,-2 0,0 0,-5-37,4 53,-1 0,1 1,-1-1,-1 1,1-1,0 1,-1-1,0 1,0 0,0 0,-4-5,-4-1</inkml:trace>
</inkml:ink>
</file>

<file path=ppt/ink/ink2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47.929"/>
    </inkml:context>
    <inkml:brush xml:id="br0">
      <inkml:brushProperty name="width" value="0.05" units="cm"/>
      <inkml:brushProperty name="height" value="0.05" units="cm"/>
      <inkml:brushProperty name="color" value="#008C3A"/>
      <inkml:brushProperty name="ignorePressure" value="1"/>
    </inkml:brush>
  </inkml:definitions>
  <inkml:trace contextRef="#ctx0" brushRef="#br0">99 3,'-2'8,"0"-1,-1 0,-1 0,1 0,-1 0,0 0,0-1,-1 0,-6 8,3-4,-1 1,3-3,-1-1,2 1,-1 1,-6 14,11-22,1 0,-1 0,1 1,-1-1,1 0,0 0,0 1,-1-1,1 0,0 0,0 1,0-1,0 0,0 0,1 1,-1-1,0 0,1 0,-1 1,0-1,1 0,0 0,-1 0,1 0,0 0,-1 0,1 0,0 0,0 0,0 0,0 0,0 0,0-1,0 1,0 0,0-1,0 1,0-1,1 1,-1-1,0 1,0-1,3 0,6 2,1 0,0-1,-1 0,1-1,0-1,0 0,-1 0,1-1,-1 0,21-7,-25 7,-1 1,0-1,0-1,0 1,0-1,0 1,0-1,0-1,-1 1,0-1,0 1,0-1,0-1,0 1,-1 0,0-1,0 0,0 0,0 0,-1 0,0 0,3-9,-5 11,0 0,0 0,0 1,0-1,0 0,-1 0,1 1,-1-1,0 0,0 1,0-1,0 0,0 1,-1-1,1 1,-1 0,1 0,-1-1,0 1,0 0,-3-2,0 0,0 0,-1 0,1 1,-1 0,0 0,0 0,-12-4,-5 2</inkml:trace>
</inkml:ink>
</file>

<file path=ppt/ink/ink2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48.260"/>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0,'8'1,"135"25,-128-22,1 1,-1 0,0 1,-1 0,0 2,25 15,-32-17,0 0,-1 1,0 0,0 0,7 11,-9-13,-1 1,1-1,1 0,-1 0,0 0,1-1,0 1,0-1,1 0,-1-1,1 1,6 2,2-1,1-1,-1 0,1-1,0 0,0-2,0 1,0-2,0 0,1-1,-1 0,17-5,-23 5,0-2,1 1,-1-1,0 0,-1-1,1 0,0 0,-1-1,0 0,0-1,-1 1,1-2,-1 1,-1-1,1 0,-1 0,0-1,8-13,-13 18,0 0,1 0,-1 0,0 0,0 0,-1 0,1 0,-1 0,1 0,-1-1,0 1,0 0,-1 0,1 0,-2-5,-6-14</inkml:trace>
</inkml:ink>
</file>

<file path=ppt/ink/ink2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48.77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1,'0'403,"4"-375,-4-28,0 0,0 1,1-1,-1 0,0 0,0 1,0-1,1 0,-1 0,0 0,0 1,1-1,-1 0,0 0,0 0,1 0,-1 0,0 1,1-1,-1 0,0 0,1 0,-1 0,0 0,0 0,1 0,-1 0,0 0,1 0,-1 0,0 0,1 0,-1 0,0-1,1 1,-1 0,0 0,1 0,3-4,1 0,-1 0,1-1,-1 1,6-10,-5 7,4-4,10-13,0 0,23-19,-37 38,-1 1,1 0,0 0,0 0,0 1,0 0,1 0,-1 0,1 0,0 1,0 0,0 1,0-1,0 1,0 0,10 0,-12 2,0 0,0 0,0 1,0-1,-1 1,1 0,0 0,-1 0,1 1,-1-1,0 1,0 0,0 0,0 0,0 0,-1 1,1-1,-1 0,0 1,3 6,-3-6,-1-1,1 0,-1 1,1-1,-1 1,-1 0,1-1,0 1,-1-1,0 1,1 0,-2 0,1-1,0 1,-1 0,1-1,-1 1,0-1,0 1,-1-1,1 1,-1-1,-2 5,-3-1,0-1,-1 0,1 0,-1-1,-1 0,1 0,0 0,-1-1,0-1,0 0,0 0,-16 3,13-4,-1 0,1 0,-1-1,0-1,1 0,-1 0,0-2,-24-5,10-2</inkml:trace>
</inkml:ink>
</file>

<file path=ppt/ink/ink2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49.119"/>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1,'8'19,"2"13,-1 10,-1 4,-2 6,-3 2,-1-1,-1-2,-1-6,-1-7,1-6,-1-5,5-7,1-6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8:22.53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1,'93'0,"599"4,6 25,-674-27,638 42,-1-24,366-21,-695-25,-72 2,152 22,-200 5,-155-2,46 0,-92-1,-1-1,1-1,-1 0,1 0,-1-1,0 0,11-6,-18 8,-2 0,1 1,-1-1,0 0,0 1,1-1,-1 0,0 1,0-1,0 0,0 0,0 0,0 0,0 0,0 0,-1 0,2-2,-2-4</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26.026"/>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25,'4'0,"6"0,5 0,8-4,9-1,7 0,9 1,14 1,8 1,0 1,-2 4,-10 3,-10-1,-17 0,-23 2,-12 0</inkml:trace>
</inkml:ink>
</file>

<file path=ppt/ink/ink2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49.447"/>
    </inkml:context>
    <inkml:brush xml:id="br0">
      <inkml:brushProperty name="width" value="0.05" units="cm"/>
      <inkml:brushProperty name="height" value="0.05" units="cm"/>
      <inkml:brushProperty name="color" value="#008C3A"/>
      <inkml:brushProperty name="ignorePressure" value="1"/>
    </inkml:brush>
  </inkml:definitions>
  <inkml:trace contextRef="#ctx0" brushRef="#br0">67 183,'18'-13,"-2"3,-1 0,-1-1,0 0,0-2,-1 1,-1-2,0 1,11-19,-22 31,0 0,-1 0,1 0,-1 0,1 0,-1 0,1 0,-1 0,0 0,1 0,-1-1,0 1,0 0,0 0,0 0,0 0,0-1,0 1,0 0,-1 0,1 0,0 0,-1 0,1-1,-2-1,1 2,-1 0,1 0,-1 0,1 0,-1 0,0 0,1 0,-1 0,0 1,1-1,-1 0,0 1,0 0,-3-1,-4 0,0 1,0 0,1 1,-1 0,-16 3,17-1,0 0,0 1,0 0,1 0,-1 1,1 0,0 0,1 0,-1 1,1 0,0 1,1-1,-9 12,12-15,0 0,0 0,1 0,-1 0,0 1,1-1,0 0,0 1,0-1,0 1,1-1,-1 1,1-1,0 1,0-1,0 1,0-1,1 1,-1-1,1 1,0-1,0 1,0-1,1 0,-1 1,1-1,0 0,-1 0,2 0,-1 0,0-1,0 1,1-1,0 1,3 2,3 1,1 0,0-1,1 0,-1 0,1-1,0-1,0 0,0 0,1-1,13 1,22 1,52-4,-73 0,21-2,82-13,-53-1</inkml:trace>
</inkml:ink>
</file>

<file path=ppt/ink/ink2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49.786"/>
    </inkml:context>
    <inkml:brush xml:id="br0">
      <inkml:brushProperty name="width" value="0.05" units="cm"/>
      <inkml:brushProperty name="height" value="0.05" units="cm"/>
      <inkml:brushProperty name="color" value="#008C3A"/>
      <inkml:brushProperty name="ignorePressure" value="1"/>
    </inkml:brush>
  </inkml:definitions>
  <inkml:trace contextRef="#ctx0" brushRef="#br0">70 1,'4'0,"1"4,0 12,-1 15,-2 13,0 11,-1 3,-1 3,0-1,0-7,0-9,0-12</inkml:trace>
  <inkml:trace contextRef="#ctx0" brushRef="#br0" timeOffset="1">247 266,'-57'0,"-36"4,-4 1</inkml:trace>
</inkml:ink>
</file>

<file path=ppt/ink/ink2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50.738"/>
    </inkml:context>
    <inkml:brush xml:id="br0">
      <inkml:brushProperty name="width" value="0.05" units="cm"/>
      <inkml:brushProperty name="height" value="0.05" units="cm"/>
      <inkml:brushProperty name="color" value="#008C3A"/>
      <inkml:brushProperty name="ignorePressure" value="1"/>
    </inkml:brush>
  </inkml:definitions>
  <inkml:trace contextRef="#ctx0" brushRef="#br0">25 1,'7'29,"-1"1,-2 0,2 52,1 13,-6-87,0 0,1 0,0-1,0 1,0-1,1 1,5 9,-20-38,0-1,1 0,-16-45,24 58,1 1,-1-1,1 0,1 1,0-1,0 0,1 0,0 0,0 0,1 0,0 0,1 0,0 1,4-12,-4 17,0-1,1 0,-1 1,1 0,0 0,0 0,0 0,1 0,-1 1,0-1,1 1,0 0,-1 0,1 0,0 1,0-1,0 1,0 0,1 0,-1 0,0 1,0-1,0 1,1 0,-1 0,0 1,0-1,8 3,-5-2,0 1,-1-1,1 1,-1 0,1 1,-1 0,0 0,0 0,-1 0,1 1,0 0,-1 0,0 1,0 0,-1 0,1 0,5 9,-8-12,-1 1,1 0,-1 0,0 0,0 0,0 0,0 0,-1 0,1 0,-1 0,0 0,1 0,-2 0,1 0,0 0,-1 0,1 0,-1 1,0-1,-2 4,1-3,0-1,-1 1,0-1,1 0,-1 0,-1 0,1 0,0 0,-1-1,1 0,-1 1,0-1,-4 1,-9 4,-1-2,1 0,-1 0,0-2,-33 2,19-3</inkml:trace>
</inkml:ink>
</file>

<file path=ppt/ink/ink2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51.12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1,'2'0,"-1"0,1 0,-1 0,1 1,0-1,-1 1,1-1,-1 1,1-1,-1 1,1 0,-1 0,0-1,1 1,-1 0,0 0,0 1,1-1,-1 0,0 0,0 1,0-1,-1 0,1 1,0-1,0 1,-1-1,2 4,6 53,-2-15,-4-40,-1 0,1 0,-1 0,1 0,0-1,0 1,0-1,0 1,1-1,-1 0,1 0,-1 0,1 0,0 0,0-1,0 1,0-1,0 0,0 0,0 0,0 0,0 0,1-1,-1 1,0-1,0 0,1 0,-1 0,0-1,0 1,1-1,3-1,5 0,-1-1,0-1,0 0,0 0,0-1,-1-1,17-11,-20 13,0-1,-1 1,0-1,0-1,-1 1,1-1,-1 0,-1 0,1-1,-1 1,0-1,0 0,-1 0,4-11,-6 2</inkml:trace>
</inkml:ink>
</file>

<file path=ppt/ink/ink2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51.46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19 0,'7'26,"3"17,-4 8,-7 2,-7 1,-2-5,1-8,1-7,3-9</inkml:trace>
</inkml:ink>
</file>

<file path=ppt/ink/ink2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51.97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113 23,'-5'-1,"-53"-4,55 5,0-1,1 1,-1 0,1 1,-1-1,1 0,-1 1,1 0,-1-1,1 1,-1 0,1 0,0 0,-1 1,1-1,0 0,0 1,-2 1,4-2,0 0,-1 0,1 0,0 0,0 0,0 0,0 0,0 0,0 0,0 0,0 0,0 0,0 0,1 0,-1 0,0 0,1-1,-1 1,1 0,-1 0,1 0,-1 0,1-1,0 1,-1 0,1 0,0-1,-1 1,1-1,0 1,0-1,1 1,29 20,-30-20,14 7,0 1,0 1,-1 1,16 15,-25-21,-1-1,1 1,-1 0,-1 0,1 1,-1-1,0 1,0 0,0 0,-1 0,0 0,0 0,-1 0,1 0,-1 8,-1-11,0-1,-1 1,1-1,-1 1,0-1,0 1,0-1,0 1,0-1,0 0,-1 0,1 1,-1-1,0 0,1 0,-1-1,0 1,0 0,0-1,-1 1,1-1,0 1,0-1,-1 0,1 0,-1 0,1 0,-1-1,1 1,-1-1,0 1,-2-1,5 0,0 0,-1 0,1 0,0 0,0 1,0-1,0 0,0 0,-1 0,1 0,0 0,0 0,0 0,0 0,-1 0,1 0,0 0,0 0,0 0,-1 0,1 0,0 0,0 0,0 0,0 0,-1 0,1 0,0 0,0 0,0-1,0 1,0 0,-1 0,1 0,0 0,0 0,0 0,0-1,0 1,0 0,0 0,-1 0,1 0,0 0,0-1,0 1,0 0,0 0,0 0,0 0,0-1,0 1,9-9,20-8,170-53,-9 4,-154 52,-21 9,0 0,0-2,0 0,-1 0,0-2,0 1,-1-2,13-11,-25 21,-1-1,1 1,0-1,-1 1,1-1,-1 0,1 1,-1-1,1 0,-1 1,1-1,-1 0,0 0,1 1,-1-1,0 0,0 0,1 1,-1-1,0 0,0 0,0 0,0 0,0 1,0-1,0 0,0 0,-1 0,1 1,0-1,0 0,-1 0,1 0,0 1,-1-2,-1 1,0-1,0 1,-1 0,1 0,0 0,0 0,-1 0,1 0,0 1,-1-1,-4 0,-9 0,1 0,-29 3,15 1,-1 2,1 1,-28 10,45-12,0 0,1 1,0 0,0 1,0 0,1 1,0 0,0 0,-17 18,25-23,0 0,0 0,0 0,1 0,-1 0,1 1,-1-1,1 0,0 1,0-1,0 1,0-1,1 1,-1 0,1-1,-1 1,1 0,0-1,0 1,0 0,1-1,-1 1,1 3,1-2,0-1,0 1,1-1,-1 0,0 0,1 0,0 0,0 0,0-1,0 1,0-1,1 0,6 4,12 4,0-2,0 0,1-1,24 3,-44-9,65 11,89 5,-92-13</inkml:trace>
</inkml:ink>
</file>

<file path=ppt/ink/ink2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53.290"/>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4,'1'-1,"-1"1,1 0,-1-1,1 1,-1 0,1 0,-1 0,1-1,-1 1,1 0,-1 0,1 0,0 0,-1 0,1 0,-1 0,1 0,-1 0,1 0,-1 0,1 0,-1 0,1 1,0-1,-1 0,1 0,-1 1,0-1,1 0,-1 1,1-1,-1 0,1 1,-1-1,0 0,1 1,-1-1,0 1,1-1,-1 1,0-1,0 1,1-1,-1 1,0-1,0 2,13 29,-12-29,8 28,-2 1,0 1,3 56,-7 100,2 26,31 176,-29-331,3 0,21 69,1 5,-21-77,-7-27,1-1,2 0,0 0,2-1,16 35,-14-45</inkml:trace>
</inkml:ink>
</file>

<file path=ppt/ink/ink2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55.274"/>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0 195,'208'-24,"11"-3,-158 17,115-2,-43 4,115-4,-31 3,481-2,-422 13,-17 0,279-4,-356-7,155-4,308 14,-619-3,49-8,-49 5,48-2,118-3,22-1,-164 12,64-2,-103-2,-16-1,-17-2,-5 2</inkml:trace>
</inkml:ink>
</file>

<file path=ppt/ink/ink2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55.814"/>
    </inkml:context>
    <inkml:brush xml:id="br0">
      <inkml:brushProperty name="width" value="0.05" units="cm"/>
      <inkml:brushProperty name="height" value="0.05" units="cm"/>
      <inkml:brushProperty name="color" value="#008C3A"/>
      <inkml:brushProperty name="ignorePressure" value="1"/>
    </inkml:brush>
  </inkml:definitions>
  <inkml:trace contextRef="#ctx0" brushRef="#br0">294 1,'27'2,"1"0,-1 2,0 1,0 2,-1 0,43 19,-66-25,1 0,-1 1,0-1,0 1,0 0,0 0,0 0,0 1,0-1,-1 1,0-1,1 1,-1 0,0 0,0 0,0 0,-1 0,1 1,-1-1,1 0,-1 1,0-1,-1 1,1-1,-1 1,1 0,-1 4,-1-4,1 1,-1-1,-1 1,1-1,-1 1,1-1,-1 0,0 0,-1 1,1-2,-1 1,0 0,0 0,0-1,0 0,-1 1,1-1,-1-1,0 1,0 0,-4 1,-48 22,-1-2,-1-3,0-3,-72 13,11-2,76-17</inkml:trace>
</inkml:ink>
</file>

<file path=ppt/ink/ink2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57.382"/>
    </inkml:context>
    <inkml:brush xml:id="br0">
      <inkml:brushProperty name="width" value="0.05" units="cm"/>
      <inkml:brushProperty name="height" value="0.05" units="cm"/>
      <inkml:brushProperty name="color" value="#008C3A"/>
      <inkml:brushProperty name="ignorePressure" value="1"/>
    </inkml:brush>
  </inkml:definitions>
  <inkml:trace contextRef="#ctx0" brushRef="#br0">416 42,'1'0,"-1"-1,1 1,0-1,0 1,0-1,-1 1,1-1,0 0,0 1,-1-1,1 0,-1 0,1 1,-1-1,1 0,-1 0,1 0,-1 0,0 0,1 0,-1 0,0 0,0 1,0-1,0 0,1 0,-2 0,1 0,0 0,0 0,0 0,-1-1,1 1,0 0,0 1,0-1,0 1,0-1,0 0,-1 1,1-1,0 1,0-1,-1 0,1 1,0-1,-1 1,1-1,-1 1,1-1,-1 1,1 0,-1-1,1 1,-1-1,1 1,-1 0,1 0,-1-1,1 1,-1 0,0 0,1 0,-1-1,0 1,1 0,-1 0,0 0,1 0,-1 0,1 0,-1 1,0-1,1 0,-1 0,0 0,1 0,-1 1,1-1,-1 0,1 1,-1-1,1 0,-1 1,1-1,-1 1,1-1,-1 1,1-1,0 1,-1-1,0 2,-29 26,0 2,-44 57,-12 15,20-38,31-31,-38 46,73-79,-1 1,1-1,-1 1,1-1,-1 1,1-1,0 1,-1 0,1-1,0 1,-1 0,1 0,0-1,0 1,0 0,-1-1,1 1,0 0,0 0,0-1,0 1,0 0,1 0,-1-1,0 1,0 0,0-1,1 1,-1 0,0-1,1 1,-1 0,0-1,1 1,-1 0,1-1,-1 1,1-1,0 1,-1-1,1 1,-1-1,1 0,0 1,-1-1,1 0,0 1,-1-1,1 0,0 0,0 0,-1 0,1 0,0 0,-1 1,1-2,0 1,1 0,56 4,-49-4,43 1,82 0,252 35,-356-28,-25-6,0 0,0-1,0 1,0-1,1 0,-1-1,6 1,3-3</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26.34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51,'4'0,"6"0,9 0,10 0,8 0,10-4,6-2,2-3,0-1,-1 2,-6 2,-6 2,-7 1,-9 2</inkml:trace>
</inkml:ink>
</file>

<file path=ppt/ink/ink2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57.908"/>
    </inkml:context>
    <inkml:brush xml:id="br0">
      <inkml:brushProperty name="width" value="0.05" units="cm"/>
      <inkml:brushProperty name="height" value="0.05" units="cm"/>
      <inkml:brushProperty name="color" value="#008C3A"/>
      <inkml:brushProperty name="ignorePressure" value="1"/>
    </inkml:brush>
  </inkml:definitions>
  <inkml:trace contextRef="#ctx0" brushRef="#br0">77 14,'-19'-4,"-10"-1,0 0</inkml:trace>
</inkml:ink>
</file>

<file path=ppt/ink/ink2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58.58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1021 607,'-20'-4,"1"-1,-1 0,1-2,1 0,-1-1,1-1,0 0,1-2,1 0,-1-1,-26-25,11 3,1-1,2-2,-48-79,66 97,-1 0,-1 1,-1 0,0 0,-1 2,-1 0,-1 1,0 0,0 2,-2 0,0 1,0 0,-1 2,-25-10,22 12,18 5,0 0,-1 1,0 0,1 0,-1 0,0 1,0 0,0 0,0 0,0 1,0 0,-1 0,1 1,0-1,0 1,0 1,0-1,-7 4,-4 2,1 1,0 1,0 1,1 0,1 1,-14 12,20-16,2-1,-1 1,1 0,0 1,0 0,1 0,0 0,0 0,1 1,0 0,1 0,-5 18,5-7</inkml:trace>
</inkml:ink>
</file>

<file path=ppt/ink/ink2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7:59.064"/>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9,'15'-4,"5"-1</inkml:trace>
</inkml:ink>
</file>

<file path=ppt/ink/ink2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8:00"/>
    </inkml:context>
    <inkml:brush xml:id="br0">
      <inkml:brushProperty name="width" value="0.05" units="cm"/>
      <inkml:brushProperty name="height" value="0.05" units="cm"/>
      <inkml:brushProperty name="color" value="#008C3A"/>
      <inkml:brushProperty name="ignorePressure" value="1"/>
    </inkml:brush>
  </inkml:definitions>
  <inkml:trace contextRef="#ctx0" brushRef="#br0">1087 15,'3'-2,"0"0,0 1,0-1,0 1,1 0,-1 0,0 0,1 0,-1 0,0 1,1-1,-1 1,1 0,-1 0,0 0,1 1,5 0,-9 0,1 0,-1 0,0-1,1 1,-1 0,0 0,0 0,1 0,-1 0,0 0,0-1,0 1,0 0,0 0,0 0,0 0,-1 0,1 0,0-1,0 1,-1 0,1 0,0 0,-1 0,1-1,-1 1,1 0,-1 0,0 0,-18 26,18-26,-45 53,-2-2,-3-2,-78 61,102-89,-5 4,0-1,-1-2,-63 34,18-15,2 3,-98 77,113-78,25-18,-54 50,79-65,0 1,1 0,1 0,0 1,1 0,0 1,1 0,-7 18,8-18,0 4,0-1,-5 26,10-39,0-1,1 1,-1 0,1-1,0 1,0 0,0-1,1 1,-1 0,1-1,0 1,0 0,0-1,1 0,-1 1,1-1,-1 0,4 4,5 3</inkml:trace>
</inkml:ink>
</file>

<file path=ppt/ink/ink2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8:01.618"/>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0,'5'1,"0"-1,1 1,-1 0,0 1,0-1,-1 1,1 0,0 0,-1 0,8 6,46 36,-23-16,44 34,42 26,-56-50,60 40,-73-37,90 92,-25-20,142 124,-163-144,-96-93,1 0,-1 1,0-1,0 0,1 0,-1 0,0 0,0 0,1 1,-1-1,0 0,0 0,0 1,1-1,-1 0,0 0,0 0,0 1,0-1,0 0,1 1,-1-1,0 0,0 0,0 1,0-1,0 0,0 1,0-1,0 0,0 0,0 1,0-1,0 0,0 1,0-1,-1 0,1 0,0 1,0-1,0 0,0 0,0 1,-1-1,1 0,0 0,0 1,0-1,-1 0,1 0,0 0,0 0,-1 1,1-1,0 0,0 0,-1 0,1 0,0 0,0 0,-1 0,1 0,0 0,-1 0,-12 4</inkml:trace>
</inkml:ink>
</file>

<file path=ppt/ink/ink2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8:02.508"/>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1,'4'0,"5"0,4 0,5 0,2 0,5 0,7 0,0 0,4 0,-2 0,2 0,-2 0,-3 0,1 0,-2 0,-1 0,-3 0,-5 0</inkml:trace>
</inkml:ink>
</file>

<file path=ppt/ink/ink2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8:02.836"/>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0,'4'0,"1"4,-1 5,0 8,-1 5,-1 7,-1 5,-1 2,0-3,0-2,0-4,0-5</inkml:trace>
</inkml:ink>
</file>

<file path=ppt/ink/ink2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8:03.171"/>
    </inkml:context>
    <inkml:brush xml:id="br0">
      <inkml:brushProperty name="width" value="0.05" units="cm"/>
      <inkml:brushProperty name="height" value="0.05" units="cm"/>
      <inkml:brushProperty name="color" value="#008C3A"/>
      <inkml:brushProperty name="ignorePressure" value="1"/>
    </inkml:brush>
  </inkml:definitions>
  <inkml:trace contextRef="#ctx0" brushRef="#br0">527 0,'-4'0,"-12"0,-19 0,-18 0,-11 0,-7 0,-2 0,4 0,10 4,11 1,14 0</inkml:trace>
</inkml:ink>
</file>

<file path=ppt/ink/ink2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8:03.897"/>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1,'0'3,"0"10,0 6,0 7,0 6,0 6,0 4,0-2,0 0,0-3,0-4,0-7</inkml:trace>
</inkml:ink>
</file>

<file path=ppt/ink/ink2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8:04.254"/>
    </inkml:context>
    <inkml:brush xml:id="br0">
      <inkml:brushProperty name="width" value="0.05" units="cm"/>
      <inkml:brushProperty name="height" value="0.05" units="cm"/>
      <inkml:brushProperty name="color" value="#008C3A"/>
      <inkml:brushProperty name="ignorePressure" value="1"/>
    </inkml:brush>
  </inkml:definitions>
  <inkml:trace contextRef="#ctx0" brushRef="#br0">511 0,'-7'0,"-15"0,-13 4,-14 5,-8 4,-3 5,-2-2,1-3,9 0,8-3,8-2,11-3</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29.110"/>
    </inkml:context>
    <inkml:brush xml:id="br0">
      <inkml:brushProperty name="width" value="0.05" units="cm"/>
      <inkml:brushProperty name="height" value="0.05" units="cm"/>
      <inkml:brushProperty name="color" value="#AB008B"/>
      <inkml:brushProperty name="ignorePressure" value="1"/>
    </inkml:brush>
  </inkml:definitions>
  <inkml:trace contextRef="#ctx0" brushRef="#br0">910 38,'-13'-3,"-18"-7,-1 2,-56-7,78 14,0 1,-1 0,1 0,0 1,0 1,0-1,1 2,-1-1,0 1,1 1,-1 0,1 0,-10 7,9-4,0-1,1 2,0-1,0 1,1 0,0 1,1 0,0 0,0 1,1 0,-7 14,7-9,1 0,0 1,1 0,1 0,0 0,1 0,0 25,5 25,3 0,3-1,26 100,9 56,-40-186,-1 1,-1 0,-2 0,-7 46,4-63,-1 0,-1 0,-1 0,-1-1,0 0,-1 0,-1-1,-1 0,0 0,-2-1,1 0,-27 25,22-25,-1-2,0 0,-1-1,-1 0,0-2,0 0,-1-1,-1-1,0-1,0-1,-24 5,39-11,0 0,0 0,0 0,0-1,0 0,0 0,0-1,0 0,0 0,0 0,0-1,0 1,0-2,1 1,-1 0,1-1,0 0,0-1,-5-3,4 2,1 0,0 0,1-1,-1 1,1-1,0 0,0 0,1-1,0 1,0-1,0 0,1 0,0 0,1 0,-2-12,0-23,2 1</inkml:trace>
</inkml:ink>
</file>

<file path=ppt/ink/ink2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8:05.539"/>
    </inkml:context>
    <inkml:brush xml:id="br0">
      <inkml:brushProperty name="width" value="0.05" units="cm"/>
      <inkml:brushProperty name="height" value="0.05" units="cm"/>
      <inkml:brushProperty name="color" value="#008C3A"/>
      <inkml:brushProperty name="ignorePressure" value="1"/>
    </inkml:brush>
  </inkml:definitions>
  <inkml:trace contextRef="#ctx0" brushRef="#br0">40 338,'1'0,"0"0,0-1,0 1,0-1,0 1,0-1,0 0,0 1,-1-1,1 0,0 0,0 1,-1-1,1 0,0 0,-1 0,1 0,-1 0,1 0,-1 0,1 0,-1 0,0 0,0 0,1 0,-1 0,0 0,0 0,0 0,0-2,-1-33,-22-30,17 52,0-1,1 0,0 0,1 0,1-1,-2-22,5 35,0 0,1 0,-1 0,0 0,1 0,0 0,0 0,0 0,0 1,1-1,-1 0,0 0,1 1,0-1,3-3,-1 3,0 0,-1 0,1 1,0-1,1 1,-1 0,0 1,1-1,-1 1,1-1,-1 1,1 0,5 0,5-1,0 1,0 0,0 1,1 1,-1 0,0 1,0 0,-1 1,17 6,-25-7,0 1,0 0,-1 0,1 0,0 1,-1 0,0 0,0 0,0 1,-1 0,0 0,0 0,0 0,0 0,-1 1,0 0,0 0,0 0,-1 0,0 0,0 0,0 1,0 9,1 14,-1-1,-4 38,1-20,1-28</inkml:trace>
</inkml:ink>
</file>

<file path=ppt/ink/ink2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8:05.878"/>
    </inkml:context>
    <inkml:brush xml:id="br0">
      <inkml:brushProperty name="width" value="0.05" units="cm"/>
      <inkml:brushProperty name="height" value="0.05" units="cm"/>
      <inkml:brushProperty name="color" value="#008C3A"/>
      <inkml:brushProperty name="ignorePressure" value="1"/>
    </inkml:brush>
  </inkml:definitions>
  <inkml:trace contextRef="#ctx0" brushRef="#br0">320 0,'3'0,"-1"0,-6 0,-6 0,-8 0,-10 0,-2 0,-9 0,-4 0,1 4,0 1,4-1,8 0</inkml:trace>
</inkml:ink>
</file>

<file path=ppt/ink/ink2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8:07.056"/>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0 130,'1'-5,"1"-1,-1 1,1 0,0 0,0-1,1 1,-1 1,1-1,0 0,0 1,1-1,-1 1,1 0,0 0,7-5,-4 3,-1 1,1 0,0 0,0 0,0 1,1 0,0 1,-1-1,16-3,-21 7,0 0,0-1,1 1,-1 0,0 0,0 0,0 0,0 1,0-1,1 1,-1-1,0 1,0 0,0-1,0 1,-1 0,1 1,0-1,0 0,0 0,-1 1,3 2,-2-1,0 0,0 1,0-1,0 0,-1 1,0-1,0 1,0 0,0-1,0 1,-1 0,1 4,-1 0,0 0,-1 0,0 0,0 0,0 0,-1 0,0 0,-1-1,1 1,-2-1,-7 14,5-14,-1 0,0 0,-1-1,1 0,-1 0,-10 5,-32 26,50-37,0 0,-1 0,1 1,0-1,-1 0,1 1,0-1,-1 0,1 1,0-1,-1 0,1 1,0-1,0 1,0-1,-1 1,1-1,0 0,0 1,0-1,0 1,0-1,0 1,0-1,0 1,0-1,0 1,0-1,0 1,0-1,0 0,0 1,1-1,-1 1,0-1,0 1,1 0,19 7,33-5,-50-3,88-4,-56 2,1 1,-1 1,56 8,-88-7,1-1,0 1,-1 0,1 0,-1 1,1-1,-1 1,0-1,0 1,0 0,0 0,0 1,5 4,1 5</inkml:trace>
</inkml:ink>
</file>

<file path=ppt/ink/ink2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8:31.269"/>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0 182,'1'0,"0"0,-1 0,1-1,0 1,-1 0,1 0,0-1,-1 1,1 0,-1-1,1 1,-1-1,1 1,0-1,-1 1,1-1,-1 1,0-1,1 1,-1-1,0 0,1 1,-1-1,0 0,1 1,-1-1,0 0,0 1,0-1,0 0,0 1,0-1,0 0,0 0,0 1,0-1,0-1,-6-35,4 27,0 3,1-1,0 0,1 1,0-1,0 1,0-1,4-14,-3 20,0-1,0 1,0 0,0 0,1 0,-1 0,1 0,-1 0,1 0,0 1,0-1,0 1,0-1,0 1,0-1,0 1,0 0,1 0,-1 0,0 1,1-1,-1 0,1 1,-1 0,0-1,1 1,4 0,4-1,0 1,1 0,-1 0,0 1,0 1,0 0,17 4,-25-4,0-1,1 1,-1-1,0 1,0 0,0 0,0 0,-1 1,1-1,0 1,-1-1,0 1,1 0,-1 0,0 0,-1 0,1 0,0 1,-1-1,0 0,0 1,0-1,0 1,-1 0,1-1,-1 7,-2 80,1-71</inkml:trace>
</inkml:ink>
</file>

<file path=ppt/ink/ink2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8:32.371"/>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1,'4'0,"5"0,4 0,5 0,2 0,2 0,0 0,1 0,1 0,-2 0,1 0,-1 0,1 0,-5 0</inkml:trace>
</inkml:ink>
</file>

<file path=ppt/ink/ink2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8:33.96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0,'76'1,"-76"0,1 0,-1 0,0 0,0 0,1-1,-1 1,0 0,0 0,0 0,0 0,0 0,-1 0,1 0,0 0,0 0,0 0,-1 0,1-1,-1 1,1 0,-1 0,0 1,-14 31,12-25,0-4,1 0,1 0,-1 0,1 1,-1-1,1 1,0-1,1 1,-1 0,1-1,0 6,1-8,0-1,0 1,0 0,0 0,0 0,0-1,0 1,1 0,-1-1,0 1,1-1,0 0,-1 1,1-1,0 0,0 0,-1 0,1 0,0-1,0 1,0 0,0-1,0 1,0-1,0 0,0 0,4 0,35 4,-22-4</inkml:trace>
</inkml:ink>
</file>

<file path=ppt/ink/ink2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8:34.78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156 1,'0'4,"0"4,-4 2,-1 2,-4 0,0 1,-2 2,1 2,-2 3,1 1,2 0,0-2,0-1,-1-4,1-1,-2-2,-3 1,1-2</inkml:trace>
</inkml:ink>
</file>

<file path=ppt/ink/ink2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8:35.292"/>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0,'0'4,"0"5,0 8,0 5,0 3,0 1,4-5,1-1,0-1,-2 1,0-4</inkml:trace>
</inkml:ink>
</file>

<file path=ppt/ink/ink2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8:36.358"/>
    </inkml:context>
    <inkml:brush xml:id="br0">
      <inkml:brushProperty name="width" value="0.05" units="cm"/>
      <inkml:brushProperty name="height" value="0.05" units="cm"/>
      <inkml:brushProperty name="color" value="#008C3A"/>
      <inkml:brushProperty name="ignorePressure" value="1"/>
    </inkml:brush>
  </inkml:definitions>
  <inkml:trace contextRef="#ctx0" brushRef="#br0">395 2,'-33'0,"-3"-1,0 1,0 2,-54 10,46-4,35-7,-1 0,0 1,1 0,0 0,-1 1,1 0,0 0,0 1,1 1,-10 5,8 0</inkml:trace>
</inkml:ink>
</file>

<file path=ppt/ink/ink2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8:40.965"/>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24,'0'-4,"4"-1,5 0,4 1,4 1,3 1,2 1,1 1,0 0,0 0,0 0,0 1,-1-1,-3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29.963"/>
    </inkml:context>
    <inkml:brush xml:id="br0">
      <inkml:brushProperty name="width" value="0.05" units="cm"/>
      <inkml:brushProperty name="height" value="0.05" units="cm"/>
      <inkml:brushProperty name="color" value="#AB008B"/>
      <inkml:brushProperty name="ignorePressure" value="1"/>
    </inkml:brush>
  </inkml:definitions>
  <inkml:trace contextRef="#ctx0" brushRef="#br0">346 30,'-1'13,"0"-1,-1 0,0 0,-1-1,0 1,-1 0,0-1,-1 0,-1 0,1 0,-2-1,1 0,-2 0,-8 10,5-7,-1-2,0 1,0-2,-1 1,0-2,-1 0,0-1,-1 0,0-1,-15 6,27-12,0 0,0 0,-1 0,1 0,0-1,0 0,-1 1,1-1,0 0,-1 0,1-1,0 1,0-1,-1 1,1-1,0 0,0 0,0-1,0 1,0-1,0 1,0-1,1 0,-1 0,1 0,-1-1,1 1,0 0,0-1,0 0,0 1,0-1,0 0,1 0,-2-4,1 1,0 0,0 0,1 0,-1 0,1 0,1 0,-1 0,1 0,0 0,1 0,0-1,0 1,0 0,0 0,1 0,0 1,0-1,6-10,0 6,1-1,0 1,1 1,0 0,0 0,1 1,0 0,0 1,1 1,0-1,0 2,0 0,1 0,0 1,0 1,0 0,23-2,-31 5,0 0,1 1,-1-1,0 1,0 0,0 1,0-1,0 1,0 0,0 0,-1 1,1-1,4 4,6 6,0 0,17 19,19 15,-36-37,0 0,0-1,0 0,1-1,0-1,1 0,31 6,-15-7,0-1,1-1,37-3,-59 0,0-1,-1-1,1 0,0 0,0-2,-1 1,0-1,21-11,-27 13,0-1,0-1,0 1,0-1,-1 0,0 0,1 0,-1 0,-1-1,1 0,-1 0,0 0,0 0,0 0,0 0,-1-1,0 0,0 1,1-11,-3 13,1 1,-1-1,0 0,0 1,0-1,-1 0,1 1,0-1,-1 1,0-1,0 0,0 1,0 0,0-1,0 1,-1 0,1-1,-1 1,-2-3,1 2,-1 0,0 0,0 0,0 0,-1 1,1-1,-1 1,1 0,-9-2,-5 0,1 0,-1 2,0 0,-31 0,29 4,1 0,0 1,0 1,0 1,0 1,-29 12,-1 4</inkml:trace>
</inkml:ink>
</file>

<file path=ppt/ink/ink2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8:42.684"/>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0 218,'2'0,"-1"0,0 0,1 0,-1 0,0 0,1 0,-1-1,0 1,1-1,-1 1,0-1,0 1,0-1,0 1,1-1,-1 0,0 0,0 0,0 0,0 0,-1 0,1 0,0 0,0 0,-1 0,1 0,0 0,-1-1,1 1,-1 0,0 0,1-1,-1 1,0 0,0-1,0 1,0 0,0-1,0 1,0 0,0-1,-1 0,-1-11,0 1,-1 0,-8-22,3 7,7 25,1 0,-1 0,1 0,0 0,0 0,0 0,0 0,1 0,-1 0,0 0,1 0,0 0,-1 0,1 0,0 0,0 0,0 1,0-1,0 0,0 1,3-3,-1 1,1 0,0 0,0 1,0-1,0 1,0 0,0 0,0 1,7-3,8 0,1 1,-1 0,32 1,-49 1,0 1,0 0,0 0,0 1,0-1,0 0,0 1,0-1,0 1,-1-1,1 1,0 0,0 0,0 0,-1 0,1 0,0 0,-1 1,1-1,-1 0,0 1,1-1,-1 1,0 0,0-1,0 1,0 0,0 0,0-1,-1 1,1 2,2 7,-2-1,1 1,-2 0,0 21,3 23,1-40</inkml:trace>
</inkml:ink>
</file>

<file path=ppt/ink/ink2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8:43.838"/>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0,'4'0,"5"0,4 0,5 0,2 0,1 0,2 0,0 0,0 0,0 0,0 0,-5 0</inkml:trace>
</inkml:ink>
</file>

<file path=ppt/ink/ink2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8:44.801"/>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23,'1'-1,"-1"0,0 0,1 0,-1 0,1 0,-1 0,1 1,0-1,-1 0,1 0,0 0,0 1,-1-1,1 0,0 1,0-1,0 1,0-1,0 1,0-1,0 1,0 0,0-1,0 1,0 0,0 0,2 0,33-5,-32 5,3 0,-1-1,1 1,-1 1,0-1,1 1,-1 1,0-1,12 5,-16-5,-1-1,0 1,0 0,1-1,-1 1,0 0,0 0,0 0,0 0,0 0,0 0,0 0,-1 1,1-1,0 0,-1 0,1 1,0 1,-1-1,0 0,0 1,0-1,0 0,0 0,0 0,-1 0,1 1,-1-1,0 0,1 0,-1 0,0 0,0 0,-3 3,-12 16,14-18,0-1,-1 1,1 0,1-1,-1 1,0 0,1 0,-1 1,-1 5,3-8,0 1,1-1,-1 1,0-1,1 1,-1-1,1 0,0 1,-1-1,1 0,0 1,0-1,0 0,0 0,0 1,0-1,0 0,0 0,0 0,0 0,1-1,-1 1,0 0,1 0,-1-1,1 1,1 0,10 4,-1-1,1-1,0 1,0-2,0 0,0 0,0-2,16 0,-9 0</inkml:trace>
</inkml:ink>
</file>

<file path=ppt/ink/ink2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8:46.033"/>
    </inkml:context>
    <inkml:brush xml:id="br0">
      <inkml:brushProperty name="width" value="0.05" units="cm"/>
      <inkml:brushProperty name="height" value="0.05" units="cm"/>
      <inkml:brushProperty name="color" value="#008C3A"/>
      <inkml:brushProperty name="ignorePressure" value="1"/>
    </inkml:brush>
  </inkml:definitions>
  <inkml:trace contextRef="#ctx0" brushRef="#br0">882 1,'-466'0,"423"3,0 2,0 2,-59 18,46-12,-54 5,91-13</inkml:trace>
</inkml:ink>
</file>

<file path=ppt/ink/ink2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8:46.655"/>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1,'4'0,"1"4,0 5,-1 4,-2 5,0 2,-1 2,-1 0,0 1,0 0,0 0,0-4</inkml:trace>
</inkml:ink>
</file>

<file path=ppt/ink/ink2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8:47.270"/>
    </inkml:context>
    <inkml:brush xml:id="br0">
      <inkml:brushProperty name="width" value="0.05" units="cm"/>
      <inkml:brushProperty name="height" value="0.05" units="cm"/>
      <inkml:brushProperty name="color" value="#008C3A"/>
      <inkml:brushProperty name="ignorePressure" value="1"/>
    </inkml:brush>
  </inkml:definitions>
  <inkml:trace contextRef="#ctx0" brushRef="#br0">528 21,'-1'-1,"1"0,0 1,-1-1,1 0,-1 0,1 0,-1 1,1-1,-1 0,0 1,1-1,-1 0,0 1,1-1,-1 1,0-1,0 1,0-1,1 1,-1 0,0-1,0 1,0 0,0 0,0 0,-1-1,-30-3,27 4,-21-1,0 1,1 2,-39 6,-44 3,75-9,-1 2,0 0,1 3,-49 16,76-21,7 0</inkml:trace>
</inkml:ink>
</file>

<file path=ppt/ink/ink2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8:52.418"/>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26,'16'-1,"0"0,31-8,29-3,-56 11,35 0,-52 1,0 0,0 0,0 1,0-1,0 1,0 0,0 0,0 0,0 0,-1 0,1 1,0-1,4 4,-6-2,0-1,0 0,0 0,-1 1,1-1,0 0,-1 1,0-1,1 1,-1-1,0 1,0-1,0 0,-1 1,1-1,-1 1,0 3,-14 40,9-32</inkml:trace>
</inkml:ink>
</file>

<file path=ppt/ink/ink2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3T02:08:53.629"/>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0,'0'4,"0"5,0 4,0 5,0 2,0-2</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30.51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26,'12'-4,"13"-2,6 1,6 1,5 1,4 1,7 1,2 0,-4 1,-7 1,-6-1,-10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31.110"/>
    </inkml:context>
    <inkml:brush xml:id="br0">
      <inkml:brushProperty name="width" value="0.05" units="cm"/>
      <inkml:brushProperty name="height" value="0.05" units="cm"/>
      <inkml:brushProperty name="color" value="#AB008B"/>
      <inkml:brushProperty name="ignorePressure" value="1"/>
    </inkml:brush>
  </inkml:definitions>
  <inkml:trace contextRef="#ctx0" brushRef="#br0">322 149,'0'5,"-1"0,0-1,0 1,0 0,-1-1,1 0,-1 1,0-1,0 0,-1 0,1 0,-1 0,0 0,0-1,-1 1,1-1,0 0,-1 0,0 0,0-1,0 1,-5 2,-9 4,0 0,-1-2,-34 10,41-13,0-1,0 0,-1-1,1-1,0 0,-19-1,29 0,0-1,-1 1,1 0,0-1,-1 0,1 0,0 0,0 0,0 0,0 0,0 0,0 0,0-1,0 1,0-1,-2-2,3 1,-1 1,1-1,0 1,0-1,0 0,1 1,-1-1,1 0,-1 0,1 1,0-1,0 0,0 0,0 0,1 1,-1-1,2-4,1-3,0 1,1 0,0 1,0-1,1 0,0 1,1 0,0 1,0-1,0 1,1 0,14-11,-8 8,0 1,0 0,1 1,0 0,0 1,30-10,-40 16,1 0,-1 0,0 0,0 1,0 0,1 0,-1 0,0 0,0 1,0-1,1 1,-1 0,0 1,0-1,5 3,2 2,0 1,-1 0,18 15,16 12,-24-22,0-1,0-2,1 0,0-1,0-1,1-1,26 4,-32-8,1 0,0-1,0 0,-1-2,1 0,0-1,0 0,-1-2,0 0,19-7,-29 9,-1 0,0-1,0 0,0 0,0 0,-1-1,1 1,-1-1,0 0,0 0,0-1,5-8,-7 11,-1 0,0 0,0-1,-1 1,1 0,0-1,-1 1,1-1,-1 1,0-1,0 1,0-1,0 1,0-1,0 1,-1 0,1-1,-1 1,0-1,0 1,0 0,0 0,0-1,0 1,0 0,-1 0,1 0,-1 0,0 0,0 1,-2-3,-3-2,0 1,-1 1,1-1,-1 1,0 1,0-1,0 1,0 1,0-1,-1 1,1 1,-17-2,3 2,0 1,-1 1,-41 7,-12 11,49-11,-39 6,39-11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33.04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0,'0'585,"0"-583,0 0,0-1,0 1,0 0,0-1,1 1,-1-1,0 1,1 0,-1-1,1 1,0-1,-1 0,1 1,2 2,-2-4,-1 1,1-1,0 1,0-1,-1 1,1-1,0 0,0 1,0-1,0 0,0 0,0 1,-1-1,1 0,0 0,0 0,0 0,0 0,0-1,1 1,6-3,-1 1,0-2,0 1,-1-1,11-6,-4 1,99-65,-79 49,1 2,2 1,65-30,-97 51,-1-1,1 1,-1 0,1 0,-1 0,1 1,0-1,-1 1,1 0,0 0,-1 0,1 0,0 1,-1 0,1 0,0-1,-1 2,1-1,-1 0,0 1,1 0,-1 0,0 0,0 0,0 0,0 0,4 6,3 4,-1 1,-1 0,0 1,-1 0,9 22,-10-21,1 0,1-1,12 19,-18-30,0-1,0 1,1-1,-1 0,1 0,0 0,0 0,0 0,0-1,4 3,10 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33.397"/>
    </inkml:context>
    <inkml:brush xml:id="br0">
      <inkml:brushProperty name="width" value="0.05" units="cm"/>
      <inkml:brushProperty name="height" value="0.05" units="cm"/>
      <inkml:brushProperty name="color" value="#AB008B"/>
      <inkml:brushProperty name="ignorePressure" value="1"/>
    </inkml:brush>
  </inkml:definitions>
  <inkml:trace contextRef="#ctx0" brushRef="#br0">270 0,'-16'17,"-15"18,-9 11,-3 6,3 2,3 1,8-1,9-1,8-6,10-6,14-6,13-6,15-6,17-8,7-7,5-4,0-7,-13-3</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33.726"/>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1,'5'12,"4"13,2 6,-1 6,-3 5,-2 0,-2-4,-2-3,-1-5,0-6</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34.111"/>
    </inkml:context>
    <inkml:brush xml:id="br0">
      <inkml:brushProperty name="width" value="0.05" units="cm"/>
      <inkml:brushProperty name="height" value="0.05" units="cm"/>
      <inkml:brushProperty name="color" value="#AB008B"/>
      <inkml:brushProperty name="ignorePressure" value="1"/>
    </inkml:brush>
  </inkml:definitions>
  <inkml:trace contextRef="#ctx0" brushRef="#br0">855 251,'5'-5,"0"0,-1 0,1-1,-1 1,0-1,-1 0,1 0,-1-1,-1 1,1 0,-1-1,0 0,0 1,-1-1,1-11,-2 13,0 0,-1 0,1 0,-1 0,-1 0,1 0,-1 0,1 0,-1 0,-1 0,1 1,-1-1,0 1,0 0,0 0,0 0,-1 0,1 0,-1 1,0-1,-6-2,1 0,0 1,0 0,0 1,-1 0,0 0,0 1,0 1,0-1,-21-1,6 3,-1 1,-48 5,66-4,0 1,0 0,0 0,0 1,1 0,-1 0,1 1,0 0,-7 5,-7 7,-28 27,35-30,-1 0,0 0,0-2,-22 13,16-14,0-2,-1 0,0-1,0-1,-33 5,13-6,0-2,-45-3,62-1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8:23.20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157 0,'57'2,"0"2,0 3,0 2,65 20,-46-6,0 4,102 52,-161-70,0 0,-1 0,-1 2,20 16,-30-22,0 0,0 0,0 0,-1 1,0-1,0 1,-1 0,0 0,0 1,0-1,0 1,-1-1,0 1,1 13,-2-12,0 0,0 0,-1 0,0 1,-1-1,0 0,0 0,-1 0,0 0,0-1,-1 1,0 0,0-1,-1 0,0 0,0 0,-1 0,1-1,-1 1,-1-1,0 0,1-1,-13 10,-11 5,0-1,-2-1,-46 19,-104 31,84-40,-1-5,-1-4,-133 9,206-27,11-2</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34.79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1,'22'0,"-1"1,0 1,0 1,1 1,-2 1,1 0,-1 2,1 0,-2 2,1 0,18 12,-4 0,0 0,-2 2,0 2,36 36,-56-49,0 2,-1 0,0 1,-1 0,-1 0,0 1,-1 0,-1 0,0 1,-1 0,6 33,-8-29,-1-1,-1 1,-1 0,-1 0,-3 25,2-37,-1 0,0 0,-1 0,0 0,0-1,-1 1,0-1,0 0,-1 0,0-1,-1 1,1-1,-1 0,-8 7,0-3,1-1,-1 0,-1-1,0-1,0 0,-33 11,-101 22,125-35,-11 2</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37.545"/>
    </inkml:context>
    <inkml:brush xml:id="br0">
      <inkml:brushProperty name="width" value="0.05" units="cm"/>
      <inkml:brushProperty name="height" value="0.05" units="cm"/>
      <inkml:brushProperty name="color" value="#AB008B"/>
      <inkml:brushProperty name="ignorePressure" value="1"/>
    </inkml:brush>
  </inkml:definitions>
  <inkml:trace contextRef="#ctx0" brushRef="#br0">566 1,'-56'0,"-77"12,110-9,-1 2,1 0,0 2,1 1,-41 19,57-24,1 0,0 0,0 0,0 1,1 0,-1 0,1 0,0 0,0 1,-4 6,2 0,1 0,1 0,-1 0,-2 12,-27 84,-22 81,48-152,1 0,2 0,-1 53,6-46,3 97,-2-138,-1 0,1 1,-1-1,1 0,0 1,0-1,0 0,0 0,0 0,0 0,0 0,1 0,-1 0,1 0,0-1,-1 1,1-1,0 1,0-1,0 0,0 1,0-1,0 0,1 0,-1-1,0 1,0 0,5 0,7 1,-1 0,1-1,-1-1,15-1,-4 0,110 1,265-5,-360 0,-22 0,-17 5,0 0,0 0,1-1,-1 1,0 0,0 0,0 0,0 0,0 0,1-1,-1 1,0 0,0 0,0 0,0 0,0-1,0 1,0 0,0 0,0 0,0-1,1 1,-1 0,0 0,0 0,0-1,0 1,0 0,-1 0,1 0,0-1,0 1,0 0,0 0,0 0,0-1,0 1,0 0,0 0,0 0,-1-1,1 1,0 0,0 0,0 0,0 0,0 0,-1 0,1-1,0 1,-15-10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37.96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1 109,'16'-4,"11"-2,4 1,5 1,5 1,3-3,8-1,6 2,11-4,10 1,8-3,1 0,0 3,-13 2,-14-2,-17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14.160"/>
    </inkml:context>
    <inkml:brush xml:id="br0">
      <inkml:brushProperty name="width" value="0.05" units="cm"/>
      <inkml:brushProperty name="height" value="0.05" units="cm"/>
      <inkml:brushProperty name="color" value="#AB008B"/>
      <inkml:brushProperty name="ignorePressure" value="1"/>
    </inkml:brush>
  </inkml:definitions>
  <inkml:trace contextRef="#ctx0" brushRef="#br0">335 3,'-56'-2,"-65"2,105 0,0 2,1 0,-1 0,0 2,-20 7,34-11,1 1,0-1,0 1,-1-1,1 1,0-1,0 1,-1 0,1 0,0 0,0 0,0 0,0 0,0 0,1 0,-3 2,3-2,0-1,0 1,0-1,0 1,0 0,0-1,1 1,-1-1,0 1,0-1,0 1,1 0,-1-1,0 1,0-1,1 1,-1-1,1 1,-1-1,0 0,1 1,-1-1,1 1,-1-1,1 0,0 1,6 3,0 0,0-1,1 0,9 3,-16-6,27 9,8 2,-2 2,59 28,-85-36,1 0,-1 1,0-1,0 2,0-1,-1 1,0 0,0 1,-1-1,0 1,0 0,-1 1,0 0,-1-1,5 13,-8-18,0 0,0 0,0-1,0 1,-1 0,1 0,-1 0,0 0,0 0,0-1,0 1,0 0,-1 0,0 0,1 0,-1 0,0-1,0 1,0 0,-1-1,1 1,0-1,-1 1,0-1,0 0,0 1,0-1,0 0,0-1,0 1,-1 0,1 0,0-1,-1 1,0-1,1 0,-1 0,0 0,0 0,1-1,-1 1,-4 0,-21 3,-1-1,1-1,-1-1,1-2,-1-1,1-1,-1-1,-31-10,25 3</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14.49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1,'0'4,"5"5,0 6,5 4,-1 3,0 2,-3 2,-2-5</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14.976"/>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99,'20'5,"-1"1,0 1,-1 1,0 1,0 0,-1 1,0 1,0 1,-1 0,15 16,-30-27,5 6,1-1,1 1,-1-1,1 0,9 4,-16-9,1 0,-1 0,1-1,-1 1,1 0,-1-1,1 0,0 1,0-1,-1 0,1 0,0 0,-1 0,1 0,0 0,-1 0,1 0,0-1,-1 1,1-1,0 1,-1-1,1 0,-1 0,1 0,-1 0,0 0,1 0,-1 0,0 0,1 0,-1 0,0-1,0 1,1-3,6-9,-1-1,-1 1,9-28,-12 29,1 1,0 0,1-1,0 2,1-1,0 1,11-14,-12 19,0-1,0 1,0 0,1 0,0 1,0 0,0 0,0 0,1 1,-1 0,1 0,0 0,0 1,0 0,0 1,1 0,-1 0,0 0,1 1,-1 0,0 0,1 1,-1 0,0 0,0 1,0-1,0 2,0-1,0 1,0 0,-1 1,9 5,-4-2,-1 0,0 1,0 0,-1 1,0 0,0 0,-1 1,0 0,-1 1,0-1,-1 1,0 1,-1-1,7 21,-8-9</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15.592"/>
    </inkml:context>
    <inkml:brush xml:id="br0">
      <inkml:brushProperty name="width" value="0.05" units="cm"/>
      <inkml:brushProperty name="height" value="0.05" units="cm"/>
      <inkml:brushProperty name="color" value="#AB008B"/>
      <inkml:brushProperty name="ignorePressure" value="1"/>
    </inkml:brush>
  </inkml:definitions>
  <inkml:trace contextRef="#ctx0" brushRef="#br0">99 104,'-4'0,"-1"1,0 0,1 1,-1-1,1 1,-1 0,1 0,0 0,0 0,0 1,0 0,0-1,0 2,1-1,0 0,-1 1,1-1,1 1,-1 0,0 0,1 0,0 0,0 1,0-1,0 1,-1 5,2-6,0-1,0 1,0 0,1 0,-1 0,1 0,0 0,0 0,0 0,1-1,-1 1,1 0,0 0,0 0,1-1,-1 1,1 0,-1-1,1 1,0-1,0 0,1 0,-1 0,1 0,0 0,-1 0,1 0,0-1,1 0,-1 0,0 0,1 0,-1 0,1 0,3 0,13 4,-1 0,1-2,0-1,37 2,84-6,-119 1,16-2,0-2,0-1,0-2,53-17,-64 15,-1-1,0-1,-1-2,-1 0,0-2,40-32,-56 41,-1-1,0 0,-1-1,1 1,-1-1,-1-1,8-12,-12 19,0 0,0 0,0-1,0 1,-1 0,1 0,0 0,-1 0,0-1,1 1,-1 0,0 0,0-1,0 1,-1 0,1 0,-1-1,1 1,-1 0,1 0,-1 0,0 0,0 0,0 0,0 0,-1 0,1 0,0 0,-1 0,0 1,1-1,-1 1,0-1,0 1,1 0,-1-1,-4 0,-3-2,1 1,-1 0,0 1,0 0,0 1,0 0,0 0,0 1,0 0,-1 0,1 1,0 0,0 1,0 0,1 1,-1 0,0 0,1 0,0 1,0 1,-15 9,15-8,-1 0,1 0,0 1,0 0,1 0,0 1,0 0,1 0,0 0,0 1,1 0,0 0,1 1,0 0,0-1,1 1,1 0,-1 0,0 11,3-17,0-1,1 0,-1 0,1 0,0 0,-1 1,1-1,1 0,-1 0,0-1,1 1,-1 0,1 0,0-1,0 1,0-1,0 1,1-1,-1 0,1 0,-1 0,1 0,0-1,-1 1,1-1,0 1,4 0,7 3,1 0,0-1,0 0,20 1,222 8,-254-13,89 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17.581"/>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0,'9'4,"10"6,7 5,7 4,6 8,5 2,3 6,6 4,2 4,1 0,-2 0,-5-8,-7-4,-7-9,-9-7</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17.914"/>
    </inkml:context>
    <inkml:brush xml:id="br0">
      <inkml:brushProperty name="width" value="0.05" units="cm"/>
      <inkml:brushProperty name="height" value="0.05" units="cm"/>
      <inkml:brushProperty name="color" value="#AB008B"/>
      <inkml:brushProperty name="ignorePressure" value="1"/>
    </inkml:brush>
  </inkml:definitions>
  <inkml:trace contextRef="#ctx0" brushRef="#br0">361 1,'-9'4,"-10"6,-11 9,-4 5,-5 8,-4 2,2-1,-2 3,3-5,5-4,7-6</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18.29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103 0,'4'0,"1"4,-4 10,-6 11,-7 9,-5 8,-5 4,3-1,3 0,6-3,3-6,4-3,2-4,5-7,6-7,6-6,4-5,-1-2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8:29.57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0,'6'2,"0"0,0 0,0 1,-1 0,1 0,-1 0,1 0,-1 1,0 0,5 5,4 2,171 133,244 246,-376-335,4-3,121 86,-157-127,-5-6</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18.631"/>
    </inkml:context>
    <inkml:brush xml:id="br0">
      <inkml:brushProperty name="width" value="0.05" units="cm"/>
      <inkml:brushProperty name="height" value="0.05" units="cm"/>
      <inkml:brushProperty name="color" value="#AB008B"/>
      <inkml:brushProperty name="ignorePressure" value="1"/>
    </inkml:brush>
  </inkml:definitions>
  <inkml:trace contextRef="#ctx0" brushRef="#br0">369 1,'-49'0,"-26"0,-12 4,1 2,14-1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18.963"/>
    </inkml:context>
    <inkml:brush xml:id="br0">
      <inkml:brushProperty name="width" value="0.05" units="cm"/>
      <inkml:brushProperty name="height" value="0.05" units="cm"/>
      <inkml:brushProperty name="color" value="#AB008B"/>
      <inkml:brushProperty name="ignorePressure" value="1"/>
    </inkml:brush>
  </inkml:definitions>
  <inkml:trace contextRef="#ctx0" brushRef="#br0">229 0,'-33'17,"-15"13,0 6,9 6,11-1,10-3,8-4,6 1,7-2,12-2,12-2,13-2,13-6,10-2,6-4,0-4,-12-5</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19.311"/>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0,'42'4,"17"6,4 9,-2 10,-6 8,-9 11,-7 5,-11 1,-11 1,-7-5,-6-8,-3-5,-6-6,-7-8,-5-8,-8-6,-4-5,3-3</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19.71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1,'4'25,"2"16,-1 6,0-2,2-7,5-12,-1-9</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20.058"/>
    </inkml:context>
    <inkml:brush xml:id="br0">
      <inkml:brushProperty name="width" value="0.05" units="cm"/>
      <inkml:brushProperty name="height" value="0.05" units="cm"/>
      <inkml:brushProperty name="color" value="#AB008B"/>
      <inkml:brushProperty name="ignorePressure" value="1"/>
    </inkml:brush>
  </inkml:definitions>
  <inkml:trace contextRef="#ctx0" brushRef="#br0">258 1,'-53'4,"-53"7,95-9,-1 1,1 0,0 0,0 1,0 0,-15 9,26-13,0 0,-1 0,1 0,0 0,-1 1,1-1,0 0,0 0,-1 0,1 1,0-1,0 0,-1 0,1 1,0-1,0 0,-1 1,1-1,0 0,0 1,0-1,0 0,0 1,0-1,0 0,0 1,-1-1,1 0,0 1,0-1,1 0,-1 1,0-1,0 0,0 1,0-1,0 0,0 1,15 11,27 3,-38-14,55 17,-29-10,-1 0,0 2,-1 2,0 0,46 29,-70-38,0 0,0 1,0-1,0 1,0 0,-1 1,1-1,3 8,-6-11,-1 1,1-1,-1 0,1 0,-1 0,0 0,1 1,-1-1,0 0,0 0,0 1,0-1,0 0,0 1,-1-1,1 0,0 0,-1 0,1 1,0-1,-1 0,1 0,-1 0,0 0,0 0,1 0,-1 0,0 0,0 0,0 0,0 0,0-1,0 1,0 0,0 0,0-1,0 1,0-1,0 1,-3 0,-9 3,1-1,-1 0,0-1,-1 0,1-1,0-1,0 0,-1 0,1-1,0-1,-22-6,-7-3</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20.66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0,'10'83,"-8"-58,1 0,1 0,1-1,15 44,-19-65,1 0,0 1,-1-1,1 0,1 0,-1 0,0-1,1 1,0-1,-1 1,1-1,0 0,0 0,0 0,1 0,4 2,-1-2,-1 0,1 0,0-1,0 0,0 0,0 0,1-1,7-1,0 0,0-2,0 1,-1-2,1 0,-1-1,0 0,20-11,-17 5,17-11,-33 22,0-1,0 1,0-1,0 1,0 0,0-1,0 1,0 0,0 0,0 0,1 0,-1 0,0 0,0 0,0 0,0 1,0-1,0 0,0 1,0-1,0 0,0 1,0-1,0 1,0 0,0-1,2 2,28 35,-26-29,1-1,0 1,0-1,1-1,0 1,0-1,0 0,1-1,0 1,0-2,0 1,18 6,-16-8,0-1,0 0,0-1,0 0,0 0,0-1,0 0,0-1,0 0,0-1,0 0,0 0,0-1,14-6,-18 6,1-1,-1 0,0 0,0 0,0-1,-1 1,0-1,0-1,0 1,0-1,-1 0,0 0,0 0,0 0,-1-1,0 1,0-1,-1 0,0 0,2-13,-3 12,0-1,-1 1,0 0,0-1,-1 1,0-1,-1 1,0 0,0 0,-1 0,0 0,0 0,-7-12,8 17,-1-1,1 0,-1 1,1 0,-1-1,0 1,0 0,-1 1,1-1,-1 1,1-1,-1 1,0 0,0 0,1 0,-2 1,1 0,0-1,0 1,0 1,0-1,-1 1,1-1,0 1,0 1,-1-1,1 0,-7 3,-6 2</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21.163"/>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1,'4'0,"6"0,1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21.498"/>
    </inkml:context>
    <inkml:brush xml:id="br0">
      <inkml:brushProperty name="width" value="0.05" units="cm"/>
      <inkml:brushProperty name="height" value="0.05" units="cm"/>
      <inkml:brushProperty name="color" value="#AB008B"/>
      <inkml:brushProperty name="ignorePressure" value="1"/>
    </inkml:brush>
  </inkml:definitions>
  <inkml:trace contextRef="#ctx0" brushRef="#br0">209 0,'-9'1,"1"1,-1 0,0 1,1 0,0 0,-15 8,-55 35,73-42,-1 0,1 0,-1 1,1 0,0 0,1 0,-1 1,-4 8,8-12,0 0,0 0,0 0,1 0,-1 0,1 0,-1 0,1 0,0 0,0 0,0 0,0 0,0 0,0 1,0-1,1 0,-1 0,1 0,0 0,0 0,-1 0,1-1,0 1,1 0,-1 0,0-1,0 1,1 0,-1-1,1 1,-1-1,3 2,52 35,-40-29,-1 1,22 19,-33-25,0-1,-1 1,1 0,-1 0,0 0,0 1,-1-1,1 1,-1 0,0-1,0 1,-1 0,2 8,-2-11,-1 0,0-1,0 1,0 0,0-1,0 1,0 0,0 0,0-1,-1 1,1 0,-1-1,1 1,-1-1,0 1,1 0,-1-1,0 0,0 1,0-1,0 1,-1-1,1 0,0 0,0 0,-1 0,1 0,-1 0,1 0,-1 0,1 0,-1-1,1 1,-1-1,0 1,1-1,-1 1,0-1,1 0,-3 0,-4 0,0 1,1-1,-1-1,1 0,-1 0,1 0,-14-5,-5-5</inkml:trace>
  <inkml:trace contextRef="#ctx0" brushRef="#br0" timeOffset="1">478 196,'0'-4,"0"-2</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21.87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174 30,'-3'-3,"-1"0,1 0,-1 1,1-1,-1 1,0 0,0 0,0 0,0 0,0 1,-1 0,1 0,0 0,-1 0,1 1,-1-1,1 1,0 0,-1 1,1-1,-1 1,1 0,0 0,0 0,-1 0,1 1,0 0,0 0,0 0,1 0,-1 1,0-1,1 1,-1 0,1 0,0 0,0 1,1-1,-1 1,0-1,1 1,0 0,0 0,0 0,1 0,-1 0,1 1,0-1,0 0,0 1,1-1,0 0,0 1,0-1,0 1,2 8,2-3,0 0,1 0,0-1,0 1,1-1,1 0,-1 0,12 10,14 20,-23-25,0 1,-1-1,12 31,-18-39,0 1,0-1,0 1,-1 0,0-1,0 1,0 0,-1 0,0-1,-1 1,1 0,-3 10,2-15,0 0,0 0,0 0,0 0,-1 0,1 0,0 0,-1 0,1 0,-1-1,0 1,0-1,1 1,-1-1,0 0,0 1,-3 0,-38 11,2-7</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25.94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1 630,'2'-1,"0"1,0 0,0-1,0 1,0-1,0 1,0-1,0 0,-1 0,1 0,0 0,0 0,-1 0,1-1,-1 1,1 0,-1-1,1 1,-1-1,0 0,0 1,0-1,0 0,0 0,0 0,0 0,-1 0,2-2,1-10,0 0,0 0,0-19,2-3,10-18,2 0,45-96,-17 45,-34 68,-9 30,0 0,0 0,0 1,0-1,1 0,0 1,1 0,7-11,-11 17,0 0,0-1,1 1,-1 0,0-1,0 1,1 0,-1-1,0 1,1 0,-1 0,0-1,1 1,-1 0,1 0,-1 0,0 0,1-1,-1 1,1 0,-1 0,0 0,1 0,-1 0,1 0,-1 0,0 0,1 0,-1 0,1 0,-1 1,1-1,-1 0,0 0,1 0,-1 0,1 1,7 17,-3 26,-5-43,-1 166,2 32,-1-194,1-1,-1 0,1 0,0 0,0 0,0 1,1-2,0 1,-1 0,1 0,1 0,-1-1,0 1,1-1,0 0,0 0,0 0,0 0,0 0,0-1,1 1,0-1,-1 0,1 0,0 0,0-1,0 1,0-1,6 1,11 2,-1-2,1 0,-1-2,39-3,-37 2,0 0,-1-1,1-1,-1-1,0-1,0-1,36-16,-46 17,0-1,-1 0,0 0,0-1,0-1,-1 0,0 0,-1-1,1 0,-2 0,1-1,-2 0,11-19,-8 10,-2-1,0-1,-1 1,-1-1,5-39,-5-107,-6 135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8:30.25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1164 6,'6'-5,"-9"8,-12 11,-72 47,-256 164,243-165,3 4,-145 126,32-29,183-142,22-15,0 0,0 0,0 1,1-1,0 1,-1 0,-4 9,8-13,1 0,-1 0,1-1,-1 1,1 0,0 0,0 0,-1 0,1 0,0 0,0 0,0 0,0 0,0-1,0 1,0 0,1 0,-1 0,0 0,0 0,1 0,-1 0,1 1,0-1,1 0,-1 0,1 1,-1-1,1 0,0 0,-1 0,1-1,0 1,0 0,-1-1,1 1,0-1,0 0,0 1,3-1,34 1,5-3</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26.796"/>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1,'1'0,"-1"0,1 0,0 0,-1 1,1-1,0 0,-1 0,1 1,0-1,-1 0,1 1,-1-1,1 1,-1-1,1 0,-1 1,1-1,-1 1,1 0,-1-1,1 1,-1-1,0 1,0 0,1-1,-1 1,0 0,0-1,0 1,1 0,-1-1,0 1,0 0,0 1,-2 28,1-25,-2 18,1-12,0 1,1 0,1-1,1 17,-1-25,0-1,1 1,0 0,-1 0,1 0,0 0,1-1,-1 1,0-1,1 1,-1-1,1 1,0-1,0 0,0 0,0 1,0-2,0 1,1 0,-1 0,1-1,3 2,5 2,0-1,1-1,0 0,0 0,0-2,0 1,0-1,15-1,-19 0,0-1,0 1,0-1,-1-1,1 0,0 0,-1 0,1-1,-1 0,0 0,0-1,0 0,10-8,-12 8,-1-1,0 0,0-1,-1 1,0-1,0 0,0 1,0-1,-1-1,0 1,2-10,-2 2,0 0,0 1,-2-1,0-18,34 251,-33-212,0-1,-1 0,0 1,0-1,0 1,-1-1,0 0,-1 1,1-1,-1 0,0 0,0 0,-1 0,-5 8,2-6,0-1,0 1,-1-1,0-1,0 1,0-1,-1-1,-16 10,8-7,-1 0,0 0,-1-2,1 0,-1-1,-1-1,1 0,-21 0,2-2</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27.299"/>
    </inkml:context>
    <inkml:brush xml:id="br0">
      <inkml:brushProperty name="width" value="0.05" units="cm"/>
      <inkml:brushProperty name="height" value="0.05" units="cm"/>
      <inkml:brushProperty name="color" value="#AB008B"/>
      <inkml:brushProperty name="ignorePressure" value="1"/>
    </inkml:brush>
  </inkml:definitions>
  <inkml:trace contextRef="#ctx0" brushRef="#br0">201 0,'-4'1,"0"0,-1-1,1 1,0 1,0-1,0 1,0-1,0 1,-7 5,-32 24,39-28,-4 4,-1 0,1 1,1 0,-1 0,1 1,1 0,0 0,0 1,0-1,-5 16,6-9,0 0,1 0,1 1,1-1,0 1,1 21,1-27,-2 21,2 0,2 0,1 0,11 51,-12-75,1-1,0 1,0 0,1-1,-1 0,2 0,-1 0,1 0,0-1,6 7,-6-9,0 0,0 0,0-1,1 0,-1 0,1 0,0 0,-1-1,1 0,0 0,0-1,0 0,1 0,11 0,-7-1,0 0,0-1,-1-1,1 0,15-5,9-5</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27.635"/>
    </inkml:context>
    <inkml:brush xml:id="br0">
      <inkml:brushProperty name="width" value="0.05" units="cm"/>
      <inkml:brushProperty name="height" value="0.05" units="cm"/>
      <inkml:brushProperty name="color" value="#AB008B"/>
      <inkml:brushProperty name="ignorePressure" value="1"/>
    </inkml:brush>
  </inkml:definitions>
  <inkml:trace contextRef="#ctx0" brushRef="#br0">593 1,'-33'0,"-28"0,-19 4,-10 1,-5 5,4 0,11-2,17-2</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27.98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195 0,'-29'21,"-14"15,1 14,7 6,10 7,9 1,11 1,19-1,16 1,14-7,14-5,8-7,1-12,3-11,-12-10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28.32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6,'62'-4,"38"3,14 9,0 13,-7 14,-14 10,-13 14,-17 9,-19 6,-17 6,-21 3,-33-1,-41-1,-41-7,-3-16</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29.99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26,'12'-4,"9"-1,4-1,3 2,4 1,6 1,0 1,2 1,-2 0,-3 0,-3 0,-7 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30.31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0,'58'29,"23"10,3-2,-6-7,-11-13,-5-14,-4-6,0-8,-2-2,-5-3,-9 2,-10 3</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4:02.52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41,'8'0,"7"0,10 0,3 0,7 0,5 0,0 0,1 0,2 0,3-4,-3-2,-5 1,0 0,-3 2,-2-3,-4 0,-6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4:02.88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1,'0'4,"4"2,10-1,10-1,14-1,17-1,16-1,13 0,8-1,1-1,-7 1,-14 0,-19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4:17.041"/>
    </inkml:context>
    <inkml:brush xml:id="br0">
      <inkml:brushProperty name="width" value="0.05" units="cm"/>
      <inkml:brushProperty name="height" value="0.05" units="cm"/>
      <inkml:brushProperty name="color" value="#AB008B"/>
      <inkml:brushProperty name="ignorePressure" value="1"/>
    </inkml:brush>
  </inkml:definitions>
  <inkml:trace contextRef="#ctx0" brushRef="#br0">710 2,'11'0,"-5"-1,0 1,1 0,0 0,-1 0,0 1,1 0,-1 1,1-1,-1 1,0 0,7 4,-13-6,0 0,0 0,0 0,0 0,0 1,1-1,-1 0,0 0,0 0,0 0,0 0,0 0,0 0,0 0,0 0,0 1,0-1,0 0,0 0,0 0,0 0,0 0,0 0,0 0,0 0,0 0,0 1,0-1,0 0,0 0,0 0,0 0,0 0,0 0,0 0,0 0,-1 0,1 0,0 1,0-1,0 0,0 0,0 0,0 0,0 0,0 0,0 0,0 0,-1 0,1 0,0 0,0 0,0 0,0 0,0 0,0 0,0 0,0 0,0 0,-1 0,1 0,-12 3,-14 0,1-3,14 0,1 0,-1 1,1-1,-1 2,-18 4,26-5,1 1,-1-1,0 0,0 1,1 0,-1 0,1-1,-1 2,1-1,0 0,0 0,0 1,0-1,0 1,1-1,-1 1,1 0,-1 0,1 0,0 0,0 0,0 0,1 0,-1 4,-2 15,1 1,2-1,0 1,1-1,1 0,7 32,0-17,2-1,30 69,-30-80,-1 1,-1-1,-2 1,0 1,-2 0,-1-1,-1 2,-1-1,-1 0,-4 32,1-48,-1 0,0 0,-1-1,0 1,0-1,-1 0,-1 0,0 0,0-1,-1 0,0 0,0-1,-1 1,-14 10,-6 4,-1-2,-1-1,-42 21,29-19,-1-2,-52 17,78-31,-1-1,0 0,0-2,0 0,-1-1,1-1,0-1,-24-2,37 1,0 0,1 0,-1-1,1 0,0 0,0 0,0-1,0 1,0-1,0 0,1-1,-1 1,-6-7,9 7,-1-1,1 1,-1-1,1 1,0-1,0 0,1 1,-1-1,1 0,0 0,0 0,0-1,0 1,1 0,-1 0,1 0,1-1,0-6,3-10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8:31.502"/>
    </inkml:context>
    <inkml:brush xml:id="br0">
      <inkml:brushProperty name="width" value="0.05" units="cm"/>
      <inkml:brushProperty name="height" value="0.05" units="cm"/>
      <inkml:brushProperty name="color" value="#AB008B"/>
      <inkml:brushProperty name="ignorePressure" value="1"/>
    </inkml:brush>
  </inkml:definitions>
  <inkml:trace contextRef="#ctx0" brushRef="#br0">52 0,'-5'7,"0"0,0 0,1 0,-6 13,5-4,0 1,1 0,1 0,-2 32,4 73,2-72,-1-29,0 18,7 56,-5-85,-1 0,1-1,1 1,0-1,0 0,1 0,0 0,1 0,0 0,0-1,7 9,-7-13,0 0,-1 0,1 0,1-1,-1 0,0 0,1-1,-1 1,1-1,0 0,11 1,7 2,37 1,-53-6,238 4,-241-4,1 0,-1-1,0 1,0-1,0 0,0 0,0-1,0 1,0-1,0 0,0-1,-1 1,1-1,-1 0,5-4,3-9</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4:18.246"/>
    </inkml:context>
    <inkml:brush xml:id="br0">
      <inkml:brushProperty name="width" value="0.05" units="cm"/>
      <inkml:brushProperty name="height" value="0.05" units="cm"/>
      <inkml:brushProperty name="color" value="#AB008B"/>
      <inkml:brushProperty name="ignorePressure" value="1"/>
    </inkml:brush>
  </inkml:definitions>
  <inkml:trace contextRef="#ctx0" brushRef="#br0">344 103,'0'-1,"0"1,0 0,0 0,0 0,0-1,0 1,0 0,0 0,0 0,0-1,0 1,-1 0,1 0,0 0,0 0,0-1,0 1,0 0,-1 0,1 0,0 0,0 0,0 0,-1-1,1 1,0 0,0 0,0 0,-1 0,1 0,0 0,0 0,0 0,-1 0,1 0,0 0,0 0,-1 0,1 0,-15 4,-12 8,27-12,-85 51,68-39,-1 0,0-1,-1-1,0-1,-1 0,-24 6,42-14,0-1,1 1,-1-1,0 0,0 1,1-1,-1 0,0 0,0 0,1 0,-1 0,0-1,0 1,1 0,-1-1,0 1,1-1,-1 0,1 0,-1 1,1-1,-1 0,1 0,-1-1,1 1,0 0,0 0,-1 0,1-1,0 1,0-1,0 1,0-1,-1-3,2 2,-1 0,1 0,-1 0,1 0,0-1,0 1,1 0,-1 0,0 0,1 0,0-1,0 1,0 0,0 0,0 0,1 1,-1-1,5-5,6-6,0 1,2 0,0 1,0 0,1 1,0 0,1 2,0 0,1 0,0 2,0 0,1 1,-1 1,1 0,22-2,-36 6,0 1,0 0,0 0,0 0,0 1,0-1,0 1,0 0,-1 0,1 0,0 1,0-1,-1 1,1 0,-1 0,7 5,-2 1,0 0,-1 0,1 1,8 14,-9-12,0-1,1 0,18 17,-13-17,1 0,0-1,1 0,0-1,0-1,27 9,-29-12,-1-1,1 0,0 0,0-1,0-1,0 0,0-1,0-1,16-2,-23 2,0 0,-1-1,0 0,1-1,-1 1,0-1,0 0,0 0,0 0,-1-1,0 0,1 0,-1 0,0 0,-1-1,1 1,3-8,-5 9,-1 0,0 1,0-1,0 0,0 0,0 0,0 0,-1 0,1 0,-1 0,0 0,0 0,0 0,-1 0,1 0,-1 0,1 0,-1 0,0 0,0 1,0-1,-1 0,1 1,-1-1,1 0,-1 1,0 0,0-1,0 1,0 0,0 0,-1 0,1 0,-4-2,-7-4,-1 1,1 0,-1 1,0 0,-1 1,-28-6,19 7,0 0,0 2,-41 1,57 1,0 1,0 0,1 1,-1 0,1 0,-10 4,-7 6</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4:18.79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75,'4'-4,"6"-2,0-3,8-1,5 2,6-3,11 2,11 2,10 1,6 3,-7 2</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4:19.358"/>
    </inkml:context>
    <inkml:brush xml:id="br0">
      <inkml:brushProperty name="width" value="0.05" units="cm"/>
      <inkml:brushProperty name="height" value="0.05" units="cm"/>
      <inkml:brushProperty name="color" value="#AB008B"/>
      <inkml:brushProperty name="ignorePressure" value="1"/>
    </inkml:brush>
  </inkml:definitions>
  <inkml:trace contextRef="#ctx0" brushRef="#br0">338 104,'-5'11,"0"-1,-1 0,0 0,-1 0,0-1,-1 0,0 0,0-1,-1 0,0 0,0-1,-1 0,0-1,0 0,-13 5,18-8,0-1,-1 0,1 0,-1 0,0-1,1 0,-1 0,0 0,0-1,0 0,0 0,1-1,-1 1,0-1,0-1,1 1,-1-1,0 0,1 0,0 0,0-1,-1 0,1 0,1 0,-1-1,0 1,1-1,0 0,0-1,0 1,-6-10,7 10,0 0,1-1,-1 1,1-1,0 1,0-1,1 0,-1 0,1 0,0 0,0 0,1 0,0 0,0 0,1-10,0 11,0 0,0 1,0-1,1 1,0-1,-1 1,1-1,0 1,1 0,-1 0,1 0,-1 0,1 1,0-1,0 1,0-1,0 1,1 0,-1 0,0 1,6-3,-1 1,1 0,-1 0,0 1,1 0,-1 0,1 1,0 1,0-1,14 2,-18 0,1 0,-1 0,0 0,0 1,0 0,0 0,0 0,0 0,0 1,-1 0,1 0,-1 0,0 1,0 0,0-1,6 9,0 2,2 0,0 0,0-1,17 12,-22-19,0-1,1-1,0 1,0-2,0 1,1-1,-1 0,1 0,0-1,11 1,6 0,0-2,-1 0,1-2,41-6,-53 5,1-1,-1 0,1-2,-1 1,0-2,-1 0,1 0,-1-2,16-11,-25 17,-1-1,0 0,-1 1,1-1,-1 0,1 0,-1 0,0-1,0 1,0-1,0 1,-1-1,2-4,-3 6,1 0,-1 0,0 0,0 0,0 0,0 0,-1 0,1 0,0 0,-1 1,1-1,-1 0,0 0,0 0,0 1,0-1,0 0,0 1,0-1,0 1,0-1,-1 1,1 0,-1 0,1-1,-1 1,0 0,-1-1,-8-3,0 0,0 0,0 1,-1 0,1 1,-1 0,0 1,-18-1,-102 2,98 2,-8 0,8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4:20.16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0,'0'431,"2"-408,6-15,-6-8,-1-1,1 1,0-1,0 0,0 0,0 1,-1-1,1-1,0 1,-1 0,1 0,-1-1,1 1,-1 0,3-4,51-57,-40 43,0 1,2 1,0 0,1 1,20-13,-35 27,0 0,0 1,0-1,0 1,0 0,0 0,1 0,-1 0,0 1,1-1,-1 1,0 0,1 0,-1 0,0 1,1-1,-1 1,0-1,1 1,-1 0,0 0,0 1,0-1,0 1,0-1,0 1,0 0,-1 0,1 0,-1 1,5 4,6 8,-1 0,0 1,-1 1,12 24,-10-17,-8-16,0 0,0 0,0-1,1 0,11 12,-13-16,1 0,-1-1,0 1,1-1,-1 1,1-1,0-1,0 1,0-1,-1 1,1-1,7 0,23 1,-1-2</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4:20.49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199 0,'4'9,"-2"6,-11 9,-7 5,-10 6,-4 5,-1 4,0 3,6-3,6-4,8-5,4-4,13-4,17-5,14-4,12-4,10-4,-4-5</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4:20.82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0,'8'13,"8"12,0 10,-2 8,0 0,-2 2,-3-4,-3-3,-2-5,-3-8</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4:21.175"/>
    </inkml:context>
    <inkml:brush xml:id="br0">
      <inkml:brushProperty name="width" value="0.05" units="cm"/>
      <inkml:brushProperty name="height" value="0.05" units="cm"/>
      <inkml:brushProperty name="color" value="#AB008B"/>
      <inkml:brushProperty name="ignorePressure" value="1"/>
    </inkml:brush>
  </inkml:definitions>
  <inkml:trace contextRef="#ctx0" brushRef="#br0">912 225,'2'-6,"0"-1,0 0,0 1,-1-1,0 0,-1 0,0 0,0 1,0-1,-1 0,0 0,0 0,0 1,-1-1,0 1,-1-1,1 1,-1 0,0 0,-6-8,5 7,-1 1,0 1,0-1,0 1,0-1,-1 1,0 1,0-1,-1 1,1 0,-1 1,1-1,-1 1,0 1,-1-1,1 1,0 1,-10-2,9 2,0 1,0 0,0 1,0-1,0 2,0-1,0 1,1 0,-1 1,1-1,-1 2,1-1,-11 7,-1 4,0 1,2 1,-21 21,32-30,-7 6,0-1,0 0,-1-1,0 0,-1-1,-1-1,1 0,-1-1,-1-1,1-1,-1 0,0-1,-1-1,-32 4,-70 1,101-8,1-2,-1 0,1-1,-27-6,42 7,0 0,1 0,-1 0,1 0,-1 0,1 0,-1-1,1 1,0-1,0 0,0 0,0 1,0-1,0-1,-1-1,-5-12</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4:21.69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1,'176'6,"-153"-3,-1 1,1 1,-1 1,0 0,35 17,-30-10,-1 2,0 0,-1 2,0 1,-2 0,0 2,25 29,-38-38,0 1,-2 0,1 0,-1 1,-1 0,0 1,-1 0,-1-1,0 2,0-1,-2 1,0-1,0 1,-2 0,0 0,-1 23,-2-27,0 0,-1 0,0 0,-1-1,0 1,0-1,-1 0,-1 0,0-1,0 0,-1 0,0 0,0-1,-1 0,0 0,-1-1,-12 9,-10 6,-1-2,-1-2,-61 26,28-17</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4:26.42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0 611,'1'0,"1"0,-1-1,0 1,1-1,-1 0,0 1,0-1,0 0,0 1,0-1,0 0,0 0,0 0,0 0,0 0,0 0,0 0,-1-1,2-1,14-29,-13 24,23-50,-12 23,2 0,1 2,2 0,42-57,-38 62,-12 13,1 1,1 0,23-20,-35 34,-1-1,1 1,-1-1,1 1,-1 0,1-1,-1 1,1 0,0-1,-1 1,1 0,-1 0,1-1,0 1,-1 0,1 0,0 0,-1 0,1 0,0 0,-1 0,1 0,-1 0,1 1,0-1,-1 0,1 0,0 0,0 1,0 0,0 1,0-1,0 0,0 0,0 0,-1 1,1-1,-1 0,1 1,-1-1,1 1,0 2,2 49,-3-49,-1 23,0-13,1-1,0 1,1 0,1-1,3 16,-4-25,0 0,1 0,0-1,-1 1,1 0,1-1,-1 1,0-1,1 0,0 0,0 0,0 0,0 0,0-1,0 1,1-1,-1 0,1 0,0 0,0 0,6 1,17 3,0-1,0-1,1-2,-1 0,1-2,-1-1,44-7,-48 4,0 0,0-2,0 0,-1-2,0 0,0-1,-1-2,-1 0,35-24,-41 23,1 0,-2-1,0-1,0 0,-1 0,-1-2,-1 1,0-1,-1-1,0 1,-2-2,10-27,-12 25,0 1,-1-1,3-27,-7 39</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4:27.862"/>
    </inkml:context>
    <inkml:brush xml:id="br0">
      <inkml:brushProperty name="width" value="0.05" units="cm"/>
      <inkml:brushProperty name="height" value="0.05" units="cm"/>
      <inkml:brushProperty name="color" value="#AB008B"/>
      <inkml:brushProperty name="ignorePressure" value="1"/>
    </inkml:brush>
  </inkml:definitions>
  <inkml:trace contextRef="#ctx0" brushRef="#br0">67 8,'1'-1,"-1"1,0 0,0-1,0 1,0 0,0-1,0 1,0 0,1-1,-1 1,0 0,0 0,1-1,-1 1,0 0,0 0,1-1,-1 1,0 0,0 0,1-1,-1 1,0 0,1 0,-1 0,0 0,1 0,-1 0,0 0,1 0,-1 0,1 0,-1 0,0 0,1 0,-1 0,0 0,1 0,-1 0,0 0,1 0,-1 0,0 0,1 1,-1-1,0 0,1 0,-1 0,0 1,0-1,1 0,-1 0,0 1,0-1,1 0,-1 1,0-1,0 0,0 0,0 1,1 0,4 5,0 0,1 0,-1 1,0-1,-1 1,0 0,0 1,0-1,-1 1,0-1,-1 1,1 0,-1 0,-1 1,0-1,0 0,-1 14,0-19,1 5,-1 0,0 0,-1 0,0 0,-3 13,3-19,0 0,1 0,-2 0,1 0,0 0,0 0,-1 0,1 0,-1 0,1-1,-1 1,0-1,1 1,-1-1,0 0,0 1,0-1,0 0,0 0,-1-1,1 1,0 0,0-1,-3 1,-10 1,1-1,-28-1,20-1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8:31.839"/>
    </inkml:context>
    <inkml:brush xml:id="br0">
      <inkml:brushProperty name="width" value="0.05" units="cm"/>
      <inkml:brushProperty name="height" value="0.05" units="cm"/>
      <inkml:brushProperty name="color" value="#AB008B"/>
      <inkml:brushProperty name="ignorePressure" value="1"/>
    </inkml:brush>
  </inkml:definitions>
  <inkml:trace contextRef="#ctx0" brushRef="#br0">524 1,'-5'0,"-8"0,-12 4,-13 1,-13 5,-6-1,-6 0,0-3,1-2,4-2,8-1,12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4:28.544"/>
    </inkml:context>
    <inkml:brush xml:id="br0">
      <inkml:brushProperty name="width" value="0.05" units="cm"/>
      <inkml:brushProperty name="height" value="0.05" units="cm"/>
      <inkml:brushProperty name="color" value="#AB008B"/>
      <inkml:brushProperty name="ignorePressure" value="1"/>
    </inkml:brush>
  </inkml:definitions>
  <inkml:trace contextRef="#ctx0" brushRef="#br0">297 1,'-11'0,"-26"0,-54 6,81-4,-1 0,0 0,1 1,-1 0,1 1,0 0,0 0,0 1,1 1,-13 9,19-13,0 1,0 0,0 0,1 0,-1 1,1-1,0 1,0-1,0 1,1 0,-1-1,1 1,0 0,0 0,-1 6,2-7,0-1,0 1,0-1,0 1,0-1,1 1,-1-1,1 1,0-1,0 0,0 1,0-1,0 0,0 0,0 0,1 0,-1 0,1 0,0 0,-1 0,1 0,0-1,0 1,0-1,0 0,3 2,20 7,-1-1,1-1,1-2,47 7,-36-6,-25-5,98 15,-95-16,-1 0,1-1,0-1,-1 0,22-5,-16 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4:29.512"/>
    </inkml:context>
    <inkml:brush xml:id="br0">
      <inkml:brushProperty name="width" value="0.05" units="cm"/>
      <inkml:brushProperty name="height" value="0.05" units="cm"/>
      <inkml:brushProperty name="color" value="#AB008B"/>
      <inkml:brushProperty name="ignorePressure" value="1"/>
    </inkml:brush>
  </inkml:definitions>
  <inkml:trace contextRef="#ctx0" brushRef="#br0">348 49,'-1'-2,"1"0,-1 0,1 0,-1 0,0 1,0-1,1 0,-1 0,-1 1,1-1,0 0,0 1,-1-1,1 1,-1 0,1-1,-1 1,1 0,-1 0,0 0,0 0,1 0,-1 0,0 1,0-1,-3 0,-2-2,-1 1,0 1,0-1,0 1,-10 0,8 1,-1 1,1 0,0 1,0 0,0 1,0 0,0 0,1 1,0 0,-1 1,1 0,1 0,-1 1,1 0,0 1,-13 13,13-11,0 1,0 0,1 0,0 1,1-1,0 2,1-1,0 1,1-1,0 1,1 1,0-1,-1 17,2-13,2 0,-1 0,2 0,0 0,5 24,-4-33,0 0,1 0,0 0,0-1,0 1,1-1,0 1,0-1,1 0,-1-1,1 1,1-1,-1 0,7 4,6 4,0-1,1-2,0 1,1-2,0-1,1-1,-1 0,2-1,-1-2,23 3,-19-8,-5-3</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4:30.68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0,'1'0,"0"1,0-1,0 0,0 1,0-1,0 1,-1-1,1 1,0-1,0 1,-1-1,1 1,0 0,-1-1,1 1,-1 0,1 0,-1-1,1 1,-1 0,1 0,-1 0,0 0,0 0,1 0,-1-1,0 3,5 30,-5-28,2 130,-1-9,0-123,-1 0,1 0,0 0,0 0,0-1,0 1,0 0,0-1,1 1,-1 0,1-1,0 0,0 1,0-1,0 0,0 0,0 0,1 0,-1-1,1 1,-1-1,1 1,-1-1,1 0,0 0,0 0,3 1,9 1,1 0,-1-1,31 1,-31-2,369 1,-288-4,-71 2</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4:31.05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48,'4'0,"5"0,10 0,6 0,11 0,8 0,8-4,13-2,7-4,4 1,-3 0,-9 3,-16 2</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4:31.396"/>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0,'0'0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4:32.033"/>
    </inkml:context>
    <inkml:brush xml:id="br0">
      <inkml:brushProperty name="width" value="0.05" units="cm"/>
      <inkml:brushProperty name="height" value="0.05" units="cm"/>
      <inkml:brushProperty name="color" value="#AB008B"/>
      <inkml:brushProperty name="ignorePressure" value="1"/>
    </inkml:brush>
  </inkml:definitions>
  <inkml:trace contextRef="#ctx0" brushRef="#br0">200 0,'-50'17,"-12"5,13-1,18-4,24-5,24-4,19-4,15 1,7 1,-2-2,-6-1,-12-1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4:32.37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0,'12'21,"9"15,4 5,3 5,0 2,0-3,-1 0,-5-4,-6-9</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4:34.79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1005 125,'0'0,"0"0,1 0,-1 0,0 0,0 0,1 0,-1 0,0 0,1 0,-1 0,0 0,0 0,1 0,-1 0,0 0,1 0,-1 0,0 0,0-1,1 1,-1 0,0 0,0 0,1-1,-1 1,0 0,0 0,0 0,0-1,1 1,-1 0,0 0,0-1,0 1,0 0,0-1,0 1,0 0,0 0,1-1,-1 1,0 0,0-1,0 1,0 0,-1-1,1 1,0 0,0 0,0-1,0 1,0 0,0 0,0-1,0 1,-1 0,1 0,0-1,0 1,0 0,-1 0,1-1,0 1,-1 0,-15-17,-8 5,-1 1,-1 1,1 1,-1 1,-48-7,36 6,25 7,-10-4,0 1,-1 1,-37-1,54 5,1 0,0 1,0 0,-1 0,1 0,0 1,0 0,0 0,0 0,0 1,1 0,-1 0,1 0,0 1,0 0,0 0,0 0,-5 7,-13 16,11-10,-2-1,0-1,-25 21,34-32,-1 0,0 0,0-1,0 0,0 0,0 0,-1-1,1 0,-1 0,1-1,-1 0,0 0,0 0,1-1,-9-1,-7-2,0-2,0 0,1-1,-1-2,2 0,-1-1,1-1,0-1,1-1,-31-25,23 14</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4:35.21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1,'44'-1,"0"3,0 2,0 1,46 12,-74-13,0 1,-1 1,1 0,-1 1,-1 1,1 0,-1 1,-1 0,1 1,-2 1,1 0,-1 0,-1 2,10 13,-6-3,-1 1,-1 1,-1 0,-1 1,-2 0,0 0,-2 1,-1 0,-1 0,-1 1,-1-1,-2 1,-2 34,0-55,0-1,0 1,0-1,-1 1,0-1,0 0,-1 0,0 0,0 0,0 0,0 0,-1-1,0 0,-1 1,1-2,-1 1,0 0,0-1,0 0,0 0,-1-1,0 1,1-1,-1 0,-1-1,-10 4,-10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4:35.648"/>
    </inkml:context>
    <inkml:brush xml:id="br0">
      <inkml:brushProperty name="width" value="0.05" units="cm"/>
      <inkml:brushProperty name="height" value="0.05" units="cm"/>
      <inkml:brushProperty name="color" value="#AB008B"/>
      <inkml:brushProperty name="ignorePressure" value="1"/>
    </inkml:brush>
  </inkml:definitions>
  <inkml:trace contextRef="#ctx0" brushRef="#br0">447 292,'-45'-15,"0"2,-55-9,86 20,1 1,-1 0,0 0,0 2,0-1,0 2,0 0,0 1,1 0,-1 1,-23 10,32-11,0 0,0 0,0 0,0 1,1 0,0 0,-1 0,1 1,1-1,-1 1,1 0,-6 10,8-12,0-1,0 0,0 1,0-1,1 0,-1 1,1-1,0 1,-1-1,1 1,0-1,1 1,-1-1,0 1,1-1,-1 0,1 1,0-1,0 0,0 1,0-1,0 0,0 0,1 0,-1 0,1 0,-1 0,1 0,0 0,0-1,0 1,3 2,4 1,1 0,-1-1,0 0,1 0,0-1,0 0,0-1,0 0,1-1,11 1,-2-2,1 0,-1-1,0-1,26-6,-34 5,0 0,0-1,-1-1,1 1,-1-2,0 1,-1-2,1 1,-1-2,0 1,-1-1,0-1,0 0,-1 0,0 0,-1-1,0 0,0-1,-1 0,0 0,-1 0,0 0,-1-1,-1 0,1 0,1-18,-1 6,1-38,-5 55,0 1,0-1,-1 1,0-1,0 1,-1-1,1 1,-1 0,-1 0,-5-11,-4 4,0 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8:32.26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148 1,'-8'21,"-2"1,-22 37,21-41,1 0,1 1,0 0,-6 22,1 20,3-1,2 2,3-1,2 71,5-122,0 0,1 0,0 0,0-1,1 1,0-1,1 0,0 0,0 0,1 0,0-1,1 0,0 0,0 0,0-1,1 0,0 0,13 9,8 5,1-1,1-2,59 27,108 35,-148-64</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4:35.97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0,'20'34,"16"18,6 9,3 3,-5-1,-6-8,-4-8,-7-13</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4:36.343"/>
    </inkml:context>
    <inkml:brush xml:id="br0">
      <inkml:brushProperty name="width" value="0.05" units="cm"/>
      <inkml:brushProperty name="height" value="0.05" units="cm"/>
      <inkml:brushProperty name="color" value="#AB008B"/>
      <inkml:brushProperty name="ignorePressure" value="1"/>
    </inkml:brush>
  </inkml:definitions>
  <inkml:trace contextRef="#ctx0" brushRef="#br0">973 283,'7'-4,"0"0,0-1,-1 1,1-1,-1-1,0 0,-1 1,1-2,-1 1,7-12,-10 15,0-1,0 1,0 0,-1-1,1 1,-1-1,0 0,0 1,-1-1,1 0,-1 0,1 0,-1 1,0-1,-1 0,1 0,-1 1,0-1,1 0,-2 1,1-1,0 0,-1 1,-3-6,-3-2,-2 1,0 0,0 1,0 0,-1 0,-1 1,1 1,-1 0,-1 0,1 1,-1 1,0 0,0 1,-23-4,31 7,0 1,1 0,-1 0,0 1,1-1,-1 1,0 0,1 0,-1 1,1-1,-1 1,1 0,-7 5,-2 1,1 1,1 1,-11 11,-17 15,14-19,0-2,0 0,-2-1,1-2,-2-1,0-1,0-1,0-2,-1 0,0-2,-1-2,1 0,-1-2,1-1,-1-1,-30-6,47 4,0 0,0 0,1-1,0 0,0-1,0-1,1 0,-1-1,1 0,1 0,-1-1,-9-10,2-4</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33.91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1 125,'23'-2,"0"0,30-7,34-3,213 10,-156 4,25 11,-12-1,482-11,-302-2,-166-14,-89 5,0 0,96-5,610 16,-742-4,0-2,67-15,-20 3,-67 13,42-7,121-5,419 18,-606-2,8 0,-15 4,-11 2</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36.90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1 629,'8'-19,"-1"0,-1 0,7-34,-8 28,14-36,80-150,-89 192,0 1,2 0,25-30,-37 48,1-1,-1 1,0 0,0-1,0 1,1 0,-1-1,0 1,1 0,-1 0,0-1,1 1,-1 0,0 0,1-1,-1 1,0 0,1 0,-1 0,1 0,-1 0,0 0,1-1,-1 1,1 0,-1 0,0 0,1 0,-1 1,1-1,-1 0,0 0,1 0,-1 0,1 0,-1 0,1 1,5 16,-5 32,-1-43,0 8,0 0,1 0,1 0,0-1,1 1,1-1,0 0,6 15,-6-21,0 1,0-1,0 1,1-1,1 0,-1-1,1 0,0 1,0-2,1 1,0-1,0 0,0 0,10 4,1-1,0-2,0 0,0-1,0-1,1 0,22 0,115-2,-103-4,-41 2,0 0,-1-1,1-1,-1 0,0 0,0-1,0-1,17-7,-20 6,0 0,0 0,-1 0,0-1,0 0,-1 0,1-1,-1 0,-1 0,0 0,7-13,4-9,-2-2,-1 0,-1-1,-2 0,-1-1,-1 0,-2 0,3-60,-9 99</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37.40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111 63,'0'-3,"1"0,-1 0,1 1,-1-1,1 0,0 1,0-1,0 0,1 1,-1-1,1 1,-1 0,1-1,0 1,0 0,0 0,0 0,0 0,0 1,0-1,1 0,-1 1,1 0,-1-1,1 1,-1 0,1 1,0-1,0 0,-1 1,5-1,-4 0,0 1,0-1,0 1,0 0,0 0,1 0,-1 1,0-1,0 1,0-1,0 1,0 0,0 0,0 0,0 1,-1-1,1 1,0 0,-1-1,1 1,-1 0,0 0,1 1,-1-1,0 0,0 1,-1 0,3 3,-3-3,0 0,0 0,0 0,0 0,-1 0,1 1,-1-1,0 0,0 0,0 1,0-1,0 0,-1 0,0 1,1-1,-1 0,0 0,-1 0,1 0,0 0,-1 0,0-1,0 1,0 0,0-1,0 1,0-1,-1 0,1 0,-1 0,-3 3,-8 4,0-1,-1 0,0-1,-30 10,-40 5,52-16</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37.74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177 46,'1'0,"0"-1,-1 0,1 1,0-1,-1 1,1-1,0 0,-1 1,1-1,-1 0,1 0,-1 0,1 1,-1-1,0 0,0 0,1 0,-1 0,0 0,0 1,0-1,0 0,0 0,0 0,0 0,0 0,0 0,0 0,0 0,-1 1,1-1,0 0,-1 0,1 0,-1 0,1 1,-1-1,1 0,-1 1,1-1,-1 0,0 1,1-1,-1 0,0 1,-1-1,0-1,-1 1,0 0,1 0,-1 0,0 0,0 0,0 1,1 0,-1-1,0 1,0 0,0 0,-6 1,3 1,-1 0,1 1,-1 0,1 0,0 0,0 1,0-1,1 2,-1-1,1 0,0 1,0 0,1 0,-1 1,1-1,0 1,1 0,-1 0,-2 8,2-4,-1 0,2 1,0 0,0-1,1 1,0 0,1 0,0 0,0 1,2-1,1 16,-1-22,1 1,0-1,0 0,0 1,0-1,1 0,0 0,0-1,0 1,1-1,0 1,0-1,0 0,0 0,0-1,1 1,0-1,-1 0,1 0,0-1,1 0,7 3,6 2,0-2,1 0,0-1,40 2,-28-5,0 0,0-3,-1 0,1-2,33-9,-28 3</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38.896"/>
    </inkml:context>
    <inkml:brush xml:id="br0">
      <inkml:brushProperty name="width" value="0.05" units="cm"/>
      <inkml:brushProperty name="height" value="0.05" units="cm"/>
      <inkml:brushProperty name="color" value="#AB008B"/>
      <inkml:brushProperty name="ignorePressure" value="1"/>
    </inkml:brush>
  </inkml:definitions>
  <inkml:trace contextRef="#ctx0" brushRef="#br0">963 20,'0'-1,"0"0,-1 0,1 0,0 0,-1 0,1 0,-1 0,0 0,1 0,-1 0,1 1,-1-1,0 0,0 0,0 1,1-1,-1 0,0 1,0-1,0 1,0-1,0 1,0 0,0-1,0 1,0 0,0 0,0 0,0 0,0 0,0 0,-1 0,1 0,-2 0,-38 5,28-2,1 1,0 1,0 0,0 0,1 1,0 0,0 1,1 1,-1 0,1 0,1 1,0 0,0 0,1 1,0 0,1 1,0 0,0 0,2 0,-1 1,1 0,1 0,0 0,1 1,0-1,1 1,-2 23,2 28,7 74,-2-119,1-1,1 1,1-1,12 30,-10-30,-1 0,-1 1,0-1,4 33,-8 149,-3-120,1-69,0-1,-1 1,0-1,-1 1,0-1,0 0,-1 1,0-1,-1-1,0 1,-1 0,0-1,0 0,-1 0,0-1,-1 0,0 0,0 0,-1-1,0 0,0 0,0-1,-1 0,0-1,-13 6,-3 2,-1-1,-1-2,0 0,0-2,-1-1,-54 6,58-11,-1-1,1-1,0-1,0-1,0-1,0-1,0-2,-33-11,50 14,1 1,-1-2,1 1,0-1,0 1,0-2,1 1,-1-1,1 0,0 0,1 0,-1-1,1 1,0-1,0 0,1 0,-1-1,2 1,-1-1,1 0,0 1,0-1,1 0,-1 0,2 0,-1-9,0-19</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40.227"/>
    </inkml:context>
    <inkml:brush xml:id="br0">
      <inkml:brushProperty name="width" value="0.05" units="cm"/>
      <inkml:brushProperty name="height" value="0.05" units="cm"/>
      <inkml:brushProperty name="color" value="#AB008B"/>
      <inkml:brushProperty name="ignorePressure" value="1"/>
    </inkml:brush>
  </inkml:definitions>
  <inkml:trace contextRef="#ctx0" brushRef="#br0">765 3,'-1'7,"1"0,-2 0,1 0,-1 0,0 0,-1 0,1 0,-1-1,-1 1,1-1,-1 0,0 0,-1 0,1-1,-1 1,-8 6,-6 4,0 0,-2-1,-30 16,21-14,0-2,-2-1,0-1,0-2,-48 10,54-16,0-1,-1-2,1 0,-1-2,0 0,1-2,-40-8,60 9,-1-1,1 0,0 0,-1-1,1 0,0 0,0 0,1-1,-1 0,1 0,0 0,-7-8,9 9,0-1,0 0,1 0,0 1,-1-1,2-1,-1 1,0 0,1 0,0-1,0 1,0-1,0 1,1-1,0 1,0-1,0 1,0-1,2-5,-1 6,1 0,-1 0,1 0,0 0,0 0,0 0,1 0,-1 1,1-1,0 1,0 0,0 0,0 0,1 0,-1 1,1-1,0 1,5-3,10-4,0 1,32-9,-30 10,11-4,0 2,1 2,0 0,0 3,0 0,50 2,-64 3,0 1,-1 1,1 0,0 1,-1 1,0 1,0 1,-1 0,0 1,0 1,-1 1,28 20,-27-16,1-1,0-1,1-1,0 0,1-1,23 7,-32-13,0-1,1 0,0 0,-1-1,1-1,0 0,0-1,0 0,0-1,0 0,0 0,20-7,-29 7,-1 0,1 0,0 0,0 0,-1 0,1-1,-1 0,1 1,-1-1,0 0,0 0,3-3,-4 4,-1-1,1 1,0 0,0-1,-1 1,1-1,-1 1,1-1,-1 0,1 1,-1-1,0 1,0-1,0 0,0 1,0-1,-1-1,0-1,0 0,-1 1,1-1,-1 1,0-1,0 1,0 0,-1 0,1 0,-1 0,1 0,-1 1,0-1,0 1,-1 0,1 0,-5-3,-18-8,0 0,-1 2,-1 1,0 1,0 2,0 0,-1 2,0 1,-35 0,62 4,0 0,0 0,0 0,-1 1,1-1,0 1,0-1,0 1,0 0,0-1,0 1,0 0,0 0,0 1,0-1,0 0,1 1,-1-1,0 1,1-1,-1 1,1 0,0 0,0-1,-1 1,1 0,0 0,1 0,-1 0,0 1,1-1,-1 0,1 0,-1 4,0 13</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41.10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23,'5'5,"4"0,6 1,5-2,2-1,6-1,7-1,9-1,11 0,3-4,1-2,-2-4,-6 1,-8 0,-7 3,-9 2</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41.932"/>
    </inkml:context>
    <inkml:brush xml:id="br0">
      <inkml:brushProperty name="width" value="0.05" units="cm"/>
      <inkml:brushProperty name="height" value="0.05" units="cm"/>
      <inkml:brushProperty name="color" value="#AB008B"/>
      <inkml:brushProperty name="ignorePressure" value="1"/>
    </inkml:brush>
  </inkml:definitions>
  <inkml:trace contextRef="#ctx0" brushRef="#br0">291 80,'2'2,"1"1,-1 0,0-1,0 1,-1 0,1 0,-1 1,1-1,-1 0,0 0,0 1,0-1,-1 1,1-1,-1 1,0-1,0 0,0 1,0-1,-1 1,0 3,0-2,0-1,-1 1,0-1,1 0,-1 0,0 1,-1-1,1-1,-1 1,0 0,0-1,0 1,0-1,-1 0,-5 4,-2-1,-2 0,1-1,0 0,-1-1,0-1,0 0,0-1,-1 0,1 0,0-2,-1 0,1 0,0-1,-25-6,35 7,1-1,-1 0,1 0,-1 0,1 0,0 0,-1 0,1-1,0 1,0-1,0 0,0 0,0 1,0-1,0 0,1 0,-1-1,1 1,0 0,-1 0,1-1,0 1,0-1,1 1,-1-1,0 1,0-6,1 4,0 1,1-1,-1 0,1 1,0-1,0 1,0-1,0 1,1-1,-1 1,1 0,0-1,0 1,0 0,0 0,0 0,1 1,-1-1,5-3,-5 5,0 0,0 0,0 0,-1 0,1 0,0 1,0-1,0 0,1 1,-1 0,0-1,0 1,0 0,0 0,0 0,0 0,0 1,1-1,-1 1,4 0,42 22,-27-12,12 4,0-2,2-1,-1-2,1-1,46 5,-62-12,0 0,0-2,1 0,-1-1,0-1,1 0,-1-2,-1 0,1-1,-1-1,27-12,-42 16,0 1,0-1,1 0,-1 0,0 0,0-1,-1 1,1-1,0 1,-1-1,0 0,1 0,-1 0,0 0,-1 0,1-1,-1 1,1-1,-1 1,0-1,0 1,0-8,-1 7,0 0,-1 0,1 0,-1 0,0 0,-1 0,1 0,-1 0,1 0,-1 0,-1 1,1-1,0 1,-1-1,1 1,-1 0,0 0,0 0,-6-4,1 2,0 0,0 0,-1 1,1 0,-1 1,0 0,1 0,-2 1,1 0,0 0,0 1,0 0,-1 1,1 0,0 1,-1-1,1 2,-16 3,-1 3,-1 0,1 2,1 0,0 2,-24 16,32-18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8:32.76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1,'56'8,"0"2,70 24,-103-26,1 2,-2 0,1 2,-1 0,-1 1,0 2,31 28,-23-16,-2 2,-1 0,-1 2,-1 1,-2 1,-1 1,22 51,-33-62,-1 2,0 0,-2 0,-1 0,-1 1,-1 0,-2 0,0 0,-2 0,-1 0,-1 0,-6 33,5-45,-1 0,0 0,-1-1,0 0,-1 0,0 0,-1 0,-1-1,0 0,0-1,-1 0,-1 0,0-1,0 0,-1-1,0 0,-1-1,0 0,0-1,-1 0,1-1,-2 0,1-1,-16 4,-25 4,6-3</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43.58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4,'0'0,"0"0,0 0,1-1,-1 1,0 0,0 0,0-1,1 1,-1 0,0 0,0 0,1-1,-1 1,0 0,1 0,-1 0,0 0,1 0,-1 0,0-1,0 1,1 0,-1 0,0 0,1 0,-1 0,0 0,1 0,-1 1,0-1,1 0,-1 0,0 0,1 0,-1 0,0 0,0 0,1 1,-1-1,0 0,0 0,1 1,6 17,-3 25,-4-41,0 157,2 24,-2-182,0 1,0 0,0-1,0 1,0 0,1-1,-1 1,1 0,-1-1,1 1,0-1,0 1,0-1,0 1,-1-1,3 2,-2-2,0 0,0-1,0 0,-1 1,1-1,0 1,0-1,0 0,0 0,0 0,0 0,0 1,0-1,0 0,0 0,0-1,0 1,0 0,0 0,2-1,4-2,1-1,0 0,-1-1,0 1,9-9,-2 3,19-13,5-5,0 3,64-31,-99 54,1 0,0 1,0-1,-1 1,1 0,0 0,0 1,0-1,0 1,0 0,8 0,-10 1,0 0,0-1,0 1,0 0,0 1,0-1,0 0,-1 1,1-1,0 1,-1-1,1 1,-1 0,1-1,-1 1,0 0,0 0,0 0,0 0,0 0,0 0,0 4,8 36,1 5,-9-45,0 1,0-1,0 0,0 1,0-1,1 0,-1 0,1 1,0-1,0 0,0-1,0 1,0 0,4 2,8 3</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43.949"/>
    </inkml:context>
    <inkml:brush xml:id="br0">
      <inkml:brushProperty name="width" value="0.05" units="cm"/>
      <inkml:brushProperty name="height" value="0.05" units="cm"/>
      <inkml:brushProperty name="color" value="#AB008B"/>
      <inkml:brushProperty name="ignorePressure" value="1"/>
    </inkml:brush>
  </inkml:definitions>
  <inkml:trace contextRef="#ctx0" brushRef="#br0">372 0,'-6'1,"0"1,0-1,0 1,0 0,1 0,-1 0,0 1,1 0,-11 7,-4 2,18-10,-44 22,-67 50,102-66,-1 1,2 0,-1 1,1 0,1 1,0 0,1 1,0 0,0 0,1 0,-5 16,10-25,1 1,0-1,0 1,0-1,0 1,1 0,-1 0,1-1,0 1,0 0,1 0,-1-1,1 1,0 0,0 0,0-1,0 1,0-1,4 7,-1-6,-1 0,1 0,0 0,0 0,0 0,1-1,-1 0,1 0,0 0,0-1,0 1,5 1,16 4,0-2,0 0,0-2,37 2,-57-5,166 5,-97-5</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44.28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0,'8'4,"3"6,0 9,-3 9,-2 9,-2 7,-2-1,-1-3,-1-9</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44.682"/>
    </inkml:context>
    <inkml:brush xml:id="br0">
      <inkml:brushProperty name="width" value="0.05" units="cm"/>
      <inkml:brushProperty name="height" value="0.05" units="cm"/>
      <inkml:brushProperty name="color" value="#AB008B"/>
      <inkml:brushProperty name="ignorePressure" value="1"/>
    </inkml:brush>
  </inkml:definitions>
  <inkml:trace contextRef="#ctx0" brushRef="#br0">749 225,'2'-1,"19"-8,-1 0,23-16,-39 23,0-1,0 1,0-1,-1 0,1 0,-1 0,0-1,0 1,0-1,-1 0,1 1,-1-1,0 0,0-1,0 1,-1 0,3-9,-4 10,-1 0,1-1,0 1,-1 0,0-1,0 1,0 0,0 0,-1 0,1 0,-1 0,0 0,0 0,0 1,0-1,0 1,0-1,-1 1,1 0,-1 0,0 0,1 0,-1 0,0 0,-4 0,-5-5,-1 2,0-1,0 2,-24-6,24 8,1 0,-1 0,0 1,0 0,0 2,-16 1,22-1,1 0,0 1,0 0,-1 0,1 1,0-1,1 1,-1 1,0-1,1 1,0 0,0 0,0 0,-5 6,-35 44,-33 34,66-77,1-2,-1 1,-1-1,0-1,-26 13,15-12,0-1,-1-1,1-1,-1-1,-1-1,1-2,0 0,-1-2,-39-4,41-1,7-1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45.56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24,'0'-1,"1"0,-1 0,0 0,1 0,-1 0,1 0,-1 0,1 1,-1-1,1 0,0 0,-1 1,1-1,0 0,-1 1,1-1,0 1,0-1,0 1,0-1,0 1,-1 0,1-1,0 1,0 0,0 0,0 0,1 0,33-5,-29 5,13-1,0 0,1 1,-1 2,0 0,0 0,0 2,-1 0,1 2,-1 0,24 12,-31-13,-2 0,1 1,-1 1,0-1,0 2,-1-1,0 1,0 0,0 1,-2 0,1 0,-1 1,0-1,-1 1,0 0,-1 1,0-1,0 1,1 11,-2-10,-1 0,0 0,-1 0,0 0,-1 1,-1-1,0 0,0 0,-6 21,3-23,1-1,-1-1,-1 1,1 0,-2-1,1 0,-1 0,0-1,-1 0,1 0,-1 0,-14 9,-32 19,0-4,-107 47,151-74,-25 11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47.180"/>
    </inkml:context>
    <inkml:brush xml:id="br0">
      <inkml:brushProperty name="width" value="0.05" units="cm"/>
      <inkml:brushProperty name="height" value="0.05" units="cm"/>
      <inkml:brushProperty name="color" value="#AB008B"/>
      <inkml:brushProperty name="ignorePressure" value="1"/>
    </inkml:brush>
  </inkml:definitions>
  <inkml:trace contextRef="#ctx0" brushRef="#br0">446 214,'-54'-1,"18"0,0 1,0 2,0 1,-40 9,67-10,0 0,0 1,1 0,-1 1,1 0,0 0,-1 1,2 0,-1 0,1 1,0 0,0 0,0 1,1 0,0 0,1 1,-1-1,2 1,-1 0,1 0,-4 10,5-10,0 0,1 0,-1 1,2-1,-1 1,1-1,0 1,1-1,0 1,1 0,1 13,0-17,-1-1,1 1,0 0,0-1,0 1,1-1,0 1,0-1,0 0,0 0,0 0,1-1,0 1,0-1,0 0,0 0,0 0,1-1,-1 1,9 2,5 1,0 0,1-2,0 0,-1-1,1 0,1-2,-1 0,0-2,0 0,0-1,0-1,35-9,-48 10,-1 0,0 0,0-1,0 0,0 0,0 0,-1 0,1-1,-1 1,0-1,0 0,0-1,-1 1,1-1,-1 1,5-11,-5 7,-1 0,1 0,-1 0,-1 0,1-1,-1 1,-1 0,0-1,0 1,-2-13,-2 1,0 1,-1-1,-1 1,-1 0,-1 0,0 1,-1 0,-22-30,13 25,-2 0,0 1,-1 1,-2 1,0 2,-1 0,-29-17,23 19</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47.51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0,'0'4,"0"10,0 7,0 7,0 8,0 6,0 4,0-1,0-5,4-9,2-9</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5:48.066"/>
    </inkml:context>
    <inkml:brush xml:id="br0">
      <inkml:brushProperty name="width" value="0.05" units="cm"/>
      <inkml:brushProperty name="height" value="0.05" units="cm"/>
      <inkml:brushProperty name="color" value="#AB008B"/>
      <inkml:brushProperty name="ignorePressure" value="1"/>
    </inkml:brush>
  </inkml:definitions>
  <inkml:trace contextRef="#ctx0" brushRef="#br0">956 276,'15'0,"0"0,1-1,-1 0,23-6,-34 5,0 1,0 0,-1-1,1 0,0 0,-1 0,1 0,-1 0,0-1,1 0,-1 1,0-1,-1 0,1-1,-1 1,1 0,-1-1,0 1,0-1,0 0,1-6,-1 4,0 0,-1 0,0 0,0-1,0 1,-1 0,0 0,0 0,-1-1,0 1,0 0,0 0,-1 0,0 0,0 0,0 1,-1-1,1 0,-2 1,-3-6,2 5,0 0,0 1,-1 0,1 0,-1 0,-1 0,1 1,0 0,-1 1,0-1,0 1,0 1,0-1,-1 1,1 0,-10 0,-31-2,0 3,-75 8,110-6,4 0,0 1,0-1,0 2,0-1,1 1,-1 1,1-1,0 1,0 1,0 0,-10 8,-6 8,1 0,-21 26,27-28,-1 0,0-2,-37 28,39-36,0 0,-1-1,0 0,-1-2,1 0,-1-1,0-1,-1 0,1-1,-1-2,1 0,-1 0,0-2,1 0,-25-6,36 5,-1 0,1-1,0 0,0 0,0-1,0 0,1 0,0 0,-1-1,2 0,-1 0,0-1,1 0,0 0,1 0,-1 0,1-1,0 0,1 1,-1-2,-2-7,1-7</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26.525"/>
    </inkml:context>
    <inkml:brush xml:id="br0">
      <inkml:brushProperty name="width" value="0.05" units="cm"/>
      <inkml:brushProperty name="height" value="0.05" units="cm"/>
      <inkml:brushProperty name="color" value="#AB008B"/>
      <inkml:brushProperty name="ignorePressure" value="1"/>
    </inkml:brush>
  </inkml:definitions>
  <inkml:trace contextRef="#ctx0" brushRef="#br0">213 28,'0'-6,"0"-12,2 14,2 10,8 24,-2 0,0 1,-2 0,4 36,6 129,-18-186,0 23,0-32,0 0,-1 0,1-1,0 1,0 0,-1 0,1 0,0-1,-1 1,1 0,-1 0,1-1,-1 1,1 0,-1-1,0 1,1-1,-1 1,0-1,1 1,-1-1,0 1,0-1,0 0,1 1,-1-1,0 0,0 0,0 0,0 0,1 1,-2-1,-19 2,0 1,0 2,1 0,0 1,-30 13,32-12,10-4,1 0,0 1,0 0,0 0,0 1,1-1,-1 1,1 1,0-1,-7 11,11-14,0 1,0-1,1 1,-1-1,1 1,0 0,0-1,0 1,0 0,0 0,1 0,-1 0,1 0,0 0,0 0,0 0,0-1,0 1,1 0,0 0,-1 0,1 0,0 0,0 0,0-1,1 1,-1 0,1-1,-1 0,1 1,2 2,109 109,-81-75,-1 1,-3 2,46 86,-72-125,0 3,0-1,1 1,-1-1,1 0,1 0,-1 0,1-1,0 1,0-1,0 0,9 7,3-3</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27.25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1,'8'4,"3"1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8T01:47:21.706"/>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8,'54'0,"-16"-2,-1 3,0 1,64 11,-61-6,0-3,1-1,-1-2,46-4,8 0,-14 3,72-1,152 20,-203-11,150-8,-103-3,-69 5,88-4,-148 0,0-1,0-1,0 0,-1-2,0 0,31-15,-37 13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8:39.79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1,'0'14,"0"1,2-1,0 0,0 0,1 0,1 0,0 0,1-1,1 1,0-1,1-1,0 1,1-1,0-1,13 15,20 24,123 138,-136-159,2-1,1-2,1-1,39 23,-61-44,0 0,0-1,0 0,0-1,1 0,0-1,-1 0,1 0,0-1,-1 0,18-4,2 2,-6 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27.61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6,'0'-4,"0"2,0 11,4 11,1 15,0 15,0 10,2 8,0 9,0 3,-3-3,-1-6,-1-11,-1-12,-1-10,4-11,10-10,1-9</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27.940"/>
    </inkml:context>
    <inkml:brush xml:id="br0">
      <inkml:brushProperty name="width" value="0.05" units="cm"/>
      <inkml:brushProperty name="height" value="0.05" units="cm"/>
      <inkml:brushProperty name="color" value="#AB008B"/>
      <inkml:brushProperty name="ignorePressure" value="1"/>
    </inkml:brush>
  </inkml:definitions>
  <inkml:trace contextRef="#ctx0" brushRef="#br0">987 0,'-58'13,"-45"8,-24 4,-13 3,2 0,11-5,20-5,23-7,22-9,22-4</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28.27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1,'13'249,"-6"-199,2-1,30 94,-37-135,57 144,-51-135,1 0,0 0,1-1,1-1,1 0,20 21,-29-33,0 0,1 0,-1 0,1-1,0 0,0 0,0 0,0 0,0-1,0 1,0-1,1 0,-1 0,9 0,-6-1,0 0,0-1,0 0,0-1,0 1,-1-1,1 0,10-6,2-2,0-2,-1 0,0-1,-1 0,16-17,122-126,-153 155,-1-1,1 0,0 1,-1 0,1-1,0 1,0 0,0 0,0 0,0 0,0 0,0 1,0-1,0 0,0 1,1 0,-1-1,0 1,0 0,0 0,1 1,2-1,-1 2,0 0,0 0,-1 0,1 1,-1-1,1 1,-1 0,0 0,0 0,5 7,23 27,-3-2,46 44,-63-69,2 0,-1-1,1 0,0-1,1 0,0-1,28 10,-6-6</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28.612"/>
    </inkml:context>
    <inkml:brush xml:id="br0">
      <inkml:brushProperty name="width" value="0.05" units="cm"/>
      <inkml:brushProperty name="height" value="0.05" units="cm"/>
      <inkml:brushProperty name="color" value="#AB008B"/>
      <inkml:brushProperty name="ignorePressure" value="1"/>
    </inkml:brush>
  </inkml:definitions>
  <inkml:trace contextRef="#ctx0" brushRef="#br0">690 0,'-103'0,"1"5,-1 5,-114 24,200-30,0 0,0 1,0 1,1 0,-1 1,-25 16,41-22,-1 1,0-1,1 0,-1 1,1-1,-1 1,1-1,-1 1,1 0,0 0,0-1,0 1,0 0,-1 3,2-4,0 1,0-1,0 0,0 0,0 0,0 1,0-1,0 0,1 0,-1 0,0 0,1 1,-1-1,1 0,-1 0,1 0,0 0,1 2,2 1,0-1,0 1,0-1,1 0,-1 0,1 0,0-1,0 0,9 3,21 6,2-3,-1-1,1-1,0-3,0 0,0-3,0-1,0-2,0-1,53-13,-59 6,-26 9,0 0,1 0,-1 0,1 0,-1 1,1 0,0 0,0 1,10-1,-15 2,0-1,0 1,1 0,-1-1,0 1,0 0,0 0,0 0,0-1,0 1,0 0,0 1,0-1,0 1,-1-1,1-1,-1 1,1 0,-1-1,0 1,1 0,-1-1,1 1,-1-1,1 1,0-1,-1 1,1-1,-1 1,1-1,0 0,-1 1,1-1,0 0,0 1,-1-1,1 0,0 0,0 0,-1 0,1 0,0 0,1 0,5-4</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28.962"/>
    </inkml:context>
    <inkml:brush xml:id="br0">
      <inkml:brushProperty name="width" value="0.05" units="cm"/>
      <inkml:brushProperty name="height" value="0.05" units="cm"/>
      <inkml:brushProperty name="color" value="#AB008B"/>
      <inkml:brushProperty name="ignorePressure" value="1"/>
    </inkml:brush>
  </inkml:definitions>
  <inkml:trace contextRef="#ctx0" brushRef="#br0">73 1,'13'29,"7"26,10 21,3 9,5 7,8-3,5-5,-3-13,-5-18,-5-18,-10-15</inkml:trace>
  <inkml:trace contextRef="#ctx0" brushRef="#br0" timeOffset="1">586 416,'-66'9,"-39"2,-14-1,1-1,16-3,26-3</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29.29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1,'29'33,"17"28,7 16,1 11,-4 3,-7-5,-10-13,-6-16,-9-16</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29.629"/>
    </inkml:context>
    <inkml:brush xml:id="br0">
      <inkml:brushProperty name="width" value="0.05" units="cm"/>
      <inkml:brushProperty name="height" value="0.05" units="cm"/>
      <inkml:brushProperty name="color" value="#AB008B"/>
      <inkml:brushProperty name="ignorePressure" value="1"/>
    </inkml:brush>
  </inkml:definitions>
  <inkml:trace contextRef="#ctx0" brushRef="#br0">684 0,'-54'21,"-39"11,-20 0,-3-2,10-5,18-7,21-7,21-5</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29.97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1,'28'70,"-4"1,-3 1,-3 1,10 83,-27-147,1 5,0 1,1-1,0 1,2-1,7 19,-11-31,0 0,0 1,1-1,-1 0,1 0,-1 0,1 0,0 0,0 0,-1-1,1 1,1 0,-1-1,0 0,0 1,1-1,-1 0,0 0,1 0,-1-1,1 1,-1-1,1 1,0-1,-1 0,1 0,-1 0,1 0,-1 0,1-1,0 1,-1-1,1 1,-1-1,0 0,1 0,3-2,4-2,1-1,-1 0,-1 0,1-1,-1 0,0-1,14-15,1-5,22-36,-26 36,32-37,-51 64,1-1,-1 1,0-1,0 1,0 0,1 0,-1 0,1 0,-1 0,1 0,-1 0,1 0,-1 0,1 1,0-1,0 1,-1-1,1 1,0 0,0 0,-1-1,1 1,0 0,0 1,-1-1,1 0,0 0,0 1,-1-1,3 2,1 1,0 1,-1-1,1 1,-1 0,0 1,0-1,5 8,7 7,4 3,2-2,0 0,1-2,1 0,1-2,0 0,1-2,0-1,45 16,-53-23,2 0,-1-1,0-1,1-1,0-1,0-1,0 0,-1-1,1-2,0 0,0-1,-1 0,1-2,-1-1,21-8,-33 10,0 1,0-1,0-1,0 0,0 0,-1 0,0-1,0 1,-1-1,0-1,0 1,0-1,-1 0,1 0,3-11,-6 14,-1 0,0 0,0-1,0 1,0 0,-1-1,0 1,1-1,-2 1,1 0,0-1,-1 1,0 0,0-1,0 1,-1 0,1 0,-1 0,0 0,0 0,0 0,-1 1,1-1,-1 1,0-1,0 1,0 0,-1 0,-5-4,1 2,0 0,1 0,-2 1,1 0,0 1,-1-1,0 2,1-1,-1 1,0 1,0-1,0 2,-1-1,1 1,-17 2,19-1,0 1,0-1,1 1,-1 0,1 1,-1 0,1 0,0 0,0 1,1-1,-1 1,1 1,0-1,0 1,0 0,0 0,1 1,0-1,0 1,0 0,-4 10,5-10,1 0,-1 0,1 1,0-1,0 1,1 0,0-1,0 1,1 0,0 0,0-1,0 1,1 0,0 0,0-1,1 1,0 0,0-1,0 0,1 1,0-1,0 0,1 0,0-1,0 1,0-1,0 0,1 0,0 0,0-1,1 1,-1-1,1-1,-1 1,9 3,5 1,0-2,1 0,-1-1,41 6,11-4</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30.459"/>
    </inkml:context>
    <inkml:brush xml:id="br0">
      <inkml:brushProperty name="width" value="0.05" units="cm"/>
      <inkml:brushProperty name="height" value="0.05" units="cm"/>
      <inkml:brushProperty name="color" value="#AB008B"/>
      <inkml:brushProperty name="ignorePressure" value="1"/>
    </inkml:brush>
  </inkml:definitions>
  <inkml:trace contextRef="#ctx0" brushRef="#br0">707 13,'-313'-13,"274"15,0 1,1 2,-1 1,1 3,-72 25,101-30,0 0,0 0,0 1,1 1,0-1,0 1,-9 9,15-13,1-1,0 0,0 1,0-1,0 1,0-1,0 1,0-1,1 1,-1 0,0-1,1 1,0 0,-1-1,1 1,0 0,0 0,0 3,1-3,-1 0,1 0,0 0,1 0,-1 0,0 0,0 0,1-1,-1 1,1 0,0-1,-1 1,1-1,0 0,0 0,0 1,0-1,0 0,3 1,17 6,1 0,1-1,0-2,42 6,10 2,-49-8,-1 1,0 2,47 21,-66-26,-1 0,0 0,0 1,-1-1,1 2,-1-1,0 0,0 1,0 0,-1 0,1 1,-1-1,0 1,-1 0,0 0,0 0,0 1,-1-1,1 1,1 12,-3-15,-1 0,-1 0,1 0,0 0,-1 0,0-1,0 1,0 0,0 0,-1-1,1 1,-1 0,0-1,0 0,0 1,-1-1,1 0,-1 0,1 0,-1-1,0 1,0-1,-1 1,1-1,0 0,-1 0,-5 2,-7 3,0 0,0-2,-1 1,-32 4,37-7,0-2,-1 0,1 0,0-1,0 0,0-1,-1-1,1 0,0 0,-20-8,-3-6</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30.84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10 0,'-4'25,"-2"17,9 9,17 4,20-2,17-12,7-11,5-12,-5-8,-14-7</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8:40.239"/>
    </inkml:context>
    <inkml:brush xml:id="br0">
      <inkml:brushProperty name="width" value="0.05" units="cm"/>
      <inkml:brushProperty name="height" value="0.05" units="cm"/>
      <inkml:brushProperty name="color" value="#AB008B"/>
      <inkml:brushProperty name="ignorePressure" value="1"/>
    </inkml:brush>
  </inkml:definitions>
  <inkml:trace contextRef="#ctx0" brushRef="#br0">613 1,'4'5,"0"0,0 0,0 0,0 1,-1 0,0-1,-1 1,1 0,-1 0,0 1,0-1,-1 0,0 1,0-1,-1 1,0-1,0 1,0-1,-1 1,1-1,-2 1,1-1,-5 11,-2 5,-1-1,-1 1,0-2,-2 1,-18 23,-164 184,25-32,132-148,8-13,1 2,1 2,3 0,-24 52,41-64,7-7</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31.196"/>
    </inkml:context>
    <inkml:brush xml:id="br0">
      <inkml:brushProperty name="width" value="0.05" units="cm"/>
      <inkml:brushProperty name="height" value="0.05" units="cm"/>
      <inkml:brushProperty name="color" value="#AB008B"/>
      <inkml:brushProperty name="ignorePressure" value="1"/>
    </inkml:brush>
  </inkml:definitions>
  <inkml:trace contextRef="#ctx0" brushRef="#br0">50 0,'0'29,"-4"22,-2 19,-3 10,-1 8,2 2,1-7,3-8,2-14,5-16,7-17,5-12,0-10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31.531"/>
    </inkml:context>
    <inkml:brush xml:id="br0">
      <inkml:brushProperty name="width" value="0.05" units="cm"/>
      <inkml:brushProperty name="height" value="0.05" units="cm"/>
      <inkml:brushProperty name="color" value="#AB008B"/>
      <inkml:brushProperty name="ignorePressure" value="1"/>
    </inkml:brush>
  </inkml:definitions>
  <inkml:trace contextRef="#ctx0" brushRef="#br0">691 513,'-274'-10,"222"12,0 3,1 1,-59 16,32 2,72-22,0 1,0 0,1 0,-1 1,1-1,-1 1,1 0,1 1,-1-1,-4 6,8-8,0-1,0 1,0-1,0 1,0 0,0-1,1 1,-1 0,0 0,1 0,0 0,-1-1,1 1,0 0,0 0,0 0,0 0,0 0,1 0,-1-1,0 1,1 0,0 0,-1 0,1-1,0 1,0 0,0-1,0 1,0-1,0 1,0-1,1 1,-1-1,1 0,-1 0,1 0,-1 1,4 0,8 6,0 0,0-2,1 1,15 4,-12-5,8 4,0 2,-1 0,0 1,26 21,-43-29,-1 0,1 1,-1 0,0 0,0 1,-1-1,0 1,0 1,-1-1,0 0,0 1,-1 0,0 0,0 0,0 0,-1 1,1 12,-3-18,0-1,1 1,-2-1,1 1,0-1,0 1,-1-1,1 0,-1 1,0-1,0 0,0 1,0-1,0 0,0 0,0 0,-1 0,1 0,-1 0,0 0,1 0,-1-1,0 1,0-1,0 1,0-1,0 0,-1 0,1 0,0 0,-1 0,1 0,0-1,-1 1,1-1,-4 1,-19 2</inkml:trace>
  <inkml:trace contextRef="#ctx0" brushRef="#br0" timeOffset="1">544 0,'0'37,"0"30,8 23,7 18,6 11,2 1,2-2,1-13,0-20,0-21,-5-21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31.877"/>
    </inkml:context>
    <inkml:brush xml:id="br0">
      <inkml:brushProperty name="width" value="0.05" units="cm"/>
      <inkml:brushProperty name="height" value="0.05" units="cm"/>
      <inkml:brushProperty name="color" value="#AB008B"/>
      <inkml:brushProperty name="ignorePressure" value="1"/>
    </inkml:brush>
  </inkml:definitions>
  <inkml:trace contextRef="#ctx0" brushRef="#br0">750 0,'-67'0,"-37"0,-19 0,-1 0,13 0,16 0,21 4,23 2</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32.206"/>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0 210,'235'-11,"-205"7,0-1,0-1,-1-1,0-2,45-20,-68 26,-1 0,1 0,0-1,-1 0,0 0,0 0,0 0,5-8,-9 11,0 0,0 0,0-1,0 1,-1 0,1-1,0 1,-1-1,1 1,-1-1,0 1,1-1,-1 1,0-1,0 1,0-1,0 0,0 1,-1-1,1 1,0-1,-1 1,1-1,-1 1,1-1,-1 1,0 0,1-1,-1 1,0 0,0-1,0 1,0 0,0 0,0 0,-1 0,1 0,-3-1,-5-4,0 0,0 1,-1 1,0-1,0 2,0-1,0 1,-1 1,1 0,-1 0,1 1,-1 1,0-1,0 2,1 0,-1 0,1 0,-1 2,1-1,-1 1,1 1,0 0,1 0,-1 1,1 0,0 1,0 0,0 0,1 1,0 0,0 1,1 0,-12 15,14-14,0 0,0 0,1 1,0-1,1 1,0 0,1 0,0 0,0 0,1 0,0 1,1-1,0 0,1 1,2 13,-1-16,1 1,0-1,0 1,0-1,1 0,0 0,1-1,0 1,0-1,1 0,-1 0,1-1,1 0,-1 0,1 0,1-1,-1 0,8 4,1-1,1-1,-1 0,1-2,0 0,22 3,17 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32.54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0,'8'58,"-5"-25,1 0,2-1,1 0,13 35,-19-64,0 0,0-1,1 1,-1 0,1-1,-1 1,1-1,0 0,0 0,0 0,0 0,0 0,0 0,1 0,-1-1,1 1,-1-1,1 1,-1-1,1 0,0 0,0-1,0 1,-1 0,1-1,0 0,0 1,0-1,0 0,0-1,0 1,0 0,-1-1,1 0,0 0,0 0,3-1,3-2,-1 0,1 0,-1-1,0 0,0-1,0 0,-1 0,0 0,0-1,7-9,-3-1,-9 13,0 0,1 0,0 0,0 0,0 1,4-4,-6 6,0 0,0 1,0-1,0 1,0-1,0 1,1-1,-1 1,0 0,0-1,0 1,0 0,1 0,-1 0,0 0,0 0,0 0,0 0,1 1,-1-1,0 0,0 0,0 1,0-1,0 1,0-1,0 1,0 0,2 0,27 20,-16-11,0 0,1-1,0-1,28 12,-38-19,1 1,0-1,-1 0,1 0,0-1,0 1,-1-2,1 1,0 0,0-1,-1 0,1 0,-1-1,1 0,-1 0,1 0,-1 0,8-6,-1 0,-1-1,0 0,0-1,-1 0,11-15,-11 13,0 1,1-1,21-15,-31 26,1 0,-1 0,1 0,0 0,0 1,-1-1,1 0,0 1,0-1,0 1,-1 0,1-1,0 1,0 0,0 0,0 0,0 1,-1-1,1 0,0 1,0-1,0 1,-1-1,1 1,0 0,0 0,-1 0,1 0,-1 0,1 0,-1 0,1 1,-1-1,0 0,0 1,0-1,0 1,0 0,1 1,6 9,-2 1,1 0,-2 0,6 16,-7-16,97 228,-86-212</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52.557"/>
    </inkml:context>
    <inkml:brush xml:id="br0">
      <inkml:brushProperty name="width" value="0.05" units="cm"/>
      <inkml:brushProperty name="height" value="0.05" units="cm"/>
      <inkml:brushProperty name="color" value="#AB008B"/>
      <inkml:brushProperty name="ignorePressure" value="1"/>
    </inkml:brush>
  </inkml:definitions>
  <inkml:trace contextRef="#ctx0" brushRef="#br0">672 2,'-127'-1,"-136"3,256-1,1 0,-1 0,1 1,-1 0,1 0,0 1,0-1,0 1,0 1,1-1,-1 1,1 0,0 0,0 1,0-1,1 1,0 0,0 0,0 1,0-1,-4 11,-5 10,2 1,0 0,-10 45,19-63,-92 301,92-307,1-1,0 1,0 0,1 0,-1 0,0 0,1 1,0-1,0 0,0 0,0 0,0 0,1 0,-1 0,1 0,0 0,0 0,1 3,0-3,1 0,-1 0,1 0,0 0,0-1,0 1,0-1,0 0,1 0,-1 0,0 0,1-1,0 1,6 1,14 4,1-1,0-1,39 3,81-3,-105-5,322-1,-350 0,45-4,-54 5,-1 0,1-1,-1 1,1-1,-1 0,0 0,1 0,-1 0,0 0,0 0,0-1,0 1,0-1,0 0,0 1,0-1,2-4,-1-9</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52.892"/>
    </inkml:context>
    <inkml:brush xml:id="br0">
      <inkml:brushProperty name="width" value="0.05" units="cm"/>
      <inkml:brushProperty name="height" value="0.05" units="cm"/>
      <inkml:brushProperty name="color" value="#AB008B"/>
      <inkml:brushProperty name="ignorePressure" value="1"/>
    </inkml:brush>
  </inkml:definitions>
  <inkml:trace contextRef="#ctx0" brushRef="#br0">598 66,'4'-4,"-3"-2,-13 1,-18 5,-16 2,-17 2,-10-1,-5 0,-2-6,4-5,12-7,16-3,16-1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53.423"/>
    </inkml:context>
    <inkml:brush xml:id="br0">
      <inkml:brushProperty name="width" value="0.05" units="cm"/>
      <inkml:brushProperty name="height" value="0.05" units="cm"/>
      <inkml:brushProperty name="color" value="#AB008B"/>
      <inkml:brushProperty name="ignorePressure" value="1"/>
    </inkml:brush>
  </inkml:definitions>
  <inkml:trace contextRef="#ctx0" brushRef="#br0">883 13,'-333'-13,"280"15,-1 3,1 1,0 3,-59 19,105-27,0 2,0-1,0 1,0 0,0 1,1-1,-9 8,13-9,-1 0,1 1,0-1,0 1,1-1,-1 1,0 0,1 0,0 0,-1 0,1 0,0 0,1 0,-1 0,1 1,-1-1,1 0,0 0,0 4,1 25,-1 0,-2 0,-1-1,-2 1,-13 46,-28 44,34-95,1 1,0 1,3 0,0 0,-6 51,14-76,0 0,0 0,0 0,0 0,1 0,0 0,0 0,0 0,0 0,1 0,-1-1,1 1,0 0,0-1,0 1,1-1,-1 0,1 0,0 0,0 0,0 0,0-1,0 1,1-1,-1 0,1 0,-1 0,1 0,6 1,9 3,0-1,0-1,1-1,35 2,388-1,-259-7,-169 3,0 0,1 1,-1-2,0 0,0-1,0 0,0-2,23-7,-21 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54.212"/>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80,'67'-19,"1"3,80-9,-113 20,89-9,-110 14,0-1,0 2,0 0,0 1,0 0,24 8,-31-7,0 0,0 1,0 0,-1 1,1-1,-1 1,0 0,0 1,5 6,45 62,-11-13,153 182,19 60,-207-288,-1 1,8 20,-14-30,-1 0,0 0,0 0,0 0,-1 1,0-1,-1 0,1 1,-2 10,1-14,-1 0,0 0,-1 0,1 0,0 0,-1 0,0-1,1 1,-1-1,0 1,0-1,-1 0,1 0,0 0,-1 0,1 0,-1 0,0-1,0 1,-4 1,-9 3,0 0,-26 6,33-9,-76 16,-2-3,-100 5,-176-8,347-13,-5 1,-1-1,-39-6,60 6,0 0,-1 0,1 0,0 0,0 0,0-1,0 1,0 0,0-1,-1 1,1-1,0 1,0-1,0 1,0-1,1 0,-1 0,0 1,0-1,0 0,0 0,1 0,-1 0,0 0,1 0,-1 0,1 0,-1 0,1 0,0 0,-1 0,1 0,0 0,0-2,4-13</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56.229"/>
    </inkml:context>
    <inkml:brush xml:id="br0">
      <inkml:brushProperty name="width" value="0.05" units="cm"/>
      <inkml:brushProperty name="height" value="0.05" units="cm"/>
      <inkml:brushProperty name="color" value="#AB008B"/>
      <inkml:brushProperty name="ignorePressure" value="1"/>
    </inkml:brush>
  </inkml:definitions>
  <inkml:trace contextRef="#ctx0" brushRef="#br0">246 0,'1'12,"1"-1,0 1,1-1,1 0,0 0,7 16,-4-13,26 62,-15-39,-1 1,16 62,-32-97,0-1,-1 0,1 0,-1 0,0 0,0 0,0 0,0 0,0 1,0-1,-1 0,1 0,-1 0,1 0,-1 0,-1 3,1-4,0 0,0 0,0 0,0 0,0 0,0-1,0 1,0 0,0 0,-1-1,1 1,0-1,0 1,-1-1,1 1,0-1,-1 0,1 0,-2 0,-7 0,0-1,0 0,0 0,0-2,-15-4,10 3,-14-4,-1 2,0 0,0 2,-56 0,83 4,1 0,-1 0,1 0,-1 0,1 1,-1-1,1 1,0 0,-1 0,1 0,0 0,-1 0,1 0,0 1,0-1,0 1,0-1,0 1,1 0,-1 0,0 0,1 0,0 0,-2 3,2-2,0 0,0 1,0-1,1 0,-1 1,1-1,0 0,0 1,0-1,1 0,-1 1,1-1,0 0,0 1,0-1,0 0,3 5,47 90,-22-45,26 70,19 103,-72-220,0-1,1 1,0 0,0-1,1 0,-1 0,9 9,-10-12,0-1,0 1,0 0,0-1,0 1,1-1,-1 0,1 0,-1 0,1 0,-1 0,1-1,0 1,-1-1,1 0,0 1,-1-1,1 0,0-1,4 0,28-10,0-6</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8:41.235"/>
    </inkml:context>
    <inkml:brush xml:id="br0">
      <inkml:brushProperty name="width" value="0.05" units="cm"/>
      <inkml:brushProperty name="height" value="0.05" units="cm"/>
      <inkml:brushProperty name="color" value="#AB008B"/>
      <inkml:brushProperty name="ignorePressure" value="1"/>
    </inkml:brush>
  </inkml:definitions>
  <inkml:trace contextRef="#ctx0" brushRef="#br0">425 1,'-11'1,"0"1,0 0,1 1,-1 0,1 1,-1 0,1 1,-14 8,-9 7,-42 32,54-35,0 0,1 1,2 1,0 1,-23 33,32-39,0 1,1 0,1 0,0 1,1 0,1 0,1 1,0-1,-3 32,5-26,2 1,0-1,5 34,-3-44,1 1,0-1,1-1,0 1,1 0,0-1,13 20,-3-8,2 0,0 0,35 33,-46-50,1 0,0 0,0-1,0 0,1-1,0 0,0 0,0 0,0-1,1 0,-1-1,1 0,0 0,-1-1,1 0,11 0,19-6,0 0,0-3,42-14,-71 20,39-12</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56.995"/>
    </inkml:context>
    <inkml:brush xml:id="br0">
      <inkml:brushProperty name="width" value="0.05" units="cm"/>
      <inkml:brushProperty name="height" value="0.05" units="cm"/>
      <inkml:brushProperty name="color" value="#AB008B"/>
      <inkml:brushProperty name="ignorePressure" value="1"/>
    </inkml:brush>
  </inkml:definitions>
  <inkml:trace contextRef="#ctx0" brushRef="#br0">870 9,'-25'-3,"0"0,-1 1,1 2,0 0,-1 2,1 1,0 1,0 1,1 1,-42 15,50-13,-1-1,2 2,-1 0,1 1,0 1,1 0,1 1,-1 0,2 1,0 1,0-1,2 2,-1 0,2 0,-14 30,14-25,2 1,0 0,1 0,0 1,2 0,-2 36,6-43,0 0,1-1,1 1,0 0,1-1,1 0,0 0,1 0,0 0,1-1,8 14,63 93,8 13,-72-108,0 0,-2 0,14 48,-16-35,-2 1,-1 0,-2 0,-1 1,-3-1,-4 48,3-80,0 1,-1-1,0 0,0 1,0-1,-1 0,0 0,-1-1,1 1,-1-1,-1 0,1 0,-1 0,0 0,0-1,-1 0,-6 6,1-4,0 0,-1-1,0 0,0-1,0 0,0-1,-1-1,1 1,-15 0,-15 3,11-1,0-1,-1-1,-48-2,72-2,1-1,-1 0,0 0,1-1,-1 1,1-2,-1 1,1-1,0 0,0-1,0 0,1 0,-1 0,1-1,0 0,0 0,1 0,-1-1,-6-10,-4-10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57.781"/>
    </inkml:context>
    <inkml:brush xml:id="br0">
      <inkml:brushProperty name="width" value="0.05" units="cm"/>
      <inkml:brushProperty name="height" value="0.05" units="cm"/>
      <inkml:brushProperty name="color" value="#AB008B"/>
      <inkml:brushProperty name="ignorePressure" value="1"/>
    </inkml:brush>
  </inkml:definitions>
  <inkml:trace contextRef="#ctx0" brushRef="#br0">397 329,'0'0,"1"0,-1 0,0 0,0-1,0 1,1 0,-1 0,0 0,0-1,0 1,1 0,-1 0,0-1,0 1,0 0,0-1,0 1,0 0,0 0,0-1,0 1,0 0,0-1,0 1,0 0,0-1,0 1,0 0,0 0,0-1,0 1,0 0,0-1,0 1,0 0,-1 0,1-1,-13-5,-22 1,34 5,-24-1,-1 1,1 1,0 2,-1 0,1 2,1 0,-1 2,1 1,-28 13,47-19,-1 1,1 0,0 1,1-1,-1 1,0 0,1 0,0 0,0 1,0-1,0 1,1 0,-3 6,4-8,1 0,0 0,0 1,0-1,0 1,1-1,-1 1,1-1,0 1,0-1,0 1,1-1,-1 1,1-1,0 1,0-1,0 1,0-1,0 0,1 0,-1 0,1 0,3 4,4 5,1 0,1-1,0 0,1 0,0-1,1-1,-1 0,22 10,3 0,0-2,41 12,-66-25,0 0,1 0,-1-2,0 1,15 0,-24-3,0 0,-1 0,1 0,-1-1,1 1,-1 0,1-1,-1 0,1 1,-1-1,1 0,-1-1,0 1,0 0,0 0,1-1,-1 1,0-1,-1 0,1 0,0 0,0 0,-1 0,1 0,-1 0,0 0,0-1,0 1,0 0,0-1,0 1,0-4,3-14,-1-1,-1 1,-1-1,-1 0,-1 0,-6-39,-37-123,39 163,-6-19,2 0,-3 1,-1-1,-24-47,36 83,1 3,0-1,0 0,-1 1,1-1,0 0,-1 0,1 1,0-1,-1 0,1 1,-1-1,1 1,-1-1,0 1,1-1,-1 1,1-1,-1 1,0-1,1 1,-1 0,0-1,1 1,-1 0,0 0,-1-1,-1 6</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58.10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1,'17'12,"9"13,5 10,1 8,-1 4,-1 3,-2 1,-6-3,-6-3,-6-4,-5-5,-3-9</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2:58.53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1168 376,'1'-5,"10"-22,-1 0,-2-1,-1 0,6-41,-13 62,1 1,-1-1,0 1,0-1,-1 0,0 1,0-1,0 1,-1-1,0 1,-1 0,1-1,-1 1,0 0,-1 1,1-1,-1 1,0-1,0 1,-1 0,0 1,0-1,0 1,0 0,-7-4,0 2,0 1,-1 0,1 0,-1 1,-1 1,1 0,0 1,-27-2,-10 4,-51 5,81-3,-1 2,1 0,-1 1,1 1,1 0,-21 11,-105 63,3-2,119-68,0-2,0-1,0 0,-1-2,-41 4,-122-5,153-5</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1:17.07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75,'1291'0,"-1255"-2,49-8,20-2,22 9,136-9,272 1,-341 13,46 0,256-5,-339-9,49-1,709 12,-434 3,-446-1,53 11,-53-7,52 3,10-10,72 3,-166-1,-1 1,0-1,0 0,0 1,0-1,1 1,-1 0,0-1,0 1,0 0,0 0,-1 1,1-1,0 0,0 0,-1 1,1 0,-1-1,1 1,-1 0,0-1,1 1,0 2,4 11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1:44.91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1,'416'0,"-382"1,49 10,18 0,79-10,-90-3,115 13,-9 11,210-3,-99-7,-12 0,1681-13,-1989 1,-2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6:14.33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1110,'23'-72,"4"2,2 1,3 1,3 1,3 2,64-83,-3 26,227-217,-299 313,32-27,-58 52,0 0,0 0,0 0,0 1,0-1,0 0,0 0,0 1,1-1,-1 1,0-1,0 1,1-1,-1 1,0 0,1 0,-1-1,0 1,1 0,-1 0,3 1,-3-1,-1 1,1 0,0 0,-1 0,1-1,-1 1,1 0,-1 0,0 0,1 0,-1 0,0 0,1 0,-1 0,0 0,0 0,0 0,0 0,0 0,0-1,0 3,-2 8,0 0,0 0,-8 20,-50 104,-3 10,55-122,1 1,1 0,1 0,-3 37,7-53,1 0,0 0,1 0,0 0,0 0,0 0,1 0,1 0,-1-1,1 1,0-1,1 0,5 9,-3-7,1-1,1 1,0-1,0 0,0-1,1 0,0 0,15 8,6 0,0-2,1-1,0-1,1-2,49 9,-45-12,0-1,1-2,-1-2,1-1,0-1,-1-2,1-2,-1-2,60-18,-68 15,0-1,-1-2,0 0,-1-2,-1-1,0-1,-1-1,-1-1,-1-1,-1-1,0-1,22-31,-31 37,-1-1,0 0,-1 0,-1-1,-1 0,-1-1,0 0,-1 0,-1 0,-1-1,3-28,-7 45,0 0,0 0,0 0,0 0,0 0,0 0,-1 0,1 0,-1 0,0 0,0 0,0 0,-1 0,1 0,-1 1,1-1,-1 1,0-1,0 1,0-1,0 1,0 0,-1 0,1 0,-4-2,-12-2</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6:32.877"/>
    </inkml:context>
    <inkml:brush xml:id="br0">
      <inkml:brushProperty name="width" value="0.05" units="cm"/>
      <inkml:brushProperty name="height" value="0.05" units="cm"/>
      <inkml:brushProperty name="color" value="#AB008B"/>
      <inkml:brushProperty name="ignorePressure" value="1"/>
    </inkml:brush>
  </inkml:definitions>
  <inkml:trace contextRef="#ctx0" brushRef="#br0">440 1,'1'0,"-1"0,1 0,-1 0,1 0,-1 0,1 0,-1 0,1 1,-1-1,0 0,1 0,-1 1,1-1,-1 0,0 0,1 1,-1-1,0 0,1 1,-1-1,0 0,0 1,1-1,-1 1,0-1,0 0,0 1,1-1,-1 1,0-1,0 1,0-1,0 1,0-1,0 1,0-1,0 0,0 1,0-1,0 1,0-1,-1 1,1-1,0 1,-9 26,6-21,-2 9,0 1,1 0,1-1,1 1,0 0,1 0,1 21,0-34,1 0,0 1,0-1,0 0,0 0,1 0,-1 0,1 0,0 0,0 0,0-1,0 1,0-1,1 1,-1-1,1 0,-1 0,1 0,0 0,0 0,0-1,0 1,0-1,0 0,0 0,0 0,7 1,2 0,1 1,-1-2,1 0,-1 0,1-2,14-1,-11 0,0-1,-1-1,1 0,-1-1,0-1,-1-1,1 0,-1 0,15-12,-18 12,-1-1,-1-1,1 0,-2 0,1 0,-1-1,0-1,-1 1,-1-1,1 0,8-23,2-9,-17 43,0 0,0 0,0 0,0 0,0 0,0 0,0-1,0 1,0 0,0 0,0 0,0 0,1 0,-1 0,0 0,0 0,0 0,0 0,0 0,0 0,0 0,0 0,0 0,0 0,0 0,0 0,0 0,1 0,-1 0,0 0,0 0,0 0,0 0,0 0,0 0,0 0,0 0,0 0,0 0,0 0,1 0,-1 0,0 0,0 0,0 0,0 0,0 0,0 0,0 0,0 0,0 0,0 1,0-1,0 0,0 0,0 0,0 0,0 0,0 0,0 0,0 0,0 0,0 0,0 0,0 0,0 1,0-1,0 0,3 11,-2 13,0 69,-5-1,-4 0,-4 0,-4-1,-4-1,-4-1,-60 147,73-211,-1-1,-2 0,-1-1,0-1,-2 0,0-1,-2-1,0-1,-27 22,29-28,0-1,-1-1,0-1,-1-1,0 0,0-1,-1-1,0-1,0-1,0-1,-1 0,-35 0,46-3,-1-2,1 1,0-1,0-1,-1 0,1 0,0-1,1-1,-1 1,1-1,-1-1,1 0,1 0,-1-1,1 0,0 0,0-1,0 0,1-1,0 0,1 0,0 0,0-1,1 1,0-1,0-1,1 1,0-1,1 1,-3-14,5 18,0 0,0 0,1 0,0-1,0 1,0 0,1 0,-1-1,1 1,1 0,-1 0,1 0,-1 0,1 0,1 1,-1-1,1 0,0 1,0 0,0-1,0 2,1-1,0 0,0 0,0 1,0 0,0 0,1 0,6-3,6-2,0 0,1 2,0 0,0 0,1 2,36-5,42 2,188 11,-233 1,-12 2</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6:24.430"/>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26,'9'0,"10"0,11 0,17 0,21 0,20 0,15-4,12-2,2 1,-6 0,-14 2,-35 1,-29 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6:24.76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46,'38'0,"24"0,19-5,12 0,6-1,0 2,-5-3,-11-1,-14 2,-20 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8:41.724"/>
    </inkml:context>
    <inkml:brush xml:id="br0">
      <inkml:brushProperty name="width" value="0.05" units="cm"/>
      <inkml:brushProperty name="height" value="0.05" units="cm"/>
      <inkml:brushProperty name="color" value="#AB008B"/>
      <inkml:brushProperty name="ignorePressure" value="1"/>
    </inkml:brush>
  </inkml:definitions>
  <inkml:trace contextRef="#ctx0" brushRef="#br0">98 1,'-1'10,"0"-1,-1 1,0-1,-1 1,0-1,0 0,-9 16,-8 20,9-1,2-1,1 1,-2 69,6-59,2-39,-3 37,3 86,3-133,-1 0,1-1,0 1,0 0,1 0,-1-1,1 1,0-1,0 1,1-1,-1 0,1 0,0 0,0 0,0-1,5 5,-2-3,1 0,-1-1,1 0,0 0,0-1,1 1,-1-2,1 1,10 2,-3-2,1-1,-1-1,0 0,1 0,-1-2,1 0,-1-1,0 0,30-9,-38 8,1 0,0-1,-1 0,0 0,0-1,10-7,3-7</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6:36.694"/>
    </inkml:context>
    <inkml:brush xml:id="br0">
      <inkml:brushProperty name="width" value="0.05" units="cm"/>
      <inkml:brushProperty name="height" value="0.05" units="cm"/>
      <inkml:brushProperty name="color" value="#AB008B"/>
      <inkml:brushProperty name="ignorePressure" value="1"/>
    </inkml:brush>
  </inkml:definitions>
  <inkml:trace contextRef="#ctx0" brushRef="#br0">54 26,'1'-1,"-1"0,0 0,1-1,-1 1,1 0,0 0,-1 0,1 1,0-1,0 0,-1 0,1 0,0 0,0 1,0-1,0 0,0 1,0-1,0 1,0-1,0 1,0-1,0 1,1 0,-1 0,0-1,2 1,37-4,-36 3,4 1,-1-1,0 1,0 0,0 1,0-1,0 2,11 2,-16-4,-1 1,0 0,1-1,-1 1,0 0,0 0,1 0,-1 0,0 0,0 0,0 0,0 0,0 1,-1-1,1 0,1 3,-1-2,-1 1,1-1,-1 1,0-1,1 1,-1-1,0 1,-1-1,1 1,0-1,-1 1,1-1,-2 4,-7 16,-1 0,0 0,-21 30,-5 11,9-9,-26 73,45-103,1-1,1 1,1 1,2-1,0 1,1 25,2-45,0 1,1 0,-1-1,1 0,0 1,1-1,-1 0,1 1,0-1,1 0,-1 0,1-1,0 1,0 0,0-1,1 0,5 5,-3-3,1-2,0 1,0-1,0 0,1 0,0-1,-1 0,1 0,0-1,15 3,76 9,-53-8</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6:37.031"/>
    </inkml:context>
    <inkml:brush xml:id="br0">
      <inkml:brushProperty name="width" value="0.05" units="cm"/>
      <inkml:brushProperty name="height" value="0.05" units="cm"/>
      <inkml:brushProperty name="color" value="#AB008B"/>
      <inkml:brushProperty name="ignorePressure" value="1"/>
    </inkml:brush>
  </inkml:definitions>
  <inkml:trace contextRef="#ctx0" brushRef="#br0">547 0,'-50'4,"-29"6,-13 1,-4-2,7-1,9-4,19-1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6:37.383"/>
    </inkml:context>
    <inkml:brush xml:id="br0">
      <inkml:brushProperty name="width" value="0.05" units="cm"/>
      <inkml:brushProperty name="height" value="0.05" units="cm"/>
      <inkml:brushProperty name="color" value="#AB008B"/>
      <inkml:brushProperty name="ignorePressure" value="1"/>
    </inkml:brush>
  </inkml:definitions>
  <inkml:trace contextRef="#ctx0" brushRef="#br0">296 1,'-21'25,"-15"16,-5 10,-5 8,2 7,4 5,9 2,10-2,8-1,11-5,13-8,18-7,13-6,-2-12</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6:37.71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1,'54'4,"21"6,-1 13,-13 16,-18 13,-20 14,-21 13,-21 10,-14 2,-11 2,-6-3,-2-3,-1-5,8-15</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6:40.246"/>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1614,'8'-5,"-1"-2,0 1,0-1,0 0,-1-1,0 1,9-16,30-65,-38 71,55-119,-16 29,101-167,121-97,-6 7,-241 333,-20 30,-1 1,0-1,1 1,-1-1,0 1,1 0,-1-1,1 1,-1-1,0 1,1 0,-1-1,1 1,-1 0,1-1,-1 1,1 0,0 0,-1 0,1-1,-1 1,1 0,0 0,3 10,-7 22,-10 7,-1-1,-36 70,30-69,2 1,-20 63,31-79,1 0,1 0,-2 47,6-64,1-1,1 1,-1-1,1 0,0 1,0-1,1 1,0-1,0 0,0 0,1 0,0 0,0-1,1 1,-1-1,1 0,1 0,-1 0,0 0,7 4,1-1,0-1,1-1,-1 0,1 0,1-1,-1-1,1 0,0-1,0-1,18 2,10-2,-1-1,55-7,-43 0,0-3,-1-3,0-2,-1-1,-1-4,-1-1,62-35,-67 30,-2-2,0-1,-2-3,-1-1,-2-2,-1-1,58-75,-79 89,0-1,-1-1,-2 0,0-1,-1 0,-2-1,0 0,-2-1,0 1,-2-1,3-39,-8 59,0 1,0 0,0 0,-1 0,1 0,-1 0,0 0,-1 0,1 0,-1 0,-3-6,-5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6:40.67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91,'10'-9,"0"0,1 0,0 1,0 1,1 0,0 0,1 1,-1 1,1 0,0 0,1 2,-1 0,1 0,-1 1,22 0,-31 2,0 0,1 1,-1 0,1 0,-1 0,0 1,0-1,0 1,0 0,0 0,0 0,0 1,-1 0,1-1,-1 1,0 0,0 1,0-1,0 0,-1 1,1 0,-1 0,0-1,0 1,0 0,2 8,-1-4,-1 0,0 0,-1 0,1 1,-2-1,1 0,-1 1,0-1,-1 0,0 1,0-1,-1 0,-4 14,0-10,0 0,0-1,-1 1,-1-1,0-1,0 1,-1-1,-1-1,1 0,-2 0,-11 8,5-6,0 0,-1-1,0-1,0-1,-1 0,-33 8,18-9</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6:41.081"/>
    </inkml:context>
    <inkml:brush xml:id="br0">
      <inkml:brushProperty name="width" value="0.05" units="cm"/>
      <inkml:brushProperty name="height" value="0.05" units="cm"/>
      <inkml:brushProperty name="color" value="#AB008B"/>
      <inkml:brushProperty name="ignorePressure" value="1"/>
    </inkml:brush>
  </inkml:definitions>
  <inkml:trace contextRef="#ctx0" brushRef="#br0">598 1,'-57'7,"1"2,-90 28,115-26,0 0,1 2,0 2,1 0,-51 37,69-43,1 1,0 0,0 0,1 1,0 0,1 0,1 1,0 0,-8 18,13-24,0 0,0 0,0 0,1 0,0 0,0 0,1 0,0 0,0 0,1 9,0-11,0 0,0 0,0 0,1 0,0 0,0 0,0 0,0 0,0-1,1 1,0-1,0 0,0 1,0-1,0-1,4 4,5 1,0 0,1-1,-1 0,1-1,0 0,0-1,1-1,-1 0,22 2,6-2,81-3,-72-5,0-2,66-18,-20-2</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6:42.24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1496 110,'0'-9,"0"0,1 1,-2-1,1 1,-1 0,-1-1,-3-12,4 19,0 0,0 0,0 0,0 1,-1-1,1 0,0 1,-1 0,1-1,-1 1,1 0,-1-1,0 1,0 0,1 0,-1 0,0 1,0-1,0 0,0 1,0-1,0 1,0 0,0 0,0-1,0 1,0 1,0-1,0 0,0 0,0 1,0-1,-2 2,-11 1,1 2,0 0,1 0,-1 1,1 1,-23 16,9-4,2 1,-25 25,18-12,3 2,0 0,3 2,1 1,2 1,1 1,-26 70,4 15,-35 171,61-199,-10 194,5-29,11-177,-5-1,-3 0,-41 110,45-154,-2 0,-1-1,-2-1,-2 0,-1-2,-2-1,-1-1,-50 47,61-67,-2 0,0-2,0 0,-2-1,1-1,-28 10,10-7,0-1,-67 10,98-21,0 0,-1 0,1 0,-1-1,-9-1,14 1,1-1,-1 1,0-1,1 1,-1-1,1 0,-1 1,1-1,-1 0,1 0,-1 0,1 0,0 0,-1 0,1 0,0-1,0 1,0 0,0-1,0 1,0-1,1 1,-1-1,0 1,1-1,-1-1,-1-8,1 1,0 0,0-1,1 1,1 0,0-1,0 1,1 0,0 0,0 0,2 0,-1 0,6-9,8-19</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6:44.277"/>
    </inkml:context>
    <inkml:brush xml:id="br0">
      <inkml:brushProperty name="width" value="0.05" units="cm"/>
      <inkml:brushProperty name="height" value="0.05" units="cm"/>
      <inkml:brushProperty name="color" value="#AB008B"/>
      <inkml:brushProperty name="ignorePressure" value="1"/>
    </inkml:brush>
  </inkml:definitions>
  <inkml:trace contextRef="#ctx0" brushRef="#br0">703 1,'-11'13,"0"-1,0 0,-1-1,-1-1,1 0,-24 14,-3-2,-47 19,36-20,-2-2,-56 12,75-23,1-2,-1-2,0-1,-56-1,87-2,0 0,0 0,1 0,-1 0,0-1,0 1,0 0,1-1,-1 0,0 1,1-1,-1 0,1 0,-1 1,0-1,1-1,0 1,-1 0,1 0,0 0,0-1,-1 1,1-1,0 1,-1-3,2 2,0 0,0 0,0 0,0 0,0 1,0-1,0 0,1 0,-1 0,1 0,-1 1,1-1,0 0,0 0,0 1,0-1,0 0,0 1,0 0,0-1,1 1,-1-1,1 1,1-1,12-10,1 1,0 0,0 1,1 1,1 1,26-9,2 2,66-12,-80 21,0 0,1 2,-1 2,61 2,-82 3,1 1,0 0,-1 0,0 1,0 0,0 1,0 1,-1-1,17 16,19 10,-22-16,2-2,0-1,1-1,0-1,0-1,1-2,36 7,-52-13,0-1,-1-1,1 0,0 0,0-1,0 0,-1-1,1-1,11-3,-15 3,0-1,-1 0,1 0,-1 0,1-1,-2 0,1-1,0 1,-1-1,0 0,-1-1,1 0,7-12,-10 15,-1 0,1 0,-1-1,0 1,0-1,-1 0,1 0,-1 1,0-1,0 0,0 0,-1 0,0 0,-1-9,1 11,-1 0,0 0,-1 0,1 0,0 0,-1 0,0 1,1-1,-1 0,0 1,-1 0,1-1,0 1,-1 0,1 0,-1 0,1 0,-1 1,0-1,0 1,0 0,0 0,0 0,-3-1,-10-2,-1 1,0 0,1 1,-1 1,0 0,0 2,0 0,0 1,1 0,-21 6,-2 3,0 2,1 1,-39 20,16-2</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6:44.84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1,'41'-1,"23"1,12 1,6-1,2-1,-2 1,-14 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8:42.10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54,'4'0,"6"0,5 0,8 0,13 0,13 0,14 0,13 0,11 0,7-4,4-1,-3 0,-4-4,-13 1,-21-4,-20 2</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6:45.466"/>
    </inkml:context>
    <inkml:brush xml:id="br0">
      <inkml:brushProperty name="width" value="0.05" units="cm"/>
      <inkml:brushProperty name="height" value="0.05" units="cm"/>
      <inkml:brushProperty name="color" value="#AB008B"/>
      <inkml:brushProperty name="ignorePressure" value="1"/>
    </inkml:brush>
  </inkml:definitions>
  <inkml:trace contextRef="#ctx0" brushRef="#br0">569 52,'-47'40,"-2"-2,-82 47,106-70,-1-2,-1-1,0-2,0 0,-1-2,0-1,-46 6,70-12,0-1,0 0,0 0,0 0,0-1,0 1,0-1,0 0,0 0,0 0,1-1,-1 1,0-1,-5-4,7 5,1-1,-1 1,1-1,0 1,0-1,0 1,0-1,0 0,0 0,0 1,1-1,-1 0,0 0,1 0,0 0,-1 0,1 0,0 0,0 0,0 0,0 0,1 0,-1 0,0 0,1 0,0 0,-1 1,1-1,0 0,0 0,2-3,2-3,0 0,1 0,1 0,-1 0,1 1,0 0,1 1,0-1,0 1,11-6,2 0,0 1,0 1,28-8,-40 14,0 1,0 0,1 1,-1 0,1 1,0-1,0 2,-1 0,1 0,0 0,-1 2,1-1,0 1,-1 0,0 1,1 0,-1 1,0 0,10 6,-5-3,1 0,-1-1,1-1,0 0,0-1,1 0,24 2,113-2,-100-4,21-1,77-10,-117 6,-1-1,0-1,0-2,51-22,-83 31,37-19,-36 18,0-1,0 1,0 0,-1-1,1 1,0-1,-1 1,1-1,-1 0,1 0,-1 1,0-1,0 0,1-3,-2 4,1 0,-1 1,0-1,0 0,-1 0,1 1,0-1,0 0,0 0,0 1,-1-1,1 0,0 1,-1-1,1 0,0 1,-1-1,1 0,-1 1,1-1,-1 1,1-1,-1 1,0-1,1 1,-1-1,1 1,-1 0,0-1,0 1,1 0,-1 0,-1-1,-30-6,30 6,-34-3,0 1,0 1,-61 6,-111 25,32-3,138-23</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6:46.346"/>
    </inkml:context>
    <inkml:brush xml:id="br0">
      <inkml:brushProperty name="width" value="0.05" units="cm"/>
      <inkml:brushProperty name="height" value="0.05" units="cm"/>
      <inkml:brushProperty name="color" value="#AB008B"/>
      <inkml:brushProperty name="ignorePressure" value="1"/>
    </inkml:brush>
  </inkml:definitions>
  <inkml:trace contextRef="#ctx0" brushRef="#br0">220 1,'-7'199,"3"-161,-1 0,-2-1,-15 43,-72 155,23-65,69-166,1 0,-1 0,1 0,0 0,0 0,1 1,-1-1,1 8,0-11,0-1,0 1,0 0,1 0,-1-1,0 1,1 0,-1-1,0 1,1 0,-1-1,1 1,-1-1,1 1,-1-1,1 1,-1-1,1 1,-1-1,2 1,0 0,0-1,-1 1,1-1,0 1,0-1,-1 0,1 0,0 0,0 0,0 0,-1-1,3 1,28-9,0-1,-1-2,0 0,57-35,-38 21,105-58,86-42,-234 123,0 0,1 0,-1 0,0 1,1 0,0 1,-1-1,9 1,-14 1,0 0,0 1,0-1,0 1,0-1,0 1,0 0,0-1,0 1,0 0,0 1,0-1,-1 0,1 0,0 1,-1-1,1 1,-1-1,0 1,1 0,-1-1,0 1,0 0,0 0,0 0,-1 0,1 0,0 0,-1 0,1 0,-1 0,0 4,3 15,-2 0,-1 0,-3 35,1-32,1 0,3 36,-2-57,1 0,-1 0,1 0,0 0,0 1,0-1,1-1,-1 1,1 0,-1 0,1 0,0-1,0 1,0-1,0 0,1 1,2 1,-1-1,1 0,0-1,0 1,0-1,0 0,0-1,0 1,0-1,8 1,5 0,0-2,1 0,-1-1,34-6,5-4</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6:46.714"/>
    </inkml:context>
    <inkml:brush xml:id="br0">
      <inkml:brushProperty name="width" value="0.05" units="cm"/>
      <inkml:brushProperty name="height" value="0.05" units="cm"/>
      <inkml:brushProperty name="color" value="#AB008B"/>
      <inkml:brushProperty name="ignorePressure" value="1"/>
    </inkml:brush>
  </inkml:definitions>
  <inkml:trace contextRef="#ctx0" brushRef="#br0">437 1,'-13'4,"-12"6,-14 9,-9 10,-9 8,-3 10,1 10,5 4,13 3,13 4,16-6,17-5,25-12,20-10,22-11,20-9,11-11,-13-7</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6:47.04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0,'8'17,"3"18,-1 15,-1 12,-4 3,-1 0,-2-8,-1-9,-1-9,0-10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6:47.39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1113 222,'2'-10,"1"-8,-1 0,0 0,-1 0,-1 1,-3-23,3 36,-1 0,0 0,0 1,0-1,-1 0,1 0,-1 1,0-1,0 1,0-1,0 1,-1 0,1 0,-1 0,0 0,0 0,0 1,0-1,0 1,-1 0,1 0,-1 0,1 0,-1 1,0 0,0-1,0 1,1 1,-6-2,-3 1,0 1,-1 0,1 1,0 0,0 0,0 1,0 1,1 0,-1 1,1 0,-1 1,-11 7,-13 8,1 2,-39 30,-37 37,65-49,-1-3,-2-2,-90 49,122-77,0-1,0-1,0 0,-1-1,0-1,1-1,-1 0,0-1,0-1,0-1,0-1,0 0,0-1,1-1,-22-8,7 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6:47.72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0,'37'4,"17"10,7 10,2 11,-2 6,-2 9,-8 13,-8 8,-12 9,-10 7,-18 1,-26 3,-25-3,-21-6,-20-11,-12-7,13-16</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6:51.459"/>
    </inkml:context>
    <inkml:brush xml:id="br0">
      <inkml:brushProperty name="width" value="0.05" units="cm"/>
      <inkml:brushProperty name="height" value="0.05" units="cm"/>
      <inkml:brushProperty name="color" value="#AB008B"/>
      <inkml:brushProperty name="ignorePressure" value="1"/>
    </inkml:brush>
  </inkml:definitions>
  <inkml:trace contextRef="#ctx0" brushRef="#br0">740 390,'-71'-13,"0"4,-103-2,148 11,0 1,0 2,0 0,1 2,-1 1,1 1,1 1,-1 1,2 1,-28 15,39-17,1 0,0 1,0 0,1 0,0 1,-17 22,24-28,0 1,0-1,0 1,0-1,1 1,0 0,0 0,0 0,0 0,1 0,0 1,0-1,1 0,-1 1,1-1,0 0,0 1,1-1,0 0,0 0,2 6,-2-8,0-1,1 1,-1-1,1 0,0 1,0-1,0 0,0 0,0-1,0 1,0 0,1-1,-1 1,1-1,-1 0,5 2,47 11,-44-12,38 6,0-2,1-2,-1-2,1-2,0-2,-1-3,1-1,-1-3,60-18,-93 21,0 1,0-2,0 0,-1-1,-1-1,1 0,-1 0,-1-1,1-1,17-21,-22 23,-1-1,-1 0,1-1,-2 0,1 0,-1 0,-1 0,0-1,-1 1,0-1,-1 0,0 0,-1 0,0-23,-3 17,0-1,-1 1,0 0,-2-1,0 2,-1-1,-1 1,-1 0,0 0,-1 1,-1 0,0 0,-2 1,1 1,-2 0,0 1,0 0,-1 1,-1 0,-21-13,16 16</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6:51.81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1,'8'25,"3"20,4 16,-1 9,-3 6,-3 2,-3-4,-3-6,-1-11,-1-10,0-14</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6:52.15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1442 488,'13'-22,"-2"-1,0 0,-1-1,-2 0,0-1,-1 0,-2 0,3-32,-7 49,-1-1,1 1,-2-1,1 1,-1-1,-1 1,0 0,0 0,0-1,-1 1,0 1,-1-1,1 0,-2 1,1 0,-1 0,0 0,0 0,-1 1,0 0,0 0,-1 1,1-1,-1 1,0 1,-1-1,1 1,-10-3,-4-1,1 1,-1 2,0 0,0 1,-1 1,1 1,-1 1,0 1,1 1,-1 0,-22 6,-28 8,-132 48,117-34,86-28,-97 31,-166 31,234-58,1-1,-1-2,0-1,0-1,0-2,1 0,-1-3,1 0,0-2,-40-14,38 7</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6:59.91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75,'0'-4,"0"-5,4-2,10 1,10 3,11-2,6 1,9 1,9 3,3 1,2 1,0 2,-3 0,-9 0,-7 1,-13 3,-11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8:42.55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0,'15'1,"0"0,0 2,0-1,-1 2,25 8,69 34,-83-34,37 17,-1 2,68 47,-109-64,0 2,-1 0,0 0,-2 2,0 1,-1 0,-1 0,0 2,17 33,-20-29,-2 0,0 1,-2 0,0 1,-2 0,-1 0,2 51,-6-59,-2 0,0 0,-1 0,-1 0,-1-1,-1 1,0-1,-2 0,0 0,0-1,-2 0,-12 18,2-8,-2-1,-1-1,-1 0,-1-2,-1-1,-1-1,-47 28,17-17</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00.24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0,'17'0,"13"0,11 0,14 0,11 0,10 0,9 0,7 0,0 0,-3 0,-17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01.279"/>
    </inkml:context>
    <inkml:brush xml:id="br0">
      <inkml:brushProperty name="width" value="0.05" units="cm"/>
      <inkml:brushProperty name="height" value="0.05" units="cm"/>
      <inkml:brushProperty name="color" value="#AB008B"/>
      <inkml:brushProperty name="ignorePressure" value="1"/>
    </inkml:brush>
  </inkml:definitions>
  <inkml:trace contextRef="#ctx0" brushRef="#br0">22 1153,'-1'0,"0"-1,0 1,0 0,1-1,-1 1,0-1,1 1,-1-1,0 1,1-1,-1 0,1 1,-1-1,1 0,-1 1,1-1,-1 0,1 0,0 1,-1-1,1 0,0 0,0 0,-1 0,1-1,-5-25,5 23,-2-13,2-1,0 0,1 0,0 0,2 0,0 1,1-1,1 1,0 0,15-31,9-8,63-91,-67 110,199-270,-168 241,3 3,90-77,-146 137,57-41,-57 42,1 0,-1 0,1 0,0 1,0-1,0 1,-1 0,1 0,0 0,1 0,-1 1,0-1,0 1,7 1,-9 0,-1-1,1 1,0 0,-1 0,0 0,1 0,-1 0,1 0,-1 0,0 0,0 1,0-1,0 1,0-1,0 0,0 1,0 0,-1-1,1 1,0-1,-1 1,0 0,1-1,-1 5,3 47,-3-43,-16 230,2-54,13-181,1-1,0 1,0 0,1 0,-1 0,1 0,0 0,1-1,-1 1,1 0,0-1,0 1,0-1,1 0,5 8,-3-7,0-1,0 0,0 0,1 0,0 0,0-1,0 0,0 0,0-1,1 1,7 1,33 7,-1-2,2-2,-1-2,1-2,-1-2,1-2,0-2,85-17,-73 6,0-2,-1-3,-2-2,1-3,-3-2,72-46,-78 41,79-69,-108 81,0 0,-2-1,0-1,-2 0,0-1,14-27,-28 45,0 1,0-1,0 0,-1 0,1 0,-1 0,0 0,0 0,0 0,0 0,-1-1,0 1,0 0,-1-7,-7-8</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02.24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159 72,'1'-3,"-1"1,1-1,-1 1,1-1,0 1,0-1,0 1,0 0,1-1,-1 1,1 0,-1 0,1 0,0 0,0 0,0 1,0-1,0 0,0 1,0 0,0-1,0 1,1 0,-1 0,4-1,5-2,1 0,0 1,22-4,-24 6,0 0,0 0,0 1,0 0,-1 1,1 0,0 1,0 0,15 5,-21-5,0 0,1 0,-1 0,0 0,0 1,-1 0,1 0,-1 0,1 0,-1 0,0 1,0-1,0 1,0 0,-1 0,0 0,0 0,0 0,0 1,-1-1,1 0,0 8,-1-8,0 1,-1 0,0 0,0-1,0 1,0 0,-1 0,0-1,0 1,0 0,0-1,-1 1,0-1,0 0,0 1,0-1,-1 0,0 0,0 0,0-1,0 1,0-1,-1 0,1 0,-1 0,0 0,0 0,0-1,-6 3,-9 3,0 0,0-2,0 0,0-1,-35 4,31-6,1 0,0-2,-43-3,57 1,1 0,0-1,0 1,0-2,0 1,0-1,-6-3,9 4,1 0,0 0,0-1,0 1,0-1,1 0,-1 1,1-1,-1 0,1-1,0 1,0 0,0-1,-1-4,-3-13</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02.559"/>
    </inkml:context>
    <inkml:brush xml:id="br0">
      <inkml:brushProperty name="width" value="0.05" units="cm"/>
      <inkml:brushProperty name="height" value="0.05" units="cm"/>
      <inkml:brushProperty name="color" value="#AB008B"/>
      <inkml:brushProperty name="ignorePressure" value="1"/>
    </inkml:brush>
  </inkml:definitions>
  <inkml:trace contextRef="#ctx0" brushRef="#br0">473 31,'-13'-6,"0"1,-1 0,1 1,-1 1,0 0,0 1,-1 0,1 2,0-1,-1 2,1-1,-23 6,18-2,0 0,0 2,0 1,1 0,-1 1,2 1,-1 0,-23 18,35-22,-1 0,1 0,0 1,0 0,1 0,0 0,0 1,0 0,1 0,0 0,0 0,1 1,0-1,0 1,1 0,0 0,-2 11,4-17,0 0,0 0,0 0,1 0,-1 0,1 0,-1 0,1 0,-1 0,1 0,0 0,0 0,0-1,0 1,0 0,1-1,-1 1,0-1,1 1,-1-1,1 1,-1-1,1 0,0 0,0 0,-1 0,1 0,0-1,0 1,3 0,6 2,1 0,-1-1,1-1,13 1,-17-2,257 2,-209-4,15 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05.21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149 1,'-5'73,"-2"1,-4-1,-26 92,-3 23,33-150,-8 42,3 2,-2 139,14-218,0 0,0 0,0 0,0 0,1 0,-1 0,1 0,0 0,0 0,0 0,0 0,1-1,-1 1,1 0,0-1,0 1,-1-1,1 1,1-1,-1 0,0 0,1 0,-1 0,1 0,-1-1,1 1,0-1,3 1,25 9</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05.567"/>
    </inkml:context>
    <inkml:brush xml:id="br0">
      <inkml:brushProperty name="width" value="0.05" units="cm"/>
      <inkml:brushProperty name="height" value="0.05" units="cm"/>
      <inkml:brushProperty name="color" value="#AB008B"/>
      <inkml:brushProperty name="ignorePressure" value="1"/>
    </inkml:brush>
  </inkml:definitions>
  <inkml:trace contextRef="#ctx0" brushRef="#br0">22 1,'3'0,"1"0,-1 0,1 0,0 1,-1-1,1 1,-1 0,0 0,1 0,-1 1,0-1,0 1,1 0,-1-1,-1 1,1 1,0-1,0 0,-1 1,5 4,-4-1,0 0,0 0,0 0,-1 0,0 0,0 1,0-1,-1 0,0 1,0 10,-1 44,-2 0,-20 116,10-96,-13 137,-6 45,23-232,2-17,6-14,0 0,0 0,0 0,0 0,0 1,0-1,0 0,0 0,0 0,0 0,0 0,0 0,0 0,-1 1,1-1,0 0,0 0,0 0,0 0,0 0,0 0,0 0,-1 0,1 0,0 0,0 0,0 0,0 0,0 0,0 0,-1 0,1 0,0 0,0 0,0 0,0 0,0 0,0 0,-1 0,1 0,0 0,0 0,0 0,0 0,0 0,0 0,0 0,-1-1,1 1,0 0,0 0,0 0,0 0,0 0,0 0,0 0,0-1,0 1,-5-12</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05.901"/>
    </inkml:context>
    <inkml:brush xml:id="br0">
      <inkml:brushProperty name="width" value="0.05" units="cm"/>
      <inkml:brushProperty name="height" value="0.05" units="cm"/>
      <inkml:brushProperty name="color" value="#AB008B"/>
      <inkml:brushProperty name="ignorePressure" value="1"/>
    </inkml:brush>
  </inkml:definitions>
  <inkml:trace contextRef="#ctx0" brushRef="#br0">864 0,'-67'0,"-42"0,-28 0,-7 5,9 0,18 1,26-2,27-1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06.25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1031 121,'-3'-7,"0"0,0 0,-1 0,0 0,-1 0,1 1,-1 0,0 0,-1 0,1 1,-1 0,-1 0,1 0,-12-6,9 7,-1 0,0 0,0 1,0 1,0-1,0 2,0-1,-1 1,-20 2,5 1,0 2,0 1,0 1,0 1,1 2,1 0,-47 25,23-4,1 1,2 2,1 2,2 2,1 2,2 2,2 1,2 2,2 2,-54 96,74-117,1 1,1 1,2 0,0 0,2 1,1 0,-4 55,9-68,1 0,1 0,1 0,0 0,1-1,0 1,7 17,-6-22,0 0,1-1,0 0,1 0,0 0,0-1,1 1,0-1,1-1,-1 0,11 8,-10-10,0 0,0 0,1-1,-1 0,1 0,0-1,13 3,15 1</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07.197"/>
    </inkml:context>
    <inkml:brush xml:id="br0">
      <inkml:brushProperty name="width" value="0.05" units="cm"/>
      <inkml:brushProperty name="height" value="0.05" units="cm"/>
      <inkml:brushProperty name="color" value="#AB008B"/>
      <inkml:brushProperty name="ignorePressure" value="1"/>
    </inkml:brush>
  </inkml:definitions>
  <inkml:trace contextRef="#ctx0" brushRef="#br0">614 228,'5'-8,"0"0,0-1,-1 1,-1-1,1 0,2-15,-5 20,-1 1,1-1,-1 1,-1-1,1 1,0-1,-1 0,1 1,-1-1,0 1,0 0,-1-1,1 1,-1 0,0 0,1 0,-1 0,-1 0,1 0,-4-4,-3-1,-1 0,0 1,0 0,-1 1,1 0,-1 1,-1 0,1 0,-1 2,0-1,-19-2,11 2,1 2,0 1,-1 0,1 1,-1 1,-32 6,41-4,-1 1,2 1,-1-1,0 2,1-1,0 2,0-1,1 1,0 1,0 0,1 0,0 0,0 1,1 1,0-1,-9 18,-3 8,1 1,1 1,-16 59,19-47,3 0,1 0,-3 72,11 152,3-244</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07.55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0,'8'0,"8"0,4 0,3 0,3 0,-5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8:50.786"/>
    </inkml:context>
    <inkml:brush xml:id="br0">
      <inkml:brushProperty name="width" value="0.05" units="cm"/>
      <inkml:brushProperty name="height" value="0.05" units="cm"/>
      <inkml:brushProperty name="color" value="#AB008B"/>
      <inkml:brushProperty name="ignorePressure" value="1"/>
    </inkml:brush>
  </inkml:definitions>
  <inkml:trace contextRef="#ctx0" brushRef="#br0">3 0,'-1'101,"0"3,13 116,15 73,-13-132,-14-159,0 0,0 1,0-1,0 0,1 0,-1 0,1 0,0 0,0 0,-1-1,1 1,0 0,3 3,-4-5,0 0,0 0,0 0,1 0,-1 0,0 0,0 0,0 0,1 0,-1 0,0 0,0 0,0 0,1 0,-1 0,0 0,0 0,0 0,1 0,-1 0,0 0,0 0,0 0,0 0,1-1,-1 1,0 0,0 0,0 0,0 0,0 0,0-1,1 1,-1 0,0 0,0 0,0 0,0-1,0 1,0 0,0 0,5-21,-2-24,-2 25,1 0,4-22,-4 35,0-1,1 1,0 0,0 0,0 0,1 0,0 1,0-1,6-6,-3 6,-1 0,1 1,0 0,1 0,-1 1,1 0,1 0,-1 1,0 0,1 0,0 1,0 0,0 0,13-1,9 1,0 0,0 3,31 2,-8 0,-49-2,-1 0,1 1,-1-1,1 1,-1 0,0 0,1 0,-1 0,0 1,0 0,0 0,0 0,0 0,0 1,5 4,-4-2,-1 0,0 1,0 0,-1-1,1 1,-1 0,-1 0,1 1,2 11,0 3,-1 0,-2 0,0 0,-2 41,1 6,-1-66,0 1,0-1,1 1,-1 0,0-1,1 0,0 1,0-1,-1 1,1-1,1 0,-1 1,0-1,3 3,6 2</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08.628"/>
    </inkml:context>
    <inkml:brush xml:id="br0">
      <inkml:brushProperty name="width" value="0.05" units="cm"/>
      <inkml:brushProperty name="height" value="0.05" units="cm"/>
      <inkml:brushProperty name="color" value="#AB008B"/>
      <inkml:brushProperty name="ignorePressure" value="1"/>
    </inkml:brush>
  </inkml:definitions>
  <inkml:trace contextRef="#ctx0" brushRef="#br0">614 49,'0'-1,"0"0,-1 0,1 0,-1 0,1 0,-1 0,0 0,1 0,-1 0,0 0,0 0,0 0,0 0,1 1,-1-1,0 0,0 1,-1-1,-1 0,-25-11,25 11,-7-3,1 1,-1 0,-1 0,1 2,0-1,0 1,-1 0,1 1,-1 1,1-1,0 2,-1-1,1 2,0-1,0 1,0 1,1-1,-1 2,1-1,0 1,-13 10,-28 21,2 2,-84 84,119-109,1 1,0 0,1 1,-17 30,23-35,1 0,0 0,1 0,0 1,0-1,1 1,0 0,1 0,0 17,2-15,0 0,1 1,0-1,1 0,1 0,0 0,0-1,1 1,1-1,0 0,1 0,0-1,1 0,0-1,1 1,12 11,-6-6,0-1,1-1,32 22,-39-30,1-1,1 0,-1 0,1-1,0 0,0-1,0 0,22 2,39 1,1-4,141-13,-182 6,-1-1,0-2,-1-1,0-1,0-2,38-21,-47 22,0-1,-2-1,0-1,0-1,-1-1,-1 0,-1-1,0-1,16-24,-27 33,1 0,-2 0,1 0,-1-1,-1 0,0 0,0 0,-1 0,0 0,-1 0,0-17,-1 20,-1 0,1 0,-1 0,-1 0,0 1,0-1,0 0,0 1,-1-1,0 1,-1 0,0 0,1 0,-2 0,1 1,-1-1,-9-7,-22-13,-2 1,0 3,-1 1,-78-30,89 41,-2 1,1 1,-1 1,0 2,0 1,0 2,-1 0,1 2,-1 2,1 0,0 2,0 2,0 0,1 2,-52 21,77-27,-18 8,22-10,-1 1,1-1,0 0,-1 0,1 1,-1-1,1 0,-1 1,1-1,0 0,-1 1,1-1,0 0,-1 1,1-1,0 1,0-1,-1 1,1-1,0 1,0-1,0 1,0-1,0 1,-1-1,1 1,0-1,0 1,0-1,0 1,1-1,-1 1,0 0,10 8</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09.28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18,'16'-5,"1"1,1 1,-1 0,0 1,1 1,-1 1,1 1,-1 0,1 1,-1 1,0 1,0 0,0 1,-1 1,1 0,24 15,-20-9,0 1,-1 1,-1 1,0 0,-1 2,0 0,-2 1,0 0,-1 2,-1 0,16 29,-18-26,-1 1,-1 0,-1 1,-1 0,-1 1,-1-1,-2 1,-1 0,0 1,-2-1,-1 0,-1 0,-2 1,0-1,-2-1,-1 1,0-1,-2 1,-1-2,-1 0,-25 43,12-32,-2-2,0-1,-3-1,0-2,-2 0,-1-2,-1-1,-1-2,-1-1,-2-2,-43 20,63-35</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17.630"/>
    </inkml:context>
    <inkml:brush xml:id="br0">
      <inkml:brushProperty name="width" value="0.05" units="cm"/>
      <inkml:brushProperty name="height" value="0.05" units="cm"/>
      <inkml:brushProperty name="color" value="#AB008B"/>
      <inkml:brushProperty name="ignorePressure" value="1"/>
    </inkml:brush>
  </inkml:definitions>
  <inkml:trace contextRef="#ctx0" brushRef="#br0">278 1,'-18'9,"1"2,0 0,0 1,1 1,1 0,0 1,1 1,0 0,1 1,1 1,0-1,2 2,-11 22,8-12,2 0,2 1,0 0,2 0,1 1,1 0,2 0,0 37,3-62,0 0,0 0,1 1,-1-1,1 0,0 0,1 0,-1 0,1 0,4 8,-4-11,-1 1,1-1,1 0,-1 1,0-1,1 0,-1-1,1 1,-1 0,1-1,0 1,0-1,-1 0,1 0,0 0,0 0,0-1,0 1,6-1,8 1,1-1,0 0,-1-2,1 0,24-7,90-30,-99 29,86-29,-2-5,143-76,-238 109,-23 16,0-1,0 0,-1 0,1 0,-1 0,0 0,-3 6,-9 20,13-28,1 0,-1 0,0 0,1 0,0 1,-1-1,1 0,0 0,0 0,0 1,1-1,-1 0,1 0,-1 0,1 1,-1-1,1 0,0 0,0 0,0 0,0 0,1-1,-1 1,0 0,1 0,-1-1,1 1,0-1,-1 1,1-1,0 0,3 2,7 3,-1-1,0 0,1-1,23 5,12 1,2-1,-1-3,1-2,66-2,-82-4,0-1,-1-1,1-2,-1-1,0-1,-1-2,44-20,-65 25,1-1,-1 0,0-1,0 0,-1 0,0-1,0-1,10-12,-17 18,0 1,0-1,0 0,0 0,-1 0,1 0,-1 0,0 0,0-1,0 1,0 0,-1-1,1 1,-1-1,0 1,0-1,0 1,0 0,-1-1,1 1,-1-1,0 1,0 0,0 0,0-1,-1 1,1 0,-1 0,0 0,0 1,0-1,-4-4,-5-3,0 0,-1 1,0 0,0 1,-1 1,0 0,-1 0,1 1,-1 1,-17-4,-21-4,-77-10,48 15,53 7,0-2,0-1,-42-12,68 16,1-1,-1 0,0 1,1-1,-1 0,0 0,1 0,-1 0,1 0,0 0,-1 0,-1-2,1-11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18.334"/>
    </inkml:context>
    <inkml:brush xml:id="br0">
      <inkml:brushProperty name="width" value="0.05" units="cm"/>
      <inkml:brushProperty name="height" value="0.05" units="cm"/>
      <inkml:brushProperty name="color" value="#AB008B"/>
      <inkml:brushProperty name="ignorePressure" value="1"/>
    </inkml:brush>
  </inkml:definitions>
  <inkml:trace contextRef="#ctx0" brushRef="#br0">77 0,'-19'62,"4"0,2 1,-7 84,10 192,10-333,3 20,-3-26,0 1,1-1,-1 1,0-1,0 1,1-1,-1 0,0 1,1-1,-1 0,0 1,1-1,-1 0,1 1,-1-1,0 0,1 0,-1 0,1 1,-1-1,1 0,-1 0,1 0,-1 0,1 0,-1 0,1 0,-1 0,1 0,-1 0,1 0,-1 0,1 0,-1 0,0-1,1 1,-1 0,1 0,-1 0,1-1,-1 1,0 0,1-1,-1 1,1-1,77-53,-52 34,41-23,-30 23,43-16,-69 31,0 1,0 1,0 0,1 0,0 1,-1 1,1 0,23 1,-32 1,-1-1,1 0,0 1,-1 0,1 0,-1 0,1 0,-1 0,1 0,-1 0,0 1,0 0,1-1,-1 1,0 0,0 0,-1 0,1 0,0 0,-1 0,1 1,-1-1,0 0,0 1,0-1,0 1,1 2,0 8,0-1,-1 1,0 0,-2 23,1-25,-1 0,2 0,-1 0,4 14,-3-21,1 0,0-1,-1 0,1 1,1-1,-1 0,0 0,1 0,0 0,-1 0,1-1,0 1,1-1,-1 0,0 0,1 0,-1 0,1-1,-1 1,1-1,0 0,0 0,3 1,14 1,0 0,-1-1,25-1,-24-1,28 2,1-3,-1-1,1-3,-1-2,-1-2,60-19,-97 23,1 1,-1-2,0 1,-1-1,1-1,16-14,-25 20,0-1,0 1,0-1,0 0,-1 0,1 1,-1-1,1-1,-1 1,0 0,0 0,0 0,0-1,0 1,0 0,0-1,-1 1,1-1,-1 1,0-1,0 1,0-1,0 1,0-1,-1 1,1-1,-1 1,1-1,-1 1,0 0,0-1,0 1,0 0,-1 0,1 0,0 0,-1 0,0 0,-2-3,-6-4,0 1,0 0,-1 1,0 0,0 0,0 1,-1 0,-17-4,-12-4,-50-8,70 17,-1 1,1 2,-1 0,0 1,0 1,-30 4,46-3,-1 0,0 0,1 1,-1 0,1 0,0 0,-1 1,1 0,0 0,1 1,-1-1,1 1,-1 0,1 1,0-1,1 1,-1 0,1 1,0-1,0 1,1-1,-1 1,1 0,-3 11,4-11,0 0,1 0,0 0,0 0,1 0,0 0,0 0,0 0,1 1,0-1,0 0,0 0,1 0,0-1,0 1,1 0,-1-1,1 1,0-1,1 0,-1 0,1 0,0 0,1-1,-1 0,1 0,-1 0,10 6,3 1,0-1,1-1,0-1,1 0,-1-1,1-1,34 6,7-4,0-1,1-4,60-4,-30-4</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18.82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1 387,'0'11,"3"-18,4-17,3 4,2 0,1 0,0 1,1 1,20-20,87-77,-110 106,-1-1,0 1,0 0,1 0,1 2,-1-1,1 1,1 1,18-7,-30 12,1 1,-1 0,0-1,0 1,1 0,-1 0,0 0,1 0,-1 0,0 1,1-1,-1 0,0 1,1-1,-1 1,0-1,0 1,0-1,1 1,-1 0,0 0,0-1,0 1,0 0,0 0,1 2,17 35,-9-15,-3-11,0-1,1 1,0-2,1 1,0-1,1 0,0-1,1 0,0 0,13 7,-7-7,0 0,0-1,1-1,0-1,0 0,33 4,-15-5,0-3,1 0,0-3,-1-1,1-1,-1-3,42-10,-56 10,0-1,0-1,0-1,22-12,-36 17,-1 0,-1-1,1 1,-1-1,1 0,-2-1,1 0,0 0,-1 0,0 0,-1-1,1 0,-1 0,-1 0,4-8,-6 13,-1 0,1-1,-1 1,1 0,-1 0,0 0,0-1,0 1,0 0,0 0,-1-1,1 1,-1 0,1 0,-1 0,0-1,0 1,0 0,-1-2,-1 0,0 1,1 0,-1 0,0 1,0-1,-1 1,1-1,0 1,-1 0,-4-2,-6-1,0 0,0 0,-1 2,-26-4,25 5,0 1,0 0,0 2,0 0,0 0,1 2,-1 0,0 0,-23 10,31-10,1 0,0 1,0-1,0 1,1 1,-1-1,1 1,0 0,0 1,1-1,0 1,0 0,0 1,0-1,1 1,0 0,1 0,0 0,0 0,0 1,-2 10,4-13,1 0,0 0,-1-1,1 1,1 0,-1 0,1 0,0 0,0-1,0 1,1 0,0-1,0 0,0 1,0-1,1 0,-1 0,1 0,0 0,0 0,1-1,-1 1,1-1,0 0,6 4,7 4,1-1,0-1,0 0,1-1,19 5,27 5,115 18,-53-18</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19.165"/>
    </inkml:context>
    <inkml:brush xml:id="br0">
      <inkml:brushProperty name="width" value="0.05" units="cm"/>
      <inkml:brushProperty name="height" value="0.05" units="cm"/>
      <inkml:brushProperty name="color" value="#AB008B"/>
      <inkml:brushProperty name="ignorePressure" value="1"/>
    </inkml:brush>
  </inkml:definitions>
  <inkml:trace contextRef="#ctx0" brushRef="#br0">250 0,'-5'25,"-8"21,-12 18,-10 16,-2 7,1 0,1-1,8-8,8-12,7-14,6-11,12-13,18-11,21-9,3-5</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19.49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1,'17'17,"5"21,-1 22,-4 13,-5 10,-13 8,-10 1,-4-7,-3-9,2-14,3-13,4-15</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19.82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1186 0,'-79'0,"-59"0,-40 0,-14 0,5 0,17 0,30 0,38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20.165"/>
    </inkml:context>
    <inkml:brush xml:id="br0">
      <inkml:brushProperty name="width" value="0.05" units="cm"/>
      <inkml:brushProperty name="height" value="0.05" units="cm"/>
      <inkml:brushProperty name="color" value="#AB008B"/>
      <inkml:brushProperty name="ignorePressure" value="1"/>
    </inkml:brush>
  </inkml:definitions>
  <inkml:trace contextRef="#ctx0" brushRef="#br0">630 1,'-54'25,"-38"21,-17 14,-1 11,9 9,22-1,24-1,26-6,34-6,33-11,27-10,2-13</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20.501"/>
    </inkml:context>
    <inkml:brush xml:id="br0">
      <inkml:brushProperty name="width" value="0.05" units="cm"/>
      <inkml:brushProperty name="height" value="0.05" units="cm"/>
      <inkml:brushProperty name="color" value="#AB008B"/>
      <inkml:brushProperty name="ignorePressure" value="1"/>
    </inkml:brush>
  </inkml:definitions>
  <inkml:trace contextRef="#ctx0" brushRef="#br0">504 1,'-34'12,"2"2,0 2,-56 35,-76 73,138-102,1 1,-25 30,44-47,1 1,0 0,0-1,1 2,-1-1,2 0,-1 1,1 0,0 0,1 0,0 0,0 0,1 0,-1 12,2-16,0 0,1 0,-1-1,1 1,0 0,0-1,1 1,-1-1,1 1,-1-1,1 0,0 0,1 1,-1-1,5 4,-2-2,1-1,0 1,-1-1,1-1,1 1,-1-1,13 5,7-1,-1-1,2 0,38 2,-65-8,56 4,1-2,-1-3,1-2,70-13,-89 10,-1-3,0-1,-1-2,0-1,-1-2,0-1,41-27,-67 37,0 0,-1 0,0-1,0 0,-1-1,0 0,9-12,-15 18,1-1,0 0,-1-1,1 1,-1 0,0 0,0-1,0 1,0 0,-1-1,1 1,-1-1,0 1,0-1,0 1,-1-1,1 1,-1 0,0-1,0 1,0 0,0-1,-1 1,1 0,-3-4,-1 0,0 1,0 0,-1 0,1 0,-1 1,0-1,-1 2,-10-7,-3-1,-41-15,-7 2,0 4,-94-17,-145-2,233 35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8:51.259"/>
    </inkml:context>
    <inkml:brush xml:id="br0">
      <inkml:brushProperty name="width" value="0.05" units="cm"/>
      <inkml:brushProperty name="height" value="0.05" units="cm"/>
      <inkml:brushProperty name="color" value="#AB008B"/>
      <inkml:brushProperty name="ignorePressure" value="1"/>
    </inkml:brush>
  </inkml:definitions>
  <inkml:trace contextRef="#ctx0" brushRef="#br0">444 1,'-26'7,"1"1,0 1,1 1,0 1,0 1,2 1,-1 1,2 1,0 2,0 0,2 0,-30 35,35-34,1 1,0-1,2 2,0 0,1 0,1 1,0 0,2 1,1 0,1 0,0 0,2 0,0 1,2 45,1-62,1-1,-1 1,1 0,1-1,-1 1,1-1,0 0,0 1,0-1,1 0,0 0,0 0,0-1,0 1,1-1,0 1,0-1,0-1,0 1,7 4,0-2,0 0,1 0,-1-1,1-1,0 0,1-1,24 4,4-2</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20.828"/>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0,'67'8,"38"12,18 10,-4 8,-9 11,-20 4,-16 11,-17 6,-18 9,-16 6,-11 11,-25 5,-31 2,-33 0,-36-5,1-19</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24.84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107 0,'4'30,"-3"16,-5 11,-11 2,-7-3,1-9,-1-10,4-9,8-9,15-7,7-6</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25.198"/>
    </inkml:context>
    <inkml:brush xml:id="br0">
      <inkml:brushProperty name="width" value="0.05" units="cm"/>
      <inkml:brushProperty name="height" value="0.05" units="cm"/>
      <inkml:brushProperty name="color" value="#AB008B"/>
      <inkml:brushProperty name="ignorePressure" value="1"/>
    </inkml:brush>
  </inkml:definitions>
  <inkml:trace contextRef="#ctx0" brushRef="#br0">576 22,'-437'-21,"430"21,-10 0,1 0,0 0,0 2,-1 0,-20 5,25 2,15 0,24 7,-27-16,59 26,104 28,24 9,-163-53,-1 2,0 0,0 1,-1 1,30 26,-48-36,0-1,0 1,0 0,-1 0,1 1,-1-1,0 1,-1-1,1 1,-1 0,0 0,0 0,2 6,-4-8,0-1,0 1,0-1,0 1,0 0,-1-1,1 1,-1-1,1 1,-1-1,0 1,0-1,0 0,-1 1,1-1,0 0,-1 0,0 0,1 0,-1 0,0 0,0-1,0 1,0 0,0-1,0 0,-1 1,-2 0,-10 5,0 0,0-2,-1 1,0-2,1 0,-28 2,-97 1,139-7,-19 0,-36-4,51 3,-1 0,1 0,0-1,-1 0,1 0,0 0,0 0,0-1,0 0,1 0,-6-4,-9-15</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25.69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75,'11'-6,"0"0,1 0,0 1,0 0,26-6,65-7,-91 17,55-7,121 0,-180 8,-1 0,1 1,0 0,-1 1,1 0,-1 0,12 5,-17-6,0 0,0 0,0 0,-1 0,1 1,0-1,-1 0,1 1,-1 0,1-1,-1 1,0 0,0-1,1 1,-1 0,0 0,-1 0,1 0,0 0,-1 0,1 0,-1 0,1 0,-1 0,0 1,0-1,0 0,0 0,-1 0,1 0,0 0,-2 2,0 3,0-1,-1 0,0-1,0 1,0 0,-1-1,0 0,0 0,0 0,-1 0,1-1,-7 5,-11 8,-37 21,45-29,-144 77,24-15,126-66,0 0,0 0,1 1,0 0,-10 9,16-14,0 0,0 0,1 0,-1 0,0 0,0 1,1-1,-1 0,1 0,-1 0,1 1,0-1,-1 0,1 1,0-1,0 0,0 0,0 1,0-1,0 0,0 1,0-1,0 0,1 1,-1-1,1 0,-1 0,1 1,-1-1,1 0,0 0,-1 0,1 0,0 0,0 0,0 0,0 0,0 0,0 0,0-1,0 1,0 0,0-1,0 1,1-1,-1 1,2 0,15 8,1-1,-1-1,2-1,-1-1,26 5,106 8,-141-17,360 13,-326-14</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26.030"/>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26,'29'-4,"18"-2,9 1,8 1,9 1,9 1,8 1,8 0,9 1,3 0,3 1,-5 3,-17 2,-23-1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26.44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126 191,'188'-10,"64"-8,-188 5,-59 11,-1 1,1-1,-1 0,1 0,-1 0,0-1,0 0,0 1,0-2,6-5,-10 8,1 1,0-1,-1 0,1 0,0 0,-1 0,1 1,-1-1,1 0,-1 0,0 0,1 0,-1 0,0 0,0 0,0-1,0 1,0 0,0 0,0 0,0 0,0 0,0 0,0 0,-1 0,0-1,0 0,0 0,0 0,-1 0,0 0,1 1,-1-1,0 1,0-1,1 1,-1-1,-3 0,-7-4,0 1,1 0,-19-4,-18-4,0 3,0 1,-1 3,0 1,-1 3,-67 6,104-3,1 2,-1 0,1 0,0 1,0 0,0 1,0 1,1-1,0 2,-14 10,21-14,0 0,1 0,-1 1,1-1,0 1,0 0,0 0,0 0,1 0,0 1,-1-1,2 1,-1-1,0 1,1 0,0 0,0-1,0 1,1 0,0 0,0 0,0 0,0 0,1 0,0 0,0-1,0 1,0 0,4 6,-1-3,0 0,1 0,0 0,1-1,0 1,0-1,0-1,1 1,0-1,1 0,-1-1,1 0,0 0,0-1,0 0,11 4,8 2,1-1,0-1,53 7,-30-10,-1-1,1-3,0-2,-1-2,81-15,-57 2</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27.06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1 338,'-1'-21,"2"-1,0 1,2-1,6-25,-7 38,1 1,1-1,0 0,0 1,1 0,0 0,0 0,0 0,1 1,1 0,-1 0,9-6,-1 2,0 0,0 2,1-1,1 2,-1 0,2 1,-1 0,1 2,-1 0,1 0,1 2,30-3,-24 5,1 2,-1 0,1 1,-1 2,0 0,0 2,0 0,34 15,-53-18,1-1,-1 0,0 1,0 0,0 1,-1-1,6 5,-9-7,0 0,0 1,0-1,0 1,0-1,0 1,0-1,0 1,-1-1,1 1,0 0,-1-1,0 1,1 0,-1-1,0 1,0 0,0 0,0-1,0 1,0 0,0 0,-1-1,1 1,-1 0,1-1,-2 3,-5 8,0-1,0 0,-1 0,-1-1,0 0,0-1,-1 0,-10 8,9-8,0 0,1 1,0 0,0 0,2 1,-1 1,-7 13,15-24,1 0,-1 1,0-1,1 0,-1 1,1-1,-1 1,1-1,0 1,0-1,0 1,0-1,0 1,0-1,0 1,0-1,0 1,1-1,-1 1,1-1,-1 1,1-1,-1 1,1-1,0 0,0 0,0 1,0-1,0 0,0 0,0 0,0 0,0 0,0 0,1 0,-1 0,0 0,1-1,-1 1,3 0,6 3,0-1,0 0,1-1,19 2,35 2,0-3,74-6,-97-1,-1-1,0-2,0-2,57-20,-86 25,1-1,-1-1,0 0,-1-1,15-11,-24 17,0 0,0-1,0 1,-1-1,1 1,-1-1,1 0,-1 1,1-1,-1 0,0 0,0 0,0 0,0 0,0 0,-1 0,1 0,0-1,-1 1,0 0,1 0,-1 0,0-1,0 1,0 0,-1 0,1-1,-1 1,1 0,-1 0,1 0,-1 0,0 0,0 0,0 0,0 0,-1 0,-2-3,-2-2,0 1,-1 0,0 0,0 1,-1 0,0 0,1 0,-1 1,-12-4,-10-3,-41-8,43 13,0 0,0 2,0 1,0 2,0 0,-54 7,18 7</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29.051"/>
    </inkml:context>
    <inkml:brush xml:id="br0">
      <inkml:brushProperty name="width" value="0.05" units="cm"/>
      <inkml:brushProperty name="height" value="0.05" units="cm"/>
      <inkml:brushProperty name="color" value="#AB008B"/>
      <inkml:brushProperty name="ignorePressure" value="1"/>
    </inkml:brush>
  </inkml:definitions>
  <inkml:trace contextRef="#ctx0" brushRef="#br0">745 446,'0'-15,"-1"-1,-1 1,-1 0,0 0,0 1,-2-1,0 1,0-1,-12-19,7 16,-2 1,0 0,-1 0,0 1,-1 1,-25-20,18 18,0 1,-2 1,0 1,0 1,-2 1,1 2,-1 0,-1 1,0 2,0 0,-30-2,43 7,0 1,0 1,0 0,0 1,1 0,-1 1,0 1,1 0,-1 0,-13 7,20-7,-1 0,1 1,0 0,-1 0,2 1,-1 0,0 0,1 0,0 0,1 1,-1 0,1 0,0 0,0 1,1-1,0 1,0 0,-4 13,0 18,2 0,1 1,2 0,4 56,-1-49,15 328,1 19,-16-346</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29.383"/>
    </inkml:context>
    <inkml:brush xml:id="br0">
      <inkml:brushProperty name="width" value="0.05" units="cm"/>
      <inkml:brushProperty name="height" value="0.05" units="cm"/>
      <inkml:brushProperty name="color" value="#AB008B"/>
      <inkml:brushProperty name="ignorePressure" value="1"/>
    </inkml:brush>
  </inkml:definitions>
  <inkml:trace contextRef="#ctx0" brushRef="#br0">840 0,'-67'13,"-46"3,-30 0,-10-3,8-4,20-3,31-3</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29.71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0 198,'4'25,"10"4,11-7,13-16,13-16,15-20,16-9,11-6,7 1,-6 3,-11 9,-14 10,-12 9,-11 10,-13 14,-13 6</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8:51.70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176 1,'-1'9,"0"0,0 0,-1 0,1 0,-2-1,0 1,0-1,-4 10,-8 9,-18 28,-7 12,26-40,2 1,-15 50,24-66,0 1,1 0,0 0,1 0,0-1,1 1,0 0,5 26,-4-35,0 0,1 0,-1 0,1-1,0 1,0 0,0-1,1 0,-1 1,1-1,0 0,0 0,0 0,0-1,0 1,1-1,-1 0,1 0,-1 0,1 0,0-1,0 1,0-1,4 1,11 2,-1-1,1-1,37 0,-44-2,17 0,0-1,31-5,-51 5,-1-1,1 0,-1 0,1-1,-1 0,0-1,0 0,0 0,-1 0,1-1,7-7,2-7</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30.06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167 148,'69'1,"-1"-3,1-3,115-23,-181 27,38-12,-40 12,1 1,0-1,0 0,-1 0,1 0,-1 0,1 0,-1 0,1 0,-1-1,0 1,0 0,0-1,1 1,-1-1,0 1,-1-1,2-1,-2 2,0 0,0 0,0 0,0 0,0 0,0 0,-1 0,1 0,0 0,-1 0,1 0,0 0,-1 0,1 0,-1 0,0 1,1-1,-1 0,0 0,1 1,-1-1,0 0,0 1,1-1,-1 1,0-1,0 1,-2-1,-30-13,31 14,-37-11,-2 2,1 2,-1 2,0 1,0 3,0 1,0 2,-49 8,78-8,0 1,1 0,0 1,-1 0,1 1,1 0,-1 0,1 1,-17 13,24-17,1 1,-1-1,0 1,1-1,0 1,0 0,-1 0,2 0,-1 0,0 0,1 1,-1-1,1 0,0 1,0-1,0 1,1-1,-1 1,1 0,0-1,0 1,0-1,0 1,1 0,-1-1,1 1,0-1,0 1,0-1,1 0,-1 1,1-1,0 0,0 0,3 4,3 3,1 0,0-1,0 0,1-1,0 0,1-1,0 0,0 0,0-1,1 0,0-1,0-1,23 6,2-1,0-3,0 0,59 0,3-10,-11-6</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30.398"/>
    </inkml:context>
    <inkml:brush xml:id="br0">
      <inkml:brushProperty name="width" value="0.05" units="cm"/>
      <inkml:brushProperty name="height" value="0.05" units="cm"/>
      <inkml:brushProperty name="color" value="#AB008B"/>
      <inkml:brushProperty name="ignorePressure" value="1"/>
    </inkml:brush>
  </inkml:definitions>
  <inkml:trace contextRef="#ctx0" brushRef="#br0">740 29,'-308'-28,"258"27,-1 3,1 1,0 3,-49 13,85-15,-1 0,1 1,0 1,-22 12,33-16,-1 0,1 1,0-1,0 1,0-1,0 1,1 0,-1 0,-3 7,5-9,0 1,0 0,1 0,-1-1,1 1,-1 0,1 0,0 0,0 0,0-1,0 1,0 0,0 0,0 0,1 0,-1-1,1 1,-1 0,1 0,0-1,1 4,2 0,0 0,0 0,0-1,1 1,0-1,0 0,0 0,0-1,0 1,1-1,0 0,0-1,-1 0,1 0,9 2,10 2,0-1,40 3,-36-6,0-2,0 0,0-2,-1-1,1-2,29-8,-38 7,0 0,-1-2,1-1,-1 0,-1-1,0-1,0-1,31-27,-48 38,0-1,1 1,-1-1,1 1,-1 0,1 0,0 0,-1 0,1 0,0 0,0 0,3-1,-4 3,-1-1,1 1,0-1,-1 1,1-1,0 1,-1 0,1-1,-1 1,1 0,-1-1,1 1,-1 0,1 0,-1-1,0 1,1 0,-1 0,0 0,0 0,1-1,-1 1,0 0,0 0,0 0,0 0,0 0,-1-1,1 1,0 1,-5 221,0-25,5-192,0 0,1 0,0 0,0 0,3 10,-3-14,0 0,0 1,1-1,-1 0,0 0,1 0,-1 0,1-1,0 1,-1 0,1-1,0 1,0-1,0 1,0-1,3 1,15 5</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30.73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74,'12'34,"-5"-9,1-1,2 0,0 0,18 29,-24-47,1 0,0 1,0-1,1-1,-1 1,1-1,0 0,1 0,-1-1,1 0,0 0,0 0,0-1,0 0,1-1,-1 0,1 0,13 2,-7-3,1-1,-1-1,0 0,0-1,1 0,-1-1,-1 0,1-2,0 1,-1-2,0 0,0 0,-1-1,18-13,-15 9,-1 0,0-1,0 0,-1-1,-1-1,-1 0,0 0,0-1,-2-1,16-32,-21 38,-1 0,0-1,0 1,1-19,-3 3</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31.06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122 115,'9'-1,"102"-12,-97 11,-1-1,1-1,-1 0,0-1,21-11,-33 16,0 0,0-1,0 1,0-1,0 1,0-1,-1 1,1-1,0 1,0-1,0 0,-1 1,1-1,0 0,-1 0,1 0,-1 0,1 1,-1-1,1 0,-1 0,0 0,1 0,-1 0,0 0,0 0,0 0,1 0,-2-2,1 2,-1-1,0 1,0 0,0-1,0 1,-1 0,1-1,0 1,0 0,-1 0,1 0,-1 0,1 1,-1-1,-2-1,-7-2,-1 0,1 0,-23-3,20 5,1 1,-1 0,0 1,1 1,-1 0,0 1,1 0,0 1,0 0,-17 8,23-8,0 0,1 0,0 1,0 0,0 0,0 1,1-1,-1 1,1 1,0-1,1 1,-1 0,1 0,1 0,-1 0,1 1,0-1,0 1,1 0,-4 14,5-15,0-1,1 1,-1 0,1-1,0 1,1 0,-1-1,1 1,0 0,0-1,1 1,0-1,0 0,5 10,-3-9,0 0,1 1,0-2,0 1,1 0,-1-1,1 0,1-1,11 8,-1-3,0-1,1-1,-1 0,1-2,1 0,-1-1,1-1,19 1,26-2</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31.39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0 121,'1'2,"16"85,-15-79,1-1,-1 1,1-1,0 0,1 0,0 0,0 0,9 10,-12-16,0 0,0 0,0 0,1 0,-1 0,0 0,1-1,-1 1,0-1,1 1,-1-1,1 1,-1-1,0 0,1 0,-1 1,1-1,-1 0,1 0,-1-1,1 1,-1 0,1 0,-1-1,1 1,-1-1,2 0,4-2,-1-1,1 0,-1 0,7-6,-8 6,80-62,73-51,-138 104,1 1,0 2,1 0,0 1,1 1,30-6,-47 13,-1 0,1 0,0 1,0-1,0 1,0 0,-1 1,1-1,0 1,0 1,0-1,-1 1,1 0,-1 0,1 0,8 6,-9-4,0 0,0 1,-1 0,1 0,-1 0,0 0,0 0,-1 1,0 0,0 0,0 0,-1 0,1 0,1 10,0 5,0 1,-2-1,0 1,-2 22,-1-9</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31.832"/>
    </inkml:context>
    <inkml:brush xml:id="br0">
      <inkml:brushProperty name="width" value="0.05" units="cm"/>
      <inkml:brushProperty name="height" value="0.05" units="cm"/>
      <inkml:brushProperty name="color" value="#AB008B"/>
      <inkml:brushProperty name="ignorePressure" value="1"/>
    </inkml:brush>
  </inkml:definitions>
  <inkml:trace contextRef="#ctx0" brushRef="#br0">230 1,'-15'8,"0"0,1 1,0 1,0 1,1 0,1 0,0 1,1 1,-14 18,23-28,1-1,-1 0,1 1,0-1,0 1,0-1,0 1,0 0,0-1,1 1,0 0,-1 0,1-1,0 1,0 0,1 0,-1-1,0 1,1 0,0-1,0 1,-1 0,2-1,-1 1,0-1,0 1,1-1,-1 0,1 0,0 1,0-1,0-1,2 3,4 2,-1-1,1 0,1 0,-1-1,1 0,-1-1,1 1,16 2,5-1,0-1,0-1,1-1,-1-2,0-2,0 0,1-2,-2-1,1-2,-1 0,0-3,0 0,-1-1,46-27,-32 5,-37 28,1 0,-1 0,1 0,0 1,0 0,1 0,-1 1,1-1,0 2,0-1,0 1,7-2,69-4,54-10,43-31,-174 47,-1 1,0-1,0 1,0-1,0 1,0 1,6-1,-10 1,0 0,0 0,0 1,0-1,0 0,1 0,-1 1,0-1,0 1,0-1,0 1,0 0,0-1,-1 1,1 0,0-1,0 1,0 0,-1 0,1 0,0 0,-1 0,1 0,-1 0,1 0,-1 0,1 0,-1 0,0 0,1 0,-1 0,0 1,0 0,1 17,0-1,-1 1,-2-1,0 1,-5 23,-2 14,-11 142,-31 199,44-366,-1 1,-1-1,-2 0,-1-1,-1 0,-2-1,-26 39,28-49,-2-1,0-1,-1 0,-1-1,0-1,-1-1,-1 0,0-1,-1-1,0-1,-28 11,9-7,0-2,-1-2,-1-1,0-3,-50 4,60-9,1-2,-1 0,0-2,1-2,-1-1,1-1,-51-17,60 13,0 0,1-1,0-2,0 0,1-1,1-1,0 0,2-1,-17-21,-13-17</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33.181"/>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0 227,'23'99,"-6"-147,-4 12,1 2,2-1,1 2,1 0,2 2,26-32,-46 62,1 0,-1 0,1 0,-1 1,1-1,-1 0,1 1,0-1,-1 0,1 1,0-1,0 1,-1-1,1 1,0-1,0 1,0 0,-1-1,1 1,0 0,0 0,0-1,0 1,0 0,0 0,0 0,0 0,-1 0,1 1,0-1,0 0,0 0,0 0,0 1,0-1,-1 0,1 1,0-1,0 1,0-1,-1 1,2 1,2 3,-1 0,1 0,-1 0,-1 1,5 9,6 13,-5-18,1 0,-1 0,1-1,1-1,0 0,0 0,1 0,0-2,0 1,19 7,2-1,2-1,54 12,-50-16,-1 0,1-3,0-1,1-2,-1-1,0-2,45-7,-75 6,0 0,0 0,0-1,-1 0,1 0,-1-1,0 0,0 0,0-1,-1 0,1 0,6-8,-10 11,-1-1,0 0,0 1,-1-1,1 0,0 0,-1 0,0 0,1 0,-1 0,-1 0,1-1,0 1,-1 0,1-1,-1 1,0 0,0-1,-1 1,1 0,-1 0,1-1,-1 1,0 0,0 0,0 0,-1 0,1 0,-1 0,0 0,0 0,-2-2,-2-2,0 1,-1-1,1 1,-1 1,-1 0,1 0,-1 0,0 1,0 0,0 0,0 1,-1 0,0 1,1-1,-1 2,-13-2,12 2,-1 0,1 1,-1 0,0 1,1 0,0 0,-1 1,1 1,0-1,0 2,0-1,0 2,-15 8,18-8,1 1,-1-1,1 1,1 1,-1-1,1 1,0 0,1 0,0 0,0 1,0 0,1-1,0 1,-4 17,6-20,0 1,0-1,1 1,-1-1,1 1,1-1,-1 1,1-1,-1 1,2-1,-1 1,1-1,-1 0,1 1,1-1,-1 0,1-1,0 1,0 0,0-1,1 1,0-1,6 6,1-3,-1-1,1 0,0 0,1-1,-1 0,1-1,21 4,28 4</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33.520"/>
    </inkml:context>
    <inkml:brush xml:id="br0">
      <inkml:brushProperty name="width" value="0.05" units="cm"/>
      <inkml:brushProperty name="height" value="0.05" units="cm"/>
      <inkml:brushProperty name="color" value="#AB008B"/>
      <inkml:brushProperty name="ignorePressure" value="1"/>
    </inkml:brush>
  </inkml:definitions>
  <inkml:trace contextRef="#ctx0" brushRef="#br0">405 1,'-86'0,"-148"5,225-4,-35 5,42-6,0 1,0-1,0 1,1-1,-1 1,0-1,0 1,1 0,-1 0,1 0,-1 0,1 0,-1 0,1 0,-1 1,1-1,-2 3,3-3,0 0,-1 0,1 1,0-1,0 0,1 0,-1 0,0 0,0 0,0 0,1 0,-1 0,0 0,1 0,-1 0,1 0,-1 0,1-1,0 1,-1 0,1 0,0 0,0-1,-1 1,1 0,0-1,2 2,30 19,-27-18,108 51,32 17,-131-62,-1 0,-1 0,0 1,0 1,-1 0,-1 1,15 18,-24-27,0-1,0 0,-1 1,1-1,-1 1,0-1,0 1,0-1,0 1,0 0,0 0,-1-1,1 1,-1 0,0 0,0 0,0 4,-1-4,0-1,0 0,0 0,0 0,0 0,0 0,-1 0,1 0,-1-1,1 1,-1 0,0-1,1 1,-1-1,0 0,0 1,-3 0,-5 3,0-1,-1-1,0 1,0-2,0 0,0 0,-14 0,15-1,0 0,-1-1,1-1,0 0,0 0,0-1,0 0,0 0,0-2,0 1,1-1,-1 0,-16-11,-6-13</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33.87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163 268,'-15'58,"-2"-1,-3 0,-2-2,-43 80,46-104,19-31,-1 0,1 0,0 0,0 0,0 0,0 0,0 0,0 0,0 0,0 0,0-1,0 1,0 0,0 0,-1 0,1 0,0 0,0 0,0 0,0 0,0 0,0 0,0 0,0 0,-1 0,1 0,0 0,0 0,0 0,0 0,0 0,0 0,0 0,0 0,-1 0,1 0,0 0,0 0,0 0,0 1,0-1,0 0,0 0,0 0,0 0,0 0,0 0,-1 0,1 0,0 0,0 0,0 0,0 1,0-1,0 0,0 0,0 0,0 0,2-15,8-26,-9 38,27-115,22-76,-36 149,2 1,26-52,-38 88,0 0,1 1,0 0,0 0,1 0,0 0,0 1,0 0,1 0,0 1,0 0,0 0,16-8,-18 12,0-1,1 0,-1 1,0 0,0 0,1 1,-1-1,0 1,1 0,-1 1,0-1,1 1,-1 0,0 1,0-1,0 1,0 0,0 0,0 0,0 1,-1 0,1 0,7 6,-6-3,1 0,-1 0,0 0,0 0,-1 1,0 0,0 0,0 1,-1-1,0 1,-1 0,0 0,0 0,-1 1,0-1,0 1,-1-1,0 1,0-1,-1 1,0 0,-1-1,0 1,0-1,-1 1,0-1,0 1,-1-1,0 0,-1 0,1 0,-2-1,1 1,-1-1,0 0,-8 8,-1-2,-1-1,-1 0,1-1,-2-1,1 0,-2-2,1 0,-24 8,-7-1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34.232"/>
    </inkml:context>
    <inkml:brush xml:id="br0">
      <inkml:brushProperty name="width" value="0.05" units="cm"/>
      <inkml:brushProperty name="height" value="0.05" units="cm"/>
      <inkml:brushProperty name="color" value="#AB008B"/>
      <inkml:brushProperty name="ignorePressure" value="1"/>
    </inkml:brush>
  </inkml:definitions>
  <inkml:trace contextRef="#ctx0" brushRef="#br0">470 116,'-10'1,"-194"18,174-14,0 1,0 1,1 1,-44 20,66-25,1 0,0 1,1-1,-1 1,1 0,-1 0,-7 9,12-12,0 0,0 1,0-1,1 0,-1 1,0-1,0 1,1-1,-1 1,1-1,-1 1,1 0,0-1,0 1,0-1,0 1,0 0,0-1,0 1,0 0,0-1,1 1,-1-1,1 1,-1 0,1-1,0 0,0 1,-1-1,1 1,0-1,0 0,0 1,1-1,-1 0,1 1,6 4,-1 1,1-2,0 1,0-1,1 0,0-1,0 0,0 0,10 2,90 18,-99-22,42 6,1-2,81 0,-109-7,0 0,-1-2,1 0,-1-2,0-1,0-1,37-16,-55 20,0 0,0-1,0 1,-1-1,0 0,1-1,6-8,-10 12,-1-1,1 0,-1 0,0 0,0 0,0 0,0 0,0 0,0-1,-1 1,1 0,-1 0,1-1,-1 1,0 0,0-1,0 1,0 0,0 0,-1-1,1 1,-1 0,1-1,-1 1,-1-2,-1-2,-1 1,1-1,-1 1,0 0,0 0,-1 1,1-1,-1 1,0 0,0 0,-1 1,-8-5,-10-4,-43-15,50 21,-96-31,-193-37,227 59</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8:52.092"/>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0,'0'4,"4"2,10-1,6-1,9 3,11 1,8-2,3-1,6-2,2-1,3-1,-1-1,2 0,-6-1,-8 1,-13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34.562"/>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95,'1'6,"0"4,1-1,0 1,1-1,6 18,-8-26,0 1,-1-1,1 1,0-1,0 1,0-1,0 0,0 1,1-1,-1 0,0 0,1 0,-1 0,0 0,1 0,-1 0,1-1,0 1,-1 0,1-1,-1 0,1 1,0-1,0 0,-1 1,1-1,0 0,-1 0,1-1,0 1,-1 0,1-1,0 1,2-1,11-5,-1-1,0 0,0-1,25-19,0 1,2 0,46-20,-74 39,1 2,-1 0,1 1,-1 0,1 1,1 0,-1 1,18 0,-27 3,1 0,0 0,-1 0,1 1,-1-1,0 2,1-1,-1 0,0 1,0 0,-1 0,1 1,-1-1,1 1,-1 0,0 0,0 0,-1 1,1-1,-1 1,0 0,-1 0,4 8,4 9,-1 0,-2 1,0 0,4 28,-5-19</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35.133"/>
    </inkml:context>
    <inkml:brush xml:id="br0">
      <inkml:brushProperty name="width" value="0.05" units="cm"/>
      <inkml:brushProperty name="height" value="0.05" units="cm"/>
      <inkml:brushProperty name="color" value="#AB008B"/>
      <inkml:brushProperty name="ignorePressure" value="1"/>
    </inkml:brush>
  </inkml:definitions>
  <inkml:trace contextRef="#ctx0" brushRef="#br0">801 39,'-185'-21,"-256"4,358 24,76-6,-1 1,1 0,-1 0,1 1,0-1,0 1,-12 8,18-11,-1 1,1 0,-1 1,1-1,0 0,-1 0,1 1,0-1,0 0,0 1,0-1,0 1,0 0,0-1,1 1,-1 0,1-1,-1 1,1 0,-1 0,1-1,0 1,0 0,0 0,0 0,0-1,0 1,1 0,-1 0,1 0,-1-1,1 1,-1 0,1-1,0 1,0 0,0-1,0 1,2 1,4 6,1 0,0 0,0-1,18 13,131 83,-111-77,-2 2,78 66,-116-89,0 0,0 0,-1 0,0 1,0 0,4 9,-8-15,-1 0,1 0,-1 1,1-1,-1 0,0 0,1 1,-1-1,0 0,0 1,0-1,0 0,0 0,0 1,-1-1,1 0,0 0,-1 3,0-3,-1 0,1 1,0-1,0 0,0 0,-1 0,1 0,0 0,-1 0,1-1,-1 1,1 0,-1-1,1 1,-1-1,1 1,-1-1,-3 0,-5 1,0 0,0-1,0 0,-1-1,1-1,0 1,0-1,-14-5,19 5,0 1,0-1,0 0,1 0,-1-1,1 1,-1-1,1 0,0 0,0-1,0 1,0-1,1 0,0 0,-1 0,2 0,-1 0,-3-8,5 10,1 0,0 0,-1 0,1 0,0 0,0 0,1 0,-1-1,0 1,1 0,-1 0,1 0,-1 0,1 0,0 0,0 0,0 0,0 1,1-1,-1 0,0 1,1-1,-1 1,1-1,-1 1,1-1,0 1,-1 0,1 0,0 0,2-1,8-4,1 0,0 1,20-6,-33 10,81-18,163-20,-130 25,-36 4,-26 4,1-1,-1-3,78-26,-126 35,-1-1,1 1,0-1,-1 0,1 0,-1-1,0 1,0-1,3-2,-5 4,-1 1,0-1,1 1,-1-1,0 1,1-1,-1 1,0-1,0 0,0 1,1-1,-1 1,0-1,0 0,0 1,0-1,0 1,0-1,0 0,0 1,0-1,-1 1,1-2,-1 1,0-1,0 1,0 0,0 0,0-1,-1 1,1 0,0 0,0 0,-1 1,1-1,-1 0,-1 0,-16-7,-1 1,0 0,0 2,-28-4,-85-5,118 13,0 0,0 1,0 0,0 2,1-1,-22 6,33-6,0 0,-1 1,1-1,0 0,0 1,0 0,0 0,0 0,0 0,1 0,-1 0,1 1,-1-1,1 1,0 0,0 0,0 0,0 0,1 0,-1 0,1 0,0 0,-1 1,2-1,-1 0,0 1,1-1,-1 1,1-1,0 1,0-1,1 1,0 4,1 3,1 0,0 0,1 0,0-1,0 1,1-1,1 0,0-1,0 1,0-1,2 0,11 11,4 2,0-1,2-1,35 23,-15-16,1-2,2-2,0-3,1-1,1-2,91 17,-50-18</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37.427"/>
    </inkml:context>
    <inkml:brush xml:id="br0">
      <inkml:brushProperty name="width" value="0.05" units="cm"/>
      <inkml:brushProperty name="height" value="0.05" units="cm"/>
      <inkml:brushProperty name="color" value="#AB008B"/>
      <inkml:brushProperty name="ignorePressure" value="1"/>
    </inkml:brush>
  </inkml:definitions>
  <inkml:trace contextRef="#ctx0" brushRef="#br0">324 562,'0'0,"0"0,1-1,-1 1,0 0,0 0,0 0,0 0,0 0,0 0,0 0,1 0,-1-1,0 1,0 0,0 0,0 0,0 0,0 0,0-1,0 1,0 0,0 0,0 0,0 0,0-1,0 1,0 0,0 0,0 0,0 0,0 0,0-1,0 1,0 0,0 0,0 0,0 0,0 0,0-1,0 1,0 0,-1 0,1 0,0 0,0 0,0 0,0-1,0 1,0 0,0 0,-1 0,1 0,0 0,0 0,0 0,0 0,-1 0,-14-2,-19 7,16 1,1 0,-1 1,2 1,-1 1,1 0,1 2,0-1,0 2,-21 21,27-24,0 1,1-1,0 1,1 1,0 0,1 0,0 0,0 0,1 1,1 0,0 0,1 0,0 1,1-1,-1 15,3-23,0-1,0 0,0 1,1-1,-1 0,1 1,0-1,0 0,0 0,0 0,1 0,-1 0,1 0,0 0,0 0,0-1,3 5,-1-4,0 0,0 0,0-1,1 1,-1-1,1 1,-1-2,1 1,0 0,8 1,1-1,1 0,-1-1,1-1,-1-1,1 1,-1-2,17-4,-19 3,-1 0,0-1,0 0,0-1,-1 0,0-1,0 0,0-1,16-14,-23 18,0 0,0 0,0 0,0 0,0 0,-1-1,0 1,0-1,0 0,0 1,0-1,-1 0,1 0,-1 0,0-1,-1 1,1 0,-1 0,0 0,0-1,0 1,0 0,-1 0,1 0,-1-1,0 1,-1 0,1 0,-1 0,-2-5,-1 1,0 1,-1 0,0 0,0 0,0 1,-1 0,-9-8,-55-31,49 32,6-2,15 15,1 0,0-1,0 1,0 0,0-1,0 1,0 0,0-1,0 1,0 0,0 0,0-1,0 1,0 0,0-1,1 1,-1 0,0 0,0-1,0 1,0 0,0 0,1-1,-1 1,0 0,0 0,0 0,1-1,-1 1,0 0,0 0,1 0,-1 0,0-1,1 1,4-1,0-1,0 1,0 0,1 0,9 0,95-3,-34 2,142-21,-165 11,0-1,78-33,-102 34,0-2,-1-1,-1-2,0 0,41-37,-58 46,-1-1,-1 0,1-1,-1 0,-1-1,0 1,-1-1,0-1,6-14,-10 20,0-1,0 1,-1 0,0-1,0 1,-1-1,0 1,0-1,0 1,-1-1,0 1,0-1,0 1,-1 0,0 0,-1-1,1 1,-1 1,-5-9,0 3,-1 0,0 1,0 0,-1 1,0 0,-1 1,0 0,0 0,-1 1,0 1,-20-8,23 10,0 1,0 1,-1 0,1 0,-1 0,1 2,-18-1,22 1,-1 1,0 0,0 0,1 1,-1-1,1 1,-1 0,1 1,0-1,0 1,0 0,0 0,-6 6,3 0,0 0,0 0,1 1,0 0,1 0,0 0,0 1,1 0,1 0,0 1,-3 12,-3 21,-7 70,16-101,-15 178,12 268,20-281,-11-147</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37.764"/>
    </inkml:context>
    <inkml:brush xml:id="br0">
      <inkml:brushProperty name="width" value="0.05" units="cm"/>
      <inkml:brushProperty name="height" value="0.05" units="cm"/>
      <inkml:brushProperty name="color" value="#AB008B"/>
      <inkml:brushProperty name="ignorePressure" value="1"/>
    </inkml:brush>
  </inkml:definitions>
  <inkml:trace contextRef="#ctx0" brushRef="#br0">519 16,'-71'0,"-39"0,-14-4,6-2,23 1</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38.116"/>
    </inkml:context>
    <inkml:brush xml:id="br0">
      <inkml:brushProperty name="width" value="0.05" units="cm"/>
      <inkml:brushProperty name="height" value="0.05" units="cm"/>
      <inkml:brushProperty name="color" value="#AB008B"/>
      <inkml:brushProperty name="ignorePressure" value="1"/>
    </inkml:brush>
  </inkml:definitions>
  <inkml:trace contextRef="#ctx0" brushRef="#br0">74 0,'-8'37,"-7"30,-1 19,2 8,4-4,3-9,3-14,11-14,4-17</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38.460"/>
    </inkml:context>
    <inkml:brush xml:id="br0">
      <inkml:brushProperty name="width" value="0.05" units="cm"/>
      <inkml:brushProperty name="height" value="0.05" units="cm"/>
      <inkml:brushProperty name="color" value="#AB008B"/>
      <inkml:brushProperty name="ignorePressure" value="1"/>
    </inkml:brush>
  </inkml:definitions>
  <inkml:trace contextRef="#ctx0" brushRef="#br0">49 0,'8'62,"0"102,-9-132,-1 0,-2 0,-1-1,-18 62,13-65,-8 30,18-57,-1-1,1 1,0 0,0 0,0-1,0 1,0 0,0-1,0 1,0 0,0 0,0-1,0 1,0 0,0-1,1 1,-1 0,0-1,0 1,1 0,-1-1,1 1,-1-1,0 1,1 0,-1-1,1 1,-1-1,1 0,0 1,-1-1,1 1,-1-1,1 0,0 1,-1-1,1 0,0 0,-1 0,1 1,0-1,0 0,-1 0,1 0,0 0,-1 0,1 0,0 0,0-1,0 1,40-13,-38 12,205-100,-42 19,-166 81,6-2,0 1,0-1,0 1,0 0,0 1,10-2,-15 3,1 0,-1 0,0 0,1 1,-1-1,0 0,1 1,-1-1,0 1,1-1,-1 1,0 0,0 0,0-1,0 1,0 0,0 0,0 0,0 0,0 0,0 0,0 0,-1 1,1-1,0 0,-1 0,1 1,-1-1,1 0,-1 1,0-1,1 0,-1 1,0 1,2 6,1 1,0-1,0 1,1-1,0 0,1 0,0-1,0 1,1-1,0 0,0-1,1 1,0-1,0 0,1-1,0 0,0 0,1-1,-1 0,1 0,18 6,0-1,-1-2,1 0,0-2,1-1,-1-1,1-1,0-1,0-2,0-1,0-1,0-1,41-11,-58 10,0-1,0 1,0-2,-1 0,0 0,0 0,0-2,-1 1,0-1,13-15,-19 19,0 0,0 1,-1-1,1 0,-1-1,0 1,0 0,-1-1,1 1,-1-1,0 1,1-10,-2 10,-1 1,1-1,-1 0,0 1,1-1,-2 1,1-1,0 1,-1-1,1 1,-1 0,0 0,0 0,-1 0,1 0,-1 0,1 0,-5-3,0 1,0 0,0 1,0-1,0 1,-1 0,0 1,0 0,0 0,0 1,0 0,-13-1,18 2,-1 1,0-1,0 1,0 0,0 0,0 1,0-1,0 1,0 0,0 0,0 0,1 0,-1 1,0-1,1 1,-1 0,1 0,0 0,0 1,0-1,0 1,0 0,0 0,1 0,-1 0,-2 4,2-1,0-1,1 1,-1 0,1 0,0 0,1 0,-1 1,1-1,1 0,-1 1,1-1,0 0,0 1,1-1,0 1,0-1,1 0,-1 0,1 0,1 0,-1 0,1 0,0 0,0-1,1 0,7 10,-2-5,1-1,0 0,0-1,1 0,0 0,0-1,0-1,1 0,0 0,1-1,-1-1,15 4,48 5,-6-5</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38.800"/>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39,'9'-9,"6"-2,5 1,-1 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39.512"/>
    </inkml:context>
    <inkml:brush xml:id="br0">
      <inkml:brushProperty name="width" value="0.05" units="cm"/>
      <inkml:brushProperty name="height" value="0.05" units="cm"/>
      <inkml:brushProperty name="color" value="#AB008B"/>
      <inkml:brushProperty name="ignorePressure" value="1"/>
    </inkml:brush>
  </inkml:definitions>
  <inkml:trace contextRef="#ctx0" brushRef="#br0">644 1,'-526'28,"500"-25,19-3,-1 0,0 0,1 1,-1 0,1 1,-1 0,1 0,0 1,0-1,-10 6,16-1,11 0,16 3,1 0,1-2,40 7,7 3,-50-12,35 10,80 31,-126-41,1 1,-1 0,1 1,-2 0,1 1,-2 1,1 0,-1 0,-1 2,18 20,-27-29,0-1,0 1,0 0,0 0,-1-1,1 1,-1 0,0 1,0-1,0 0,0 0,-1 0,1 0,-1 1,0-1,0 0,0 0,0 1,0-1,-1 0,0 0,1 1,-1-1,0 0,-1 0,1 0,0 0,-1 0,0-1,0 1,0 0,0-1,0 1,0-1,0 0,-1 0,1 0,-1 0,0 0,-3 2,-9 4,0-1,-1 0,1-1,-1 0,0-2,-1 0,-22 3,-12-1,-56-1,87-5,0 0,-28-5,41 3,-1 0,1 0,-1 0,1-1,0 0,0 0,0-1,-12-8,-5-10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39.96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128 119,'-10'4,"0"1,0 0,0 1,-13 10,22-15,-1 0,1 0,0 0,-1 1,1-1,0 0,0 1,0-1,0 1,0 0,0-1,1 1,-1 0,0-1,0 3,1-2,1-1,-1 0,0 0,0 1,1-1,-1 0,1 0,-1 0,1 0,-1 1,1-1,0 0,-1 0,1 0,0 0,0 0,0-1,0 1,0 0,0 0,0-1,0 1,0 0,0-1,2 1,7 4,0 0,1-1,0-1,-1 0,1 0,0-1,16 1,82-1,-102-3,36 0,-1-2,0-2,54-13,-77 13,-1 0,0-2,0 0,-1 0,0-2,0 0,-1-1,0-1,25-21,-37 27,0 1,0-1,0 0,-1 0,0 0,0 0,0 0,0-1,1-6,-3 11,-1-1,1 1,-1-1,1 1,-1-1,0 1,0-1,0 1,0-1,0 1,0-1,-1 1,1-1,0 1,-1 0,1-1,-1 1,1-1,-1 1,0 0,1-1,-1 1,0 0,0 0,0 0,0-1,0 1,0 0,-1 0,1 1,0-1,0 0,-1 0,1 1,0-1,-1 0,1 1,-1 0,-2-1,1 0,0 1,0-1,0 1,0 0,0 0,0 0,0 1,0-1,0 1,0-1,0 1,0 0,0 0,0 1,0-1,1 0,-1 1,0 0,1-1,-1 1,1 0,0 1,0-1,0 0,0 0,0 1,0 0,1-1,-2 4,-3 5,0-1,1 1,1 1,0-1,0 1,-2 14,3-4,1 1,0-1,2 1,1-1,0 1,8 36,44 130,-38-147,-2 1,-1 0,-3 0,7 76,-16-110,0 0,-1-1,0 1,0-1,-1 1,0-1,0 0,-1 0,0 0,0 0,-1 0,0 0,-1-1,1 0,-10 11,5-9,0-1,0 0,0-1,-1 0,0 0,-1-1,1-1,-1 1,0-2,-19 6,1-2,0-1,0-1,0-2,-1-1,0-1,1-1,-33-4,47 1,0 0,0 0,0-2,0 0,0 0,0-2,1 0,0 0,1-1,-1-1,1 0,1-1,-1-1,1 0,-12-14,-18-31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40.315"/>
    </inkml:context>
    <inkml:brush xml:id="br0">
      <inkml:brushProperty name="width" value="0.05" units="cm"/>
      <inkml:brushProperty name="height" value="0.05" units="cm"/>
      <inkml:brushProperty name="color" value="#AB008B"/>
      <inkml:brushProperty name="ignorePressure" value="1"/>
    </inkml:brush>
  </inkml:definitions>
  <inkml:trace contextRef="#ctx0" brushRef="#br0">514 4,'-10'-2,"-1"1,1 0,0 1,0 1,0-1,-1 2,1-1,0 1,0 1,1 0,-1 0,0 1,1 0,0 1,-11 7,14-9,1 1,0 0,0 0,0 0,0 1,1 0,-1 0,1 0,1 0,-1 1,-2 6,4-8,1 0,-1 0,1 0,0 0,0 0,1 0,0 0,-1 1,1-1,1 0,-1 0,0 0,1 1,0-1,0 0,0 0,1 0,2 5,0-1,1 0,0 0,0 0,1-1,0 0,0 0,9 8,55 38,-54-42,-1-1,0 2,-1 0,0 1,15 19,-27-31,-1 0,0 0,0 1,0-1,0 0,0 1,-1-1,1 1,0-1,-1 1,1-1,-1 1,1-1,-1 1,1 0,-1-1,0 1,0-1,0 1,0 0,0-1,-1 1,1 0,0-1,-1 1,1-1,-1 1,1-1,-1 1,0-1,0 1,0-1,1 0,-1 1,-1-1,1 0,0 0,0 0,0 0,-3 2,-2 1,-2-1,1 1,0-1,-1 0,1-1,-1 0,-11 2,-12 1,-1-1,0-2,0-1,-37-3,46-1,1 0,0-1,0-1,0-1,1-1,-36-18,2-6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8T01:47:24.073"/>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57,'430'14,"-345"-8,455 20,-402-24,139-4,-241-3,52-14,15-2,60-10,-87 15,-57 11,-5-1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18:52.56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1,'27'0,"-1"1,1 2,-1 0,0 2,0 1,40 14,-46-11,0 0,-1 1,-1 1,0 0,0 2,-1 0,-1 1,25 26,-16-12,-2 1,0 2,20 36,-34-51,0 1,-1 1,-1-1,0 1,-2 1,0-1,-1 1,2 20,-6-32,0 0,0 0,-1 1,0-1,0 0,0 0,-1 0,0 0,-1-1,1 1,-1 0,-6 9,2-6,0 0,-1-1,0 0,0 0,-1-1,-18 13,-3-1,-1-2,0-2,-1 0,-35 10,-10 2</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40.651"/>
    </inkml:context>
    <inkml:brush xml:id="br0">
      <inkml:brushProperty name="width" value="0.05" units="cm"/>
      <inkml:brushProperty name="height" value="0.05" units="cm"/>
      <inkml:brushProperty name="color" value="#AB008B"/>
      <inkml:brushProperty name="ignorePressure" value="1"/>
    </inkml:brush>
  </inkml:definitions>
  <inkml:trace contextRef="#ctx0" brushRef="#br0">45 0,'4'34,"-3"22,-1 24,-5 14,-2 8,0 3,-2-4,0-6,1-16,3-16,6-16,2-15</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40.968"/>
    </inkml:context>
    <inkml:brush xml:id="br0">
      <inkml:brushProperty name="width" value="0.05" units="cm"/>
      <inkml:brushProperty name="height" value="0.05" units="cm"/>
      <inkml:brushProperty name="color" value="#AB008B"/>
      <inkml:brushProperty name="ignorePressure" value="1"/>
    </inkml:brush>
  </inkml:definitions>
  <inkml:trace contextRef="#ctx0" brushRef="#br0">762 131,'-58'-8,"-48"-7,-28-5,-6-4,7-1,23 3,29 6</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41.32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170 222,'190'-32,"-156"24,0-1,-1-2,46-21,-71 28,0-1,-1 0,1 0,-1 0,0-1,8-7,-14 12,0 0,0 0,0 0,0 0,-1 0,1 0,0-1,0 1,-1 0,1 0,0 0,-1-1,0 1,1 0,-1-1,0 1,1 0,-1-1,0 1,0-1,0 1,0 0,0-1,-1 1,1 0,0-1,-1 1,1 0,-1-1,1 1,-1 0,1 0,-1-1,0 1,0 0,0 0,0 0,0 0,0 0,0 0,0 0,0 1,0-1,0 0,0 0,-1 1,-1-1,-6-4,0 1,0 1,0-1,-1 1,1 1,-19-2,-63-2,79 6,-13 0,1 0,-1 2,1 1,-1 1,1 1,0 1,-36 14,48-15,1 0,0 0,1 1,0 1,0 0,0 0,1 1,0 1,0-1,1 1,0 0,1 1,0 0,0 0,1 1,0 0,-5 15,9-20,0 1,0-1,0 1,1 0,0-1,0 1,1 0,0 0,0-1,0 1,1 0,0 0,1-1,-1 1,1-1,1 1,-1-1,1 0,0 0,0 0,1 0,0 0,0-1,0 0,0 0,1 0,0 0,0-1,1 0,-1 0,1 0,-1 0,13 4,2 0,0 0,0-2,1 0,41 4,7-2</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7:41.66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1 139,'2'6,"0"0,1-1,0 1,0-1,0 0,0 0,1 0,0-1,0 1,1-1,-1 0,1 0,0 0,0-1,0 1,0-1,7 2,-4-2,1-1,-1 1,1-2,-1 0,1 0,0 0,0-1,-1 0,1-1,14-3,11-4,0-2,-1-2,-1-1,54-29,-48 19,-28 17,-1-1,1 2,1-1,-1 2,1-1,0 1,17-3,-27 6,0 1,0 0,0 0,0 1,0-1,1 0,-1 0,0 1,0-1,0 0,0 1,0-1,0 1,0-1,0 1,0 0,0-1,0 1,0 0,0 0,-1 0,1-1,0 1,-1 0,1 0,0 0,-1 0,1 0,-1 0,0 1,1-1,-1 1,8 45,-6-25,-1-19,0 0,0 0,0-1,1 1,-1 0,0-1,1 1,0-1,0 0,0 1,0-1,0 0,0 0,0 0,1 0,-1-1,1 1,-1-1,1 1,0-1,-1 0,1 0,0 0,0 0,0-1,0 1,0-1,0 0,0 0,0 0,4 0,8-1,-1 0,0-2,0 1,0-1,17-7,156-68,3-2,-162 71,0 1,1 1,0 1,58-3,-78 9,0 0,0 0,1 1,-1 0,0 1,0 0,0 1,0 0,-1 0,1 0,-1 1,0 1,15 9,-14-6,-1 0,0 0,0 0,0 1,-1 0,-1 1,0 0,0 0,-1 0,7 19,-3-3,-2 0,-1 1,0 0,-3 1,0-1,-2 51,-2-48</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9:08.131"/>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1,'0'0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0:23.18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41,'1886'0,"-1599"-13,-24 1,1091 10,-653 4,-373 11,-27 0,827-14,-807-11,-46 0,500 10,-400 3,110 12,-10 0,413-14,-721-12,-17 1,-139 12,0-1,0 0,0-1,14-4,-10 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0:45.60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114 103,'515'0,"-492"2,1 0,30 7,-29-4,44 3,497-7,-274-3,946 2,-1314 2,-91-4,89-10,50 7,-47-3,-659 6,355 4,-207-2,562 2,0 0,-30 7,29-4,-44 3,-267-7,159-3,171 2,3 0,0 0,0 0,0 0,0 0,0 0,0 0,0 1,0 0,0-1,0 1,0 0,0 1,-5 2,8-4,0 0,0 1,0-1,0 1,0-1,0 0,0 1,0-1,0 0,0 1,0-1,0 0,1 1,-1-1,0 0,0 0,0 1,1-1,-1 0,0 1,0-1,0 0,1 0,-1 0,0 1,1-1,-1 0,0 0,0 0,1 0,-1 1,0-1,1 0,-1 0,0 0,1 0,-1 0,1 0,-1 0,0 0,1 0,-1 0,0 0,1 0,-1 0,20 3,89 3,136-10,-105-7,31-1,16-1,45 0,-121 14,174-2,-141-15,-77 7,1 0,-21 2,63-2,638 10,-2142-1,1359-1,-50-10,46 6,-39-2,-115 9,-101-4,195-10,-32-1,-249 14,389 5,16 3,31-2,1-2,-1-2,70-6,-19 1,1989 1,-2075 0,-1-1,33-7,25-3,-57 9,-17 2,-1 1,1-1,0 0,0 1,0 0,0 0,0 0,0 1,0-1,0 1,4 1,3 5</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0:49.420"/>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44,'0'-2,"1"1,-1 0,1 0,-1 0,1 0,0 0,-1 0,1 0,0 1,-1-1,1 0,0 0,0 0,0 1,0-1,0 0,0 1,0-1,0 1,0-1,0 1,0 0,0-1,1 1,-1 0,0 0,2 0,37-5,-36 5,360-3,-185 5,-140 0,49 9,34 1,6-13,62 2,-96 11,-58-6,53 1,1398-6,-683-3,-770 1,52-10,16-1,330 10,-225 3,-67-12,-18-1,438 10,-289 3,-256 0,0 1,25 5,9 1,-40-9,-19-6,-19-7,-11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14.446"/>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52,'40'-1,"-1"-1,53-10,-48 6,87 0,16-2,10-5,221 10,-193 5,1321-2,-1341 13,-12-1,376-12,-491 1,51 10,29 1,-63-11,-11-1,-1 2,61 10,51 13,-92-12,-16-3,77 25,-103-27</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25.15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1097 49,'0'0,"0"1,0-1,0 0,1 0,-1 0,0 0,0 0,1 0,-1 0,0 0,0 0,1 0,-1 0,0 0,0 0,1 0,-1 0,0 0,0 0,1 0,-1 0,0 0,0 0,1 0,-1 0,0 0,0-1,1 1,-1 0,0 0,0 0,0 0,0-1,1 1,-1 0,0 0,0 0,0-1,0 1,0 0,1 0,-1-1,0 1,0 0,0 0,0-1,0 1,0 0,0 0,0-1,0 1,0 0,0 0,0-1,0 1,0 0,0 0,0-1,-1 1,1 0,0 0,0-1,0 1,-16-10,11 8,-27-6,-1 1,0 1,-39-1,62 7,-1 0,1 1,-1 0,1 1,-1 0,1 0,0 1,0 1,0-1,1 2,-1-1,1 1,0 1,-12 9,11-7,1 1,1 0,-1 0,1 1,1 0,0 0,0 1,1-1,0 2,1-1,-7 23,3 1,2 1,-5 65,1-28,6-44,-2 44,6 501,2-272,-1-288,-1 0,-1 1,0-1,-1 0,-1 0,0 0,-1-1,0 1,-1-1,0-1,-1 1,-1-1,0 0,-15 17,14-19,0-1,0-1,-1 1,0-2,-1 1,1-1,-1-1,-1 0,1 0,-1-1,0-1,0 0,-1-1,1 0,-1-1,-21 2,-11-3,0-2,0-2,-88-17,131 19,-1 1,1-1,0 1,0-1,0 0,0 0,-1 0,1 0,0 0,1 0,-1-1,0 1,0-1,1 1,-1-1,0 0,1 1,0-1,-1 0,1 0,0 0,0 0,-1-3,1 1,1 0,-1 0,1 0,0 0,0 0,0-1,0 1,1 0,0 0,0 0,2-6,7-21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0:00.644"/>
    </inkml:context>
    <inkml:brush xml:id="br0">
      <inkml:brushProperty name="width" value="0.05" units="cm"/>
      <inkml:brushProperty name="height" value="0.05" units="cm"/>
      <inkml:brushProperty name="color" value="#AB008B"/>
      <inkml:brushProperty name="ignorePressure" value="1"/>
    </inkml:brush>
  </inkml:definitions>
  <inkml:trace contextRef="#ctx0" brushRef="#br0">2 0,'0'395,"0"-389,-1-3,1 0,0 0,0 0,0 0,0 0,0 0,1-1,-1 1,1 0,0 0,0 0,0-1,0 1,4 5,0-8,-1-6</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7:42.71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11,'4'0,"2"-5,-1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7:53.25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178 1,'0'0,"-1"1,1 0,0 0,-1 0,1-1,0 1,-1 0,1 0,-1-1,1 1,-1 0,1-1,-1 1,1-1,-1 1,0-1,1 1,-1-1,0 1,1-1,-1 0,0 1,-1-1,-23 9,15-6,-106 24,116-27,-1 0,0 0,1 1,-1-1,1 0,-1 0,1 0,-1 0,1 1,-1-1,1 0,-1 0,1 1,-1-1,1 1,-1-1,1 0,-1 1,1-1,0 1,-1-1,1 1,0-1,-1 1,1 0,11 5,25-1,99-5,-80-1,0 2,59 8,139 13,-100-13,-33-2,81 10,-47-2,-42-5,179 23,-220-23,-21-3,55 1,260-9,-320-3,-30-2</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7:56.53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51,'3748'0,"-3707"1,50 10,-50-5,46 1,25-8,-1304 3,584-4,532 2,-39 1,-136-17,146 7,-138 6,-58-4,-153-8,420 13,-53-9,52 6,-49-2,-281 8,524-1,-85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17.94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1 157,'0'86,"4"247,2-240,27 150,-20-186,1 3,-3 1,-2 1,1 84,-11-234,-25-168,21 223,-39-275,40 262,3 0,1 1,2-1,16-80,-14 108,1 0,0 1,2-1,0 1,1 1,0-1,2 1,0 1,0 0,2 0,14-15,-16 21,0 0,1 0,0 1,0 1,1 0,0 0,0 1,0 1,1 0,0 0,0 1,0 1,1 1,-1 0,26-1,-24 3,0 1,-1 1,1 0,0 1,-1 1,1 0,-1 1,0 1,-1 0,1 1,-1 0,0 1,-1 0,0 1,0 1,-1-1,0 2,-1 0,0 0,-1 1,0 0,-1 0,0 1,-1 0,-1 1,0 0,0 0,-2 0,1 0,-2 1,0-1,-1 1,1 25,-3-32,-1 1,0-1,0 0,-1 0,0-1,0 1,0 0,-1-1,-1 1,-7 13,4-10,-2 0,1-1,-1 0,0 0,-21 16,-5-2,-1-1,-1-1,-42 17,73-36,-72 32,35-16,0 1,2 2,-61 43,99-63,0 0,0 1,0-1,1 1,-1-1,1 1,-1 0,1 0,0 0,0 0,1 1,-1-1,1 1,-1-1,1 0,0 1,0 5,1-5,0 0,0 0,1 0,0 0,0 0,0 0,0 0,0 0,1 0,0 0,0-1,0 1,0-1,1 1,3 3,45 58,135 161,-182-221,1 0,-1 0,2 0,-1-1,0 0,1 0,0-1,-1 1,2-1,-1-1,0 1,8 1,-5-2,1 0,-1-1,0-1,0 0,0 0,1-1,-1 0,12-3,9-2</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18.28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0,'4'0,"5"5,6 8,9 12,3 9,7 8,5 4,5 7,2-1,-2-1,-4-10,-5-7,-4-9,-8-14,-3-12,-5-15,-5-4</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18.618"/>
    </inkml:context>
    <inkml:brush xml:id="br0">
      <inkml:brushProperty name="width" value="0.05" units="cm"/>
      <inkml:brushProperty name="height" value="0.05" units="cm"/>
      <inkml:brushProperty name="color" value="#AB008B"/>
      <inkml:brushProperty name="ignorePressure" value="1"/>
    </inkml:brush>
  </inkml:definitions>
  <inkml:trace contextRef="#ctx0" brushRef="#br0">635 0,'-4'0,"-6"5,-5 8,-4 8,-7 8,-12 7,-12 6,-5 4,-7 7,-4 2,-4 1,6-1,5-2,5-6,11-10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21.654"/>
    </inkml:context>
    <inkml:brush xml:id="br0">
      <inkml:brushProperty name="width" value="0.05" units="cm"/>
      <inkml:brushProperty name="height" value="0.05" units="cm"/>
      <inkml:brushProperty name="color" value="#AB008B"/>
      <inkml:brushProperty name="ignorePressure" value="1"/>
    </inkml:brush>
  </inkml:definitions>
  <inkml:trace contextRef="#ctx0" brushRef="#br0">343 0,'1'0,"-1"1,1-1,-1 0,1 1,-1-1,0 0,1 1,-1-1,1 1,-1-1,0 0,0 1,1-1,-1 1,0-1,0 1,0-1,1 1,-1-1,0 1,0-1,0 1,0-1,0 1,0 0,0-1,0 1,0-1,0 1,0-1,-1 1,1-1,0 1,-1 0,-5 22,-4 4,-2-1,-2-1,-25 38,2-3,-98 204,116-219,3 0,2 2,1 0,-6 54,7 30,10 246,5-330,2-1,2 0,2 0,2 0,2-1,2-1,2 0,28 52,-41-88,0 0,0-1,1 0,0 0,0 0,1-1,0 0,0 0,7 5,-10-9,1 0,-1 0,1 0,-1-1,1 0,-1 0,1 0,0 0,0 0,0-1,-1 0,1 1,0-2,0 1,0 0,0-1,-1 1,1-1,0 0,-1-1,1 1,3-2,58-34,-39 20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23.082"/>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1,'5'0,"0"4,1 5,-2 11,3 13,1 9,-2 11,-2 4,-1 5,-1 0,-1-6,-1-4,0-8,-1-10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23.63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1006 411,'33'-9,"-1"-1,0-2,-1-1,0-2,-1-1,0-1,35-27,-60 39,1 0,-1 0,0 0,0-1,0 0,-1 0,1 0,-2 0,1-1,-1 1,0-1,0 0,3-12,-6 15,1 0,-1 0,0 0,0 1,0-1,0 0,-1 0,1 0,-1 1,0-1,0 0,-1 1,1-1,-1 1,1-1,-1 1,0 0,-1 0,1 0,0 0,-1 0,0 0,0 1,0-1,0 1,0 0,-5-3,-11-5,0 0,-1 2,1 1,-1 0,-25-5,-106-13,140 23,3 1,0 0,1 1,-1 0,0 0,0 0,0 1,1 0,-1 0,0 1,-8 3,10-2,1 0,0 0,0 0,0 1,0-1,0 1,1 0,0 0,0 1,0-1,0 1,1 0,-5 9,-33 69,-11 19,36-76,-1-1,-1-2,-1 1,-1-2,-1-1,-1-1,-30 22,33-29,-1 0,0-2,-1-1,0 0,-1-2,0 0,0-1,-1-2,-43 6,41-8,-1-2,0-1,-46-6,62 5,-1-1,0 0,1-1,-1-1,1 1,0-2,0 1,0-1,1-1,-1 0,-12-10,20 14,0 0,0 0,0 0,0 0,1-1,-1 1,1 0,-1-1,1 1,0-1,0 0,0 1,0-1,0 0,0 1,1-1,0 0,-1 0,1 0,0 0,1-4,4-8</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24.11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44,'5'0,"9"0,10 0,15 0,16 0,12 0,10-4,6-1,0-5,-5 0,-12 2,-17 2</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0:01.408"/>
    </inkml:context>
    <inkml:brush xml:id="br0">
      <inkml:brushProperty name="width" value="0.05" units="cm"/>
      <inkml:brushProperty name="height" value="0.05" units="cm"/>
      <inkml:brushProperty name="color" value="#AB008B"/>
      <inkml:brushProperty name="ignorePressure" value="1"/>
    </inkml:brush>
  </inkml:definitions>
  <inkml:trace contextRef="#ctx0" brushRef="#br0">269 443,'15'-24,"0"0,-2-2,0 1,12-41,-20 48,0 0,-1-1,-1 1,0-1,-2 0,0 0,-3-33,1 47,0 0,-1 1,1-1,-1 0,0 1,0-1,0 1,-1 0,1-1,-1 1,0 0,0 1,-1-1,1 1,-1-1,0 1,0 0,0 0,0 1,0-1,-1 1,1 0,-1 0,1 0,-1 1,0-1,0 1,1 1,-1-1,0 1,0-1,0 1,0 1,0-1,0 1,0 0,0 0,1 0,-1 0,0 1,1 0,-1 0,1 0,0 1,-1 0,1-1,-5 6,0 0,2 0,-1 0,1 1,0 0,1 0,0 0,1 1,-1 0,2 0,0 0,0 1,1-1,0 1,0 0,1 0,1 0,0 0,1 12,-2 73,3-37,-3-1,-3 0,-16 80,5-67,-11 118,6-37,19-142</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24.452"/>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1,'4'33,"2"24,-1 14,-1 8,-1-2,-1-5,-1-6,-1-7,0-9,4-13,6-17,0-11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24.782"/>
    </inkml:context>
    <inkml:brush xml:id="br0">
      <inkml:brushProperty name="width" value="0.05" units="cm"/>
      <inkml:brushProperty name="height" value="0.05" units="cm"/>
      <inkml:brushProperty name="color" value="#AB008B"/>
      <inkml:brushProperty name="ignorePressure" value="1"/>
    </inkml:brush>
  </inkml:definitions>
  <inkml:trace contextRef="#ctx0" brushRef="#br0">728 1,'-12'4,"-22"6,-24 9,-24 6,-15-2,-7 0,2-4,5-2,15-3,22-4</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25.33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1,'0'25,"0"12,0 5,0-2,0-2,4-9,6-9,1-7</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25.66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0 165,'38'-29,"16"-10,7 2,-3 8,-6 12,-5 9,-1 7,4 2,5 2,7 1,4-2,0 0,-3-5,-8-2,-10 0,-12 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27.882"/>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1,'0'4,"0"5,0 10,0 10,0 8,0 11,0 4,0 3,0 0,0-1,0-6,0-6,4-11,2-11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28.21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1,'8'21,"7"15,1 14,-2 15,-4 9,-3 0,-3 0,-2-4,-6-10,-2-12,0-13</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28.687"/>
    </inkml:context>
    <inkml:brush xml:id="br0">
      <inkml:brushProperty name="width" value="0.05" units="cm"/>
      <inkml:brushProperty name="height" value="0.05" units="cm"/>
      <inkml:brushProperty name="color" value="#AB008B"/>
      <inkml:brushProperty name="ignorePressure" value="1"/>
    </inkml:brush>
  </inkml:definitions>
  <inkml:trace contextRef="#ctx0" brushRef="#br0">669 391,'1'0,"1"1,0 0,-1 0,1-1,0 1,0-1,-1 0,1 1,0-1,0 0,-1 0,1 0,0 0,0 0,0-1,-1 1,1-1,0 1,-1-1,4-1,-2 1,0-1,-1 0,1 0,0-1,-1 1,1-1,-1 1,0-1,0 0,2-3,0-1,0-1,0 1,-1-1,-1 1,1-1,-1 0,0 0,0-14,-2 11,-1 0,-1 0,0 0,0 0,-1 0,-1 0,0 0,0 1,-1 0,0 0,-13-18,8 14,-1-1,-1 2,0 0,0 0,-1 1,-29-20,38 30,1-1,-1 1,0 0,-1 0,1 0,0 1,0-1,-1 1,1 0,-1 0,1 1,-1-1,1 1,-1 0,0 0,1 1,-1-1,-6 3,0 1,0 0,1 1,0 1,0 0,0 0,-10 10,-40 34,-89 96,94-89,-89 78,123-118</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29.18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91,'7'-3,"46"-19,1 2,100-23,-149 42,0 1,0-1,0 1,0 0,1 0,-1 0,0 1,0-1,0 1,0 0,0 1,0 0,8 3,-10-3,-1 0,0 0,0-1,0 1,0 0,0 1,0-1,-1 0,1 1,-1-1,1 0,-1 1,0 0,0-1,0 1,0 0,-1-1,1 1,-1 0,0 0,1 0,-1-1,0 1,-1 0,1 0,-1 0,0 2,-1 3,1 0,-2-1,1 1,-1-1,-1 0,1 0,-1 0,0 0,-1-1,1 1,-1-1,-1 0,-5 5,-11 8,0-2,-33 21,31-23,-33 29,56-44,0 1,0-1,1 1,-1-1,0 1,1-1,-1 1,0 0,1-1,-1 1,1 0,0 0,-1-1,1 1,-1 0,1 0,0 0,0 0,-1-1,1 1,0 0,0 0,0 0,0 0,0 0,0-1,0 1,1 1,-1-1,1 1,0-1,0 0,1 0,-1-1,0 1,0 0,0 0,0 0,1-1,-1 1,0-1,1 1,-1-1,3 1,10 2,0-1,25 0,-33-2,51 0,0-2,-1-3,1-2,-1-3,94-30,-78 17</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29.68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7,'1'-1,"1"0,-1 0,0 1,1-1,-1 0,1 1,-1-1,1 1,-1 0,1-1,-1 1,1 0,0 0,-1 0,1 0,-1 0,1 1,-1-1,1 0,-1 1,3 0,34 15,-33-13,32 16,-1 2,-1 2,-1 1,-1 2,-2 1,0 1,52 64,-48-46,-1 2,-3 1,-2 1,-2 2,24 63,-39-79,-1 1,-2 0,-1 0,-2 1,-2 0,-1 0,-2 0,-2 0,-1 0,-2 0,-2 0,-1 0,-13 37,8-37,-1-1,-2-1,-2 0,-1-1,-2-1,-1-1,-2-1,0-1,-3-1,0-1,-2-1,-49 38,47-46</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31.251"/>
    </inkml:context>
    <inkml:brush xml:id="br0">
      <inkml:brushProperty name="width" value="0.05" units="cm"/>
      <inkml:brushProperty name="height" value="0.05" units="cm"/>
      <inkml:brushProperty name="color" value="#AB008B"/>
      <inkml:brushProperty name="ignorePressure" value="1"/>
    </inkml:brush>
  </inkml:definitions>
  <inkml:trace contextRef="#ctx0" brushRef="#br0">277 446,'55'-21,"-47"16,-35 15,26-9,-42 16,1 3,-58 36,90-50,0 1,1-1,0 2,0-1,1 1,0 1,0 0,1 0,0 0,1 1,0 0,0 0,1 0,0 1,-5 20,9-26,0 0,0 0,1 0,0 1,0-1,0 0,1 0,-1 0,1 0,0 0,1 0,-1 0,1 0,0-1,0 1,1-1,-1 1,1-1,0 0,0 0,1 0,-1 0,1-1,0 1,0-1,0 0,0 0,0 0,1-1,4 3,8 2,0 0,0-1,1 0,0-2,-1 0,2-1,22 1,-12-3,0 0,1-2,-1-2,0 0,0-2,-1-1,34-11,-50 12,1 1,-1-2,0 1,0-2,0 0,-1 0,0-1,-1 0,0-1,0 0,0-1,-2 0,1 0,-1-1,0 0,-1 0,11-25,-13 19,0 0,-1 0,-1 0,-1 0,0-1,-1 1,-1-1,-1 1,0-1,-1 1,-1-1,-1 1,0 0,-1 0,-11-22,1 4,-2 1,-2 0,-1 1,-2 1,-50-57,60 76,-37-38,44 47,1 0,-1 1,0-1,0 1,0 0,0 1,0-1,0 1,-9-3,13 5,1 0,-1 0,0 0,0-1,1 1,-1 0,0 0,1 0,-1 0,0 0,1 0,-1 0,0 0,0 1,1-1,-1 0,0 0,1 1,-1-1,0 0,1 1,-1-1,1 0,-1 1,1-1,-1 1,1-1,-1 1,1-1,-1 1,1 0,-1-1,1 1,0-1,-1 1,1 0,0-1,0 1,0 0,-1-1,1 1,0 0,0 0,0 0,1 17</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0:01.88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51,'33'-4,"15"-2,8 1,3 0,-1-2,2 0,0 1,2 1,-6 2,-8 2,-8 0,-10 1</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31.59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1,'12'29,"5"22,-2 15,-2 4,-4 3,-3-2,-3-10,-2-11,-1-9,-1-17,1-11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31.950"/>
    </inkml:context>
    <inkml:brush xml:id="br0">
      <inkml:brushProperty name="width" value="0.05" units="cm"/>
      <inkml:brushProperty name="height" value="0.05" units="cm"/>
      <inkml:brushProperty name="color" value="#AB008B"/>
      <inkml:brushProperty name="ignorePressure" value="1"/>
    </inkml:brush>
  </inkml:definitions>
  <inkml:trace contextRef="#ctx0" brushRef="#br0">666 611,'19'-10,"-1"-1,0 0,-1-2,0 0,-1-1,-1 0,0-1,-1-1,-1-1,0 0,-1 0,17-36,-25 44,-1 0,0 0,-1 0,0 0,0 0,-1 0,0-1,-1 1,0-1,-1 1,0 0,-3-17,1 15,-1-1,-1 0,0 1,0 0,-1 0,0 1,-1 0,0 0,-9-10,4 7,-1 0,-1 1,0 0,-1 2,0-1,0 2,-1 0,0 0,-1 2,0 0,0 1,0 1,-25-5,38 9,0 1,0-1,0 1,0 0,0 0,0 0,0 0,0 1,0 0,0-1,0 2,0-1,0 0,0 1,1 0,-1-1,1 1,-1 1,1-1,0 1,-5 4,4-2,0 1,0-1,1 1,0 0,0 0,0 1,1-1,0 1,0-1,1 1,0-1,-1 10,1-2,-2 17,-1 0,-1-1,-16 52,18-74,0-1,0 1,-1-1,0 1,0-1,-1 0,0 0,0-1,-1 0,0 0,0 0,0 0,0-1,-1 0,0-1,0 1,0-1,-16 6,6-5,-1-1,1 0,-1-1,0-1,0 0,0-1,0-2,-1 1,1-2,1-1,-1 0,0-1,-24-9,0-5</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32.63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6,'0'-4,"0"3,4 5,2 11,3 11,1 9,2 8,0 4,-3 2,-2-2,-3-6,-2-5,-1-14,-1-9</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33.268"/>
    </inkml:context>
    <inkml:brush xml:id="br0">
      <inkml:brushProperty name="width" value="0.05" units="cm"/>
      <inkml:brushProperty name="height" value="0.05" units="cm"/>
      <inkml:brushProperty name="color" value="#AB008B"/>
      <inkml:brushProperty name="ignorePressure" value="1"/>
    </inkml:brush>
  </inkml:definitions>
  <inkml:trace contextRef="#ctx0" brushRef="#br0">489 544,'-15'-7,"-1"0,0 2,0-1,-1 2,1 0,-1 1,0 1,0 0,0 1,0 1,0 1,0 0,0 2,0-1,-27 10,33-9,-1 2,1 0,0 0,0 1,1 0,-1 1,1 0,1 0,0 1,0 1,0 0,1 0,0 0,1 1,0 0,1 1,0-1,0 1,1 0,1 1,0-1,-4 18,7-24,0 1,0-1,1 0,0 1,0-1,0 0,1 1,-1-1,1 0,1 1,-1-1,1 0,0 0,0 0,0 0,0 0,1-1,0 1,0-1,1 0,-1 0,1 0,0 0,0 0,0-1,0 0,0 0,1 0,6 3,8 4,1-2,0 0,0-1,1 0,-1-2,25 3,-20-4,0-1,0-1,0-1,0-1,49-7,-64 5,0 0,0-1,-1 1,1-2,-1 0,1 0,-1 0,0-1,-1-1,1 0,-1 0,0 0,-1-1,0 0,0 0,0-1,8-14,-4 2,-1-1,0-1,-2 0,-1 0,-1 0,-1-1,0 0,1-46,-4 15,-3-1,-13-92,8 99,-2-1,-2 2,-2-1,-29-71,33 108,8 11,0 0,0 0,-1 0,1 0,0 0,0 0,0 0,-1 0,1 0,0 0,0 0,-1 0,1 1,0-1,0 0,0 0,0 0,-1 0,1 0,0 0,0 1,0-1,0 0,-1 0,1 0,0 0,0 1,0-1,0 0,0 0,0 0,0 1,0-1,0 0,0 0,0 1,0-1,0 0,0 0,0 0,0 1,0-1,0 0,-3 16</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34.155"/>
    </inkml:context>
    <inkml:brush xml:id="br0">
      <inkml:brushProperty name="width" value="0.05" units="cm"/>
      <inkml:brushProperty name="height" value="0.05" units="cm"/>
      <inkml:brushProperty name="color" value="#AB008B"/>
      <inkml:brushProperty name="ignorePressure" value="1"/>
    </inkml:brush>
  </inkml:definitions>
  <inkml:trace contextRef="#ctx0" brushRef="#br0">44 1,'4'4,"2"6,-1 9,-1 9,-1 9,-1 11,-1 9,-1 7,-4 6,-2 3,-3-2,-5-10,0-10,2-11,4-15,7-17,3-9</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34.499"/>
    </inkml:context>
    <inkml:brush xml:id="br0">
      <inkml:brushProperty name="width" value="0.05" units="cm"/>
      <inkml:brushProperty name="height" value="0.05" units="cm"/>
      <inkml:brushProperty name="color" value="#AB008B"/>
      <inkml:brushProperty name="ignorePressure" value="1"/>
    </inkml:brush>
  </inkml:definitions>
  <inkml:trace contextRef="#ctx0" brushRef="#br0">818 587,'19'-17,"0"-2,-1 0,-1-2,0 1,-2-2,0 0,14-32,-20 36,-2 1,0-1,-1-1,-1 1,0-1,-2 0,0 0,-1 0,-1 0,-2-35,-1 46,1-1,-1 1,-1-1,0 1,0 0,-1 0,1 0,-2 0,1 1,-1 0,0 0,-1 0,0 0,-9-8,11 12,1 0,-1 0,0 0,0 1,0 0,0-1,0 1,-1 1,1-1,0 1,-1-1,1 1,-1 1,0-1,1 0,-1 1,0 0,1 0,-1 1,0-1,1 1,-1 0,1 0,-1 1,1-1,-1 1,1 0,-6 4,1 0,0 0,1 1,0 1,0 0,0 0,-10 13,-36 63,9-15,29-49,0 0,-2-1,-1-1,0-1,-1-1,-1 0,0-2,-1 0,-1-2,-31 14,19-13,-1 0,0-3,-1-1,0-1,0-2,-56 1,45-8,9-4</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35.248"/>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37,'14'-6,"-1"0,1 1,0 0,0 1,0 1,0 0,1 1,-1 0,1 1,23 2,-32-1,-1 1,1 0,-1 0,0 0,0 1,0-1,1 1,-2 1,1-1,0 1,0-1,-1 1,1 1,-1-1,0 1,0-1,-1 1,1 0,-1 0,1 1,-1-1,-1 1,1 0,-1-1,1 1,-1 0,-1 1,1-1,-1 0,0 0,1 7,-1-4,-1-1,0 1,0-1,0 0,-1 1,0-1,-1 0,1 1,-1-1,-1 0,1 0,-1-1,-1 1,1 0,-1-1,-8 10,-4 3,-1-1,-1-1,-34 25,29-24,-33 33,55-51,1 1,0-1,0 0,-1 0,1 0,0 1,0-1,-1 0,1 1,0-1,0 0,0 1,0-1,-1 0,1 0,0 1,0-1,0 0,0 1,0-1,0 1,0-1,0 0,0 1,0-1,0 0,0 1,0-1,0 0,0 1,1-1,-1 0,0 1,0-1,13 6,21-4,313-28,-116 3,-223 22,40 2,-47-1,1 0,0 1,-1-1,1 1,-1-1,1 1,-1 0,1-1,-1 1,1 0,-1 0,0 0,1 0,-1 0,0 0,0 1,0-1,0 0,0 1,0-1,0 0,0 1,1 3,1 10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58.30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0,'0'0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0:37.468"/>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3,'63'-1,"10"0,0 3,109 17,378 56,-176-56,-159 1,435 31,-293-37,62 4,695-3,250-52,157 61,-869-2,550 30,-135 4,-517-26,283 8,-604-36,546 10,-390 1,332 9,-366-13,888-4,-410-25,-275 9,1228 3,-674 83,-335-12,-621-55,314 26,236 33,-360-37,-187-20,-1-7,169-19,462-21,-466 27,354 16,-334 3,-268-8,-18-3,0 4,0 3,71 13,-127-15,-6-3,0 1,0-1,0 1,0-1,0 0,0 1,0-1,-1 0,1 0,0 1,0-1,0 0,0 0,0 0,0 0,0 0,0-1,0 1,0 0,0 0,0-1,0 1,0 0,1-2,1-4</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4:45.642"/>
    </inkml:context>
    <inkml:brush xml:id="br0">
      <inkml:brushProperty name="width" value="0.05" units="cm"/>
      <inkml:brushProperty name="height" value="0.05" units="cm"/>
      <inkml:brushProperty name="color" value="#AB008B"/>
      <inkml:brushProperty name="ignorePressure" value="1"/>
    </inkml:brush>
  </inkml:definitions>
  <inkml:trace contextRef="#ctx0" brushRef="#br0">98 274,'2'0,"-1"1,0-1,0 1,0-1,0 1,0-1,0 1,0 0,0-1,0 1,-1 0,1 0,0 0,0 0,-1 0,1 0,0 0,-1 0,1 0,-1 0,0 0,1 0,-1 0,0 0,1 0,-1 1,0 1,5 37,-5-36,4 81,-8 92,-1-146,5-30,0-1,0 0,-1 1,1-1,0 1,0-1,0 0,0 1,0-1,0 0,-1 1,1-1,0 0,0 1,-1-1,1 0,0 1,0-1,-1 0,1 1,0-1,-1 0,1 0,0 0,-1 1,1-1,-1 0,1 0,0 0,-1 0,1 0,-1 0,1 0,0 0,-1 0,1 0,-1 0,1 0,0 0,-1 0,1 0,-1 0,1 0,0 0,-1 0,1-1,0 1,-1 0,1 0,0-1,-1 1,1 0,0 0,-1-1,1 1,0 0,0-1,-1 1,1 0,0-1,0 1,0 0,-1-1,1 1,0-1,0 1,0 0,0-1,-10-16,0 0,1 0,1-1,1 0,-9-36,-14-100,29 149,-2-17,0 0,1-34,2 50,1 0,-1-1,1 1,1 0,-1 0,1 0,0 0,1 0,-1 1,1-1,0 0,0 1,7-9,4 1,-1 0,1 1,1 0,0 1,1 1,0 1,0 0,1 1,0 0,1 2,0 0,32-6,-7 4,0 3,1 2,-1 1,63 7,-91-4,-1 1,1 0,0 1,-1 1,0 0,0 1,0 0,0 1,-1 1,0 0,0 1,15 13,-18-12,0 0,-1 1,0 0,-1 1,0 0,-1 0,0 0,-1 1,0 0,-1 1,0-1,-1 1,5 24,-3 13,-2-1,-2 1,-6 69,4-117,0 1,-1-3,1 0,0 1,0-1,0 0,0 0,0 0,0 0,0 1,0-1,-1 0,1 0,0 0,0 1,0-1,0 0,0 0,0 0,0 1,0-1,0 0,0 0,0 0,0 1,0-1,1 0,-1 0,0 0,0 1,0-1,0 0,0 0,0 0,0 0,0 1,1-1,-1 0,0 0,0 0,0 0,0 0,1 0,-1 0,0 1,0-1,0 0,1 0,-1 0,0 0,0 0,0 0,0 0,1 0,4-3</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0:02.20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1,'4'0,"1"0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4:46.17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1 343,'13'-1,"0"-1,0 0,0 0,-1-1,1-1,-1 0,1-1,13-7,91-58,-102 60,2 0,-2-1,25-22,-37 30,1 0,-1-1,0 0,0 1,0-1,0-1,0 1,-1 0,0-1,0 1,0-1,-1 1,1-1,-1 0,0 0,0-5,-2 7,1-1,-1 1,0 0,0 0,0 0,0 0,0 0,-1 0,1 0,-1 1,0-1,0 1,0-1,0 1,0-1,-1 1,1 0,-1 0,1 0,-1 1,0-1,-5-2,-4-2,0 1,-1 0,1 1,-16-3,19 4,-1 1,0 0,0 1,0 0,0 1,0 0,-12 2,19-1,0-1,0 1,0 0,1 0,-1 0,0 1,0-1,1 1,-1 0,0-1,1 1,0 0,-1 0,1 1,0-1,0 0,0 1,1-1,-1 1,0 0,1-1,0 1,0 0,0 0,0 0,-1 6,-3 23,2 1,1 0,2 1,1-1,5 33,-6-62,1 0,0 0,0 0,0 0,0 0,1-1,0 1,-1 0,1-1,0 1,1-1,-1 0,1 0,-1 0,1 0,0 0,0 0,0-1,1 0,-1 1,0-1,1 0,4 1,4 2,1-1,-1 0,1-1,0-1,22 2,9-1</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4:46.49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0,'21'0,"11"4,4 6,4 5,4 4,2 7,3 8,4 10,6 6,6 8,0 1,-3-5,-8-7,-9-12,-8-8,-5-8,-6-12,-5-6</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4:46.828"/>
    </inkml:context>
    <inkml:brush xml:id="br0">
      <inkml:brushProperty name="width" value="0.05" units="cm"/>
      <inkml:brushProperty name="height" value="0.05" units="cm"/>
      <inkml:brushProperty name="color" value="#AB008B"/>
      <inkml:brushProperty name="ignorePressure" value="1"/>
    </inkml:brush>
  </inkml:definitions>
  <inkml:trace contextRef="#ctx0" brushRef="#br0">428 0,'-17'17,"-13"13,-15 7,-7 4,-4 0,0-3,5-8,7-9,11-4,7-5,8-4</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4:47.17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1,'4'4,"6"6,1 9,3 10,-1 12,-3 12,-3 9,-2 11,-3 5,-1 3,-6-6,-1-5,-4-12,0-12,1-13</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4:47.50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1149 391,'-46'0,"-31"0,-20 0,-5 0,-3 0,9 0,9 0,9 0,11 0,17 0</inkml:trace>
  <inkml:trace contextRef="#ctx0" brushRef="#br0" timeOffset="1">0 1,'5'4,"4"6,2 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4:49.363"/>
    </inkml:context>
    <inkml:brush xml:id="br0">
      <inkml:brushProperty name="width" value="0.05" units="cm"/>
      <inkml:brushProperty name="height" value="0.05" units="cm"/>
      <inkml:brushProperty name="color" value="#AB008B"/>
      <inkml:brushProperty name="ignorePressure" value="1"/>
    </inkml:brush>
  </inkml:definitions>
  <inkml:trace contextRef="#ctx0" brushRef="#br0">569 55,'-1'-1,"1"-1,-1 0,0 1,1-1,-1 0,0 1,0-1,0 1,0 0,0-1,0 1,-1 0,1-1,0 1,-1 0,1 0,-1 0,1 0,-1 1,1-1,-1 0,-2 0,-38-13,21 10,-1 1,1 0,-1 2,0 0,0 2,1 0,-1 1,0 1,1 2,0 0,0 1,-25 10,34-9,-1 1,1 0,0 1,1 0,0 0,1 1,0 1,0 0,1 0,0 1,1 0,-10 20,10-14,0-1,1 1,1 1,1-1,0 1,2 0,0 0,0 37,3-50,0 0,0 0,1 0,-1 0,2-1,-1 1,1 0,-1-1,2 1,-1-1,0 0,1 0,0 0,1 0,-1 0,1 0,5 5,-3-5,1 0,0-1,0 1,0-2,0 1,0-1,1 0,0 0,-1-1,1 0,9 1,14 0,0-1,-1-2,1-1,0-2,38-8,19-5</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4:49.781"/>
    </inkml:context>
    <inkml:brush xml:id="br0">
      <inkml:brushProperty name="width" value="0.05" units="cm"/>
      <inkml:brushProperty name="height" value="0.05" units="cm"/>
      <inkml:brushProperty name="color" value="#AB008B"/>
      <inkml:brushProperty name="ignorePressure" value="1"/>
    </inkml:brush>
  </inkml:definitions>
  <inkml:trace contextRef="#ctx0" brushRef="#br0">365 0,'-21'1,"-1"0,1 1,0 1,0 2,1 0,-1 0,1 2,-36 18,45-20,2 0,-1 1,1 1,0-1,0 1,1 1,0 0,0 0,1 0,0 1,0 0,1 1,0-1,1 1,0 0,0 1,1-1,-3 15,6-22,1 0,-1 0,1 0,0 0,0 0,0 0,1 0,-1 0,1 0,0 0,-1 0,1 0,0 0,1 0,-1-1,0 1,1 0,0-1,-1 1,1-1,0 0,0 0,1 1,-1-1,0 0,1-1,-1 1,1 0,-1-1,6 3,5 1,1 0,-1 0,1-1,0-1,17 2,10 1,0-2,0-2,51-3,-75 0,-1-1,1 0,-1-1,0-1,0-1,-1 0,1-1,-1 0,0-2,-1 1,14-11,-23 14,0 1,-1-1,0 0,0-1,0 1,0-1,-1 1,0-1,0 0,0-1,0 1,-1 0,0-1,3-11,-5 14,0-1,1 1,-1-1,-1 1,1-1,0 1,-1 0,0-1,1 1,-1-1,-1 1,1 0,0 0,-1 0,0 0,0 0,0 0,0 0,0 0,0 1,-1-1,1 1,-1 0,0-1,-5-2,-9-5,0 1,-1 1,0 1,0 1,-1 0,0 1,0 1,-24-2,-20 0,-76 4,104 3</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4:50.12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0,'55'31,"98"70,-133-85,-1 0,0 1,-2 1,0 0,-1 2,0 0,20 38,-32-50,12 16,-15-23,-1 0,1-1,0 1,-1-1,1 1,0-1,0 0,0 1,-1-1,1 0,0 0,0 1,0-1,0 0,0 0,0 0,-1 0,1 0,0 0,0 0,0 0,0-1,0 1,0 0,-1 0,1-1,0 1,0-1,0 1,0-1,14-10,0-1,0 0,-2-1,1 0,19-27,11-10,-25 31,78-74,-88 85,0 1,1 0,-1 1,1 0,1 1,-1 0,1 0,0 1,12-3,-19 6,1 1,-1-1,0 1,1 0,-1 0,0 1,0-1,1 1,-1 0,0 0,0 0,0 1,0 0,6 3,-3-1,-1 0,-1 0,1 1,-1 0,0 0,0 1,0-1,4 7,0 4,0 0,0 0,-2 1,0 0,-1 0,4 19,-4-9,-5-17,1-1,0 1,1-1,0 0,0 0,7 11,-1-8</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4:50.511"/>
    </inkml:context>
    <inkml:brush xml:id="br0">
      <inkml:brushProperty name="width" value="0.05" units="cm"/>
      <inkml:brushProperty name="height" value="0.05" units="cm"/>
      <inkml:brushProperty name="color" value="#AB008B"/>
      <inkml:brushProperty name="ignorePressure" value="1"/>
    </inkml:brush>
  </inkml:definitions>
  <inkml:trace contextRef="#ctx0" brushRef="#br0">500 4,'-57'-4,"-106"7,131 0,1 1,0 2,0 1,-55 21,85-28,-46 24,28-5,19-19,0 1,-1 0,1-1,0 1,0 0,0-1,-1 1,1 0,0-1,0 1,0 0,0 0,0-1,0 1,0 0,1 0,-1-1,0 1,0 0,1-1,-1 1,0 0,1-1,-1 1,0-1,1 1,0 1,6 3,0 0,1 0,-1-1,1 0,0 0,0-1,1 0,-1 0,1-1,12 2,7 4,129 44,-138-44,0 1,0 1,-1 0,-1 2,31 24,-43-31,0 0,0 0,-1 0,0 0,0 1,0 0,-1 0,0 0,4 9,-6-12,0-1,0 1,-1 0,1 0,-1 0,0 0,0 0,0-1,0 1,0 0,-1 0,1 0,-1 0,0-1,0 1,0 0,0-1,0 1,-1 0,1-1,-1 0,1 1,-1-1,-3 3,-3 2,0-1,0-1,0 1,-1-2,0 1,0-1,0 0,-1-1,1 0,-1 0,0-1,-13 1,-8 1,0-2,-53-4,30-3</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4:50.85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0,'17'29,"5"23,-1 9,-4 4,-1-5,-2-9,-1-9,2-7,-1-10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0:04.77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1,'1'12,"0"0,1 0,5 16,1 7,-3-4,9 46,-12-70,0 1,1-1,-1 0,1 0,1 0,-1-1,8 11,-8-14,0-1,0 1,0-1,1 0,-1 0,0 0,1 0,-1-1,1 0,0 1,-1-1,1 0,0-1,0 1,-1-1,8 0,7 0,-1 0,21-5,-37 5,30-6,1-2,-1-1,-1-1,47-23,-74 31,0 0,0 1,0 0,0-1,0 1,0 0,0 1,1-1,-1 0,0 1,1 0,-1 0,0 0,1 0,-1 1,0-1,1 1,-1 0,0 0,0 0,1 0,-1 0,0 1,0 0,-1-1,1 1,0 0,-1 0,4 4,17 11,1-1,1-2,0 0,1-1,38 12,-43-18,-1-1,2-1,-1-1,1-1,-1-1,1-1,37-3,-50 1,0 0,-1-1,1-1,-1 1,0-1,1-1,-1 1,-1-2,1 1,-1-1,1 0,-1 0,-1-1,1 0,-1 0,0-1,0 0,-1 0,6-10,-7 11,-1-1,0 1,0-1,0 0,-1 0,0 0,0 0,-1-1,0 1,0 0,-1-1,0 1,0 0,-1-1,1 1,-2 0,1 0,-1-1,0 1,-1 0,1 1,-2-1,-4-8,-8-8</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4:51.195"/>
    </inkml:context>
    <inkml:brush xml:id="br0">
      <inkml:brushProperty name="width" value="0.05" units="cm"/>
      <inkml:brushProperty name="height" value="0.05" units="cm"/>
      <inkml:brushProperty name="color" value="#AB008B"/>
      <inkml:brushProperty name="ignorePressure" value="1"/>
    </inkml:brush>
  </inkml:definitions>
  <inkml:trace contextRef="#ctx0" brushRef="#br0">375 305,'-38'8,"1"2,1 2,-68 31,92-37,0 0,1 1,0 0,1 1,-1 0,2 0,-1 1,1 0,0 1,1 0,0 1,1-1,0 1,1 1,-7 14,12-23,0 0,0 1,0-1,0 0,1 0,-1 1,1-1,0 0,0 1,0-1,0 1,0-1,1 0,0 1,0-1,0 0,0 0,0 0,0 0,1 0,0 0,-1 0,1 0,0 0,1-1,-1 1,0-1,1 0,-1 1,1-1,0 0,-1-1,1 1,0 0,0-1,5 2,6 2,-1 0,1-1,0-1,1 0,-1-1,0-1,19 0,-13-1,0-1,0-2,0 0,0-1,-1 0,0-2,1 0,-2-2,1 0,-1-1,-1 0,1-2,-2 0,1-1,22-21,-27 20,0 1,-1-2,-1 1,0-2,0 1,-2-1,0 0,0-1,-2 0,0 0,-1-1,0 0,-1 0,-1 0,-1 0,-1 0,0 0,-2-25,0 30,-1-1,0 1,-1 0,-1 0,0 1,0-1,-1 1,-10-18,10 21,1 1,-2 0,1 1,-1-1,0 1,0 0,0 1,-1-1,0 1,0 1,0-1,-1 1,-10-4,-11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4:51.627"/>
    </inkml:context>
    <inkml:brush xml:id="br0">
      <inkml:brushProperty name="width" value="0.05" units="cm"/>
      <inkml:brushProperty name="height" value="0.05" units="cm"/>
      <inkml:brushProperty name="color" value="#AB008B"/>
      <inkml:brushProperty name="ignorePressure" value="1"/>
    </inkml:brush>
  </inkml:definitions>
  <inkml:trace contextRef="#ctx0" brushRef="#br0">318 150,'57'-18,"-14"4,42-18,-79 29,0 0,0 0,0-1,-1 1,1-1,5-6,-11 10,1-1,-1 0,1 1,0-1,-1 0,0 0,1 1,-1-1,1 0,-1 0,0 0,1 1,-1-1,0 0,0 0,0 0,0 0,0 0,0 0,0 1,0-2,0 0,-1 1,0 0,0 0,1 0,-1 0,0 0,0 0,0 0,0 0,0 0,0 1,0-1,0 0,-1 1,1-1,0 0,0 1,-3-1,-20-5,0 0,0 2,-1 1,1 1,-48 2,53 0,-9 0,-1 2,0 0,1 2,-32 8,51-10,1 1,-1 0,1 0,-1 0,1 1,0 1,1-1,-1 1,1 1,0-1,0 1,0 0,1 1,0 0,0 0,1 0,-6 10,9-13,0-1,1 1,0-1,-1 1,1 0,1-1,-1 1,0 0,1 0,0 0,0-1,0 1,1 0,-1 0,1 0,0-1,0 1,0 0,0-1,1 1,-1-1,1 1,0-1,0 0,0 0,0 0,1 0,-1 0,1 0,0-1,6 5,4 2,0 0,1 0,0-2,1 0,0 0,19 5,21 4,1-2,76 9,117-2,-230-20,-3 1,1-2,-1 0,23-3,-33 2,-1 0,1-1,-1 1,0-1,1-1,-1 1,0-1,0 1,0-2,-1 1,1 0,-1-1,7-7,35-41,-15 17,60-56,-77 81,-1-1,2 2,-1 0,1 0,1 2,-1 0,1 0,25-6,-5 6,0 1,0 1,0 2,1 2,64 5,-51 3</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5:13.130"/>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0,'4'0,"6"0,5 0,9 0,3 0,7 0,9 0,6 0,7 0,2 4,4 2,-4-1,-4-1,-8-1,-6 3,-11 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5:13.44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45,'8'0,"16"0,15-4,19-2,15 1,13-3,3-1,-1 2,-15 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4:53.863"/>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11,'6'107,"4"-1,29 125,4 38,-42-266,-2-5,-1-14,-14-93,2 40,4 27,2 0,1-1,3 0,1-66,3 98,1 1,1 0,-1 0,2 0,-1 0,1 0,1 0,0 1,0 0,1-1,0 2,1-1,0 1,0-1,1 2,0-1,0 1,1 0,-1 0,2 1,-1 0,1 1,0-1,12-4,1 2,0 0,1 2,-1 0,1 2,0 0,0 2,1 0,28 3,-14 1,-1 2,-1 2,1 1,50 17,-58-14,0 2,0 1,48 29,-66-35,-1 0,1 1,-1 0,-1 1,1 0,-2 0,1 1,-1 0,-1 1,0 0,11 22,-17-31,0 1,0-1,0 1,-1-1,1 0,-1 1,0 0,1-1,-1 1,0-1,-1 1,1-1,0 1,-1-1,1 1,-1-1,0 1,0-1,0 0,0 0,0 1,0-1,-1 0,1 0,-1 0,0 0,1 0,-1 0,0-1,0 1,0-1,0 1,-3 0,-7 5,0-1,-1-1,1 0,-27 6,32-9,-54 11,0-2,0-4,-64 0,87-5,27-1,-44 4,53-5,-1 0,1 1,-1 0,1-1,0 1,-1 0,1 0,0 0,0 0,-1 1,1-1,0 1,0-1,0 1,1 0,-4 3,4-3,1-1,-1 1,1 0,0-1,0 1,0-1,0 1,0 0,0-1,0 1,0-1,1 1,-1-1,1 1,-1-1,1 1,-1-1,1 1,0-1,0 1,0-1,1 2,27 31,-23-28,1 3,29 30,-1 1,-3 2,34 56,-62-91,0 0,0 0,1 0,8 8,1-3</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4:54.507"/>
    </inkml:context>
    <inkml:brush xml:id="br0">
      <inkml:brushProperty name="width" value="0.05" units="cm"/>
      <inkml:brushProperty name="height" value="0.05" units="cm"/>
      <inkml:brushProperty name="color" value="#AB008B"/>
      <inkml:brushProperty name="ignorePressure" value="1"/>
    </inkml:brush>
  </inkml:definitions>
  <inkml:trace contextRef="#ctx0" brushRef="#br0">49 15,'-1'3,"1"1,-1-1,0 1,0-1,0 0,0 1,-1-1,0 0,-2 5,-7 13,6-7,1 0,0 0,0 0,2 1,0 0,-1 19,3-30,0 0,1 0,-1 0,1 0,-1 1,1-1,1 0,-1 0,0 0,1-1,0 1,0 0,0-1,0 1,1-1,-1 1,1-1,0 0,0 0,0 0,0-1,1 1,-1-1,1 0,0 0,6 3,8 1,1 0,0-2,1 0,-1-1,0-1,1-1,23-1,-15-2,1-1,-1-1,0-1,37-12,-37 7,-1-1,-1-1,0-2,0 0,43-34,-52 35,0-2,-1 0,-1-1,0 0,-1-1,-1-1,-1 0,14-27,-25 76,-4 37,3-62,-3 168,-4 71,3-205,-2 0,-1 1,-23 72,26-101,-1 0,1-1,-2 0,0 0,0 0,-1-1,0 0,-1 0,0-1,-10 10,11-14,1-1,-1 1,0-1,-1 0,1-1,0 1,-1-2,0 1,0-1,0 0,0-1,0 0,0 0,0 0,0-1,-11-2,-20-2,0-3</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4:55.96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147 1,'1'0,"0"0,0 1,0-1,-1 1,1-1,0 0,0 1,0 0,0-1,0 1,-1-1,1 1,0 0,-1 0,1-1,0 1,-1 0,1 0,-1 0,1 0,-1 0,1 0,-1 0,0-1,0 1,1 0,-1 0,0 0,0 0,0 0,0 0,0 2,-1 35,-12 35,-29 91,25-105,-9 32,-35 159,60-240,-1-1,1 1,1 0,0 11,1-19,-1 1,1 0,-1-1,1 1,0 0,0-1,0 1,0-1,0 1,1-1,-1 0,1 0,0 1,-1-1,1 0,0 0,0-1,0 1,4 2,35 13,6-8</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4:56.32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0,'9'1,"6"3,5 5,-1 11,1 8,-4 10,1 5,-4 8,-3 4,-4 5,-2 1,-3-2,-1-7,4-16,1-15</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4:56.86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1106 324,'19'-14,"-1"0,33-34,-46 43,-1 0,1 0,-2 0,1 0,0 0,-1-1,0 0,0 1,-1-1,0 0,0 0,0-1,-1 1,1 0,-1-11,-2 12,0 0,0 0,0 0,-1 0,0 0,0 1,0-1,-1 1,0-1,0 1,0 0,0 0,0 0,-1 1,0-1,1 1,-2 0,1 0,0 0,-6-2,-4-3,-1 0,0 2,0 0,0 0,-18-3,8 4,0 1,0 1,-1 0,1 3,-1 0,1 1,0 1,-1 2,-38 10,46-9,0 1,0 1,0 1,1 1,0 0,1 1,0 1,1 0,0 1,1 1,0 0,1 1,-16 21,7-4,-1 0,-2-2,-36 33,50-52,-1-1,0 0,-1-1,0-1,0 0,-1 0,1-1,-1-1,-1 0,1-1,-22 3,24-6,1 0,0 0,-1-1,1-1,-1 0,1 0,0-1,0 0,-16-7,20 7,1 0,1-1,-1 0,0-1,1 1,0-1,-1 0,2 0,-1-1,0 1,1-1,0 0,0 0,0-1,1 1,0-1,-5-11,-1-11</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4:57.341"/>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21,'39'-8,"0"2,1 2,-1 1,63 4,-79 2,0 0,0 1,-1 1,1 1,-1 1,-1 2,1 0,-1 1,22 14,-16-7,-1 2,-1 1,-1 0,0 2,-2 1,-1 0,0 2,22 36,-33-44,-1-1,0 2,-1-1,-1 1,-1 1,0-1,-2 1,0 0,-1 0,-1 0,0 0,-2 1,0-1,-2 0,-2 20,-2-15,0 0,-2-1,0 0,-2 0,0 0,-1-1,-2-1,0 0,-1-1,-31 34,7-16,-1-1,-2-3,-87 57,92-68</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0:05.18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1 242,'84'-12,"0"-5,112-36,-182 48,-1-1,0 0,16-10,-26 15,0-1,-1 0,1 0,0 0,-1 0,1-1,-1 1,0-1,1 0,-1 1,-1-1,1 0,0 0,-1 0,1 0,-1-1,0 1,1-7,-2 8,0-1,-1 1,0 0,1-1,-1 1,0 0,0 0,0-1,0 1,-1 0,1 0,-1 0,1 0,-1 1,1-1,-1 0,0 1,0-1,0 1,0-1,0 1,0 0,-1 0,1 0,0 0,0 0,-4 0,-8-4,0 1,-30-5,31 7,0 1,-1 0,1 1,0 1,0 0,0 0,0 2,0 0,0 0,0 1,1 0,0 1,-13 8,16-9,1 1,0 1,1 0,-1 0,1 0,0 1,1 0,-1 0,1 0,1 1,0 0,0 0,0 1,1-1,0 1,1 0,0 0,-3 18,5-23,0 1,1-1,-1 1,1 0,1-1,-1 1,0 0,1-1,0 1,0-1,1 1,-1-1,1 1,0-1,0 0,0 0,4 6,-1-5,0 1,1-1,-1 0,1-1,0 1,0-1,0 0,1-1,-1 1,9 2,9 2,0-1,1-2,0 0,0-1,36 0,7-4,1-3,95-17,-68 4</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5:30.643"/>
    </inkml:context>
    <inkml:brush xml:id="br0">
      <inkml:brushProperty name="width" value="0.05" units="cm"/>
      <inkml:brushProperty name="height" value="0.05" units="cm"/>
      <inkml:brushProperty name="color" value="#AB008B"/>
      <inkml:brushProperty name="ignorePressure" value="1"/>
    </inkml:brush>
  </inkml:definitions>
  <inkml:trace contextRef="#ctx0" brushRef="#br0">880 23,'0'-1,"-1"1,1-1,0 0,0 1,-1-1,1 0,0 0,-1 1,1-1,-1 1,1-1,-1 0,1 1,-1-1,1 1,-1-1,0 1,1 0,-1-1,0 1,1-1,-1 1,0 0,1 0,-1-1,0 1,0 0,0 0,-27-4,23 4,-48-4,-1 3,-100 12,-105 33,248-42,0 1,1 0,-1 0,-14 8,21-9,0 1,0-1,1 1,0-1,-1 1,1 0,0 0,0 1,1-1,-1 1,1-1,-1 1,1 0,-2 5,-6 12,-1 1,-25 33,22-35,1 0,-18 39,15-17,2 0,2 1,2 0,-8 72,8 179,10-290,0-1,0 0,0 0,0 1,1-1,-1 0,1 0,0 0,0 1,0-1,0 0,1 0,-1-1,1 1,0 0,3 3,-2-3,0-1,0 0,0 0,0-1,1 1,-1-1,0 0,1 1,0-1,-1-1,1 1,-1-1,1 1,6-1,261-1,-111-2,-38 4,122-3,-238 2,1 0,0-1,-1 1,1-1,0-1,-1 0,1 1,8-5,-15 6,1-1,-1 1,1 0,-1 0,0 0,1-1,-1 1,1 0,-1 0,0-1,0 1,1 0,-1-1,0 1,1 0,-1-1,0 1,0-1,0 1,1 0,-1-1,0 1,0-1,0 1,0 0,0-1,0 1,0-1,0 1,0-1,0 1,0-1,0 1,0-1,-11-10,-8-2</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5:31.21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94,'55'1,"-19"0,0-1,0-2,43-7,-20-1,104-1,-73 6,233-10,-316 15,1-1,-1 0,0-1,0 1,0-1,0 0,0-1,0 0,-1 0,11-7,3-5</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5:32.375"/>
    </inkml:context>
    <inkml:brush xml:id="br0">
      <inkml:brushProperty name="width" value="0.05" units="cm"/>
      <inkml:brushProperty name="height" value="0.05" units="cm"/>
      <inkml:brushProperty name="color" value="#AB008B"/>
      <inkml:brushProperty name="ignorePressure" value="1"/>
    </inkml:brush>
  </inkml:definitions>
  <inkml:trace contextRef="#ctx0" brushRef="#br0">932 1,'-37'3,"-1"1,-41 12,1-1,-409 60,476-73,1 0,0 0,0 1,0 1,-16 7,22-9,1 0,1 0,-1 0,0 0,0 1,1-1,-1 1,1 0,0-1,0 1,0 0,0 0,0 1,1-1,0 0,-1 1,1-1,0 0,-1 8,-46 288,11-46,35-238,-1 4,2 0,0 0,2 33,0-48,-1 1,1-1,0 0,0 0,0 0,0 0,1 0,0 0,0 0,0 0,0-1,1 1,-1-1,1 1,0-1,0 0,0 0,0-1,0 1,1 0,0-1,4 3,5 0,-1-1,1 0,0-1,0-1,0 0,13 1,86-3,-61-1,111-3,-2-7,160-31,-268 32</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5:34.192"/>
    </inkml:context>
    <inkml:brush xml:id="br0">
      <inkml:brushProperty name="width" value="0.05" units="cm"/>
      <inkml:brushProperty name="height" value="0.05" units="cm"/>
      <inkml:brushProperty name="color" value="#AB008B"/>
      <inkml:brushProperty name="ignorePressure" value="1"/>
    </inkml:brush>
  </inkml:definitions>
  <inkml:trace contextRef="#ctx0" brushRef="#br0">2 0,'-1'75,"3"90,-1-156,0-1,0 0,1 0,0 0,1-1,0 1,0 0,1-1,-1 0,2 0,-1 0,8 9,-4-7,0-1,1-1,0 1,0-1,0-1,1 0,0 0,11 4,6 1,1-2,0-1,0-2,0 0,1-2,36 1,-25-4,0-1,0-2,0-2,68-15,-89 15,-1-1,-1-1,1-1,-1 0,0-2,0 1,-1-2,-1 0,1-1,-2-1,1 0,15-19,-24 24,0-1,-1 0,-1-1,1 1,-1-1,-1 0,1 0,-1 0,-1 0,0-1,2-17,-3 7,-1 0,-1 0,0 0,-7-31,6 75,-1 0,-11 41,-7 11,-2-2,-4 0,-56 107,-134 192,199-347,11-19,6-11</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5:36.36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4,'0'0,"0"0,0-1,0 1,1 0,-1 0,0-1,0 1,1 0,-1 0,0-1,0 1,1 0,-1 0,0 0,1 0,-1 0,0-1,1 1,-1 0,0 0,1 0,-1 0,0 0,1 0,-1 0,1 0,-1 0,0 0,1 0,-1 0,0 0,1 1,-1-1,0 0,1 0,-1 0,7 14,-2 21,-5-34,3 349,-5-180,1-151,1-8,0 0,0 0,4 19,-3-26,0-1,0 1,1-1,-1 1,1-1,0 1,0-1,0 0,0 0,0 0,1 0,-1 0,1-1,6 5,-4-2,1 0,-1 0,0 0,0 1,-1 0,5 7,-7-9,0 0,1 0,-1 0,1 0,0-1,1 1,-1-1,0 0,1 0,0 0,0 0,0 0,0-1,0 0,0 0,0 0,1-1,6 3,54 7,-1-3,1-2,98-4,-159-2,-1-1,1 1,-1-1,1 1,-1-1,1 0,-1 0,0-1,1 1,-1-1,4-2,5-7</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5:38.341"/>
    </inkml:context>
    <inkml:brush xml:id="br0">
      <inkml:brushProperty name="width" value="0.05" units="cm"/>
      <inkml:brushProperty name="height" value="0.05" units="cm"/>
      <inkml:brushProperty name="color" value="#AB008B"/>
      <inkml:brushProperty name="ignorePressure" value="1"/>
    </inkml:brush>
  </inkml:definitions>
  <inkml:trace contextRef="#ctx0" brushRef="#br0">399 1,'16'0,"-26"1,-17 2,-53 8,-1-4,-110-4,166-3</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5:39.198"/>
    </inkml:context>
    <inkml:brush xml:id="br0">
      <inkml:brushProperty name="width" value="0.05" units="cm"/>
      <inkml:brushProperty name="height" value="0.05" units="cm"/>
      <inkml:brushProperty name="color" value="#AB008B"/>
      <inkml:brushProperty name="ignorePressure" value="1"/>
    </inkml:brush>
  </inkml:definitions>
  <inkml:trace contextRef="#ctx0" brushRef="#br0">466 1,'-1'4,"0"0,0 0,0 0,0 0,-1 0,1 0,-1 0,-3 6,-6 11,-2 18,-2 0,-2-1,-2-1,-1 0,-2-2,-46 58,2-23,26-29,-44 60,74-88,1 1,0-1,1 2,1-1,0 1,1 1,1-1,1 1,-4 19,7-26,0 1,1 0,0-1,1 1,0-1,0 1,1-1,0 1,6 14,-1-9,0-1,0 1,1-1,1-1,12 14,10 9,2-2,68 54,-53-50,-8-7</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5:39.68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1,'37'16,"-2"2,0 1,-1 2,-1 2,0 1,-2 1,-1 2,-2 1,0 1,43 60,-57-66,-1 0,-1 0,-1 2,-2-1,0 1,-1 1,-2-1,6 39,-8-29,-2 0,-1 1,-2-1,-1 0,-12 62,11-81,-1-1,-1 0,0-1,-1 1,-1-1,-14 24,16-32,0 1,1-1,-2 0,1 0,-1-1,0 1,0-1,-1-1,1 1,-1-1,0 0,0 0,0-1,-15 4,-2-2</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5:40.16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1,'0'40,"1"1,2-1,2 0,20 75,-21-101,1 0,0 0,1 0,1-1,0 0,1 0,0-1,1 0,0-1,1 1,0-2,1 1,0-2,0 1,1-1,22 11,-20-13,0-2,1 1,0-2,0 0,1-1,-1 0,0-1,1-1,0 0,-1-1,1-1,-1-1,1 0,19-5,-17 2,0-1,0 0,0-1,-1-1,0-1,0-1,-1 0,0-1,-1 0,0-1,14-16,10-18</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5:40.500"/>
    </inkml:context>
    <inkml:brush xml:id="br0">
      <inkml:brushProperty name="width" value="0.05" units="cm"/>
      <inkml:brushProperty name="height" value="0.05" units="cm"/>
      <inkml:brushProperty name="color" value="#AB008B"/>
      <inkml:brushProperty name="ignorePressure" value="1"/>
    </inkml:brush>
  </inkml:definitions>
  <inkml:trace contextRef="#ctx0" brushRef="#br0">207 1,'0'25,"0"24,0 22,0 14,0 10,-5 1,-8 1,-8-4,-8-9,-3-11,0-13,1-13,6-19,7-14</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0:05.889"/>
    </inkml:context>
    <inkml:brush xml:id="br0">
      <inkml:brushProperty name="width" value="0.05" units="cm"/>
      <inkml:brushProperty name="height" value="0.05" units="cm"/>
      <inkml:brushProperty name="color" value="#AB008B"/>
      <inkml:brushProperty name="ignorePressure" value="1"/>
    </inkml:brush>
  </inkml:definitions>
  <inkml:trace contextRef="#ctx0" brushRef="#br0">589 24,'0'0,"1"-1,-1 1,0 0,1 0,-1-1,0 1,0 0,1-1,-1 1,0 0,0-1,0 1,1 0,-1-1,0 1,0-1,0 1,0 0,0-1,0 1,0-1,0 1,0 0,0-1,0 1,0-1,0 1,0 0,0-1,0 1,0-1,0 1,-1 0,1-1,0 1,0 0,-1-1,1 1,0 0,0-1,-1 1,1 0,0 0,-1-1,1 1,0 0,-1 0,1 0,0-1,-1 1,1 0,0 0,-1 0,1 0,-1 0,1 0,0 0,-1 0,-29-5,28 4,-21 0,-1 1,0 1,0 1,0 1,1 1,-1 2,1 0,-38 15,26-5,0 0,1 2,1 2,-51 39,75-52,0 1,0 0,1 1,0-1,0 2,1-1,-6 12,11-19,1 0,0 0,0 0,0 1,0-1,1 0,-1 0,1 1,-1-1,1 0,0 1,0-1,0 0,0 1,0-1,0 1,1-1,-1 0,1 0,0 1,0-1,-1 0,2 0,-1 0,0 0,0 0,1 0,-1 0,1 0,-1 0,1-1,0 1,-1-1,1 1,0-1,0 0,0 1,0-1,1 0,-1 0,4 0,11 6,-1-2,1 0,1-1,-1 0,26 1,92-1,-126-4,29 0,0-1,-1-2,1-2,-1-1,0-2,50-18,-82 24,1 0,0 0,0-1,-1 0,0 0,1-1,-1 1,-1-1,1 0,0-1,-1 1,0-1,0 0,0 0,-1 0,1 0,-1-1,-1 1,1-1,-1 0,0 1,0-1,-1 0,1-1,-1 1,-1 0,1 0,-1 0,0-1,0 1,-2-7,-1 10,1 14,0 19,3-22,-1 1,1-1,1 0,-1-1,2 1,-1 0,1 0,0-1,0 0,1 1,0-1,1-1,-1 1,1-1,0 1,1-1,0-1,0 1,0-1,9 6,14 3</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5:40.845"/>
    </inkml:context>
    <inkml:brush xml:id="br0">
      <inkml:brushProperty name="width" value="0.05" units="cm"/>
      <inkml:brushProperty name="height" value="0.05" units="cm"/>
      <inkml:brushProperty name="color" value="#AB008B"/>
      <inkml:brushProperty name="ignorePressure" value="1"/>
    </inkml:brush>
  </inkml:definitions>
  <inkml:trace contextRef="#ctx0" brushRef="#br0">440 1,'-4'16,"0"0,-2 0,0 0,0 0,-13 18,-49 70,48-76,-30 45,-88 131,117-167,0 1,3 1,-23 68,37-93,0 1,1-1,0 0,1 1,1 0,0-1,3 30,-1-38,0 0,1 0,-1 0,1 0,1 0,-1-1,1 1,0-1,0 1,0-1,1 0,0-1,0 1,0-1,1 1,-1-1,1 0,0-1,0 1,0-1,9 4,4 0,-1-2,2 1,-1-2,0 0,1-2,0 0,-1-1,32-1,15-5</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5:41.21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1,'0'675,"0"-659,0 0,1 0,1-1,1 1,0 0,1-1,1 1,12 28,-13-37,0 0,1 0,0 0,0-1,0 0,1 0,0 0,0-1,0 1,1-2,0 1,0-1,0 0,0 0,1-1,-1 0,1 0,0-1,11 2,-7-1,1-2,-1 1,1-2,0 0,-1 0,1-1,0-1,-1 0,1-1,-1 0,0 0,0-2,0 0,0 0,-1-1,0 0,0-1,-1 0,0-1,12-10,3-14</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5:41.54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19,'13'0,"8"0,8 0,9 0,9 0,10 0,15 0,13 0,4-4,-1-1,-7-1,-17 2</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5:41.89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83,'37'-4,"25"-2,11-3,4-1,-2-2,-1 0,-5 3,-6-2,-14 2</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5:42.228"/>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0,'4'29,"2"22,-1 15,3 5,1 2,-2-3,-1-9,-3-10,-1-11,-1-11</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5:42.565"/>
    </inkml:context>
    <inkml:brush xml:id="br0">
      <inkml:brushProperty name="width" value="0.05" units="cm"/>
      <inkml:brushProperty name="height" value="0.05" units="cm"/>
      <inkml:brushProperty name="color" value="#AB008B"/>
      <inkml:brushProperty name="ignorePressure" value="1"/>
    </inkml:brush>
  </inkml:definitions>
  <inkml:trace contextRef="#ctx0" brushRef="#br0">947 397,'8'-16,"0"-1,-1 0,-1 0,-1-1,0 1,4-37,-8 46,-1 0,0 0,-1 0,1 0,-2 0,1 1,-1-1,0 0,-1 0,0 1,0 0,0-1,-1 1,0 1,-1-1,1 0,-1 1,-8-7,3 3,-2 0,0 1,0 1,0 0,-1 1,0 0,0 1,-1 0,0 1,0 1,0 0,-1 1,1 0,-1 1,-26 0,34 3,0 0,0 0,0 1,1 0,-1 0,0 0,1 1,0 0,0 0,0 1,0 0,0 0,1 0,0 0,-6 6,-7 10,1 1,-24 36,9-11,17-28,1 0,-2 0,-1-2,0 0,0 0,-2-2,-37 22,46-30,0-1,-1-1,0 0,0 0,0-1,0-1,0 0,-1 0,1-1,-1 0,1-1,-1-1,1 0,-1 0,1-1,0-1,0 0,-12-4,-28-18,6-2</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5:42.93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0,'44'28,"-1"1,-2 2,-1 2,-1 2,-2 1,-1 2,-3 1,41 61,-56-73,-2 2,0 0,-2 1,-1 0,-2 1,0 0,-3 1,0 0,-2 0,-2 1,-1 0,-1-1,-2 1,-4 42,0-52,-1 1,-1-1,-1-1,-1 1,-1-1,-1 0,-1-1,-25 37,28-47,0 0,-1 0,0-1,0 0,-1 0,-1-1,0-1,0 0,0 0,-1-1,0 0,-1-1,0-1,1 0,-2-1,-21 5,0-9,7-5</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5:43.714"/>
    </inkml:context>
    <inkml:brush xml:id="br0">
      <inkml:brushProperty name="width" value="0.05" units="cm"/>
      <inkml:brushProperty name="height" value="0.05" units="cm"/>
      <inkml:brushProperty name="color" value="#AB008B"/>
      <inkml:brushProperty name="ignorePressure" value="1"/>
    </inkml:brush>
  </inkml:definitions>
  <inkml:trace contextRef="#ctx0" brushRef="#br0">330 129,'7'-9,"1"0,0 1,0 0,0 0,1 0,1 1,-1 1,1 0,0 0,1 0,-1 2,1-1,0 1,13-2,8-2,0 1,1 2,56-1,-55 5,0-1,46 4,-72-1,1 0,-1 0,1 1,-1 0,1 1,-1 0,0 0,0 0,0 1,10 8,-14-9,1 2,-1-1,0 0,-1 1,1 0,-1 0,0 0,0 0,-1 1,1-1,-1 1,0-1,-1 1,1 0,0 6,1 13,-1-1,-1 33,-2-35,8 199,-3-172,2 0,20 72,31 57,1 3,-47-141,-3 0,6 70,-9-30,-4-1,-11 95,8-159,-1 1,-1 0,-1-1,0 0,0 0,-2 0,0 0,0-1,-1 0,-1-1,-1 0,0 0,0-1,-1-1,-1 1,0-2,0 0,-1 0,0-1,-1-1,0 0,0-1,-21 8,-7-1,0-1,-1-2,-1-1,-66 4,-179-8,251-7,1-2,-1-1,1-2,0-1,0-2,-44-18,55 13,12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5:54.383"/>
    </inkml:context>
    <inkml:brush xml:id="br0">
      <inkml:brushProperty name="width" value="0.05" units="cm"/>
      <inkml:brushProperty name="height" value="0.05" units="cm"/>
      <inkml:brushProperty name="color" value="#AB008B"/>
      <inkml:brushProperty name="ignorePressure" value="1"/>
    </inkml:brush>
  </inkml:definitions>
  <inkml:trace contextRef="#ctx0" brushRef="#br0">516 0,'4'0,"-3"0,-5 4,-7 2,-5-1,-4-1,-3-1,-6 3,-6 1,-6-2,-8 0,-4-2,-1-2,4 0,6-1,8 4,4 1,9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5:55.248"/>
    </inkml:context>
    <inkml:brush xml:id="br0">
      <inkml:brushProperty name="width" value="0.05" units="cm"/>
      <inkml:brushProperty name="height" value="0.05" units="cm"/>
      <inkml:brushProperty name="color" value="#AB008B"/>
      <inkml:brushProperty name="ignorePressure" value="1"/>
    </inkml:brush>
  </inkml:definitions>
  <inkml:trace contextRef="#ctx0" brushRef="#br0">918 1,'4'2,"-10"3,-13 3,-37 7,0-3,-115 8,150-18,-398 8,302-11,75-3,28-1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0:06.257"/>
    </inkml:context>
    <inkml:brush xml:id="br0">
      <inkml:brushProperty name="width" value="0.05" units="cm"/>
      <inkml:brushProperty name="height" value="0.05" units="cm"/>
      <inkml:brushProperty name="color" value="#AB008B"/>
      <inkml:brushProperty name="ignorePressure" value="1"/>
    </inkml:brush>
  </inkml:definitions>
  <inkml:trace contextRef="#ctx0" brushRef="#br0">419 18,'-60'-6,"-6"-1,-1 2,-78 5,137 1,0 0,1 0,0 1,-1 0,1 0,-9 5,14-7,1 0,0 1,0 0,0-1,0 1,0-1,0 1,0 0,0 0,0 0,0-1,1 1,-1 0,0 0,0 0,1 0,-1 0,1 1,-1-1,1 0,-1 0,1 0,0 0,-1 1,1-1,0 0,0 0,0 0,0 1,0-1,0 0,0 0,1 0,-1 1,0-1,1 0,-1 0,1 0,-1 0,1 0,-1 0,1 0,0 0,0 0,0 1,5 5,-1-1,1-1,-1 1,2-1,-1 0,0 0,12 5,57 26,-41-20,-12-6,3 1,37 24,-57-32,1 1,-1-1,-1 1,1 0,0 1,-1-1,0 1,0 0,-1 0,1 0,-1 1,5 10,-7-14,-1 0,1 1,-1-1,0 0,0 1,0-1,0 0,0 1,0-1,0 1,-1-1,1 0,-1 0,0 1,0-1,0 0,0 0,0 0,0 0,0 0,-1 0,1 0,-1 0,1-1,-1 1,0 0,0-1,0 0,0 1,0-1,0 0,-4 2,-4 2,0-1,-1 0,1-1,-1 0,-17 3,-65 2,54-8</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02.282"/>
    </inkml:context>
    <inkml:brush xml:id="br0">
      <inkml:brushProperty name="width" value="0.05" units="cm"/>
      <inkml:brushProperty name="height" value="0.05" units="cm"/>
      <inkml:brushProperty name="color" value="#AB008B"/>
      <inkml:brushProperty name="ignorePressure" value="1"/>
    </inkml:brush>
  </inkml:definitions>
  <inkml:trace contextRef="#ctx0" brushRef="#br0">692 2,'-114'-1,"-242"2,352-1,-1 1,1-1,-1 1,0-1,1 1,-1 0,1 1,-1-1,1 1,0 0,-5 3,7-3,0 0,0-1,0 1,1 0,-1 1,1-1,-1 0,1 0,0 0,0 1,0-1,0 1,0-1,1 1,-1-1,1 1,-1-1,1 1,0 0,0-1,1 4,1 46,0-19,-1-1,-2 1,-7 44,-18 29,17-74,1-1,1 1,-2 42,10 101,-2 28,-1-187,-1 0,-1-1,0 1,-1-1,-1 0,0-1,-11 19,-9 23,25-55,0 0,1 0,-1 0,1-1,-1 1,1 0,-1 0,1 0,0 0,0 0,-1 0,1 0,0 0,0 0,0 0,0 0,0 0,0 0,0 0,0 0,1 0,-1 0,0 0,1 0,-1-1,0 1,1 0,-1 0,1 0,-1 0,1 0,0-1,-1 1,1 0,0-1,0 1,-1 0,1-1,0 1,0-1,0 1,0-1,0 0,0 1,0-1,-1 0,1 1,0-1,0 0,0 0,0 0,0 0,2 0,8-1,-1 0,0 0,1-1,11-3,-13 3,6-2,46-10,0 1,119-7,-121 22,-40-1,0 0,-1-1,1-1,25-5,-42 6,1-1,-1 1,1-1,-1 0,1 0,-1 0,0 0,1-1,-1 1,0-1,0 1,0-1,0 0,0 0,0 0,-1 0,4-4,1-8</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02.99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78,'180'-11,"-36"0,188 7,-318 4,-1-1,25-5,-34 5,0-1,0 1,-1 0,1-1,0 0,-1 1,1-2,-1 1,0 0,0-1,0 1,0-1,4-5,1-3</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05.348"/>
    </inkml:context>
    <inkml:brush xml:id="br0">
      <inkml:brushProperty name="width" value="0.05" units="cm"/>
      <inkml:brushProperty name="height" value="0.05" units="cm"/>
      <inkml:brushProperty name="color" value="#AB008B"/>
      <inkml:brushProperty name="ignorePressure" value="1"/>
    </inkml:brush>
  </inkml:definitions>
  <inkml:trace contextRef="#ctx0" brushRef="#br0">515 30,'0'-1,"-1"0,1 0,0 1,-1-1,1 0,-1 0,1 0,-1 1,1-1,-1 0,1 0,-1 1,0-1,1 0,-1 1,0-1,0 1,1-1,-1 1,0-1,0 1,0 0,0-1,0 1,0 0,1 0,-3-1,-31-3,29 4,-17-2,4-1,0 1,-1 1,1 1,0 0,-1 2,-30 6,45-6,0 0,0 0,0 1,0-1,0 1,0 0,1 0,0 1,-1-1,1 1,0 0,1-1,-1 1,1 0,-3 7,-4 9,1 0,-6 24,5-12,-10 32,-13 87,3-8,-9 97,11-47,21-165,-3 15,1 2,-2 64,10-85,0 0,2 0,1 0,6 24,-6-35,1-1,1 1,0-1,1 1,0-1,1-1,0 0,16 19,-18-23,1-1,0 0,1 0,0 0,0 0,0-1,0-1,1 1,9 3,-6-4,1-1,-1 0,1 0,0-1,0-1,16 0,411-14,-155 0,-237 13,-30 1,1-1,-1-1,0 0,1-1,26-7,-40 7,0 0,1 0,-1-1,0 0,0 1,-1-1,1-1,-1 1,1 0,2-5,-2 3,12-11</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08.08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0,'1687'0,"-1668"1,-1 1,33 8,-31-6,0 0,22 0,40-4,-47-1,0 1,-1 2,59 11,-53-7,-1-1,1-2,0-2,44-4,6 0,-18 3,-51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7:00.820"/>
    </inkml:context>
    <inkml:brush xml:id="br0">
      <inkml:brushProperty name="width" value="0.05" units="cm"/>
      <inkml:brushProperty name="height" value="0.05" units="cm"/>
      <inkml:brushProperty name="color" value="#AB008B"/>
      <inkml:brushProperty name="ignorePressure" value="1"/>
    </inkml:brush>
  </inkml:definitions>
  <inkml:trace contextRef="#ctx0" brushRef="#br0">811 2321,'-1'-2,"0"0,-1 0,1 0,-1 0,1 0,-1 0,0 1,1-1,-1 1,0-1,0 1,0 0,0 0,-1 0,1 0,0 0,0 0,-3 0,-6-4,-14-9,1-2,0-1,-29-26,-60-67,6 5,40 49,36 31,1-1,-38-41,26 18,10 13,-27-39,50 61,0-1,1 1,1-2,0 1,1-1,-7-27,3-1,3 0,1 0,3-1,1 0,2 0,9-61,-5 84,2 0,1 1,0 0,2 0,0 1,2 0,25-37,4 2,62-64,-71 89,0 0,69-48,81-36,-153 97,71-41,3 5,2 4,2 5,195-54,-67 43,2 9,338-21,265 42,1 82,-751-45,292 45,-271-35,152 49,-210-51,0 1,-2 3,-1 1,66 46,-85-49,-1 1,0 1,-2 1,-1 2,-1 0,-1 2,30 49,-44-61,-2 1,0 0,-2 0,1 0,-2 1,-1 0,0 0,1 30,-3 16,-7 79,0-24,5-103,-1 0,-1-1,-1 1,0 0,-1-1,-11 30,4-22,-1 0,-1-1,-27 35,13-20,-110 140,104-139,-1-2,-57 47,50-50,9-7,-1-1,-1-1,-1-2,-39 20,-52 2,108-34,7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52.06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1080 50,'1'-1,"0"1,-1-1,1 0,0 1,0-1,-1 0,1 0,0 0,-1 1,1-1,-1 0,1 0,-1 0,1 0,-1 0,0 0,0 0,1 0,-1 0,0 0,0 0,0 0,0 0,0 0,-1-2,1 2,-1-1,0 1,0 0,0 0,0 0,0 0,0 0,0 0,0 0,0 1,0-1,-1 0,1 0,0 1,0-1,-2 0,-5-1,1 0,-1 0,1 1,-1 0,-15 0,6 2,-1 2,1 0,0 0,0 2,0 0,0 1,1 0,0 1,-23 15,31-17,0 0,0 0,1 1,0 0,0 0,1 1,-1 0,1 0,1 1,-1 0,1 0,1 0,0 0,0 1,0-1,1 1,0 0,1 0,-2 14,4 195,3-97,0-61,4 0,27 115,-8-51,-16-69,31 229,-38 92,-5-199,2-161,-2 0,1 0,-2-1,0 1,-1-1,-1 1,0-1,-1-1,-15 28,17-35,0 1,-1-2,0 1,0 0,-1-1,0 0,0 0,0-1,0 0,-1 0,0 0,0-1,0 0,-1 0,0-1,1 0,-1 0,0-1,0 0,-15 1,-80 8,49-5,-56 0,94-6,-1-1,1 0,0-2,-1 0,1-1,0 0,-26-12,20 6,0-2,1 0,1-2,-26-21,39 29,0 0,0-1,0 0,1 0,0 0,1-1,-1 0,2 0,-1 0,1-1,0 0,1 0,0 0,-3-12,6 19,0 0,0 0,0 0,0 0,0-1,0 1,1 0,-1 0,0 0,1 0,0 0,0 0,-1 0,1 0,0 0,1 1,-1-1,0 0,3-3,-1 3,1-1,-1 0,1 1,0 0,0-1,0 2,0-1,0 0,5-1,10-1,-1 1,1 1,28-1,-42 3,151 1,-124-1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53.230"/>
    </inkml:context>
    <inkml:brush xml:id="br0">
      <inkml:brushProperty name="width" value="0.05" units="cm"/>
      <inkml:brushProperty name="height" value="0.05" units="cm"/>
      <inkml:brushProperty name="color" value="#AB008B"/>
      <inkml:brushProperty name="ignorePressure" value="1"/>
    </inkml:brush>
  </inkml:definitions>
  <inkml:trace contextRef="#ctx0" brushRef="#br0">347 104,'1'0,"0"0,0 1,0-1,0 1,0-1,0 1,0 0,0-1,-1 1,1 0,0-1,0 1,-1 0,1 0,0 0,-1 0,1 0,-1 0,1 0,-1 0,0 0,1 0,-1 0,0 0,0 0,0 0,0 0,0 0,0 2,-1 34,-1-31,-1 0,0 0,0-1,0 1,0 0,-1-1,0 0,-1 0,1 0,-1 0,0-1,0 0,-9 6,-4 1,1 0,-1-1,-21 7,24-11,0 0,0-2,-1 1,0-2,1 0,-20 1,31-4,0 0,0-1,0 1,1 0,-1-1,0 0,0 0,0 0,1-1,-1 1,1-1,-1 0,-3-2,5 2,-1-1,1 1,0 0,0-1,0 1,1-1,-1 0,1 1,-1-1,1 0,0 0,0 0,0 0,1 0,-1 0,1 0,-1-1,1-4,1-1,0 0,0 0,1 1,0-1,0 1,1 0,0 0,1 0,0 0,0 0,1 1,0-1,0 1,0 0,1 1,0 0,9-8,-1 2,1 0,0 1,1 0,0 1,1 1,34-14,-42 20,1 0,-1 0,0 1,1 0,-1 1,1 0,16 1,-21 0,0 1,-1 0,1 0,0 0,-1 1,0-1,1 1,-1 0,0 0,0 1,0-1,0 1,0 0,-1 0,1 0,-1 0,4 6,8 11,-2 1,12 24,-18-30,1 0,0 0,1-1,1-1,0 0,1 0,13 13,-19-23,0 0,-1-1,1 1,0-1,0 0,0 0,1 0,-1-1,0 0,1 0,-1 0,1-1,-1 0,1 0,-1 0,1-1,-1 1,0-1,1-1,-1 1,6-3,3-1,0-1,0 0,-1-1,0 0,0-2,16-12,-24 17,0 0,-1-1,1 1,-1-1,0 0,-1 0,1 0,-1 0,0-1,0 1,0-1,2-10,-4 13,-1 0,1 0,-1 0,0 0,0 0,0-1,0 1,-1 0,0 0,1 0,-1 0,0 0,0 0,0 0,-1 1,1-1,-1 0,1 0,-1 1,0-1,0 1,0 0,-1 0,1 0,0 0,-5-3,-2-1,-1 0,0 0,0 1,0 0,-1 1,0 0,0 0,0 1,0 1,0 0,-23-1,27 3,-1 0,1 1,-1-1,1 2,0-1,-1 1,1 0,0 0,0 1,0 0,0 0,1 1,-1-1,1 2,0-1,0 1,1 0,-11 10,-6 15</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53.962"/>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38,'5'0,"4"0,10 0,10 0,8 0,7 0,7 0,8-5,7 0,8-5,0 1,-12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54.51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175 175,'-3'16,"0"0,-1-1,-1 1,-8 16,11-26,0-1,-1 0,0 0,0-1,0 1,-1-1,0 1,0-1,0 0,0-1,0 1,-1-1,0 1,1-1,-8 3,11-6,-1 1,1-1,-1 1,0-1,1 1,-1-1,1 0,-1 0,0 0,1 0,-1 0,0 0,1 0,-1 0,0-1,1 1,-1-1,1 1,-1-1,1 1,-1-1,-2-2,1 1,1-1,0 1,-1-1,1 1,0-1,0 0,1 0,-1 0,1 0,-3-5,0-6,1 0,0 0,0 0,0-18,2 25,1-1,0 0,0 1,1-1,-1 0,2 1,-1-1,1 1,0-1,5-9,-5 13,1 0,0-1,0 1,1 0,-1 0,1 1,0-1,0 1,0 0,0 0,1 0,-1 0,1 1,-1 0,1 0,6-2,-7 3,0-1,0 1,0 0,0 0,0 1,0-1,0 1,0 0,0 0,0 0,0 1,0-1,0 1,0 0,0 0,0 0,5 3,-2 1,-1-1,1 1,-1 0,-1 0,1 1,-1 0,0 0,5 8,0-3,0 0,0-1,1 0,0-1,1 0,0-1,0 0,1 0,0-2,0 0,0 0,1-1,0-1,27 6,-16-6,-1-1,1-1,0-2,0 0,0-1,-1-2,1 0,24-7,-33 5,0 0,-1-1,0 0,0-1,24-16,-34 20,-1 0,1 0,-1 0,0-1,0 0,0 0,0 0,0-1,-1 1,0-1,0 1,0-1,-1 0,1 0,-1-1,0 1,-1 0,0-1,1 1,-1-8,-1 10,0 1,-1-1,1 0,-1 0,1 1,-1-1,0 0,0 1,-1-1,1 1,0 0,-1-1,0 1,1 0,-1 0,0 0,0 0,0 0,0 0,0 0,-1 1,1-1,-1 1,1 0,-1 0,-3-2,-6-1,0 0,0 1,0 0,-21-1,-21 1,-1 2,-58 7,98-5,-71 6</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55.65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27,'29'0,"14"0,8-4,-1-2,-1 1,5 0,5 2,4 1,10 1,7 1,8 0,1 0,-15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0:06.64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192 1,'-4'0,"1"1,0 0,0 0,-1 0,1 0,0 1,0-1,0 1,0 0,0-1,1 1,-1 1,1-1,-1 0,1 1,0-1,0 1,0 0,-3 3,3-3,0 1,0-1,1 0,-1 1,1-1,0 1,0-1,0 1,0-1,0 1,1 0,0-1,0 1,0 0,0 0,0-1,1 1,0 0,0-1,2 6,5 7,1-1,1-1,0 1,1-2,25 25,-18-19,26 33,-39-45,0 1,-1-1,0 1,0 0,4 11,-7-17,-1 1,1-1,-1 0,1 1,-1-1,0 0,0 1,0-1,0 1,-1-1,1 0,-1 1,1-1,-1 0,0 1,0-1,0 0,0 0,0 0,0 0,0 0,-1 0,1 0,-3 2,-3 1,1 0,-1 0,0-1,0 1,-1-2,1 1,-1-1,0 0,0-1,0 0,0 0,0-1,0 0,-11 0,6 0,0-2,1 1,-1-1,0-1,0 0,0-1,1-1,-18-6,-1-6</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55.986"/>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1,'62'0,"21"0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56.54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52,'338'-12,"-106"1,30-2,70-1,124 27,-39 0,410-14,-627-11,-28 1,820 8,-510 5,-442-3,-23 0,0 1,-1 0,1 1,-1 0,31 9,-32-5</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29.318"/>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38,'8'0,"12"0,14 0,10 0,10 0,8 0,6 0,0 0,-4-4,-4-2,-8-3,-9-1,-11 2</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29.911"/>
    </inkml:context>
    <inkml:brush xml:id="br0">
      <inkml:brushProperty name="width" value="0.05" units="cm"/>
      <inkml:brushProperty name="height" value="0.05" units="cm"/>
      <inkml:brushProperty name="color" value="#AB008B"/>
      <inkml:brushProperty name="ignorePressure" value="1"/>
    </inkml:brush>
  </inkml:definitions>
  <inkml:trace contextRef="#ctx0" brushRef="#br0">326 105,'3'10,"1"0,-2 0,1 0,-2 0,1 0,-1 1,-1-1,0 1,-2 12,1-17,0 1,-1-1,-1 0,1 0,-1-1,0 1,0 0,0-1,-1 0,0 0,0 0,0 0,0 0,-1-1,0 0,-6 5,-2-1,-1 1,1-1,-1-1,-1-1,-21 8,27-11,0-1,0 0,0 0,-1-1,1 0,0 0,-1-1,1-1,0 1,-14-4,19 3,1 0,0-1,0 1,-1-1,1 0,0 0,1 0,-1 0,0-1,1 1,-1-1,1 0,-1 1,1-1,0 0,1 0,-1-1,0 1,1 0,0 0,-1-1,1 1,1-1,-1 1,0-1,1 1,0-1,0-5,0 1,0 1,0-1,1 0,0 0,1 1,0-1,0 1,0-1,1 1,0 0,1 0,5-9,-2 7,1 1,0 0,1 0,-1 1,1 0,1 1,-1 0,11-5,3 0,-1 1,39-12,-56 21,-1 1,0-1,1 1,-1 0,1 0,-1 0,1 0,-1 1,0 0,1 0,-1 0,0 0,0 1,1 0,-1-1,7 6,5 4,1 1,22 21,0 0,-25-23,0 0,1-1,0-1,1 0,0-1,0-1,1 0,24 4,-36-9,-1 0,1 0,0-1,-1 0,1 0,0 0,0 0,-1-1,1 0,-1 0,1 0,0-1,-1 1,0-1,1 0,-1 0,0-1,0 1,0-1,0 0,-1 0,1 0,-1-1,0 1,0-1,0 1,0-1,-1 0,1 0,-1-1,0 1,0 0,-1-1,1 1,0-7,0 5,0 0,-1 0,0 0,0 0,0 0,-1-1,0 1,0 0,-1-1,0 1,-2-12,1 14,0 1,0-1,0 1,0-1,0 1,-1 0,1-1,-1 1,0 1,0-1,0 0,0 1,-1-1,1 1,-1 0,1 0,-1 1,0-1,-5-1,-8-2,-1 0,0 1,0 1,-35-1,-77 7,103-1,4-1</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28.564"/>
    </inkml:context>
    <inkml:brush xml:id="br0">
      <inkml:brushProperty name="width" value="0.05" units="cm"/>
      <inkml:brushProperty name="height" value="0.05" units="cm"/>
      <inkml:brushProperty name="color" value="#AB008B"/>
      <inkml:brushProperty name="ignorePressure" value="1"/>
    </inkml:brush>
  </inkml:definitions>
  <inkml:trace contextRef="#ctx0" brushRef="#br0">420 78,'0'0,"0"0,0 0,0-1,0 1,0 0,0 0,0 0,0-1,1 1,-1 0,0 0,0 0,0 0,0-1,0 1,1 0,-1 0,0 0,0 0,0 0,0-1,1 1,-1 0,0 0,0 0,0 0,1 0,-1 0,0 0,0 0,0 0,1 0,-1 0,0 0,0 0,1 0,-1 0,0 0,0 0,0 0,1 0,-1 0,0 0,0 1,0-1,1 0,-1 0,0 0,0 0,0 0,1 1,-7 12,-11 4,0-1,-2 0,0-2,0 0,-43 22,52-30,-80 39,79-40,1-1,-1-1,0 0,0 0,0-1,-20 1,27-4,1 1,0 0,0-1,0 0,-1 0,1 0,0 0,0-1,0 1,1-1,-1 1,0-1,0 0,1 0,-1 0,1-1,0 1,0-1,0 1,0-1,0 0,0 1,1-1,-1 0,1 0,0 0,0 0,0-1,0 1,1 0,-1 0,1-4,-1 2,0-1,0 1,1 0,0 0,0-1,1 1,0 0,-1 0,2-1,-1 1,0 0,1 0,0 0,1 0,-1 1,1-1,-1 1,1-1,6-5,0 3,1 0,1 0,-1 1,1 0,1 1,-1 1,0-1,1 2,17-4,1 2,0 1,52 0,-72 4,1 1,-1 0,1 0,-1 1,0 1,1-1,-1 2,-1-1,17 9,-9-1,0 0,-1 1,0 1,15 15,-27-24,0 0,1-1,-1 1,1-1,0 0,-1-1,1 1,1-1,-1 0,0 0,0 0,1-1,-1 0,1 0,-1 0,1-1,9 0,-10-1,-1 0,1 0,-1 0,0 0,1-1,-1 0,0 0,0 0,0 0,0-1,0 0,-1 1,1-1,-1-1,0 1,0 0,0-1,0 0,0 0,-1 1,0-1,2-5,-2 7,-1-1,0 1,0-1,0 1,0-1,0 1,-1-1,1 0,-1 1,1-1,-1 0,0 1,0-1,0 0,-1 1,1-1,-1 0,1 1,-1-1,0 0,0 1,0-1,0 1,0 0,-1-1,1 1,-3-3,0 2,0-1,0 2,0-1,0 0,0 1,0 0,-1 0,1 0,-1 1,1-1,-1 1,0 0,1 0,-9 0,-10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30.833"/>
    </inkml:context>
    <inkml:brush xml:id="br0">
      <inkml:brushProperty name="width" value="0.05" units="cm"/>
      <inkml:brushProperty name="height" value="0.05" units="cm"/>
      <inkml:brushProperty name="color" value="#AB008B"/>
      <inkml:brushProperty name="ignorePressure" value="1"/>
    </inkml:brush>
  </inkml:definitions>
  <inkml:trace contextRef="#ctx0" brushRef="#br0">62 5,'0'-1,"1"1,-1 0,0-1,0 1,0 0,1 0,-1-1,0 1,1 0,-1 0,0 0,0-1,1 1,-1 0,0 0,1 0,-1 0,0 0,1 0,-1 0,0-1,1 1,-1 0,0 0,1 0,-1 0,0 1,1-1,-1 0,0 0,1 0,-1 0,0 0,1 0,-1 0,0 1,1-1,-1 0,7 16,-2 22,-5-38,2 36,-2 1,-1-1,-2 0,-2 0,-1 0,-1-1,-3 0,0 0,-2-1,-21 41,107-132,72-37,-126 83,0 1,1 1,0 0,1 2,34-8,-49 14,-1 0,1 1,-1-1,0 2,1-1,-1 0,1 1,-1 1,0-1,1 1,-1 0,0 0,0 1,0-1,-1 1,1 1,-1-1,1 1,-1 0,0 0,-1 1,1-1,-1 1,0 0,5 7,2 6,-1 0,0 1,-1 0,-1 1,-1 0,6 29,-12-47,-1-7</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31.299"/>
    </inkml:context>
    <inkml:brush xml:id="br0">
      <inkml:brushProperty name="width" value="0.05" units="cm"/>
      <inkml:brushProperty name="height" value="0.05" units="cm"/>
      <inkml:brushProperty name="color" value="#AB008B"/>
      <inkml:brushProperty name="ignorePressure" value="1"/>
    </inkml:brush>
  </inkml:definitions>
  <inkml:trace contextRef="#ctx0" brushRef="#br0">374 1,'-21'18,"-47"31,10-8,28-18,1 2,2 1,-34 39,52-53,0 0,0 1,2 0,-1 0,2 1,-1 0,2 0,0 0,1 1,0 0,-2 19,6-30,-1 0,1 1,0-1,0 0,1 0,-1 0,1 0,0 0,0 0,0 0,0-1,1 1,0 0,0 0,0-1,4 6,-3-5,1-1,-1 0,1 0,0 0,0-1,0 1,0-1,0 0,1 0,-1 0,1-1,-1 0,1 0,5 1,14 1,0-1,0-1,0-1,28-4,-5-2</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31.61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0,'4'21,"2"15,-1 9,-1 7,-1 1,-1-3,-1-7,3-10,2-15,-1-10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32.034"/>
    </inkml:context>
    <inkml:brush xml:id="br0">
      <inkml:brushProperty name="width" value="0.05" units="cm"/>
      <inkml:brushProperty name="height" value="0.05" units="cm"/>
      <inkml:brushProperty name="color" value="#AB008B"/>
      <inkml:brushProperty name="ignorePressure" value="1"/>
    </inkml:brush>
  </inkml:definitions>
  <inkml:trace contextRef="#ctx0" brushRef="#br0">733 201,'19'-13,"0"0,16-17,-30 26,-1 0,0 0,-1 0,1 0,-1-1,0 1,0-1,0 0,-1 0,0 0,0 0,0 0,0-1,0-6,-1 10,-1 0,0 0,0 0,0 0,-1 0,1 0,0 0,-1 0,1 0,-1 0,0 0,0 0,0 0,0 0,0 0,0 1,0-1,0 0,-3-2,1 2,-1-1,1 1,0 0,-1 0,1 0,-1 0,0 1,0 0,-6-2,-7 0,-1 1,1 0,-30 2,41 0,-1 1,0 0,0 0,0 1,0-1,0 2,0-1,0 1,1 0,-1 0,1 1,0-1,-7 7,-9 8,-37 40,2-2,44-46,-1 0,0-1,0 0,-1-1,0-1,-1-1,0 0,0 0,0-2,0 0,-29 2,30-4,0-2,0 0,1 0,-1-2,0 1,0-2,1 0,-1-1,1 0,0-2,0 1,1-1,-18-12,4-1</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32.46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7,'8'-2,"1"0,0 1,-1 0,1 0,0 1,0 0,0 1,0 0,-1 0,1 1,0 0,-1 1,0 0,1 0,-1 1,0 0,-1 0,1 0,-1 1,13 11,1 1,0 1,-2 1,0 1,-1 1,30 43,-41-52,0 0,0 0,-1 1,-1 0,0 0,0 0,-2 1,1-1,-2 1,0 0,-1-1,0 1,-2 22,0-29,-1 0,0 0,0 0,-1 0,0 0,-1 0,1-1,-1 0,0 1,-1-2,1 1,-1 0,0-1,-1 0,1 0,-1 0,0-1,0 0,-1 0,1-1,-1 1,-13 3,-25 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8T01:47:26.176"/>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16,'8'1,"0"0,0 1,1 0,-1 0,0 1,10 5,27 8,18-2,-8 0,0-3,1-2,89 3,678-14,-791 0,0-1,-1-2,33-8,-31 5,0 2,57-4,-53 7,-1-1,60-15,21-3,-80 14,-22 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0:07.004"/>
    </inkml:context>
    <inkml:brush xml:id="br0">
      <inkml:brushProperty name="width" value="0.05" units="cm"/>
      <inkml:brushProperty name="height" value="0.05" units="cm"/>
      <inkml:brushProperty name="color" value="#AB008B"/>
      <inkml:brushProperty name="ignorePressure" value="1"/>
    </inkml:brush>
  </inkml:definitions>
  <inkml:trace contextRef="#ctx0" brushRef="#br0">83 49,'-11'10,"0"1,1 1,0 0,1 0,-13 25,20-34,1 0,0-1,0 1,0 0,0 0,0-1,1 1,-1 0,1 0,0 0,-1 0,2 0,-1 0,0 0,0 0,1 0,0-1,-1 1,1 0,0 0,1-1,-1 1,0 0,1-1,-1 1,1-1,0 0,0 1,0-1,0 0,0 0,0-1,1 1,-1 0,1-1,5 3,4 2,1 0,1-1,-1-1,1 0,-1-1,1-1,25 2,-10-3,-1-1,52-6,-66 4,-1-1,0 0,1-1,-1-1,-1 0,1 0,-1-1,0-1,13-10,-20 14,-1 0,0 0,0-1,0 0,0 0,-1 0,1-1,-1 1,0-1,-1 1,1-1,-1 0,0 0,0 0,0-1,-1 1,0 0,0 0,0-1,-1 1,1-1,-1 1,-1-1,1 1,-2-10,0 11,1-1,0 1,-1 0,0-1,0 1,0 0,-1 0,0 0,1 0,-1 1,0-1,-1 1,1 0,-1 0,1 0,-6-3,-11-5</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34.881"/>
    </inkml:context>
    <inkml:brush xml:id="br0">
      <inkml:brushProperty name="width" value="0.05" units="cm"/>
      <inkml:brushProperty name="height" value="0.05" units="cm"/>
      <inkml:brushProperty name="color" value="#AB008B"/>
      <inkml:brushProperty name="ignorePressure" value="1"/>
    </inkml:brush>
  </inkml:definitions>
  <inkml:trace contextRef="#ctx0" brushRef="#br0">64 30,'1'-2,"0"0,0 0,0 1,0-1,1 0,-1 0,1 1,0-1,-1 1,1-1,0 1,0 0,0 0,0 0,0 0,0 0,0 0,0 0,0 1,3-1,-1 0,1 1,0 0,0 0,-1 0,1 1,-1 0,1 0,0 0,5 2,2 2,0 1,0-1,-1 2,0 0,0 0,11 10,-17-12,0-1,0 1,0 1,-1-1,0 1,0 0,0 0,0 0,-1 0,0 0,-1 1,1 0,-1-1,0 1,1 13,-3-16,0 1,0 0,-1 0,0 0,0 0,0-1,0 1,-1 0,1-1,-1 1,-1-1,1 0,0 1,-1-1,0 0,0-1,0 1,-1 0,1-1,-1 0,0 0,0 0,-6 3,-3 2,0-1,-1 0,0-1,0 0,0-2,-1 1,0-2,0 0,0-1,0 0,0-1,0-1,-22-2,17-3</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35.266"/>
    </inkml:context>
    <inkml:brush xml:id="br0">
      <inkml:brushProperty name="width" value="0.05" units="cm"/>
      <inkml:brushProperty name="height" value="0.05" units="cm"/>
      <inkml:brushProperty name="color" value="#AB008B"/>
      <inkml:brushProperty name="ignorePressure" value="1"/>
    </inkml:brush>
  </inkml:definitions>
  <inkml:trace contextRef="#ctx0" brushRef="#br0">244 4,'0'0,"0"0,0-1,1 1,-1 0,0 0,0-1,0 1,1 0,-1 0,0 0,1-1,-1 1,0 0,0 0,1 0,-1 0,0 0,1-1,-1 1,0 0,1 0,-1 0,0 0,1 0,-1 0,0 0,1 0,-1 0,0 0,1 1,-1-1,0 0,1 0,-1 0,0 0,1 0,-1 1,-9 11,-25 20,33-31,-54 44,25-21,-31 31,53-47,1 0,1 0,-1 0,1 1,1 0,0 0,0 0,-7 20,11-27,1 0,-1 0,1 1,-1-1,1 0,0 0,0 0,0 0,0 0,0 1,0-1,1 0,-1 0,1 0,-1 0,1 0,0 0,0 0,0 0,2 3,0-2,-1-1,1 0,-1 1,1-1,0 0,0-1,0 1,0 0,0-1,0 0,7 2,6 1,0-2,1 0,0 0,19-2,-35 0,32-2,0 0,-1-3,60-14,-39 3</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36.465"/>
    </inkml:context>
    <inkml:brush xml:id="br0">
      <inkml:brushProperty name="width" value="0.05" units="cm"/>
      <inkml:brushProperty name="height" value="0.05" units="cm"/>
      <inkml:brushProperty name="color" value="#AB008B"/>
      <inkml:brushProperty name="ignorePressure" value="1"/>
    </inkml:brush>
  </inkml:definitions>
  <inkml:trace contextRef="#ctx0" brushRef="#br0">276 1,'-1'5,"-1"1,0-1,0 1,0-1,-1 1,1-1,-1 0,-6 7,-3 7,-75 119,59-97,2 1,1 1,-21 51,40-71,0 0,1 1,1 0,2 0,0 0,2 0,0 1,6 32,-6-53,1 0,-1-1,1 1,0-1,0 1,1-1,-1 0,1 0,-1 1,1-1,0 0,0 0,1-1,-1 1,1 0,-1-1,1 1,0-1,0 0,0 0,0 0,0 0,6 2,-2-2,-1 0,1 0,-1-1,1 0,0 0,0 0,0-1,0 0,-1-1,1 1,11-4,4-2</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37.517"/>
    </inkml:context>
    <inkml:brush xml:id="br0">
      <inkml:brushProperty name="width" value="0.05" units="cm"/>
      <inkml:brushProperty name="height" value="0.05" units="cm"/>
      <inkml:brushProperty name="color" value="#AB008B"/>
      <inkml:brushProperty name="ignorePressure" value="1"/>
    </inkml:brush>
  </inkml:definitions>
  <inkml:trace contextRef="#ctx0" brushRef="#br0">52 0,'-3'11,"1"0,-1-1,-7 16,-9 34,17-54,-2 12,1-1,0 1,2 0,-1 19,2-33,0-1,0 1,1-1,-1 0,1 1,0-1,0 0,0 1,0-1,0 0,1 0,-1 0,1 0,0 0,0 0,0 0,0-1,0 1,1-1,-1 0,1 1,0-1,0 0,0-1,0 1,0 0,0-1,4 2,20 2,0-1,0-1,1-1,-1-2,42-4,-10 1,-34 3</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37.86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60,'12'-4,"9"-2,4 1,3 0,4 2,6 1,4-3,3-1,3 1,1 1,5 2,1 0,-4-3,-11-1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38.28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0,'8'0,"7"0,10 0,4 0,5 0,6 0,5 0,2 0,1 0,-7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38.61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0,'0'17,"0"13,0 7,0 4,0 5,0 1,0-2,0-5,0-4,0-6,0-11,0-9</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38.965"/>
    </inkml:context>
    <inkml:brush xml:id="br0">
      <inkml:brushProperty name="width" value="0.05" units="cm"/>
      <inkml:brushProperty name="height" value="0.05" units="cm"/>
      <inkml:brushProperty name="color" value="#AB008B"/>
      <inkml:brushProperty name="ignorePressure" value="1"/>
    </inkml:brush>
  </inkml:definitions>
  <inkml:trace contextRef="#ctx0" brushRef="#br0">600 270,'12'-12,"-1"-1,0 0,0-1,-1 0,-1-1,7-15,-14 25,0 0,0 0,0 0,-1 0,0 0,0-1,-1 1,1 0,-1-1,-1-6,1 8,-1 1,0-1,0 1,0-1,-1 1,1 0,-1-1,0 1,0 0,0 0,0 0,0 0,-1 1,1-1,-1 1,-5-4,2 1,0 1,0 0,-1 0,1 0,-1 1,0 0,0 1,-1-1,1 1,0 1,-1-1,1 1,-1 1,1-1,-1 1,1 1,-1-1,1 1,-1 1,1-1,-1 1,1 0,0 1,0 0,0 0,0 1,-11 7,-41 37,24-19,-55 34,77-55,-1-1,0 0,0-1,0-1,-1 0,0-1,0 0,-17 1,20-4,0 0,0 0,1-1,-1-1,0 0,-13-3,5-2</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39.362"/>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1,'0'21,"0"14,0 7,0-1,0-2,0-8</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39.862"/>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1,'28'0,"1"1,-1 2,0 1,-1 1,1 1,-1 2,0 0,48 23,-60-23,0 1,-1 0,0 1,0 1,-1 0,0 0,-1 2,-1-1,0 1,0 1,-1 0,-1 1,-1 0,0 0,11 30,-13-28,-1 0,-1 0,0 1,-2 0,0-1,-1 1,0 0,-4 25,2-30,-2-1,0 1,0-1,-1 0,0-1,-1 1,-1-1,1 0,-2 0,0 0,0-1,-16 17,0-5,-1 0,-1-2,-1 0,-1-2,0-1,-2-1,-34 13,20-12</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0:07.83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0 105,'24'57,"-19"-43,0-1,0 0,1 0,1-1,0 0,15 18,-21-28,2 0,-1-1,0 1,0-1,0 1,1-1,-1 0,0 0,1 0,-1 0,1-1,-1 1,1-1,0 1,-1-1,1 0,-1 0,1 0,0 0,-1 0,1-1,-1 1,1-1,0 0,-1 0,0 0,1 0,-1 0,3-2,9-5,0-1,-1 0,20-18,-19 16,28-25,-9 9,57-39,-88 65,-1 0,1-1,0 1,0 0,0 0,0 0,0 0,1 1,-1-1,0 1,0-1,0 1,1 0,-1-1,0 1,0 0,1 1,-1-1,0 0,0 1,1-1,-1 1,0 0,4 1,-4 0,0 0,0 1,0-1,0 1,0-1,0 1,-1 0,1-1,-1 1,0 0,1 0,-1 0,-1 0,1 0,0 0,-1 6,3 20,-4-23,2 0,-1 0,1 0,0 0,0 1,1-1,3 10,-4-15,-1 0,1 0,0 0,-1 0,1 0,0 0,0-1,0 1,0 0,0 0,0-1,0 1,0-1,0 1,0-1,0 1,0-1,0 0,1 1,1-1,0 0,0 0,0 0,0-1,-1 1,1-1,0 1,0-1,-1 0,1 0,2-2,40-20,47-32,31-18,-105 65,-1 0,1 1,0 1,0 1,28-5,-42 9,-1 1,1-1,0 1,0 0,0 0,0 0,-1 1,1-1,0 1,0 0,-1 0,1 0,0 0,-1 1,1 0,-1 0,4 2,0 2,-1 1,1 0,-1 0,-1 1,10 15,-9-14,1-1,0 0,0 0,1 0,0-1,0 0,1-1,-1 0,2 0,-1-1,1 0,-1 0,1-1,1-1,12 3,11 2,0-2,1-1,49-1,-52-3,1-2,-1-1,46-9,-65 9,-1-1,0-1,1 0,-2 0,1-1,0-1,-1 0,0 0,0-1,-1-1,17-15,-25 21,1-1,-1 1,0-1,1 0,-1 0,-1 0,1 0,0 0,-1 0,0 0,1-1,-1 1,0 0,-1-1,1 1,-1-1,0 1,1-1,-1 1,-1-1,0-4,0 5,0 0,0 0,-1 0,1 1,-1-1,0 0,0 1,0-1,0 1,0 0,0 0,-1 0,1 0,-1 0,0 0,1 1,-1-1,0 1,0 0,0 0,0 0,0 0,-5-1,-4-1,-1 1,0 0,1 1,-1 0,0 1,0 0,0 1,0 1,0 0,1 0,-19 7,24-6,0 0,0 1,0 0,1 0,0 0,-1 1,2-1,-1 2,0-1,1 1,0-1,1 1,-1 1,1-1,0 1,0-1,1 1,0 0,1 1,-4 10,5-13,-1 0,1 0,0 0,1 0,-1 0,1 1,0-1,0 0,1 0,-1 0,1 0,0 0,1 0,-1 0,1 0,4 9,-2-9,0-1,0 1,0-1,0 1,1-1,0-1,0 1,0-1,0 0,0 0,1 0,-1-1,1 1,7 1,19 5,1-2,0-1,50 3,104-5,-181-4,234-12,-140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41.581"/>
    </inkml:context>
    <inkml:brush xml:id="br0">
      <inkml:brushProperty name="width" value="0.05" units="cm"/>
      <inkml:brushProperty name="height" value="0.05" units="cm"/>
      <inkml:brushProperty name="color" value="#AB008B"/>
      <inkml:brushProperty name="ignorePressure" value="1"/>
    </inkml:brush>
  </inkml:definitions>
  <inkml:trace contextRef="#ctx0" brushRef="#br0">425 383,'-44'-8,"0"2,-67 0,100 6,0 0,-1 1,1 0,0 1,0 0,0 1,0 0,0 1,1 0,0 1,0 0,0 0,0 1,1 1,-13 10,17-11,0 1,1 0,-1 0,1 1,1-1,-1 1,1 0,1 0,-1 0,1 0,1 1,-1-1,2 0,-1 1,1-1,0 0,1 1,0-1,0 0,3 10,-3-14,1-1,-1 0,1 1,0-1,0 0,0 0,0 0,1 0,-1 0,1 0,0-1,-1 0,1 1,0-1,1 0,-1 0,0 0,1-1,-1 1,1-1,6 2,7 1,1 0,0-1,20 0,-35-2,20 1,0-1,0-1,0-1,0-1,0-1,0-1,27-8,-41 9,0-1,0 0,0 0,0-1,-1 0,1 0,-1-1,-1 0,1 0,-1-1,0 0,0-1,-1 1,0-1,-1 0,0-1,0 1,0-1,4-14,-1-3,0-1,-2 0,-1-1,-1 1,0-46,-4 51,-1 1,0-1,-2 1,-1-1,0 1,-2 0,-14-36,14 45,-1-1,0 1,-12-16,18 26,-1-1,0 1,0-1,0 1,0 0,-1 0,1 0,0 0,-1 0,0 0,1 1,-1 0,0-1,0 1,0 0,0 0,0 0,0 1,0-1,0 1,-4-1,-6 6</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41.898"/>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0,'9'29,"2"22,-1 11,-1 3,-3-2,-2-6,-2-10,-2-8,0-10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42.346"/>
    </inkml:context>
    <inkml:brush xml:id="br0">
      <inkml:brushProperty name="width" value="0.05" units="cm"/>
      <inkml:brushProperty name="height" value="0.05" units="cm"/>
      <inkml:brushProperty name="color" value="#AB008B"/>
      <inkml:brushProperty name="ignorePressure" value="1"/>
    </inkml:brush>
  </inkml:definitions>
  <inkml:trace contextRef="#ctx0" brushRef="#br0">975 273,'0'-16,"-1"0,0-1,-1 1,-1 0,-1 0,0 0,-1 1,-11-25,13 33,-1-1,-1 1,1 1,-1-1,-1 1,1 0,-1 0,0 0,0 1,0 0,-1 0,0 1,0-1,0 1,-1 1,1 0,-1 0,0 0,-8-1,11 3,1 1,-1-1,0 1,1 0,-1 0,0 1,1 0,-1-1,1 1,-1 1,1-1,-1 1,1 0,0 0,0 0,0 0,0 1,0-1,-6 7,-5 5,1 1,1 0,-16 25,2-5,19-26,0 0,-1-1,0 0,-1 0,0-1,0 0,0-1,-1 0,0-1,0 0,-1-1,1 0,-1 0,-20 2,-11-1,-1-1,-76-4,71-2,24 2,-16 0,-45-7,52 1</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6:42.798"/>
    </inkml:context>
    <inkml:brush xml:id="br0">
      <inkml:brushProperty name="width" value="0.05" units="cm"/>
      <inkml:brushProperty name="height" value="0.05" units="cm"/>
      <inkml:brushProperty name="color" value="#AB008B"/>
      <inkml:brushProperty name="ignorePressure" value="1"/>
    </inkml:brush>
  </inkml:definitions>
  <inkml:trace contextRef="#ctx0" brushRef="#br0">86 1,'0'4,"-5"10,-4 6,-2 9,-3 7,1 6,3 0,3 1,2-2,3-5,1-3,-3-9,-1-7</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7:08.331"/>
    </inkml:context>
    <inkml:brush xml:id="br0">
      <inkml:brushProperty name="width" value="0.05" units="cm"/>
      <inkml:brushProperty name="height" value="0.05" units="cm"/>
      <inkml:brushProperty name="color" value="#AB008B"/>
      <inkml:brushProperty name="ignorePressure" value="1"/>
    </inkml:brush>
  </inkml:definitions>
  <inkml:trace contextRef="#ctx0" brushRef="#br0">26 27,'-1'15,"0"-2,0-1,1 0,1 1,0-1,4 20,-5-31,0-1,0 0,0 0,0 1,0-1,0 0,0 0,0 1,0-1,1 0,-1 0,0 0,0 1,0-1,0 0,0 0,0 0,1 1,-1-1,0 0,0 0,0 0,0 0,1 0,-1 1,0-1,0 0,0 0,1 0,-1 0,0 0,0 0,1 0,-1 0,0 0,0 0,1 0,-1 0,0 0,6-9,-1-17,-4 21,0-4,0 0,0 1,1-1,6-16,-8 25,-1 0,1 0,0 0,0 0,0-1,0 1,0 0,0 0,0 0,0 0,0-1,1 1,-1 0,0 0,0 0,0 0,0-1,0 1,0 0,0 0,0 0,0 0,0 0,1 0,-1-1,0 1,0 0,0 0,0 0,0 0,0 0,1 0,-1 0,0 0,0 0,0 0,0 0,1 0,-1 0,0 0,0 0,0 0,0 0,0 0,1 0,-1 0,0 0,0 0,0 0,0 0,1 0,-1 0,0 0,0 0,0 0,0 0,0 0,1 0,-1 0,0 1,0-1,0 0,0 0,5 16,-1 20,-4-17,-1-26,-4-36,3 37,-1 0,1 0,-1 0,-1 1,1 0,-1-1,-5-5,9 10,-1 0,0 1,1-1,-1 1,0-1,1 0,-1 1,0 0,0-1,1 1,-1-1,0 1,0 0,0-1,0 1,0 0,1 0,-1 0,0 0,0 0,0 0,-1 0,1 1,-1-1,1 1,0 0,0 0,0 0,0 0,0 0,0 0,1 0,-1 0,0 0,0 0,1 1,-1-1,1 0,-1 1,1-1,0 0,-1 1,1 0,-4 15</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7:03.15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1,'0'18,"2"1,0-1,2 1,0-1,9 25,41 89,-2-8,-51-120,15 32,-16-36,0 0,0 1,0-1,1 0,-1 1,0-1,0 0,1 0,-1 1,0-1,1 0,-1 0,0 1,1-1,-1 0,0 0,1 0,-1 1,0-1,1 0,-1 0,1 0,-1 0,0 0,1 0,-1 0,1 0,0 0,0-1,0 0,-1 1,1-1,0 0,0 0,-1 0,1 0,0 0,-1 0,1 0,-1 0,1 0,-1 0,1 0,-1-2,6-16,0 1,1 0,1 1,14-23,-19 35,1 0,0 0,0 0,0 1,1-1,-1 1,1 0,0 1,0-1,1 1,-1 0,1 0,0 1,-1-1,1 1,0 0,10-1,-7 1,1 1,0 1,0-1,0 2,0-1,-1 1,1 1,0-1,-1 2,1-1,-1 1,0 1,0 0,0 0,0 1,12 8,-7-1,0 0,-1 0,-1 2,0-1,0 1,-2 1,0 0,9 17,-19-31,0 1,1-1,0 0,-1 0,1 0,0 0,0 0,-1 0,1 0,0 0,0 0,0 0,0 0,0-1,0 1,0 0,1-1,1 2,4-4</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7:03.511"/>
    </inkml:context>
    <inkml:brush xml:id="br0">
      <inkml:brushProperty name="width" value="0.05" units="cm"/>
      <inkml:brushProperty name="height" value="0.05" units="cm"/>
      <inkml:brushProperty name="color" value="#AB008B"/>
      <inkml:brushProperty name="ignorePressure" value="1"/>
    </inkml:brush>
  </inkml:definitions>
  <inkml:trace contextRef="#ctx0" brushRef="#br0">274 1,'-100'116,"70"-84,1 1,-46 69,69-92,1 0,0 0,0 1,1-1,1 1,-1 0,2 1,0-1,-2 19,4-26,0 1,1 0,-1-1,1 1,0-1,0 1,0 0,0-1,1 0,0 1,0-1,0 0,1 0,-1 0,1 0,0-1,0 1,0-1,0 0,1 0,0 0,-1 0,1 0,0-1,8 4,11 4,1-2,0 0,0-1,0-2,46 5,-20-7,95-5,-90-4</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7:03.84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0,'5'29,"4"18,2 10,-1-2,-3-5,-2-8,2-10,0-11</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7:04.282"/>
    </inkml:context>
    <inkml:brush xml:id="br0">
      <inkml:brushProperty name="width" value="0.05" units="cm"/>
      <inkml:brushProperty name="height" value="0.05" units="cm"/>
      <inkml:brushProperty name="color" value="#AB008B"/>
      <inkml:brushProperty name="ignorePressure" value="1"/>
    </inkml:brush>
  </inkml:definitions>
  <inkml:trace contextRef="#ctx0" brushRef="#br0">871 272,'15'-11,"0"-2,-1 0,-1 0,0-1,-1-1,0 0,-2-1,18-31,-27 45,-1-1,1 1,0 0,0 0,-1-1,1 1,-1-1,0 1,0 0,0-1,0 1,0-1,-1 1,1 0,-1-1,1 1,-1 0,0 0,-2-5,1 4,0 0,-1 0,1 0,-1 0,0 1,0-1,0 1,0 0,0-1,-1 1,-3-1,-7-3,0 1,-1 0,1 1,-1 1,-18-2,19 3,0 1,0 1,0 0,0 1,0 0,0 1,0 1,1 0,-1 1,1 0,0 1,0 1,0 0,1 1,0 0,0 1,1 0,0 0,0 2,-9 10,-16 17,8-7,-44 35,63-57,-1-1,0 0,-1-1,1 0,-1-1,0 0,-1-1,1 0,-14 3,-2-3,-1-1,1-1,-1-1,1-2,0 0,-1-2,1-1,-46-13,43 7</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7:10.09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46,'4'-1,"0"0,0-1,0 1,0-1,0 1,0-1,4-3,8-4,-6 5,0 0,0 1,0 0,0 1,1 0,0 0,-1 1,13 0,-20 1,0 0,-1 1,1-1,0 0,-1 1,1 0,0-1,-1 1,1 0,-1 0,0 1,1-1,-1 0,0 1,1-1,-1 1,0 0,0 0,-1 0,1 0,0 0,0 0,-1 0,0 1,1-1,-1 0,0 1,0-1,0 1,0 0,-1-1,1 1,-1 0,0-1,1 1,-2 5,1-5,0 1,0-1,-1 1,0-1,0 1,0-1,0 0,0 1,-1-1,1 0,-1 0,-4 6,-33 33,32-36,0 1,0 1,-11 14,18-21,0-1,-1 1,1-1,0 1,0-1,0 0,0 1,-1-1,1 1,0-1,0 1,0-1,0 1,0-1,0 1,0-1,1 1,-1-1,0 1,0-1,0 1,0-1,1 0,-1 1,0-1,0 1,1-1,-1 0,0 1,1-1,-1 0,0 1,1-1,-1 0,0 1,1-1,-1 0,1 0,-1 1,1-1,-1 0,1 0,-1 0,0 0,1 0,-1 0,1 0,-1 0,1 0,-1 0,2 0,31 2,-29-2,40 0,180-5,-220 4,1 1,-1-1,1 0,-1 0,1-1,-1 1,0-1,6-3,5-5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0:10.30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11,'1'-1,"1"0,0-1,0 1,0 0,0 0,0 1,0-1,1 0,-1 1,0-1,0 1,0-1,1 1,-1 0,0 0,0 0,1 1,-1-1,0 0,0 1,0-1,1 1,-1 0,0 0,3 2,6 2,1 1,-2 1,13 8,77 65,165 172,-63-54,-147-150,110 76,-148-113,0-1,19 8,-29-16,-1 1,1-1,-1 0,1-1,0 1,0-1,0-1,-1 1,10-1,3-4</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7:10.77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1,'34'-1,"-1"2,1 2,-1 1,43 11,-65-13,0 2,0 0,-1 0,1 1,-1 0,0 1,-1 0,0 1,0 0,0 0,0 1,-1 0,-1 0,0 1,0 0,9 15,-12-15,0 0,0 0,-1 1,0 0,-1-1,0 1,0 0,-1 14,-4 86,0-48,3-53,-1 1,0-1,0 0,-1 1,0-1,0 0,-1 0,-1 0,1 0,-1-1,-1 1,0-1,0 0,0 0,-1-1,0 0,-1 0,1 0,-1-1,-1 0,1 0,-14 7,-36 20,33-22</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7:15.901"/>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25,'1'-2,"-1"1,1 0,-1 0,1 0,-1 0,1 0,-1 0,1 0,0 0,0 1,0-1,-1 0,1 0,0 1,0-1,0 0,0 1,0-1,0 1,0-1,0 1,1 0,-1-1,0 1,0 0,0 0,2 0,37-5,-35 5,3 0,0 0,1 0,-1 1,0 0,0 0,0 1,0 0,0 1,0-1,0 2,-1-1,1 1,-1 0,0 1,0-1,0 1,-1 1,0-1,0 1,0 0,-1 1,0-1,8 15,-5-8,-1 1,-1 1,0-1,-1 1,-1 0,0 0,-1 0,0 0,-2 1,1-1,-3 30,0-40,0-1,0 1,0-1,-1 0,0 1,0-1,0 0,0 0,0 0,-1-1,0 1,0 0,0-1,0 0,0 0,-1 0,1 0,-1 0,0-1,0 0,0 1,0-2,0 1,-6 2,-5 1,0-1,-1 0,1-1,-1 0,-29 0,18-4,4-4</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7:16.381"/>
    </inkml:context>
    <inkml:brush xml:id="br0">
      <inkml:brushProperty name="width" value="0.05" units="cm"/>
      <inkml:brushProperty name="height" value="0.05" units="cm"/>
      <inkml:brushProperty name="color" value="#AB008B"/>
      <inkml:brushProperty name="ignorePressure" value="1"/>
    </inkml:brush>
  </inkml:definitions>
  <inkml:trace contextRef="#ctx0" brushRef="#br0">251 1,'0'4,"-1"0,1 0,-1 0,0 1,-1-1,1 0,-1-1,0 1,0 0,0 0,0-1,0 1,-1-1,0 0,-3 4,-9 7,-32 25,8-7,23-18,2 2,0 0,0 1,2 0,-18 31,26-42,2 1,-1 0,1 0,-1 0,2 0,-1 0,1 0,0 0,1 8,0-10,0-1,1 1,0-1,0 1,0-1,0 1,1-1,0 0,0 1,0-1,0 0,1 0,0-1,0 1,4 4,0-2,-1 0,1-1,1 0,-1-1,0 1,1-1,0-1,15 5,72 15,-85-20,24 3,-1-2,1-1,0-1,0-2,0-2,-1-1,47-9,-39 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7:16.997"/>
    </inkml:context>
    <inkml:brush xml:id="br0">
      <inkml:brushProperty name="width" value="0.05" units="cm"/>
      <inkml:brushProperty name="height" value="0.05" units="cm"/>
      <inkml:brushProperty name="color" value="#AB008B"/>
      <inkml:brushProperty name="ignorePressure" value="1"/>
    </inkml:brush>
  </inkml:definitions>
  <inkml:trace contextRef="#ctx0" brushRef="#br0">493 1,'-7'1,"0"1,0 0,1 0,-1 1,0-1,1 1,-8 6,-57 34,58-35,-18 12,1 1,0 1,2 2,1 0,1 3,1 0,1 1,2 1,1 1,-23 43,37-58,1 1,0-1,1 1,1 0,0 1,1-1,-1 28,4-33,0 0,1 0,0-1,1 1,0 0,1-1,0 1,0-1,1 0,1 0,-1 0,11 14,-8-13,0-1,1-1,0 1,0-2,1 1,0-1,1 0,0-1,0 0,0 0,1-2,0 1,0-1,0 0,1-1,0-1,-1 0,1 0,1-2,16 2,-5-3</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7:20.61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5,'0'-1,"0"1,1 0,-1-1,0 1,0 0,1 0,-1-1,0 1,1 0,-1 0,0-1,1 1,-1 0,0 0,1 0,-1 0,0 0,1-1,-1 1,0 0,1 0,-1 0,1 0,-1 0,0 0,1 0,-1 0,1 0,-1 1,0-1,1 0,-1 0,0 0,1 1,6 12,-2 22,-5-34,0 83,-2-59,2-1,4 42,-3-62,1 0,-1 0,1-1,-1 1,1 0,0-1,0 1,1-1,-1 0,1 0,0 0,-1 0,1 0,0-1,1 1,-1-1,0 0,1 0,0 0,-1 0,1 0,0-1,5 2,12 3,0-1,0-1,26 1,-28-3,-13-1,5 1,0-1,0 0,0-1,0 0,18-3,-11-2</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7:21.04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47,'13'-4,"8"-1,4 0,3 1,0 1,4 1,1 1,-1 0,1 1,5 1,3-1,4-4,2-2,1 1,-3 1,-9 1</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7:21.422"/>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1,'8'12,"4"9,-2 4,3 3,-2 0,3 0,-3-6</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7:21.780"/>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1,'9'4,"2"5,-1 6,-1 9,-3 3,2 3,0-1,-2-1,-2 0,-1-2,-2-9,0-7</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7:22.435"/>
    </inkml:context>
    <inkml:brush xml:id="br0">
      <inkml:brushProperty name="width" value="0.05" units="cm"/>
      <inkml:brushProperty name="height" value="0.05" units="cm"/>
      <inkml:brushProperty name="color" value="#AB008B"/>
      <inkml:brushProperty name="ignorePressure" value="1"/>
    </inkml:brush>
  </inkml:definitions>
  <inkml:trace contextRef="#ctx0" brushRef="#br0">586 177,'3'1,"1"0,-1 1,0-1,1-1,-1 1,1 0,0-1,-1 0,1 0,-1 0,1 0,-1 0,1-1,-1 0,1 0,-1 0,1 0,-1 0,0-1,0 1,1-1,-1 0,0 0,0 0,-1 0,1 0,0-1,-1 0,0 1,4-5,-4 4,0 0,0 0,0 0,0 1,-1-2,1 1,-1 0,0 0,0 0,0-1,0 1,0 0,-1-1,0 1,0-1,1 1,-2 0,1-1,0 1,-1-1,0 1,0 0,0-1,0 1,0 0,0 0,-1 0,0 0,0 0,1 0,-5-4,0 3,0-1,-1 1,1-1,-1 2,0-1,0 1,-1 0,1 1,-1 0,1 0,-1 0,0 1,1 0,-1 1,0-1,0 2,0-1,1 1,-1 0,0 1,1-1,-1 2,1-1,-1 1,1 0,0 1,0-1,1 1,-9 6,-44 56,42-46,-34 33,45-48,-1 1,0-1,-1 0,1-1,-1 0,0 0,0 0,0-1,-12 3,8-4,-1 0,1 0,-1-1,0-1,1 0,-1-1,0 0,-14-4,19 3,1 0,-1 0,1-1,0 0,0 0,0-1,0 0,1 0,-1 0,1-1,0 0,0 0,1-1,-7-7,-1-9</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7:23.700"/>
    </inkml:context>
    <inkml:brush xml:id="br0">
      <inkml:brushProperty name="width" value="0.05" units="cm"/>
      <inkml:brushProperty name="height" value="0.05" units="cm"/>
      <inkml:brushProperty name="color" value="#AB008B"/>
      <inkml:brushProperty name="ignorePressure" value="1"/>
    </inkml:brush>
  </inkml:definitions>
  <inkml:trace contextRef="#ctx0" brushRef="#br0">59 10,'142'0,"-170"0,3-1,-1 1,1 2,0 0,-46 10,71-11,0-1,0 0,0 0,0 0,0 0,0 0,0 0,0 0,0 0,0 0,0 0,0 0,0 0,0 0,0 0,0 0,0 0,0 0,0 1,0-1,1 0,-1 0,0 0,0 0,0 0,-1 0,1 0,0 0,0 0,0 0,0 0,0 0,0 0,0 1,0-1,0 0,0 0,0 0,0 0,0 0,0 0,0 0,0 0,0 0,0 0,0 0,14 2,19-2,273-20,-445 21,65-1,58-1,21 1,176 0,-419 0,228 0,15-4,8-1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0:10.640"/>
    </inkml:context>
    <inkml:brush xml:id="br0">
      <inkml:brushProperty name="width" value="0.05" units="cm"/>
      <inkml:brushProperty name="height" value="0.05" units="cm"/>
      <inkml:brushProperty name="color" value="#AB008B"/>
      <inkml:brushProperty name="ignorePressure" value="1"/>
    </inkml:brush>
  </inkml:definitions>
  <inkml:trace contextRef="#ctx0" brushRef="#br0">834 1,'-21'29,"-14"18,-15 9,-11 8,-7 1,-5 2,-7-2,-2-4,1-3,1-5,10-5,14-9,11-9,13-11</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7:25.20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1,'4'0,"5"0,6 0,5 0,2 0,2 0,5 0,2 0,4 0,4 0,0 0,-3 0,-3 0,-3 0,-3 0,-5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7:25.98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1,'0'12,"0"13,0 10,0 3,0 4,4 3,2-2,-1-5,-1-3,-1-5,3-7,5-7,0-11,-1-6</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7:26.447"/>
    </inkml:context>
    <inkml:brush xml:id="br0">
      <inkml:brushProperty name="width" value="0.05" units="cm"/>
      <inkml:brushProperty name="height" value="0.05" units="cm"/>
      <inkml:brushProperty name="color" value="#AB008B"/>
      <inkml:brushProperty name="ignorePressure" value="1"/>
    </inkml:brush>
  </inkml:definitions>
  <inkml:trace contextRef="#ctx0" brushRef="#br0">586 343,'15'-7,"-1"-1,0 0,-1-1,0-1,0 0,22-23,-31 29,-1 0,0 1,0-1,-1-1,1 1,-1 0,0 0,0-1,-1 0,1 1,-1-1,0 0,0 0,0 1,-1-1,0 0,0 0,0 0,0 0,-1 0,0 1,0-1,0 0,-1 1,1-1,-1 0,-4-6,0 1,-1 1,1 1,-2-1,1 1,-1 0,0 1,-1-1,1 2,-2-1,-11-5,13 7,0 1,0 0,-1 0,1 1,-1 0,0 1,0 0,0 0,0 1,0 0,0 0,-18 2,22 0,0 1,1-1,-1 1,0 0,1 0,-1 1,1-1,-1 1,1 0,0 0,0 0,-3 4,-42 53,12-14,26-35,0-1,-1 0,0 0,-1-2,1 1,-2-2,1 0,-1 0,0-1,-1-1,0 0,1-1,-1-1,-1 0,1-1,0-1,0 0,-1-1,1-1,-28-4,21-1</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7:27.114"/>
    </inkml:context>
    <inkml:brush xml:id="br0">
      <inkml:brushProperty name="width" value="0.05" units="cm"/>
      <inkml:brushProperty name="height" value="0.05" units="cm"/>
      <inkml:brushProperty name="color" value="#AB008B"/>
      <inkml:brushProperty name="ignorePressure" value="1"/>
    </inkml:brush>
  </inkml:definitions>
  <inkml:trace contextRef="#ctx0" brushRef="#br0">46 11,'4'-2,"1"1,-1-1,1 1,0-1,-1 1,1 0,0 1,0-1,0 1,0 0,-1 1,1-1,0 1,0 0,-1 0,8 2,-9-2,-1 0,0 0,0 0,0 1,0-1,0 1,0-1,0 1,-1-1,1 1,0 0,-1 0,1 0,-1 0,0 0,0 0,0 0,0 1,0-1,0 0,0 0,-1 1,1-1,-1 1,0-1,0 0,0 1,0-1,0 1,0-1,-1 0,1 1,-1-1,-1 4,1-1,-1 0,0-1,0 0,0 1,0-1,-1 0,0 0,0 0,0-1,0 1,-5 3,-43 29,41-30,1-1,0 1,0 1,1 0,-14 14,21-20,0 0,0 0,0 0,0 0,0 0,0 0,0 1,1-1,-1 0,0 1,1-1,-1 1,1-1,-1 1,1-1,0 1,0-1,-1 1,1-1,0 1,0-1,1 1,-1-1,0 1,1 2,1-3,-1 1,0 0,1-1,-1 0,1 1,0-1,-1 0,1 0,0 0,0 0,0 0,0 0,0 0,0-1,0 1,2-1,12 3,-1-1,1-1,26-1,12-5,92-20,-57 8,-65 13</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7:28.88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0,'23'1,"0"2,0 0,-1 1,1 2,-1 0,0 1,-1 1,0 2,0 0,34 22,-16-6,-1 3,-1 1,-2 1,39 44,-53-51,-1 1,-2 1,0 0,-2 1,-1 1,-1 1,-1 0,-2 0,-1 2,-1-1,-2 1,0 0,-3 0,2 48,-1 41,-18 194,10-294,-1 1,0-1,-1-1,-10 24,11-34,0 0,-1 0,1 0,-2-1,1 0,-1 0,0 0,-1-1,0 0,-13 11,2-10,4-8</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7:29.380"/>
    </inkml:context>
    <inkml:brush xml:id="br0">
      <inkml:brushProperty name="width" value="0.05" units="cm"/>
      <inkml:brushProperty name="height" value="0.05" units="cm"/>
      <inkml:brushProperty name="color" value="#AB008B"/>
      <inkml:brushProperty name="ignorePressure" value="1"/>
    </inkml:brush>
  </inkml:definitions>
  <inkml:trace contextRef="#ctx0" brushRef="#br0">394 395,'-18'-3,"1"2,-1 1,0 0,0 1,0 1,1 0,-1 1,1 2,-1-1,2 2,-1 0,0 1,1 1,1 1,-1 0,1 0,-24 22,32-24,0 1,0 1,0-1,1 1,0 0,1 1,0-1,-5 13,9-20,0 1,0-1,0 1,1 0,-1-1,1 1,-1 0,1-1,0 1,0 0,0 0,0-1,1 1,-1 0,1-1,0 1,-1 0,1-1,0 1,1-1,-1 1,0-1,1 0,-1 0,1 1,0-1,0 0,0 0,0-1,0 1,0 0,0-1,0 1,1-1,-1 0,5 2,5 2,1-2,0 1,0-1,0-1,0-1,0 0,0 0,0-1,0-1,19-3,-16 2,-1-2,1 0,-1 0,0-2,0 0,-1 0,1-1,15-12,-23 15,0-2,-1 1,1-1,-1 0,0 0,-1-1,1 0,-2 0,1 0,-1-1,0 1,0-1,-1 0,0 0,0 0,-1-1,0 1,-1-1,1 1,-2-1,1 1,-1-1,-1 1,1-1,-1 0,-1 1,0 0,0-1,-1 1,0 0,-5-11,-4-4,-1 2,-1-1,-1 2,-1 0,-23-24,-101-82,38 36,96 84</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7:29.716"/>
    </inkml:context>
    <inkml:brush xml:id="br0">
      <inkml:brushProperty name="width" value="0.05" units="cm"/>
      <inkml:brushProperty name="height" value="0.05" units="cm"/>
      <inkml:brushProperty name="color" value="#AB008B"/>
      <inkml:brushProperty name="ignorePressure" value="1"/>
    </inkml:brush>
  </inkml:definitions>
  <inkml:trace contextRef="#ctx0" brushRef="#br0">24 1,'0'29,"0"18,0 9,-4 4,-2-1,1-5,1-9,1-7,1-10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7:30.129"/>
    </inkml:context>
    <inkml:brush xml:id="br0">
      <inkml:brushProperty name="width" value="0.05" units="cm"/>
      <inkml:brushProperty name="height" value="0.05" units="cm"/>
      <inkml:brushProperty name="color" value="#AB008B"/>
      <inkml:brushProperty name="ignorePressure" value="1"/>
    </inkml:brush>
  </inkml:definitions>
  <inkml:trace contextRef="#ctx0" brushRef="#br0">863 425,'19'-25,"-1"0,-1-1,-2 0,25-57,-37 74,-1 0,1 0,-2 0,1-1,-1 1,0 0,-1 0,-2-19,1 22,-1-1,1 0,-2 0,1 1,-1-1,0 1,0 0,0 0,-1 0,0 0,0 1,-1 0,-6-7,6 7,0 1,-1-1,1 1,-1 0,0 1,0-1,0 1,-1 0,1 1,-1 0,1 0,-1 0,-13-1,10 2,0 1,0 1,0 0,-1 0,1 1,0 0,0 1,-14 5,-3 5,0 0,1 2,0 1,2 1,-31 27,2 2,10-8,-81 55,108-83,0-1,-1-1,1 0,-2-1,1-1,-1-1,0 0,0-1,-27 2,-45-5,53-2</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7:30.631"/>
    </inkml:context>
    <inkml:brush xml:id="br0">
      <inkml:brushProperty name="width" value="0.05" units="cm"/>
      <inkml:brushProperty name="height" value="0.05" units="cm"/>
      <inkml:brushProperty name="color" value="#AB008B"/>
      <inkml:brushProperty name="ignorePressure" value="1"/>
    </inkml:brush>
  </inkml:definitions>
  <inkml:trace contextRef="#ctx0" brushRef="#br0">3 40,'4'-5,"1"1,0 0,1 0,-1 0,1 0,-1 1,1 0,10-4,-15 7,1-1,-1 1,0 0,0-1,1 1,-1 0,0 0,0 0,1 0,-1 0,0 1,0-1,1 0,-1 0,0 1,0-1,0 1,1-1,1 2,-2 0,1-1,-1 1,0 0,0-1,0 1,0 0,0 0,0 0,-1-1,1 1,0 0,-1 0,0 0,1 0,-1 0,0 0,0 2,0 2,0 0,-1 0,1 0,-1 0,0-1,-1 1,1 0,-1-1,0 1,-4 5,-33 49,29-48,1 1,1 0,-8 17,15-29,1 0,-1 1,1-1,0 0,0 0,-1 1,1-1,0 0,0 0,0 1,0-1,1 0,-1 0,0 1,0-1,1 0,-1 0,1 1,-1-1,1 0,-1 0,1 0,0 0,0 0,-1 0,1 0,0 0,0 0,0 0,0-1,0 1,0 0,0-1,0 1,0-1,1 1,-1-1,0 1,0-1,1 0,-1 1,2-1,9 3,0-1,0 0,18 0,-23-2,291-1,-263-3,-10-3</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7:32.679"/>
    </inkml:context>
    <inkml:brush xml:id="br0">
      <inkml:brushProperty name="width" value="0.05" units="cm"/>
      <inkml:brushProperty name="height" value="0.05" units="cm"/>
      <inkml:brushProperty name="color" value="#AB008B"/>
      <inkml:brushProperty name="ignorePressure" value="1"/>
    </inkml:brush>
  </inkml:definitions>
  <inkml:trace contextRef="#ctx0" brushRef="#br0">281 164,'10'-1,"0"0,-1-1,1 0,-1-1,10-4,16-4,474-115,-501 124,-1 0,1 0,0 0,0 1,-1 0,16 1,-21 0,0 1,0-1,0 1,0-1,0 1,0 0,0 0,0 0,0 0,0 0,-1 0,1 0,0 1,-1-1,1 1,-1-1,1 1,-1 0,0-1,0 1,0 0,0 0,0 0,0 0,0 0,0 2,8 21,1-1,1 0,1-1,1 0,29 37,-13-22,-2 0,40 76,-56-90,-1 0,-1 1,-1 0,-1 0,-2 1,5 43,5 252,19 167,-19-356,-5 1,-12 207,-10-220,-1 39,13-156,0 0,0 1,0-1,0 0,-1 0,1 0,-1 1,0-1,1 0,-2 0,1 0,0 0,0 0,-1-1,0 1,0 0,0-1,0 1,0-1,0 1,0-1,-1 0,1 0,-1 0,0 0,1-1,-1 1,0-1,0 0,-6 2,-32 13,-1-2,-74 14,-95 4,129-21,-25 4,-547 55,637-69,12-2</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0:11.00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152 1,'-9'12,"0"0,0 0,1 1,1 0,-11 27,6-14,-3 10,1 1,2 0,1 1,2 0,2 0,2 1,1 0,2 0,4 59,-2-94,0 1,1-1,0 0,0 0,0 0,0 1,0-1,1 0,0-1,0 1,0 0,0 0,1-1,-1 1,1-1,0 0,0 0,0 0,0 0,1-1,-1 1,1-1,0 0,-1 0,1 0,0 0,0-1,0 1,1-1,-1 0,8 0,12 2</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8:03.847"/>
    </inkml:context>
    <inkml:brush xml:id="br0">
      <inkml:brushProperty name="width" value="0.05" units="cm"/>
      <inkml:brushProperty name="height" value="0.05" units="cm"/>
      <inkml:brushProperty name="color" value="#AB008B"/>
      <inkml:brushProperty name="ignorePressure" value="1"/>
    </inkml:brush>
  </inkml:definitions>
  <inkml:trace contextRef="#ctx0" brushRef="#br0">98 0,'1'1,"0"-1,0 1,0-1,0 1,0-1,0 1,0-1,0 1,0 0,0 0,0-1,-1 1,1 0,0 0,-1 0,1 0,0 0,-1 0,1 0,-1 0,1 0,-1 0,0 0,1 1,-1-1,0 0,0 2,5 37,-5-35,0 16,-1 0,-1 0,-7 36,4-32,1 1,0 26,4-6,2-22,-2 1,-1-1,-7 39,7-57,0 0,-1 0,0 0,0-1,0 1,-1-1,1 1,-1-1,-1 0,1 0,-1-1,0 1,0-1,0 1,0-1,-1-1,0 1,0-1,-10 6,1-3</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8:05.266"/>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1,'4'0,"0"0,0 1,-1 0,1-1,0 1,-1 0,1 1,-1-1,1 1,-1-1,0 1,1 0,-1 1,0-1,0 0,-1 1,1-1,2 4,4 6,0 0,-1 1,9 17,8 12,9 9,-17-24,2-1,37 42,-49-62,0-1,0 0,1 0,-1 0,1-1,0 0,0-1,0 0,1 0,-1 0,1-1,13 1,12 0,65-2,-69-2,5-2,-1-2,1-1,-1-2,65-23,24-6,-1 2,30-7,-129 38</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8:14.21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1 196,'121'-13,"221"2,-311 11,314-24,-59 1,24 19,106-3,43-15,202-13,-543 27,392-17,-101 12,116 2,-237 42,96 62,-266-60,-73-17,-1 2,0 1,-1 3,55 37,-54-32,-31-20,-1 2,0-1,0 1,-1 1,-1 0,0 1,0 0,15 23,-23-31,0 0,1 0,-1 0,0 0,1 0,5 4,5 1</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8:14.91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1124 0,'0'58,"-3"0,-14 81,0-36,-20 85,37-184,-1-1,0 1,0-1,0 1,-1-1,1 0,-1 1,0-1,0 0,0 0,0 0,0 0,-1-1,0 1,1 0,-1-1,0 0,0 0,0 0,0 0,0 0,-1-1,1 1,-1-1,1 0,-1 0,1 0,-1 0,1-1,-1 1,0-1,1 0,-1 0,-4-1,-321-6,299 4,0-1,0-2,0 0,-43-17,-109-55,115 45,-58-26,85 50,22 8</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8:32.68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14,'1'-1,"-1"1,0-1,1 0,-1 0,0 1,1-1,-1 0,1 1,-1-1,1 0,-1 1,1-1,0 1,-1-1,1 1,0-1,-1 1,1 0,0-1,-1 1,1 0,0-1,0 1,-1 0,1 0,0 0,0 0,1 0,-1 0,1 1,0-1,-1 1,1 0,-1 0,0-1,1 1,-1 0,0 1,1-1,-1 0,0 0,1 2,6 8,0 1,11 22,-14-24,-1-3,0 0,1 0,0 0,0 0,0-1,1 0,0 0,10 8,-13-12,1 0,0 0,-1 0,1 0,0-1,0 0,0 0,0 0,0 0,0-1,0 1,1-1,-1 0,0 0,0 0,0-1,0 0,0 0,5-1,4-3,-1 0,-1-1,1-1,-1 1,0-2,17-14,-20 15,0 0,0 1,1 0,0 0,0 1,0 0,1 0,-1 1,1 1,0-1,17-2,-15 5,1 1,-1 0,0 1,1 0,-1 1,20 5,-2 3,37 17,-52-20,-6-3,-1-1,1 0,0-1,-1 0,1 0,0-1,0 0,0-1,1 1,-1-2,0 1,13-4,0-2,0-1,-1-1,38-18,-41 17,1 1,0 1,1 1,-1 0,1 2,34-4,-39 7,-1 1,0 0,0 1,0 1,0 0,0 0,-1 2,1 0,-1 0,21 11,48 34,-51-29,-1-2,56 24,-78-39,1 0,0 0,0 0,1-1,-1-1,0 0,1 0,-1-1,0 0,1 0,-1-1,1 0,-1-1,17-5,-17 3,-1-1,1 0,-1 0,0 0,-1-1,1 0,8-10,-9 9,0 0,0 0,1 1,0 0,1 1,16-9,-18 11,0 1,1 0,-1 0,0 1,1 0,-1 0,1 1,-1 0,1 0,-1 1,1 0,-1 0,13 4,2 3,-1 1,0 1,22 14,-17-9,34 14,-38-20,0-1,1-1,0-1,0 0,42 3,-63-9,0 0,0 0,0 0,0 0,0 0,0 0,0-1,0 1,0-1,-1 1,1-1,0 0,0 0,0 0,-1 0,1 0,0 0,-1 0,1 0,-1-1,3-2,-2 1,0-1,-1 0,0 1,1-1,-1 0,0 0,-1 0,1-5,0 5,-1 0,1 0,0 0,0-1,0 1,0 0,1 1,-1-1,1 0,4-5,-5 7,1 1,0-1,0 1,0 0,0 0,0-1,0 1,0 1,1-1,-1 0,0 0,0 1,1 0,-1-1,0 1,1 0,-1 0,0 0,5 1,47 10,-51-10,141 39,-100-31</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8:34.868"/>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51,'12'20,"0"-1,1-1,1 0,1-1,0 0,1-1,32 24,-42-36,1 1,0-1,0-1,0 1,0-1,0 0,1-1,0 0,-1 0,1 0,0-1,0-1,0 1,-1-1,1 0,0-1,0 0,0 0,0-1,12-4,7-4,-1-2,0-1,0-1,29-22,-18 13,-25 15,21-13,0 1,60-24,-82 39,1 1,0 1,1 0,-1 1,0 0,1 1,-1 0,1 1,-1 0,1 1,-1 1,19 4,16 8,53 26,-71-27,1-1,0-1,1-2,0-1,44 6,-60-12,1-1,0-1,0 0,-1-1,1-1,0 0,-1-1,0 0,0-2,0 0,15-7,39-24,-40 20,1 0,57-19,-77 32,0 0,0 1,1 0,-1 1,1 0,-1 1,1 0,-1 1,1 0,-1 0,0 1,1 1,11 3,74 37,-76-32,1-2,0 1,0-2,1-1,0-1,0-1,45 5,-29-9,0-3,0 0,-1-3,1-1,-1-1,-1-2,1-2,-1-2,48-23,-72 30,0 0,0 1,1 1,-1 0,1 0,0 2,0-1,0 2,1 0,-1 0,0 1,0 1,1 0,-1 1,0 0,21 7,24 11,142 43,-163-54,0-2,0-1,61 2,-87-8,15 0,35-4,-52 3,0-1,-1 0,1 0,-1-1,0 0,0-1,15-8,-12 6,0 0,1 0,-1 1,1 0,0 1,1 1,-1 0,25-3,-13 5,0 1,0 1,45 7,-3 4,94 11,-142-22,0 0,1-2,-1 0,0-1,0-1,31-9,-34 7,-9 2,1 1,0 0,-1 0,1 1,0 0,12-1,-5 4</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8:41.56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0,'1711'0,"-1689"2,-1 0,29 6,28 4,3 1,-60-9,0 0,27 1,-4-6,-33-1,0 2,0-1,0 2,0-1,0 1,21 6,-30-7,-1 1,1 0,0 0,-1 0,1 0,0 1,-1-1,1 0,-1 1,0-1,1 1,-1-1,0 1,0-1,2 4,3 10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8:43.96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27,'23'-7,"1"1,0 1,47-2,76 6,-84 2,134 12,6-1,-65-11,622 13,-666-10,22 1,177 29,-112 2,-177-35,1 0,0 0,-1 1,1-1,0 1,-1 0,0 0,6 4,2 6</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57.61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1,'0'4,"0"5,0 6,0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57.96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0:11.360"/>
    </inkml:context>
    <inkml:brush xml:id="br0">
      <inkml:brushProperty name="width" value="0.05" units="cm"/>
      <inkml:brushProperty name="height" value="0.05" units="cm"/>
      <inkml:brushProperty name="color" value="#AB008B"/>
      <inkml:brushProperty name="ignorePressure" value="1"/>
    </inkml:brush>
  </inkml:definitions>
  <inkml:trace contextRef="#ctx0" brushRef="#br0">720 0,'-67'0,"-42"5,-15 0,1 5,8 0,13-2,22-2</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2:31.40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187 0,'-1'20,"1"-2,0 1,1-1,7 37,-7-49,1-1,0 1,0-1,1 1,0-1,0 0,0 0,0 0,1 0,0 0,0-1,0 0,1 1,-1-2,1 1,7 4,-4-4,0 0,0 0,0 0,1-1,0-1,-1 1,1-2,0 1,0-1,0 0,0-1,0 0,1 0,-1-1,0-1,-1 1,1-1,0-1,16-6,-18 6,0-1,0 1,-1-1,1 0,-1-1,0 0,0 0,-1 0,0 0,0-1,0 0,0 0,-1-1,0 1,0-1,-1 0,0 1,0-2,-1 1,0 0,0-1,0 1,0-15,-1 10,0-15,-4 25,-5 15,0 7,0-1,1 1,1 0,0 1,2 0,1-1,0 1,1 41,2-9,-11 98,6-125,0-1,-2 1,0-1,-2 0,-21 42,15-39,2-2,-1-1,-1 0,-1-1,-25 29,36-47,0-1,0 0,-1 0,0-1,1 0,-2 0,1 0,0 0,-1-1,1 0,-1-1,0 0,0 0,0 0,0-1,0 0,0 0,0 0,-1-1,1 0,0-1,-13-2,10 0,0 0,0 0,1-1,-1 0,1-1,0 0,-14-10,18 11,0 0,0 0,0 0,1-1,-1 0,1 0,0 0,0 0,1-1,0 1,0-1,0 0,-2-7,2-9</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5:05.34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102 171,'1'0,"0"1,0-1,0 1,0-1,0 1,0-1,-1 1,1 0,0-1,0 1,0 0,-1 0,1 0,0 0,-1 0,1 0,-1-1,1 1,-1 0,0 1,1-1,-1 0,0 0,0 0,1 0,-1 2,4 36,-4-34,5 404,-7-233,2-27,-3-191,-2 0,-2 0,-2 1,-27-79,19 68,2-1,-10-71,19 59,3 1,5-68,-1 125,-1 0,1 1,1-1,0 0,-1 1,2 0,-1-1,1 1,0 0,0 0,1 1,0-1,7-7,-4 5,1 1,-1 0,2 1,-1-1,1 2,0-1,0 1,11-3,5-1,0 1,1 1,0 1,0 2,1 0,28 1,-33 3,1 1,-1 1,0 1,0 0,-1 2,1 1,-1 1,0 0,0 2,-1 0,29 19,-37-20,-1 0,0 1,0 1,-1-1,0 2,-1-1,0 2,10 15,-13-17,-1-1,-1 1,0 0,0 0,-1 1,-1-1,1 1,-2-1,1 1,-2 0,1-1,-2 12,1-16,-1 1,-1-1,1 0,-1 0,0 1,0-1,0-1,-1 1,0 0,0 0,-8 9,3-7,1 1,-1-2,0 1,-1-1,0-1,-13 8,-4 0,-1-1,-1-2,0 0,-37 7,17-7,0-3,-1-2,0-2,0-2,-53-5,153 1,-30 1,-1 0,1 1,38 6,-53-5,1 0,-1 1,0-1,-1 2,1-1,0 1,-1-1,1 2,-1-1,0 1,0-1,0 1,0 1,-1-1,0 1,0-1,0 1,4 8,0 2,0 1,-2 0,0 0,-1 0,6 33,3 85,-13-115,-1-12,1 0,-1-1,2 1,-1 0,1 0,0-1,0 1,1-1,4 9,-5-12,0-1,0 1,0-1,0 0,0 1,1-1,-1 0,1 0,0-1,-1 1,1-1,0 1,0-1,0 0,0 0,0 0,0 0,0 0,0-1,1 0,-1 0,4 0,23-2</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5:05.96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12,'0'-4,"4"-2,6 5,0 2</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5:06.313"/>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1,'0'0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5:06.844"/>
    </inkml:context>
    <inkml:brush xml:id="br0">
      <inkml:brushProperty name="width" value="0.05" units="cm"/>
      <inkml:brushProperty name="height" value="0.05" units="cm"/>
      <inkml:brushProperty name="color" value="#AB008B"/>
      <inkml:brushProperty name="ignorePressure" value="1"/>
    </inkml:brush>
  </inkml:definitions>
  <inkml:trace contextRef="#ctx0" brushRef="#br0">3 7,'-1'46,"0"-8,5 70,-3-103,-1-1,1 0,1 0,-1 0,0 0,1-1,0 1,0 0,0-1,1 1,-1-1,1 0,0 0,-1 0,5 3,-1-1,0-1,0 0,1-1,-1 1,1-1,0 0,14 3,0-1,1-2,0 0,0-2,40-1,-43-1,0-1,0-1,-1-1,1 0,-1-1,0-1,0-1,-1-1,33-19,-40 21,0-1,-1-1,0 1,0-2,0 1,-1-1,-1 0,0-1,0 0,0 0,-2-1,1 1,-1-1,-1 0,0-1,5-22,-3-20,-5 55,1 0,-1 0,0 0,1 0,-1 0,0 1,0-1,0 0,0 1,0-1,1 4,39 73,-3 2,40 127,-62-152,-2 0,-2 1,-3 1,3 111,-12-155,0-1,-1 0,-1 0,0-1,0 1,-1 0,-1-1,0 1,0-1,-1 0,-1 0,0-1,0 0,-1 0,0 0,-1-1,0 0,-1 0,1-1,-2 0,1-1,-1 0,0 0,0-1,-1-1,0 1,0-2,0 0,-24 6,25-8,-1 1,1-2,-1 0,1 0,-1-1,0 0,1-1,-1 0,0 0,1-1,-13-4,11 1,-1-1,1 0,0 0,1-1,-1-1,1 0,1 0,-12-12,-18-21</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5:07.31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176 1,'-2'31,"-3"1,0-1,-2 0,-1 0,-22 52,2-4,-41 196,60-219,2 1,2 112,5-163,0-1,1 0,-1 0,1 0,0 0,1 0,-1-1,1 1,0 0,0-1,1 1,4 6,-4-7,0-1,0 0,1 0,-1-1,1 1,-1-1,1 0,0 0,0 0,0 0,0-1,0 0,1 1,-1-1,5 0,43 4,3-3</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5:07.646"/>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6,'13'-4,"3"3,4 5,-1 11,-5 15,-4 15,-4 12,-3 9,-2 6,-1 2,-1-2,-4-9,-1-8,4-12,7-18,2-14</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5:08.113"/>
    </inkml:context>
    <inkml:brush xml:id="br0">
      <inkml:brushProperty name="width" value="0.05" units="cm"/>
      <inkml:brushProperty name="height" value="0.05" units="cm"/>
      <inkml:brushProperty name="color" value="#AB008B"/>
      <inkml:brushProperty name="ignorePressure" value="1"/>
    </inkml:brush>
  </inkml:definitions>
  <inkml:trace contextRef="#ctx0" brushRef="#br0">963 420,'20'-21,"0"-1,32-45,-46 57,0 0,0-1,-1 0,0 1,-1-2,0 1,-1 0,-1-1,4-23,-6 30,0-1,-1 1,1 0,-1-1,0 1,0 0,0 0,-1-1,0 1,0 0,0 1,-1-1,0 0,0 1,-3-5,0 2,0 1,-1 0,1 0,-1 1,0 0,-1 0,1 0,-14-5,2 3,-1 0,0 1,0 1,0 1,-1 1,0 0,-22 1,34 2,-1 0,1 1,0 0,1 0,-1 1,0 0,0 1,1-1,-1 2,1-1,0 1,0 1,0-1,1 1,-1 1,-9 9,-33 27,-167 134,175-145,-2-2,0-2,-64 27,103-52,-9 4,-1 0,1-1,-24 5,36-10,0 1,0-1,0 1,-1-1,1 0,0 1,0-1,0 0,-1-1,1 1,0 0,0-1,0 1,0-1,-1 0,1 1,0-1,0 0,0 0,1-1,-1 1,0 0,0-1,1 1,-1-1,0 1,1-1,0 0,-1 1,1-1,0 0,-2-4,1-1,1-1,-1 0,1 0,1 0,0-11,1-12</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5:08.72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0,'52'4,"-1"2,1 2,-1 3,-1 2,97 38,-127-42,0 1,0 1,-1 1,-1 0,0 1,-1 1,0 1,-1 0,-1 1,-1 1,0 1,-1 0,0 0,-2 1,0 1,12 33,-13-23,-2 1,-2 0,0 0,-2 0,-2 1,0-1,-2 1,-2-1,-1 1,-1-1,-2 0,-1 0,-1 0,-2-1,-18 40,12-39,-3 0,0-1,-2-1,-1-1,-1-1,-1-1,-2-1,0-1,-2-2,0 0,-2-2,-59 31,66-41</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2:33.241"/>
    </inkml:context>
    <inkml:brush xml:id="br0">
      <inkml:brushProperty name="width" value="0.05" units="cm"/>
      <inkml:brushProperty name="height" value="0.05" units="cm"/>
      <inkml:brushProperty name="color" value="#AB008B"/>
      <inkml:brushProperty name="ignorePressure" value="1"/>
    </inkml:brush>
  </inkml:definitions>
  <inkml:trace contextRef="#ctx0" brushRef="#br0">347 1,'0'0,"1"0,-1-1,1 1,-1 0,0 0,1 0,-1 0,1 0,-1 0,0 0,1 0,-1 0,1 0,-1 0,0 0,1 1,-1-1,1 0,-1 0,0 0,1 0,-1 1,0-1,1 0,-1 0,0 1,1-1,-1 0,0 0,0 1,1-1,-1 0,0 1,1 0,-9 12,0-2,1 0,0 1,2 0,-1 0,1 0,1 1,0-1,1 1,0 0,1 0,1 0,0 1,0-1,3 14,-2-24,0 0,1-1,-1 1,1-1,0 1,0-1,0 1,0-1,0 0,0 0,1 1,-1-1,1 0,0 0,0 0,-1-1,1 1,0 0,0-1,1 1,-1-1,0 0,0 1,1-1,-1 0,1-1,-1 1,1 0,-1-1,1 1,-1-1,1 0,0 0,-1 0,1 0,4-1,1 0,0 0,0 0,0-1,-1 0,1 0,-1-1,1 0,-1 0,0-1,0 0,7-5,-6 1,0 1,-1-1,0 0,-1-1,0 0,0 0,0 0,-1-1,-1 0,0 0,0 0,-1 0,0 0,-1-1,0 1,-1-1,0 0,0 0,-2-11,-4 250,5-152,-3 0,-3 0,-4 0,-20 78,23-127,-2 1,0-2,-2 1,-1-1,-1-1,-1 0,-1-1,-1 0,-2-1,0-1,-1-1,-1-1,-1 0,-24 16,34-28,0-1,0-1,0 0,-1 0,0-1,0-1,0 0,-1-1,-15 3,24-5,0-1,0 0,0 0,0 0,0 0,0 0,0-1,0 0,0 0,0 0,1 0,-1-1,0 1,1-1,-1 0,1 0,0 0,-1 0,1-1,0 0,0 1,1-1,-1 0,1 0,-1-1,1 1,0 0,0-1,0 1,1-1,-1 0,1 1,-1-7,-6-39,8 27</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0:11.694"/>
    </inkml:context>
    <inkml:brush xml:id="br0">
      <inkml:brushProperty name="width" value="0.05" units="cm"/>
      <inkml:brushProperty name="height" value="0.05" units="cm"/>
      <inkml:brushProperty name="color" value="#AB008B"/>
      <inkml:brushProperty name="ignorePressure" value="1"/>
    </inkml:brush>
  </inkml:definitions>
  <inkml:trace contextRef="#ctx0" brushRef="#br0">22 0,'0'33,"0"20,-4 8,-2 7,1 5,1 1,1 1,5 1,7-1,10-4,10-7,8-5,7-9,3-9,-6-11</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8:49.418"/>
    </inkml:context>
    <inkml:brush xml:id="br0">
      <inkml:brushProperty name="width" value="0.05" units="cm"/>
      <inkml:brushProperty name="height" value="0.05" units="cm"/>
      <inkml:brushProperty name="color" value="#AB008B"/>
      <inkml:brushProperty name="ignorePressure" value="1"/>
    </inkml:brush>
  </inkml:definitions>
  <inkml:trace contextRef="#ctx0" brushRef="#br0">81 298,'0'0,"1"0,0 0,0 1,0-1,0 0,-1 1,1-1,0 1,0-1,-1 1,1 0,0-1,-1 1,1 0,-1-1,1 1,-1 0,1-1,-1 1,1 0,-1 0,0 0,1 0,-1 1,8 26,-6-19,8 36,-3 2,-1-1,-3 0,-3 58,8 86,23-27,-19-111,10 101,-24-159,0 0,0-1,0 1,-1 0,0 0,-4-6,-3-9,-3-6,-87-212,86 200,2-1,2-1,2 1,-4-54,9 50,1 0,7-67,-3 97,0 1,1-1,1 1,0 0,0 0,2 0,-1 0,2 1,-1 0,2 0,0 1,12-14,5-2,1 1,2 2,0 1,52-33,-60 45,-1 1,1 0,1 2,0 0,0 1,0 1,1 2,43-5,-39 9,0 1,0 1,0 1,-1 2,1 0,-1 2,-1 1,1 0,-1 2,-1 1,0 1,0 1,-1 1,-1 1,-1 0,0 2,-1 0,0 2,20 26,-33-37,0-1,-1 2,0-1,0 0,-1 1,0 0,-1 0,1 0,-2 0,1 1,0 12,-2-15,-1 0,-1-1,1 1,-1-1,0 1,0-1,-1 1,0-1,0 0,-1 0,1 0,-1 0,-1 0,1 0,-1-1,0 0,-7 8,-8 6,-2 0,-1-2,0 0,-1-2,-1 0,0-1,-29 11,-186 61,198-73,0-1,-1-2,-69 7,111-17,0 0,0 0,-1 0,1 1,0-1,0 0,-1 0,1 0,0 0,-1 0,1 0,0 0,0 0,-1 0,1 0,0 0,-1 0,1 0,0 0,-1 0,1 0,0 0,0 0,-1 0,1-1,0 1,0 0,-1 0,1 0,0 0,0-1,-1 1,1 0,0 0,0 0,0-1,-1 1,1 0,0 0,0-1,0 1,0-1,12-8,25-8,-29 14,0 1,0-1,0 1,1 1,-1-1,1 2,-1-1,9 1,-12 1,-1-1,1 1,-1 1,0-1,0 1,1-1,-1 1,0 0,0 1,-1-1,1 1,0-1,-1 1,0 0,1 1,-1-1,2 4,8 9,-2 1,0 1,-1-1,14 36,18 78,-25-73,-16-52,1 0,1 0,-1 0,1-1,-1 1,2-1,-1 0,1 0,-1 0,1 0,1 0,-1-1,7 5,-5-5,1 0,0-1,-1 1,1-2,0 1,1-1,-1 0,0-1,1 1,13-1,122 0,-141-1,40-1</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8:50.117"/>
    </inkml:context>
    <inkml:brush xml:id="br0">
      <inkml:brushProperty name="width" value="0.05" units="cm"/>
      <inkml:brushProperty name="height" value="0.05" units="cm"/>
      <inkml:brushProperty name="color" value="#AB008B"/>
      <inkml:brushProperty name="ignorePressure" value="1"/>
    </inkml:brush>
  </inkml:definitions>
  <inkml:trace contextRef="#ctx0" brushRef="#br0">2 1,'-2'117,"5"128,-3-241,0-1,1 1,-1-1,1 0,0 1,0-1,0 0,1 1,-1-1,1 0,0 0,0 0,0 0,0-1,0 1,1 0,-1-1,1 0,0 0,0 1,-1-1,1-1,0 1,1 0,-1-1,0 0,0 0,1 0,-1 0,1 0,-1-1,4 1,7 0,0 0,0-1,0-1,0 0,0-1,25-6,-12 0,0-1,0-1,-1-2,-1 0,0-2,26-18,-36 21,-1 1,0-2,-1 0,-1 0,0-2,0 1,-1-1,-1-1,0 0,14-31,-21 38,0-1,-1 1,1-1,-2 1,1-1,-1 1,0-11,0 45,2 0,1 0,11 39,32 81,8 31,-41-115,-3 2,-3 0,-2 0,-4 0,-8 109,4-158,-1 0,0 0,-1-1,0 0,-1 0,-1 0,0 0,-1-1,0 0,-1 0,-1-1,0 0,0-1,-1 0,-1 0,0-1,0 0,-1-1,0-1,-1 1,1-2,-2 0,1-1,-1 0,0-1,0 0,-29 5,27-7,-1-1,0-1,1 0,-1-1,0-1,0 0,1-1,-1-1,1-1,0 0,0-1,-21-10,27 10,-1-1,1 0,0 0,0-1,0 0,1-1,1 0,-1 0,1-1,0 0,1-1,0 1,1-1,0-1,1 1,0-1,0 0,-3-12,3 1,1-1,-3-36,6 13</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8:51.26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149 5,'0'0,"0"-1,0 1,0 0,1 0,-1-1,0 1,0 0,0 0,1-1,-1 1,0 0,0 0,1 0,-1 0,0-1,0 1,1 0,-1 0,0 0,0 0,1 0,-1 0,0 0,1 0,-1 0,0 0,1 0,-1 0,0 0,1 0,-1 0,0 0,0 0,1 0,-1 0,0 0,1 0,-1 0,0 1,0-1,1 0,-1 0,0 0,0 1,0-1,1 0,-1 0,0 0,0 1,0-1,1 0,-1 0,0 1,0-1,0 0,0 1,0-1,0 0,0 1,0-1,0 1,1 22,-9 21,-2-1,-2 0,-32 77,23-70,3 1,-13 61,24-76,2-1,1 1,2 0,1 0,5 35,-2-52,1 0,1 0,1-1,0 0,2 0,0 0,1-1,0 0,2-1,0 1,14 16,-9-16,0-1,1 0,1-1,1-1,0-1,1-1,0 0,1-1,0-1,1-1,0-1,0-1,1 0,33 4,-9-4</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8:51.62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0,'12'21,"5"19,3 11,-2 14,-4 8,-4 4,-4-3,-3-5,-2-7,-1-9,-1-14</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8:51.999"/>
    </inkml:context>
    <inkml:brush xml:id="br0">
      <inkml:brushProperty name="width" value="0.05" units="cm"/>
      <inkml:brushProperty name="height" value="0.05" units="cm"/>
      <inkml:brushProperty name="color" value="#AB008B"/>
      <inkml:brushProperty name="ignorePressure" value="1"/>
    </inkml:brush>
  </inkml:definitions>
  <inkml:trace contextRef="#ctx0" brushRef="#br0">857 325,'42'-10,"1"-1,-1-3,-1-1,54-28,-88 38,0 1,-1-1,0 0,0-1,0 1,0-1,-1 0,0-1,0 1,-1-1,0 0,7-15,-10 19,0-1,0 1,0 0,0-1,0 1,-1-1,1 0,-1 1,0-1,0 1,-1-1,1 1,-1-1,0 1,0-1,0 1,0-1,0 1,-1 0,1 0,-1-1,0 1,0 0,0 1,-1-1,1 0,-1 1,1-1,-1 1,-5-4,-2 1,1 0,-1 0,0 1,0 0,-1 1,1 0,-1 0,1 1,-18 0,2 0,0 2,-49 6,52-2,1 0,-1 2,1 0,0 2,-22 11,3 2,-60 41,68-40,-1-2,-1-1,-1-2,-38 13,47-21,0-2,0 0,-1-2,0-1,0-2,-43 0,63-3,0 0,0 0,0-1,0 0,0 0,0-1,0 0,1 0,-1-1,1 0,0 0,0-1,0 0,1 0,0-1,0 1,0-1,1-1,-1 1,-5-11,-9-14</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8:52.471"/>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0,'61'28,"-2"2,-2 3,-1 3,95 78,-127-93,-2 2,0 0,-2 1,0 1,-2 0,-1 2,0 0,-3 1,0 0,-2 1,-1 1,10 41,-10-20,-3 0,-2 0,-2 0,-3 0,-9 95,3-110,-1-1,-2 1,-1-1,-2-1,-1 0,-2-1,-2 0,0-1,-24 33,10-27,4-12</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8:52.98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26,'4'0,"9"-4,12-2,9 1,11 1,11 1,5 1,-1 1,-6 1,-8 0,-12 4,-12 2</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8:53.31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76,'54'-8,"26"-3,12-4,2 1,-1 3,-5 3,-13 3,-15 3,-18 1</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8:55.54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1054 141,'3'-10,"-1"-1,0 0,-1 0,-1 0,1 0,-3-13,2 22,0 0,0-1,0 1,-1 0,1 0,-1 0,0 0,1-1,-1 1,0 0,0 0,0 1,-1-1,1 0,0 0,-1 0,1 1,-1-1,1 1,-1-1,0 1,0 0,0 0,0-1,1 1,-1 1,-1-1,1 0,0 0,0 1,0-1,0 1,0 0,-1-1,1 1,0 0,-3 1,-2 0,0 1,0 0,0 0,0 0,0 1,0 1,1-1,-1 1,1 0,-10 8,-9 9,-24 25,34-30,0-1,1 1,0 0,2 1,0 0,1 1,0 0,2 1,0 0,1 1,1-1,1 2,0-1,2 1,0-1,2 1,-1 29,-33 490,25 46,13-356,-1-150,1-15,-4-1,-11 85,9-128,0-1,-1-1,-1 1,-1-1,-1 0,0 0,-2-1,0 0,-1-1,-1 0,-20 23,19-26,-1 0,0-1,-31 21,41-31,0 0,0-1,-1 1,1-1,-1 0,0 0,0-1,0 1,0-1,0 0,0 0,0-1,0 0,0 0,0 0,0 0,0-1,0 1,0-2,-5 0,-15-12,0 0,1-1,1-2,0 0,-37-38,45 39,0 0,0-1,2-1,0 0,-12-24,18 29,1 0,0-1,1 0,1 0,0 0,1 0,0-1,-1-25,4 36,0 1,0-1,0 0,1 1,-1-1,1 0,0 1,0-1,0 1,0-1,0 1,1 0,0-1,0 1,0 0,0 0,0 0,0 1,1-1,-1 0,1 1,0-1,0 1,4-3,0 3,-1-1,0 1,1 0,0 0,0 1,-1 0,1 0,0 1,0-1,0 2,0-1,8 2,68 10,-42-6</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8:58.667"/>
    </inkml:context>
    <inkml:brush xml:id="br0">
      <inkml:brushProperty name="width" value="0.05" units="cm"/>
      <inkml:brushProperty name="height" value="0.05" units="cm"/>
      <inkml:brushProperty name="color" value="#AB008B"/>
      <inkml:brushProperty name="ignorePressure" value="1"/>
    </inkml:brush>
  </inkml:definitions>
  <inkml:trace contextRef="#ctx0" brushRef="#br0">662 4,'1'3,"0"-1,0 0,0 1,0-1,-1 0,1 1,-1-1,0 0,1 1,-1-1,0 1,-1-1,1 1,0-1,-1 0,1 1,-1-1,-1 4,0-1,-1-1,0 0,1 0,-1 0,-1 0,1 0,0-1,-8 6,-4 2,-2 0,1-1,-31 12,9-6,-1-2,-1-1,0-3,-1-1,0-2,0-1,0-3,-47-1,80-3,0 0,0-1,0 1,0-2,0 1,0-1,1 0,-1 0,1-1,-12-8,17 11,0-1,0 1,0-1,0 1,0-1,1 0,-1 1,0-1,1 0,0 0,-1 0,1-1,0 1,0 0,0 0,0 0,1-1,-1 1,1-1,-1 1,1 0,0-1,0 1,0-1,0 1,0-1,0 1,1 0,-1-1,1 1,0 0,0-1,0 1,0 0,0 0,0 0,0 0,1 0,-1 0,3-2,3-4,1 1,-1 0,2 1,-1 0,1 0,-1 1,2 0,-1 0,0 1,1 0,12-3,11-2,1 2,38-4,-32 7,1 1,64 4,-90 0,1 1,0 0,-1 1,0 1,0 0,0 1,0 1,-1 0,26 16,-34-17,0 0,-1 1,1 0,-1 0,0 0,5 9,-5-8,0 1,1-1,0 0,10 9,-2-6,1-1,0 0,0-1,1-1,0 0,0-1,1-1,-1-1,1 0,0-1,0-1,1 0,-1-2,0 0,1-1,20-3,-34 3,0 0,0 0,-1-1,1 1,-1-1,1 0,-1 1,0-2,0 1,1 0,-2-1,1 1,0-1,0 0,-1 0,0 0,4-5,-5 6,-1 0,1 0,0 0,-1 0,1 0,-1 0,1 0,-1 0,0 0,0 0,0 0,0 0,0 0,0 0,-1 0,1 0,-1 0,1 0,-1 0,0 0,0 0,0 1,0-1,0 0,0 0,0 1,-1-1,1 1,-1-1,1 1,-1 0,1-1,-4-1,-4-2,1 0,-1 1,0 0,0 0,-1 1,1 0,-1 1,-17-3,-84-1,91 6,-34 0,7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0:12.02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36,'42'-6,"200"-22,-208 26,0 2,0 2,-1 0,1 3,35 8,-51-7,-1 0,1 1,-1 0,-1 1,0 1,0 1,0 1,-2 0,1 0,-1 2,-1-1,0 2,-1 0,0 0,-2 1,1 1,-2 0,0 0,-1 1,-1 0,0 0,-1 1,-1 0,-1 0,4 27,-8-36,0 0,0-1,0 1,-1 0,-1 0,0-1,0 1,0-1,-1 1,0-1,-1 0,0 0,0 0,-1-1,0 1,0-1,0 0,-1-1,0 1,-1-1,1 0,-14 8,3-3,-1-1,0-1,0 0,-1-2,0 0,0-1,0-1,-38 5,3-4</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8:59.56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10,'4'0,"6"0,9 0,5 0,8 0,2 0,8 0,4 0,4 0,5 0,2 0,-1 0,-5 0,-8-4,-10-2</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00.21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199 29,'10'16,"0"1,-1 0,-1 0,11 34,-18-47,0 1,0-1,0 0,-1 0,1 1,-1-1,0 0,-1 0,1 1,-1-1,1 0,-1 0,0 0,-1 0,1 0,-1 0,0 0,0 0,0 0,0-1,-1 1,1-1,-1 0,0 0,0 0,0 0,-6 4,-1 0,0-2,-1 1,1-2,-1 1,0-2,-15 5,19-6,-1-1,1 0,-1 0,0 0,1-1,-1 0,0 0,1-1,-1 0,-11-3,17 3,1 1,-1-1,0 1,1-1,-1 0,1 0,-1 1,1-1,-1 0,1 0,-1-1,1 1,0 0,0 0,0-1,0 1,0 0,0-1,0 1,0-1,0 0,0 1,1-1,-1 1,1-1,0 0,-1 0,1 1,0-1,0 0,0 0,0 1,0-1,0 0,0 1,1-1,-1 0,1 0,-1 1,1-1,0 1,0-1,1-1,2-5,1 0,0 1,1-1,-1 1,2 0,11-10,5-2,1 1,39-24,-51 35,1 1,-1 0,1 1,1 0,-1 1,1 0,23-2,-32 6,0 0,1 0,-1 0,0 1,0 0,0 0,0 0,0 1,0-1,0 1,0 0,-1 1,1-1,-1 1,6 4,4 6,0 0,-1 0,12 16,-17-18,0-1,1-1,0 0,0 0,1-1,0 0,0 0,15 7,-17-12,1 0,0-1,1 0,-1-1,0 0,1 0,-1-1,0 0,1 0,-1-1,0 0,0-1,1 0,10-5,-7 3,1-2,-1 1,0-2,0 0,0 0,-1-2,-1 1,17-16,-24 20,0 0,0 0,-1 0,0-1,0 1,0-1,0 0,-1 0,0 0,0 0,0 0,1-7,-2 9,-1 1,0 0,0-1,0 1,-1-1,1 1,0 0,-1-1,0 1,1 0,-1-1,0 1,0 0,0 0,0 0,-1 0,1 0,-1 0,1 0,-1 0,0 1,1-1,-1 0,0 1,0 0,0-1,0 1,0 0,-4-1,-8-4,1 1,-1 1,-1 0,1 1,0 1,-1 0,0 1,1 0,-1 1,-15 3,-12 2,0 2,-48 15,24 0,43-13</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06.316"/>
    </inkml:context>
    <inkml:brush xml:id="br0">
      <inkml:brushProperty name="width" value="0.05" units="cm"/>
      <inkml:brushProperty name="height" value="0.05" units="cm"/>
      <inkml:brushProperty name="color" value="#AB008B"/>
      <inkml:brushProperty name="ignorePressure" value="1"/>
    </inkml:brush>
  </inkml:definitions>
  <inkml:trace contextRef="#ctx0" brushRef="#br0">24 38,'10'-13,"-9"11,0 1,0-1,0 0,0 0,1 1,-1-1,1 1,-1-1,1 1,-1-1,1 1,0 0,0 0,0 0,3-2,-4 4,-1-1,1 0,-1 1,1-1,-1 1,1-1,-1 1,0-1,1 1,-1-1,0 1,1-1,-1 1,0 0,0-1,1 1,-1-1,0 1,0 0,0-1,0 1,0 0,0-1,0 1,0-1,0 1,0 0,0-1,-1 1,1 1,-6 28,4-21,-13 86,-5 126,5-15,7-114,8-91,-1 1,1 0,0 0,0-1,0 1,0 0,0-1,1 1,-1 0,0 0,1-1,0 3,0-4,-1 0,0 0,1 0,-1 1,0-1,1 0,-1 0,0 0,0 0,1 0,-1 0,0 0,1 0,-1 0,0 0,1 0,-1-1,0 1,1 0,-1 0,0 0,1 0,-1 0,0-1,0 1,1 0,-1 0,0 0,0-1,1 1,-1 0,0 0,0-1,0 1,0 0,1-1,26-42,-21 34,52-103,-40 73,2 1,33-48,-51 84,-1 0,1 0,-1 0,1 0,-1 1,1-1,0 0,0 1,0-1,0 1,0 0,0 0,1 0,-1 0,0 0,1 0,-1 0,0 1,1-1,-1 1,4-1,-3 2,0 0,0-1,0 1,1 0,-1 0,0 1,0-1,0 1,-1-1,1 1,0 0,-1 0,5 4,5 7,-1 0,-1 0,0 1,14 26,27 65,-36-72,1 0,1-1,25 35,-39-63,0-1,0 0,0 1,0-1,0 0,1 0,-1 0,1-1,0 0,-1 1,1-1,1 0,-1-1,0 1,0-1,1 0,6 1,-4-1,0-2,-1 1,1-1,0 0,0 0,0-1,-1 0,1 0,-1 0,10-6,15-8</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08.30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100 5,'1'0,"0"-1,0 1,0-1,-1 1,1-1,0 1,0 0,0 0,0-1,0 1,0 0,0 0,0 0,0 0,0 0,0 0,-1 0,1 0,0 0,0 0,0 1,0-1,0 0,0 1,0-1,0 1,-1-1,1 1,1 0,-1 1,1 0,-1 0,0 0,0 0,0 0,-1 0,1 0,0 0,-1 0,1 0,-1 0,0 4,1 5,-1 1,-1 0,-3 21,-52 164,3-11,51-175,-5 17,1 1,2 0,1 1,0 46,4-72,0 1,0-1,1 1,0-1,-1 1,1-1,0 0,1 0,-1 0,1 0,0 0,0-1,0 1,0-1,1 0,-1 0,1 0,0 0,0-1,0 1,8 3,4 0,-1 1,2-2,-1 0,28 4,-5-3</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08.651"/>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1,'5'8,"4"15,2 13,2 11,0 12,-3 7,-3 1,-2-3,-3-7,-1-10,-1-9,4-10,5-15,1-9</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09.001"/>
    </inkml:context>
    <inkml:brush xml:id="br0">
      <inkml:brushProperty name="width" value="0.05" units="cm"/>
      <inkml:brushProperty name="height" value="0.05" units="cm"/>
      <inkml:brushProperty name="color" value="#AB008B"/>
      <inkml:brushProperty name="ignorePressure" value="1"/>
    </inkml:brush>
  </inkml:definitions>
  <inkml:trace contextRef="#ctx0" brushRef="#br0">920 448,'8'-5,"1"0,-1-1,-1-1,1 1,-1-1,-1 0,1-1,-1 0,0 0,-1 0,0-1,0 1,-1-1,0-1,0 1,-1 0,-1-1,1 1,-1-1,-1 0,0 0,-1 0,1 0,-2 0,0 0,0 1,0-1,-1 0,-1 0,0 1,0 0,-1-1,0 1,0 1,-1-1,0 0,-1 1,0 0,-7-7,2 5,0 0,0 1,-1 1,0 0,0 0,-1 1,0 1,-1 0,1 1,-1 0,0 1,-25-3,28 5,-1 1,1 1,0-1,-1 2,1 0,0 0,0 1,0 1,0-1,0 2,0 0,1 0,-1 1,1 0,1 0,-19 14,-33 34,-59 43,94-78,-16 11,-75 38,104-60,0-2,-1 1,1-2,-1 0,0 0,0-1,-1-1,1-1,0 0,-25-1,19-5,5-2</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09.44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0,'0'25,"0"17,0 9,0 4,0-2,0-7,0-11</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09.900"/>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0,'11'1,"0"0,0 1,0 0,0 1,0 0,-1 0,1 1,-1 1,0 0,0 0,-1 1,1 0,-1 1,-1 0,1 0,12 15,-7-6,-1 0,0 1,-2 0,0 1,0 0,-2 1,0 0,6 22,-7-12,-1 1,-1-1,-1 2,-2-1,-1 0,-1 1,-2 0,-1-1,-1 0,-2 1,-13 44,11-50,-2 0,-1-1,-1 0,-1-1,-1 0,-1-1,-1 0,-1-1,0-1,-2 0,0-2,-2 0,-35 26,26-26</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12.48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4,'0'0,"0"0,0 0,0-1,1 1,-1 0,0 0,0 0,0-1,1 1,-1 0,0 0,0 0,1 0,-1-1,0 1,1 0,-1 0,0 0,0 0,1 0,-1 0,0 0,1 0,-1 0,0 0,0 0,1 0,-1 0,0 0,1 0,-1 0,0 0,0 0,1 1,-1-1,0 0,1 0,5 13,-1 22,-5-34,5 380,-7-213,1-94,2 87,-1-160,0 0,0 0,0 0,0 1,0-1,1 0,-1 0,0 0,1 1,-1-1,0 0,1 0,0 0,-1 0,1 0,-1 0,1 0,1 1,-1-2,-1 1,1-1,0 0,-1 0,1 0,0-1,-1 1,1 0,-1 0,1 0,-1 0,1 0,0-1,-1 1,1 0,-1-1,1 1,-1 0,1-1,-1 1,1 0,-1-1,0 1,1-1,0 0,30-47,-24 36,41-72,-27 44,34-48,-53 85,0-1,1 1,-1 0,1 1,-1-1,1 0,0 1,0 0,0-1,0 1,0 0,1 1,-1-1,1 0,-1 1,1 0,-1 0,1 0,0 0,-1 1,1-1,0 1,0 0,-1 0,1 1,0-1,0 1,-1-1,1 1,0 0,-1 1,1-1,-1 1,1-1,5 5,1 1,-1 0,0 1,0-1,-1 2,0-1,0 1,-1 1,0-1,-1 1,8 16,-5-4,-2 0,0 1,-2 0,0 0,-2 0,0 1,-2 24,0-45,-1 1,0 1,0-1,1 0,0 0,0 0,0 0,1 0,1 4,-3-7,1 0,0 0,-1 0,1 0,0-1,-1 1,1 0,0 0,0-1,0 1,0-1,0 1,0-1,0 1,-1-1,1 1,1-1,-1 0,0 1,0-1,0 0,0 0,0 0,0 0,0 0,0 0,0 0,0 0,0-1,0 1,0 0,0 0,0-1,2 0,14-7</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13.036"/>
    </inkml:context>
    <inkml:brush xml:id="br0">
      <inkml:brushProperty name="width" value="0.05" units="cm"/>
      <inkml:brushProperty name="height" value="0.05" units="cm"/>
      <inkml:brushProperty name="color" value="#AB008B"/>
      <inkml:brushProperty name="ignorePressure" value="1"/>
    </inkml:brush>
  </inkml:definitions>
  <inkml:trace contextRef="#ctx0" brushRef="#br0">398 0,'-15'6,"0"1,0 1,1-1,0 2,1 0,-19 17,8-4,1 1,-24 31,23-23,3 2,0 1,2 1,2 0,1 1,2 1,1 0,2 1,2 1,1-1,2 1,2 1,1 69,3-101,1 1,0-1,0 1,1-1,0 1,0-1,1 0,5 12,-6-17,0 0,0 0,0 0,0 0,1 0,-1 0,1-1,0 1,0-1,0 0,0 0,0 0,1 0,-1 0,1-1,-1 1,1-1,-1 0,1 0,0-1,4 1,27-1,-4-5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0:13.220"/>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1,'0'29,"5"18,0 5,1 2,-2-4,3-6,5-7,4-9,3-10,-1-8</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13.388"/>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1,'8'16,"7"15,1 13,-2 13,-4 8,-3 6,-3 0,-2-5,-6-9,-2-10,0-18,2-17,0-11</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13.771"/>
    </inkml:context>
    <inkml:brush xml:id="br0">
      <inkml:brushProperty name="width" value="0.05" units="cm"/>
      <inkml:brushProperty name="height" value="0.05" units="cm"/>
      <inkml:brushProperty name="color" value="#AB008B"/>
      <inkml:brushProperty name="ignorePressure" value="1"/>
    </inkml:brush>
  </inkml:definitions>
  <inkml:trace contextRef="#ctx0" brushRef="#br0">862 416,'1'-8,"20"-152,-19 141,-1-1,-2 1,0-1,-1 1,0 0,-7-20,8 33,-1 1,0 0,0 0,-1 1,1-1,-1 0,0 1,0-1,0 1,-1 0,0 0,0 1,0-1,0 1,0-1,-1 1,1 1,-1-1,0 1,0-1,-9-1,7 2,0 1,0 0,0 0,0 1,0-1,0 2,0-1,0 1,0 0,0 0,1 1,-1 0,0 1,1-1,-1 1,-6 4,-8 6,1 1,0 1,1 1,-29 30,-58 81,78-89,-2-2,-2-1,-53 47,78-77,0 1,0-2,0 1,0-1,-1 0,0-1,0 0,0 0,0 0,0-1,0-1,-1 1,1-1,0-1,-1 1,1-1,-1-1,1 0,-1 0,1 0,0-1,0-1,0 1,0-1,-13-7,-13-7</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14.302"/>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89,'55'-25,"47"-18,-89 38,0 1,0 1,0 0,1 1,23-2,-33 4,-1 0,1 1,-1-1,0 0,1 1,-1 0,1 0,-1 0,0 0,0 0,0 1,0 0,0-1,0 1,0 0,0 0,0 1,3 3,-3-2,-1 0,1 0,-1 0,0 0,0 1,0-1,-1 1,1-1,-1 1,0 0,0 0,-1 5,1 0,-1 0,-1 0,1 0,-2 0,0 0,0 0,0 0,-2 0,1-1,-1 1,0-1,-6 9,-8 6,-38 38,24-28,29-31,1-1,0 1,0-1,0 1,0 0,0 0,-2 6,4-8,0 0,0-1,0 1,0 0,0 0,0 0,0 0,0-1,0 1,0 0,0 0,1 0,-1-1,0 1,1 0,-1 0,0-1,1 1,-1 0,1 0,-1-1,1 1,-1-1,1 1,0 0,-1-1,1 1,0-1,-1 0,1 1,0-1,0 1,0-1,-1 0,1 0,0 1,1-1,11 4,0-1,1 0,-1-1,1 0,13-1,76-2,-67-1,19 0,70-12,-102 10,0-2,0 0,0-1,0-1,32-18,-22 6</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39:14.71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101 1,'40'34,"-3"2,-1 2,-2 2,-1 0,-2 3,39 71,-57-87,-2 2,-1-1,-1 1,-1 1,-1-1,2 41,-5-20,-2 0,-3 0,-6 53,2-70,-1-1,-2 0,-1 0,-1 0,-2-1,-1-1,-1 0,-2-1,-26 38,16-33,-1 0,-2-2,-1-1,-2-2,0 0,-63 39,55-42</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2:36.156"/>
    </inkml:context>
    <inkml:brush xml:id="br0">
      <inkml:brushProperty name="width" value="0.05" units="cm"/>
      <inkml:brushProperty name="height" value="0.05" units="cm"/>
      <inkml:brushProperty name="color" value="#AB008B"/>
      <inkml:brushProperty name="ignorePressure" value="1"/>
    </inkml:brush>
  </inkml:definitions>
  <inkml:trace contextRef="#ctx0" brushRef="#br0">51 1,'-1'24,"-2"1,-6 29,5-34,1 1,0 0,1 34,2-53,0 0,1 0,-1 0,0 0,1 0,0 0,-1 0,1 0,0 0,0 0,0 0,0 0,1 0,-1-1,0 1,1 0,-1-1,1 1,-1-1,4 3,-1-2,1 0,-1-1,0 1,0-1,1 1,-1-1,1-1,-1 1,8 0,2-1,0-1,1 0,-1-1,0-1,20-6,-23 5,-1 0,0-1,0 0,-1 0,0-1,0 0,0-1,-1 0,0-1,0 1,-1-1,1-1,-2 0,0 0,0 0,0 0,-1-1,-1 0,1 0,-2 0,1-1,-2 1,1-1,-1 0,0-13,-6 443,1-9,0-375,-1-1,-1 0,-2 0,-2-1,-1 0,-1 0,-2-1,-1-1,-25 42,36-68,1 0,-1-1,-1 1,1-1,0 0,-1 0,0 0,0-1,0 1,-1-1,1 0,-1 0,0 0,1-1,-9 3,9-4,1 0,-1-1,1 0,-1 0,0 0,1 0,-1 0,1-1,-1 0,0 1,1-1,0-1,-1 1,1 0,0-1,-1 0,1 0,0 0,0 0,1 0,-1 0,0-1,1 1,-3-4,-6-6,1-1,0-1,0 1,2-1,0-1,0 0,2 0,0 0,0-1,2 0,0 0,-3-23,7 36,0 1,0-1,0 1,0-1,1 0,-1 1,1-1,0 1,-1-1,1 1,0-1,1 1,-1 0,0 0,1-1,-1 1,1 0,0 0,-1 0,1 1,0-1,0 0,1 1,-1-1,0 1,0 0,1 0,2-2,7-1,1 0,0 1,0 0,19-2,-6 1,6-2</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1:55.073"/>
    </inkml:context>
    <inkml:brush xml:id="br0">
      <inkml:brushProperty name="width" value="0.05" units="cm"/>
      <inkml:brushProperty name="height" value="0.05" units="cm"/>
      <inkml:brushProperty name="color" value="#AB008B"/>
      <inkml:brushProperty name="ignorePressure" value="1"/>
    </inkml:brush>
  </inkml:definitions>
  <inkml:trace contextRef="#ctx0" brushRef="#br0">32 325,'22'-1,"-1"0,1-2,-1 0,0-1,0-2,0 0,0-1,-1-1,26-15,-17 7,-1-2,-1-1,-1-2,-1 0,32-35,-52 51,-1 0,1-1,-1 0,0 0,-1 0,6-13,-8 18,0-1,-1 1,1-1,-1 1,0 0,1-1,-1 1,0-1,0 1,0-1,0 1,0 0,0-1,0 1,-1-1,1 1,0-1,-1 1,0 0,1-1,-1 1,1 0,-1 0,0-1,0 1,0 0,0 0,0 0,0 0,0 0,0 0,0 0,0 0,-1 1,1-1,0 0,-1 1,1-1,0 1,-3-1,-7-2,-1 1,0 0,0 0,1 1,-1 1,0 0,0 1,0 0,0 1,0 0,1 1,-1 0,1 1,-15 6,5 0,1 0,0 2,1 0,0 1,1 1,-26 26,31-26,1 0,0 2,2-1,-1 1,2 1,0 0,2 0,-1 1,2-1,0 2,2-1,0 1,1-1,0 1,2 0,0 0,1 0,3 23,-2-35,0 0,1 0,0 0,0 0,0 0,1-1,0 1,0-1,1 1,0-1,0-1,0 1,0 0,1-1,0 0,0 0,1 0,0-1,-1 0,1 0,1 0,-1-1,9 4,11 3,1-1,0-1,1-1,42 5,-13-4,0-3,0-2,0-3,0-2,0-2,0-3,0-3,-1-2,98-34,-115 29</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1:58.82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50,'51'1,"-1"-3,69-11,63-13,-53 17,-103 8</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1:59.601"/>
    </inkml:context>
    <inkml:brush xml:id="br0">
      <inkml:brushProperty name="width" value="0.05" units="cm"/>
      <inkml:brushProperty name="height" value="0.05" units="cm"/>
      <inkml:brushProperty name="color" value="#AB008B"/>
      <inkml:brushProperty name="ignorePressure" value="1"/>
    </inkml:brush>
  </inkml:definitions>
  <inkml:trace contextRef="#ctx0" brushRef="#br0">274 1,'2'31,"7"33,4 43,0 24,0 28,-12-118,1-22,-2 0,0 0,-1-1,-7 33,7-47,-1 1,0-1,0 0,-1 0,1 0,-1 0,0-1,0 1,0-1,-1 0,1 1,-1-2,0 1,1 0,-1-1,0 1,-1-1,1 0,0-1,-1 1,1-1,-1 0,1 0,-1 0,-7 0,0 0,-1 0,1-1,0-1,0 0,0 0,0-1,0 0,-20-8,27 8,-1-1,1 0,-1 0,1 0,0-1,0 0,0 0,1 0,-1 0,1-1,0 0,1 0,-1 0,1 0,0 0,0-1,0 0,1 1,0-1,0 0,0 0,1 0,0 0,0 0,0-8,0-14</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2:00.539"/>
    </inkml:context>
    <inkml:brush xml:id="br0">
      <inkml:brushProperty name="width" value="0.05" units="cm"/>
      <inkml:brushProperty name="height" value="0.05" units="cm"/>
      <inkml:brushProperty name="color" value="#AB008B"/>
      <inkml:brushProperty name="ignorePressure" value="1"/>
    </inkml:brush>
  </inkml:definitions>
  <inkml:trace contextRef="#ctx0" brushRef="#br0">88 102,'0'-3,"0"1,0-1,1 0,-1 0,1 1,0-1,0 1,0-1,0 1,0-1,0 1,1-1,-1 1,1 0,0 0,-1 0,4-3,0 1,0 0,0 1,0-1,1 1,-1 0,1 0,7-2,6-1,1 1,0 1,34-3,-38 5,1 1,-1 1,0 0,0 1,0 0,16 5,-28-5,1 0,-1 1,0 0,0 0,0 0,0 0,0 0,0 1,-1 0,1 0,-1 0,0 0,1 0,-2 1,1 0,0-1,-1 1,0 0,1 0,-2 0,1 0,0 1,-1-1,0 0,1 10,0-8,-1 1,0 0,-1 0,0 0,0 0,0 0,-1 0,0 0,-1 0,1-1,-1 1,-1 0,1-1,-1 0,0 1,0-1,-1 0,0 0,0-1,0 1,-1-1,0 0,0 0,0-1,-1 0,1 1,-9 3,-44 27,-81 36,-35 20,174-91,-26 20,26-20,-1 0,1 1,0-1,0 1,-1-1,1 0,0 1,0-1,0 1,-1-1,1 1,0-1,0 1,0-1,0 1,0-1,0 1,0-1,0 0,0 1,0-1,0 1,0 0,1 0,0-1,-1 1,1 0,-1 0,1-1,0 1,0-1,-1 1,1-1,0 1,0-1,0 1,0-1,-1 0,1 1,2-1,23 5,0-1,0-1,1-1,48-3,-27 0,1 1,-15 1,0-1,53-8,-63 2</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2:01.97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0,'0'4,"0"6,0 5,0 4,0 7,0 4,0 4,0 1,0 3,0-1,0-2,0-8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0:13.575"/>
    </inkml:context>
    <inkml:brush xml:id="br0">
      <inkml:brushProperty name="width" value="0.05" units="cm"/>
      <inkml:brushProperty name="height" value="0.05" units="cm"/>
      <inkml:brushProperty name="color" value="#AB008B"/>
      <inkml:brushProperty name="ignorePressure" value="1"/>
    </inkml:brush>
  </inkml:definitions>
  <inkml:trace contextRef="#ctx0" brushRef="#br0">436 13,'-5'-1,"-58"-5,1 2,-1 3,-95 10,151-8,0 0,0 0,1 1,-1 0,0 0,1 1,-1 0,1 0,-11 7,16-9,1-1,-1 1,0-1,1 1,-1 0,1-1,-1 1,1 0,0 0,-1-1,1 1,0 0,-1 0,1-1,0 1,0 0,0 0,0 0,0 0,0-1,0 1,0 0,0 0,0 0,0 0,0-1,1 1,-1 0,0 0,1 0,-1-1,0 1,1 0,-1-1,1 1,-1 0,1-1,-1 1,1 0,0-1,-1 1,1-1,0 0,0 1,-1-1,1 1,0-1,0 0,0 1,42 18,-42-19,150 41,13 4,-153-41,0 0,-1 2,1-1,-1 1,18 15,-25-19,0 1,0-1,0 1,0 0,-1 0,1 0,-1 1,0-1,0 0,0 1,0 0,0-1,-1 1,0 0,0 0,0 0,0 0,-1 0,1 0,-1 0,0 4,-1-6,1 1,-1-1,0 1,0-1,0 0,0 1,0-1,0 0,-1 0,1 0,-1 0,0 0,1 0,-1 0,0 0,0-1,0 1,0-1,-1 1,1-1,-4 2,-5 1,1 0,-1-1,-19 3,-10 0,-1-3,1-1,0-2,-1-1,-47-9,-14-5</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2:02.28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0,'0'9,"0"6,4 9,1 9,1 7,-2 1,-1 2,-1-3,-1-3,0-4,3-8,1-12,0-9</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2:02.632"/>
    </inkml:context>
    <inkml:brush xml:id="br0">
      <inkml:brushProperty name="width" value="0.05" units="cm"/>
      <inkml:brushProperty name="height" value="0.05" units="cm"/>
      <inkml:brushProperty name="color" value="#AB008B"/>
      <inkml:brushProperty name="ignorePressure" value="1"/>
    </inkml:brush>
  </inkml:definitions>
  <inkml:trace contextRef="#ctx0" brushRef="#br0">787 15,'8'-4,"-1"-1,-14 0,-15 5,-15 6,-19 3,-16 4,-12 4,-9-2,-5 2,1-3,14-3,16-4,16-3,16-2</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2:04.92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153 248,'9'0,"0"-1,0 1,-1-2,1 1,-1-1,1-1,-1 1,0-2,10-4,-14 6,0 0,-1 0,1-1,-1 0,1 1,-1-1,0-1,0 1,0 0,-1-1,1 1,-1-1,0 0,0 0,0 1,0-2,-1 1,1 0,1-8,-2 1,0 1,0-1,-1 0,0 1,-1-1,0 1,-3-14,3 21,0 1,0-1,0 0,0 0,0 1,-1-1,1 1,-1-1,0 1,1 0,-1-1,0 1,0 0,-1 0,1 0,0 1,-1-1,1 0,-1 1,0 0,1-1,-1 1,0 0,0 1,1-1,-1 0,0 1,0 0,0-1,-4 1,-1 1,0 0,0 0,0 1,0-1,0 2,0-1,1 1,-1 1,1-1,0 1,0 0,0 1,0 0,1 0,0 0,0 1,0 0,1 0,0 0,0 1,-5 8,1 1,0 0,0 1,2 0,0 0,1 1,0 0,2 0,-3 24,0 39,4 1,9 111,-2-164,2-8</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2:05.251"/>
    </inkml:context>
    <inkml:brush xml:id="br0">
      <inkml:brushProperty name="width" value="0.05" units="cm"/>
      <inkml:brushProperty name="height" value="0.05" units="cm"/>
      <inkml:brushProperty name="color" value="#AB008B"/>
      <inkml:brushProperty name="ignorePressure" value="1"/>
    </inkml:brush>
  </inkml:definitions>
  <inkml:trace contextRef="#ctx0" brushRef="#br0">279 11,'-8'-4,"-11"-2,-11 5,-9 3,-5 0,0 0,3 0,9 4,10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2:05.56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0,'12'25,"5"17,-2 9,-2 4,-4 2,-3-6,-3-6,-2-8,-1-9</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2:05.917"/>
    </inkml:context>
    <inkml:brush xml:id="br0">
      <inkml:brushProperty name="width" value="0.05" units="cm"/>
      <inkml:brushProperty name="height" value="0.05" units="cm"/>
      <inkml:brushProperty name="color" value="#AB008B"/>
      <inkml:brushProperty name="ignorePressure" value="1"/>
    </inkml:brush>
  </inkml:definitions>
  <inkml:trace contextRef="#ctx0" brushRef="#br0">783 348,'16'-15,"-1"-1,-1-1,0 0,20-35,-31 48,-1-1,0 1,1-1,-1 0,-1 0,1 0,-1 0,0 0,0 0,-1 0,1 0,-1 0,0 0,0 0,-1 0,0 0,0 0,0 0,0 0,-1 0,0 0,0 0,0 1,0-1,-1 1,-3-5,-2 0,-1 0,0 1,0 0,-1 1,0 0,0 0,-1 1,0 0,0 1,0 0,-1 1,1 1,-1-1,0 2,0 0,0 0,-1 1,1 0,0 1,0 1,-1 0,-20 5,26-4,0 1,0 0,1 1,-1-1,1 1,0 0,0 1,0 0,-7 8,-7 8,-19 28,3-3,13-21,0-2,-1-1,-1 0,-43 28,53-41,0-1,0 0,-1-1,1-1,-2 0,1-1,-1-1,1 0,-1-1,-26 1,39-4,1 0,-1 0,0-1,0 1,1-1,-1 0,0 1,1-2,-1 1,1 0,-1-1,-3-2,-6-7</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2:06.756"/>
    </inkml:context>
    <inkml:brush xml:id="br0">
      <inkml:brushProperty name="width" value="0.05" units="cm"/>
      <inkml:brushProperty name="height" value="0.05" units="cm"/>
      <inkml:brushProperty name="color" value="#AB008B"/>
      <inkml:brushProperty name="ignorePressure" value="1"/>
    </inkml:brush>
  </inkml:definitions>
  <inkml:trace contextRef="#ctx0" brushRef="#br0">393 478,'-16'3,"0"2,1 0,-17 8,13-6,-8 4,0 0,0 2,1 1,1 1,0 1,-26 23,43-32,1-1,0 2,0-1,0 1,1 0,0 1,1-1,0 1,0 0,1 0,0 1,0-1,1 1,1 0,0 0,0 0,1 0,0 0,0 0,1 1,3 15,-3-20,2 0,-1 0,1 0,0-1,0 1,1 0,-1-1,1 1,1-1,-1 0,1 0,0 0,6 6,-3-5,0 0,1-1,0 1,0-2,0 1,1-1,-1 0,11 3,1-2,0 0,0-1,0-1,0-1,0-1,1-1,30-3,-41 2,0 0,0-1,-1 0,1-1,-1 0,1 0,-1-1,0 0,0-1,-1 0,1-1,-1 1,-1-1,1-1,-1 0,0 0,0 0,-1-1,0 0,0 0,-1 0,0-1,0 0,-1 0,-1 0,1 0,2-13,2-15,-1 0,-2-1,1-43,-8-118,0 123,1 31,-4-99,2 120,0 0,-2 1,-14-46,11 54,2 14,5 3,0-1,0 1,0 0,0 0,1 0,-1 0,1 0,-1 0,1 0,0 3,-1 15</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2:07.08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0,'12'29,"9"22,0 15,-3 9,-4 3,-5 2,-5-5,-1-6,-7-12,-2-11,-1-17,2-14</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2:07.499"/>
    </inkml:context>
    <inkml:brush xml:id="br0">
      <inkml:brushProperty name="width" value="0.05" units="cm"/>
      <inkml:brushProperty name="height" value="0.05" units="cm"/>
      <inkml:brushProperty name="color" value="#AB008B"/>
      <inkml:brushProperty name="ignorePressure" value="1"/>
    </inkml:brush>
  </inkml:definitions>
  <inkml:trace contextRef="#ctx0" brushRef="#br0">684 534,'12'0,"0"-1,0 0,0-1,1 0,-1 0,-1-1,1-1,0 0,-1-1,0 0,0-1,11-8,-15 9,0 0,-1-1,0 1,0-2,-1 1,1-1,-1 1,-1-2,1 1,-1 0,-1-1,1 0,-1 1,-1-2,1 1,-1 0,-1 0,2-12,-3 7,-1 0,0 0,0 0,-1 1,-1-1,0 0,-1 1,0 0,-1-1,0 2,-1-1,-1 1,0 0,0 0,-1 1,0 0,-15-15,12 14,-1 0,0 1,-1 0,0 1,0 0,-1 1,0 1,-1 0,0 1,0 0,0 1,0 1,-1 1,-19-3,28 6,-1 1,1-1,-1 1,1 0,-1 1,1 0,0 0,0 1,0 0,0 0,-11 7,-6 5,-39 34,22-15,11-12,-2-1,0-1,-40 17,57-30,0-1,-1 0,0-1,0-1,-1 0,1-2,-1 0,0 0,-24-2,14-4</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1:21.48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1352 153,'-1'-4,"1"-1,-1 1,0-1,-1 1,1 0,-1-1,0 1,0 0,0 0,0 0,-1 0,0 1,0-1,0 1,0-1,0 1,-1 0,1 0,-1 1,-4-3,-9-6,-1 1,0 0,-21-6,24 10,1 2,-2 0,1 0,0 1,-1 1,1 1,-1 0,0 1,1 1,-1 0,0 1,1 1,-23 6,19 1,1 1,0 1,0 0,2 1,-1 1,-24 27,34-32,1-1,0 1,0 0,1 1,0-1,1 1,0 0,0 0,1 0,1 1,0-1,0 1,1 0,0-1,1 1,0 0,0-1,2 1,-1 0,1-1,1 1,0-1,0 0,9 18,17 22,2 0,45 52,-68-90,-1 0,0 0,0 1,-1 0,-1 0,0 0,-1 1,0 0,-1-1,2 21,-2 14,-5 83,0-48,2-79,0 28,-7 56,5-77,-1 1,0-1,-1 1,0-1,-1 0,0-1,0 1,-9 10,2-2,-1-1,-1-1,-1 0,0-1,-1-1,-1 0,0-1,-1-1,0 0,-1-2,-1 0,0-1,0-1,-1-1,0 0,0-2,-1-1,0 0,0-2,-25 1,7-2,0-2,0-2,-76-13,95 10,1 0,0-2,1 0,-1-1,2-1,-1 0,1-2,0 0,-22-19,34 24,-1-1,1 0,0 0,1-1,-1 1,2-1,-1-1,1 1,0 0,1-1,-5-15,5 11,0-1,1 0,1 0,0 0,0 0,4-28,-2 38,-1 0,1 0,0-1,0 1,1 0,-1 0,1 1,0-1,0 0,0 0,1 1,-1-1,1 1,0 0,0 0,4-4,-2 4,0 0,1 0,-1 0,1 0,-1 1,1 0,0 0,0 1,0-1,7 0,7 1,-1 1,0 0,1 2,-1 0,38 9,-28-2,-7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8T01:47:27.96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86,'1326'0,"-1304"-1,0-1,0-2,-1 0,23-8,-19 5,0 1,35-3,-25 7,18-2,-1-1,58-14,-92 14,-4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0:18.838"/>
    </inkml:context>
    <inkml:brush xml:id="br0">
      <inkml:brushProperty name="width" value="0.05" units="cm"/>
      <inkml:brushProperty name="height" value="0.05" units="cm"/>
      <inkml:brushProperty name="color" value="#AB008B"/>
      <inkml:brushProperty name="ignorePressure" value="1"/>
    </inkml:brush>
  </inkml:definitions>
  <inkml:trace contextRef="#ctx0" brushRef="#br0">4 99,'-2'55,"1"-35,0 0,1 0,1 0,1 0,4 21,-4-36,1 0,-1 0,1 0,-1-1,1 1,1-1,-1 1,1-1,-1 0,1 0,0-1,1 1,-1-1,1 0,-1 0,1 0,0-1,0 1,0-1,10 2,1 1,1-1,-1-1,1-1,0 0,27-1,-35-1,-1-1,1-1,-1 0,1 0,-1 0,0-1,0 0,0-1,-1 0,1 0,-1 0,0-1,0 0,0-1,-1 1,0-1,0-1,0 1,-1-1,0 0,6-12,-10 18,-1-1,1 1,-1 0,1-1,0 1,-1 0,1 0,0-1,0 1,0 0,0 0,0 0,0 0,0 0,1 0,-1 0,0 0,0 1,1-1,-1 0,1 1,-1-1,0 1,1-1,-1 1,1 0,-1 0,1 0,-1 0,1 0,-1 0,1 0,-1 0,1 0,-1 1,1-1,-1 1,0-1,1 1,-1-1,0 1,1 0,-1 0,0 0,0-1,1 1,-1 0,0 1,1 0,18 14,11 8,54 34,-72-51,0-1,0 0,1-1,-1 0,1-1,0 0,1-2,14 2,19 0,83-5,-110 0,0-2,0-1,0 0,-1-1,0-1,29-13,-41 15,-1-1,0 0,0 0,0 0,0-1,-1 0,0 0,0 0,-1-1,0 0,0 0,0-1,-1 1,0-1,-1 0,0 0,0 0,0 0,-1-1,0 1,-1-1,0 1,0-1,-1 0,0 1,-1-1,0 1,0-1,-4-13,3 17,-1-1,0 1,0 0,0 0,0 1,-1-1,0 1,0-1,0 1,0 0,-1 1,0-1,0 1,1 0,-7-3,-12-5,0 1,-27-8,39 14,11 4,-82-25,73 23,1 0,-1 1,0 0,0 0,1 1,-1 0,-13 3,4 2</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1:23.51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4,'0'-1,"1"1,-1 0,0 0,1-1,-1 1,1 0,-1 0,1-1,0 1,-1 0,1 0,-1 0,1 0,-1 0,1 0,-1 0,1 0,-1 0,1 0,-1 0,1 0,-1 1,1-1,-1 0,1 0,-1 0,1 1,-1-1,1 0,-1 1,1-1,-1 0,0 1,1-1,-1 0,1 1,-1-1,0 1,0-1,1 1,-1-1,0 1,0-1,0 1,1-1,-1 1,0-1,0 2,12 31,-10-29,14 76,-14-63,1 0,1 0,10 28,-12-39,1-1,-1 0,2 1,-1-1,0 0,1-1,0 1,0-1,1 0,-1 0,1 0,0 0,0-1,9 5,-5-3,0-2,0 0,0 0,0 0,1-1,-1 0,1-1,-1 0,1-1,-1 0,1 0,-1-1,1-1,-1 1,1-1,-1-1,0 0,0 0,0-1,16-9,-16 8,0-1,-1 0,0 0,0 0,-1-1,0-1,0 1,-1-1,1 0,-2-1,1 1,-1-1,-1 0,1-1,-2 1,1-1,-1 0,-1 0,3-15,0-67,-5 92,-1 0,1 0,0 0,0 0,0-1,0 1,0 0,0 0,0 0,0 0,0-1,0 1,0 0,0 0,0 0,0-1,0 1,0 0,0 0,0 0,0-1,0 1,0 0,0 0,0 0,1 0,-1-1,0 1,0 0,0 0,0 0,0 0,0 0,1-1,-1 1,0 0,0 0,0 0,0 0,0 0,1 0,-1 0,0 0,0 0,0 0,1 0,-1 0,0 0,0 0,0 0,1 0,3 12,0 25,-3 482,-3-467,-3 0,-1-1,-4 0,-16 57,24-102,2-4,-1 0,1-1,0 1,-1-1,1 1,-1 0,1-1,-1 1,0-1,1 0,-1 1,0-1,0 1,0-1,0 0,0 0,0 0,-3 2,0-7</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1:24.273"/>
    </inkml:context>
    <inkml:brush xml:id="br0">
      <inkml:brushProperty name="width" value="0.05" units="cm"/>
      <inkml:brushProperty name="height" value="0.05" units="cm"/>
      <inkml:brushProperty name="color" value="#AB008B"/>
      <inkml:brushProperty name="ignorePressure" value="1"/>
    </inkml:brush>
  </inkml:definitions>
  <inkml:trace contextRef="#ctx0" brushRef="#br0">52 1,'1'0,"0"0,0 1,0-1,0 0,-1 1,1-1,0 1,0-1,-1 1,1-1,0 1,-1 0,1-1,0 1,-1 0,1-1,-1 1,1 0,-1 0,1 0,-1-1,0 1,1 0,-1 0,0 0,0 0,0 0,1 0,-1-1,0 1,0 0,0 0,-1 0,1 0,0 0,-1 1,-5 38,6-38,-16 60,-19 92,31-127,1 0,1 0,3 49,-1-74,0 0,0 1,0-1,1 0,-1 0,1 0,-1 1,1-1,0 0,0 0,0 0,0 0,0 0,1-1,-1 1,0 0,1 0,-1-1,1 1,0-1,0 1,-1-1,1 0,0 0,0 0,0 0,0 0,1 0,-1-1,0 1,0 0,0-1,0 0,1 0,-1 1,0-1,0-1,1 1,-1 0,0 0,3-2,8 0,1-1,-1-1,0-1,0 0,15-8,-2 0,-1 0,-1-2,0-1,-1-1,-1-1,0-1,-2 0,0-2,-1-1,-1 0,-2-1,0-1,20-40,-34 61,9-18,-11 21,0 0,0 0,0 0,0 1,0-1,0 0,0 0,0 1,0-1,0 0,1 0,-1 0,0 1,0-1,0 0,0 0,0 0,0 0,1 1,-1-1,0 0,0 0,0 0,0 0,1 0,-1 0,0 0,0 1,0-1,1 0,-1 0,0 0,0 0,0 0,1 0,-1 0,0 0,0 0,1 0,-1 0,0 0,0 0,0 0,1 0,-1-1,0 1,0 0,0 0,1 0,-1 0,0 0,0 0,0 0,0-1,1 1,-1 0,0 0,0 0,0 0,0-1,3 36,-2-1,-3 46,-1-13,20 608,-16-644,-1-21,1 0,0-1,0 1,0 0,5 13,-6-22,0 0,1 0,-1-1,0 1,0 0,1 0,-1-1,1 1,-1 0,1 0,-1-1,1 1,-1 0,1-1,-1 1,1-1,0 1,-1-1,1 1,0-1,0 1,-1-1,1 0,0 0,0 1,-1-1,1 0,0 0,1 0,-1 0,1 0,-1-1,0 1,0-1,1 1,-1-1,0 0,0 1,0-1,0 0,1 0,-1 0,0 0,-1 0,1 0,2-2,9-17</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1:25.418"/>
    </inkml:context>
    <inkml:brush xml:id="br0">
      <inkml:brushProperty name="width" value="0.05" units="cm"/>
      <inkml:brushProperty name="height" value="0.05" units="cm"/>
      <inkml:brushProperty name="color" value="#AB008B"/>
      <inkml:brushProperty name="ignorePressure" value="1"/>
    </inkml:brush>
  </inkml:definitions>
  <inkml:trace contextRef="#ctx0" brushRef="#br0">489 230,'10'-23,"23"-60,-31 76,0 0,0-1,-1 1,0-1,0 1,0-1,-1 0,-2-14,1 20,0 0,1-1,-2 1,1 0,0 0,0-1,-1 1,1 0,-1 0,1 1,-1-1,0 0,0 1,0-1,0 1,0-1,0 1,0 0,0 0,-1 0,1 0,0 0,-1 0,1 1,0-1,-1 1,1 0,-1-1,-3 2,-6-2,0 1,1 1,-1 0,-22 6,21-4,0 1,0 1,0 0,0 1,1 0,0 1,0 0,1 1,0 0,0 1,1 0,0 1,0 0,-9 14,7-5,0 0,1 0,1 1,1 1,1-1,1 1,1 1,-4 23,-45 395,31-207,22-210,-45 314,44-319</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1:25.766"/>
    </inkml:context>
    <inkml:brush xml:id="br0">
      <inkml:brushProperty name="width" value="0.05" units="cm"/>
      <inkml:brushProperty name="height" value="0.05" units="cm"/>
      <inkml:brushProperty name="color" value="#AB008B"/>
      <inkml:brushProperty name="ignorePressure" value="1"/>
    </inkml:brush>
  </inkml:definitions>
  <inkml:trace contextRef="#ctx0" brushRef="#br0">615 0,'-12'0,"-17"0,-16 4,-12 6,-10 5,-5 4,-4-1,0 1,4-3,10-5,15-3</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1:26.101"/>
    </inkml:context>
    <inkml:brush xml:id="br0">
      <inkml:brushProperty name="width" value="0.05" units="cm"/>
      <inkml:brushProperty name="height" value="0.05" units="cm"/>
      <inkml:brushProperty name="color" value="#AB008B"/>
      <inkml:brushProperty name="ignorePressure" value="1"/>
    </inkml:brush>
  </inkml:definitions>
  <inkml:trace contextRef="#ctx0" brushRef="#br0">569 0,'-29'17,"2"1,-30 24,-1 1,12-12,2 3,1 1,-62 68,88-83,0 0,2 1,0 1,2 1,0 0,1 1,2 0,0 0,-11 51,15-46,2 0,0 0,2 0,2 0,0 0,2 0,8 44,-4-50,1 1,0-2,2 1,0-1,2 0,0-1,1 0,1-1,24 27,-11-18,1-2,1-1,1-1,2-2,0-1,1-1,2-2,0-1,50 19,-25-16</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1:26.53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165 0,'18'7,"0"0,-1 0,0 2,-1 0,0 1,-1 1,0 0,0 1,-1 0,0 2,-2-1,1 2,-2-1,18 31,-16-21,-1 1,-1 1,-1 0,-1 1,-2 0,-1 0,-1 0,-1 1,0 38,-4-22,-2 1,-2-1,-2 0,-2 0,-2-1,-2 0,-18 44,3-23,-3-1,-2-2,-74 106,80-133,-2 0,-1-2,-53 46,29-35</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1:33.33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0,'4'0,"6"0,5 0,4 0,7 0,8 0,6 0,5 0,3 0,5 0,3 0,-1 0,0 0,-2 0,-6 0,-11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1:33.67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5,'12'4,"9"1,9 0,7 0,6-2,4-2,7 0,6 0,5-5,5-2,6-3,-9-2</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1:35.01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1632 99,'0'-4,"0"1,0 0,-1 0,1-1,-1 1,0 0,1 0,-2 0,1 0,0 0,-1 0,1 0,-1 0,0 0,0 1,0-1,0 1,0-1,-4-2,-1 1,1 0,0 0,-1 1,0 0,1 0,-1 1,-14-4,9 4,0-1,0 2,-1 0,1 0,0 1,-1 1,1 0,0 0,0 2,0-1,0 2,0-1,0 1,1 1,0 0,0 1,-16 11,13-6,-1 0,2 1,0 1,0 0,1 1,1 0,0 1,1 0,0 1,2 0,-9 21,1 11,2 1,2 1,-10 93,4-19,-2-25,7-35,-10 110,22 92,0 8,-4-213,-4-1,-2 1,-2-1,-31 81,31-104,-1-1,-2-1,-1 0,-2-1,-28 39,38-62,0 0,0-1,-1 0,0 0,0-1,-1 0,-1-1,0 0,0-1,0 0,-1-1,0-1,0 0,0 0,0-1,-1-1,-25 3,-1-4,0-1,0-2,0-2,1-2,-41-10,58 10,1-1,0-1,0 0,1-2,0-1,1 0,0-1,0-2,1 1,-26-26,38 32,1 1,0-1,0 0,1-1,-1 1,1-1,1 0,0 0,-1 0,2 0,-1-1,-1-10,3 13,1 0,0-1,0 1,0 0,1 0,-1-1,1 1,1 0,-1 0,1 0,0 0,0 0,0 0,0 0,1 1,0-1,0 1,7-7,2-2,1 0,0 2,1-1,1 2,0 0,0 1,1 0,24-9,-16 9,0 1,1 1,0 1,0 1,35-2,-27 6</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2:19.45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2,'194'-2,"212"5,-193 21,47 1,-82-13,8 0,236-13,-400 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0:19.162"/>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1,'4'0,"6"0,0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2:20.518"/>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1,'13'0,"7"0,6 0,6 0,1 0,5 0,3 0,7 0,4 0,6 4,5 2,4-1,4-1,-3-1,-3-1,-10-1,-14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1:38.43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49,'0'-1,"0"1,1-1,-1 0,0 0,1 0,-1 0,0 1,1-1,-1 0,1 0,-1 1,1-1,0 1,-1-1,1 0,0 1,-1-1,1 1,0-1,0 1,-1 0,1-1,0 1,0 0,0-1,0 1,1 0,27-5,-27 5,95-6,99 7,-68 1,-108-1,-12-1,0 1,0-1,0-1,0 1,0-1,0-1,0 1,0-1,0-1,8-3,0-4</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1:39.17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145 30,'14'0,"0"0,-1 1,1 1,23 5,-34-6,0 0,1 0,-1 0,0 0,0 1,0 0,-1 0,1-1,0 2,-1-1,1 0,-1 0,0 1,1-1,-1 1,-1 0,1 0,0 0,-1 0,1 0,-1 0,0 0,0 0,1 7,1 2,-2 0,0 0,0 0,-1 0,0 1,-1-1,-4 19,3-26,1 1,-1-1,0 0,0 0,-1 0,1 0,-1 0,0-1,-1 1,1-1,-1 0,0 0,0 0,0 0,0-1,-1 0,1 1,-10 3,-2 1,-1-1,-1-1,1-1,-1 0,0-1,0-1,-33 2,49-5,0 1,1-1,-1 0,0 0,0 0,0-1,0 1,0 0,0-1,0 1,1-1,-1 0,0 1,0-1,1 0,-1 0,0 0,1-1,-1 1,1 0,-1 0,1-1,0 1,0-1,0 1,-1-1,1 1,1-1,-1 0,0 0,0 1,1-1,-2-4,2 2,0 1,0-1,1 0,-1 0,1 0,0 1,0-1,0 0,0 1,1-1,-1 1,1-1,0 1,0 0,0 0,4-4,11-11,1 1,1 1,1 0,0 2,1 0,0 1,1 1,1 2,-1 0,2 1,36-9,-51 16,-1 0,1 1,0 0,-1 0,1 1,0 0,-1 1,1 0,0 0,-1 1,1 0,-1 0,0 1,0 0,0 1,0-1,0 2,-1-1,0 1,8 6,-2-2,1-1,1-1,0 0,0-1,0-1,0 0,1-1,0-1,0 0,0-1,0-1,0 0,0-1,0-1,1-1,22-4,-34 4,-1 1,1-1,-1 0,1 0,-1 0,0 0,0-1,0 0,0 0,-1 0,1 0,-1 0,1-1,-1 0,0 0,2-4,-4 5,1 1,-1 0,-1 0,1-1,0 1,-1 0,1-1,-1 1,0-1,1 1,-1 0,-1-1,1 1,0-1,0 1,-1 0,0-1,1 1,-1 0,0-1,0 1,0 0,0 0,-1 0,1 0,0 0,-1 0,0 0,1 0,-1 1,0-1,0 1,-3-3,-5-2,0 0,-1 1,1 0,-1 0,0 1,-1 1,1 0,-1 0,1 1,-19-1,-2 2,-1 0,-52 7,-49 21,120-24,-9 1,7-3</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1:40.401"/>
    </inkml:context>
    <inkml:brush xml:id="br0">
      <inkml:brushProperty name="width" value="0.05" units="cm"/>
      <inkml:brushProperty name="height" value="0.05" units="cm"/>
      <inkml:brushProperty name="color" value="#AB008B"/>
      <inkml:brushProperty name="ignorePressure" value="1"/>
    </inkml:brush>
  </inkml:definitions>
  <inkml:trace contextRef="#ctx0" brushRef="#br0">395 68,'0'10,"0"0,0 0,-1 1,0-1,-1 0,0 0,-1-1,0 1,0 0,-1-1,0 0,-1 0,0 0,0 0,-1-1,0 0,-13 12,5-6,-1-1,0-1,0-1,-2 0,-21 11,27-16,-1-1,1 0,-1-1,0-1,0 0,0 0,0-1,0-1,-19 1,28-2,0-1,0 1,1-1,-1 1,0-1,0 0,1 0,-1 0,1 0,-1 0,1-1,-1 1,1-1,0 0,-1 1,1-1,0 0,-3-5,2 3,0-1,1 1,-1-1,1 0,0 0,0 0,1-1,0 1,-1-8,0 1,2-1,-1 1,2 0,0-1,0 1,1 0,0 0,5-14,-2 16,0-1,0 1,1 1,0-1,1 1,0 0,0 0,1 1,0 0,1 0,0 1,0 0,0 1,1 0,0 0,0 1,0 0,1 1,0 0,12-2,-18 6,1 0,0 0,0 0,-1 1,1 0,0 0,-1 0,1 1,-1 0,0 0,0 0,1 1,-1 0,-1 0,1 0,0 0,-1 1,0 0,5 4,7 9,0 0,-2 0,18 27,-22-27,-2-5,1 1,18 20,-22-29,-1 0,1 0,0 0,0-1,1 1,-1-2,1 1,-1 0,1-1,8 2,19 2,0-1,0-1,1-2,49-4,-43 1,-35 1,0 0,0 0,0-1,1 1,-1-1,0-1,0 1,0-1,0 0,-1 0,1 0,0 0,6-6,-9 6,1-1,-1 1,1-1,-1 0,0 0,0 0,-1-1,1 1,-1 0,1-1,-1 1,0-1,0 1,-1-1,1 1,-1-1,0 1,0-1,0 0,0-4,-1 6,1-1,0 0,-1 0,0 1,1-1,-1 0,0 1,0-1,0 1,-1-1,1 1,-1 0,1-1,-1 1,0 0,-3-3,1 2,-1 0,1 0,0 0,-1 1,0-1,0 1,1 1,-9-3,-6 0,-1 1,0 1,-32 0,43 2,-13 0,0 0,0 2,-29 6,40-6,1 1,0 0,0 1,0 0,0 1,1 0,0 0,0 1,-8 7,-1 2,2-3</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1:46.15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199 107,'-1'6,"0"0,0 1,-1-1,0 0,-5 11,-2 10,-44 166,-39 136,61-217,31-256,8-139,-6 259,2 0,0 1,2-1,0 1,2 0,1 0,0 1,17-29,-19 40,0 1,1-1,0 2,0-1,1 1,0 0,1 1,0 0,0 1,1 0,0 0,0 1,0 1,1-1,0 2,0 0,20-4,3 2,0 2,1 2,43 1,-56 2,0 2,0 0,-1 1,1 1,42 16,-57-17,0-1,-1 2,1-1,-1 1,0 0,0 1,-1 0,0 0,0 0,10 14,-14-18,-1 1,1-1,-1 1,0-1,1 1,-1 0,0 0,-1 0,1 0,0-1,-1 1,0 0,0 0,1 0,-2 0,1 0,0 0,-1 0,1 0,-1 0,0 0,0 0,0-1,0 1,-1 0,1-1,-1 1,1-1,-1 1,0-1,0 0,0 0,0 1,0-2,-4 3,-7 6,0-1,-1 0,0-1,-1-1,-16 6,-83 24,96-31,-110 28,-81 28,200-59,1 0,1 1,-1 0,0 1,-7 6,14-11,0 1,0-1,0 1,1 0,-1-1,0 1,0 0,1 0,-1 0,1-1,-1 1,0 0,1 0,0 0,-1 0,1 0,-1 0,1 0,0 0,0 0,0 0,0 0,-1 0,1 0,1 0,-1 0,0 0,0 0,0 0,0 0,1 0,-1 0,1 0,-1 0,0 0,1 0,0 0,-1 0,1 0,-1 0,1-1,0 1,0 0,-1-1,1 1,0 0,0-1,0 1,0-1,0 1,0-1,1 1,8 4,0 0,1 0,11 3,-14-6,0 1,0 0,0 0,-1 1,1 0,-1 1,12 9,1 8,-1 1,0 1,-2 0,-1 2,23 50,2 1,-33-64,3 8,2 0,0 0,1-2,1 1,32 32,-45-51,0 0,0 0,1 0,-1 0,0 0,0 0,1-1,-1 1,0-1,0 1,1-1,-1 0,1 0,-1 0,0 0,1-1,-1 1,0-1,0 1,1-1,-1 0,0 1,0-1,0 0,0-1,0 1,0 0,3-3,18-11</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1:48.10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0,'-1'56,"3"108,-2-161,0 0,1 0,-1 0,1 1,0-1,0 0,0 0,0 0,1 0,-1-1,1 1,0 0,0-1,0 1,0-1,0 1,5 3,-2-3,0 0,0 0,0-1,0 1,0-1,1 0,-1-1,0 1,10 0,4 0,0-1,0-2,0 1,0-2,23-5,-26 4,0-1,1-1,-1-1,-1 0,1-1,-1 0,-1-2,1 0,14-12,-19 14,-1-1,-1-1,1 1,-1-1,-1-1,0 0,0 0,-1 0,0-1,-1 0,0 0,-1 0,5-17,-14 79,3 73,2-67,1 75,1-46,-11 108,8-186,0 1,-1-1,0 0,0 0,-1 0,0 0,0 0,-1 0,0-1,0 1,-1-1,0 0,0-1,-10 10,10-12,-1 0,1 0,-1 0,0-1,0 0,0 0,-1-1,1 1,0-2,-1 1,0-1,1 1,-1-2,0 1,0-1,1 0,-1-1,-11-1,12 1,0-1,1 0,-1 0,0 0,1-1,0 1,-1-1,1-1,0 1,1-1,-1 0,1 0,-1 0,1 0,-5-8,1 0,0 1,1-1,0-1,1 0,-6-19,2-1</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1:48.854"/>
    </inkml:context>
    <inkml:brush xml:id="br0">
      <inkml:brushProperty name="width" value="0.05" units="cm"/>
      <inkml:brushProperty name="height" value="0.05" units="cm"/>
      <inkml:brushProperty name="color" value="#AB008B"/>
      <inkml:brushProperty name="ignorePressure" value="1"/>
    </inkml:brush>
  </inkml:definitions>
  <inkml:trace contextRef="#ctx0" brushRef="#br0">344 1,'1'0,"-1"0,0 0,0 0,1 0,-1 0,0 0,0 1,0-1,1 0,-1 0,0 0,0 0,1 0,-1 1,0-1,0 0,0 0,0 0,1 0,-1 1,0-1,0 0,0 0,0 1,0-1,0 0,0 0,0 1,0-1,0 0,0 0,1 1,-1-1,-1 0,1 0,0 1,0-1,0 0,0 0,0 1,0-1,0 0,0 0,0 0,0 1,0-1,-1 0,1 0,0 0,0 1,-9 14,-88 108,-40 57,121-156,2 1,1 1,1 0,1 0,-15 56,22-66,1 0,1 1,0-1,1 1,0-1,2 1,2 20,-2-31,1 0,-1 0,1-1,0 1,0-1,1 1,-1-1,1 1,0-1,1 0,-1-1,1 1,0-1,0 1,1-1,-1 0,1-1,0 1,0-1,0 0,0 0,1 0,6 2,20 3,-3-4</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1:49.23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1,'0'4,"0"9,0 12,0 9,0 12,0 10,0 8,0 6,0-1,0-4,0-9,0-9,0-10,0-14,0-11</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1:49.68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1000 277,'11'-25,"24"-61,-32 75,0 1,-1-1,1 1,-2-1,0 0,0-12,-1 20,0 0,-1 0,1 0,-1 0,1 0,-1 1,0-1,0 0,-1 0,1 1,0-1,-1 1,0-1,1 1,-1 0,0-1,-4-2,2 2,-1 0,1 0,-1 1,1-1,-1 1,0 1,0-1,0 0,-7 0,-8 0,0 0,0 1,-41 4,43-1,-1 1,1 0,0 2,0 0,1 1,-1 0,1 1,1 2,-1-1,1 2,-18 13,-53 38,-156 81,213-127,0-1,-1-2,-1-2,0 0,-40 6,69-16,0 1,0-1,0 0,0 0,0 0,0 0,0 0,0-1,0 0,0 1,0-1,0 0,0 0,0-1,1 1,-1 0,0-1,1 0,-1 0,1 1,-4-5,-5-9</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1:51.801"/>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0,'0'2,"1"0,-1-1,1 1,0-1,-1 1,1-1,0 1,0-1,0 1,0-1,0 0,0 0,1 0,2 3,24 17,-19-14,38 28,-2 2,63 67,-95-89,0 1,-1 0,0 1,-1 1,-1 0,-1 0,-1 1,0 0,-2 0,0 1,3 20,1 16,-3 1,-3 1,-2-1,-8 85,3-116,-1 0,-1 0,-2-1,0 0,-2 0,-1-1,-1 0,-1 0,0-1,-2-1,-33 41,19-34,-32 25,-18 19,66-58</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0:20.074"/>
    </inkml:context>
    <inkml:brush xml:id="br0">
      <inkml:brushProperty name="width" value="0.05" units="cm"/>
      <inkml:brushProperty name="height" value="0.05" units="cm"/>
      <inkml:brushProperty name="color" value="#AB008B"/>
      <inkml:brushProperty name="ignorePressure" value="1"/>
    </inkml:brush>
  </inkml:definitions>
  <inkml:trace contextRef="#ctx0" brushRef="#br0">308 2,'-58'-1,"-49"0,94 2,0 1,0 0,1 0,-1 1,-22 9,32-11,0 0,0 0,1 1,-1-1,1 1,-1 0,1 0,0 0,-1 0,1 0,0 0,0 0,1 1,-1-1,0 1,1-1,0 1,-1 0,-1 5,3-6,0 0,0 0,0 0,0 0,1 0,-1 0,0 0,1 0,0 0,-1 0,1 0,0 0,0 0,0-1,0 1,0 0,0-1,1 1,-1-1,1 1,-1-1,1 1,-1-1,1 0,0 0,-1 0,1 0,0 0,3 1,11 4,1-1,0 0,0-1,0-1,26 2,-20-3,-1 1,40 11,-56-12,1 0,-1 1,0-1,-1 1,1 1,0-1,-1 1,0 0,0 0,0 1,0-1,-1 1,8 11,-3-1,-1 0,0 0,9 27,-14-34,-1 0,0 0,0 0,-1 1,0-1,0 0,-1 0,0 1,-2 12,1-17,0-1,0 0,-1 0,1 0,-1 0,0 0,0 0,0 0,0 0,-1-1,1 1,-1-1,1 0,-1 0,0 0,0 0,0 0,0 0,0-1,0 0,-1 1,1-1,0 0,-1-1,-5 2,-10 0,0 0,0 0,-27-3,35 1,-2-1,0 1,-25-6,34 5,-1 0,1-1,0 1,0-1,0 0,0 0,0 0,1 0,-1-1,1 1,-1-1,-3-5,-4-6</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2:42.78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30,'0'-13,"0"-3</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2:44.140"/>
    </inkml:context>
    <inkml:brush xml:id="br0">
      <inkml:brushProperty name="width" value="0.05" units="cm"/>
      <inkml:brushProperty name="height" value="0.05" units="cm"/>
      <inkml:brushProperty name="color" value="#AB008B"/>
      <inkml:brushProperty name="ignorePressure" value="1"/>
    </inkml:brush>
  </inkml:definitions>
  <inkml:trace contextRef="#ctx0" brushRef="#br0">259 23,'-5'-18,"5"17,0 1,-1 0,1 0,0-1,0 1,-1 0,1-1,-1 1,1 0,0 0,-1 0,1-1,-1 1,1 0,0 0,-1 0,1 0,-1 0,1 0,-1 0,1 0,0 0,-1 0,0 0,-1 1,1-1,0 1,-1 0,1-1,0 1,-1 0,1 0,0 0,0 0,0 1,0-1,0 0,0 0,0 1,0-1,0 0,0 1,0 2,-4 9,2 0,0 1,0 0,1-1,1 1,0 15,6 85,-4-108,-1 1,0-1,1 1,0 0,0-1,1 1,-1-1,2 1,-1-1,0 0,1 0,0 0,1 0,0-1,-1 1,2-1,-1 0,0 0,1 0,0-1,0 0,1 0,-1 0,1 0,0-1,0 0,0 0,0-1,0 0,1 0,11 2,1-1,0 0,0-2,1 0,-1-1,0-1,1-1,30-7,-34 5,-1 0,0-1,-1-1,1 0,-1 0,0-2,-1 0,1 0,21-20,-30 23,0-2,0 1,0 0,-1-1,0 0,0 0,-1 0,3-9,-30 147,12-77,3 1,-4 64,13-95,-1 16,-1-1,-12 65,11-90,-1-1,0 0,-1-1,0 1,-1-1,0 0,-1 0,-1-1,0 0,0 0,-16 15,7-12,1 0,-2-2,0 0,0 0,-1-2,-1 0,1-2,-25 8,11-6,-1-1,0-2,0-1,-47 1,72-7,0 0,0 0,0 0,1-1,-1-1,0 0,0 0,-11-5,15 5,0-1,0 1,1-1,-1 0,1-1,0 1,0-1,0 0,1 0,-1 0,1 0,0-1,0 1,-4-10,-2-5</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2:52.02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1,'2238'0,"-1541"14,-415-6,7 0,797 12,-717-20,1643 28,-234 18,-239-48,-1511 2,-1-1,0 2,30 4,-32 4,-20 1</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2:53.70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0,'12'0,"9"0,4 0,3 0,4 0,6 0,4 0,7 0,9 0,2 0,-1 0,-2 0,-6 0,-9 0,-6 0,-10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2:54.04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61,'12'0,"9"0,9 0,7 0,10 0,10 0,7-4,6-6,3-1,1 2,-3-3,-5 2,-15 6,-15 4</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2:55.88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1153 95,'-6'-8,"0"1,0 0,0 0,-1 1,0-1,0 2,-1-1,0 1,0 0,0 1,0 0,-1 0,1 0,-19-3,15 4,0 1,-1 0,1 1,-1 1,1 0,-1 0,1 1,-1 1,1 0,-20 6,6 1,0 2,1 0,0 1,-24 16,38-20,1-1,-1 1,1 1,1 0,-1 0,2 1,-1 0,1 0,1 1,-11 20,9-7,0 1,1 0,1 0,-3 32,-7 107,16-151,-1 427,33-56,-17-241,-7-59,15 250,-22-289,-2 1,-16 90,13-115,-1 1,-1-1,0-1,-2 0,-1 0,0 0,-1-1,-19 23,17-26,0 0,-1-1,-1-1,0 0,-1-2,-1 1,-32 17,39-25,0 0,-1-1,0 0,0 0,0-1,0 0,-1-1,1-1,-1 0,1 0,-1-1,1-1,-1 0,1 0,-16-4,19 2,0 0,1 0,0-1,-1 1,1-2,1 1,-1-1,1 0,-1 0,2-1,-1 0,0 0,-7-12,6 8,0-2,1 1,0-1,1 0,0 0,1 0,-4-24,2-4</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2:57.190"/>
    </inkml:context>
    <inkml:brush xml:id="br0">
      <inkml:brushProperty name="width" value="0.05" units="cm"/>
      <inkml:brushProperty name="height" value="0.05" units="cm"/>
      <inkml:brushProperty name="color" value="#AB008B"/>
      <inkml:brushProperty name="ignorePressure" value="1"/>
    </inkml:brush>
  </inkml:definitions>
  <inkml:trace contextRef="#ctx0" brushRef="#br0">466 1,'0'42,"1"-13,-1 0,-2 0,-5 29,6-49,-2 0,0 0,0 0,0 0,-1 0,0-1,-1 1,0-1,0 0,-1-1,0 1,0-1,-10 8,3-5,-1 0,0-1,0 0,-1-1,0-1,-1 0,1-1,-1-1,0 0,-1-2,1 1,-1-2,0 0,1-1,-1-1,-21-2,33 1,0 0,0 0,0-1,0 1,0-1,1 0,-1 0,1-1,-1 1,1-1,0 0,0 0,0-1,0 1,1-1,0 0,-1 1,1-2,1 1,-1 0,0-1,1 1,0-1,0 1,1-1,-1 0,1 0,0 0,0 0,1 0,-1 0,1 0,0 0,0 0,1 0,0 0,0 0,0 0,0 0,1 0,0 0,0 1,5-9,2 0,1 1,1 0,0 1,1 0,0 1,0 0,1 1,1 1,-1 0,1 0,1 1,-1 1,1 1,0 0,27-5,-25 7,-1 1,1 1,0 0,0 1,0 1,0 0,-1 2,1 0,-1 0,1 2,-1 0,-1 1,1 0,24 15,35 31,-57-37,1-1,0-1,1-1,1-1,24 10,-29-17,0-1,0 0,0-1,0-1,1 0,-1-1,0-1,1-1,-1 0,0-1,0-1,0 0,-1-1,18-8,-26 9,-1 0,1 0,-1-1,0 0,-1 0,1 0,-1-1,0 0,0 0,0 0,4-8,-8 12,0 0,0 0,0 0,0-1,0 1,0 0,-1 0,1 0,-1-1,1 1,-1 0,0-1,0 1,0 0,0-1,0 1,-1 0,1 0,-1-1,0 1,1 0,-1 0,0 0,0 0,0 0,0 0,-1 0,1 0,-1 0,1 0,-1 1,1-1,-1 0,0 1,0 0,0-1,0 1,0 0,0 0,-3-1,-5-2,0 0,0 1,-1 0,0 1,1 0,-1 1,-12 0,-9 0,-34 5,12 2</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2:58.02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1,'4'0,"10"0,7 0,7 0,13 4,6 1,9 5,2-1,0 0,-1-3,-3-2,-1-2,-7-1,-6 0,-6-2,-9 1</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2:58.720"/>
    </inkml:context>
    <inkml:brush xml:id="br0">
      <inkml:brushProperty name="width" value="0.05" units="cm"/>
      <inkml:brushProperty name="height" value="0.05" units="cm"/>
      <inkml:brushProperty name="color" value="#AB008B"/>
      <inkml:brushProperty name="ignorePressure" value="1"/>
    </inkml:brush>
  </inkml:definitions>
  <inkml:trace contextRef="#ctx0" brushRef="#br0">301 76,'2'8,"1"0,-1 0,-1 1,1-1,-2 1,1-1,-1 1,0 0,-1-1,0 1,0-1,-1 1,0-1,-1 0,0 0,0 0,0 0,-8 11,6-11,-1 0,-1 0,1-1,-1 0,0 0,-1 0,0-1,0 0,0-1,-1 1,0-2,0 1,0-1,0-1,-17 5,21-7,1 0,-1 0,1 0,-1-1,0 0,1 0,-1 0,0 0,1-1,-1 0,0 1,1-2,-1 1,1-1,0 1,-1-1,1 0,0-1,0 1,0-1,1 0,-1 0,-5-5,6 3,-1 1,1-1,0 0,0 0,1-1,-1 1,1-1,0 1,1-1,-1 1,1-1,0 0,1 0,-1 0,1 1,0-1,1 0,1-10,0 9,0 1,0 0,1 0,0 0,0 0,0 0,1 0,-1 1,2-1,-1 1,0 0,1 1,9-8,-6 5,1 1,0-1,1 2,-1-1,1 2,0-1,17-4,-23 8,1 0,-1 1,0-1,1 1,-1 0,0 0,1 1,-1-1,0 1,0 0,1 0,-1 0,0 1,0-1,0 1,0 0,-1 0,1 1,0-1,3 4,7 6,-1 2,0-1,17 24,13 14,-31-41,1-1,-1 0,1-1,1 0,0-1,0-1,0 0,1-1,-1 0,1-1,27 3,-20-4,-1-1,0-1,1-1,-1-1,1-1,-1-1,39-11,-54 13,-1-1,1-1,-1 1,0-1,0 1,0-2,-1 1,1 0,-1-1,1 0,-1 0,-1 0,1-1,0 1,-1-1,0 0,0 0,4-9,-6 10,0 0,0 0,0 0,0 0,-1 0,1 0,-1 0,0 0,-1-1,1 1,-1 0,1 0,-1 0,0 0,-1 0,1 0,-1 0,0 1,1-1,-2 0,1 1,0-1,-1 1,0 0,1 0,-5-3,-5-4,-1 1,0 0,0 1,-1 0,1 2,-2-1,1 2,-1-1,0 2,-17-3,-16-1,-93-5,129 13,-1-1,1 2,-1 0,0 0,1 1,-23 7,30-8,1 1,0 0,-1 1,1-1,0 1,0-1,0 1,0 1,1-1,-1 0,1 1,0 0,0-1,0 1,0 1,1-1,0 0,0 0,0 1,-2 7,-2 15,5-3</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01.286"/>
    </inkml:context>
    <inkml:brush xml:id="br0">
      <inkml:brushProperty name="width" value="0.05" units="cm"/>
      <inkml:brushProperty name="height" value="0.05" units="cm"/>
      <inkml:brushProperty name="color" value="#AB008B"/>
      <inkml:brushProperty name="ignorePressure" value="1"/>
    </inkml:brush>
  </inkml:definitions>
  <inkml:trace contextRef="#ctx0" brushRef="#br0">791 105,'1'-1,"1"0,0 0,0 1,-1-1,1 0,0-1,-1 1,1 0,-1 0,0-1,1 1,-1 0,0-1,0 1,0-1,0 0,0 1,0-1,0 0,0 0,-1 0,1 1,-1-1,1 0,-1 0,0 0,0 0,0 0,0 0,0 0,0 0,-1-2,0 1,0 1,-1-1,1 1,-1-1,1 1,-1 0,0-1,0 1,0 0,0 0,-1 0,1 0,0 1,-1-1,1 1,-1-1,1 1,-1 0,0 0,-5-1,-7-2,-1 2,1-1,-1 2,0 0,0 1,1 1,-1 0,0 1,1 0,-1 2,1 0,-24 9,30-9,0 0,0 0,1 1,-1 0,1 1,0 0,0 0,1 1,0 0,0 0,1 1,0-1,0 1,0 1,1-1,1 1,-1 0,1 0,1 0,-5 19,3 12,2-1,1 1,6 64,-1-8,-3-49,-1-4,7 56,-4-84,1-1,0 0,1 0,0 0,1 0,1-1,13 23,62 77,-56-82,-1 1,32 60,-20-9,-3 1,23 101,-36-116,5 33,-5 2,-4 0,3 144,-19-231,0 0,-1 0,-1 0,-1 0,0 0,-1 0,-1-1,-1 1,0-1,-1-1,0 1,-14 18,10-17,-1-1,-1 0,-1-1,0-1,-1 0,0-1,-1 0,-1-1,1-1,-25 11,7-8,0-2,-2-1,1-2,-1-2,0 0,-49 0,56-5,0-3,0 0,0-2,0-1,0-1,-52-17,77 21,1 0,0 0,0 0,0-1,0 1,0-1,0 0,1 0,-1 0,0 0,1 0,0 0,-1-1,1 0,0 1,0-1,1 0,-1 0,0 0,-1-5,1 0,0-1,1 0,0 0,0 0,1 1,1-14,0-3</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0:20.392"/>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1,'0'-1</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01.83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0,'9'0,"6"0,5 0,8 0,3 0,8 0,7 0,7 0,3 0,1 0,-2 0,-9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02.485"/>
    </inkml:context>
    <inkml:brush xml:id="br0">
      <inkml:brushProperty name="width" value="0.05" units="cm"/>
      <inkml:brushProperty name="height" value="0.05" units="cm"/>
      <inkml:brushProperty name="color" value="#AB008B"/>
      <inkml:brushProperty name="ignorePressure" value="1"/>
    </inkml:brush>
  </inkml:definitions>
  <inkml:trace contextRef="#ctx0" brushRef="#br0">465 53,'-4'12,"-1"0,0-1,0 1,-1-1,-1-1,0 1,0-1,-1-1,0 1,-1-1,0 0,-1-1,1 0,-21 11,0 0,-1-2,0-1,-1-2,-36 11,58-22,0 0,-1 0,1-1,-1 0,0-1,-16 0,25-1,-1 0,1 0,0 0,0-1,-1 1,1-1,0 1,0-1,0 0,0 0,0 0,0 0,0 0,0 0,0-1,0 1,1-1,-1 1,1-1,-1 1,1-1,-1 0,1 0,0 0,0 0,0 0,0 0,0 0,1 0,-1 0,0 0,1-1,0 1,-1 0,1 0,0-1,1-2,-1 0,1-1,1 1,-1 0,1 0,0 0,0 0,0 0,1 0,0 1,0-1,0 1,0 0,1 0,0 0,0 0,5-3,10-10,43-26,-44 32,0 0,1 2,0 0,0 1,1 1,23-6,-37 12,0-1,0 1,-1 0,1 1,0 0,0 0,0 0,0 0,0 1,-1 0,1 0,0 1,-1-1,1 1,-1 1,1-1,-1 1,0 0,0 0,0 0,0 1,-1 0,0-1,1 2,-1-1,5 7,1 4,1-1,0 0,1-1,1 0,0-1,0-1,1 0,26 15,-28-20,1 0,-1-1,1 0,0-1,0 0,0-1,0-1,1 0,-1-1,1 0,-1-1,16-2,-13 0,-1 0,-1-2,1 1,23-10,-34 11,1 0,0 0,-1 0,0-1,1 1,-1-1,0 0,0 0,-1-1,1 1,-1-1,0 0,1 0,-2 0,1 0,0 0,3-9,-6 10,1 1,-1-1,0 0,0 1,0-1,-1 1,1-1,0 0,-1 1,0-1,1 1,-1-1,0 1,-1 0,1-1,0 1,-1 0,1 0,-1 0,1 0,-1 0,0 0,0 0,0 0,0 1,-3-2,-6-5,-1 0,0 1,-20-9,-8 0,-1 2,0 2,-1 1,-1 3,1 1,-1 2,-51 1,65 3</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03.640"/>
    </inkml:context>
    <inkml:brush xml:id="br0">
      <inkml:brushProperty name="width" value="0.05" units="cm"/>
      <inkml:brushProperty name="height" value="0.05" units="cm"/>
      <inkml:brushProperty name="color" value="#AB008B"/>
      <inkml:brushProperty name="ignorePressure" value="1"/>
    </inkml:brush>
  </inkml:definitions>
  <inkml:trace contextRef="#ctx0" brushRef="#br0">440 1,'-38'38,"-1"-2,-60 43,86-70,0-1,0 0,0-1,-1 0,0-1,-1-1,1 0,-1-1,0-1,0 0,0-1,0 0,-17-1,30-1,0 0,0 0,0-1,0 1,0 0,0-1,0 1,0-1,0 0,0 0,1 1,-1-1,0 0,1 0,-1-1,0 1,1 0,-1-1,1 1,0 0,0-1,-1 0,1 1,0-1,0 0,0 1,1-1,-2-3,2 2,-1 1,1-1,0 0,0 1,0-1,0 0,1 1,-1-1,1 0,0 1,-1-1,1 1,0-1,1 1,-1-1,0 1,1 0,-1 0,1 0,2-3,5-4,1 1,0 0,0 0,0 1,1 1,0 0,1 0,-1 1,23-7,-18 8,1 0,-1 1,1 1,-1 0,1 1,0 1,16 2,-26-1,0 0,-1 0,1 1,-1 1,1-1,-1 1,0 0,0 0,0 0,-1 1,1 0,7 8,4 5,-1 1,19 26,-25-29,1-1,1 0,0-1,1 0,15 12,-20-21,0 1,0-1,1 0,-1-1,1 0,-1 0,1-1,0 0,0-1,0 0,0 0,0-1,11-1,-15 1,0 0,0-1,1 0,-1 0,0 0,0-1,0 0,0 0,0 0,-1 0,1-1,-1 0,1 0,-1 0,0 0,0-1,0 0,-1 0,0 0,1 0,-1 0,0-1,3-7,-5 10,0 0,0-1,0 1,-1-1,1 1,-1-1,0 1,1-1,-1 0,0 1,-1-1,1 1,0-1,-1 1,1-1,-1 1,0-1,0 1,-2-4,0 1,0 1,0 0,0 0,-1 0,0 1,1-1,-1 1,0 0,-7-4,-4-1,-1 0,0 1,0 1,-33-8,-38-2,77 14,0 2,-1-1,1 1,0 1,0-1,-16 5,24-5,0 1,0 0,0-1,0 1,0 0,0 0,0 1,0-1,0 0,1 1,-1-1,0 1,1-1,-1 1,1 0,0-1,-2 4,-4 11</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17.560"/>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0,'13'29,"3"18,0 9,-3 4,-4-1,-4-1,2-3,0-7,-2-6,3-12,0-5,-2-8</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18.091"/>
    </inkml:context>
    <inkml:brush xml:id="br0">
      <inkml:brushProperty name="width" value="0.05" units="cm"/>
      <inkml:brushProperty name="height" value="0.05" units="cm"/>
      <inkml:brushProperty name="color" value="#AB008B"/>
      <inkml:brushProperty name="ignorePressure" value="1"/>
    </inkml:brush>
  </inkml:definitions>
  <inkml:trace contextRef="#ctx0" brushRef="#br0">250 524,'12'-19,"-1"-1,-1 0,0 0,-2-1,0 0,-2-1,0 0,-1 0,-1 0,1-38,-4 49,-1 0,-1-1,0 1,0 0,-1 0,-1 0,0 0,0 1,-1-1,0 1,-1-1,0 1,-1 1,0-1,0 1,-1 0,-1 1,1-1,-1 1,0 1,-1 0,-18-12,23 16,0 1,-1-1,1 1,0 1,-1-1,1 0,-1 1,0 0,0 0,1 1,-10-1,11 2,0-1,-1 1,1 0,0 0,0 0,0 0,0 0,0 1,0-1,1 1,-1 0,0 0,1 0,0 0,-1 0,1 1,0-1,-3 5,-7 11,2 0,0 0,1 1,1 0,1 1,0 0,2 0,-6 41,3 12,2 86,6-156,1 61,2 0,4 0,2-1,3 0,3-1,31 84,-33-105,11 24,-15-47</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18.422"/>
    </inkml:context>
    <inkml:brush xml:id="br0">
      <inkml:brushProperty name="width" value="0.05" units="cm"/>
      <inkml:brushProperty name="height" value="0.05" units="cm"/>
      <inkml:brushProperty name="color" value="#AB008B"/>
      <inkml:brushProperty name="ignorePressure" value="1"/>
    </inkml:brush>
  </inkml:definitions>
  <inkml:trace contextRef="#ctx0" brushRef="#br0">507 26,'-33'-5,"-32"0,-21-1,-9 2,4 1,13 1,20 1</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18.88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1 145,'0'13,"0"0,2 1,-1-1,2 0,0 0,0 0,2-1,-1 1,1-1,10 16,-13-23,1-1,1 1,-1-1,1 0,-1 1,1-2,1 1,-1 0,0-1,1 0,0 0,-1 0,1 0,0-1,1 0,-1 0,0 0,0-1,1 0,-1 0,1 0,-1-1,1 1,0-2,-1 1,11-2,-6 0,0 0,-1-1,1-1,-1 0,0 0,0 0,0-1,0-1,-1 1,0-2,10-8,6-9,-2-1,22-30,-6 6,-36 47,-1 0,1 0,0 0,0 0,0 1,0-1,0 1,4-3,-5 4,0 0,-1 0,1-1,-1 1,1 0,0 0,-1 1,1-1,0 0,-1 0,1 0,0 0,-1 0,1 1,-1-1,1 0,0 0,-1 1,1-1,-1 1,1-1,-1 0,1 1,-1-1,0 1,1-1,-1 1,1-1,-1 1,0-1,1 1,-1 0,0-1,0 1,0-1,1 1,-1 0,0-1,0 2,6 15,0-1,2 0,0 0,0-1,2 0,17 22,-20-29,-1-1,1 0,1-1,0 1,0-1,0-1,0 0,1 0,0-1,0 1,0-2,0 0,16 4,-20-6,0 0,0-1,0 0,0 1,0-2,0 1,0 0,0-1,-1 0,1 0,0-1,0 1,-1-1,1 0,7-4,-6 1,-1 1,1-1,0 0,-1 0,0-1,-1 1,1-1,-1 0,6-11,-1-1,-1-1,-1-1,-1 1,0-1,-2 0,4-34,-4-25,-4 50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19.23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1 175,'113'-6,"-44"4,1-3,-1-3,80-21,-142 27,-1 0,0 0,1-1,-1 0,0 0,0-1,0 0,9-8,-14 11,0 0,0 0,0 0,0 0,0-1,0 1,-1 0,1 0,0-1,-1 1,1 0,-1-1,0 1,1-1,-1 1,0 0,0-1,0-2,0 2,-1 1,1-1,-1 0,0 0,0 0,0 1,0-1,0 1,0-1,-1 1,1-1,0 1,-1-1,1 1,-1 0,1 0,-1 0,-2-1,-5-3,-1 0,0 1,0 0,0 1,0 0,-1 0,1 1,-15 0,4 0,0 1,0 2,-29 3,42-3,1 0,-1 0,0 1,0 1,1-1,0 1,-1 0,1 1,0-1,1 1,-1 1,1-1,-1 1,2 1,-1-1,0 1,1 0,0 0,0 0,1 1,0-1,0 1,1 0,-1 1,1-1,1 0,0 1,0 0,0-1,1 1,0 0,1 0,-1 0,3 13,-2-17,1 0,-1 0,1 0,0-1,0 1,1 0,-1-1,1 1,0-1,0 1,0-1,0 0,1 0,4 5,-2-3,0-1,1 0,-1-1,1 1,0-1,0 0,13 4,4 0,1-2,1 0,40 1,-58-5,200 1,-106-7</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19.62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1,'8'33,"4"19,-2 18,-1 5,-3 2,-3-3,-1-7,-1-10,-1-6,0-8,-1-7,1-6,0-8</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19.98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1 349,'106'-34,"-49"18,-1-2,0-3,97-52,-147 69,0 0,0 0,-1 0,1-1,-1 0,0 0,0-1,-1 1,1-1,-1 0,6-12,-9 15,0 0,-1 1,1-1,0 0,-1 1,0-1,0 0,0 1,0-1,0 0,0 0,-1 1,1-1,-1 0,0 1,0-1,0 1,0-1,0 1,-1-1,1 1,-1 0,1 0,-1 0,0 0,0 0,0 0,0 0,0 0,0 1,0-1,-1 1,-3-2,-4-2,-1 0,1 0,-1 1,0 1,0 0,-1 0,1 1,0 1,-15-1,11 2,-1 0,1 1,0 1,-1 0,1 1,-21 6,27-4,0-1,0 1,1 0,0 1,0 0,1 0,-1 1,1 0,1 0,-1 1,1 0,1 0,-1 0,1 1,1 0,0-1,0 2,-4 13,6-15,0 0,0 1,1-1,0 0,1 1,-1-1,2 0,-1 1,4 15,-3-18,1-1,0 1,0-1,0 0,1 0,0 0,0 0,0 0,1 0,-1-1,1 1,0-1,1 0,-1-1,6 5,5 0,1 0,0-1,0-1,1 0,-1-1,1-1,0 0,0-2,1 0,-1-1,30-1,8-4</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0:21.208"/>
    </inkml:context>
    <inkml:brush xml:id="br0">
      <inkml:brushProperty name="width" value="0.05" units="cm"/>
      <inkml:brushProperty name="height" value="0.05" units="cm"/>
      <inkml:brushProperty name="color" value="#AB008B"/>
      <inkml:brushProperty name="ignorePressure" value="1"/>
    </inkml:brush>
  </inkml:definitions>
  <inkml:trace contextRef="#ctx0" brushRef="#br0">585 27,'-3'-3,"0"1,0 0,-1 0,1 0,0 0,-1 1,1-1,-1 1,1 0,-1 0,0 0,-4 0,-49-2,38 2,-44-1,-93 9,135-5,0 2,0 0,0 1,1 1,0 0,0 2,0 1,-22 13,39-20,0 0,1-1,-1 1,1 0,-1 1,1-1,0 0,0 1,0-1,0 1,0 0,1-1,-1 1,-1 5,3-7,0 1,0 0,0-1,0 1,0-1,0 1,0-1,0 1,1-1,-1 1,0-1,1 1,-1-1,1 0,0 1,0-1,-1 0,1 1,0-1,0 0,0 0,0 0,0 0,1 0,-1 0,0 0,0 0,1 0,-1-1,0 1,3 0,18 9,1-1,0-2,0 0,48 6,-38-7,59 18,-78-19,-1 0,0 1,-1 0,1 1,-1 1,-1 0,17 14,-23-16,1 0,-1 0,0 0,0 0,-1 1,0 0,0 0,-1 0,0 0,0 1,0 0,-1-1,0 1,1 14,-3-19,0 0,0 0,0 0,0 0,0 0,-1 0,1 0,-1-1,0 1,0 0,0 0,0 0,0-1,-1 1,1-1,-1 1,-2 2,0-2,1 1,-1-1,0 0,0 0,-1 0,1 0,0-1,-1 0,-6 3,-5 0,-1-1,0 0,-1-1,-29 1,41-4,-15 2,0-2,-41-4,57 3,-1 0,1-1,-1 1,1-1,-1 0,-9-5,13 5,0 1,0-1,0 1,0-1,1 0,-1 0,0 1,1-1,-1 0,1-1,-1 1,1 0,0 0,0-1,0 1,0-3,0 3,1 0,0 0,0 0,0 0,0 1,0-1,0 0,0 0,1 0,-1 0,1 1,-1-1,1 0,0 0,-1 1,1-1,0 0,0 1,0-1,3-1,11-13</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20.32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1,'12'16,"9"19,0 19,-3 13,-4 12,-6 5,-3-4,-3-6,3-9,4-10,5-11,4-9,8-5,7-9,6-7,2-3,-7-2</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20.656"/>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66,'21'0,"15"0,18 0,16 0,14 0,12 0,7-5,3-4,-1-6,-5 0,-16 2,-22 4</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22.34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0,'4'9,"1"6,0 9,0 10,-2 6,-2 9,5 5,0-3,-1-2,-1-5,-1-5,-1-6,-1-9</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22.87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1322 446,'11'-16,"-1"1,-1-2,0 0,-2 0,9-24,-14 35,-1-1,0 1,0-1,0 1,-1-1,0 1,0-1,0 1,-1-1,0 1,0-1,-1 1,0 0,0 0,-1 0,1 0,-1 0,-7-10,-1 2,-1 0,0 1,-1 0,-1 1,0 0,0 1,-1 1,-20-10,10 6,-1 2,0 1,-1 1,-42-10,59 18,1 0,0 1,-1 0,1 1,-1-1,1 2,-1-1,1 2,-15 2,13 0,0 0,1 1,-1 0,1 1,0 0,1 0,-14 13,-106 100,8-6,96-93,-1-1,0-1,-36 18,34-21,-1-2,0-1,-1-1,-1-2,0-1,0-1,0-2,-61 2,86-6,1-1,-1-1,0 1,0-1,1 0,-1 0,0 0,1-1,-1 0,1 0,0 0,-1-1,1 0,0 0,1 0,-1 0,1-1,-1 0,1 0,-5-6,-2-10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24.49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1,'54'0,"1"2,57 10,-57-5,83-1,9 1,-111-2,54 3,-81-8,-1 0,0-1,0 0,0 0,0-1,0 0,0 0,12-6,-3-1</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24.90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27,'0'-12,"0"-1,0 11,4 10,5 16,6 12,4 12,4 11,-3 8,-5 0,-5-2,-3-4,-4-9,-2-17,-1-14</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25.500"/>
    </inkml:context>
    <inkml:brush xml:id="br0">
      <inkml:brushProperty name="width" value="0.05" units="cm"/>
      <inkml:brushProperty name="height" value="0.05" units="cm"/>
      <inkml:brushProperty name="color" value="#AB008B"/>
      <inkml:brushProperty name="ignorePressure" value="1"/>
    </inkml:brush>
  </inkml:definitions>
  <inkml:trace contextRef="#ctx0" brushRef="#br0">827 521,'31'-46,"61"-101,-84 131,0-2,-1 1,-1-1,0 0,-2 0,0 0,2-22,-6 33,0 0,0 1,-1-1,0 1,0-1,0 1,-1-1,0 1,0 0,-1-1,0 1,0 1,0-1,-1 0,0 1,0 0,0 0,0 0,-1 0,0 1,0-1,0 1,-1 1,-8-6,8 6,1 0,-1 1,0 0,0-1,0 2,0-1,-1 1,1 0,0 0,-1 1,1 0,0 0,-1 0,1 1,0 0,0 0,-1 1,1 0,0 0,0 0,1 1,-1-1,0 1,1 1,-9 6,-64 61,53-46,-2 0,-1-2,-32 20,37-30,0-1,-1-1,-1-1,0-1,0-2,-1 0,0-1,0-2,0-1,0-1,-1-1,1-1,0-2,-1 0,1-2,0-1,-47-15,45 11</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28.28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0,'4'0,"2"9,-1 10,-1 11,0 9,-3 5,0 4,0-2,-1-4,0-6,-1-9</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29.40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1,'4'0,"6"0,9 0,9 0,9 4,7 1,7 0,8 0,11-2,2-2,0 0,-7 0,-7-1,-8 0,-14-1</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29.72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1,'8'29,"7"18,1 13,-2 5,-3-4,0-9,-2-9,-2-12</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0:21.54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1,'4'-1,"2"1</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30.03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0,'21'21,"11"19,4 16,-4 10,-3 2,-7 3,-7-3,-6-9,-4-10,-4-14</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30.372"/>
    </inkml:context>
    <inkml:brush xml:id="br0">
      <inkml:brushProperty name="width" value="0.05" units="cm"/>
      <inkml:brushProperty name="height" value="0.05" units="cm"/>
      <inkml:brushProperty name="color" value="#AB008B"/>
      <inkml:brushProperty name="ignorePressure" value="1"/>
    </inkml:brush>
  </inkml:definitions>
  <inkml:trace contextRef="#ctx0" brushRef="#br0">983 566,'1'0,"1"-1,-1 1,0-1,1 0,-1 1,0-1,1 0,-1 0,0 0,0 0,0 0,0 0,0 0,0 0,0 0,0 0,0 0,0-1,-1 1,1 0,0-3,14-33,-13 33,5-19,-1 0,-1 0,-1-1,-1 0,-1 0,-1 0,-1 0,-2 0,-4-29,4 40,0 0,-1 0,-1 0,0 0,-1 1,0-1,-1 1,-1 1,0-1,0 1,-1 0,0 0,-1 1,0 1,-1-1,0 1,-21-14,28 21,-1 0,1 0,-1 0,1 1,-1-1,1 1,-1 0,0 0,0 0,1 1,-1-1,0 1,0 0,-4 0,5 1,-1 0,1 0,0 1,0-1,0 1,0-1,0 1,0 0,1 0,-1 0,1 0,-1 1,1-1,0 1,-1-1,-1 6,-34 46,-77 103,96-135,-1 0,-1-1,-1-2,-41 29,44-36,-1 0,0-1,-1-1,0-1,0-1,-1-1,0-1,-35 5,45-10,0 1,0-2,0 0,0-1,0 0,1 0,-1-1,0-1,1 0,-1-1,1 0,0 0,0-1,0-1,1 0,0 0,-18-15,-3-11,7 3</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32.40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53,'0'-2,"0"0,1 0,-1 0,1 0,0 0,0 1,0-1,0 0,0 1,0-1,0 0,0 1,0-1,1 1,-1 0,1-1,-1 1,1 0,0 0,-1 0,1 0,0 0,0 1,-1-1,1 0,4 0,4-2,1 1,0 0,14-1,-21 2,12-1,0 1,0 1,1 0,25 5,-39-5,0 1,0-1,0 1,0 0,0 0,0 0,0 1,0-1,0 1,-1-1,1 1,0 0,-1 0,0 0,1 1,-1-1,0 0,0 1,-1-1,1 1,0 0,-1 0,0 0,1 0,-1-1,0 2,0-1,-1 0,1 0,0 5,-2-4,1 1,-1 0,0-1,0 1,0-1,0 1,-1-1,0 0,0 1,0-1,0 0,-1 0,0 0,1-1,-1 1,-1-1,1 1,-7 4,-8 7,-1-2,-29 18,35-24,-25 14,28-17,0 2,0-1,0 1,1 0,0 1,-14 14,22-21,1 0,0 1,0-1,-1 0,1 1,0-1,0 1,-1-1,1 1,0-1,0 0,0 1,0-1,0 1,0-1,0 1,0-1,0 1,0-1,0 1,0-1,0 1,0-1,0 1,0-1,0 0,1 1,-1-1,0 1,0-1,1 1,-1-1,0 0,0 1,1-1,-1 0,0 1,1-1,-1 0,1 1,-1-1,0 0,1 0,-1 0,1 1,-1-1,1 0,-1 0,1 0,-1 0,1 0,-1 0,1 0,29 5,-28-5,294 2,-147-5,-127 3</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34.02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26,'17'-4,"9"-2,9 1,6 1,6 1,2 1,-3 1,-1 1,0 0,-3 4,-9 6,-10 1</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34.35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76,'33'-4,"24"-2,14-3,12-5,4 0,4 3,4 2,-3 4,-8 2,-19 2</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34.690"/>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0,'8'25,"3"17,4 13,-1 6,1 5,-1-1,0-7,-1-5,-4-7,-3-12</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35.137"/>
    </inkml:context>
    <inkml:brush xml:id="br0">
      <inkml:brushProperty name="width" value="0.05" units="cm"/>
      <inkml:brushProperty name="height" value="0.05" units="cm"/>
      <inkml:brushProperty name="color" value="#AB008B"/>
      <inkml:brushProperty name="ignorePressure" value="1"/>
    </inkml:brush>
  </inkml:definitions>
  <inkml:trace contextRef="#ctx0" brushRef="#br0">863 510,'4'2,"0"-1,1 1,0-1,-1 0,1 0,0 0,0-1,-1 0,1 0,0 0,0-1,0 1,-1-1,1 0,0 0,-1-1,1 0,-1 1,0-1,1-1,-1 1,0-1,0 1,-1-1,1 0,0-1,-1 1,0-1,0 1,0-1,0 0,-1 0,1 0,2-8,0-1,-1 1,0-1,-1 0,0 0,-1 0,-1 0,0-1,-1 1,0 0,-1-1,0 1,-1 0,-1 0,0 0,-1 0,0 1,-1-1,-7-12,5 11,0 0,-1 0,-1 1,0 0,-1 1,0 0,-1 0,0 1,-1 1,-1 0,1 0,-1 1,-1 1,-26-13,37 20,-1 0,1-1,-1 1,0 1,1-1,-1 0,0 1,1 0,-1 0,0 0,1 0,-1 1,0-1,1 1,-1 0,1 0,-1 0,1 1,-1-1,1 1,0 0,0 0,0 0,0 0,0 0,-4 5,-3 4,0 2,1-1,1 1,0 0,-7 16,0-1,-3 3,0 0,-3-1,0-2,-2 0,-30 29,39-45,0 0,-1-1,0 0,0-2,-1 0,-1 0,1-2,-1 0,0-1,-1 0,0-2,-19 3,10-3,0-2,-29-1,45-1,0-1,0 0,1-1,-1 0,1 0,0-1,-1-1,-10-5,18 7,0 1,1-1,-1 0,1 0,-1 0,1 0,0 0,0 0,0-1,0 1,0-1,1 0,-2-3,-4-12</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35.941"/>
    </inkml:context>
    <inkml:brush xml:id="br0">
      <inkml:brushProperty name="width" value="0.05" units="cm"/>
      <inkml:brushProperty name="height" value="0.05" units="cm"/>
      <inkml:brushProperty name="color" value="#AB008B"/>
      <inkml:brushProperty name="ignorePressure" value="1"/>
    </inkml:brush>
  </inkml:definitions>
  <inkml:trace contextRef="#ctx0" brushRef="#br0">247 24,'0'-1,"0"0,-1 0,1 0,-1 1,1-1,0 0,-1 1,1-1,-1 0,0 1,1-1,-1 1,0-1,1 1,-1-1,0 1,1-1,-1 1,0-1,0 1,1 0,-1 0,0-1,-1 1,-25-5,25 4,-7 0,0 0,0 0,0 1,-1 0,1 1,0 0,0 0,0 1,0 0,0 1,0 0,0 0,-9 6,13-7,1 2,-1-1,1 0,-1 1,1 0,0 0,0 0,1 0,0 1,-1 0,1-1,1 1,-1 0,1 0,0 1,0-1,0 0,1 1,0-1,0 1,0-1,1 1,0 6,0-8,0 0,0 0,1-1,0 1,-1 0,1 0,1-1,-1 1,0-1,1 1,0-1,0 0,0 0,0 1,1-1,-1-1,1 1,-1 0,1-1,0 1,0-1,0 0,1 0,-1 0,0 0,1-1,-1 1,8 1,7 2,1-1,-1-1,1-1,27 1,-44-3,27 1,0-1,-1-1,31-6,-51 6,-1 0,1-1,-1 0,0 0,0 0,0-1,0 0,-1-1,1 1,-1-1,0-1,0 1,0-1,0 0,-1 0,0-1,6-7,-9 10,-1 1,1-1,-1 0,1 0,-1 1,0-1,0 0,0 0,0 0,-1-1,1 1,-1 0,0 0,0 0,0 0,0 0,-1-1,1 1,-1 0,1 0,-1 0,0 0,-1 0,1 0,0 1,-1-1,0 0,1 1,-1-1,0 1,0-1,0 1,-1 0,1 0,-1 0,1 0,-1 0,-3-1,-5-3,0 0,-1 0,0 2,0-1,0 2,0-1,0 2,-17-2,16 2,0 0,0 2,0-1,0 2,0 0,0 0,1 1,-1 1,-21 7,13 1</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42.872"/>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11,'1'-1,"-1"0,1 0,-1 1,1-1,0 0,-1 1,1-1,0 0,0 1,-1-1,1 1,0 0,0-1,0 1,0-1,0 1,0 0,-1 0,1 0,0-1,0 1,0 0,0 0,0 0,0 0,0 1,0-1,0 0,0 0,0 0,0 1,-1-1,1 0,0 1,0-1,0 1,0-1,-1 1,1 0,0-1,-1 1,1 0,0-1,-1 1,1 0,-1 0,1 0,-1-1,1 1,-1 0,0 0,1 0,-1 0,0 1,4 9,0-1,-1 2,3 16,-4-18,109 510,-101-471,-5-26,10 35,-14-56,-1-2,0 1,0 0,0 0,0 0,0-1,0 1,1 0,-1 0,0-1,1 1,-1 0,1-1,-1 1,0 0,1-1,0 1,-1-1,1 1,-1-1,1 1,0-1,-1 1,1-1,0 1,-1-1,1 0,1 1,2-6</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43.205"/>
    </inkml:context>
    <inkml:brush xml:id="br0">
      <inkml:brushProperty name="width" value="0.05" units="cm"/>
      <inkml:brushProperty name="height" value="0.05" units="cm"/>
      <inkml:brushProperty name="color" value="#AB008B"/>
      <inkml:brushProperty name="ignorePressure" value="1"/>
    </inkml:brush>
  </inkml:definitions>
  <inkml:trace contextRef="#ctx0" brushRef="#br0">839 0,'-59'9,"-34"6,-20 5,-6 4,4 1,14-3,15-2,19-3,16-6,17-4</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0:23.09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10,'4'-4,"1"-2</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43.85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1,'33'30,"-1"2,-2 1,-1 1,-2 2,-1 0,-2 2,20 42,-9-4,-3 1,39 148,-68-213,-2-5,1-1,-1 0,1 0,0-1,1 1,5 9,-8-15,1 1,0-1,-1 1,1-1,-1 0,1 0,0 1,0-1,-1 0,1 0,0 0,-1 0,1 0,0 0,0 0,-1 0,1 0,0 0,-1 0,1 0,0 0,0 0,-1-1,1 1,0 0,-1-1,1 1,-1 0,1-1,0 1,-1-1,1 1,-1-1,1 1,-1-1,1 0,23-25,-20 21,13-15,2 1,1 0,24-18,-37 31,2 1,-1-1,0 1,1 1,0 0,0 0,0 1,1 0,-1 0,1 1,0 0,11 0,-18 3,0-1,1 1,-1-1,0 1,0 0,1 0,-1 1,0-1,0 1,0-1,0 1,-1 0,1 0,0 0,-1 1,1-1,-1 1,0-1,0 1,0 0,3 5,3 7,0 1,-1-1,5 18,-7-19,-1-3,1 0,0 0,1 0,0-1,0 0,1 0,0 0,1-1,9 9,-10-12,1 0,-1-1,1 0,0 0,1-1,-1 0,1 0,-1-1,1 0,0-1,0 0,13 1,-3-1,1-1,-1-1,1-1,-1-1,1 0,-1-2,0 0,27-10,-32 9,0 0,-1-1,1-1,-1 0,-1-1,1-1,-1 0,-1 0,0-1,0 0,15-20,-24 27,0 1,-1-1,1 0,0 0,-1-1,0 1,1 0,-1 0,-1-1,1 1,0 0,-1-1,1 1,-1-1,0 1,-1 0,1-1,0 1,-1-1,0 1,0 0,0-1,0 1,0 0,-1 0,1 0,-1 0,0 0,0 0,0 0,0 1,0-1,-1 1,-4-4,2 2,0-1,-1 1,0 0,0 1,0 0,0 0,-1 0,1 0,-1 1,1 0,-1 1,0-1,0 1,0 1,0-1,-11 2,14 0,0 0,0 0,0 1,0 0,0-1,0 1,1 1,-1-1,0 0,1 1,0 0,0 0,0 0,0 0,0 0,1 1,-1-1,1 1,0 0,0-1,0 1,1 0,-1 0,0 8,-3 4,2 0,0 0,1 1,0-1,1 18,1-30,0 1,0-1,1 0,-1 1,1-1,0 0,0 0,1 1,-1-1,1 0,0 0,0-1,0 1,0 0,1-1,4 6,-3-6,0 1,1-1,-1-1,1 1,-1-1,1 1,0-1,0-1,0 1,1-1,-1 0,0 0,7 0,6 0,-1 0,1-2,-1 0,1-1,33-9,-7-1</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44.35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30,'0'37,"2"1,1-1,16 71,-18-106,-1 1,1-1,-1 1,1-1,0 0,0 0,0 1,1-1,-1 0,0 0,1 0,0 0,-1 0,1-1,0 1,0 0,2 1,-3-3,1 0,-1 0,1 0,-1 0,1 0,-1 0,1 0,-1 0,1 0,-1-1,0 1,1-1,-1 1,1-1,-1 1,0-1,1 0,-1 0,0 0,0 1,0-1,0 0,0-1,0 1,0 0,0 0,0 0,1-2,41-51,52-57,-82 98,1-1,1 2,0 0,0 1,25-14,-35 22,1 1,-1-1,0 1,1 0,-1 1,1-1,0 1,-1 0,1 0,0 1,0 0,0 0,0 0,7 2,-8-1,0 1,-1 0,1 0,-1 0,0 1,1-1,-1 1,0 0,-1 0,1 1,0-1,-1 1,0 0,0-1,0 2,5 7,-2 2,0 0,-1 1,0-1,-1 1,0 0,-2 0,2 22,-2-20,0 1,1-1,1 0,1 0,7 18,-10-31,1 0,-1 0,1-1,0 1,0-1,1 0,-1 1,1-2,-1 1,1 0,0-1,0 0,0 1,0-2,0 1,1 0,-1-1,1 0,-1 0,1 0,4 0,14 1,0-1,44-3,-53 1,-6 1,1-1,-1 1,0-2,0 1,0-1,0 0,0-1,0 0,0 0,-1-1,11-6,0-5</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46.48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1,'1'3,"-1"0,1 0,0 0,0 0,0 0,0 0,1 0,0 0,-1 0,3 3,6 12,57 147,77 297,-142-452,5 10,-5-20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47.48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1242 435,'1'0,"0"0,0-1,0 1,0-1,0 1,-1 0,1-1,0 0,0 1,0-1,-1 0,1 1,0-1,-1 0,1 0,0 1,-1-1,1 0,-1 0,0 0,1 0,-1 0,0 0,1 0,-1 0,0 0,0-1,4-30,-5 20,0 0,-1 0,0 0,-1 0,0 0,-1 1,0 0,-1-1,0 2,0-1,-2 0,-8-11,-3-1,0 0,-2 2,-42-37,49 48,1 0,-1 1,-1 1,0 0,0 1,0 0,-1 1,0 1,0 0,0 1,-27-3,25 4,3 0,0 1,1 1,-15-1,23 3,1-1,-1 1,1-1,-1 1,1 1,-1-1,1 0,0 1,0 0,0 0,0 0,0 1,-5 3,-21 22,-36 40,44-43,-1-1,-2 0,-30 21,21-22,-1-1,-2-2,0-1,-46 16,59-27,1-1,-1-1,-1-1,1-1,-1-1,1-1,-1-2,-33-2,56 1,-1 1,1 0,-1-1,1 0,-1 1,1-1,-1 0,1 0,0-1,0 1,-1 0,-2-3,4 3,1 0,-1 0,0 0,1 0,-1 0,0 0,1 0,-1 0,1 0,0 0,-1 0,1 0,0 0,0 0,0 0,-1 0,1 0,0 0,1-1,-1 1,0 0,0 0,0 0,1 0,-1 0,0 0,1 0,-1 0,2-2,7-10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48.360"/>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98,'4'0,"6"0,5-4,4-2,3 1,7-4,9-3,8-1,8 2,4 4,3-2,1 1,-7 1,-8 3,-8 1,-7 6,-8 6,-9 2</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48.68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74,'4'-4,"10"-2,10 1,11 0,6-2,5 0,4 1,-4-3,-1 0,1 2,-4 2,-9 2</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49.95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77,'122'-42,"-69"30,0 3,96-5,111 15,-124 1,358-1,-456-1</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52.59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1,'8'21,"3"10,4 13,-1 8,2 6,-3 7,2 0,-3-2,2-5,-3-6,-2-9,-3-12</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53.108"/>
    </inkml:context>
    <inkml:brush xml:id="br0">
      <inkml:brushProperty name="width" value="0.05" units="cm"/>
      <inkml:brushProperty name="height" value="0.05" units="cm"/>
      <inkml:brushProperty name="color" value="#AB008B"/>
      <inkml:brushProperty name="ignorePressure" value="1"/>
    </inkml:brush>
  </inkml:definitions>
  <inkml:trace contextRef="#ctx0" brushRef="#br0">852 664,'11'-5,"-1"-2,0 0,-1 0,1-1,-1 0,-1 0,0-1,0 0,-1 0,0-1,0 0,-1-1,0 1,-1-1,-1 0,1 0,-2-1,0 1,0-1,-1 0,1-15,-1 7,-1-1,-1 1,-1-1,-1 1,0 0,-2 0,0 0,-2 0,0 0,-1 1,-15-29,12 29,-1 1,-2 1,-25-30,31 40,0 0,0 0,0 1,-1 0,0 1,0 0,-1 0,1 1,-1-1,0 2,-9-3,15 5,1 0,-1 1,1 0,-1-1,1 1,-1 0,1 0,-1 0,1 1,-1-1,1 1,-1-1,1 1,0 0,-1 0,1 0,0 0,0 0,0 1,-1-1,1 0,1 1,-1 0,0 0,0-1,1 1,-1 0,1 0,-1 0,1 1,-2 2,-2 6,1 1,0 1,0-1,-3 25,3-15,0-3,-1-1,0 1,-2-1,0-1,0 1,-17 24,17-32,0 0,0-1,-2 0,1 0,-1-1,0 0,-1-1,1 0,-2 0,1-1,-18 7,1-2,0-2,-1-1,0-1,-49 6,30-9,-1-2,-51-4,90 2,0-1,1 0,-1 0,0-1,1 0,-1 0,1-1,-14-6,7-2</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53.64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193 74,'-10'1,"-1"0,1 0,0 1,0 1,0-1,0 2,0-1,1 1,-14 8,17-8,0-1,0 1,0 0,1 1,-1-1,1 1,1 0,-1 0,1 1,-1-1,1 1,1 0,-1 0,-4 13,7-17,1 1,-1-1,1 1,0-1,-1 1,1 0,0-1,0 1,1 0,-1-1,1 1,-1-1,1 1,0-1,0 1,0-1,0 1,0-1,0 0,1 0,-1 0,1 1,0-1,-1-1,1 1,0 0,0 0,0-1,1 1,-1-1,0 0,0 1,1-1,2 1,8 3,-1-1,1 0,0-1,0 0,19 1,-20-3,0 0,1-1,-1 0,0-1,1 0,-1-1,0 0,0-1,18-7,-26 9,0-1,0 0,-1 0,1-1,0 1,-1-1,1 0,-1 0,0 0,0 0,0 0,-1-1,1 0,-1 1,1-1,-1 0,-1 0,1 0,0 0,-1 0,0-1,0 1,0 0,-1-1,1 1,-1 0,0-1,0 1,-1-1,0-4,0 2,-1 0,0 0,0 0,0 1,-1-1,0 0,0 1,-1 0,0 0,0 0,0 0,-7-6,3 4,-1 0,0 0,0 1,0 1,-1-1,-19-8,-1 3</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0:23.57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1,'4'0,"6"0,5 0,4 0,-1 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54.08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0,'13'0,"12"0,18 0,15 0,9 0,7 0,-2 0,0 0,-5 0,-8 0,-16 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54.42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1,'12'25,"9"20,0 12,1 3,-3 1,-5-6,-5-9,-4-11</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54.75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1,'16'25,"7"20,-2 20,-4 11,-5 5,-5-3,-3-7,-2-11,-2-11,-1-14</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55.093"/>
    </inkml:context>
    <inkml:brush xml:id="br0">
      <inkml:brushProperty name="width" value="0.05" units="cm"/>
      <inkml:brushProperty name="height" value="0.05" units="cm"/>
      <inkml:brushProperty name="color" value="#AB008B"/>
      <inkml:brushProperty name="ignorePressure" value="1"/>
    </inkml:brush>
  </inkml:definitions>
  <inkml:trace contextRef="#ctx0" brushRef="#br0">663 649,'15'-16,"-1"0,-1-1,0-1,-1 0,-1 0,-1-1,-1 0,0-1,-2 0,0-1,-1 1,-1-1,-1 0,1-28,-4 33,-1-1,0 1,-1 0,-1-1,0 1,-2 0,0 0,0 0,-2 1,0-1,0 1,-2 0,0 1,0 0,-2 0,1 1,-2 0,0 1,-12-12,20 22,0-1,1 1,-1 0,0 0,0 0,0 0,-1 0,1 1,0-1,-1 1,1 0,0 0,-1 0,-4 0,6 1,0 1,1-1,-1 1,0-1,1 1,-1-1,0 1,1 0,-1 0,1 0,-1 0,1 0,-1 0,1 0,0 1,0-1,0 0,-1 1,1-1,0 1,1-1,-1 1,0-1,0 1,1 0,-1 0,1-1,-1 1,1 3,-5 18,1 1,1 0,1 25,1-21,-7 40,6-58,0 0,-1 0,-1 0,1 0,-1 0,-1-1,-9 14,6-11,-1-2,-1 1,0-1,0 0,-1-1,0-1,0 1,-1-2,0 0,-1 0,1-1,-1 0,0-1,-1-1,1 0,-28 3,16-4,0-1,1-1,-1-1,0-1,0-2,0 0,1-2,-41-12,18 0</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55.43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0,'4'9,"6"14,1 13,2 8,0 5,2 2,1-3,4-6,1-10,-2-10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55.80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45,'37'0,"25"0,19-4,7-1,2-1,-6-2,-14-1,-14 2,-17 2</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56.160"/>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1,'13'20,"8"21,0 10,1 9,-3-1,-1-2,1-7,-3-8,-5-11</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56.50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1,'12'29,"9"26,0 16,1 5,-3-3,0-5,-5-10,-3-11,-5-13</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56.854"/>
    </inkml:context>
    <inkml:brush xml:id="br0">
      <inkml:brushProperty name="width" value="0.05" units="cm"/>
      <inkml:brushProperty name="height" value="0.05" units="cm"/>
      <inkml:brushProperty name="color" value="#AB008B"/>
      <inkml:brushProperty name="ignorePressure" value="1"/>
    </inkml:brush>
  </inkml:definitions>
  <inkml:trace contextRef="#ctx0" brushRef="#br0">771 783,'14'-24,"-2"-1,0-1,-2 0,-1-1,10-48,-16 58,-1 0,0 0,-1 0,-1 0,-1 0,0-1,-1 1,-1 0,-1 1,-9-27,2 16,-2 1,0 0,-2 1,-1 1,-1 0,-1 2,-1 0,-1 0,-1 2,0 1,-2 0,0 2,-1 1,-36-19,53 31,-1 1,0-1,0 2,0-1,0 1,0 0,-11 0,17 1,0 1,0 1,0-1,0 0,0 0,0 1,1-1,-1 1,0-1,0 1,0 0,1 0,-1 0,0 0,1 0,-1 0,1 0,-1 0,1 1,0-1,0 1,-1-1,1 1,0-1,0 1,0 0,0 0,1-1,-1 1,0 0,1 0,0 0,-1 0,1-1,0 1,0 3,-2 25,1 0,2 0,5 30,-3-35,-1 0,0-1,-2 1,-1 0,-6 33,5-53,1 0,-1 0,0-1,0 1,-1-1,1 1,-1-1,0 0,0 0,0 0,-1 0,1-1,-1 1,0-1,0 0,0 0,-1-1,1 1,-1-1,1 0,-1 0,0 0,0-1,0 0,0 0,-7 1,-6 0,-1 0,1-2,0 0,-1-1,1-1,-19-4,16 1,1-1,-1 0,-25-13,6-1</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57.804"/>
    </inkml:context>
    <inkml:brush xml:id="br0">
      <inkml:brushProperty name="width" value="0.05" units="cm"/>
      <inkml:brushProperty name="height" value="0.05" units="cm"/>
      <inkml:brushProperty name="color" value="#AB008B"/>
      <inkml:brushProperty name="ignorePressure" value="1"/>
    </inkml:brush>
  </inkml:definitions>
  <inkml:trace contextRef="#ctx0" brushRef="#br0">24 78,'3'-5,"1"-1,0 1,0 0,1 0,-1 1,1-1,0 1,0 0,1 1,-1-1,1 1,0 0,0 0,0 1,0-1,0 2,0-1,11-1,-1 0,-1 1,1 1,0 0,0 1,0 0,25 5,-36-4,0 1,0-1,0 1,0 0,0 0,-1 0,1 1,-1 0,1 0,-1 0,0 0,0 1,0-1,-1 1,1 0,4 7,-6-7,0-1,0 1,0 0,-1-1,0 1,0 0,0 0,0 0,0 0,-1 0,0 0,0 0,0 0,0-1,-1 1,1 0,-1 0,0 0,0 0,0 0,-1-1,-3 7,-1 0,0 0,-1-1,0 0,0 0,-1-1,0 0,-1 0,0-1,0 0,-13 7,-12 5,-62 25,-2 0,96-43,1 0,-1-1,1 1,-1 0,1 0,-1 0,1 0,0 0,-1 0,1 0,0 1,0-1,0 0,0 1,0-1,0 1,-1 1,3-2,-1 0,1 0,0 0,-1 0,1 0,0 0,-1 0,1 0,0 0,0 0,0-1,0 1,0 0,0-1,0 1,0 0,0-1,0 1,0-1,0 0,0 1,1-1,-1 0,0 0,0 0,2 0,43 9,0-3,1-1,75-3,-70-1,499-16,-546 15,1-1,-1 1,1 0,-1 0,1 1,-1-1,1 1,-1 0,7 3,1 4</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42.888"/>
    </inkml:context>
    <inkml:brush xml:id="br0">
      <inkml:brushProperty name="width" value="0.05" units="cm"/>
      <inkml:brushProperty name="height" value="0.05" units="cm"/>
      <inkml:brushProperty name="color" value="#AB008B"/>
      <inkml:brushProperty name="ignorePressure" value="1"/>
    </inkml:brush>
  </inkml:definitions>
  <inkml:trace contextRef="#ctx0" brushRef="#br0">76 98,'1'-1,"-1"0,0-1,1 1,-1 0,1 0,-1 0,1 0,0 0,-1 0,1 0,0 0,0 0,-1 0,1 0,0 0,0 0,0 1,0-1,0 0,0 1,2-1,28-12,-30 13,42-13,-1 2,59-7,90 0,-184 17,7 0,0 0,-1 1,19 2,-29-2,1 1,0 0,-1-1,1 2,-1-1,1 0,-1 1,0-1,0 1,1 0,-1 0,0 1,-1-1,1 0,0 1,-1 0,3 3,17 31,-1 1,-2 1,-2 0,12 46,-19-59,15 54,-4 1,-3 2,-4-1,5 99,2 22,87 373,-103-558,-2-7,0 0,0 1,-2-1,2 14,-3-23,0 1,0-1,0 0,0 0,-1 1,1-1,-1 0,1 0,-1 1,0-1,0 0,0 0,0 0,0 0,0 0,-1-1,1 1,-1 0,1 0,-1-1,0 1,1-1,-1 0,0 1,0-1,-4 2,-9 2,0 0,-1 0,0-2,-28 4,-71-2,85-4,-468 0,313-2,147 1</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05.65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0,'4'0,"6"0,5 0,8 0,9 0,7 0,9 0,9 0,8 0,5 0,-2 0,-3 0,-13 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06.286"/>
    </inkml:context>
    <inkml:brush xml:id="br0">
      <inkml:brushProperty name="width" value="0.05" units="cm"/>
      <inkml:brushProperty name="height" value="0.05" units="cm"/>
      <inkml:brushProperty name="color" value="#AB008B"/>
      <inkml:brushProperty name="ignorePressure" value="1"/>
    </inkml:brush>
  </inkml:definitions>
  <inkml:trace contextRef="#ctx0" brushRef="#br0">493 0,'-4'17,"-1"0,0 0,-2-1,0 0,0 0,-2-1,0 0,0 0,-1-1,-1 0,-1-1,0 0,0-1,-20 15,14-14,0 0,0-1,-1 0,0-2,-1 0,0-2,-1 0,0-1,0-1,0-1,-24 2,40-6,1-1,-1 0,1 0,-1 0,1-1,0 1,-1-1,1 0,0 0,-1-1,-5-2,8 3,1 0,-1 0,1-1,-1 1,1 0,0-1,-1 1,1 0,0-1,0 0,0 1,0-1,1 0,-1 1,0-1,1 0,-1 0,1 0,-1 1,1-1,0 0,0 0,0 0,0 0,0 0,0 0,1 1,-1-1,1 0,0-2,1-3,1 0,0 0,1 0,0 0,0 0,0 1,1-1,0 1,0 1,0-1,1 1,0-1,8-5,1 1,1 0,-1 1,1 0,28-10,-37 17,0-1,0 1,0 1,0-1,0 1,0 0,0 1,0-1,14 2,-16 1,1-1,-1 1,0 0,0 0,-1 0,1 0,0 1,-1 0,0 0,1 0,-1 1,-1-1,1 1,3 4,8 9,0-1,1 0,21 14,-29-24,1 0,-1-1,2-1,-1 1,0-1,1-1,0 0,-1 0,14 1,15 2,-1-3,1-1,0-1,0-3,0-1,-1-1,1-2,-1-2,41-15,-72 21,0-1,0 0,0-1,0 1,-1-1,1 0,-1-1,8-8,-11 12,-1 0,0-1,0 1,0 0,0-1,0 1,0-1,0 0,-1 1,1-1,-1 0,1 1,-1-1,1 0,-1 0,0 1,0-1,0 0,0 0,0 1,0-1,-1 0,1 0,0 1,-1-1,1 0,-1 1,0-1,0 0,1 1,-1-1,0 1,0-1,-1 1,1 0,0-1,-3-1,-3-2,0 0,-1 0,0 0,0 1,0 0,0 1,-1 0,-12-3,-78-13,82 16,-130-16,123 17,-1 1,0 1,-44 7,51-1,12 0</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04.87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1109 70,'0'-1,"1"1,-1-1,1 1,-1 0,0-1,1 1,-1-1,0 1,1-1,-1 1,0-1,0 1,1-1,-1 0,0 1,0-1,0 1,0-1,0 1,0-1,0 0,0 1,0-1,0 1,0-1,0 1,0-1,-1 1,1-2,-15-10,-25-1,3 4,1 2,-2 1,-42 0,65 6,0 1,1 0,-1 0,0 2,0 0,1 1,0 0,-1 1,2 1,-27 14,8 1,1 2,1 1,1 1,1 2,1 1,2 1,-35 50,53-66,0 0,1 0,0 0,1 1,0-1,1 1,1 0,0 1,-2 23,3 13,6 73,1-32,-5-50,5 102,-2-121,0-1,2 0,0 0,13 31,84 155,-13-32,-54-88,-3 1,23 115,18 188,-69-370,-1 1,-1-1,-1 0,-3 37,1-53,0 1,0-1,-1 0,0 0,0 0,0 0,-1 0,0 0,0 0,0-1,-1 1,0-1,0 0,0 0,-1-1,0 1,1-1,-1 0,-1 0,-7 4,-2-1,1-1,-2 0,1-1,0-1,-1-1,0 0,0-1,0 0,0-1,-22-2,-6-3,1-2,-67-16,60 6,1-2,0-1,-79-47,101 52,-12-6</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07.488"/>
    </inkml:context>
    <inkml:brush xml:id="br0">
      <inkml:brushProperty name="width" value="0.05" units="cm"/>
      <inkml:brushProperty name="height" value="0.05" units="cm"/>
      <inkml:brushProperty name="color" value="#AB008B"/>
      <inkml:brushProperty name="ignorePressure" value="1"/>
    </inkml:brush>
  </inkml:definitions>
  <inkml:trace contextRef="#ctx0" brushRef="#br0">517 1,'-3'13,"0"0,-2 0,1 0,-1 0,-1-1,0 0,-1 0,-1-1,1 1,-2-2,1 1,-2-1,1-1,-1 1,-1-2,0 1,-16 9,4-5,0 0,-1-2,0-1,0-1,-1-1,0 0,-1-3,-29 4,47-8,0 0,1-1,-1 0,0 0,0-1,1 0,-1-1,-12-3,18 4,0 0,0 1,0-1,0-1,0 1,0 0,0 0,0-1,0 1,1-1,-1 1,1-1,-1 0,1 0,0 0,0 0,-1 0,1 0,1 0,-1 0,0 0,0 0,1 0,-1-1,1 1,0 0,0 0,0-1,0 1,0 0,0 0,0-1,2-2,-1 0,1 0,0 0,0 0,0 1,0-1,1 1,0-1,0 1,0 0,1 0,-1 0,1 1,0-1,0 1,0 0,0 0,1 0,7-3,-2 1,1 1,-1 0,1 0,-1 1,1 1,0 0,21-1,-2 2,0 1,37 6,-56-4,0 0,0 1,-1 0,1 0,-1 2,0-1,0 1,0 1,12 8,17 16,-10-7,39 24,-56-40,0-1,1 0,0-1,0-1,0 0,26 5,-23-7,-1-1,1-1,-1 0,1-1,-1-1,0 0,0-1,29-9,-37 9,0 0,0-1,0 1,0-1,0-1,-1 1,0-1,9-9,-11 10,-1 0,0 0,0 0,0-1,-1 1,0-1,0 0,0 1,0-1,-1 0,1 0,-1 0,-1 0,1-7,0 10,-2-1,1 1,0-1,0 0,-1 1,1-1,-1 1,0 0,0-1,0 1,0 0,0-1,0 1,-1 0,1 0,-1 0,0 0,1 0,-1 0,0 1,0-1,0 1,0-1,0 1,-1 0,1-1,0 1,-5-1,-5-2,-1 1,1 0,-1 1,-18-1,-454 1,470 2,12 0,-1-1,1 1,0 0,-1 0,1 0,0 1,0-1,-1 1,1 0,0 0,0 0,0 0,0 0,0 1,0-1,-4 4,6 6</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09.723"/>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0,'3'0,"3"9,5 14,-3 1,-2 0,0 0,-1 1,2 47,-7 107,-1-97,-1 26,3 138,-1-237,1 0,0 0,0 0,1 0,0 0,1 0,6 15,-9-24,0 1,1-1,-1 1,0 0,1-1,-1 1,1-1,-1 1,1-1,-1 1,1-1,-1 1,1-1,0 0,-1 1,1-1,0 0,-1 1,1-1,0 0,-1 0,1 0,0 1,-1-1,1 0,0 0,-1 0,1 0,0 0,0-1,-1 1,1 0,0 0,-1 0,1-1,0 1,-1 0,1-1,0 1,-1 0,1-1,-1 1,1-1,-1 1,1-1,-1 1,1-1,0 0,25-34,-24 31,61-111,11-19,-64 120,0 0,0 1,1 0,1 1,0 0,26-18,-35 27,1 1,-1 0,1-1,0 2,0-1,-1 0,1 1,0 0,0 0,0 0,1 0,-1 1,0-1,0 1,0 0,0 0,0 1,1-1,-1 1,0 0,0 0,4 2,-2 0,-1 0,1 1,-1 0,0 0,0 0,0 0,0 1,-1 0,0 0,0 0,0 0,-1 1,5 8,2 9,-1-1,-1 2,8 42,-12-45,1 0,1 0,1 0,1-1,16 31,-21-47,-1-1,1 1,0-1,0 1,1-1,-1 0,0-1,1 1,0 0,0-1,-1 0,1 0,1 0,-1 0,0-1,0 0,1 0,-1 0,0 0,1-1,6 1,-3-1,0-1,1 0,-1 0,0 0,-1-1,1 0,0-1,0 0,-1 0,14-9,1-3</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10.290"/>
    </inkml:context>
    <inkml:brush xml:id="br0">
      <inkml:brushProperty name="width" value="0.05" units="cm"/>
      <inkml:brushProperty name="height" value="0.05" units="cm"/>
      <inkml:brushProperty name="color" value="#AB008B"/>
      <inkml:brushProperty name="ignorePressure" value="1"/>
    </inkml:brush>
  </inkml:definitions>
  <inkml:trace contextRef="#ctx0" brushRef="#br0">242 0,'-2'10,"-2"-1,1 1,-1-1,-1 0,1 0,-8 10,-8 16,-22 44,4 2,4 1,-27 96,60-176,-2 9,0 1,1 0,0 0,0 21,2-31,0 1,1 0,-1 0,1 0,-1-1,1 1,0 0,0-1,0 1,0 0,1-1,-1 0,1 1,-1-1,1 0,0 1,0-1,0 0,0-1,0 1,1 0,-1-1,0 1,1-1,3 2,7 1,1 0,-1-1,1 0,-1-1,20 0,22 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10.62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1,'8'29,"3"22,0 11,-3 7,-2 0,2-7,0-11,-2-9,2-12,0-11</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11.034"/>
    </inkml:context>
    <inkml:brush xml:id="br0">
      <inkml:brushProperty name="width" value="0.05" units="cm"/>
      <inkml:brushProperty name="height" value="0.05" units="cm"/>
      <inkml:brushProperty name="color" value="#AB008B"/>
      <inkml:brushProperty name="ignorePressure" value="1"/>
    </inkml:brush>
  </inkml:definitions>
  <inkml:trace contextRef="#ctx0" brushRef="#br0">837 324,'9'-4,"0"0,-1 0,0-1,0 0,0-1,-1 1,0-2,0 1,0-1,-1 0,0 0,6-10,-10 13,1 0,-1 0,0 0,0 0,-1 0,1-1,-1 1,0-1,0 1,-1-1,1 0,-1 1,0-1,0 0,0 1,-1-1,0 1,0-1,0 1,0-1,-1 1,0 0,1-1,-2 1,1 0,-4-5,-2-1,0 1,-1 0,0 1,0 0,-1 0,0 1,0 1,-1-1,0 2,0-1,-16-4,11 4,0 1,0 1,-1 1,1 0,-1 1,1 1,-34 2,44 0,0 1,0-1,1 1,-1 0,1 1,-1-1,1 1,0 0,0 1,0-1,0 1,0 0,1 0,0 0,0 1,0-1,-4 7,-7 12,1 1,-17 37,16-32,1 0,-2 0,0-2,-2 0,-31 35,40-52,0-1,-1 0,0-1,-1 0,0 0,0-1,0-1,-1 0,0 0,-1-1,1-1,-1 0,-20 3,20-5,1 0,-1-1,0-1,1 0,-1-1,0-1,1 0,-1 0,1-1,-17-6,5-3</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11.53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0,'9'25,"2"17,-1 9,3 0,-1-4,-3-6,1-11,-1-9</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11.95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0,'8'1,"1"0,-1 0,1 0,-1 1,0 1,0-1,0 1,0 1,0-1,-1 1,1 1,-1 0,0 0,0 0,-1 0,0 1,0 0,0 1,0-1,-1 1,0 0,4 9,4 9,0 0,-2 0,-1 1,-1 1,9 42,-7-13,-2 1,-2-1,-1 69,-7-96,0 0,-2 0,-1-1,-1 1,-2-1,0 0,-2-1,-16 33,17-44,-1-1,-1 0,-1 0,-16 18,-4-3</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3:12.81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74,'612'0,"-582"-1,50-10,17 0,8 10,-55 1,0-1,78-13,-72 7,1 2,0 2,64 6,-13-1,28 0,160-4,-190-10,-66 6,56-1,473 8,-552-1</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12.834"/>
    </inkml:context>
    <inkml:brush xml:id="br0">
      <inkml:brushProperty name="width" value="0.05" units="cm"/>
      <inkml:brushProperty name="height" value="0.05" units="cm"/>
      <inkml:brushProperty name="color" value="#AB008B"/>
      <inkml:brushProperty name="ignorePressure" value="1"/>
    </inkml:brush>
  </inkml:definitions>
  <inkml:trace contextRef="#ctx0" brushRef="#br0">98 1,'-3'59,"-3"1,-17 75,-3 25,15-62,-17 241,28-338,0 0,0 0,0 0,0 0,0 0,0 0,0 0,0 0,0 0,1 0,-1 0,0 0,1 0,-1-1,0 1,1 0,-1 0,1 0,0 0,-1-1,1 1,0 1,0-2,0 0,0 0,0 0,-1 0,1 0,0 0,0 0,-1 0,1 0,0-1,0 1,-1 0,1 0,0-1,0 1,-1 0,1-1,0 1,-1-1,1 1,0-1,35-38,-34 37,98-136,1-2,-96 134,-1 1,1 0,0 0,0 0,0 0,1 1,0 0,0 0,9-5,-12 8,-1 1,0-1,1 1,-1-1,1 1,-1 0,1 0,-1 0,1 0,-1 0,0 1,1-1,-1 1,1 0,-1 0,0-1,0 1,1 1,-1-1,0 0,0 0,0 1,0-1,0 1,-1 0,1 0,0-1,-1 1,1 0,1 3,14 21,-2 1,0 0,-2 1,13 38,-17-41,1 0,1 0,0-1,2-1,1 0,25 31,-35-50,-1-1,1 1,0-1,1 1,-1-1,1-1,-1 1,1-1,0 1,0-1,0-1,0 1,0-1,9 2,12-1</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13.221"/>
    </inkml:context>
    <inkml:brush xml:id="br0">
      <inkml:brushProperty name="width" value="0.05" units="cm"/>
      <inkml:brushProperty name="height" value="0.05" units="cm"/>
      <inkml:brushProperty name="color" value="#AB008B"/>
      <inkml:brushProperty name="ignorePressure" value="1"/>
    </inkml:brush>
  </inkml:definitions>
  <inkml:trace contextRef="#ctx0" brushRef="#br0">266 0,'-8'21,"-12"19,-10 16,-8 10,-7 11,1 4,8 6,9 0,10-6,16-9,21-9,19-10,16-10,11-13,-7-11</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13.70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1,'9'29,"2"26,-1 17,-1 7,-3 4,-3-4,-1-8,-1-11,-1-12,0-14</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14.087"/>
    </inkml:context>
    <inkml:brush xml:id="br0">
      <inkml:brushProperty name="width" value="0.05" units="cm"/>
      <inkml:brushProperty name="height" value="0.05" units="cm"/>
      <inkml:brushProperty name="color" value="#AB008B"/>
      <inkml:brushProperty name="ignorePressure" value="1"/>
    </inkml:brush>
  </inkml:definitions>
  <inkml:trace contextRef="#ctx0" brushRef="#br0">872 437,'22'-17,"0"-1,-1-1,-1-1,23-29,-36 40,0 0,-1-1,0 0,-1 0,0 0,0-1,-1 1,-1-1,0 0,0 0,-1-1,0 1,0-17,-3 23,1 0,-1 0,0-1,0 1,0 0,-1 0,1 0,-1 0,-1 0,1 1,-1-1,0 1,0-1,-4-4,1 3,0 0,-1 0,1 1,-1 0,0 0,0 1,-1 0,-11-5,7 5,-1-1,0 2,0 0,0 0,0 1,0 1,-1 0,1 1,0 0,-1 1,-17 4,20-2,1 1,0 0,0 0,0 1,0 1,1-1,0 2,0-1,0 1,1 1,-12 12,-6 12,-41 63,24-31,22-37,0 0,-1-2,-2-1,-1 0,-31 22,40-34,0-2,-1 0,-1 0,0-2,0 0,0-1,-1-1,0 0,0-2,-25 3,35-6,1-1,-1 0,1 0,-1-1,1 0,-1 0,1-1,0 0,-9-4,-18-11</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14.80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1 115,'3'-8,"0"1,0-1,1 1,0 0,1 0,-1 0,1 0,1 1,-1 0,1 0,0 0,0 1,1 0,0 0,0 1,0 0,8-4,-13 8,1-1,-1 1,0 0,1 0,-1 0,0 0,1 0,-1 1,0-1,1 0,-1 1,0 0,0 0,0 0,0 0,1 0,-1 0,-1 0,1 0,0 1,0-1,0 1,-1 0,1-1,-1 1,1 0,-1 0,0 0,1 0,-1 0,1 3,2 4,1 0,-1 1,0 0,-1 0,3 17,-3-5,-2 0,-1 37,0 14,0-71,1 0,-1 1,1-1,-1 0,1 0,0 0,0 0,0 0,0 0,0 0,0 0,0-1,1 1,-1 0,1-1,-1 1,1-1,0 1,-1-1,1 0,0 0,0 0,0 0,0 0,0 0,0-1,0 1,3 0,7 2,0-2,0 1,24-1,-22-1,33-1,0-3,-1-2,82-20,-92 18</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15.220"/>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1,'39'8,"29"7,-2 2,99 40,-147-49,0 1,0 0,-1 1,0 1,-1 1,0 0,-1 2,0-1,-1 2,-1 0,0 0,-1 1,13 24,-11-12,-2 1,-1 0,-2 1,0 0,-2 0,5 61,-6-11,-9 120,1-172,-1 0,-1 0,-2-1,0 1,-2-1,-1 0,-1-1,-2 0,0-1,-2 0,-1-1,-29 38,3-14</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17.356"/>
    </inkml:context>
    <inkml:brush xml:id="br0">
      <inkml:brushProperty name="width" value="0.05" units="cm"/>
      <inkml:brushProperty name="height" value="0.05" units="cm"/>
      <inkml:brushProperty name="color" value="#AB008B"/>
      <inkml:brushProperty name="ignorePressure" value="1"/>
    </inkml:brush>
  </inkml:definitions>
  <inkml:trace contextRef="#ctx0" brushRef="#br0">79 277,'-2'-2,"0"1,1-1,-1 0,0 1,0-1,0 1,0-1,0 1,0 0,0 0,0 0,-1 0,1 0,0 0,-1 1,1-1,0 1,-4 0,4 0,0 1,1-1,-1 1,1 0,0 0,-1 0,1 0,0 0,-1 0,1 0,0 0,0 0,0 1,0-1,0 0,0 1,0-1,1 1,-1-1,0 1,1-1,-1 1,1-1,0 1,-1 0,1-1,0 4,-5 43,1 1,6 81,0-51,0 422,-2-495,2-8,3-15,3-29,-2-67,-13-181,0 113,6 153,2 1,1-1,6-32,-5 45,1 0,1 0,0 0,1 0,1 1,0 0,11-15,-5 10,2-1,0 2,1 0,27-23,-35 34,1 1,-1-1,1 2,1-1,-1 1,1 1,0-1,0 2,0-1,0 1,1 1,15-2,-22 4,0 0,0 0,0 0,0 1,1 0,-1-1,0 2,-1-1,1 0,0 1,0-1,0 1,-1 0,1 1,4 3,-2-1,-1 0,0 1,0-1,-1 1,0 0,0 0,0 1,3 7,1 7,-1 0,-1 0,0 0,4 42,-9-51,0 1,-1 0,0 0,0 0,-2-1,1 1,-2 0,-5 18,4-21,0-1,-1 1,0-1,0-1,-1 1,0-1,0 0,-1 0,0-1,-1 0,-9 8,-7 1,0 0,-1-2,0-1,-54 19,20-9,57-22,-1 1,1-1,-1 0,1 1,0-1,0 1,0 0,0 0,0 0,0 0,0 0,0 0,1 0,-1 1,1-1,0 0,0 1,0-1,0 1,0 0,0-1,1 1,-1 0,1-1,0 1,0 0,0 0,0-1,0 1,0 0,2 4,2 9,0-1,1 0,1 0,10 19,-6-13,132 272,-140-288,0 0,1-1,0 1,0-1,0 0,0 0,1 0,0 0,-1-1,1 1,1-1,-1 0,0 0,1-1,-1 1,1-1,0 0,0 0,8 1,6-1</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17.70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0,'8'0,"7"5,6 9,6 10,8 10,6 8,4 4,3 3,-2-3,-6-8,-4-8,-5-8,-8-17,-7-8</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18.043"/>
    </inkml:context>
    <inkml:brush xml:id="br0">
      <inkml:brushProperty name="width" value="0.05" units="cm"/>
      <inkml:brushProperty name="height" value="0.05" units="cm"/>
      <inkml:brushProperty name="color" value="#AB008B"/>
      <inkml:brushProperty name="ignorePressure" value="1"/>
    </inkml:brush>
  </inkml:definitions>
  <inkml:trace contextRef="#ctx0" brushRef="#br0">436 0,'-29'13,"-22"11,-15 7,-4 6,5 1,10-2,10-7,13-4,15-6,12-7</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18.39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195 0,'0'5,"4"9,6 10,8 10,11 12,4 6,5 2,0 1,-2-5,-4-7,-6-11</inkml:trace>
  <inkml:trace contextRef="#ctx0" brushRef="#br0" timeOffset="1">512 49,'-46'17,"-27"13,-10 11,1 6,6 3,13 2,11 0,16-9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8T01:47:30.299"/>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1 103,'332'24,"17"-1,-179-22,133-3,-234-7,0-3,-1-3,78-27,-117 32,1 2,0 1,0 1,1 2,46-1,-54 6,0-1,0-1,0-1,0-1,0-1,38-12,-48 10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0:58.776"/>
    </inkml:context>
    <inkml:brush xml:id="br0">
      <inkml:brushProperty name="width" value="0.05" units="cm"/>
      <inkml:brushProperty name="height" value="0.05" units="cm"/>
      <inkml:brushProperty name="color" value="#AB008B"/>
      <inkml:brushProperty name="ignorePressure" value="1"/>
    </inkml:brush>
  </inkml:definitions>
  <inkml:trace contextRef="#ctx0" brushRef="#br0">2 828,'0'-22,"-2"-85,6-1,26-168,-29 273,38-157,-34 143,1 0,1 0,1 0,0 1,2 1,20-29,-30 43,1 1,-1-1,1 1,-1-1,0 1,1-1,-1 1,1-1,-1 1,1-1,0 1,-1 0,1-1,-1 1,1 0,0 0,-1-1,1 1,0 0,-1 0,1 0,0 0,-1 0,1 0,0 0,-1 0,2 0,-1 1,0 0,0-1,0 1,0 0,0 0,0 0,-1 0,1-1,0 1,0 1,-1-1,1 0,-1 0,1 2,14 53,-12-40,3 9,15 60,59 156,-78-235,1 0,0-1,0 1,1-1,0 1,0-1,0 0,0 0,1-1,0 1,0-1,0 0,0-1,1 1,8 3,-3-3,0 0,1-1,-1 0,1-1,0 0,0-1,19 0,34-1,39 2,109-13,-188 7,0 0,1-1,-2-2,1 0,-1-2,0-1,40-22,-52 25,0-1,-1-1,0 0,0 0,-1-1,0-1,0 0,-2 0,1 0,-1-1,-1 0,0-1,-1 0,0 0,6-22,-7 10,-1-1,-1 0,-1 1,-1-28,1-20,0 65,3 11,-1 6</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20.056"/>
    </inkml:context>
    <inkml:brush xml:id="br0">
      <inkml:brushProperty name="width" value="0.05" units="cm"/>
      <inkml:brushProperty name="height" value="0.05" units="cm"/>
      <inkml:brushProperty name="color" value="#AB008B"/>
      <inkml:brushProperty name="ignorePressure" value="1"/>
    </inkml:brush>
  </inkml:definitions>
  <inkml:trace contextRef="#ctx0" brushRef="#br0">296 1,'0'0,"0"0,1 0,-1 1,0-1,0 0,1 0,-1 0,0 1,0-1,1 0,-1 0,0 1,0-1,0 0,0 1,1-1,-1 0,0 1,0-1,0 0,0 1,0-1,0 0,0 1,0-1,0 0,0 1,0-1,0 0,0 1,0-1,0 1,0-1,0 0,-1 0,1 1,0-1,0 0,0 1,-1-1,1 0,0 0,0 1,0-1,-1 0,1 1,-12 19,12-19,-50 77,4 4,-58 140,86-175,2 0,3 1,1 0,3 1,2 1,-2 82,9-122,0-1,1 0,0 0,0 1,1-1,0 0,1 0,0 0,0-1,1 1,0-1,0 0,1 0,0 0,1 0,0-1,0 0,0 0,1-1,0 0,1 0,-1-1,1 1,0-2,0 1,0-1,14 5,31 7,-4-6</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20.45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0,'4'0,"6"8,1 11,2 15,4 14,-1 12,0 7,-1 5,-5-1,-3-9,-3-10,2-15,0-13</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20.905"/>
    </inkml:context>
    <inkml:brush xml:id="br0">
      <inkml:brushProperty name="width" value="0.05" units="cm"/>
      <inkml:brushProperty name="height" value="0.05" units="cm"/>
      <inkml:brushProperty name="color" value="#AB008B"/>
      <inkml:brushProperty name="ignorePressure" value="1"/>
    </inkml:brush>
  </inkml:definitions>
  <inkml:trace contextRef="#ctx0" brushRef="#br0">902 341,'11'-11,"6"-5,-1-1,0 0,-1-1,15-27,-27 42,-1-1,1 0,-1 0,-1 0,1-1,-1 1,1 0,-1-1,0 1,-1-1,1 1,-1-1,0 1,0-1,0 0,-1 1,1-1,-1 1,0 0,0-1,-1 1,0 0,1-1,-1 1,-1 0,1 0,0 1,-6-6,0 1,0 0,-1 1,0 0,0 1,-1 0,0 0,0 1,0 0,-1 1,1 0,-14-2,2 1,0 0,0 2,0 1,-39 1,45 1,0 1,0 1,0 1,1 0,-1 1,1 1,0 0,0 1,1 1,0 0,0 1,0 1,1 0,1 0,-1 1,2 1,-1 0,-17 23,-17 31,30-40,-1 0,-1-1,-1-1,-36 32,51-51,-1-1,0 1,0-1,-1-1,1 1,-1-1,1 1,-1-2,0 1,0 0,1-1,-1 0,0-1,0 0,0 1,0-2,0 1,0-1,0 0,-6-1,-4-3,1-1,-1 0,1-1,0 0,-26-19,17 10</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21.391"/>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35,'17'-4,"13"-2,11 1,6 1,7 1,4 1,3 1,5 1,-1 0,-3 0,-5-4,-11-2</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23.238"/>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0,'0'4,"0"10,0 11,0 9,0 12,0 10,0 8,0 5,0 4,0-2,0-9,4-11,2-15</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23.708"/>
    </inkml:context>
    <inkml:brush xml:id="br0">
      <inkml:brushProperty name="width" value="0.05" units="cm"/>
      <inkml:brushProperty name="height" value="0.05" units="cm"/>
      <inkml:brushProperty name="color" value="#AB008B"/>
      <inkml:brushProperty name="ignorePressure" value="1"/>
    </inkml:brush>
  </inkml:definitions>
  <inkml:trace contextRef="#ctx0" brushRef="#br0">620 541,'22'-37,"1"1,-1-2,-1-1,24-67,-41 96,-1-1,0 1,-1-1,0 1,-1-1,0 0,-1 1,0-1,0 0,-1 0,-1 1,0-1,0 1,-1-1,0 1,-1 0,0 0,-1 0,0 1,-7-11,9 16,0-1,0 1,0 0,0 1,-1-1,0 1,0-1,0 1,0 0,0 1,-1-1,1 1,-1 0,1 0,-1 0,0 0,0 1,0 0,0 0,0 0,0 1,0 0,0 0,0 0,-1 0,1 1,0 0,0 0,1 0,-1 1,0 0,0 0,1 0,-1 0,-5 4,-22 18,0 1,-51 54,55-51,0-1,-2-1,-39 25,59-44,-2-1,1 0,-1-1,1 0,-1-1,-1 0,1-1,0 0,-1-1,0-1,1 0,-1 0,0-1,-13-2,22 1,-1 0,1 0,-1 0,1-1,-1 1,1-1,0 0,-6-4,-7-6</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24.06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1,'0'20,"0"16,0 6,0-1,0-7</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24.51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1,'4'0,"6"0,13 0,12 0,12 0,10 0,8 0,2 0,-3 0,-4 0,-8 0,-8 0,-13 0</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24.85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1,'4'25,"6"20,5 12,0 8,-2-3,0-8,-2-8,2-9,-2-10</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25.340"/>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0,'17'25,"5"21,-1 19,-4 11,-5 5,0 1,-2-5,-3-7,-3-12,-2-11,-1-14</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01.138"/>
    </inkml:context>
    <inkml:brush xml:id="br0">
      <inkml:brushProperty name="width" value="0.05" units="cm"/>
      <inkml:brushProperty name="height" value="0.05" units="cm"/>
      <inkml:brushProperty name="color" value="#AB008B"/>
      <inkml:brushProperty name="ignorePressure" value="1"/>
    </inkml:brush>
  </inkml:definitions>
  <inkml:trace contextRef="#ctx0" brushRef="#br0">33 1,'1'0,"0"0,0 1,0-1,0 0,0 1,0-1,-1 1,1-1,0 1,0 0,-1-1,1 1,0 0,-1-1,1 1,0 0,-1 0,1 0,-1-1,0 1,1 0,-1 0,0 0,1 0,-1 1,8 33,-4-17,0-7,1-1,0 0,1 0,0 0,0 0,1-1,0 0,1-1,0 1,0-2,1 1,0-1,0 0,1-1,0 0,0-1,0 0,1 0,-1-1,1 0,0-1,1-1,-1 1,20 0,-26-3,0 0,0 0,0-1,0 0,0 0,-1 0,1 0,0-1,-1 0,1 0,-1 0,0 0,0-1,1 0,-2 0,1 0,0 0,-1-1,1 1,-1-1,4-6,3-5,-1-1,-1 0,0-1,6-23,-9 27,3 84,9 306,-18-362,0-1,0 1,-2-1,1 0,-2 1,0-1,-1-1,0 1,-1-1,-11 19,11-23,0 0,-1-1,0 0,0-1,-1 0,1 0,-2 0,1-1,-1 0,0-1,0 0,-1 0,1-1,-1 0,-11 3,5-3,0 0,0-1,0-1,0-1,0 0,-31-3,39 1,1 0,0 0,0-1,0 0,0 0,0-1,1 0,-1 0,1 0,0-1,0 0,0-1,0 1,1-1,-1 0,1 0,-6-8,-8-17</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25.672"/>
    </inkml:context>
    <inkml:brush xml:id="br0">
      <inkml:brushProperty name="width" value="0.05" units="cm"/>
      <inkml:brushProperty name="height" value="0.05" units="cm"/>
      <inkml:brushProperty name="color" value="#AB008B"/>
      <inkml:brushProperty name="ignorePressure" value="1"/>
    </inkml:brush>
  </inkml:definitions>
  <inkml:trace contextRef="#ctx0" brushRef="#br0">654 466,'19'-15,"0"-1,-1-1,-1 0,-1-2,0 0,16-26,-28 39,0-1,0-1,-1 1,0 0,-1-1,1 1,-1-1,-1 0,1 0,-1 0,-1 0,1 0,-2 0,1 0,-1 1,0-1,0 0,-1 0,0 0,-1 1,0-1,0 1,-4-8,0 5,1 0,-2 0,0 1,0 0,0 0,-1 1,0 0,-18-11,20 14,0 1,0 0,-1 0,1 1,-1 0,0 0,0 0,0 1,0 1,0-1,0 1,-1 1,-13 0,17 1,0 0,0 1,0-1,0 1,0 0,0 1,0-1,1 1,-1 0,1 0,0 0,-8 8,-3 6,-25 34,0 0,21-32,0 0,-1-2,-1-1,-1 0,0-1,-1-2,0 0,-1-2,-1 0,0-2,0 0,-1-2,0-1,-39 4,31-8</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26.14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40,'3'-4,"1"0,1 0,-1 0,0 1,1 0,0 0,-1 0,1 1,0 0,1-1,9-1,-13 4,1-1,-1 1,1 0,0 1,-1-1,1 0,-1 1,1-1,-1 1,1 0,-1 0,0 0,1 0,-1 0,0 0,0 1,0-1,0 1,0 0,0 0,0-1,0 1,-1 0,1 0,-1 1,1-1,1 4,1 1,0 1,-1 1,0-1,0 0,-1 1,0-1,0 1,-1 0,0 0,-1 0,0 0,0-1,-1 1,0 0,0 0,-1-1,-4 12,2-6,-2 0,0-1,0 0,-1 0,-1 0,0-1,-1 0,0-1,-18 18,20-23,-23 24,30-30,-1 1,1-1,-1 0,1 1,0-1,-1 1,1-1,0 1,0 0,-1-1,1 1,0-1,0 1,0 0,0-1,0 1,0-1,0 1,0 0,0-1,0 1,0-1,0 1,0 0,0-1,0 1,1-1,-1 1,0-1,0 1,1-1,-1 1,1-1,-1 1,0-1,1 1,-1-1,1 1,-1-1,1 0,-1 1,1-1,-1 0,1 0,-1 1,1-1,-1 0,1 0,0 0,-1 1,1-1,-1 0,1 0,0 0,28 4,0-1,-1-1,1-1,40-5,-5 2,-8 0,77 2,-130 0,1 0,-1 0,0 1,1 0,-1-1,0 1,0 0,1 0,-1 1,0-1,5 4,3 6</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28.28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0,'10'0,"-1"1,1 0,-1 0,1 1,-1 0,0 1,1 0,-1 0,-1 1,1 0,-1 1,16 10,-8-2,-1 0,-1 2,0 0,0 0,11 19,7 10,17 21,44 80,-80-120,-1 1,0 0,-2 0,-2 1,0 0,-1 0,2 31,-1 18,-4 0,-3 1,-4-1,-3 0,-3 0,-33 129,33-177,-1 0,-21 43,19-49</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29.176"/>
    </inkml:context>
    <inkml:brush xml:id="br0">
      <inkml:brushProperty name="width" value="0.05" units="cm"/>
      <inkml:brushProperty name="height" value="0.05" units="cm"/>
      <inkml:brushProperty name="color" value="#AB008B"/>
      <inkml:brushProperty name="ignorePressure" value="1"/>
    </inkml:brush>
  </inkml:definitions>
  <inkml:trace contextRef="#ctx0" brushRef="#br0">204 247,'0'0,"0"1,1-1,-1 0,0 1,0-1,1 1,-1-1,0 0,1 1,-1-1,0 0,1 0,-1 1,1-1,-1 0,0 0,1 1,-1-1,1 0,-1 0,1 0,-1 0,1 0,-1 0,1 0,-1 0,1 0,-1 0,1 0,-1 0,0 0,1 0,-1 0,1 0,-1-1,1 1,-1 0,1 0,-1 0,0-1,1 1,22-10,-6 1,1-2,-1-1,-1 0,22-20,-30 24,-1 1,0-1,0-1,-1 1,0-1,0 0,-1-1,0 1,-1-1,5-13,-9 21,1 1,-1-1,1 1,-1-1,1 0,-1 1,0-1,0 0,0 1,0-1,0 0,0 1,-1-1,1 1,0-1,-1 0,1 1,-1-1,0 1,1-1,-1 1,0-1,0 1,0 0,0-1,0 1,0 0,-1 0,1 0,0 0,0 0,-1 0,1 0,-1 0,1 1,-1-1,1 0,-1 1,0-1,1 1,-1 0,1-1,-1 1,0 0,-1 0,-7 0,0 0,1 0,-1 1,0 1,1 0,-13 3,4 2,0 0,1 1,1 0,-1 2,1 0,1 1,0 0,1 1,0 1,0 0,2 1,0 0,0 1,-16 29,18-28,1 0,1 1,1 0,0 1,2-1,0 1,0 0,2 0,0 1,1-1,1 1,1-1,1 1,0 0,5 19,-4-28,2-2,-1 1,1 0,0-1,1 0,0 0,0 0,1 0,0-1,0 0,1 0,0-1,0 0,1 0,-1 0,1-1,0 0,1-1,15 6,1 0,2-1,-1-1,1-1,0-2,44 4,-32-7,0-2,1-1,-1-2,0-1,52-14,-38 3</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31.24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51,'8'-4,"8"-2,4 1,3 0,7-2,6 0,1 1,2 1,3 2,-1 1,-4 2,-3-1,-5 6,-1 0,-3 1,-1-2,-4 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31.66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171 0,'-1'57,"0"-10,6 61,-3-92,1-1,1 0,0 1,0-2,2 1,0 0,15 26,55 66,8 13,-75-105,-1 0,0 1,-2 0,1 0,-2 1,4 21,-8-35,-1 0,0 0,0 0,0 0,0 0,0 0,-1 1,1-1,-1 0,0-1,0 1,0 0,0 0,-1 0,1 0,-1-1,0 1,1-1,-1 1,0-1,-1 0,1 0,0 0,-1 0,1 0,-1 0,1-1,-1 1,0-1,-3 2,-9 2,1 0,0 0,-1-1,-25 3,11-2,-1-2,1 0,0-2,-1-1,-42-6,67 5,1 0,0 0,0 0,0-1,0 1,0-1,1 0,-1 0,0-1,1 1,0-1,-1 1,-3-5,-9-15</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32.38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0 125,'0'-4,"1"-1,-1 1,1 0,-1 0,1 0,0 1,1-1,-1 0,1 0,-1 1,1-1,0 0,0 1,1 0,3-4,-2 2,1 0,1 1,-1 0,0 0,1 0,0 1,0 0,10-4,-1 2,1 0,0 1,0 1,1 1,-1 0,31 1,-42 1,0 0,0 1,0-1,0 1,0 0,0 0,0 1,0 0,-1 0,1 0,-1 0,1 0,-1 1,0 0,0 0,0 0,0 1,0-1,-1 1,0 0,0 0,0 0,0 0,0 0,-1 1,0-1,0 1,0 0,0 0,-1-1,0 1,0 0,0 0,-1 0,1 0,-1 0,-1 1,1-1,-1 0,-1 7,-1-1,0 0,0 0,-2 0,1 0,-1-1,-1 0,1 0,-2 0,1-1,-2 0,1 0,-9 7,-15 12,-68 48,46-38,52-37,1-1,-1 0,1 0,-1 0,1 1,-1-1,1 0,-1 1,1-1,-1 0,1 1,-1-1,1 0,0 1,-1-1,1 1,0-1,-1 1,1-1,0 1,0-1,-1 1,1-1,0 1,0 0,0-1,0 1,0-1,0 1,0-1,0 1,0 0,0-1,0 1,0-1,0 1,0-1,1 1,-1 0,0-1,0 1,1-1,-1 1,0-1,1 0,-1 1,0-1,1 1,-1-1,1 1,-1-1,0 0,1 1,-1-1,1 0,-1 0,1 1,0-1,-1 0,1 0,-1 0,1 0,0 0,42 9,-42-8,35 3,0-1,0-2,1-2,-1-1,55-10,-47 1</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32.72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1,'4'25,"1"16,5 10,-1 4,0 2,-3-6,-2-6,-2-8,3-9,1-10</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33.073"/>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1,'5'16,"0"19,5 11,-1 10,0 4,1 0,0-6,1-8,4-11,-1-13</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33.406"/>
    </inkml:context>
    <inkml:brush xml:id="br0">
      <inkml:brushProperty name="width" value="0.05" units="cm"/>
      <inkml:brushProperty name="height" value="0.05" units="cm"/>
      <inkml:brushProperty name="color" value="#AB008B"/>
      <inkml:brushProperty name="ignorePressure" value="1"/>
    </inkml:brush>
  </inkml:definitions>
  <inkml:trace contextRef="#ctx0" brushRef="#br0">609 1,'-54'0,"-30"0,-14 4,-2 1,8 0,14-1,18-1,18-1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02.694"/>
    </inkml:context>
    <inkml:brush xml:id="br0">
      <inkml:brushProperty name="width" value="0.05" units="cm"/>
      <inkml:brushProperty name="height" value="0.05" units="cm"/>
      <inkml:brushProperty name="color" value="#AB008B"/>
      <inkml:brushProperty name="ignorePressure" value="1"/>
    </inkml:brush>
  </inkml:definitions>
  <inkml:trace contextRef="#ctx0" brushRef="#br0">51 0,'3'10,"-1"0,0 0,0 1,-1-1,0 0,-1 1,0-1,-3 18,-3 6,-14 44,11-47,-7 48,12-47,1 0,2 0,2 0,4 38,-1-49,0 0,1 0,2-1,0 1,1-2,0 1,15 22,-11-22,0-1,1-1,29 32,-35-44,-1 0,1-1,-1 0,1 0,1 0,-1-1,1 0,0-1,-1 1,2-2,-1 1,0-1,12 2,10-2</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33.75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194 246,'98'-82,"-85"70,-2 0,1-1,-2-1,0 0,11-19,-19 30,-1 1,0-1,0 1,0-1,0 0,0 0,-1 1,1-1,-1 0,1 0,-1 0,0 1,0-1,-1 0,0-3,1 5,-1-1,1 1,-1 0,0 0,0 0,1 0,-1 0,0 0,0 0,0 0,0 0,0 1,0-1,0 0,0 1,-1-1,1 0,0 1,0-1,0 1,-1 0,1 0,0-1,-1 1,1 0,0 0,-1 0,1 0,0 0,0 0,-1 1,1-1,-3 1,-5 2,-1 0,0 0,1 1,-1 0,1 1,0 0,0 0,1 1,-13 12,-2 1,2 2,-21 26,24-23,0 0,2 2,1 0,1 0,1 1,1 1,2 0,-9 34,15-43,1 1,0-1,1 1,1 0,3 34,0-42,0 1,0-1,1 1,1-1,0 0,1 0,0-1,1 1,11 16,-11-19,1-1,0 1,0-2,1 1,14 10,3-2</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34.06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198 220,'-49'5,"-26"0,1 1</inkml:trace>
  <inkml:trace contextRef="#ctx0" brushRef="#br0" timeOffset="1">516 1,'4'29,"2"18,-1 9,0 3,-2 1,-1-7,-1-7,-1-12</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34.404"/>
    </inkml:context>
    <inkml:brush xml:id="br0">
      <inkml:brushProperty name="width" value="0.05" units="cm"/>
      <inkml:brushProperty name="height" value="0.05" units="cm"/>
      <inkml:brushProperty name="color" value="#AB008B"/>
      <inkml:brushProperty name="ignorePressure" value="1"/>
    </inkml:brush>
  </inkml:definitions>
  <inkml:trace contextRef="#ctx0" brushRef="#br0">819 394,'19'-17,"-1"-1,0 0,-1-2,17-25,-26 34,-1-1,0 0,-1 0,-1 0,0-1,0 1,-1-1,-1-1,3-21,-6 30,1 0,-1 0,-1 1,1-1,-1 0,0 0,0 0,0 0,0 1,-1-1,0 1,0-1,0 1,-1 0,1-1,-1 1,0 1,0-1,0 0,-1 1,1-1,-1 1,0 0,0 0,0 1,0-1,-1 1,1 0,-1 0,1 0,-7-1,3 1,0 0,0 1,0 0,-1 0,1 1,0 0,0 0,-1 1,1 0,0 0,0 1,0 0,0 1,0 0,1 0,-1 0,1 1,-8 5,-85 71,61-47,-67 44,67-53,-2-3,-83 33,102-47,0 0,0-2,-1 0,0-2,0 0,0-2,-41-2,61 1,-1-1,1 1,0-1,-1 0,1 0,0 0,0 0,-1-1,1 1,0-1,0 0,1 0,-5-3,-10-13</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53.170"/>
    </inkml:context>
    <inkml:brush xml:id="br0">
      <inkml:brushProperty name="width" value="0.05" units="cm"/>
      <inkml:brushProperty name="height" value="0.05" units="cm"/>
      <inkml:brushProperty name="color" value="#AB008B"/>
      <inkml:brushProperty name="ignorePressure" value="1"/>
    </inkml:brush>
  </inkml:definitions>
  <inkml:trace contextRef="#ctx0" brushRef="#br0">498 438,'0'-2,"0"0,0 1,-1-1,1 0,0 0,-1 1,1-1,-1 0,0 1,1-1,-1 1,0-1,0 1,0-1,0 1,0 0,0-1,0 1,-1 0,-1-2,0 1,-1 0,0 0,1 0,-1 1,0-1,0 1,0 0,-6-1,-9 0,0 1,1 0,-20 3,26-2,-31 3,-72 12,100-12,2 0,-1 1,0 0,1 2,0-1,0 2,0-1,1 2,-13 9,22-14,0 1,0-1,0 1,1 0,-1 0,1 0,0 0,0 0,0 1,1-1,-1 1,1-1,0 1,1-1,-1 1,1-1,0 1,0 0,0-1,1 7,0-3,1-1,-1 1,1-1,0 0,1 1,0-1,0 0,0 0,1-1,0 1,7 9,0-6,1 1,-1-2,1 0,1 0,0-1,0-1,1 0,-1 0,1-2,1 0,-1 0,1-1,0-1,0-1,0 0,0-1,0 0,0-1,0-1,0-1,1 0,-2 0,1-2,0 0,-1-1,0 0,0-1,0 0,19-13,-22 11,-1-1,-1 0,1-1,-1 0,-1 0,0-1,0 0,-1-1,-1 1,0-1,0-1,-1 1,-1-1,4-17,1-11,-1 0,-3-1,1-52,-5 80,-1 1,0 0,-1-1,-1 1,0 0,-1 0,-6-20,5 26,0-1,0 1,0 0,-1 0,0 0,0 0,-1 1,0 0,0 0,0 0,-1 1,-13-9,-12-3,-34-15,0 0,52 25</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53.573"/>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0,'0'4,"0"10,0 10,4 15,2 8,-1 4,-1 3,3-5,1-6,2-6,0-9</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53.985"/>
    </inkml:context>
    <inkml:brush xml:id="br0">
      <inkml:brushProperty name="width" value="0.05" units="cm"/>
      <inkml:brushProperty name="height" value="0.05" units="cm"/>
      <inkml:brushProperty name="color" value="#AB008B"/>
      <inkml:brushProperty name="ignorePressure" value="1"/>
    </inkml:brush>
  </inkml:definitions>
  <inkml:trace contextRef="#ctx0" brushRef="#br0">633 422,'5'-3,"0"-1,-1 1,1-1,-1 0,1 0,-1-1,-1 1,1-1,-1 0,1 0,-1 0,-1 0,1-1,-1 1,0-1,0 1,0-1,0-6,0 1,0-1,0 0,-1 0,-1 1,0-1,-1 0,0 0,-3-13,0 12,-1 0,0 0,-1 0,0 1,-1 0,0 0,-1 1,0 0,-13-13,15 18,0-1,-1 0,0 1,0 1,-1-1,0 1,0 0,0 1,0 0,-1 0,0 1,1 0,-1 0,-16-1,22 4,-1 0,1 0,-1 1,0-1,1 1,-1 0,1 0,0 0,-1 0,1 1,0 0,0-1,0 1,0 0,-3 3,-6 5,1 1,-13 16,-5 4,14-16,-104 90,104-94,0 0,0-1,-1-1,0-1,0 0,-30 9,40-16,-1 1,0-1,0 0,0 0,0-1,-10-1,-7-3</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54.33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1,'4'25,"1"16,0 10,-1 1,-1-6,3-5,5-6,0-9</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54.887"/>
    </inkml:context>
    <inkml:brush xml:id="br0">
      <inkml:brushProperty name="width" value="0.05" units="cm"/>
      <inkml:brushProperty name="height" value="0.05" units="cm"/>
      <inkml:brushProperty name="color" value="#AB008B"/>
      <inkml:brushProperty name="ignorePressure" value="1"/>
    </inkml:brush>
  </inkml:definitions>
  <inkml:trace contextRef="#ctx0" brushRef="#br0">467 612,'-3'-6,"1"1,-1 0,0 1,0-1,0 0,0 1,-1 0,0-1,0 1,0 1,-1-1,1 1,-1 0,0 0,0 0,-7-3,3 2,0 1,0 0,0 0,-1 1,1 0,-1 0,0 1,-17 0,11 3,1 1,-1 0,0 0,1 2,0 0,0 0,0 2,1 0,0 0,-22 17,27-18,1 0,0 0,0 1,1 1,0-1,0 1,1 0,-1 1,2-1,-1 1,2 1,-1-1,1 1,0-1,1 1,0 0,-2 14,5-20,0 1,1-1,-1 1,1-1,0 1,0-1,0 1,0-1,1 0,0 0,0 0,0 1,0-2,0 1,1 0,0 0,0-1,0 0,0 0,1 0,-1 0,1 0,-1 0,1-1,4 2,6 4,1-1,-1-1,1-1,0 0,29 5,-23-6,-1-1,1-1,0-1,0-1,0-1,-1-1,1-1,0 0,26-9,-37 9,1-1,-1 0,-1-1,1 0,-1 0,0-1,0 0,0-1,-1 0,0 0,0-1,-1 0,0 0,0-1,-1 0,0 0,-1 0,0-1,7-18,-7 12,-1 0,0 0,-1 0,-1-1,-1 1,0-1,-1 1,-1-1,-5-32,0 24,-1 0,0 1,-2 0,-1 1,-24-41,-7 3,-3 1,-2 3,-78-75,91 98</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55.26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0,'4'29,"2"22,-1 11,-1 3,-1-6,3-8,1-9,2-7,5-10,0-9</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3:55.712"/>
    </inkml:context>
    <inkml:brush xml:id="br0">
      <inkml:brushProperty name="width" value="0.05" units="cm"/>
      <inkml:brushProperty name="height" value="0.05" units="cm"/>
      <inkml:brushProperty name="color" value="#AB008B"/>
      <inkml:brushProperty name="ignorePressure" value="1"/>
    </inkml:brush>
  </inkml:definitions>
  <inkml:trace contextRef="#ctx0" brushRef="#br0">625 588,'1'-40,"8"-38,-5 52,-1 1,-1-1,-2 1,0-1,-4-27,-2 23,-1 0,-17-45,18 60,-1-1,0 2,-1-1,-1 1,0 0,-16-18,22 29,1 0,-1 1,0-1,0 0,0 1,0 0,0 0,-1 0,1 0,-1 0,1 1,-1-1,0 1,1 0,-1 0,0 0,0 1,0-1,0 1,0 0,1 0,-8 2,0 1,1 0,-1 1,1 1,0 0,0 0,-15 11,-50 31,-156 71,201-104,8-2</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03.023"/>
    </inkml:context>
    <inkml:brush xml:id="br0">
      <inkml:brushProperty name="width" value="0.05" units="cm"/>
      <inkml:brushProperty name="height" value="0.05" units="cm"/>
      <inkml:brushProperty name="color" value="#AB008B"/>
      <inkml:brushProperty name="ignorePressure" value="1"/>
    </inkml:brush>
  </inkml:definitions>
  <inkml:trace contextRef="#ctx0" brushRef="#br0">509 19,'-8'-4,"-16"-1,-11 0,-13 0,-10 7,-8 1,-5 1,0 0,2-1,11-1</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06.39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53,'7'-6,"0"0,1 1,0 0,0 0,0 1,0 0,1 1,-1 0,1 0,0 1,0 0,0 0,0 1,1 0,-1 1,0 0,0 0,0 1,1 1,10 2,-17-3,1 1,-1 0,0 0,1 0,-1 0,0 1,0-1,0 1,-1 0,1-1,-1 1,1 1,-1-1,0 0,0 0,-1 1,1-1,-1 1,1 0,-1-1,0 1,-1 0,2 6,0 10,-1 1,-1-1,-2 28,0-16,2-27,0 1,-1-1,1 0,-1 1,0-1,-1 0,1 0,-1 0,0 0,-1 0,1 0,-1-1,-4 7,2-5,-1 0,0-1,-1 0,1 0,-1 0,0-1,0 0,-9 3,12-4,-1-1,0 1,1 0,-1 0,1 0,0 1,-7 7,10-10,0-1,1 1,-1 0,1 0,-1 1,1-1,-1 0,1 0,0 0,-1 0,1 0,0 0,0 0,0 1,0-1,0 0,0 0,0 0,0 0,0 1,1-1,-1 0,0 0,1 0,-1 0,1 0,-1 0,1 0,0 0,-1 0,1 0,0 0,0 0,0-1,-1 1,1 0,0 0,0-1,0 1,0-1,0 1,0-1,2 1,3 3,2-1,-1 0,0 0,0-1,1 0,-1 0,1 0,11 0,67-1,-63-1,22-5,-43 5,0-1,0 0,0 0,0 1,0-1,0-1,0 1,0 0,0 0,-1-1,1 1,-1-1,1 1,-1-1,1 0,-1 1,0-1,2-2,3-12</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07.072"/>
    </inkml:context>
    <inkml:brush xml:id="br0">
      <inkml:brushProperty name="width" value="0.05" units="cm"/>
      <inkml:brushProperty name="height" value="0.05" units="cm"/>
      <inkml:brushProperty name="color" value="#AB008B"/>
      <inkml:brushProperty name="ignorePressure" value="1"/>
    </inkml:brush>
  </inkml:definitions>
  <inkml:trace contextRef="#ctx0" brushRef="#br0">200 354,'0'-1,"0"0,0 0,0 0,0 0,0 0,0 0,0 1,0-1,0 0,0 0,-1 0,1 0,0 0,0 0,-1 0,1 1,-1-1,1 0,-1 0,1 1,-1-1,0 0,1 1,-1-1,0 0,1 1,-1-1,0 1,0-1,0 1,0 0,1-1,-1 1,0 0,0-1,0 1,0 0,0 0,0 0,0 0,0 0,1 0,-1 0,0 0,0 0,0 1,0-1,0 0,0 0,0 1,1-1,-1 1,0-1,-1 2,-8 2,0 2,0-1,-14 12,17-12,-1 0,1 0,-1 1,1 0,0 0,0 1,1-1,0 2,0-1,0 1,1-1,1 2,-1-1,1 0,0 1,1 0,0 0,1 0,0 0,0 0,1 0,0 1,0-1,2 17,-1-24,0 0,1 1,-1-1,1 0,-1 0,1 1,0-1,0 0,0 0,0 0,1 0,-1 0,0 0,1 0,-1 0,1-1,0 1,0 0,-1-1,5 3,-2-3,-1 1,1 0,0-1,0 0,0 0,1 0,-1-1,0 1,0-1,0 0,5-1,0 0,1 0,-1-1,1 0,-1 0,0-1,0-1,0 1,-1-2,14-7,-15 6,-1 0,0 0,-1 0,0-1,0 0,0 0,-1 0,0 0,0-1,0 0,-1 0,-1 0,1 0,-1 0,-1 0,1-11,1-16,-1 0,-5-54,2 73,-1-4,0 0,-1 1,-1-1,-1 1,-1-1,-1 1,0 1,-1-1,-2 1,1 1,-22-29,7 19</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07.406"/>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0,'5'25,"0"21,5 15,-1 5,0 4,1 3,0-3,-3-5,-1-10,-3-9,3-14,4-15,1-11</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4:08.020"/>
    </inkml:context>
    <inkml:brush xml:id="br0">
      <inkml:brushProperty name="width" value="0.05" units="cm"/>
      <inkml:brushProperty name="height" value="0.05" units="cm"/>
      <inkml:brushProperty name="color" value="#AB008B"/>
      <inkml:brushProperty name="ignorePressure" value="1"/>
    </inkml:brush>
  </inkml:definitions>
  <inkml:trace contextRef="#ctx0" brushRef="#br0">959 639,'1'-84,"1"26,-7-67,3 109,-2-1,0 1,-1 0,0 1,-2-1,-9-18,-6-4,-30-41,45 68,-2 1,0 0,0 0,0 0,-1 1,-1 1,0 0,0 0,0 1,-20-9,22 12,0 1,0 0,0 1,0 0,0 1,0-1,-1 2,1-1,-1 1,1 1,0 0,-1 0,1 1,0 0,0 0,-9 5,-10 6,0 1,1 1,-45 35,-19 10,79-53,0-2,-1 0,0 0,0-1,0-1,0 0,-1-1,0 0,1-1,-1-1,1 0,-1-1,0 0,1-1,-1-1,1 0,0-1,-16-6,3-6,25 15,1 1,-1 0,1-1,-1 1,1-1,0 1,-1 0,1-1,-1 1,1-1,0 1,-1-1,1 1,0-1,0 1,-1-1,1 0,0 1,0-1,0 1,0-1,0 0,0 1,0-1,0 1,0-1,0 0,0 1,0-1,0 1,0-1,0 0,1 1,-1-1,0 1,1-1,-1 1,0-1,1 1,-1-1,0 1,1-1,-1 1,1-1,14-8</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5:12.788"/>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1,'0'0</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5:42.541"/>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51,'960'0,"-925"-2,60-10,-29 2,-2 1,113-8,1046 16,-582 3,-230 13,212-3,-399-14,1223 2,-1415 2,0 1,0 2,35 10,-28-6,44 4,-60-12</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6:50.45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0,'0'0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6:51.92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23,'0'-1,"0"0,-1 0,1 1,0-1,0 0,0 0,0 1,0-1,0 0,0 0,0 1,1-1,-1 0,0 0,0 1,0-1,1 0,-1 1,0-1,1 0,-1 1,1-1,-1 0,1 1,-1-1,1 1,-1-1,1 1,0-1,-1 1,1 0,0-1,0 1,0 1,0-1,0 1,0 0,-1-1,1 1,0 0,-1-1,1 1,0 0,-1 0,1 0,-1-1,1 1,-1 0,0 0,1 0,-1 0,0 0,0 0,1 0,-1 0,0 0,0 2,42 227,81 317,-120-534,-1 1,1 1,1 0,10 23,-12-34,-1 0,1-1,0 1,0-1,1 0,-1 0,1 0,0 0,-1 0,1-1,0 1,1-1,-1 0,0 0,1 0,-1 0,1 0,0-1,4 2,9 0,1-1,-1-1,1 0,24-3,-41 2,23-1</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6:52.28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74,'13'-11,"1"1,0 0,0 1,1 1,21-9,-32 15,1 1,-1-1,1 1,-1 0,1 0,-1 1,1-1,0 1,-1 0,1 0,0 1,-1 0,1-1,0 1,-1 1,1-1,-1 1,0 0,0 0,1 0,-1 0,0 1,-1-1,5 5,0 1,1 1,-2 1,1 0,-1 0,-1 0,0 1,-1 0,1 0,-2 1,5 15,2 16,8 64,-7 14,-4 154,5 60,-9-305,-2-20,0-14</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6:52.628"/>
    </inkml:context>
    <inkml:brush xml:id="br0">
      <inkml:brushProperty name="width" value="0.05" units="cm"/>
      <inkml:brushProperty name="height" value="0.05" units="cm"/>
      <inkml:brushProperty name="color" value="#AB008B"/>
      <inkml:brushProperty name="ignorePressure" value="1"/>
    </inkml:brush>
  </inkml:definitions>
  <inkml:trace contextRef="#ctx0" brushRef="#br0">877 1,'-63'0,"-40"0,-25 0,-6 0,7 0,16 4,19 2,22-1,21-1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03.376"/>
    </inkml:context>
    <inkml:brush xml:id="br0">
      <inkml:brushProperty name="width" value="0.05" units="cm"/>
      <inkml:brushProperty name="height" value="0.05" units="cm"/>
      <inkml:brushProperty name="color" value="#AB008B"/>
      <inkml:brushProperty name="ignorePressure" value="1"/>
    </inkml:brush>
  </inkml:definitions>
  <inkml:trace contextRef="#ctx0" brushRef="#br0">76 0,'-2'29,"-1"-1,-1 0,-10 34,-1 7,0 24,3 0,2 161,10-239,1 0,1 0,0 0,1 0,1 0,0 0,10 22,-9-28,0 0,0-1,1 1,0-1,0-1,1 1,0-1,0 0,0-1,1 1,0-2,13 8,23 9</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6:54.16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195 366,'20'-20,"-2"-1,0 0,0-2,20-37,-32 48,0 1,-1-1,0 0,-1 0,0 0,-1 0,0-1,-1 1,-1-1,0 0,0 0,-3-16,2 27,0 0,0 0,-1 0,1 0,-1 0,1 0,-1 0,0 0,0 1,1-1,-1 0,-1 0,1 1,0-1,0 1,-1-1,1 1,0 0,-1-1,1 1,-1 0,0 0,-2-1,1 1,0 0,-1 0,1 0,-1 1,1 0,-1 0,1 0,-1 0,1 0,-1 0,1 1,-5 1,-5 2,1 0,-1 1,1 0,0 1,-22 15,22-12,0 1,1 0,0 1,0 0,1 1,1 0,0 0,0 1,2 0,-9 18,5-5,2 1,1 0,1 0,-6 51,7-16,3 0,2 0,11 88,5-46,33 122,-28-142,-15-56</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6:54.507"/>
    </inkml:context>
    <inkml:brush xml:id="br0">
      <inkml:brushProperty name="width" value="0.05" units="cm"/>
      <inkml:brushProperty name="height" value="0.05" units="cm"/>
      <inkml:brushProperty name="color" value="#AB008B"/>
      <inkml:brushProperty name="ignorePressure" value="1"/>
    </inkml:brush>
  </inkml:definitions>
  <inkml:trace contextRef="#ctx0" brushRef="#br0">744 1,'-54'0,"-42"0,-23 0,-10 0,-1 0,9 0,26 0</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6:54.845"/>
    </inkml:context>
    <inkml:brush xml:id="br0">
      <inkml:brushProperty name="width" value="0.05" units="cm"/>
      <inkml:brushProperty name="height" value="0.05" units="cm"/>
      <inkml:brushProperty name="color" value="#AB008B"/>
      <inkml:brushProperty name="ignorePressure" value="1"/>
    </inkml:brush>
  </inkml:definitions>
  <inkml:trace contextRef="#ctx0" brushRef="#br0">50 1,'-4'21,"-1"15,-5 13,0 12,2 12,2 5,2 7,2 1,9-2,12 2,16-5,13-5,12-6,3-7,4-11,3-13,-10-14</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6:55.19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12,'54'-5,"26"0,4 4,-4 10,-12 13,-9 14,-10 19,-14 15,-12 18,-11 18,-15 12,-16 2,-21 2,-16 1,-15-4,-9-6,11-22</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23.563"/>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1,'0'0</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23.89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1718 244,'-37'-25,"-21"-8,-5-3,5 5,11 3,11 7,6 7,9 5</inkml:trace>
  <inkml:trace contextRef="#ctx0" brushRef="#br0" timeOffset="1">1279 48,'-62'0,"-42"0,-24-4,-18-1,-19-5,-14 0,-6 2,13 2,34 2</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36.32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26,'3'-3,"1"0,0 1,0 0,0 0,0 0,0 0,0 0,0 1,0 0,1 0,-1 0,6 0,58-2,-49 4,108-1,212 27,274 43,-433-58,121 2,933-15,-1048 14,-14 0,409-12,-274-3,-273 4,52 9,-49-6,39 2,-32-7,-6 0,0 2,67 10,-85-7</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40.97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27,'1'-1,"-1"0,1 0,-1 0,1 0,-1 0,1 0,0 0,-1 0,1 0,0 0,0 0,0 0,-1 1,1-1,0 0,0 1,0-1,0 1,0-1,1 1,-1-1,0 1,0 0,0 0,0-1,0 1,2 0,37-4,-35 3,359-1,-186 4,432-2,-583 1,52 10,-50-6,41 3,-61-8,36 0,-1 3,45 8,-33-4,0-2,0-2,60-6,-10 1,39 2,-124 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43.146"/>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0 200,'1'-2,"-1"0,0 0,1 0,-1 0,1 0,0 0,0 0,0 0,0 0,0 0,0 0,0 1,1-1,-1 0,0 1,1-1,-1 1,1 0,0-1,0 1,-1 0,1 0,0 0,0 0,0 0,0 1,0-1,0 1,0-1,3 1,9-3,0 1,0 1,19 0,-24 1,128-12,7 0,-38 13,187-10,-97-3,-76 7,-10-5,44-3,-114 13,18 0,-1-2,62-10,32-5,-60 9,5-1,54-7,-105 10,1 2,-1 1,87 8,-112-1,-4 1</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45.84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0 126,'8'-6,"1"1,-1 0,1 1,0 0,0 0,0 1,1 0,12-2,-20 5,28-6,52-4,6 0,-52 5,0 2,58 3,-61 1,1-1,-1-2,43-8,-16 2,0 1,0 4,87 5,-36 0,668-2,-629-12,-19-1,623 11,-386 4,1239-2,-1438 13,4 0,-97-14,-32-2,0 3,-1 2,85 14,-104-8,-6 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03.706"/>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0,'39'4,"19"0,0 3,-1 2,70 20,-112-24,0 0,-1 1,1 0,-1 2,0-1,-1 2,1 0,-2 0,1 1,-2 1,1 0,-1 0,-1 1,0 0,-1 1,15 27,-11-11,-2 0,-1 1,-1 0,-1 1,-2 0,-1 0,-1 1,-2-1,-1 1,-2-1,-8 59,6-76,-1 0,0-1,-1 0,0 1,-1-1,-1-1,0 0,-1 0,0 0,-1-1,0 0,0 0,-22 17,1-7</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52.85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17 51,'-8'-4,"1"-6,6-1,16 2,13 2,15 2,16 2,19 2,13 0,8 1,-1 1,-9-1,-11 1,-18-1</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53.17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1 102,'37'-13,"29"-3,25-4,12 2,10 3,3 5,-7 4,-9 3,-8 2,-13 1,-19 1</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54.57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0,'5'0,"0"0</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55.909"/>
    </inkml:context>
    <inkml:brush xml:id="br0">
      <inkml:brushProperty name="width" value="0.05" units="cm"/>
      <inkml:brushProperty name="height" value="0.05" units="cm"/>
      <inkml:brushProperty name="color" value="#AB008B"/>
      <inkml:brushProperty name="ignorePressure" value="1"/>
    </inkml:brush>
  </inkml:definitions>
  <inkml:trace contextRef="#ctx0" brushRef="#br0">50 6,'0'-4,"0"3,0 13,0 14,0 19,-4 14,-2 13,-3 8,0 2,0 0,3-6,3-8,0-10,2-12,1-9,0-7,1-9</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56.246"/>
    </inkml:context>
    <inkml:brush xml:id="br0">
      <inkml:brushProperty name="width" value="0.05" units="cm"/>
      <inkml:brushProperty name="height" value="0.05" units="cm"/>
      <inkml:brushProperty name="color" value="#AB008B"/>
      <inkml:brushProperty name="ignorePressure" value="1"/>
    </inkml:brush>
  </inkml:definitions>
  <inkml:trace contextRef="#ctx0" brushRef="#br0">91 11,'9'-8,"2"5,3 12,1 21,-4 22,-3 22,-7 21,-8 9,-11 5,-7-5,-3-11,-1-13,0-12,6-17</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56.592"/>
    </inkml:context>
    <inkml:brush xml:id="br0">
      <inkml:brushProperty name="width" value="0.05" units="cm"/>
      <inkml:brushProperty name="height" value="0.05" units="cm"/>
      <inkml:brushProperty name="color" value="#AB008B"/>
      <inkml:brushProperty name="ignorePressure" value="1"/>
    </inkml:brush>
  </inkml:definitions>
  <inkml:trace contextRef="#ctx0" brushRef="#br0">683 1,'-62'8,"-42"3,-19 0,-1-3,11-2,22-2,26-2</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56.944"/>
    </inkml:context>
    <inkml:brush xml:id="br0">
      <inkml:brushProperty name="width" value="0.05" units="cm"/>
      <inkml:brushProperty name="height" value="0.05" units="cm"/>
      <inkml:brushProperty name="color" value="#AB008B"/>
      <inkml:brushProperty name="ignorePressure" value="1"/>
    </inkml:brush>
  </inkml:definitions>
  <inkml:trace contextRef="#ctx0" brushRef="#br0">423 340,'14'-18,"-2"-1,0 0,-1 0,-1-2,-1 1,11-37,-18 52,-1-1,0 1,0 0,0-1,-1 1,1-1,-2 1,1-1,0 1,-1 0,0-1,0 1,-1 0,0 0,0 0,0-1,0 2,-1-1,0 0,0 1,0-1,0 1,-1 0,1 0,-1 0,0 0,-1 1,1 0,0 0,-1 0,0 0,-8-3,7 4,0 0,-1 0,1 0,0 1,-1 0,1 0,-1 1,1 0,-1 0,1 0,-1 1,1 0,0 0,-1 1,1 0,0 0,0 0,0 1,0 0,0 0,-6 5,-7 5,1 0,0 2,1 0,-26 31,24-22,0 1,2 0,1 2,1 0,1 1,1 0,2 1,1 0,1 1,1 0,-4 43,2 29,4 0,9 111,-3-196,1 6,5 77,-5-92,1 1,0-1,0 1,0-1,1 0,1 1,-1-1,10 13,1-4</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57.297"/>
    </inkml:context>
    <inkml:brush xml:id="br0">
      <inkml:brushProperty name="width" value="0.05" units="cm"/>
      <inkml:brushProperty name="height" value="0.05" units="cm"/>
      <inkml:brushProperty name="color" value="#AB008B"/>
      <inkml:brushProperty name="ignorePressure" value="1"/>
    </inkml:brush>
  </inkml:definitions>
  <inkml:trace contextRef="#ctx0" brushRef="#br0">846 107,'-45'-20,"-37"-8,-24 2,-16 5,-7 10,-2 11,3 10,25 4</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57.62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136 0,'-25'25,"-8"21,2 19,5 15,8 6,15 1,17-1,17-8,21-8,14-8,12-11,14-13,-9-14</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57.942"/>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5,'63'-4,"36"6,10 13,-1 15,-10 14,-18 22,-19 16,-19 14,-17 12,-25 9,-25-4,-21-8,-15-10,-5-13,-1-11,13-19</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04.392"/>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50,'4'0,"6"0,9-4,6-1,6 0,7 0,5 2,4-3,2 0,0 0,2 2,-5 1,-2 1,-4 1,-9 1</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58.276"/>
    </inkml:context>
    <inkml:brush xml:id="br0">
      <inkml:brushProperty name="width" value="0.05" units="cm"/>
      <inkml:brushProperty name="height" value="0.05" units="cm"/>
      <inkml:brushProperty name="color" value="#AB008B"/>
      <inkml:brushProperty name="ignorePressure" value="1"/>
    </inkml:brush>
  </inkml:definitions>
  <inkml:trace contextRef="#ctx0" brushRef="#br0">513 1,'4'21,"1"23,-4 29,-10 27,-13 26,-10 21,-8 9,-10 4,-5 0,-1-8,-4-11,-3-15,-9-15,9-27</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58.813"/>
    </inkml:context>
    <inkml:brush xml:id="br0">
      <inkml:brushProperty name="width" value="0.05" units="cm"/>
      <inkml:brushProperty name="height" value="0.05" units="cm"/>
      <inkml:brushProperty name="color" value="#AB008B"/>
      <inkml:brushProperty name="ignorePressure" value="1"/>
    </inkml:brush>
  </inkml:definitions>
  <inkml:trace contextRef="#ctx0" brushRef="#br0">51 1,'11'168,"0"-28,-5 56,-10 1,-36 253,32-405,-2 13,2 0,2 0,3 88,4-141,-1-1,1 0,-1 1,1-1,0 0,1 0,-1 1,1-1,0 0,0 0,0-1,4 6,4 1</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8:07.310"/>
    </inkml:context>
    <inkml:brush xml:id="br0">
      <inkml:brushProperty name="width" value="0.05" units="cm"/>
      <inkml:brushProperty name="height" value="0.05" units="cm"/>
      <inkml:brushProperty name="color" value="#AB008B"/>
      <inkml:brushProperty name="ignorePressure" value="1"/>
    </inkml:brush>
  </inkml:definitions>
  <inkml:trace contextRef="#ctx0" brushRef="#br0">596 104,'2'-5,"-1"1,1-1,-1 0,0-1,-1 1,1 0,-1-9,0 12,0 0,-1 0,1 1,-1-1,0 0,1 0,-1 1,0-1,0 0,0 1,0-1,0 1,-1-1,1 1,0 0,-1-1,1 1,-1 0,1 0,-1 0,1 0,-1 0,0 0,-2 0,-9-3,0 0,-1 0,1 2,-1 0,0 0,-19 1,-84 8,90-5,1 2,0 1,0 1,-28 10,46-12,-1-1,1 1,1 1,-1-1,0 1,1 1,-7 6,10-9,1 1,0 0,0 0,0 0,0 0,1 0,-1 1,1-1,0 1,1-1,-1 1,1 0,-2 8,3-10,0 0,0 0,1 0,-1 0,0-1,1 1,0 0,0 0,-1 0,2-1,-1 1,0-1,0 1,1-1,0 1,-1-1,1 0,0 0,0 0,0 0,0 0,1 0,-1 0,3 1,8 4,-1 0,1-1,21 8,-33-14,171 59,-78-29,137 63,-204-80,-1 2,0 0,-1 2,-1 0,-1 2,-1 1,0 0,-2 2,27 35,-42-50,-1-1,0 1,0 0,-1 0,0 0,0 0,-1 1,1-1,-2 1,1-1,0 13,-2-15,0 1,-1-1,0 0,0 0,0 1,0-1,-1 0,0 0,0 0,0 0,-1-1,0 1,0-1,0 1,0-1,-1 0,-6 6,-3 1,-1 0,-1-1,0 0,0-1,-1-1,0-1,-23 8,-6 0,-74 12,44-15,-1-3,0-3,0-4,-1-3,-131-19,203 19,-20-4,24 5,1-1,-1 1,0 0,0-1,0 1,1 0,-1-1,0 1,1-1,-1 1,0-1,1 1,-1-1,1 0,-1 1,1-1,-1 0,1 1,-1-1,1 0,0 0,-1 0,1-1,3-10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8:07.65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5,'0'-4,"4"3,10 6,6 5,13 15,8 10,11 9,4 4,5 3,1 0,-3 1,-2-5,-7-6,-8-11,-11-9</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8:08.142"/>
    </inkml:context>
    <inkml:brush xml:id="br0">
      <inkml:brushProperty name="width" value="0.05" units="cm"/>
      <inkml:brushProperty name="height" value="0.05" units="cm"/>
      <inkml:brushProperty name="color" value="#AB008B"/>
      <inkml:brushProperty name="ignorePressure" value="1"/>
    </inkml:brush>
  </inkml:definitions>
  <inkml:trace contextRef="#ctx0" brushRef="#br0">980 0,'-71'13,"-48"7,-24 6,-5 1,10 2,17-2,24-4,29-2,21-5,20-5</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8:08.462"/>
    </inkml:context>
    <inkml:brush xml:id="br0">
      <inkml:brushProperty name="width" value="0.05" units="cm"/>
      <inkml:brushProperty name="height" value="0.05" units="cm"/>
      <inkml:brushProperty name="color" value="#AB008B"/>
      <inkml:brushProperty name="ignorePressure" value="1"/>
    </inkml:brush>
  </inkml:definitions>
  <inkml:trace contextRef="#ctx0" brushRef="#br0">89 1,'54'29,"30"22,9 14,2 6,-12-2,-15-5,-16-8,-16-10,-10-12,-10-13</inkml:trace>
  <inkml:trace contextRef="#ctx0" brushRef="#br0" timeOffset="1">846 220,'-71'21,"-43"11,-24 4,-5 4,14-4,20-5,25-3,26-6</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8:08.907"/>
    </inkml:context>
    <inkml:brush xml:id="br0">
      <inkml:brushProperty name="width" value="0.05" units="cm"/>
      <inkml:brushProperty name="height" value="0.05" units="cm"/>
      <inkml:brushProperty name="color" value="#AB008B"/>
      <inkml:brushProperty name="ignorePressure" value="1"/>
    </inkml:brush>
  </inkml:definitions>
  <inkml:trace contextRef="#ctx0" brushRef="#br0">619 139,'-24'-20,"-2"1,0 1,-33-17,45 27,-1 1,0 1,0 0,0 1,-1 1,0 0,0 1,-16 0,22 3,1 1,0 0,0 0,0 1,0 0,0 1,0 0,1 0,-1 1,1 0,0 1,0 0,0 0,1 0,0 1,0 0,-12 14,4-2,0 1,1 0,1 1,1 1,-18 38,17-23,1 1,1 0,2 1,2-1,-3 53,4 196,6-240,30 425,-24-440,0-11</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8:09.312"/>
    </inkml:context>
    <inkml:brush xml:id="br0">
      <inkml:brushProperty name="width" value="0.05" units="cm"/>
      <inkml:brushProperty name="height" value="0.05" units="cm"/>
      <inkml:brushProperty name="color" value="#AB008B"/>
      <inkml:brushProperty name="ignorePressure" value="1"/>
    </inkml:brush>
  </inkml:definitions>
  <inkml:trace contextRef="#ctx0" brushRef="#br0">639 1,'-53'0,"-36"0,-14 4,-6 5,2 2,8 3,20-2</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8:09.728"/>
    </inkml:context>
    <inkml:brush xml:id="br0">
      <inkml:brushProperty name="width" value="0.05" units="cm"/>
      <inkml:brushProperty name="height" value="0.05" units="cm"/>
      <inkml:brushProperty name="color" value="#AB008B"/>
      <inkml:brushProperty name="ignorePressure" value="1"/>
    </inkml:brush>
  </inkml:definitions>
  <inkml:trace contextRef="#ctx0" brushRef="#br0">224 9,'-3'-2,"0"1,1 0,-1 0,0 0,0 0,1 1,-1-1,0 1,0 0,0-1,0 1,0 0,0 1,1-1,-1 1,0-1,0 1,-4 1,2 1,0-1,1 1,-1 0,1 0,0 1,0-1,0 1,0 0,-4 6,-3 6,0 1,1 0,1 1,-10 27,7-8,0 1,3 0,1 0,-3 47,4 159,9-206,1 0,1 0,3 0,1-1,1 0,17 41,-19-59,2-1,0 1,0-2,2 1,0-2,2 1,-1-2,2 1,0-2,1 0,0-1,1 0,21 13,12-1</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8:10.10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69,'55'-18,"0"3,1 3,0 2,60-3,-93 12,0 1,0 2,0 0,-1 1,1 1,-1 1,0 1,0 1,-1 1,0 1,0 1,-1 1,20 14,-18-9,-1 2,-1 1,-1 0,-1 1,0 2,-2-1,0 2,-2 0,0 1,-2 0,-1 1,0 0,-2 1,-1 0,7 39,-9-30,-1 1,-1-1,-3 1,0 0,-3 0,0 0,-3-1,-1 1,-1-1,-2 0,-18 43,2-25,-3-1,-2-2,-3 0,-1-3,-61 66,5-15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04.72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84,'29'0,"18"0,9-4,8-2,5-4,4 1,1-4,1 2,-4 1,-10-1,-15 2</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8:28.15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10 1,'-4'0,"-2"0</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6:57.77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173 1,'0'4,"-4"14,-6 16,-5 15,-4 16,-3 13,-2 11,-1 5,3 5,6-7,6-6,4-14,8-15,7-17,6-16,10-11,-1-9</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6:58.12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1,'25'25,"13"25,3 24,0 21,-8 15,-9 5,-5 4,-5-6,-2-9,-2-15,-3-17,-2-18,1-18,0-19,0-12</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6:58.460"/>
    </inkml:context>
    <inkml:brush xml:id="br0">
      <inkml:brushProperty name="width" value="0.05" units="cm"/>
      <inkml:brushProperty name="height" value="0.05" units="cm"/>
      <inkml:brushProperty name="color" value="#AB008B"/>
      <inkml:brushProperty name="ignorePressure" value="1"/>
    </inkml:brush>
  </inkml:definitions>
  <inkml:trace contextRef="#ctx0" brushRef="#br0">873 1,'-63'0,"-40"0,-29 0,-7 0,2 0,12 0,24 0,29 0</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6:58.796"/>
    </inkml:context>
    <inkml:brush xml:id="br0">
      <inkml:brushProperty name="width" value="0.05" units="cm"/>
      <inkml:brushProperty name="height" value="0.05" units="cm"/>
      <inkml:brushProperty name="color" value="#AB008B"/>
      <inkml:brushProperty name="ignorePressure" value="1"/>
    </inkml:brush>
  </inkml:definitions>
  <inkml:trace contextRef="#ctx0" brushRef="#br0">496 321,'3'-20,"0"0,-2-1,0 1,-2 0,0 0,-6-29,6 41,-1-1,-1 1,0-1,0 1,0 0,-1 0,0 0,-1 0,0 1,0 0,0 0,-1 0,0 1,-1-1,1 2,-1-1,-8-5,10 9,0 0,0 0,-1 0,1 1,0-1,-1 1,1 1,0-1,-1 1,1 0,-1 0,1 0,-1 1,1 0,-1 0,1 0,0 1,0-1,0 1,0 1,-10 5,0 0,0 2,1 0,0 0,1 2,-20 20,15-10,1 0,1 1,1 1,1 0,1 1,1 0,1 1,2 1,0 0,-6 36,4 4,3 0,3 1,3 77,9-51,28 145,-30-210,1 6</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6:59.127"/>
    </inkml:context>
    <inkml:brush xml:id="br0">
      <inkml:brushProperty name="width" value="0.05" units="cm"/>
      <inkml:brushProperty name="height" value="0.05" units="cm"/>
      <inkml:brushProperty name="color" value="#AB008B"/>
      <inkml:brushProperty name="ignorePressure" value="1"/>
    </inkml:brush>
  </inkml:definitions>
  <inkml:trace contextRef="#ctx0" brushRef="#br0">749 1,'-71'4,"-44"2,-18-1,-1 0,12-2,21-6,29-1</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6:59.457"/>
    </inkml:context>
    <inkml:brush xml:id="br0">
      <inkml:brushProperty name="width" value="0.05" units="cm"/>
      <inkml:brushProperty name="height" value="0.05" units="cm"/>
      <inkml:brushProperty name="color" value="#AB008B"/>
      <inkml:brushProperty name="ignorePressure" value="1"/>
    </inkml:brush>
  </inkml:definitions>
  <inkml:trace contextRef="#ctx0" brushRef="#br0">68 0,'0'25,"0"21,-4 18,-5 16,-2 11,-3 6,1 8,3-2,3-2,11-5,13-11,12-12,14-14,7-12,13-11,-6-11</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6:59.776"/>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1,'54'17,"26"17,12 16,-5 16,-10 17,-14 12,-17 10,-16 8,-18 1,-23-1,-27-9,-23-9,-18-12,-16-12,-9-18,14-18</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00.10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1,'42'29,"21"18,9 9,-4 4,-5-1,-9-5,-10-9,-8-7,-10-10</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00.426"/>
    </inkml:context>
    <inkml:brush xml:id="br0">
      <inkml:brushProperty name="width" value="0.05" units="cm"/>
      <inkml:brushProperty name="height" value="0.05" units="cm"/>
      <inkml:brushProperty name="color" value="#AB008B"/>
      <inkml:brushProperty name="ignorePressure" value="1"/>
    </inkml:brush>
  </inkml:definitions>
  <inkml:trace contextRef="#ctx0" brushRef="#br0">384 1,'-16'12,"-19"13,-11 10,-6 3,-2 4,-1-1,5-4,7-4,11-7</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13.67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86,'4'0,"2"4,3 2,9-1,14-1,9-5,15-2,11-6,5-4,4-1,-3-2,-6 2,-10 3,-10 4,-18 3,-22-3,-12 1</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00.758"/>
    </inkml:context>
    <inkml:brush xml:id="br0">
      <inkml:brushProperty name="width" value="0.05" units="cm"/>
      <inkml:brushProperty name="height" value="0.05" units="cm"/>
      <inkml:brushProperty name="color" value="#AB008B"/>
      <inkml:brushProperty name="ignorePressure" value="1"/>
    </inkml:brush>
  </inkml:definitions>
  <inkml:trace contextRef="#ctx0" brushRef="#br0">253 1,'12'25,"9"20,0 16,1 5,-3-4,-1-5,1-7,-3-13</inkml:trace>
  <inkml:trace contextRef="#ctx0" brushRef="#br0" timeOffset="1">521 221,'-58'-13,"-32"-3,-13 8,3 15,6 18,19 5</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05.75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26,'0'-8,"4"-3,5 4,15 9,14 11,14 12,15 10,16 3,11 4,2-1,-7-4,-10-8,-15-5,-14-6,-15-6</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06.328"/>
    </inkml:context>
    <inkml:brush xml:id="br0">
      <inkml:brushProperty name="width" value="0.05" units="cm"/>
      <inkml:brushProperty name="height" value="0.05" units="cm"/>
      <inkml:brushProperty name="color" value="#AB008B"/>
      <inkml:brushProperty name="ignorePressure" value="1"/>
    </inkml:brush>
  </inkml:definitions>
  <inkml:trace contextRef="#ctx0" brushRef="#br0">859 0,'-388'214,"184"-81,39-23,156-104,0-1,0 0,0-1,-1 0,1 0,-18 3,8-4</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12.388"/>
    </inkml:context>
    <inkml:brush xml:id="br0">
      <inkml:brushProperty name="width" value="0.05" units="cm"/>
      <inkml:brushProperty name="height" value="0.05" units="cm"/>
      <inkml:brushProperty name="color" value="#AB008B"/>
      <inkml:brushProperty name="ignorePressure" value="1"/>
    </inkml:brush>
  </inkml:definitions>
  <inkml:trace contextRef="#ctx0" brushRef="#br0">22 17,'-20'-14,"19"11,13 9,188 100,64 39,-179-86,17 11,-79-59,-7-7</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12.727"/>
    </inkml:context>
    <inkml:brush xml:id="br0">
      <inkml:brushProperty name="width" value="0.05" units="cm"/>
      <inkml:brushProperty name="height" value="0.05" units="cm"/>
      <inkml:brushProperty name="color" value="#AB008B"/>
      <inkml:brushProperty name="ignorePressure" value="1"/>
    </inkml:brush>
  </inkml:definitions>
  <inkml:trace contextRef="#ctx0" brushRef="#br0">535 4,'4'-4,"2"7,-1 11,-9 12,-12 9,-12 12,-9 6,-7 6,-9 2,-2-2,-2-2,2-7,5-7,3-8,6-5,5-7,9-8</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13.912"/>
    </inkml:context>
    <inkml:brush xml:id="br0">
      <inkml:brushProperty name="width" value="0.05" units="cm"/>
      <inkml:brushProperty name="height" value="0.05" units="cm"/>
      <inkml:brushProperty name="color" value="#AB008B"/>
      <inkml:brushProperty name="ignorePressure" value="1"/>
    </inkml:brush>
  </inkml:definitions>
  <inkml:trace contextRef="#ctx0" brushRef="#br0">961 74,'1'-2,"-1"0,1-1,-1 1,1 0,-1-1,0 1,0 0,0-1,0 1,0 0,-1-1,1 1,-1 0,1-1,-1 1,0 0,0 0,0 0,0 0,-3-4,2 4,0 0,-1 0,1 0,-1 1,0-1,1 0,-1 1,0 0,0 0,0 0,0 0,0 0,-5 0,-8 0,-1 0,1 1,0 1,-28 5,1 1,0 3,1 1,0 2,1 2,1 1,1 3,0 1,1 2,-50 38,74-49,1 1,1 0,0 1,0 1,-15 23,22-30,1 1,0 0,0 0,1 0,0 0,0 0,1 0,0 1,1-1,-1 1,2 0,-1-1,2 12,-1-16,1 1,1-1,-1 0,0 0,1 0,0 0,0-1,0 1,1 0,-1-1,1 1,0-1,0 0,0 0,0 0,0-1,1 1,-1-1,1 1,0-1,0 0,0-1,0 1,0-1,5 2,13 3,1-1,-1-1,36 2,-36-4,76 4,48 5,-128-8,0 1,0 0,0 1,-1 1,31 15,-41-17,0 1,0 0,-1 0,1 1,-1 0,-1 0,1 1,-1-1,0 1,0 0,-1 1,0-1,0 1,-1 0,0 0,-1 0,1 0,-1 0,-1 1,0-1,1 15,-2-9,0-1,0 1,-2-1,1 1,-2-1,0 0,0 0,-1 0,-1 0,0-1,-1 1,0-1,-9 12,3-9,0 0,-2-1,1 0,-2-1,1-1,-33 20,21-17,0-1,-1-1,-54 16,11-11,0-3,-136 10,170-22,15 0,0-1,0-1,1-1,-1 0,-41-8,61 8,-1-1,0 1,0-1,0 0,1 0,-1 0,0 0,1 0,-1 0,1-1,-1 1,1 0,0-1,-1 1,1-1,0 0,0 1,0-1,0 0,1 1,-1-1,0 0,1 0,-1 0,1 0,-1 0,1 0,0 0,0 0,0 0,0 0,0 1,1-5,4-18</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15.12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1,'4'0,"1"4,5 6,4 5,8 8,8 9,13 7,10 1,5 2,5 3,0-3,-2-4,-12-5,-9-7,-13-9</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15.455"/>
    </inkml:context>
    <inkml:brush xml:id="br0">
      <inkml:brushProperty name="width" value="0.05" units="cm"/>
      <inkml:brushProperty name="height" value="0.05" units="cm"/>
      <inkml:brushProperty name="color" value="#AB008B"/>
      <inkml:brushProperty name="ignorePressure" value="1"/>
    </inkml:brush>
  </inkml:definitions>
  <inkml:trace contextRef="#ctx0" brushRef="#br0">409 1,'-29'25,"-22"16,-10 14,-4 2,1-1,8-6,8-6,14-12</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15.77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6,'0'-4,"4"2,5 7,11 5,8 10,14 10,11 8,9 10,7 1,-1 1,-7-5,-10-5,-13-10</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16.109"/>
    </inkml:context>
    <inkml:brush xml:id="br0">
      <inkml:brushProperty name="width" value="0.05" units="cm"/>
      <inkml:brushProperty name="height" value="0.05" units="cm"/>
      <inkml:brushProperty name="color" value="#AB008B"/>
      <inkml:brushProperty name="ignorePressure" value="1"/>
    </inkml:brush>
  </inkml:definitions>
  <inkml:trace contextRef="#ctx0" brushRef="#br0">700 1,'-59'29,"-39"18,-16 9,0 4,9-5,16-7,18-8,21-10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14.00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88,'21'8,"15"3,13 0,16-3,13-6,14-8,13-11,4-7,-3-3,-8-2,-20 5</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16.744"/>
    </inkml:context>
    <inkml:brush xml:id="br0">
      <inkml:brushProperty name="width" value="0.05" units="cm"/>
      <inkml:brushProperty name="height" value="0.05" units="cm"/>
      <inkml:brushProperty name="color" value="#AB008B"/>
      <inkml:brushProperty name="ignorePressure" value="1"/>
    </inkml:brush>
  </inkml:definitions>
  <inkml:trace contextRef="#ctx0" brushRef="#br0">541 0,'-36'15,"0"1,1 1,1 3,1 0,0 2,2 1,0 2,2 1,1 2,1 0,1 2,2 0,-23 39,34-47,0 1,2 0,1 1,1 0,0 1,2 0,1 0,1 0,2 1,0 0,1 30,3-35,1 1,0-1,2 0,1 0,0 0,1-1,1 1,2-2,-1 1,2-1,1 0,0-1,25 29,-21-29,1-2,1 0,0-1,1 0,1-2,24 14,-3-7</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17.195"/>
    </inkml:context>
    <inkml:brush xml:id="br0">
      <inkml:brushProperty name="width" value="0.05" units="cm"/>
      <inkml:brushProperty name="height" value="0.05" units="cm"/>
      <inkml:brushProperty name="color" value="#AB008B"/>
      <inkml:brushProperty name="ignorePressure" value="1"/>
    </inkml:brush>
  </inkml:definitions>
  <inkml:trace contextRef="#ctx0" brushRef="#br0">515 399,'40'-36,"38"-45,-61 61,-1 0,-1-2,0 1,13-29,-26 47,0-1,-1 1,1 0,-1-1,0 1,0-1,0 1,0-1,-1 1,1-1,-1 0,0 1,0-1,0 0,0 1,-1-1,0 0,1 1,-1-1,-1 1,1-1,0 1,-1 0,0 0,0-1,0 1,0 0,0 1,0-1,-1 0,0 1,1-1,-1 1,0 0,0 0,0 0,0 0,-1 0,1 1,0-1,-1 1,-3-1,-12-3,0 0,0 1,0 1,0 1,0 1,-1 1,1 0,0 1,-39 8,34-4,0 2,0 0,0 2,1 0,1 1,-1 2,-27 18,33-17,1 0,0 1,1 1,0 0,2 1,-1 0,2 1,-18 33,17-24,1 0,2 1,0 0,2 1,-8 52,10-32,3-1,2 1,2-1,2 1,2-1,2 0,21 72,-15-73,27 110,-36-129</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17.527"/>
    </inkml:context>
    <inkml:brush xml:id="br0">
      <inkml:brushProperty name="width" value="0.05" units="cm"/>
      <inkml:brushProperty name="height" value="0.05" units="cm"/>
      <inkml:brushProperty name="color" value="#AB008B"/>
      <inkml:brushProperty name="ignorePressure" value="1"/>
    </inkml:brush>
  </inkml:definitions>
  <inkml:trace contextRef="#ctx0" brushRef="#br0">828 6,'-54'-4,"-34"2,-20 3,-7 4,4 6,7 5,10 4,7 3,20-3</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7:18.01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1,'40'0,"0"3,0 1,0 2,-1 1,0 3,0 1,-1 1,0 3,47 25,-63-28,-1 1,0 2,-2 0,1 1,-2 1,32 37,-38-38,0 0,-2 1,0 0,-1 1,0 0,-2 0,0 1,-1 0,5 30,-8-19,0 0,-2 0,-2 0,0 0,-2 0,-2 0,0 0,-2-1,-1 0,-14 33,-10 13,-4-1,-67 106,10-41,-205 235,206-272</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8:54.750"/>
    </inkml:context>
    <inkml:brush xml:id="br0">
      <inkml:brushProperty name="width" value="0.05" units="cm"/>
      <inkml:brushProperty name="height" value="0.05" units="cm"/>
      <inkml:brushProperty name="color" value="#AB008B"/>
      <inkml:brushProperty name="ignorePressure" value="1"/>
    </inkml:brush>
  </inkml:definitions>
  <inkml:trace contextRef="#ctx0" brushRef="#br0">441 1,'-95'8,"-74"7,-7 2</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6:21.00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1364 247,'1'-5,"1"1,-1 0,0-1,0 1,0-1,-1 1,1-1,-1 1,-1-1,1 1,0-1,-3-7,2 9,-1-1,0 0,0 1,0 0,0-1,-1 1,1 0,-1 0,0 0,0 0,0 1,0-1,0 1,-6-3,-23-15,-2 2,0 2,-1 0,0 3,-2 0,1 3,-1 1,-1 2,-47-4,73 11,1 1,0 0,-1 0,1 1,0 1,0 0,0 1,1 0,-1 0,1 1,0 0,0 1,0 0,1 1,-15 13,16-12,0-1,0 1,1 1,1-1,-1 1,1 1,1-1,0 1,0 0,1 0,0 0,1 1,0 0,1-1,0 1,-1 14,2 6,2 0,6 38,-5-55,1-1,0 0,2 1,-1-1,2-1,-1 1,12 17,8 8,-1 1,-3 1,-1 1,-2 1,-1 1,-3 0,11 53,-21-72,5 19,-2 0,-2 0,-1 48,-4-79,-1 1,0 0,-1-1,-1 0,0 1,0-1,-1 0,-1 0,0-1,0 1,-1-1,-1 0,0-1,0 0,-12 13,-1-5,0 0,-1-1,-1-1,-1-1,0-1,-1-1,-43 17,37-19,-1-1,-1-1,0-2,0-1,0-2,-35 1,49-5,0-1,0 0,0-1,0-1,0-1,0-1,1 0,0-1,0-1,1-1,0 0,0-1,1-1,0 0,0-1,1-1,-17-18,28 27,0-1,0 1,1-1,0 1,-1-1,1 0,1 0,-1 0,0 0,1 0,0 0,0-1,0-5,1 7,0 0,0 0,1 0,-1 0,1 0,0 1,0-1,0 0,0 0,0 1,1-1,-1 0,1 1,0 0,0-1,0 1,0 0,0 0,5-4,27-15,1 5</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6:22.17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106 0,'1'1,"-1"-1,1 0,0 0,0 1,0-1,0 1,-1-1,1 1,0-1,0 1,-1-1,1 1,0-1,-1 1,1 0,0 0,-1-1,1 1,-1 0,0 0,1-1,-1 1,1 0,-1 0,0 0,0 0,1 2,4 31,-4-24,3 25,17 92,-17-109,0-1,2 0,0 0,1 0,10 16,-14-27,1-1,0 0,0 0,1 0,-1-1,1 1,0-1,0-1,1 1,-1-1,1 1,-1-1,1-1,0 1,9 1,-2-1,0 0,0-1,0 0,0-2,0 1,22-3,-31 2,0-1,0 1,-1-1,1 0,0 0,0 0,0-1,-1 1,1-1,0 0,-1 0,0 0,1 0,-1-1,0 1,0-1,-1 0,1 0,0 0,-1 0,0-1,0 1,0 0,3-7,-1-3,0-1,-1 0,0 0,-1 0,0-22,4-21,8 9,-13 45,0 1,1-1,-1 1,0-1,1 1,-1 0,1 0,0-1,0 1,0 0,0 1,0-1,0 0,5-2,-6 4,0 0,0 0,0 0,0 0,0 0,0 0,0 0,0 1,0-1,0 0,0 1,0-1,0 1,0-1,-1 1,1 0,0-1,0 1,0 0,-1-1,1 1,-1 0,1 0,0 0,-1-1,1 1,-1 0,0 0,1 2,14 33,-13-30,24 81,-3 1,11 104,-25-139,-2 0,-2 0,-3 1,-10 104,5-141,-2 0,0 0,-1-1,0 0,-1 0,-1 0,-1-1,0-1,-1 1,0-1,-1-1,-1 0,0-1,-1 0,-15 12,4-7,-1 0,0-2,-1 0,0-2,-1-1,-1-1,1-1,-33 6,47-13,0 0,0-1,0-1,0 0,0-1,0-1,0 0,-25-5,32 4,0 0,0 0,0 0,0-1,0 0,1 0,-1-1,1 1,0-1,0 0,0-1,1 1,-1-1,1 0,0 0,1 0,-1 0,1-1,0 0,-2-6,-9-35,7 1</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6:22.859"/>
    </inkml:context>
    <inkml:brush xml:id="br0">
      <inkml:brushProperty name="width" value="0.05" units="cm"/>
      <inkml:brushProperty name="height" value="0.05" units="cm"/>
      <inkml:brushProperty name="color" value="#AB008B"/>
      <inkml:brushProperty name="ignorePressure" value="1"/>
    </inkml:brush>
  </inkml:definitions>
  <inkml:trace contextRef="#ctx0" brushRef="#br0">49 0,'-5'7,"0"-1,0 1,0 0,1 0,0 0,0 0,1 1,0 0,1-1,-1 1,2 0,-1 0,1 1,0-1,0 0,2 13,-1-15,0-1,1 1,0-1,0 0,1 1,-1-1,1 0,0 0,0 0,1 0,0 0,-1 0,2-1,-1 1,0-1,1 0,0 0,0 0,0-1,1 1,-1-1,1 0,-1 0,11 4,-6-4,0 0,1 0,0-1,-1 0,1 0,0-1,0-1,-1 0,20-2,-22 1,0 0,0-1,-1-1,1 1,-1-1,1 0,-1 0,0-1,0 0,0 0,-1 0,1-1,-1 1,7-9,-3 0,0 0,-1 0,9-18,12-20,-29 51,0 0,0 0,0 0,0 0,1 0,-1 0,0 0,0 0,0 0,0 0,1 0,-1 0,0 0,0 0,0 0,0 0,1 0,-1 0,0 0,0 0,0 0,0 0,0 0,1 1,-1-1,0 0,0 0,0 0,0 0,0 0,0 0,1 1,-1-1,0 0,0 0,0 0,0 0,0 0,0 1,0-1,0 0,0 0,0 0,0 0,0 1,0-1,0 0,0 0,0 0,0 1,0-1,0 0,0 0,0 0,0 0,0 0,0 1,0-1,-1 0,3 16,0 72,8 229,26-3,-34-305,12 50,-13-56,0-1,0 1,0-1,0 1,0-1,0 1,1-1,-1 0,1 0,-1 0,1 0,0 0,0 0,0 0,0-1,0 1,4 2,-5-4,0 0,0 0,-1 0,1 1,0-1,0 0,0 0,-1-1,1 1,0 0,0 0,-1 0,1 0,0-1,-1 1,1 0,0-1,-1 1,1 0,0-1,0 0,13-15</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6:23.558"/>
    </inkml:context>
    <inkml:brush xml:id="br0">
      <inkml:brushProperty name="width" value="0.05" units="cm"/>
      <inkml:brushProperty name="height" value="0.05" units="cm"/>
      <inkml:brushProperty name="color" value="#AB008B"/>
      <inkml:brushProperty name="ignorePressure" value="1"/>
    </inkml:brush>
  </inkml:definitions>
  <inkml:trace contextRef="#ctx0" brushRef="#br0">301 229,'3'-3,"-1"-1,1 1,-1-1,0 0,0 0,0 0,0 0,-1 0,0 0,0-1,0 1,0-7,2-58,-3 51,0 6,1 6,-1 0,0 0,-1 0,1 0,-1 0,-2-9,2 14,0 0,1 0,-1-1,0 1,1 0,-1 0,0 0,0 0,0 0,0 0,0 0,0 0,-1 0,1 1,0-1,0 0,-1 1,1-1,0 1,-1-1,1 1,0-1,-1 1,1 0,-1 0,1 0,0 0,-1 0,1 0,-1 0,1 0,0 1,-2 0,-8 1,1 1,0 0,0 1,0 0,1 0,0 1,-1 1,2 0,-1 0,1 0,0 1,-13 14,7-6,2 1,0 0,0 0,2 1,-16 35,13-20,2 1,2 0,1 1,2-1,-4 46,5 175,6-204,-1 49,-1 1,4 0,20 122,-21-209,1-1,0 1,1-1,6 15,2-7</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6:23.890"/>
    </inkml:context>
    <inkml:brush xml:id="br0">
      <inkml:brushProperty name="width" value="0.05" units="cm"/>
      <inkml:brushProperty name="height" value="0.05" units="cm"/>
      <inkml:brushProperty name="color" value="#AB008B"/>
      <inkml:brushProperty name="ignorePressure" value="1"/>
    </inkml:brush>
  </inkml:definitions>
  <inkml:trace contextRef="#ctx0" brushRef="#br0">730 0,'-75'13,"-45"8,-23 0,-4 1,10-3,30-5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8T01:50:15.663"/>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42,'52'0,"22"1,133-16,-121 6,0 4,107 7,-49 1,-121-2,0-2,0 0,0-2,32-7,-39 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38.862"/>
    </inkml:context>
    <inkml:brush xml:id="br0">
      <inkml:brushProperty name="width" value="0.05" units="cm"/>
      <inkml:brushProperty name="height" value="0.05" units="cm"/>
      <inkml:brushProperty name="color" value="#AB008B"/>
      <inkml:brushProperty name="ignorePressure" value="1"/>
    </inkml:brush>
  </inkml:definitions>
  <inkml:trace contextRef="#ctx0" brushRef="#br0">740 666,'-33'-11,"-1"0,-1 3,0 0,0 3,-42-2,-179 7,239 1,1 1,-1 0,1 1,0 0,0 2,0 0,0 0,-15 9,26-11,0-1,0 1,0 0,1 0,0 1,0-1,0 1,0 0,0 0,1 1,-1-1,1 1,0-1,1 1,-1 0,1 0,0 0,0 1,0-1,1 0,0 1,0-1,1 1,-1-1,1 1,0-1,2 11,-1-10,1-1,-1 1,1 0,1-1,-1 1,1-1,0 0,0 0,1 0,-1 0,1-1,0 1,1-1,-1 0,1 0,-1-1,1 1,6 2,10 6,1-1,0-1,24 8,13 0,0-1,0-4,2-2,-1-3,1-2,69-3,-121-3,0 0,-1-1,1 0,0-1,0 0,0 0,-1-1,10-4,-14 5,0 0,-1 0,1-1,0 0,-1 0,0 0,1 0,-1 0,-1 0,1-1,0 0,-1 1,0-1,0 0,0 0,0-1,2-7,0-8,0-1,-1 0,-1 0,-1 0,-1 0,-1 0,-4-23,-4-12,-23-75,11 59,-58-126,58 155,-1 2,-3 1,-1 0,-34-39,38 56,4 10</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6:24.221"/>
    </inkml:context>
    <inkml:brush xml:id="br0">
      <inkml:brushProperty name="width" value="0.05" units="cm"/>
      <inkml:brushProperty name="height" value="0.05" units="cm"/>
      <inkml:brushProperty name="color" value="#AB008B"/>
      <inkml:brushProperty name="ignorePressure" value="1"/>
    </inkml:brush>
  </inkml:definitions>
  <inkml:trace contextRef="#ctx0" brushRef="#br0">261 1,'-29'33,"-18"28,-5 20,2 12,10 8,11 7,15 6,22 5,23 2,22 2,15-4,12-9,5-16,5-14,-1-18,-2-19,-5-17,-15-12</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6:24.53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0,'67'29,"34"27,8 19,-2 19,-15 13,-23 6,-23 0,-24-7,-28-13,-25-13,-20-22,-10-19,6-18</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6:24.87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98,'41'-9,"35"-2,25-3,16 0,5-2,2 3,-11 3,-17 3,-16 3,-23 6,-19 12,-22 6,-12 1</inkml:trace>
  <inkml:trace contextRef="#ctx0" brushRef="#br0" timeOffset="1">1 440,'58'-17,"35"-9,20-5,6 3,-4 7,-14 6,-23 6</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9:00.32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1,'954'0,"-621"24,-30 1,176-26,104 2,-376 10,105 3,-92-17,242 5,-288 10,43 1,-139-14,53 2,-67 11,-48-8,1-1,26 2,245-6,-272 1</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9:04.14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1 101,'0'-2,"1"0,-1 0,1 1,0-1,0 0,0 0,0 1,0-1,0 1,0-1,0 1,0-1,1 1,-1 0,1-1,-1 1,1 0,0 0,-1 0,1 0,0 1,-1-1,1 0,0 1,3-1,49-11,123-2,-58 3,149 7,57-4,455-9,-505 19,-198-1,101 13,125 19,156 13,76-40,-310-8,702 2,-768 12,3 1,-136-12,51 10,12 0,36-9,-60-2,110 13,-143-9,45-1,7 1,-84-4,1 0,0 0,-1 0,1 0,-1 0,1 0,-1 0,1 0,0 0,-1 0,1 0,-1 0,1 0,-1 1,1-1,-1 0,1 0,-1 1,1-1,-1 0,1 1,-1-1,1 0,-1 1,0-1,1 1,-1-1,0 1,1-1,-1 1,0-1,0 1,1-1,-1 1,0-1,0 1,0-1,0 1,1 0,-2 1,0 0,0 0,0-1,0 1,0 0,0-1,0 1,0 0,-1-1,-1 2,-11 11</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9:06.028"/>
    </inkml:context>
    <inkml:brush xml:id="br0">
      <inkml:brushProperty name="width" value="0.05" units="cm"/>
      <inkml:brushProperty name="height" value="0.05" units="cm"/>
      <inkml:brushProperty name="color" value="#AB008B"/>
      <inkml:brushProperty name="ignorePressure" value="1"/>
    </inkml:brush>
  </inkml:definitions>
  <inkml:trace contextRef="#ctx0" brushRef="#br0">4 103,'1'-1,"-1"0,1 0,-1 0,1-1,-1 1,0 0,0 0,1 0,-1 0,0 0,0 0,0 0,0-1,0 1,0 0,-1 0,1 0,0 0,0 0,-1 0,1 0,-2-2,2 2,-1-1,1 0,-1 0,1 1,-1-1,1 0,0 0,0 0,0 0,0 1,1-4,0 2,1 0,0 0,0 0,0 0,0 1,0-1,0 1,1 0,-1 0,1 0,0 0,0 0,0 0,0 1,0-1,0 1,0 0,0 0,0 0,1 0,5 0,10-2,0 0,28 2,-37 1,0-1,0 1,1 0,-1 1,0 0,1 1,-1 0,0 1,12 4,-18-5,0 1,-1-1,1 0,0 1,-1 0,1 0,-1 0,0 1,0-1,0 1,-1-1,1 1,-1 0,0 0,0 0,0 0,0 0,-1 1,0-1,0 1,1 4,-2-4,1-1,-1 1,0-1,0 1,-1-1,1 1,-1-1,0 1,0-1,0 0,-1 1,1-1,-1 0,0 0,-1 0,1 0,-1-1,1 1,-1 0,0-1,0 0,-1 0,1 0,-6 4,-10 5,1 0,-1-2,-39 16,24-11,32-15,0 1,0 1,0-1,0 0,0 0,0 1,0-1,0 1,1-1,-1 1,1 0,-1 0,1 0,0 0,-1 0,1 0,0 0,-1 3,2-4,0 0,0 1,1-1,-1 0,0 0,0 1,1-1,-1 0,0 0,1 0,-1 0,1 1,0-1,-1 0,1 0,0 0,0 0,0 0,0-1,-1 1,1 0,0 0,1-1,-1 1,0 0,0-1,0 1,0-1,0 1,1-1,-1 0,0 1,0-1,1 0,1 0,28 5,0-1,1-2,-1 0,44-6,-17 2,-29 2</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9:10.67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52,'26'-2,"0"-1,0-1,45-12,-44 8,0 2,0 1,37-1,611 5,-310 3,1633-2,-1725 14,-142-5,-80-6,21 0,109 20,-152-16</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06.80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1 109,'2577'0,"-2190"-13,8 0,-97 15,343-4,-378-9,113-2,-75 1,-55 1,140-9,-323 18,-47 3,-1-2,1 0,-1 0,20-5,-20 1</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07.829"/>
    </inkml:context>
    <inkml:brush xml:id="br0">
      <inkml:brushProperty name="width" value="0.05" units="cm"/>
      <inkml:brushProperty name="height" value="0.05" units="cm"/>
      <inkml:brushProperty name="color" value="#AB008B"/>
      <inkml:brushProperty name="ignorePressure" value="1"/>
    </inkml:brush>
  </inkml:definitions>
  <inkml:trace contextRef="#ctx0" brushRef="#br0">47 1,'-2'32,"-1"0,-1 0,-10 31,6-29,2 0,-3 45,9-75,0-1,0 1,0-1,1 0,-1 1,1-1,0 1,0-1,0 0,1 0,-1 0,1 1,0-1,-1-1,1 1,0 0,1 0,-1-1,1 1,-1-1,1 0,0 0,-1 0,1 0,0 0,0-1,1 1,-1-1,0 0,0 0,1 0,-1 0,6 0,10 2,0-1,1-1,-1-1,32-4,-13 0,-1-2,0-1,68-24,-81 22,0-1,0-1,-1-1,0-1,-2-2,32-24,-46 32,-1 0,1-1,-1 1,-1-1,1 0,-1-1,-1 1,0-1,0 0,0 0,2-12,-6 21,0 0,0-1,0 1,0 0,0 0,0 0,0 0,0 0,0 0,0 0,0 0,0 0,0 0,0-1,0 1,0 0,0 0,1 0,-1 0,0 0,0 0,0 0,0 0,0 0,0 0,0 0,0 0,0 0,0 0,0 0,1 0,-1 0,0 0,0 0,0 0,0 0,0 0,0 0,0 0,0 0,0 0,1 0,-1 0,0 0,0 0,0 0,0 0,0 0,0 0,0 0,0 0,0 0,0 0,0 1,0-1,1 0,-1 0,0 0,0 0,0 0,0 0,0 0,0 0,0 0,0 0,0 1,6 11,10 32,-3-8,38 80,37 95,-78-180,-1 0,-1 1,-2 0,-1 0,1 33,-6-52,-1 1,1-1,-2 0,0 0,-1 0,0-1,-1 1,0-1,-1 1,-1-1,0-1,-8 14,3-10,0-1,-2 0,1 0,-2-1,0-1,0 0,-30 18,7-10,-1-1,-1-1,-1-3,-1-1,0-2,-76 12,90-19,0-2,0 0,0-2,0-1,-30-4,49 3,1 0,-1-1,1 0,0-1,0 0,0 0,0 0,0-1,-11-8,13 8,1 0,0 0,1-1,-1 1,1-1,0 1,0-1,0 0,1-1,-1 1,1 0,0-1,1 1,-2-11,-1-41,8 2</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08.24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10,'1'-1,"0"0,0 0,1 0,-1 0,1 0,-1 1,1-1,-1 0,1 1,-1-1,1 1,-1 0,1-1,0 1,-1 0,1 0,0 0,-1 0,1 0,-1 1,1-1,0 0,-1 1,3 0,-2 1,0-1,0 1,-1-1,1 1,0 0,-1 0,1 0,-1 0,0 0,0 0,0 1,0-1,0 0,1 4,2 10,-1 0,-1 0,1 30,-3-40,2 73,-1-24,10 74,-8-110,1 0,0-1,2 0,0 0,1 0,1-1,19 30,-23-41,0 0,0-1,1 1,0-1,0 0,1-1,-1 1,1-1,0 0,0 0,1-1,-1 0,1 0,-1 0,1-1,8 2,11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39.21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0,'8'34,"3"18,0 14,-3 11,3 7,-2 4,-2 0,3-3,-2-6,3-14,-1-13,3-12,-2-12</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08.578"/>
    </inkml:context>
    <inkml:brush xml:id="br0">
      <inkml:brushProperty name="width" value="0.05" units="cm"/>
      <inkml:brushProperty name="height" value="0.05" units="cm"/>
      <inkml:brushProperty name="color" value="#AB008B"/>
      <inkml:brushProperty name="ignorePressure" value="1"/>
    </inkml:brush>
  </inkml:definitions>
  <inkml:trace contextRef="#ctx0" brushRef="#br0">542 21,'-4'-5,"-14"0,-21-1,-20 2,-21 5,-9 3,-2 4,2 2,16-2</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08.91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173 0,'-8'25,"-8"16,-4 10,-3 4,-2 6,-1 0,4-1,6-4,5-2,5-6,8-7,15-7,18-5,19-7,18-7,-4-7</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09.25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0,'58'0,"28"4,7 10,-4 6,-13 9,-10 11,-14 12,-10 9,-9 11,-9 10,-10 7,-10 6,-20 3,-18-3,-16-5,-21-5,2-17</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11.36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7,'0'-1,"0"1,0 0,0-1,1 1,-1-1,0 1,0 0,1-1,-1 1,0 0,1 0,-1-1,0 1,1 0,-1 0,0 0,1-1,-1 1,1 0,-1 0,0 0,1 0,-1 0,1 0,-1 0,1 0,-1 0,0 0,1 0,-1 0,1 0,-1 0,0 0,1 0,-1 0,1 0,-1 1,0-1,1 0,-1 0,1 1,21 7,-21-7,111 49,-3 5,158 106,-251-149,-1-1,0 2,0 0,18 23,-30-32,0 0,0 0,-1 0,1 1,-1-1,0 1,0-1,-1 1,0 0,2 6,-3-8,0 0,0 0,0 0,-1 1,1-1,-1 0,1 0,-1 0,0 0,0-1,0 1,-1 0,1 0,-1-1,0 1,1 0,-5 4,-6 4,1-1,-1 0,-1 0,0-1,-22 11,-75 33,83-42,-58 28,-164 64,217-92</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9:56.781"/>
    </inkml:context>
    <inkml:brush xml:id="br0">
      <inkml:brushProperty name="width" value="0.05" units="cm"/>
      <inkml:brushProperty name="height" value="0.05" units="cm"/>
      <inkml:brushProperty name="color" value="#AB008B"/>
      <inkml:brushProperty name="ignorePressure" value="1"/>
    </inkml:brush>
  </inkml:definitions>
  <inkml:trace contextRef="#ctx0" brushRef="#br0">4162 13,'-3786'0,"3782"-1,1 1,-1 0,1 0,0 0,-1 1,1-1,-1 1,1 0,0 0,0 0,-1 0,1 1,0-1,0 1,0 0,0 0,1 0,-1 0,0 0,1 1,0-1,-1 1,1-1,0 1,0 0,1 0,-1 0,0 0,0 4,-35 72,-31 80,48-92,2 1,3 0,4 1,2 1,0 101,31 216,-14 79,-10-273,2 397,-2-567,-1 1,-1-1,-1 0,-1-1,-16 41,-5 17,16-35,-5 63,10-62,-16 62,20-101,1-2,-1 0,1 0,0 0,0 0,0 8,1-12,0 0,0 0,1 1,-1-1,0 0,0 0,1 0,-1 0,1 1,-1-1,1 0,0 0,-1 0,1 0,0 0,-1 0,1-1,0 1,0 0,0 0,0 0,0-1,0 1,0 0,0-1,0 1,0-1,3 1,15 3,0-1,0-1,0-1,0 0,38-5,-6 2,696 13,-339 1,175 12,-241 12,122 9,-192-27,703 28,-940-46,3 0,1 1,73 12,-101-10,0-1,0-1,0 0,0 0,1-1,-1-1,13-2,-20 3,-1-1,0 0,1 0,-1 0,0 0,0-1,0 1,0-1,0 0,0 1,-1-1,1-1,0 1,-1 0,0-1,1 1,-1-1,0 0,-1 0,1 0,0 0,-1 0,1 0,-1 0,0 0,0 0,0-6,2-24,-1 1,-2 0,-1-1,-2 1,-8-38,-4-70,13 75,-12-210,-11 4,12 90,-3-27,9 155,-4-19,-1-96,13 125,-1-26,-14-127,5 120,5 0,5-100,1 55,0-6,-5-137,-8 183,5 51,-1-53,9 17,0 41,-1 0,-2 0,-4-29,5 53,0-1,-1 0,1 0,-1 1,1-1,-1 1,0-1,0 1,1-1,-1 1,0-1,-1 1,1 0,0-1,0 1,0 0,-1 0,1 0,-1 0,-2-1,-12-3</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49:59.27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77,'73'-2,"79"-11,74 0,-51 6,646-10,-551 20,376-18,140 3,-485 14,2192-2,-2493 0</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00.02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158 48,'64'-17,"-43"10,0 1,0 0,1 2,0 1,-1 0,1 2,0 0,24 3,49 14,106 31,-155-33,0 2,-2 2,0 2,52 33,-85-47,-1 2,0-1,0 1,-1 1,0-1,-1 2,9 11,-15-18,0-1,0 1,0 1,0-1,-1 0,1 0,-1 1,0-1,0 1,0-1,0 1,-1-1,1 1,-1-1,0 1,0 0,-1-1,1 1,-1-1,1 1,-1-1,0 1,-1-1,1 1,0-1,-1 0,0 0,0 0,-3 4,-3 2,-1 0,0 0,-1-1,1 0,-2-1,-14 8,-73 34,69-36,-124 51,-168 45,144-51,145-48,2 2,-1-3,0 0,-47 6,43-13</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00.928"/>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46,'22'-8,"0"0,0 2,1 0,-1 2,28-3,-49 7,31-4,1 2,-1 1,1 2,-1 1,56 10,-71-8,0 0,0 1,0 1,-1 0,0 1,-1 1,1 0,-1 1,-1 1,0 0,0 1,15 17,-25-24,0 1,0 0,-1 0,1 0,-1 0,0 0,-1 1,1 0,-1-1,2 12,-3-14,-1 0,0 0,0 0,0 1,0-1,0 0,-1 0,0 0,1 0,-1 0,0 0,0 0,-1 0,1 0,-1 0,1-1,-1 1,0 0,0-1,0 0,0 1,-4 2,-5 3,-1 0,0 0,0-1,0-1,-1 0,0-1,0 0,-1-1,0-1,1 0,-16 1,-26 2,-80-3,112-4,-6 2,-36-2,59 1,1-1,0 0,-1 0,1 0,0-1,0 0,0 0,0 0,-5-3,-3-6</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01.282"/>
    </inkml:context>
    <inkml:brush xml:id="br0">
      <inkml:brushProperty name="width" value="0.05" units="cm"/>
      <inkml:brushProperty name="height" value="0.05" units="cm"/>
      <inkml:brushProperty name="color" value="#AB008B"/>
      <inkml:brushProperty name="ignorePressure" value="1"/>
    </inkml:brush>
  </inkml:definitions>
  <inkml:trace contextRef="#ctx0" brushRef="#br0">325 15,'-1'-1,"1"0,-1 0,1 1,-1-1,1 0,-1 0,0 0,1 1,-1-1,0 0,0 1,1-1,-1 1,0-1,0 1,0-1,0 1,0-1,0 1,0 0,0-1,0 1,0 0,0 0,0 0,0 0,0 0,0 0,-1 0,-31 0,20 2,0 1,0 0,0 0,1 1,0 1,0 0,0 1,0 0,1 1,0 0,0 1,1 0,0 0,-14 17,16-16,0 0,1 1,0 0,0 0,1 0,1 1,0 0,0 0,1 1,0-1,1 1,0 0,1 0,1 0,-1 23,3-31,-1-1,1 1,-1-1,1 1,0-1,0 0,1 1,-1-1,1 0,-1 0,1 0,0 0,0 0,1 0,-1 0,1-1,-1 1,1-1,0 0,0 0,0 0,0 0,0 0,0-1,0 1,1-1,-1 0,5 1,8 2,1-1,-1-1,0 0,30-2,-9-1,0-2,-1-2,1-1,35-12,0-3</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01.612"/>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0,'4'5,"2"4,-1 15,0 10,-2 13,-1 10,-1 4,-5 4,-2 0,1-8,0-9,2-9,1-10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39.67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1347 521,'9'-11,"-1"1,-1-1,0 0,-1 0,0-1,-1 0,0 0,0 0,4-23,-8 26,0 0,-1 1,0-1,0 0,-1 0,0 1,-1-1,0 1,0-1,-1 1,0 0,0 0,-1 0,0 0,-8-11,-3-2,-1 0,-1 2,-1-1,0 2,-1 1,-29-20,32 25,0 2,-1 0,0 1,-1 1,0 0,0 2,-1 0,0 1,-21-3,23 6,1 2,-1 0,1 1,-1 0,1 2,0 0,-1 0,1 2,1 0,-1 1,-28 15,-4 7,2 2,-54 45,-15 11,78-62,-1-1,-74 31,94-47,-1 0,0-2,0 0,0-1,-1-1,1 0,-1-2,-34-1,49-1,1 1,-1-1,1 0,-1-1,1 1,-1-1,1 0,0 0,0 0,0-1,0 1,0-1,0 0,1 0,-1 0,1-1,0 1,0-1,0 0,1 0,-1 0,1 0,0 0,0-1,0 1,-1-9,-5-21</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01.945"/>
    </inkml:context>
    <inkml:brush xml:id="br0">
      <inkml:brushProperty name="width" value="0.05" units="cm"/>
      <inkml:brushProperty name="height" value="0.05" units="cm"/>
      <inkml:brushProperty name="color" value="#AB008B"/>
      <inkml:brushProperty name="ignorePressure" value="1"/>
    </inkml:brush>
  </inkml:definitions>
  <inkml:trace contextRef="#ctx0" brushRef="#br0">540 1,'-17'4,"-17"1,-21 1,-12 2,-8 1,-3-2,-1-2,4-6,16-2</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02.274"/>
    </inkml:context>
    <inkml:brush xml:id="br0">
      <inkml:brushProperty name="width" value="0.05" units="cm"/>
      <inkml:brushProperty name="height" value="0.05" units="cm"/>
      <inkml:brushProperty name="color" value="#AB008B"/>
      <inkml:brushProperty name="ignorePressure" value="1"/>
    </inkml:brush>
  </inkml:definitions>
  <inkml:trace contextRef="#ctx0" brushRef="#br0">251 5,'0'-1,"1"1,-1 0,0 0,0-1,0 1,0 0,0 0,0 0,1-1,-1 1,0 0,0 0,0 0,0 0,1-1,-1 1,0 0,0 0,0 0,1 0,-1 0,0 0,0 0,1 0,-1 0,0-1,0 1,1 0,-1 0,0 0,0 0,1 0,-1 1,0-1,0 0,1 0,-1 0,0 0,0 0,0 0,1 0,-1 0,0 0,0 1,0-1,1 0,-1 0,0 0,0 1,3 16,-9 23,-9-6,0-2,-2 0,-2-1,-34 44,25-35,-44 78,66-104,0 0,0 0,1 0,1 1,1-1,0 1,1 0,0 0,1 0,1 18,1-28,-1 1,1-1,0 0,1 0,-1 0,1 0,0 0,0-1,1 1,-1-1,1 1,0-1,7 8,-3-6,0 1,0-1,1 0,0-1,0 0,0 0,10 3,12 4,1-2,0-1,45 6,-71-14,63 10</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02.61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0,'45'0,"24"5,4 8,-6 16,-10 11,-15 15,-15 11,-12 6,-8 8,-14 3,-18-1,-17-1,-14-7,-10-7,6-15</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12.748"/>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0,'1'1,"0"-1,0 0,0 1,0-1,0 1,0-1,0 1,-1-1,1 1,0-1,0 1,-1 0,1-1,0 1,-1 0,1 0,-1 0,1-1,-1 1,1 0,-1 0,0 0,1 0,-1 0,0 0,0 0,0 0,1 1,3 34,-4-30,5 433,-8-236,5-211,0 0,0 0,0 1,1-1,0 1,0-1,1 1,4-7,44-63,-31 50,1 1,28-27,-43 47,0 0,0 0,0 1,1-1,-1 1,1 1,1 0,-1 0,0 1,1 0,0 0,0 1,11-2,-17 4,1 0,-1 0,0 0,1 1,-1-1,1 1,-1 0,0 0,1 0,-1 0,0 1,0-1,0 1,0 0,4 3,-3-1,1 0,-1 1,0-1,0 1,-1 0,1 1,-1-1,2 6,4 11,-1-1,-2 1,7 37,-10-48,1 28,-3-27,0-1,1 0,0 1,4 12,-5-22,0 0,0 1,0-1,0 0,0 0,1 0,-1 0,0 0,1 0,0 0,0 0,-1-1,1 1,0-1,0 1,0-1,0 0,1 0,-1 0,0 0,0 0,1 0,-1-1,4 1,24 2,1-2,44-4,-22 1,-11 1</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13.07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126 0,'0'4,"0"6,-4 9,-6 10,-5 8,0 11,-1 5,-3 6,2 1,4-1,5-6,2-9,4-7,5-10,7-9,6-9,0-4</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13.414"/>
    </inkml:context>
    <inkml:brush xml:id="br0">
      <inkml:brushProperty name="width" value="0.05" units="cm"/>
      <inkml:brushProperty name="height" value="0.05" units="cm"/>
      <inkml:brushProperty name="color" value="#AB008B"/>
      <inkml:brushProperty name="ignorePressure" value="1"/>
    </inkml:brush>
  </inkml:definitions>
  <inkml:trace contextRef="#ctx0" brushRef="#br0">583 1,'-41'4,"-31"1,-20 0,-6 4,-3-1,2 0,19-3</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13.74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126 0,'-8'13,"-7"11,-5 12,-3 6,2 10,4 3,6 6,4 0,4 2,2-1,10-7,7-8,9-9,9-6,7-9,9-8,-4-7</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14.08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19 0,'33'25,"15"25,0 20,-9 16,-10 8,-11 6,-17-1,-20-6,-16-10,-18-11,-13-10,5-14</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18.55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1,'2'0,"0"1,0-1,-1 0,1 1,0 0,-1-1,1 1,-1 0,1 0,-1 0,1 0,-1 0,0 0,1 0,-1 0,0 1,0-1,0 0,0 1,0-1,0 1,1 1,15 40,-15-37,14 53,-3 2,9 103,1 3,-22-159,0 0,1 0,1 0,-1 0,1 0,0-1,1 0,7 13,3-4</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18.89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0,'0'9,"4"10,2 6,-1 4,-1 1,4-1,-1-6</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06.423"/>
    </inkml:context>
    <inkml:brush xml:id="br0">
      <inkml:brushProperty name="width" value="0.05" units="cm"/>
      <inkml:brushProperty name="height" value="0.05" units="cm"/>
      <inkml:brushProperty name="color" value="#AB008B"/>
      <inkml:brushProperty name="ignorePressure" value="1"/>
    </inkml:brush>
  </inkml:definitions>
  <inkml:trace contextRef="#ctx0" brushRef="#br0">749 1,'-577'0,"576"0,-6-1,0 1,0 1,-1-1,1 1,0 0,-9 3,14-3,0 0,1 0,-1 0,0 0,0 0,1 1,-1-1,1 1,-1-1,1 1,-1-1,1 1,0 0,0-1,0 1,0 0,0 0,0 0,1 0,-1 0,0 0,1 0,0 0,-1 0,1 4,-2 56,7 66,0-15,-5-76,-1-1,-1 1,-2-1,-2 0,-19 67,14-63,2 1,2 0,1 1,1 62,4-88,-5 31,4-38,0 1,1 0,0 0,1-1,1 19,-1-26,1 0,0 0,-1-1,1 1,0 0,0-1,0 1,0 0,0-1,1 0,-1 1,0-1,1 0,-1 1,1-1,-1 0,1 0,0 0,-1 0,1 0,0-1,0 1,-1-1,1 1,0-1,0 1,3-1,7 1,0 0,0-1,17-2,-12 1,287-5,154-7,-388 10,-42 4,0-2,-1-2,36-6,-42-1,-10-1</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19.55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19,'90'156,"-73"-123,-17-32,0 0,1-1,-1 1,0 0,0 0,1-1,-1 1,0 0,1-1,-1 1,0 0,1-1,-1 1,1-1,0 1,-1-1,1 1,-1-1,1 1,0-1,-1 1,1-1,0 0,-1 1,1-1,0 0,0 0,-1 0,1 1,0-1,0 0,11-19,-5 5,0 1,1 0,1 1,0 0,1 1,0 0,1 0,0 1,17-11,-22 16,0 1,0 0,1 0,0 0,0 1,0 0,0 1,0-1,0 1,1 1,-1-1,0 1,1 1,0-1,-1 1,1 1,-1-1,12 4,-15-3,-1 0,0 0,0 0,0 1,0-1,0 1,0 0,-1 0,1 0,-1 1,1-1,-1 0,0 1,0 0,0-1,3 6,0 2,-2-1,1 1,-1-1,2 13,-3-12,0 0,1 0,7 16,-8-23,-1 0,1-1,0 1,0-1,0 1,0-1,0 0,0 1,1-1,-1 0,1-1,-1 1,1 0,0-1,0 0,4 2,8 1,-1-1,0 0,1-2,-1 1,1-2,16-1,87-12,-108 12,5-1,7-1,0 0,0-2,0 0,28-12,-46 16,0-1,0 1,-1-1,1 0,0 0,-1-1,1 1,-1-1,0 0,0 0,0 0,0 0,0 0,-1-1,1 0,-1 1,0-1,0 0,-1 0,1 0,-1 0,1 0,-1 0,-1 0,1 0,-1-1,1 1,-1 0,-1-6,0 6,0 0,0 0,-1 0,1 1,-1-1,0 1,0-1,-1 1,1 0,-1-1,1 1,-1 0,0 1,0-1,0 1,-5-4,0 1,0 0,0 0,0 1,0 0,-1 1,-10-3,18 5,-1 1,0-1,0 1,1 0,-1 0,0 0,1 0,-1 0,0 0,0 1,1-1,-1 0,0 1,1-1,-1 1,1 0,-1 0,0-1,1 1,0 0,-3 2,2 0,-1 0,1-1,0 1,0 0,0 1,0-1,0 0,1 0,-2 7,-1 6,1-1,0 1,0 25,3-40,-1 10,0-1,2 0,-1 1,1-1,1 0,-1 0,2 0,0 0,0 0,9 19,-9-24,0 0,1 0,0-1,0 1,0-1,0 0,1 0,-1 0,1-1,0 1,0-1,0-1,1 1,-1-1,1 1,-1-2,1 1,0-1,0 1,10-1,9 0,1-1,0-2,-1 0,1-2,30-8,-47 10,63-14</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20.210"/>
    </inkml:context>
    <inkml:brush xml:id="br0">
      <inkml:brushProperty name="width" value="0.05" units="cm"/>
      <inkml:brushProperty name="height" value="0.05" units="cm"/>
      <inkml:brushProperty name="color" value="#AB008B"/>
      <inkml:brushProperty name="ignorePressure" value="1"/>
    </inkml:brush>
  </inkml:definitions>
  <inkml:trace contextRef="#ctx0" brushRef="#br0">225 216,'-10'1,"-1"0,1 1,0 0,0 0,0 1,0 1,1 0,-1 0,1 1,0 0,0 0,0 1,1 0,0 1,0 0,1 0,0 1,0 0,1 0,0 0,0 1,1 0,0 0,1 0,0 1,0 0,1 0,0 0,1 0,0 0,0 0,1 16,1-22,1 0,0 1,0-1,0 0,0 0,1 0,-1 0,1-1,0 1,0 0,1-1,-1 1,1-1,-1 0,1 0,0 0,0 0,1 0,-1-1,1 0,-1 1,1-1,0 0,0-1,-1 1,1-1,5 2,9 2,0-1,0-1,0 0,36 0,-44-2,0-2,1 0,-1 0,0 0,0-1,0-1,0 0,-1 0,1-1,-1 0,0-1,0 0,12-9,-9 5,-1-1,0-1,-1 1,-1-2,1 1,-2-1,0-1,10-19,-4 0,-1-1,-1-1,-2 1,-2-2,-1 1,-2-1,2-37,-6 26,-1 10</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20.646"/>
    </inkml:context>
    <inkml:brush xml:id="br0">
      <inkml:brushProperty name="width" value="0.05" units="cm"/>
      <inkml:brushProperty name="height" value="0.05" units="cm"/>
      <inkml:brushProperty name="color" value="#AB008B"/>
      <inkml:brushProperty name="ignorePressure" value="1"/>
    </inkml:brush>
  </inkml:definitions>
  <inkml:trace contextRef="#ctx0" brushRef="#br0">224 153,'5'-1,"16"-6,1 0,-1-2,-1 0,0-1,0-1,-1-1,26-21,-44 32,0 0,0 1,0-1,0 0,0 0,-1 0,1 1,0-1,-1 0,1 0,0 0,-1 0,0 0,1 0,-1 0,1-1,-1 1,0 0,0 0,0 0,0 0,1 0,-2 0,1-2,0 2,-1 0,0 0,0 0,1 0,-1 0,0 0,0 0,0 0,0 0,0 0,0 1,-1-1,1 1,0-1,0 0,0 1,-3-1,-7-2,0 1,-1 0,-17 0,28 2,-35-3,0 2,0 2,-37 5,61-4,0 1,1 0,0 0,-1 1,-17 10,23-11,0 0,1 1,0 0,0 0,0 1,0-1,0 1,1 0,0 0,0 0,-4 9,6-10,0 0,0 0,0 0,1 0,0 0,-1 0,2 1,-1-1,0 0,1 1,0-1,0 1,0-1,0 0,1 1,0-1,0 1,0-1,0 0,1 0,0 0,0 0,0 0,0 0,0 0,1-1,-1 1,1-1,0 0,4 4,3 2,1-1,0 0,0 0,1-1,0-1,0 0,1 0,21 6,1-4,1 0,-1-3,1 0,0-3,0-1,0-1,47-8,-8-2</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20.981"/>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0,'8'25,"3"16,0 14,-3 6,-2 1,-2-6,-2-9,3-7,1-8,3-8,9-8,0-8</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21.733"/>
    </inkml:context>
    <inkml:brush xml:id="br0">
      <inkml:brushProperty name="width" value="0.05" units="cm"/>
      <inkml:brushProperty name="height" value="0.05" units="cm"/>
      <inkml:brushProperty name="color" value="#AB008B"/>
      <inkml:brushProperty name="ignorePressure" value="1"/>
    </inkml:brush>
  </inkml:definitions>
  <inkml:trace contextRef="#ctx0" brushRef="#br0">499 33,'-205'-21,"184"21,0 0,1 1,0 2,-1 0,1 1,0 1,-36 13,49-14,-1 0,1 1,0-1,0 1,0 1,1-1,0 1,0 0,-5 8,8-11,1 0,-1 0,1 0,0 1,0-1,1 1,-1-1,1 1,0 0,0-1,0 1,0 0,1 0,-1 0,1 0,0 0,0 0,1 0,-1 0,1-1,1 7,0-7,0 0,-1-1,1 1,0 0,1-1,-1 0,0 1,1-1,-1 0,1 0,0 0,0-1,-1 1,1-1,0 1,0-1,1 0,-1 0,0 0,0-1,0 1,7-1,4 1,0 0,-1-1,1-1,15-2,-12-1,0 0,0-1,0 0,0-1,-1-1,0-1,-1 0,1-1,-2-1,1 0,-1-1,23-24,-36 34,-1 0,1 0,0 0,0 0,0 0,0 0,0 1,0-1,0 0,0 1,1-1,-1 1,0-1,0 1,0-1,1 1,-1 0,0 0,0 0,1 0,-1 0,0 0,0 0,1 0,-1 0,0 0,1 1,-1-1,0 0,0 1,0-1,0 1,1 0,-1-1,0 1,0 0,0 0,0-1,0 1,1 2,4 4,0 1,0 1,0-1,6 15,7 10,-15-28,0 0,1 0,-1-1,1 1,0-1,0 0,0-1,1 1,-1-1,1 0,0-1,0 1,0-1,0 0,0 0,0-1,1 0,-1 0,0-1,1 1,7-2,-6 0,0 0,0-1,0 0,-1 0,1-1,-1 0,1 0,-1-1,0 0,0 0,-1-1,1 0,-1 0,0-1,-1 1,8-10,-10 12,3-5,0 0,1 0,0 1,1 0,10-8,-15 14,0-1,0 0,0 1,0 0,0 0,0 0,1 0,-1 0,0 1,1-1,-1 1,1 0,-1 0,1 0,-1 1,0-1,1 1,-1 0,6 2,10 3,0 1,1-2,-1-1,27 3,-39-7,0 0,-1-1,1 1,0-1,-1 0,1-1,-1 0,1 0,-1 0,0-1,0 1,0-2,0 1,0-1,-1 0,9-7,-4 1,-1 0,-1 0,0-1,10-18,5-6,-23 35,1 0,-1 0,0-1,0 1,0 0,0 0,0 0,0 0,0 0,0 0,0 0,1-1,-1 1,0 0,0 0,0 0,0 0,0 0,0 0,1 0,-1 0,0 0,0 0,0 0,0 0,0 0,1 0,-1 0,0 0,0 0,0 0,0 0,1 0,-1 0,0 0,0 0,0 0,0 0,0 0,0 0,1 0,-1 0,0 1,0-1,0 0,5 9,2 17,-7-24,13 43,2 0,2-1,34 65,-31-72,-2 1,-2 0,-1 1,-2 1,7 43,-19-79,0 1,0 0,-1-1,1 1,-1 0,-1 0,1 0,0-1,-1 1,0 0,0-1,-1 1,1-1,-1 1,0-1,0 0,-1 0,1 1,-1-2,0 1,0 0,0-1,0 1,-1-1,1 0,-1 0,0 0,0 0,0-1,0 0,-1 0,1 0,-1 0,-6 1,-6 2,0 0,1-2,-2 0,1-1,0 0,0-1,-1-2,1 1,0-2,-23-5,14 1,1-1,0-1,1-1,0-1,0-1,-24-17,-8-8</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22.43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167 0,'2'1,"-1"-1,0 1,0-1,0 1,0 0,0 0,0-1,0 1,0 0,0 0,0 0,-1 0,1 0,0 0,0 0,-1 1,1-1,-1 0,1 0,0 3,10 31,-9-28,2 3,-1 0,-1 0,0 0,0 1,0 16,-2-24,0-1,-1 1,1-1,0 1,-1-1,0 1,0-1,1 0,-1 1,-1-1,1 0,0 0,0 0,-1 0,0 0,1 0,-1 0,0 0,0 0,0-1,0 1,0-1,0 0,0 1,0-1,-1 0,1 0,-4 1,-13 4,0 1,0 2,-23 13,36-19,1 0,0 1,0-1,0 1,0 0,0 1,1-1,0 1,0 0,0 0,1 0,-1 1,1-1,1 1,-3 6,4-9,1 0,0 0,0 0,0 0,0 0,0 1,1-1,-1 0,1 0,0 0,0 0,0 0,0 0,1-1,-1 1,1 0,2 2,6 9,0-1,15 13,3 6,-10-7,-1 1,-2 1,0 0,-2 2,-1-1,-1 1,8 34,-12-31</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23.982"/>
    </inkml:context>
    <inkml:brush xml:id="br0">
      <inkml:brushProperty name="width" value="0.05" units="cm"/>
      <inkml:brushProperty name="height" value="0.05" units="cm"/>
      <inkml:brushProperty name="color" value="#AB008B"/>
      <inkml:brushProperty name="ignorePressure" value="1"/>
    </inkml:brush>
  </inkml:definitions>
  <inkml:trace contextRef="#ctx0" brushRef="#br0">363 27,'0'-1,"0"0,-1 0,1 0,0 0,-1 1,1-1,-1 0,1 0,-1 1,1-1,-1 0,1 0,-1 1,0-1,0 1,1-1,-1 1,0-1,0 1,1-1,-1 1,0 0,0-1,0 1,0 0,0 0,-1-1,-29-4,28 5,-61-4,-98 6,157-2,1 1,-1-1,1 1,0 0,-1 0,1 1,-7 2,10-3,0-1,1 1,-1-1,0 1,1-1,-1 1,1-1,-1 1,0-1,1 1,-1 0,1 0,0-1,-1 1,1 0,-1-1,1 1,0 0,0 0,-1 0,1-1,0 1,0 0,0 0,0 0,0 0,0-1,0 1,0 0,0 0,1 0,-1-1,0 1,0 0,1 0,-1 0,1-1,-1 1,1 0,-1-1,1 1,-1 0,1-1,-1 1,1-1,1 2,9 9,2 0,-1 0,2-2,23 15,17 12,-43-27,0 0,-1 1,0 0,11 14,-19-22,0 1,-1-1,1 1,-1 0,1 0,-1-1,0 1,0 0,0 0,-1 0,1 6,-1-8,0 1,0 0,-1-1,1 1,0-1,-1 1,0-1,1 1,-1-1,0 1,0-1,0 0,0 1,0-1,0 0,0 0,0 0,0 0,0 0,-1 0,1 0,0 0,-4 1,-3 2,0-1,-1 0,1 0,-1-1,0-1,0 1,-15 0,-69-4,62 1,4 0</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24.32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19 23,'-1'20,"-1"0,-4 20,-3 24,9-61,-1-1,1 1,0 0,1-1,-1 1,0-1,1 1,0-1,-1 0,1 1,0-1,0 1,0-1,1 0,-1 0,0 0,1 0,3 4,-2-4,0 0,0 1,1-1,-1 0,0-1,1 1,0 0,-1-1,1 0,0 0,4 0,6 1,-1-1,0-1,1 0,-1-1,1 0,14-4,-13 2,0-1,-1-1,1 0,-1-1,-1-1,1 0,17-12,-24 14,0-1,0 1,-1-1,0 0,0-1,0 1,-1-1,0 0,0-1,-1 1,0-1,0 0,-1 0,3-12,-5 17,0 1,-1-1,1 1,-1-1,0 0,0 0,0 1,0-1,0 0,-1 1,1-1,-1 0,0 1,0-1,0 1,-1-4,-9-8</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24.89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1,'6'39,"-6"-30,1 0,0 1,1-1,0 0,1 0,0 0,0-1,0 1,9 14,-10-22,0 1,-1-1,1 0,0 1,0-1,-1 0,1 0,0 0,0 0,0-1,0 1,1-1,-1 1,0-1,0 1,0-1,0 0,0 0,1 0,-1-1,0 1,0 0,0-1,0 1,0-1,0 0,3-1,8-3,0-1,-1 0,14-9,-12 6,21-13,-26 15,1 0,0 1,0 0,1 1,-1 0,1 1,0 0,15-3,-23 7,1 1,-1-1,1 1,-1 0,1 0,-1 0,0 0,1 1,-1-1,0 1,0 0,0 0,0 0,3 3,-4-3,0 0,0 0,0-1,0 1,1 0,-1-1,1 0,-1 1,1-1,0 0,-1 0,1-1,0 1,0-1,-1 1,1-1,0 0,0 0,0 0,0 0,-1 0,5-2,50-28,-47 23,0 1,1 0,15-5,-21 9,0 1,-1 0,1 0,1 0,-1 0,0 1,0 0,0 0,0 1,0-1,8 3,-3 0,0 0,-1 1,0 0,0 1,0-1,0 2,-1-1,14 13,2 5,29 35,-39-41,-9-12,0 0,0 0,1 0,-1-1,1 0,0 0,0 0,1-1,-1 1,1-2,9 4,12 1</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25.44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1,'20'133,"-20"-132,0 0,0 0,0-1,1 1,-1 0,0 0,0 0,0-1,1 1,-1 0,0 0,1 0,-1-1,1 1,-1 0,1-1,-1 1,1 0,-1-1,1 1,-1-1,1 1,0-1,0 1,-1-1,1 1,0-1,0 0,-1 1,1-1,0 0,0 0,0 1,-1-1,1 0,0 0,0 0,0 0,0 0,-1 0,1-1,0 1,0 0,0 0,0 0,-1-1,1 1,1-1,4-3,0 0,0 0,-1 0,11-10,-4 2,-4 6,1-1,0 1,0 0,0 1,1 0,19-7,-26 11,0 0,0 0,1 1,-1 0,0-1,1 1,-1 0,0 1,0-1,1 1,-1-1,0 1,0 0,1 0,-1 0,0 1,0-1,-1 1,1-1,0 1,0 0,-1 0,1 1,-1-1,0 0,3 4,4 5,-8-9,0 0,0 0,0-1,0 1,0-1,0 1,1-1,-1 1,0-1,1 0,0 1,-1-1,1 0,0 0,-1 0,1 0,0-1,0 1,0 0,0-1,-1 1,1-1,0 0,0 0,0 1,0-1,0-1,0 1,3 0,22-9,0-1,0-1,29-17,-33 16,0 1,1 1,0 0,40-9,-57 19,-1 0,1 0,-1 0,1 0,-1 1,0 0,1 1,-1 0,0 0,0 0,0 0,0 1,0 0,-1 0,1 1,-1-1,0 1,0 1,6 5,-1 0,-1 0,0 0,-1 1,0 0,0 0,-1 1,-1 0,6 15,-4-4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07.16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10,'789'0,"-739"-4,-30-1</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25.77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1,'0'20,"0"12,0 4,4-4,2-7</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26.10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21,'45'-1,"74"11,-105-8,0 1,-1 0,1 1,-1 0,0 1,0 1,-1 0,1 1,18 14,-27-18,-1 0,1 0,0-1,0 1,0-1,0 0,1 0,-1 0,0-1,1 1,7 0,-8-2,1 0,-1-1,0 1,0-1,0 0,1-1,-1 1,0-1,0 1,-1-1,1 0,7-6,11-6,0-1,0 1,0 2,43-18,-59 27,0 1,0 1,0-1,0 1,0 0,1 0,-1 1,0 0,0 0,1 0,-1 1,0 0,0 0,0 1,0-1,0 1,0 1,0-1,-1 1,11 7,129 108,-126-104</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26.444"/>
    </inkml:context>
    <inkml:brush xml:id="br0">
      <inkml:brushProperty name="width" value="0.05" units="cm"/>
      <inkml:brushProperty name="height" value="0.05" units="cm"/>
      <inkml:brushProperty name="color" value="#AB008B"/>
      <inkml:brushProperty name="ignorePressure" value="1"/>
    </inkml:brush>
  </inkml:definitions>
  <inkml:trace contextRef="#ctx0" brushRef="#br0">291 1,'-26'-1,"-81"4,93-2,-1 1,0 1,1 0,0 0,-15 7,28-9,-1-1,1 1,-1 0,1 0,0 0,-1 0,1 0,0 0,0 0,-1 0,1 0,0 1,0-1,0 0,1 1,-1-1,0 1,1-1,-1 1,0-1,1 1,0-1,-1 1,1 0,0-1,0 1,0 0,0-1,0 1,0-1,0 1,1 0,-1-1,1 1,-1-1,1 1,0-1,-1 1,3 2,3 8,1 1,1-2,16 21,-13-18,19 27,-1 2,32 65,-52-88,0 1,-1 0,-1 0,-2 1,0-1,0 2,-2-1,0 24,-4-38,1 0,-1-1,-1 1,0-1,0 1,0-1,-1 0,0 1,0-1,-1-1,0 1,0 0,0-1,-1 0,0 0,0-1,-1 1,-7 5,10-8,-1 0,0 0,-1-1,1 1,0-1,-1 0,0 0,1 0,-1-1,0 1,0-1,0 0,0-1,0 1,0-1,0 0,0 0,0-1,0 0,0 0,1 0,-1 0,0 0,0-1,1 0,-1 0,1-1,-9-4,-18-22,4-3</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26.780"/>
    </inkml:context>
    <inkml:brush xml:id="br0">
      <inkml:brushProperty name="width" value="0.05" units="cm"/>
      <inkml:brushProperty name="height" value="0.05" units="cm"/>
      <inkml:brushProperty name="color" value="#AB008B"/>
      <inkml:brushProperty name="ignorePressure" value="1"/>
    </inkml:brush>
  </inkml:definitions>
  <inkml:trace contextRef="#ctx0" brushRef="#br0">638 277,'-36'-6,"0"1,0 2,0 2,0 1,0 2,0 2,1 1,-1 1,1 2,0 2,1 1,0 2,-59 31,42-10,48-31,0-1,0 1,0 0,1 0,-1 0,1 0,0 0,0 0,0 1,0-1,0 1,-1 6,3-8,0-1,0 1,0-1,0 0,0 1,0-1,0 1,1-1,-1 0,1 1,-1-1,1 0,0 0,-1 1,1-1,0 0,0 0,0 0,0 0,-1 0,2 0,-1 0,0 0,0 0,0 0,0-1,1 1,-1 0,0-1,0 1,1-1,2 1,5 2,1-1,0 1,14 0,-20-3,32 3,1-3,0-1,0-1,-1-2,1-2,-1-2,-1 0,1-3,-2-1,1-1,-2-2,0-2,44-29,-61 36,-1-2,0 0,-1-1,-1-1,0 0,13-18,-22 27,-1-1,1 0,-1 0,0 0,-1-1,0 1,0-1,0 1,1-8,-3 9,0 1,0 0,0-1,-1 1,1 0,-1-1,0 1,0 0,0 0,-1 0,0 0,1 0,-1 0,-1 0,-3-5,0 2,0 0,-1 1,0-1,0 1,0 1,-1-1,0 1,0 0,0 1,-18-7,3 3,-1 1,-47-7,21 8</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27.46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0 188,'99'-15,"-46"9,0-2,99-31,-144 37,-1-2,0 1,0-1,0 0,-1 0,1-1,-1 0,8-8,-13 12,0 0,0 0,0-1,0 1,0 0,-1 0,1-1,0 1,-1 0,1-1,-1 1,1-1,-1 1,0-1,0 1,0-1,0 1,0-1,0-2,-1 2,0 0,0 0,0 1,0-1,0 0,-1 1,1-1,0 0,-1 1,1 0,-1-1,0 1,0 0,1 0,-1 0,0 0,0 0,-4-1,-4-2,-1 1,0 0,0 1,0 0,-1 0,1 1,0 1,-1 0,1 0,-1 1,1 1,0 0,-22 7,28-8,1 1,-1 0,0 0,1 0,-1 0,1 1,0 0,0 0,0 0,0 0,1 0,-1 1,1 0,0 0,0 0,0 0,0 0,1 1,0-1,0 1,0-1,0 1,1 0,0 0,0 0,0 0,0 0,1 0,0 0,0 0,0 0,1 0,2 9,-2-10,0 0,0 0,0 0,1-1,0 1,0 0,0-1,0 1,0-1,1 0,-1 0,1 0,6 5,-3-3,1-1,0 0,-1 0,2 0,-1-1,13 4,3-1,1-1,-1-1,43 1,61-10,-76 0</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28.07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87,'6'3,"-1"1,-1 0,1 1,0-1,4 7,21 21,1-2,1-1,2-1,1-2,47 27,-76-49,0-1,0 0,1 0,-1 0,1-1,0 0,-1 0,1-1,0 0,0 0,0-1,0 1,12-2,-13-1,0 1,1-1,-1-1,0 1,0-1,-1 0,1 0,0 0,-1-1,0 0,0 0,0 0,0-1,6-8,2-5,-2 1,0-1,-1-1,-1 0,-1-1,-1 1,7-26,16-41,-20 63</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28.65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1,'13'29,"7"14,2 8,-4-1,-1-5,2-9,1-12,-3-9</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28.998"/>
    </inkml:context>
    <inkml:brush xml:id="br0">
      <inkml:brushProperty name="width" value="0.05" units="cm"/>
      <inkml:brushProperty name="height" value="0.05" units="cm"/>
      <inkml:brushProperty name="color" value="#AB008B"/>
      <inkml:brushProperty name="ignorePressure" value="1"/>
    </inkml:brush>
  </inkml:definitions>
  <inkml:trace contextRef="#ctx0" brushRef="#br0">66 118,'0'-1,"0"1,0-1,0 1,0-1,0 1,0-1,0 1,-1-1,1 1,0 0,0-1,-1 1,1-1,0 1,0 0,-1-1,1 1,0 0,-1-1,1 1,0 0,-1-1,1 1,-1 0,1 0,0-1,-1 1,1 0,-1 0,1 0,-1 0,1 0,-1 0,1-1,-1 1,1 0,-1 0,1 0,-1 1,1-1,-1 0,1 0,0 0,-1 0,1 0,-1 1,1-1,-1 0,1 0,0 1,-1-1,0 1,-23 14,22-12,0-1,0 0,0 0,0 1,0-1,1 1,-1-1,1 1,0 0,0 0,0-1,0 1,0 0,1 0,-1 4,1-5,0 0,0 0,1 1,-1-1,1 0,0 0,-1 0,1 0,0 0,0 0,0 0,0 0,1 0,-1 0,1-1,1 3,3 1,0 0,1-1,-1 0,1 0,0 0,0-1,0 0,0 0,1-1,9 3,19 1,1 0,-1-3,1-1,0-1,0-2,0-2,-1-1,0-2,1-2,50-17,-78 21,-1 1,0-1,0 0,0-1,-1 0,1 0,-1-1,-1 1,10-11,-14 14,0 0,-1 0,1 0,-1-1,0 1,0 0,0-1,0 1,0 0,0-1,0 1,-1-1,1 0,-1 1,0-1,0 1,0-1,0 1,0-1,-1 0,1 1,-1-1,1 1,-1-1,0 1,0-1,0 1,0 0,-1 0,1-1,-1 1,1 0,-1 0,0 0,-3-3,-5-3,0 0,0 1,0 0,-1 1,0 0,0 1,0 0,-1 1,0 0,0 1,0 0,-20-2,22 3,-1 1,1 1,0 0,0 0,-1 1,1 0,0 1,0 0,0 1,0 0,0 0,1 1,-1 0,1 1,-14 10,18-12,1 0,0 1,0 0,0 0,0 0,1 0,0 0,0 1,0 0,0 0,1-1,0 1,0 1,0-1,0 0,1 0,0 1,0-1,0 1,1-1,0 1,0-1,0 1,1-1,2 10,0-6,0-1,0 0,1 0,0 0,1-1,0 1,0-1,0 0,1-1,0 1,0-1,1 0,0-1,0 1,12 6,13 5,1-2,1-1,0-1,1-2,0-1,55 7,220 7,-212-23,-16-1</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33.99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0,'1'19,"2"-1,0 0,0 0,8 17,0 6,5 47,-3 1,-4 0,-5 137,17 174,-21-398,9 52,-8-51,0 1,1-1,-1 1,1-1,-1 1,1-1,0 0,0 0,1 0,-1 0,0 0,4 2,8 4</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34.67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4,'0'0,"1"0,-1-1,0 1,0 0,1 0,-1-1,0 1,0 0,1 0,-1 0,0-1,1 1,-1 0,0 0,1 0,-1 0,0 0,1-1,-1 1,0 0,1 0,-1 0,0 0,1 0,-1 0,0 0,1 0,-1 0,0 1,1-1,-1 0,0 0,1 0,-1 0,1 1,6 13,-2 21,-5-35,4 122,8 78,5-72,1 179,-6-122,-3-101,-7-57</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08.074"/>
    </inkml:context>
    <inkml:brush xml:id="br0">
      <inkml:brushProperty name="width" value="0.05" units="cm"/>
      <inkml:brushProperty name="height" value="0.05" units="cm"/>
      <inkml:brushProperty name="color" value="#AB008B"/>
      <inkml:brushProperty name="ignorePressure" value="1"/>
    </inkml:brush>
  </inkml:definitions>
  <inkml:trace contextRef="#ctx0" brushRef="#br0">830 0,'-51'3,"-84"14,16 0,82-14,-201 23,231-25,1 0,-1 1,0-1,0 1,0 1,1-1,-12 7,15-7,1 0,0 0,0 0,0 0,0 0,0 0,1 0,-1 1,0-1,1 1,0-1,0 1,0-1,0 1,0 0,0-1,1 1,-1 0,1 0,0 0,0 0,0 2,1 51,1-29,-2 1,-1 0,-9 54,-33 84,-4 20,39-149,-41 237,49-271,-1 0,1 0,0-1,0 1,0 0,0 0,0 0,1 0,-1 0,1 0,0 0,-1-1,1 1,1 0,-1-1,0 1,1-1,-1 1,3 2,0-2,0 0,-1 0,1-1,0 0,1 1,-1-1,0-1,0 1,1-1,-1 0,9 2,40 4,0-2,0-3,56-4,-27 1,83 2,175-4,-337 3,1 0,-1-1,1 1,-1-1,0 1,1-1,-1 0,0 0,0-1,0 1,0-1,4-2,3-6</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35.34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1263 1,'-243'28,"101"-8,-417 26,428-45,-24 3,137-1,4 2</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36.380"/>
    </inkml:context>
    <inkml:brush xml:id="br0">
      <inkml:brushProperty name="width" value="0.05" units="cm"/>
      <inkml:brushProperty name="height" value="0.05" units="cm"/>
      <inkml:brushProperty name="color" value="#AB008B"/>
      <inkml:brushProperty name="ignorePressure" value="1"/>
    </inkml:brush>
  </inkml:definitions>
  <inkml:trace contextRef="#ctx0" brushRef="#br0">473 248,'7'-7,"-1"0,1 0,-1 0,-1-1,1 0,-1 0,6-16,-9 21,-1-1,0 1,-1-1,1 1,0-1,-1 0,0 1,0-1,0 1,0-1,-1 0,1 1,-1-1,0 1,0-1,0 1,-1 0,1 0,-1-1,0 1,0 0,0 0,-4-4,-2-1,0 0,-1 1,0 0,0 0,-1 1,1 0,-1 1,-1 0,1 1,-1 0,0 1,0 0,-17-3,11 4,0 0,0 0,0 2,-1 0,1 1,0 1,0 0,-23 7,31-6,0 0,0 1,0 0,1 0,-1 1,1 0,0 1,0-1,1 2,-1-1,2 1,-1 0,1 0,0 1,0 0,-5 11,4-4,0 0,1 1,1 0,0 0,2 0,-1 1,2-1,-1 29,1 36,2 0,5 0,3-1,3 0,43 151,-47-208,52 141,-51-152,-4-9</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36.697"/>
    </inkml:context>
    <inkml:brush xml:id="br0">
      <inkml:brushProperty name="width" value="0.05" units="cm"/>
      <inkml:brushProperty name="height" value="0.05" units="cm"/>
      <inkml:brushProperty name="color" value="#AB008B"/>
      <inkml:brushProperty name="ignorePressure" value="1"/>
    </inkml:brush>
  </inkml:definitions>
  <inkml:trace contextRef="#ctx0" brushRef="#br0">531 0,'-37'5,"-25"0,-15 1,-6-2,3-1,6-1,8-1,14-1</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37.11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197 1,'0'0,"0"0,0 0,1 0,-1 0,0 0,0 1,1-1,-1 0,0 0,0 0,1 1,-1-1,0 0,0 0,0 1,0-1,1 0,-1 1,0-1,0 0,0 0,0 1,0-1,0 0,0 1,0-1,0 0,0 0,0 1,0-1,0 0,0 1,0-1,0 0,0 1,0-1,0 0,-1 0,1 1,0-1,0 0,0 0,0 1,-1-1,1 0,0 1,-11 18,9-16,-110 220,98-186,1 0,1 1,3 0,-8 55,13-51,1 0,2 0,2 1,1-1,3 0,11 50,-10-69,1 1,1-2,1 1,1-1,1-1,1 0,1 0,0-1,2-1,0 0,1-1,26 22,-14-18,1-1,2-1,0-2,0-1,46 16,-3-5</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37.64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1,'12'0,"1"1,0 0,0 1,0 0,-1 1,1 1,-1 0,0 0,0 2,-1-1,17 12,-13-7,-1 1,0 1,-1 0,0 1,-1 1,0 0,14 23,-8-5,0 1,-3 1,0 0,-3 1,0 1,-3 0,8 53,-10-38,-2 0,-3 0,-2 0,-10 81,4-91,-3-2,-1 1,-1-1,-3-1,-1 0,-25 46,-78 101,77-124,18-25</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1:21.43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1,'5'0,"4"0,6 0,9 0,4 0,5 0,6 0,5 4,-2 2,-3-1,-5-1,-3 0,-7 2,-8 0</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1:21.78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1,'13'33,"8"11,8-1,5-9,3-10,9-9,5-7,2-5,0-3,3-6,-3-1,-2 0,-11 1</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1:22.828"/>
    </inkml:context>
    <inkml:brush xml:id="br0">
      <inkml:brushProperty name="width" value="0.05" units="cm"/>
      <inkml:brushProperty name="height" value="0.05" units="cm"/>
      <inkml:brushProperty name="color" value="#AB008B"/>
      <inkml:brushProperty name="ignorePressure" value="1"/>
    </inkml:brush>
  </inkml:definitions>
  <inkml:trace contextRef="#ctx0" brushRef="#br0">446 1,'-7'1,"0"1,0-1,0 2,0-1,1 1,-1 0,1 0,-7 5,-1 0,-27 14,1 1,2 3,0 1,1 2,2 1,-43 48,71-70,1 1,0 0,1 0,0 0,0 1,1 0,1-1,-1 2,1-1,1 0,-2 16,1 9,2 0,4 40,-1-14,0-4,15 104,-12-137,0 1,2-1,1-1,1 1,1-1,22 37,-30-55,1-1,1 0,-1 1,0-2,1 1,0 0,4 3,-6-6,-1 0,1 0,-1-1,1 1,0 0,-1 0,1-1,0 1,-1-1,1 0,0 1,0-1,-1 0,1 0,0 0,0 0,-1 0,1-1,0 1,0 0,-1-1,1 0,2 0,10-8</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1:23.579"/>
    </inkml:context>
    <inkml:brush xml:id="br0">
      <inkml:brushProperty name="width" value="0.05" units="cm"/>
      <inkml:brushProperty name="height" value="0.05" units="cm"/>
      <inkml:brushProperty name="color" value="#AB008B"/>
      <inkml:brushProperty name="ignorePressure" value="1"/>
    </inkml:brush>
  </inkml:definitions>
  <inkml:trace contextRef="#ctx0" brushRef="#br0">2 4,'0'0,"0"0,0-1,0 1,1 0,-1 0,0-1,0 1,1 0,-1 0,0-1,1 1,-1 0,0 0,0 0,1 0,-1 0,0-1,1 1,-1 0,0 0,1 0,-1 0,0 0,1 0,-1 0,1 0,-1 0,0 0,1 0,-1 0,0 1,1-1,-1 0,0 0,0 0,1 0,0 1,6 14,-3 22,-4-36,1 81,-15 115,7-123,2 0,6 85,4-137,-5-22,0 0,0 1,0-1,0 0,0 1,0-1,1 0,-1 1,0-1,0 0,0 0,1 1,-1-1,0 0,0 0,1 1,-1-1,0 0,1 0,-1 0,0 0,0 1,1-1,-1 0,0 0,1 0,-1 0,0 0,1 0,-1 0,1 0,-1 0,0 0,1 0,-1 0,0 0,1 0,-1 0,0 0,1-1,-1 1,0 0,0 0,1 0,-1 0,0-1,1 1,-1 0,0 0,0-1,1 1,-1 0,0 0,0-1,10-10</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1:24.57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1,'4'0,"6"0,5 0,4 0,3 0,2 0,1 0,5 0,1 0,4 0,8 0,5 0,3 0,6 0,-4 4,-6 2,-7-1,-11-1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08.80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4,'1'-1,"0"1,0-1,0 1,0-1,0 1,0 0,0 0,0-1,0 1,0 0,0 0,0 0,0 0,0 0,0 1,0-1,1 0,-1 0,0 1,0-1,0 0,0 1,-1-1,1 1,0 0,0-1,0 1,0 0,0-1,-1 1,1 0,0 0,-1 0,1 0,0-1,-1 1,1 0,-1 0,0 0,1 2,2 6,0 0,0-1,2 19,-3-15,8 42,-5-21,2 0,19 57,-22-81,-1-1,1 1,1-1,0 0,0 0,0 0,1-1,0 0,1 0,0 0,0-1,0 0,1 0,12 7,-4-6,1 0,0-1,0-1,1 0,-1-2,1 0,0-1,0 0,0-2,0 0,0-1,26-5,-8 0,0-3,0 0,-1-3,-1-1,37-18,-45 17,0 0,0-2,-1-1,-1 0,-1-2,-1-1,-1-1,35-42,-31 34,-25 29,0 0,1 0,-1 0,0 0,0 0,0 0,1 0,-1 0,0-1,0 1,0 0,1 0,-1 0,0 0,0 0,0 0,1 0,-1 0,0 0,0 0,0 1,1-1,-1 0,0 0,0 0,0 0,0 0,1 0,-1 0,0 0,0 0,0 1,0-1,1 0,-1 0,0 0,0 0,0 1,0-1,0 0,0 0,0 0,1 1,0 21,-4-1,0 0,-1 1,-1-2,-2 1,-10 26,-54 98,50-105,-42 73,29-53,-51 121,74-147,5-7</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1:26.113"/>
    </inkml:context>
    <inkml:brush xml:id="br0">
      <inkml:brushProperty name="width" value="0.05" units="cm"/>
      <inkml:brushProperty name="height" value="0.05" units="cm"/>
      <inkml:brushProperty name="color" value="#AB008B"/>
      <inkml:brushProperty name="ignorePressure" value="1"/>
    </inkml:brush>
  </inkml:definitions>
  <inkml:trace contextRef="#ctx0" brushRef="#br0">418 76,'0'-3,"0"0,0 0,0 0,0 0,-1 0,1 0,-1 0,0 0,0 0,0 0,0 0,-1 0,1 1,-1-1,0 0,-2-2,1 2,0 1,0 0,0 0,-1 0,1 0,-1 1,1-1,-1 1,1 0,-1 0,0 0,1 0,-6 0,-3 0,1 1,-1 0,0 0,1 1,-1 0,1 1,-1 1,1 0,0 0,-1 1,2 0,-1 1,1 0,-1 1,1 0,1 1,-1 0,1 0,1 1,-1 0,1 1,1 0,-1 0,2 1,-9 14,4-7,1 1,0 0,2 1,0 0,1 0,1 1,0 0,2 0,0 0,2 0,-1 22,3-38,0-1,1 1,0-1,-1 0,1 0,0 1,1-1,-1 0,0 0,1 0,0 0,0 0,0 0,0-1,0 1,0-1,1 1,-1-1,1 0,-1 0,1 0,0 0,0-1,0 1,0-1,0 1,1-1,-1 0,0 0,0-1,7 1,10 2,0-2,-1 0,1-2,25-3,-36 3,110-16,-68 6</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1:26.53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176 54,'-4'-2,"-1"0,1 0,-1 0,1 1,-1 0,1 0,-1 0,0 0,0 1,1 0,-1 0,0 0,0 1,1-1,-1 1,0 0,1 1,-1-1,1 1,-1 0,1 0,0 0,0 0,0 1,0 0,0 0,1 0,-1 0,-4 6,4-4,0 0,0 1,0 0,0 0,1 0,0 1,1-1,-1 1,1-1,0 1,1 0,0 0,0 0,0 0,1 0,0 0,0 0,1 0,2 12,-2-15,0-1,1 1,-1-1,1 0,-1 1,1-1,0 0,0 0,1 0,-1-1,0 1,1-1,0 1,-1-1,6 4,-1-3,-1 1,1-1,0 0,0-1,0 1,0-2,9 3,8-2,0 0,0-1,40-5,-36 1,0-1,-1-1,0-1,34-13,-49 14,0 0,0 0,-1-1,1-1,-1 0,-1 0,0-1,0 0,0-1,-1 0,12-15,-20 21,1 1,0 0,-1 0,0-1,0 1,1-1,-1 1,-1-1,1 1,0-1,-1 0,1 1,-1-1,0 0,0 1,0-1,0 0,0 1,-1-1,0-4,-1 4,1-1,-1 1,0 0,0 0,0-1,-1 1,1 1,-1-1,0 0,0 1,0-1,-6-3,-5-2,1 1,-2 1,1 0,-1 1,-30-7,-7 4,0 3,-1 1,-61 5,80 0</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1:26.997"/>
    </inkml:context>
    <inkml:brush xml:id="br0">
      <inkml:brushProperty name="width" value="0.05" units="cm"/>
      <inkml:brushProperty name="height" value="0.05" units="cm"/>
      <inkml:brushProperty name="color" value="#AB008B"/>
      <inkml:brushProperty name="ignorePressure" value="1"/>
    </inkml:brush>
  </inkml:definitions>
  <inkml:trace contextRef="#ctx0" brushRef="#br0">275 0,'-12'2,"1"0,-1 0,1 1,-1 1,1 0,-14 7,-2 0,11-5,-3 0,2 1,-1 0,1 2,0 0,-19 14,35-23,1 0,-1 1,0-1,0 1,0-1,1 1,-1-1,0 1,1 0,-1-1,0 1,1 0,-1 0,1-1,-1 1,1 0,-1 0,1 0,0 0,-1 0,1-1,0 1,0 0,0 0,0 0,0 0,0 0,0 0,0 0,0 0,0 0,0 0,0 0,1 0,-1-1,0 1,1 0,-1 0,1 0,-1 0,1-1,-1 1,1 0,-1 0,1-1,0 1,0-1,-1 1,1 0,0-1,1 1,6 3,-1 0,1-1,0 0,13 4,-19-7,108 24,-59-13,51 15,-88-21,0 0,0 1,-1 1,0 0,0 1,-1 0,1 1,11 11,-20-17,-1 0,0 0,0 0,0 0,-1 1,1-1,-1 1,0 0,0 0,0-1,0 1,-1 1,1-1,-1 0,0 0,-1 0,1 1,-1-1,1 0,-1 1,-1-1,1 0,0 0,-3 7,1-5,0-1,-1 0,0 0,0 0,-1 0,1 0,-1-1,0 1,0-1,0 0,-1 0,0-1,1 1,-1-1,0 0,-1 0,-7 2,-11 4,1-2,-1-1,0-1,0-1,-1 0,1-2,-1-2,0 0,-44-6,64 6,0-1,0 0,0 0,0 0,0 0,0-1,1 0,-1 0,0 0,1-1,-1 1,1-1,0 0,0-1,0 1,0-1,1 1,-1-1,1 0,0 0,0-1,1 1,-3-6,-1-12</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1:29.19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104 130,'0'-14,"0"5,0 0,0 0,1 0,0 1,3-14,-3 20,0-1,0 1,0 0,1-1,-1 1,0 0,1 0,0 0,-1 0,1 0,0 0,0 0,0 1,0-1,0 1,0 0,1-1,-1 1,1 0,-1 0,0 0,1 1,3-2,8-1,0 1,1 0,-1 1,1 1,19 1,-28 0,0 0,-1 0,1 1,0-1,-1 1,1 0,6 4,-10-5,0 1,1-1,-1 1,0 0,0 0,0-1,-1 1,1 0,0 1,-1-1,1 0,-1 0,0 1,0-1,0 1,1 3,-1-3,-1 0,0 0,0 0,0 0,0 0,0 0,-1-1,1 1,-1 0,0 0,0 0,0 0,0-1,-1 1,1-1,-1 1,1-1,-1 1,0-1,0 0,0 0,-4 3,-7 7,0-2,-26 17,18-13,-145 93,160-102,0-1,0 1,0 0,1 0,0 1,0 0,0 0,1 0,-1 0,-3 9,7-13,0 0,0 0,0 1,0-1,1 0,-1 0,1 0,0 1,-1-1,1 0,0 1,0-1,1 0,-1 0,0 1,1-1,-1 0,1 0,0 0,0 0,0 0,0 1,0-2,0 1,0 0,1 0,-1 0,1 0,-1-1,1 1,0-1,-1 1,1-1,0 0,0 0,0 0,3 2,6 1,-1 0,1-1,0 0,0 0,0-2,0 1,1-1,13-1,12-1,42-7,-57 5,0 0,0-2,-1-1,0-1,0 0,20-11,-10 1</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1:29.53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0,'4'13,"1"11,5 11,-1 8,0 0,1 2,0-3,1-5,4-8,-1-9</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1:29.866"/>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0,'13'17,"4"13,-2 11,2 6,-2 3,-4-2,-4-6,-3-5,-2-9</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1:30.19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1052 0,'-25'0,"-29"0,-22 0,-23 0,-15 0,-13 0,-2 0,8 0,13 4,21 2,20 3,22 1</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1:32.255"/>
    </inkml:context>
    <inkml:brush xml:id="br0">
      <inkml:brushProperty name="width" value="0.05" units="cm"/>
      <inkml:brushProperty name="height" value="0.05" units="cm"/>
      <inkml:brushProperty name="color" value="#AB008B"/>
      <inkml:brushProperty name="ignorePressure" value="1"/>
    </inkml:brush>
  </inkml:definitions>
  <inkml:trace contextRef="#ctx0" brushRef="#br0">325 227,'5'-5,"0"-1,-1 0,1 0,-1 0,-1-1,1 0,-1 1,0-1,-1 0,1 0,-1-1,-1 1,2-13,-3 16,1 0,-1 0,0 0,-1-1,1 1,-1 0,1 0,-1 0,-1 0,1 0,0 1,-1-1,0 0,0 0,0 1,0-1,0 1,-1 0,0 0,0 0,1 0,-2 0,1 1,0-1,-7-3,-1 1,0 1,-1 0,0 1,1 0,-1 1,0 0,-19 0,-5 2,-44 5,76-5,0 1,0-1,0 1,0 0,0 0,0 1,1-1,-1 1,0 0,1 0,-1 0,1 0,-1 1,1-1,0 1,0 0,1 0,-1 0,0 0,1 0,0 1,0-1,0 1,0 0,0-1,1 1,0 0,0 0,-1 4,-1 12,0 1,2-1,0 0,5 36,-2-15,-2 139,3 66,-2-238,-1-1,1 1,1 0,3 10,0-6</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1:32.615"/>
    </inkml:context>
    <inkml:brush xml:id="br0">
      <inkml:brushProperty name="width" value="0.05" units="cm"/>
      <inkml:brushProperty name="height" value="0.05" units="cm"/>
      <inkml:brushProperty name="color" value="#AB008B"/>
      <inkml:brushProperty name="ignorePressure" value="1"/>
    </inkml:brush>
  </inkml:definitions>
  <inkml:trace contextRef="#ctx0" brushRef="#br0">281 1,'-33'4,"-19"1,-6 0,4 0,7-2,11-2</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1:32.94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0,'4'29,"2"22,-1 11,-1 3,-5-1,-3-7,0-10,0-8,1-7,1-9</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09.310"/>
    </inkml:context>
    <inkml:brush xml:id="br0">
      <inkml:brushProperty name="width" value="0.05" units="cm"/>
      <inkml:brushProperty name="height" value="0.05" units="cm"/>
      <inkml:brushProperty name="color" value="#AB008B"/>
      <inkml:brushProperty name="ignorePressure" value="1"/>
    </inkml:brush>
  </inkml:definitions>
  <inkml:trace contextRef="#ctx0" brushRef="#br0">79 1,'0'0,"1"0,0 0,0 0,0 0,-1 1,1-1,0 0,0 1,-1-1,1 1,0-1,-1 1,1-1,-1 1,1-1,0 1,-1-1,1 1,-1 0,1-1,-1 1,0 0,1 0,-1-1,0 1,1 0,-1 0,0-1,0 1,0 0,0 0,0 0,0-1,0 1,0 0,0 0,0 0,0 0,0-1,-1 1,1 0,0 0,-1 1,-13 39,13-39,-16 39,1 2,-16 77,27-97,1 1,2 0,1 1,0-1,2 0,7 45,-6-58,1 0,0-1,1 1,0-1,0 0,1 0,1-1,0 1,0-1,0-1,1 1,1-1,-1 0,2-1,-1 1,1-2,-1 1,2-1,10 5,-5-4,-1-1,1 0,0-2,0 0,1 0,-1-1,1-1,0-1,-1 0,1-1,0-1,25-4,6-4</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1:33.281"/>
    </inkml:context>
    <inkml:brush xml:id="br0">
      <inkml:brushProperty name="width" value="0.05" units="cm"/>
      <inkml:brushProperty name="height" value="0.05" units="cm"/>
      <inkml:brushProperty name="color" value="#AB008B"/>
      <inkml:brushProperty name="ignorePressure" value="1"/>
    </inkml:brush>
  </inkml:definitions>
  <inkml:trace contextRef="#ctx0" brushRef="#br0">862 0,'-25'0,"-29"0,-26 0,-21 4,-13 2,-8 3,4 1,14-2,20 3,25-2</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1:33.612"/>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26,'4'0,"6"0,9 0,10-4,12-2,12 1,10 1,5 1,1 1,-4 1,-8 1,-15 0</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1:33.94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0,'8'25,"3"17,0 9,-3 4,-2 1,-2 0,-2-6,-1-7,-1-7,0-9</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1:35.41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124 4,'1'0,"0"-1,0 1,0-1,0 1,1-1,-1 1,0 0,0 0,0-1,0 1,1 0,-1 0,0 0,0 0,0 1,0-1,1 0,-1 0,0 1,0-1,0 0,0 1,0-1,0 1,0 0,0-1,0 1,0 0,0 0,0-1,-1 1,1 0,0 0,0 0,-1 0,1 0,-1 0,1 0,-1 0,1 0,-1 0,0 1,1-1,-1 0,0 2,3 9,-1-1,0 1,0 20,-1-18,33 273,-8-80,-15-59,-11 236,-1-374,-1 1,0-1,0 0,-1 0,0 0,-1-1,0 1,-1-1,0 0,0 0,-10 12,13-18,0 0,-1 0,1 0,-1 0,0 0,0-1,0 0,0 1,0-1,-1 0,1 0,0-1,-1 1,0-1,1 1,-1-1,0 0,0-1,1 1,-1-1,0 1,0-1,0 0,0-1,0 1,1-1,-1 1,0-1,0 0,1-1,-1 1,1-1,-5-2,2 0,0 0,1-1,-1 0,1-1,0 1,0-1,1 0,0 0,0 0,0-1,1 1,-1-1,2 0,-1 0,1 0,0 0,1-1,-1 1,1 0,1-1,-1 1,2-1,-1 1,2-10,3-10</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1:36.648"/>
    </inkml:context>
    <inkml:brush xml:id="br0">
      <inkml:brushProperty name="width" value="0.05" units="cm"/>
      <inkml:brushProperty name="height" value="0.05" units="cm"/>
      <inkml:brushProperty name="color" value="#AB008B"/>
      <inkml:brushProperty name="ignorePressure" value="1"/>
    </inkml:brush>
  </inkml:definitions>
  <inkml:trace contextRef="#ctx0" brushRef="#br0">246 47,'1'0,"0"-1,0 0,0 0,0 0,0 0,-1 0,1 0,0 0,-1 0,1 0,-1 0,1 0,-1 0,1 0,-1 0,0-1,0 1,1 0,-1 0,0-2,-1 2,1 0,0 0,-1 0,1 1,-1-1,1 0,-1 0,0 0,1 1,-1-1,0 0,1 1,-1-1,0 0,0 1,0-1,1 1,-1 0,-2-1,-3-2,0 2,-1-1,0 1,1 0,-1 0,-7 0,-2 1,0 1,0 1,-31 7,39-7,0 0,0 1,0-1,1 2,-1-1,1 1,0 0,0 1,-9 7,15-11,0 0,0-1,0 1,1 0,-1 0,0 0,0 0,1 0,-1 0,1 0,-1 0,1 1,0-1,-1 0,1 0,0 0,0 0,0 0,0 1,0-1,0 0,0 0,0 0,0 1,0-1,1 0,-1 0,0 0,1 0,-1 0,1 0,0 0,-1 0,1 0,0 0,-1 0,1 0,0 0,0 0,0-1,1 2,5 4,0-1,1 0,0-1,11 6,-14-8,56 25,-28-13,34 19,-59-29,0 1,0 1,-1-1,0 1,0 0,0 1,-1-1,0 1,7 10,-11-14,0 0,-1 0,1 1,-1-1,1 0,-1 1,0-1,0 1,-1-1,1 1,-1-1,1 1,-1 0,0-1,-1 1,1-1,0 1,-2 4,1-5,-1-1,1 1,-1 0,1-1,-1 1,0-1,0 1,0-1,0 0,-1 0,1 0,-1 0,1 0,-1 0,1-1,-1 0,0 1,0-1,0 0,0 0,-4 1,-11 2,-1-1,1 0,-23-1,33-1,0-1,1-1,-1 1,0-1,1-1,-1 1,1-1,-1-1,1 1,-10-6,14 6,1 1,0-1,0 0,0 0,0 0,0 0,0 0,1-1,-1 1,1 0,-1-1,1 1,0-1,-1-3,-3-13</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1:36.97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0,'4'4,"2"6,-1 9,-1 10,-1 4,3 1,5-2,4-2,0-5</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1:37.31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96,'20'77,"-14"-50,17 44,-22-68,0-1,0 0,0 0,0 0,0 0,1 0,-1 0,1 0,-1 0,1 0,0-1,0 1,0-1,0 1,3 1,-4-3,0 1,1-1,-1 0,0 0,1 0,-1 0,0 0,0 0,1 0,-1 0,0 0,0 0,1-1,-1 1,0-1,0 1,0-1,1 1,-1-1,0 0,0 1,0-1,0 0,0 0,0 0,0 0,-1 0,1 0,1-2,8-11,-1-1,-1 0,7-16,-8 16,0 0,1 1,0 0,11-12,-6 11,0 0,1 2,1-1,0 2,1 0,25-14,-34 22,0 1,0 0,0 0,0 1,1 0,-1 0,1 1,12-2,-15 4,0-1,-1 0,1 1,0 0,0 0,0 0,-1 0,1 1,-1 0,1 0,-1 0,0 1,0-1,7 7,1 2,0 2,0 0,-1 0,-1 1,17 30,35 82,-58-115,11 24,-5-6</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1:38.73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17 101,'-1'-2,"0"1,-1 0,1 0,0 0,0-1,0 1,0 0,0-1,0 1,0-1,0 1,0-1,1 0,-1 1,1-1,-1 0,1 0,0 1,-1-1,1 0,0 0,0 1,0-1,1 0,-1 0,0 1,1-1,-1 0,1 1,-1-1,1 0,0 1,0-1,0 1,0-1,0 1,0 0,0-1,0 1,0 0,1 0,-1 0,0-1,1 1,-1 1,3-2,4-3,0 1,0 0,0 1,0 0,1 0,0 1,15-3,-16 4,1 1,-1-1,1 1,-1 1,1 0,-1 0,1 0,-1 1,0 0,0 1,11 5,-14-6,0 1,0 0,-1 0,0 1,1 0,-1-1,-1 1,1 1,-1-1,1 0,-1 1,0 0,-1 0,1 0,-1 0,0 0,0 0,1 8,0-3,-1 0,-1 0,0 0,0 0,-1 0,0 0,-1-1,0 1,0 0,-1 0,0 0,-1-1,-6 15,4-13,-1-1,-1 1,0-2,0 1,-1-1,0 0,-1 0,0-1,0-1,-18 13,0-4,18-11,0 1,0 0,1 0,-15 14,23-19,-1-1,1 1,-1-1,0 1,1-1,-1 1,1 0,0 0,-1-1,1 1,-1 0,1-1,0 1,0 0,-1 0,1 0,0-1,0 1,0 0,0 0,0 0,0 0,0-1,0 1,0 0,1 0,-1 0,0-1,0 1,1 0,-1 0,0-1,1 1,-1 0,1-1,-1 1,1 0,-1-1,1 1,0-1,-1 1,1-1,0 1,-1-1,1 1,0-1,-1 0,3 1,3 2,1 0,1-1,-1 1,9 0,-14-3,58 9,2-2,-1-4,88-5,-55 0,-86 2,0 0,0 0,0-1,0 0,1 0,-1-1,-1 0,1 0,8-4,1-5</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1:39.06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0,'4'9,"2"10,-1 11,-1 9,-1 5,-1 0,-1-3,-1-5,5-5,0-6</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1:39.431"/>
    </inkml:context>
    <inkml:brush xml:id="br0">
      <inkml:brushProperty name="width" value="0.05" units="cm"/>
      <inkml:brushProperty name="height" value="0.05" units="cm"/>
      <inkml:brushProperty name="color" value="#AB008B"/>
      <inkml:brushProperty name="ignorePressure" value="1"/>
    </inkml:brush>
  </inkml:definitions>
  <inkml:trace contextRef="#ctx0" brushRef="#br0">288 0,'4'34,"2"22,-1 16,0 6,-2 0,-1-6,3-11,5-16,1-15</inkml:trace>
  <inkml:trace contextRef="#ctx0" brushRef="#br0" timeOffset="1">606 98,'-71'0,"-40"0,-13 0,6 0,15 0,24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09.624"/>
    </inkml:context>
    <inkml:brush xml:id="br0">
      <inkml:brushProperty name="width" value="0.05" units="cm"/>
      <inkml:brushProperty name="height" value="0.05" units="cm"/>
      <inkml:brushProperty name="color" value="#AB008B"/>
      <inkml:brushProperty name="ignorePressure" value="1"/>
    </inkml:brush>
  </inkml:definitions>
  <inkml:trace contextRef="#ctx0" brushRef="#br0">618 0,'-25'0,"-20"0,-20 0,-15 0,-15 4,-7 2,-8-1,15 0</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1:39.830"/>
    </inkml:context>
    <inkml:brush xml:id="br0">
      <inkml:brushProperty name="width" value="0.05" units="cm"/>
      <inkml:brushProperty name="height" value="0.05" units="cm"/>
      <inkml:brushProperty name="color" value="#AB008B"/>
      <inkml:brushProperty name="ignorePressure" value="1"/>
    </inkml:brush>
  </inkml:definitions>
  <inkml:trace contextRef="#ctx0" brushRef="#br0">502 201,'8'-12,"0"0,-1-1,0 0,10-28,-16 38,0 1,0-1,0 0,-1 0,0 1,1-1,-1 0,0 0,0 0,0 0,-1 1,1-1,-1 0,0 0,1 0,-1 1,0-1,-1 1,1-1,0 1,-1-1,1 1,-1 0,0-1,0 1,0 0,0 0,0 0,0 1,-1-1,1 0,-1 1,-3-2,-5-2,-1 1,1 0,-1 1,0 0,0 1,0 0,-15 0,-7 2,-47 4,68-3,1 0,-1 1,1 1,-1 0,1 1,0 0,0 1,0 0,1 1,0 0,0 0,0 2,1-1,0 1,1 1,0 0,0 0,0 1,2 0,-1 0,1 1,0 0,1 0,1 0,0 1,0 0,1 0,-3 14,1 2,2 1,0 0,1 39,3-51,0-1,2 1,0-1,1 1,1-1,0 0,9 20,-12-32,1 0,1 0,-1 0,0-1,1 1,0-1,0 1,0-1,0 0,6 4,9 4</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1:40.167"/>
    </inkml:context>
    <inkml:brush xml:id="br0">
      <inkml:brushProperty name="width" value="0.05" units="cm"/>
      <inkml:brushProperty name="height" value="0.05" units="cm"/>
      <inkml:brushProperty name="color" value="#AB008B"/>
      <inkml:brushProperty name="ignorePressure" value="1"/>
    </inkml:brush>
  </inkml:definitions>
  <inkml:trace contextRef="#ctx0" brushRef="#br0">234 0,'-62'0,"-25"0,2 0</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1:40.498"/>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0,'17'30,"9"21,5 15,-3 4,-7-1,-2-8,-4-11,-5-13</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1:40.830"/>
    </inkml:context>
    <inkml:brush xml:id="br0">
      <inkml:brushProperty name="width" value="0.05" units="cm"/>
      <inkml:brushProperty name="height" value="0.05" units="cm"/>
      <inkml:brushProperty name="color" value="#AB008B"/>
      <inkml:brushProperty name="ignorePressure" value="1"/>
    </inkml:brush>
  </inkml:definitions>
  <inkml:trace contextRef="#ctx0" brushRef="#br0">932 1,'-58'0,"-40"0,-24 4,-13 5,1 6,11 4,13 3,22 2,25-3</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1:43.512"/>
    </inkml:context>
    <inkml:brush xml:id="br0">
      <inkml:brushProperty name="width" value="0.05" units="cm"/>
      <inkml:brushProperty name="height" value="0.05" units="cm"/>
      <inkml:brushProperty name="color" value="#AB008B"/>
      <inkml:brushProperty name="ignorePressure" value="1"/>
    </inkml:brush>
  </inkml:definitions>
  <inkml:trace contextRef="#ctx0" brushRef="#br0">4 0,'-1'0,"1"0,0 0,0 0,0 0,0 0,0 0,0 0,0 0,-1 0,1 0,0 0,0 0,0 0,0 0,0 0,0 0,0 0,-1 1,1-1,0 0,0 0,0 0,0 0,0 0,0 0,0 0,0 0,0 0,0 0,-1 0,1 1,0-1,0 0,0 0,0 0,0 0,0 0,0 0,0 0,0 1,0-1,0 0,0 0,0 0,0 0,0 0,0 0,0 0,0 1,0-1,0 0,0 0,0 0,1 0,-1 0,0 0,0 0,0 0,0 1,8 9,13 9,44 30,-10-8,97 96,-137-121,0 1,-1 1,-2 0,0 0,0 1,-2 1,0 0,-2 1,0-1,6 30,-8-26,-2 1,-1 0,0 0,-2 0,-2 0,0 1,-8 44,5-54,0 1,-1-1,-1 0,-1 0,0 0,-1-1,-1-1,0 1,-1-1,0-1,-1 0,-17 15,-65 48,93-76,-1 1,0-1,0 1,0-1,0 1,1 0,-1-1,0 1,1 0,-1-1,0 1,1 0,-1 0,1 0,-1 0,1-1,-1 1,1 0,0 0,0 0,-1 0,1 1,1-1,-1 0,1 0,0-1,-1 1,1-1,0 1,0 0,0-1,0 0,-1 1,1-1,0 1,0-1,0 0,0 0,0 1,0-1,0 0,0 0,2 0,21 1</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2:44.878"/>
    </inkml:context>
    <inkml:brush xml:id="br0">
      <inkml:brushProperty name="width" value="0.05" units="cm"/>
      <inkml:brushProperty name="height" value="0.05" units="cm"/>
      <inkml:brushProperty name="color" value="#AB008B"/>
      <inkml:brushProperty name="ignorePressure" value="1"/>
    </inkml:brush>
  </inkml:definitions>
  <inkml:trace contextRef="#ctx0" brushRef="#br0">2 14,'0'-1,"0"0,1 1,-1-1,0 0,1 0,-1 1,1-1,-1 0,1 0,-1 1,1-1,-1 1,1-1,0 1,-1-1,1 1,0-1,-1 1,1-1,0 1,0-1,0 2,-1-1,1 0,-1 0,1 1,-1-1,1 0,-1 1,0-1,1 1,-1-1,0 1,1-1,-1 1,0-1,0 1,1-1,-1 1,0-1,0 1,0-1,0 1,1 0,3 41,-4-39,0 487,-13-308,5-105,4-1,5 82,-1-157,0 1,0-1,-1 1,1 0,1-1,-1 1,0 0,0-1,1 1,-1 0,0-1,1 1,0-1,-1 1,1-1,0 1,0-1,0 0,0 1,0-1,0 0,0 0,0 0,1 1,-1-1,0 0,2 0,7-1</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2:45.46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4,'0'0,"1"0,-1-1,0 1,0 0,1-1,-1 1,0 0,1 0,-1-1,0 1,1 0,-1 0,1 0,-1 0,0-1,1 1,-1 0,0 0,1 0,-1 0,1 0,-1 0,1 0,-1 0,0 0,1 0,-1 0,1 0,-1 1,0-1,1 0,-1 0,0 0,1 0,-1 1,0-1,1 0,-1 0,0 1,1-1,-1 0,0 1,0-1,1 0,-1 1,0-1,0 0,0 1,1-1,-1 1,0-1,0 0,0 1,0-1,0 1,0-1,0 1,5 28,-4-27,3 320,-6-183,2 466,0-596,0-3,-1 0,2 1,-1-1,1 0,0 1,0-1,0 0,4 10,1-8</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2:45.817"/>
    </inkml:context>
    <inkml:brush xml:id="br0">
      <inkml:brushProperty name="width" value="0.05" units="cm"/>
      <inkml:brushProperty name="height" value="0.05" units="cm"/>
      <inkml:brushProperty name="color" value="#AB008B"/>
      <inkml:brushProperty name="ignorePressure" value="1"/>
    </inkml:brush>
  </inkml:definitions>
  <inkml:trace contextRef="#ctx0" brushRef="#br0">828 0,'-4'0,"-10"0,-15 0,-15 0,-17 4,-14 6,-11 1,-8 3,0-1,3 1,14-1,10-4,14-2,15-4</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2:47.166"/>
    </inkml:context>
    <inkml:brush xml:id="br0">
      <inkml:brushProperty name="width" value="0.05" units="cm"/>
      <inkml:brushProperty name="height" value="0.05" units="cm"/>
      <inkml:brushProperty name="color" value="#AB008B"/>
      <inkml:brushProperty name="ignorePressure" value="1"/>
    </inkml:brush>
  </inkml:definitions>
  <inkml:trace contextRef="#ctx0" brushRef="#br0">398 311,'4'-14,"0"-1,0 1,-2-1,1 1,-2-1,0 0,-1 0,-3-26,2 34,0 0,-1-1,0 1,-1 0,0 1,0-1,0 0,-1 1,1-1,-2 1,1 0,-1 1,0-1,0 1,0 0,-1 0,0 0,0 1,-8-5,7 5,1 1,-1-1,0 1,0 0,0 1,-1 0,1 0,0 1,-1-1,-12 1,14 2,0-1,0 1,1 1,-1-1,0 1,0 0,1 1,-1-1,1 1,0 0,0 0,0 1,-8 7,-3 2,2 0,0 2,0-1,2 2,-22 33,27-36,0 0,2 1,-1-1,2 1,0 1,0-1,1 0,-1 28,1 105,6-1,37 251,-5-189,-33-194</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2:47.523"/>
    </inkml:context>
    <inkml:brush xml:id="br0">
      <inkml:brushProperty name="width" value="0.05" units="cm"/>
      <inkml:brushProperty name="height" value="0.05" units="cm"/>
      <inkml:brushProperty name="color" value="#AB008B"/>
      <inkml:brushProperty name="ignorePressure" value="1"/>
    </inkml:brush>
  </inkml:definitions>
  <inkml:trace contextRef="#ctx0" brushRef="#br0">679 0,'-33'4,"-31"2,-23-1,-11 4,-8-1,-1-1,5-1,20-3</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10.088"/>
    </inkml:context>
    <inkml:brush xml:id="br0">
      <inkml:brushProperty name="width" value="0.05" units="cm"/>
      <inkml:brushProperty name="height" value="0.05" units="cm"/>
      <inkml:brushProperty name="color" value="#AB008B"/>
      <inkml:brushProperty name="ignorePressure" value="1"/>
    </inkml:brush>
  </inkml:definitions>
  <inkml:trace contextRef="#ctx0" brushRef="#br0">22 1,'4'12,"2"9,-1 9,-5 7,-2 6,-6 9,0 7,0 2,2 3,2 3,5 3,12 2,15-3,12-5,7-5,4-9,5-12,-6-13</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2:47.865"/>
    </inkml:context>
    <inkml:brush xml:id="br0">
      <inkml:brushProperty name="width" value="0.05" units="cm"/>
      <inkml:brushProperty name="height" value="0.05" units="cm"/>
      <inkml:brushProperty name="color" value="#AB008B"/>
      <inkml:brushProperty name="ignorePressure" value="1"/>
    </inkml:brush>
  </inkml:definitions>
  <inkml:trace contextRef="#ctx0" brushRef="#br0">350 0,'-33'21,"1"1,1 1,1 2,1 1,-40 46,54-53,2 0,0 0,1 1,1 1,0 0,2 1,1-1,0 2,2-1,-6 36,8-30,2 0,1 0,1 0,1 0,1 0,2-1,1 1,1-1,1 0,1 0,20 40,-17-44,1-1,2 0,0-1,1-1,1 0,1-1,1-1,0 0,1-1,1-2,1 0,44 24,-34-24,1-2,60 18,-22-15</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2:48.21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0,'29'5,"-1"0,1 2,-1 2,0 0,-1 2,0 1,0 1,39 27,-46-26,-1 1,0 1,-2 0,0 2,-1 0,0 0,-2 2,0 0,-1 0,19 43,-19-32,-2-1,-1 1,-2 1,-1 0,-1 0,-2 1,-1-1,-1 1,-5 52,-1-56,-1 0,-1-1,-1 0,-1 0,-2-1,-1 0,-1-1,-1 0,-1-1,-2 0,-20 25,-6-1,-2-2,-63 52,48-49</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2:49.08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0,'0'53,"14"465,2-302,37 346,-51-544,1-1,0 0,2-1,10 28,-13-39,1 0,-1 0,1 0,0-1,1 1,-1-1,1 0,0 0,0 0,0 0,0-1,1 0,-1 0,1 0,0 0,0-1,0 0,10 3,30 4,0-5</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2:49.896"/>
    </inkml:context>
    <inkml:brush xml:id="br0">
      <inkml:brushProperty name="width" value="0.05" units="cm"/>
      <inkml:brushProperty name="height" value="0.05" units="cm"/>
      <inkml:brushProperty name="color" value="#AB008B"/>
      <inkml:brushProperty name="ignorePressure" value="1"/>
    </inkml:brush>
  </inkml:definitions>
  <inkml:trace contextRef="#ctx0" brushRef="#br0">52 12,'1'-1,"-1"0,1 0,0 0,0 0,0 1,-1-1,1 0,0 1,0-1,0 0,0 1,0 0,0-1,0 1,0-1,0 1,0 0,0 0,0 0,1 0,-1-1,0 1,0 1,0-1,0 0,0 0,0 0,2 1,-1 0,0 1,0-1,0 1,0 0,0 0,-1-1,1 1,0 0,-1 0,0 0,1 1,0 2,4 7,-1 1,-1-1,5 24,1 23,-2 1,-4 1,-4 112,-9-69,-31 145,3-92,-10 49,40-165,2 0,1 1,3 42,2-70,1-1,1 1,0-1,0 0,2 0,-1 0,2-1,0 1,0-1,1-1,0 1,1-1,1 0,0-1,0 0,1 0,0-1,0-1,1 1,1-2,-1 0,1 0,20 8,-10-6,-5-1</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39.49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74,'4'0,"14"-4,12-2,13-3,13-1,8 2,6-3,0 2,-5 1,-8 3,-14 2</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39.83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1 101,'45'-12,"33"-5,18 2,11-2,3 2,-1 4,-6 4,-8 3,-16 2,-22 1</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41.76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0,'1'1,"0"-1,0 0,-1 1,1-1,0 0,0 1,0-1,0 1,-1 0,1-1,0 1,0 0,-1-1,1 1,0 0,-1 0,1-1,-1 1,1 0,-1 0,0 0,1 0,-1 0,0 0,0 0,1 0,-1 0,0 1,4 34,-4-30,7 155,5 64,51 206,-44-311,-19-116,1 1,0-1,0 1,1-1,0 0,2 6,-4-9,1-1,-1 1,0 0,1-1,-1 1,1 0,-1-1,1 1,0-1,-1 1,1-1,-1 1,1-1,0 1,0-1,-1 0,1 1,0-1,-1 0,1 1,0-1,0 0,0 0,-1 0,1 0,0 0,0 0,0 0,-1 0,1 0,0 0,0-1,0 1,-1 0,1 0,0-1,0 1,-1 0,1-1,1 0,10-8</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42.43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1,'966'0,"-946"0</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43.114"/>
    </inkml:context>
    <inkml:brush xml:id="br0">
      <inkml:brushProperty name="width" value="0.05" units="cm"/>
      <inkml:brushProperty name="height" value="0.05" units="cm"/>
      <inkml:brushProperty name="color" value="#AB008B"/>
      <inkml:brushProperty name="ignorePressure" value="1"/>
    </inkml:brush>
  </inkml:definitions>
  <inkml:trace contextRef="#ctx0" brushRef="#br0">243 376,'1'-2,"-1"1,0-1,1 1,-1-1,1 1,0 0,-1-1,1 1,0 0,0 0,0 0,0-1,0 1,0 0,0 0,0 0,1 1,-1-1,0 0,3-1,33-15,-24 11,36-18,61-40,-92 52,0-1,-2 0,1-2,-2 0,0 0,18-25,-31 38,0-1,0 1,-1-1,1 1,-1-1,0 0,0 0,0 0,0 1,0-1,-1 0,1 0,-1 0,0 0,0 0,0 0,0 0,0 0,-1 0,1 0,-2-4,0 5,1-1,-1 0,0 1,0-1,0 1,0-1,0 1,-1 0,1 0,-1 0,0 0,1 1,-1-1,0 1,0 0,0-1,0 1,0 0,0 1,-4-2,-13-1,1-1,-1 2,1 1,-1 0,0 2,0 0,1 1,-1 1,1 0,0 2,0 0,0 2,1 0,0 1,0 0,1 2,0 0,0 1,1 0,1 1,0 1,1 1,0 0,1 1,0 0,2 1,0 0,0 1,2 0,0 1,1 0,-6 20,7-16,0 1,2 0,1 0,0 0,0 45,5-59,-1 0,2 0,-1 0,1-1,0 1,1 0,0-1,0 0,1 0,0 0,0 0,1 0,0-1,0 0,1 0,0 0,0-1,12 9,5 1,0-1,2-1,-1-1,2-2,0 0,0-2,1 0,36 5,-5-4,0-2,114-1,-125-8,0-3,65-13,-84 11,-1-1,0-1,-1-1,0-2,33-18,-24 5</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44.74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26,'4'-4,"6"-1,5-1,8 2,9 1,3 1,4 1,3 1,-1-1,1 2,2-1,1 0,1 0,-6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8T01:50:17.960"/>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24,'150'-12,"5"0,473 13,-608-1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10.44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1,'22'-1,"0"2,0 1,0 0,25 7,-39-7,0 1,-1 0,1 0,-1 0,0 1,0 0,0 1,0-1,-1 1,0 1,0-1,0 1,0 0,7 12,-1 2,0 1,-2 1,-1 0,0 0,-2 1,0 0,4 32,-1 9,0 96,-9-128,-2 0,-1-1,-10 47,8-60,0-1,-2 0,0 0,-1 0,-1-1,0 0,-17 23,0-7</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45.48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1,'58'0,"140"5,-173-3,-1 2,0 0,0 2,0 0,43 20,-64-25,0 0,0 0,0 0,-1 1,1-1,-1 1,1 0,-1 0,0 0,0 0,0 0,0 0,0 0,0 1,0-1,-1 1,0 0,1-1,-1 1,0 0,0 0,0-1,-1 1,1 0,-1 0,1 0,-1 0,0 0,0 0,0 0,-1 0,0 6,-2-3,1 1,-1-1,0 0,0 1,-1-2,0 1,0 0,-1-1,1 1,-1-1,0 0,0-1,-7 5,-21 11,0-1,-1-2,-1-1,-57 18,22-9,67-24,1 0,-1 0,1 0,-1 0,1 0,0 1,-1-1,1 1,0 0,0-1,0 1,-2 3,4-4,-1-1,1 0,0 0,0 1,0-1,0 0,0 1,0-1,0 0,0 1,0-1,0 0,0 1,0-1,0 0,0 1,1-1,-1 0,0 0,0 1,0-1,0 0,0 0,1 1,-1-1,0 0,0 0,1 1,-1-1,0 0,0 0,1 0,-1 1,0-1,24 6,171 5,-76-7,91 6,-164-8</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47.662"/>
    </inkml:context>
    <inkml:brush xml:id="br0">
      <inkml:brushProperty name="width" value="0.05" units="cm"/>
      <inkml:brushProperty name="height" value="0.05" units="cm"/>
      <inkml:brushProperty name="color" value="#AB008B"/>
      <inkml:brushProperty name="ignorePressure" value="1"/>
    </inkml:brush>
  </inkml:definitions>
  <inkml:trace contextRef="#ctx0" brushRef="#br0">440 1,'0'533,"0"-527,0 1,0 0,0-1,-1 1,0-1,0 1,-1-1,1 1,-2-1,1 0,-1 0,0 0,0 0,0 0,-1 0,0-1,0 0,0 0,-1 0,0 0,0-1,0 0,0 0,-1 0,1-1,-1 1,0-1,0-1,0 1,-1-1,1 0,-11 2,6-2,0 0,1 0,-1-1,0 0,0-1,0 0,0-1,1 0,-1-1,0 0,1-1,-19-6,14 2,0-1,0-1,1 0,0-1,0 0,1-1,-16-17,5 3</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48.81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1,'4'0,"2"4,-1 6,-1 9,-1 9,-1 9,3 11,1 5,0-3,-2 0,-1-6,-2-5,4-10,5-10,1-12,-2-7</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49.16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1,'8'8,"12"11,6 15,2 14,-2 7,-3 3,-4-1,-6-1,-5-6,0-12,-1-12</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49.528"/>
    </inkml:context>
    <inkml:brush xml:id="br0">
      <inkml:brushProperty name="width" value="0.05" units="cm"/>
      <inkml:brushProperty name="height" value="0.05" units="cm"/>
      <inkml:brushProperty name="color" value="#AB008B"/>
      <inkml:brushProperty name="ignorePressure" value="1"/>
    </inkml:brush>
  </inkml:definitions>
  <inkml:trace contextRef="#ctx0" brushRef="#br0">978 0,'-16'0,"-23"0,-21 0,-21 4,-17 2,-9 3,-3 1,5-2,8 3,12-2,16-1,16-3,17 3,14-1</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51.276"/>
    </inkml:context>
    <inkml:brush xml:id="br0">
      <inkml:brushProperty name="width" value="0.05" units="cm"/>
      <inkml:brushProperty name="height" value="0.05" units="cm"/>
      <inkml:brushProperty name="color" value="#AB008B"/>
      <inkml:brushProperty name="ignorePressure" value="1"/>
    </inkml:brush>
  </inkml:definitions>
  <inkml:trace contextRef="#ctx0" brushRef="#br0">351 240,'5'-4,"1"0,-1-1,0 1,0-1,-1 0,1 0,-1 0,0-1,-1 0,1 1,-1-1,0-1,4-11,-6 15,-1-1,1 1,0 0,-1-1,0 1,0-1,0 1,0 0,0-1,-1 1,1-1,-1 1,0 0,0 0,-1-1,1 1,0 0,-1 0,0 0,0 0,0 1,0-1,0 0,0 1,-1 0,0-1,1 1,-6-3,-3-2,-1 1,0 1,0 0,0 0,-23-4,-70-9,64 12,36 5,0 0,0 1,0-1,0 1,0 0,1 0,-1 1,0 0,0 0,0 0,1 0,-1 1,0-1,-8 6,10-4,-1 0,0 0,1 0,0 1,0-1,0 1,0 0,1 0,0 0,-1 0,1 0,1 0,-1 1,1-1,-3 10,-2 27,1 1,2 1,2-1,6 50,-2-4,-2 201,-1-276</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51.613"/>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1,'9'0,"6"0,9 0,9 0,7 0,10 4,4 2,1-1,0-1,-2-1,-5-1,-6-1,-7 0,-9-1</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54.382"/>
    </inkml:context>
    <inkml:brush xml:id="br0">
      <inkml:brushProperty name="width" value="0.05" units="cm"/>
      <inkml:brushProperty name="height" value="0.05" units="cm"/>
      <inkml:brushProperty name="color" value="#AB008B"/>
      <inkml:brushProperty name="ignorePressure" value="1"/>
    </inkml:brush>
  </inkml:definitions>
  <inkml:trace contextRef="#ctx0" brushRef="#br0">35 0,'0'4,"0"6,0 5,0 4,0 7,0 8,-4 2,-2 3,1 3,1 4,1 1,1 1,1 1,1-4,-4-5,-2-10</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0:54.96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50,'510'-24,"-344"8,267 6,-428 10,0 1,0-1,1 1,-1 0,0 0,-1 0,1 1,0-1,8 5,0 5</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3:29.71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1 269,'23'0,"0"-1,0-2,38-8,-21 5,1 1,0 2,82 5,-32 0,-6-1,95 13,-71-4,170-8,-138-4,623 2,-602-12,-11-1,-74 12,132-7,-33-4,56-6,-22 3,-57 6,-4 2,50-6,61-4,-93 9,162-7,-144-5,-18 1,523-15,-648 32,50-8,25-2,-95 11,40-10,-2 1,-39 8</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11.06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11 17,'108'0,"327"-9,-407 6,-19 1,-1 1,1 0,-1 0,1 1,0 0,-1 1,1 0,-1 0,1 1,9 3,-17-4,0-1,0 1,1 0,-1 0,0 0,0-1,0 1,0 0,0 0,0 1,0-1,-1 0,1 0,0 0,-1 1,1-1,-1 0,1 0,-1 1,1-1,-1 1,0-1,0 0,0 1,0-1,0 0,0 1,0-1,0 1,0-1,-1 2,-2 6,1-1,-1 1,-1-1,-4 8,0 1,1 5,0 0,1 1,1-1,2 1,-2 37,7 118,-1-165,6 47,2-1,2-1,22 65,-14-59,-3 1,8 80,-17-51,-4 1,-10 102,7-194,0 0,-1 0,1 0,-1-1,0 1,0 0,0 0,-1 0,1-1,-1 1,1-1,-1 1,0-1,0 0,0 1,0-1,0 0,-1 0,1 0,0-1,-1 1,0-1,1 1,-1-1,0 0,0 0,-3 1,-8 1,0 0,0-1,0-1,-22-1,19 1,-254-2,203-2,1-4,-68-15,134 22,-6-2,0 1,1-1,-1 0,-11-6,17 8,0-1,0 0,0 1,0-1,0 0,0 0,0 0,0 0,0 0,0 0,0 0,1 0,-1 0,0 0,1-1,-1 1,1 0,-1 0,1-1,0 1,-1 0,1 0,0-1,0 1,0 0,0-1,0 1,0 0,0-1,1-1,8-20</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3:32.71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1 100,'3'-3,"1"1,-1-1,1 1,0 0,0 0,0 0,1 1,-1 0,0-1,1 1,-1 1,5-2,60 0,-50 2,219-12,17-1,131 0,0-13,423 15,-494 13,-37-3,306 3,-387 10,53 1,295-15,205 4,-298 22,153 1,-449-25,537 14,106-3,-522-13,1372 2,-1228-12,-35 0,154 13,219-3,-459-10,91-1,169 0,-101 3,-449 9,0 0,0 0,-1-1,12-4,-14 4,0 0,0 0,0 1,0 0,1 0,-1 0,0 1,14 1,-7 4</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05.54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0,'4'0,"1"0,5 0,0 0</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10.233"/>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50,'15'-1,"-1"0,1-1,19-6,35-4,293 9,-188 5,-157-2,35 0,0 1,78 13,91 13,-55-9,-11-7,-63-6,-10 6,-52-6,50 2,531-8,-587 0,1-1,27-7,-25 4,40-2,-46 5,42-8,15-2,-24 9,125-9,-62 2,168 8,-134 4,980-2,-965-12,-22 0,722 9,-445 5,2461-2,-2615-12,-6-1,-200 13,383 16,-234-5,-26-3,589 33,3-40,-343-4,-113 17,-133-3,325-9,-263-4,-247 2,33 3,-34-3,0 0,-1 0,1 0,0 1,0-1,-1 0,1 0,0 0,-1 1,1-1,0 0,-1 1,1-1,0 1,-1-1,1 1,-1-1,1 1,-1-1,1 1,-1 0,1-1,-1 1,1-1,-1 1,0 0,0 0,1-1,-1 1,0 0,0-1,0 1,0 0,1 0,-1 0,0-1,-1 1,1 0,0 1,-5 7</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2:58.45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51,'0'-2,"0"0,0 0,1 0,-1 0,1 0,0 1,-1-1,1 0,0 0,0 1,0-1,0 0,0 1,1-1,-1 1,0-1,1 1,-1 0,1 0,-1 0,1-1,0 1,-1 1,1-1,0 0,0 0,0 1,0-1,-1 1,4-1,8-1,1 0,-1 0,20 1,-17 1,16-1,0 1,62 9,-81-6,0-1,0 2,0-1,-1 2,1 0,-1 0,0 1,-1 1,21 15,-29-20,-1 0,1 0,-1 0,0 1,1-1,-1 1,0-1,-1 1,1 0,0 0,-1 0,1 0,-1 0,0 0,0 1,-1-1,1 0,0 0,-1 7,0-6,-1-1,0 1,0-1,0 1,-1-1,1 0,-1 0,1 1,-1-1,0 0,0-1,-1 1,1 0,0-1,-1 1,0-1,0 0,-3 3,-9 4,0 0,0-2,-27 10,30-13,0 1,0 0,1 0,0 1,0 1,0-1,1 2,-11 9,19-16,1 1,0-1,-1 1,1-1,0 1,0-1,0 1,0-1,0 1,0 0,1 0,-1-1,1 1,-1 0,1 0,0 0,-1 3,1-4,1 0,-1 0,1 0,-1 1,1-1,-1 0,1 0,-1 0,1 0,0 0,0 0,-1 0,1 0,0 0,0 0,0-1,0 1,0 0,2 0,5 3,0-1,0 0,0-1,0 0,0 0,10 1,98 10,138-2,-230-12</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3:00.049"/>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26,'4'0,"6"0,5 0,8 0,5 0,5 0,6 0,4-4,4-2,2 1,0 1,-3 1,-6 1,-13 1,-12 1</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3:00.36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51,'4'0,"10"0,11 0,9 0,7-5,9 0,9-1,3-2,-2-1,-2 2,-7 2,-7 2,-13 1</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14.465"/>
    </inkml:context>
    <inkml:brush xml:id="br0">
      <inkml:brushProperty name="width" value="0.05" units="cm"/>
      <inkml:brushProperty name="height" value="0.05" units="cm"/>
      <inkml:brushProperty name="color" value="#AB008B"/>
      <inkml:brushProperty name="ignorePressure" value="1"/>
    </inkml:brush>
  </inkml:definitions>
  <inkml:trace contextRef="#ctx0" brushRef="#br0">447 14,'-12'-4,"-1"1,1 1,-1 0,0 0,0 2,1-1,-1 2,0-1,0 2,1 0,-1 0,1 1,-1 1,1 0,0 1,1 0,-1 0,1 2,0-1,0 1,-18 17,14-11,2 0,-1 2,2 0,-1 0,2 1,0 0,2 1,-1 0,2 1,0 0,1 0,1 0,-6 36,5 10,2 1,8 120,-2-162,1-1,2 0,-1 0,2 0,15 40,-17-54,0-1,1 0,0 0,0-1,0 1,1-1,0 0,0 0,1 0,-1-1,1 0,0 0,1 0,-1-1,1 0,0 0,0-1,0 0,15 5,5-3</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14.802"/>
    </inkml:context>
    <inkml:brush xml:id="br0">
      <inkml:brushProperty name="width" value="0.05" units="cm"/>
      <inkml:brushProperty name="height" value="0.05" units="cm"/>
      <inkml:brushProperty name="color" value="#AB008B"/>
      <inkml:brushProperty name="ignorePressure" value="1"/>
    </inkml:brush>
  </inkml:definitions>
  <inkml:trace contextRef="#ctx0" brushRef="#br0">49 1,'0'37,"-5"25,-4 11,-2 0,2-3,2-10,2-11,2-13</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15.38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0,'4'0,"10"0,11 0,9 0,16 0,15 0,10 0,9 0,2 0,-5 0,-13 0,-13 4,-12 2,-9-1,-10-4,-9-4</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15.907"/>
    </inkml:context>
    <inkml:brush xml:id="br0">
      <inkml:brushProperty name="width" value="0.05" units="cm"/>
      <inkml:brushProperty name="height" value="0.05" units="cm"/>
      <inkml:brushProperty name="color" value="#AB008B"/>
      <inkml:brushProperty name="ignorePressure" value="1"/>
    </inkml:brush>
  </inkml:definitions>
  <inkml:trace contextRef="#ctx0" brushRef="#br0">689 1,'-53'1,"1"3,-1 3,1 2,0 1,-93 34,115-32,2 0,-1 2,2 0,-33 24,51-32,1 0,-1 1,2 0,-1 0,1 1,0-1,0 2,1-1,0 1,1 0,0 0,0 0,1 1,0 0,1 0,-3 14,5-19,1-1,-1 1,1 0,0 0,1-1,-1 1,1 0,0-1,0 1,1-1,-1 1,1-1,0 0,0 0,0 1,1-1,-1-1,1 1,0 0,0-1,1 1,-1-1,1 0,-1 0,1 0,0-1,0 1,0-1,0 0,6 2,8 2,0 0,1-1,0-1,-1 0,1-2,22 1,4-2,1-2,-1-1,47-10,-28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11.40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0,'0'0</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16.25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113 86,'-57'53,"19"-2,36-48,0 1,0 0,0 0,0 0,0 0,1 0,0 0,0 1,0-1,0 0,1 1,-1 4,2-7,-1-1,0 1,1-1,0 0,-1 1,1-1,0 0,-1 1,1-1,0 0,0 0,0 1,0-1,0 0,0 0,1 0,-1 0,0-1,0 1,1 0,-1 0,0-1,1 1,-1-1,3 1,41 7,-39-8,40 4,0-3,47-4,-75 2,-1-1,0-1,0 0,0-2,0 0,-1 0,0-2,25-13,-38 18,0 1,0-1,-1 0,1 0,-1 0,0 0,1 0,-1-1,0 1,0-1,0 1,-1-1,1 0,-1 0,1 0,-1 0,0 0,1-5,-2 5,0 0,0 0,-1 0,1 0,-1 0,0-1,0 1,0 1,0-1,0 0,-1 0,1 0,-1 0,0 1,0-1,0 1,0 0,-4-4,-13-11,-2 2,1 0,-2 1,0 1,-1 1,-32-12,15 7</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16.589"/>
    </inkml:context>
    <inkml:brush xml:id="br0">
      <inkml:brushProperty name="width" value="0.05" units="cm"/>
      <inkml:brushProperty name="height" value="0.05" units="cm"/>
      <inkml:brushProperty name="color" value="#AB008B"/>
      <inkml:brushProperty name="ignorePressure" value="1"/>
    </inkml:brush>
  </inkml:definitions>
  <inkml:trace contextRef="#ctx0" brushRef="#br0">426 1,'-92'-1,"-157"7,240-5,-33 5,39-5,1-1,0 1,0-1,0 1,0 0,0 0,0 0,0 0,0 0,1 0,-1 0,0 1,1-1,-4 4,5-5,0 1,0 0,-1-1,1 1,0 0,0 0,0-1,0 1,0 0,0 0,0-1,0 1,0 0,0 0,0-1,1 1,-1 0,0-1,0 1,1 0,-1-1,0 1,1 0,-1-1,1 1,-1-1,1 1,-1 0,1-1,0 0,-1 1,1 0,25 16,-22-15,124 60,-97-50,0 2,-1 1,0 2,-2 0,42 34,-65-46,0-1,-1 1,0 0,0 0,0 0,0 1,5 11,-9-16,1 1,0 0,-1 0,1-1,-1 1,0 0,0 0,1 0,-1 0,0-1,-1 1,1 0,0 0,-1 0,1 0,0-1,-1 1,0 0,0-1,1 1,-1 0,0-1,0 1,0-1,-1 1,1-1,0 0,0 1,-1-1,1 0,-3 1,-3 3,-1-1,0 0,0-1,0 0,-1 0,1 0,-1-1,1-1,-16 2,6-2,0 0,-1-2,-29-3,19-3</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16.98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0 158,'47'-31,"1"2,61-26,-91 47,0 1,0 0,1 2,0 0,1 1,-1 1,1 1,-1 0,34 3,-45-1,-1 2,0-1,0 1,0 0,0 1,0-1,0 1,-1 1,1-1,9 9,-13-11,-1 1,0 0,1 1,-1-1,0 0,-1 1,1-1,0 1,-1-1,1 1,-1 0,0 0,0 0,0 0,0 0,-1 0,1 0,-1 0,1 0,-1 0,0 0,0 0,-1 0,1 0,-1 0,1 0,-1 0,-1 3,-2 2,0 0,-1 0,1-1,-1 1,-1-1,1-1,-1 1,0-1,-1 0,0 0,-12 8,-10 4,-48 24,-9-3,50-23,1 0,-41 27,72-41,1 0,0 0,0 1,1-1,-1 1,0-1,1 1,-1 0,1 0,0 0,0 0,0 0,-2 7,4-9,0 0,-1 0,1 0,0 0,0 0,0 0,0 0,1 0,-1 0,0 0,0 0,0 0,1 0,-1 0,1 0,-1 0,1 0,-1 0,2 1,0 0,-1-1,1 1,0 0,0-1,0 1,1-1,-1 0,0 0,0 0,1 0,2 1,14 3,1-1,-1-1,1 0,32 0,83-10,-79 2,-1-3,0-2,-1-3,53-19,-53 11</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17.31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0,'8'29,"3"18,4 10,-1 2,-2 1,0-7,-2-12</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17.65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0,'12'29,"5"18,-1 14,-3 0,-4-2,-4-7,-2-8,-1-11</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17.984"/>
    </inkml:context>
    <inkml:brush xml:id="br0">
      <inkml:brushProperty name="width" value="0.05" units="cm"/>
      <inkml:brushProperty name="height" value="0.05" units="cm"/>
      <inkml:brushProperty name="color" value="#AB008B"/>
      <inkml:brushProperty name="ignorePressure" value="1"/>
    </inkml:brush>
  </inkml:definitions>
  <inkml:trace contextRef="#ctx0" brushRef="#br0">865 1,'-58'0,"-44"0,-26 4,-12 2,2-1,16 3,20 1,27-2</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18.313"/>
    </inkml:context>
    <inkml:brush xml:id="br0">
      <inkml:brushProperty name="width" value="0.05" units="cm"/>
      <inkml:brushProperty name="height" value="0.05" units="cm"/>
      <inkml:brushProperty name="color" value="#AB008B"/>
      <inkml:brushProperty name="ignorePressure" value="1"/>
    </inkml:brush>
  </inkml:definitions>
  <inkml:trace contextRef="#ctx0" brushRef="#br0">563 250,'10'-19,"-1"-1,0 1,-2-1,9-36,-15 51,-1 0,1 0,-1 0,0 0,0 0,-1 0,1 0,-1 1,0-1,0 0,-3-7,2 9,0 0,0 0,0 0,0 0,-1 0,1 1,-1-1,0 1,1-1,-1 1,0 0,0 0,-1 0,1 1,0-1,-1 1,-4-2,0 1,0 0,0 1,0 0,0 1,0-1,0 1,0 1,0 0,0 0,0 0,0 1,0 0,1 1,-1 0,1 0,-1 1,1-1,0 2,1-1,-12 10,7-5,0 1,0 1,1 0,0 0,1 1,0 0,1 1,1 0,0 0,-8 21,7-8,0 1,2 0,1 0,2 0,0 1,2-1,1 1,1-1,2 0,0 1,2-1,1 0,1-1,1 1,1-2,2 1,19 33,-11-28</inkml:trace>
  <inkml:trace contextRef="#ctx0" brushRef="#br0" timeOffset="1">539 542,'-58'-4,"-36"-1,-14 0,-2 0,14 2,24 2</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18.653"/>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1,'4'20,"2"25,3 15,1 12,2 0,0 2,-3-9,-2-10,1-15,-1-14</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18.984"/>
    </inkml:context>
    <inkml:brush xml:id="br0">
      <inkml:brushProperty name="width" value="0.05" units="cm"/>
      <inkml:brushProperty name="height" value="0.05" units="cm"/>
      <inkml:brushProperty name="color" value="#AB008B"/>
      <inkml:brushProperty name="ignorePressure" value="1"/>
    </inkml:brush>
  </inkml:definitions>
  <inkml:trace contextRef="#ctx0" brushRef="#br0">831 16,'-21'-4,"-28"-2,-26 1,-25 5,-16 7,-10 1,1 5,4 3,23 0</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19.354"/>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52,'25'-8,"17"-3,4 0,8 3,3 2,0 2,-2 2,-5 1,-4 1,-9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16.990"/>
    </inkml:context>
    <inkml:brush xml:id="br0">
      <inkml:brushProperty name="width" value="0.05" units="cm"/>
      <inkml:brushProperty name="height" value="0.05" units="cm"/>
      <inkml:brushProperty name="color" value="#AB008B"/>
      <inkml:brushProperty name="ignorePressure" value="1"/>
    </inkml:brush>
  </inkml:definitions>
  <inkml:trace contextRef="#ctx0" brushRef="#br0">809 3,'-196'-2,"-203"4,395-1,0-1,0 0,0 1,0 0,0 0,0 0,0 1,1-1,-1 1,0 0,1 0,-1 0,1 1,0-1,0 1,0-1,0 1,0 0,1 1,-1-1,1 0,-3 5,-2 6,1 1,1-1,0 1,-5 24,4-13,-23 94,5 2,6 0,-5 198,23-316,-1 1,2 0,-1 0,0 0,1 0,0 0,0-1,1 1,-1 0,1-1,0 1,0-1,3 5,-3-6,1-1,0 1,0-1,0 1,0-1,0 0,0 0,1-1,-1 1,1-1,-1 1,1-1,-1 0,1-1,0 1,0 0,6-1,194 0,-104-3,373-33,-361 23,-106 13,38-7,-43 7,0-1,1 1,-1 0,0-1,0 1,1-1,-1 1,0-1,0 0,0 0,0 1,0-1,0 0,0 0,0 0,0 0,0 0,0 0,0 0,-1 0,1-1,0 1,-1 0,1 0,-1-1,1 0,-4-13</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19.75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1,'0'33,"0"28,0 11,0 7,0-3,0-9,0-13,0-14</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20.202"/>
    </inkml:context>
    <inkml:brush xml:id="br0">
      <inkml:brushProperty name="width" value="0.05" units="cm"/>
      <inkml:brushProperty name="height" value="0.05" units="cm"/>
      <inkml:brushProperty name="color" value="#AB008B"/>
      <inkml:brushProperty name="ignorePressure" value="1"/>
    </inkml:brush>
  </inkml:definitions>
  <inkml:trace contextRef="#ctx0" brushRef="#br0">346 1,'-18'54,"3"0,2 2,2-1,-3 62,11 319,3-87,0-339,-1-1,1 1,-2-1,0 0,0 0,0 0,-1 0,0 0,-1 0,-5 9,6-15,1 0,0 0,-1 0,0 0,0-1,1 1,-2-1,1 0,0 1,0-1,-1-1,1 1,-1 0,1-1,-1 0,0 0,1 0,-1 0,0-1,0 1,0-1,0 0,0 0,1-1,-1 1,0-1,-5-1,-4-1,1-1,0 0,0-1,0-1,0 0,-11-8,-24-17</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20.651"/>
    </inkml:context>
    <inkml:brush xml:id="br0">
      <inkml:brushProperty name="width" value="0.05" units="cm"/>
      <inkml:brushProperty name="height" value="0.05" units="cm"/>
      <inkml:brushProperty name="color" value="#AB008B"/>
      <inkml:brushProperty name="ignorePressure" value="1"/>
    </inkml:brush>
  </inkml:definitions>
  <inkml:trace contextRef="#ctx0" brushRef="#br0">329 1,'-28'-1,"0"3,0 0,0 2,1 0,-30 10,48-11,0 1,-1 0,2 0,-1 1,0 0,1 0,-14 12,18-13,0 1,0 0,0-1,0 1,1 1,-1-1,2 0,-1 1,0-1,1 1,0 0,1 0,-3 10,4-12,-1 0,1 1,0-1,0 0,0 1,1-1,0 0,-1 1,2-1,-1 0,0 0,1 0,0 0,0 0,0 0,0 0,0-1,1 1,0-1,4 5,6 3,0 0,1 0,1-2,15 9,-17-11,-1 0,0 1,-1 0,0 1,17 16,-25-21,0 0,-1 0,1 0,-1 0,1 1,-1-1,-1 1,1-1,-1 1,1 0,-1-1,-1 1,1 7,-1-9,0 0,0-1,-1 1,1 0,-1-1,1 1,-1 0,0-1,0 1,-1-1,1 0,0 1,-1-1,1 0,-1 0,0 1,0-2,0 1,0 0,0 0,0 0,0-1,-1 1,1-1,-3 1,-8 3,1-1,-1-1,0 0,0 0,0-2,0 1,0-2,0 0,-1 0,-17-4,-2-2</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20.98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1,'0'33,"0"19,0 10,0 2,0-10</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21.33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1 289,'1'9,"9"29,-10-37,0-1,1 1,-1 0,0 0,1-1,-1 1,1 0,-1 0,1-1,-1 1,1 0,-1-1,1 1,0-1,-1 1,1-1,0 1,0-1,-1 1,1-1,0 0,0 0,0 1,0-1,-1 0,1 0,0 0,0 0,0 0,0 0,0 0,-1 0,1 0,0 0,0 0,0-1,0 1,7-5,-1 0,1 0,-2 0,1-1,0 0,-1-1,0 1,-1-1,0 0,5-9,7-6,4-6,71-85,-77 96,2 1,0 0,1 1,23-15,-38 28,0 0,0 0,1 0,-1 1,0-1,1 1,-1 0,1 0,0 0,-1 1,1-1,0 1,-1 0,1 0,0 0,-1 0,5 1,-3 1,-1 0,1 0,-1 0,0 0,0 1,0 0,0 0,0 0,0 0,-1 0,0 1,6 7,10 16,-1 1,-1 0,-1 2,-1-1,-2 2,-2 0,13 50,-18-50</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21.68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194 17,'18'-5,"1"1,0 1,-1 0,1 2,22 0,-31 1,-1 1,1 0,-1 1,0-1,0 2,0-1,0 1,0 1,0-1,-1 2,0-1,10 7,-15-9,0 1,0-1,0 1,-1 0,1 0,-1 0,1 0,-1 0,0 1,0-1,0 0,-1 1,1 0,-1-1,0 1,0 0,0-1,-1 1,1 0,-1 0,0 0,0 0,0 0,-1 0,1-1,-1 1,0 0,0 0,0-1,-1 1,1 0,-3 4,-4 4,1 0,-1-1,-1 0,0 0,0-1,-1 0,-19 14,-18 10,-2-3,-84 40,17-9,115-62,-35 25,35-24,1-1,-1 1,0-1,1 1,-1 0,1-1,-1 1,1 0,-1 0,1-1,-1 1,1 0,0 0,-1 0,1-1,0 3,0-3,0 1,0 0,1-1,-1 1,0-1,1 1,-1-1,1 1,-1-1,0 0,1 1,-1-1,1 0,-1 1,1-1,0 0,-1 1,1-1,-1 0,1 0,-1 0,1 1,0-1,-1 0,1 0,0 0,-1 0,1 0,19 1,-1-1,0-1,0 0,0-1,0-2,22-5,-7 1,240-50,-201 40</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22.06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1,'13'20,"8"16,0 10,1 5,1-2,-3-5,-2-5,-3-15,-4-10</inkml:trace>
  <inkml:trace contextRef="#ctx0" brushRef="#br0" timeOffset="1">269 1,'17'25,"9"20,5 12,-3 7,-3 2,0-6,-1-13,-5-15</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22.417"/>
    </inkml:context>
    <inkml:brush xml:id="br0">
      <inkml:brushProperty name="width" value="0.05" units="cm"/>
      <inkml:brushProperty name="height" value="0.05" units="cm"/>
      <inkml:brushProperty name="color" value="#AB008B"/>
      <inkml:brushProperty name="ignorePressure" value="1"/>
    </inkml:brush>
  </inkml:definitions>
  <inkml:trace contextRef="#ctx0" brushRef="#br0">677 23,'-71'0,"-44"-5,-19 0,-3 0,13 1,28 1</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22.768"/>
    </inkml:context>
    <inkml:brush xml:id="br0">
      <inkml:brushProperty name="width" value="0.05" units="cm"/>
      <inkml:brushProperty name="height" value="0.05" units="cm"/>
      <inkml:brushProperty name="color" value="#AB008B"/>
      <inkml:brushProperty name="ignorePressure" value="1"/>
    </inkml:brush>
  </inkml:definitions>
  <inkml:trace contextRef="#ctx0" brushRef="#br0">821 225,'0'-1,"5"-14,-1-1,-1 1,0-1,1-23,-4 35,0 0,-1-1,1 1,-1 0,0-1,0 1,0 0,0 0,-1 0,0 0,0 0,0 0,0 0,-1 1,1-1,-1 1,0 0,0 0,0 0,0 0,-5-3,-1 1,0 0,0 0,-1 1,1 0,-1 1,0 0,0 1,0 0,0 0,0 1,-1 1,1-1,0 2,0-1,-1 2,-13 2,-7 4,0 0,1 2,0 2,-28 15,27-12,0 1,2 1,0 2,1 1,-41 38,58-47,1 0,0 0,1 1,1 0,0 1,0 0,1 0,1 1,0-1,1 1,0 1,1-1,1 1,0-1,-1 23,5-22,-1 1,2 0,0 0,1-1,0 1,2-1,-1 0,2 0,0 0,1-1,16 26,-10-21,0-1,1 0,1-1,1-1,0 0,1-2,33 23,-11-14</inkml:trace>
  <inkml:trace contextRef="#ctx0" brushRef="#br0" timeOffset="1">430 591,'-54'0,"-34"-4,-15-2,2 1,18 1</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23.120"/>
    </inkml:context>
    <inkml:brush xml:id="br0">
      <inkml:brushProperty name="width" value="0.05" units="cm"/>
      <inkml:brushProperty name="height" value="0.05" units="cm"/>
      <inkml:brushProperty name="color" value="#AB008B"/>
      <inkml:brushProperty name="ignorePressure" value="1"/>
    </inkml:brush>
  </inkml:definitions>
  <inkml:trace contextRef="#ctx0" brushRef="#br0">378 0,'12'33,"5"28,2 16,0 7,-5 2,-4-6,-4-12,-3-13,-2-16</inkml:trace>
  <inkml:trace contextRef="#ctx0" brushRef="#br0" timeOffset="1">719 122,'-62'-8,"-46"-3,-25 4,-14 13,0 8,26 3</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17.660"/>
    </inkml:context>
    <inkml:brush xml:id="br0">
      <inkml:brushProperty name="width" value="0.05" units="cm"/>
      <inkml:brushProperty name="height" value="0.05" units="cm"/>
      <inkml:brushProperty name="color" value="#AB008B"/>
      <inkml:brushProperty name="ignorePressure" value="1"/>
    </inkml:brush>
  </inkml:definitions>
  <inkml:trace contextRef="#ctx0" brushRef="#br0">745 0,'5'0,"4"0,-6 0,-13 0,-17 0,-20 0,-19 4,-15 2,-10-1,-2 4,2-1,8-1,15-2,14-1,20-2,17-1</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24.352"/>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0,'14'1,"-1"1,0 0,1 0,-1 2,0-1,-1 2,1 0,-1 0,0 1,0 1,0 0,-1 0,0 1,-1 1,18 17,-6-3,-1 2,-1 0,-1 1,-1 1,21 43,-25-43,-2 0,-1 0,-2 1,0 0,-2 1,-1 0,3 33,-8-47,-1 0,0 0,-1 0,-1-1,0 1,-1 0,0-1,-2 0,1 1,-2-2,0 1,0-1,-1 0,-1 0,-18 22,14-21,-1-1,0 0,-29 20,8-11</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24.925"/>
    </inkml:context>
    <inkml:brush xml:id="br0">
      <inkml:brushProperty name="width" value="0.05" units="cm"/>
      <inkml:brushProperty name="height" value="0.05" units="cm"/>
      <inkml:brushProperty name="color" value="#AB008B"/>
      <inkml:brushProperty name="ignorePressure" value="1"/>
    </inkml:brush>
  </inkml:definitions>
  <inkml:trace contextRef="#ctx0" brushRef="#br0">566 0,'-57'30,"1"1,-94 72,115-74,1 1,2 1,0 2,-46 65,66-80,0 1,1 0,1 0,1 1,1 1,1-1,1 1,-6 33,10-40,0 0,2 0,0 1,0-1,1 0,1 0,0 1,1-1,1-1,0 1,1 0,0-1,14 24,-4-14,1 0,2-1,0-1,1-1,31 27,-9-14,87 53,-92-66</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26.82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8,'0'0,"0"0,0-1,0 1,0 0,0 0,0 0,0-1,0 1,0 0,0 0,0 0,0-1,0 1,0 0,0 0,0-1,0 1,0 0,0 0,0 0,0-1,0 1,0 0,0 0,0 0,1-1,-1 1,0 0,0 0,0 0,0 0,0 0,1-1,-1 1,0 0,0 0,0 0,1 0,-1 0,0 0,0 0,0 0,1 0,-1 0,9 8,6 19,-8-2,-2 0,0 0,1 44,-6 83,-1-82,-9 61,5-75,4-53,1 0,0 1,0-1,0 1,0-1,0 1,1-1,-1 1,1-1,0 0,3 6,4 2</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28.63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25,'4'0,"6"0,5 0,8 0,4 0,7 0,5 0,4 0,4 0,1-4,-2-1,-6 0,-5 1,-4 1,-4 1,-2 1,-5 0</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28.998"/>
    </inkml:context>
    <inkml:brush xml:id="br0">
      <inkml:brushProperty name="width" value="0.05" units="cm"/>
      <inkml:brushProperty name="height" value="0.05" units="cm"/>
      <inkml:brushProperty name="color" value="#AB008B"/>
      <inkml:brushProperty name="ignorePressure" value="1"/>
    </inkml:brush>
  </inkml:definitions>
  <inkml:trace contextRef="#ctx0" brushRef="#br0">617 17,'-8'-3,"-1"0,1 0,-1 1,1 0,-1 0,0 1,0 1,1-1,-11 2,-8 1,-44 9,29-1,0 1,1 1,-44 21,66-24,1 0,0 1,0 1,1 1,0 0,1 1,1 1,-22 24,32-32,1-1,0 0,1 1,-1 0,1 0,1 0,-1 0,1 0,0 1,0-1,0 1,0 6,2-10,0 1,1-1,-1 1,1 0,-1-1,1 0,0 1,0-1,1 0,-1 1,1-1,-1 0,1 0,0 0,0 0,1-1,-1 1,1 0,-1-1,1 0,0 1,-1-1,7 3,8 4,1 0,0-2,0 0,0-1,1 0,0-2,23 3,16-1,64-1,-33-6,-10-4</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29.36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166 74,'-16'8,"0"1,1 0,1 2,-21 17,28-21,-1 0,1 1,1 0,-1 0,2 0,-1 1,1 0,0 0,-4 11,8-18,1 0,-1 1,0-1,1 1,-1 0,1-1,0 1,0 0,0-1,0 1,0-1,0 1,1 0,-1-1,1 1,0-1,0 1,0-1,0 0,0 1,2 1,0 0,0-1,0 0,0 0,1-1,-1 1,1 0,0-1,0 0,0 0,0 0,6 2,6 0,0 0,0-1,1-1,-1 0,28-2,-21 0,0-2,0-1,-1-1,31-10,-45 12,0 0,0-1,-1-1,1 1,-1-1,0-1,0 1,0-1,0 0,-1-1,0 0,0 0,-1 0,1 0,5-11,-9 14,0-1,-1 0,1 1,-1-1,0 0,0 0,0 0,0 0,-1 0,1 0,-1 0,0 0,-1 0,1 0,-1 0,1 0,-3-5,1 3,-1 0,0 0,0 1,-1-1,1 1,-1 0,0 0,-1 0,-9-8,0 2,-1 0,-1 1,1 1,-2 0,1 1,-30-9,32 12,0 2,0-1,0 2,-27-2,8 6</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29.700"/>
    </inkml:context>
    <inkml:brush xml:id="br0">
      <inkml:brushProperty name="width" value="0.05" units="cm"/>
      <inkml:brushProperty name="height" value="0.05" units="cm"/>
      <inkml:brushProperty name="color" value="#AB008B"/>
      <inkml:brushProperty name="ignorePressure" value="1"/>
    </inkml:brush>
  </inkml:definitions>
  <inkml:trace contextRef="#ctx0" brushRef="#br0">650 0,'-116'6,"-126"10,182-9,-113 27,167-32,1-1,-1 1,1 0,-1 0,1 1,0-1,-8 7,12-8,1-1,-1 1,0-1,1 1,-1 0,1-1,0 1,-1 0,1 0,-1-1,1 1,0 0,-1 0,1 0,0-1,0 1,0 0,0 0,0 0,0-1,0 1,0 1,1 0,-1 0,1 0,0-1,0 1,0-1,0 1,0 0,0-1,1 0,-1 1,0-1,1 0,-1 0,3 2,19 11,0-1,1 0,1-2,0-1,29 8,-4 0,6 1,-12-4,0 1,0 3,-2 1,46 29,-82-45,0 0,-1 1,1 0,7 9,-12-13,0 0,-1-1,1 1,0 0,-1 0,1 0,-1 0,1 0,-1 0,0 0,1 0,-1 0,0 0,1 0,-1 0,0 0,0 0,0 0,0 0,0 0,0 0,-1 0,1 0,0 0,0 0,-1 0,1 0,-1 0,1 0,-1 0,1 0,-1 0,1 0,-1 0,0 0,1-1,-1 1,0 0,-2 1,-2 1,-1 0,0 0,0 0,0 0,0-1,0 0,-1 0,-11 1,-58 3,69-6,-17 1,-1-2,1 0,-1-2,1-1,0 0,-35-13,7-4</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30.086"/>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56,'49'-15,"1"3,0 1,69-5,-100 15,0 1,1 1,-1 0,0 2,20 5,-28-5,1 0,-2 1,1 1,0 0,-1 0,0 1,0 0,-1 1,13 11,-17-13,0-1,-1 1,0 1,1-1,-1 1,-1-1,1 1,-1 0,0 0,-1 1,1-1,-1 1,-1-1,1 1,-1-1,0 1,-1 0,1 0,-1 0,-1-1,1 1,-1 0,0 0,-1-1,1 1,-1-1,-1 1,1-1,-1 0,0 0,-1 0,1 0,-1-1,-1 1,1-1,-7 7,-14 8,0-1,-2-1,0-1,0-1,-35 13,26-12,0 3,-45 30,73-44,1 0,0 0,0 1,-11 13,17-19,0 1,0-1,0 0,0 0,1 0,-1 0,0 1,1-1,-1 0,0 1,1-1,0 0,-1 1,1-1,0 1,0-1,0 1,0-1,0 0,0 1,0-1,0 1,1-1,-1 1,0-1,1 0,-1 1,1-1,0 0,-1 0,1 1,0-1,0 0,0 0,0 0,0 0,0 0,0 0,2 1,3 2,1 0,0-1,-1 0,1-1,0 1,0-1,1-1,8 2,63 2,-66-4,33-2,0-2,-1-2,89-20,-52 4</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30.50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0,'8'33,"3"20,4 13,3 3,3-5,2-10,-4-10,1-12,-4-16,-5-11</inkml:trace>
  <inkml:trace contextRef="#ctx0" brushRef="#br0" timeOffset="1">220 0,'29'33,"10"20,2 13,-6 7,-9 0,-4-8,-6-11,-7-11,-3-12</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30.838"/>
    </inkml:context>
    <inkml:brush xml:id="br0">
      <inkml:brushProperty name="width" value="0.05" units="cm"/>
      <inkml:brushProperty name="height" value="0.05" units="cm"/>
      <inkml:brushProperty name="color" value="#AB008B"/>
      <inkml:brushProperty name="ignorePressure" value="1"/>
    </inkml:brush>
  </inkml:definitions>
  <inkml:trace contextRef="#ctx0" brushRef="#br0">902 0,'-63'0,"-44"0,-26 0,-11 0,7 0,18 0,25 0,29 4,26 2</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19.824"/>
    </inkml:context>
    <inkml:brush xml:id="br0">
      <inkml:brushProperty name="width" value="0.05" units="cm"/>
      <inkml:brushProperty name="height" value="0.05" units="cm"/>
      <inkml:brushProperty name="color" value="#AB008B"/>
      <inkml:brushProperty name="ignorePressure" value="1"/>
    </inkml:brush>
  </inkml:definitions>
  <inkml:trace contextRef="#ctx0" brushRef="#br0">883 0,'-124'10,"27"0,-295-3,383-7,0 0,-1 1,1 0,0 1,0 0,-10 4,16-5,1 0,0 0,0 0,0 0,0 1,0-1,0 1,0-1,0 1,1 0,-1 0,1 0,-1 0,1 0,0 0,0 0,-1 0,2 1,-1-1,0 0,0 0,1 1,-1-1,1 1,0-1,0 1,0 3,6 83,-3-62,-1 0,-1-1,-3 33,-11 16,-37 120,9-43,28-95,-29 141,37-164,1 0,2 0,4 63,-1-95,-1 1,1-1,-1 1,1-1,0 0,0 1,0-1,0 0,0 1,1-1,-1 0,1 0,-1 0,1 0,0-1,0 1,0 0,0-1,0 1,0-1,0 0,0 0,1 1,-1-1,0-1,5 2,6 1,0 0,0-1,27 0,-15 0,165 7,366-28,-555 19,61-9,-57 8,-1-1,0 1,0-1,0 0,0 1,0-2,0 1,-1 0,1-1,-1 0,1 0,2-3,4-8</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31.181"/>
    </inkml:context>
    <inkml:brush xml:id="br0">
      <inkml:brushProperty name="width" value="0.05" units="cm"/>
      <inkml:brushProperty name="height" value="0.05" units="cm"/>
      <inkml:brushProperty name="color" value="#AB008B"/>
      <inkml:brushProperty name="ignorePressure" value="1"/>
    </inkml:brush>
  </inkml:definitions>
  <inkml:trace contextRef="#ctx0" brushRef="#br0">596 362,'25'-38,"26"-53,-45 80,-1 0,-1-1,0 0,0 0,-1 0,-1 0,0 0,-1-1,0-21,-1 30,0 0,-1 0,0 0,1 0,-1 0,-1 0,1 0,-1 1,1-1,-1 0,0 1,0-1,-1 1,1 0,-1 0,1 0,-1 0,0 0,0 1,0-1,-1 1,1 0,-1 0,1 0,-1 0,0 0,1 1,-1 0,0 0,0 0,0 0,0 1,0-1,0 1,0 0,0 0,0 0,0 1,0 0,0 0,0 0,0 0,0 0,1 1,-1-1,0 1,1 0,-1 0,1 1,0-1,0 1,0-1,0 1,-3 4,-6 7,1 1,0 0,1 1,1 0,0 0,1 1,-10 31,6-5,1 0,-6 50,8-17,2 1,4 0,9 96,-1-144,1-9</inkml:trace>
  <inkml:trace contextRef="#ctx0" brushRef="#br0" timeOffset="1">620 655,'-75'0,"-41"0,-13-4,7-6,20-5,27 0</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31.51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0,'16'25,"10"25,5 21,1 10,-1 4,-5 0,-7-6,-8-12,0-14,-3-15</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31.863"/>
    </inkml:context>
    <inkml:brush xml:id="br0">
      <inkml:brushProperty name="width" value="0.05" units="cm"/>
      <inkml:brushProperty name="height" value="0.05" units="cm"/>
      <inkml:brushProperty name="color" value="#AB008B"/>
      <inkml:brushProperty name="ignorePressure" value="1"/>
    </inkml:brush>
  </inkml:definitions>
  <inkml:trace contextRef="#ctx0" brushRef="#br0">948 30,'-54'-8,"-43"-3,-34 0,-23 11,-19 13,-10 14,27 1</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36.46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35,'14'-1,"1"-1,28-6,19-3,186 10,3-1,-224-2,-9-1</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37.083"/>
    </inkml:context>
    <inkml:brush xml:id="br0">
      <inkml:brushProperty name="width" value="0.05" units="cm"/>
      <inkml:brushProperty name="height" value="0.05" units="cm"/>
      <inkml:brushProperty name="color" value="#AB008B"/>
      <inkml:brushProperty name="ignorePressure" value="1"/>
    </inkml:brush>
  </inkml:definitions>
  <inkml:trace contextRef="#ctx0" brushRef="#br0">567 0,'-1'19,"-1"1,-6 27,-3 22,9-38,1 1,1-1,2 1,1-1,2 0,14 52,2-14,-3 1,9 78,-23-118,-2 0,-1 1,-1-1,-1 1,-2-1,-1 0,-13 47,12-62,-1-1,-1 0,0 0,0-1,-1 0,-1 0,0-1,-1 0,0-1,-1 0,-1-1,1 0,-1 0,-1-1,0-1,0 0,-21 8,17-8,0-2,-1 0,0-1,0 0,0-2,0 0,-1-1,0-1,1-1,-1 0,1-2,-1 0,1-1,-21-6,30 6,0 0,0-1,1 0,-1-1,1 0,0 0,0-1,0 0,1 0,0-1,-10-12,15 16,0 0,-1 0,1 0,1 0,-1 0,0-1,1 1,-1-1,1 1,0-1,0 0,1 1,-1-1,1 0,0 1,0-1,0 0,0 1,1-1,-1 0,1 1,0-1,0 0,0 1,1-1,-1 1,1 0,0-1,0 1,0 0,0 0,0 0,4-2,31-27,6 5</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38.93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109 146,'0'-5,"0"-1,1 0,-1 0,1 1,0-1,1 1,0-1,0 1,0-1,0 1,1 0,0 0,0 0,7-8,-7 10,0 0,0 0,0 0,1 1,0-1,-1 1,1 0,0 0,0 0,0 1,0-1,1 1,-1 0,0 0,1 1,-1-1,0 1,1 0,-1 0,6 1,1 0,0 1,0 0,21 7,-32-9,0 0,0 0,0 0,0 0,0 0,0 0,0 0,0 0,0 0,-1 0,1 0,0 0,0 0,0 0,0 0,0 0,0 0,0 0,0 1,0-1,0 0,0 0,0 0,-1 0,1 0,0 0,0 0,0 0,0 0,0 0,0 0,0 1,0-1,0 0,0 0,0 0,0 0,0 0,0 0,0 0,0 0,0 0,0 0,0 1,0-1,0 0,0 0,0 0,0 0,0 0,0 0,0 0,1 0,-1 0,0 0,0 0,0 1,-17 2,-19-1,9-8,27 6,0 0,-1 0,1 0,-1 0,1 0,0-1,-1 1,1 0,0 0,-1 0,1 0,0-1,0 1,-1 0,1 0,0-1,-1 1,1 0,0 0,0-1,0 1,-1 0,1-1,0 1,0 0,0-1,0 1,0 0,-1-1,1 1,0 0,0-1,0 1,0-1,0 1,0 0,0-1,0 1,0 0,1-1,-1 1,0 0,0-1,0 1,0 0,0-1,1 1,-1 0,0-1,0 1,1 0,-1-1,0 1,0 0,1 0,-1-1,0 1,1 0,-1 0,0 0,1 0,-1-1,0 1,1 0,-1 0,0 0,1 0,-1 0,9-4,-1 1,1-1,0 2,0-1,0 1,0 1,15-1,-2-1,-22 3,0 0,0 0,0 0,0 0,0 0,0 0,0-1,0 1,0 0,0 0,0 0,0 0,0 0,0 0,0 0,0 0,-15 0,-27 3,12 3,0 1,-38 14,58-17,0 0,-1 1,2 0,-1 1,1 0,0 0,0 1,0 0,-14 16,22-21,0-1,0 1,-1-1,1 1,0 0,1-1,-1 1,0 0,0 0,1-1,-1 1,1 0,0 0,-1 0,1 0,0 0,0 0,0 0,0 0,1-1,-1 1,0 0,1 0,-1 0,1 0,0-1,0 1,0 0,0 0,0-1,0 1,0-1,0 1,0-1,1 1,-1-1,1 0,-1 0,1 0,-1 0,3 1,8 6,0-1,1-1,0 0,19 5,-27-9,62 20,-30-12,67 30,-95-36,-1 1,1 0,-1 0,0 1,0 0,0 0,-1 1,0 0,0 0,-1 1,0-1,7 12,-11-15,0-1,-1 1,1-1,-1 1,1 0,-1 0,0-1,-1 1,1 0,-1 0,1 0,-1 0,0 0,-1 0,1 0,-1-1,1 1,-1 0,0 0,-1 0,1-1,-3 6,0-4,0 0,0 0,0-1,0 1,-1-1,0 0,0 0,0 0,0-1,0 0,-1 0,1 0,-10 2,-10 3,-1-1,1-1,-1-1,0-1,-1-1,1-2,0-1,-53-6,75 6,0 0,0-1,1 0,-1 0,0 0,0-1,1 1,-1-1,1 0,-1 0,1 0,0 0,0-1,0 1,0-1,0 0,0 0,1 0,-1 0,-2-6,-2-10</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39.26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0,'0'25,"4"13,6 7,5 1,8-3,5-10,-3-10</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39.62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1 151,'3'30,"10"48,-12-74,0 1,0-1,1 0,0 1,0-1,0 0,0 0,0-1,1 1,0 0,0-1,0 1,5 4,-6-7,0 0,0 0,0-1,0 1,0 0,0-1,0 1,0-1,0 0,0 0,0 0,0 0,1 0,-1 0,0 0,0 0,0-1,0 0,0 1,0-1,0 0,0 0,0 0,-1 0,1 0,0 0,1-2,6-3,-1-1,0-1,13-15,30-40,-28 33,1 0,1 2,30-25,-47 46,1 0,1 1,-1-1,1 2,0-1,0 2,1-1,0 1,0 1,0 0,0 0,0 1,0 1,17-1,-19 3,1 0,-1 0,0 1,1 1,-1-1,0 1,-1 1,1 0,0 0,-1 1,0 0,0 0,-1 0,1 1,-1 1,0-1,-1 1,9 12,-3-4,-1 1,-1 0,-1 1,0 0,-1 0,-1 1,0 0,4 22,-4-2</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40.118"/>
    </inkml:context>
    <inkml:brush xml:id="br0">
      <inkml:brushProperty name="width" value="0.05" units="cm"/>
      <inkml:brushProperty name="height" value="0.05" units="cm"/>
      <inkml:brushProperty name="color" value="#AB008B"/>
      <inkml:brushProperty name="ignorePressure" value="1"/>
    </inkml:brush>
  </inkml:definitions>
  <inkml:trace contextRef="#ctx0" brushRef="#br0">2 119,'7'-10,"1"1,0-1,1 2,0-1,1 1,0 0,0 1,0 0,1 1,0 0,0 1,1 0,-1 0,1 1,0 1,0 0,1 1,-1 0,1 1,-1 0,14 2,-21-1,-1 0,0 1,0 0,0 0,0 0,0 0,0 1,0 0,0 0,-1 0,1 0,-1 0,1 1,-1-1,0 1,0 0,3 4,-2-3,-1 1,0 0,0 1,-1-1,1 0,-1 1,0 0,-1-1,1 1,-1 0,0 7,0-3,-1 1,0 0,-1-1,0 1,0-1,-1 1,-1-1,0 0,0 1,-1-2,0 1,-1 0,-8 12,4-10,-2 0,1 0,-1-1,-1-1,-19 14,-69 37,14-10,81-48,1 0,0 0,0 1,0 0,1-1,-7 9,9-11,1 0,-1 0,1-1,-1 1,1 0,0 0,-1 0,1 0,0 0,0 0,-1 0,1-1,0 1,0 0,0 0,0 0,0 0,0 0,1 0,-1 0,0 0,0 0,1 0,-1 0,0-1,1 1,-1 0,1 0,-1 0,1-1,0 1,-1 0,1-1,0 1,-1 0,1-1,0 1,0-1,-1 1,1-1,0 1,0-1,0 0,1 1,11 4,0 0,1-1,0 0,0-1,15 1,76 3,-80-6,180 2,-167-5,0-1,0-2,48-13,-36 2</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40.469"/>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1,'4'33,"6"23,5 16,4 2,3-2,-2-9,0-16,-4-15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21.09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1131 76,'2'-1,"-1"1,0-1,0 1,0-1,1 0,-1 0,0 1,0-1,0 0,0 0,-1 0,1 0,0 0,0 0,-1 0,1 0,1-3,-2 3,0 0,0 1,0-1,0 0,0 0,-1 1,1-1,0 0,0 0,0 1,-1-1,1 0,0 1,-1-1,1 0,-1 1,1-1,-1 0,1 1,-1-1,1 1,-2-1,-2-2,0 0,-1 0,1 0,-1 1,0 0,0 0,-8-2,-10-2,-1 1,0 2,0 0,0 1,0 1,0 2,-1 0,1 2,0 0,-30 9,40-8,1 0,0 1,0 1,1 0,-1 0,1 1,1 1,-1 0,1 0,1 1,-1 1,2 0,-1 0,1 1,1 0,0 0,1 1,0 0,-7 18,9-17,1 1,0 0,1 0,0 0,1 0,1 1,0-1,1 0,1 1,0-1,1 1,5 21,6 6,1-1,37 70,-34-78,-2 1,-1 0,-1 1,12 57,6 245,-17-135,-9-143,-2 92,-5-126,-1 0,-1 0,-1 0,-1 0,-1-1,-13 30,9-30,-1-1,-1 0,-1-1,-1 0,-1-2,0 0,-2 0,0-2,-34 27,34-32,0-1,-1-1,0 0,-1-1,0-1,-1-1,0-1,0-1,-1-1,1-1,-40 3,49-7,0 1,0-2,0 0,-1 0,1-2,1 1,-1-1,0-1,1 0,-1-1,1 0,0 0,-10-8,13 7,0 0,0-1,1 0,0 0,1-1,-1 1,1-1,1-1,-1 1,2-1,-1 0,1 0,0-1,1 1,0-1,-1-11,2 13,0-1,1 1,0-1,1 0,0 1,0-1,1 1,0-1,0 1,1-1,1 1,-1 0,1 0,4-8,10-12</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40.801"/>
    </inkml:context>
    <inkml:brush xml:id="br0">
      <inkml:brushProperty name="width" value="0.05" units="cm"/>
      <inkml:brushProperty name="height" value="0.05" units="cm"/>
      <inkml:brushProperty name="color" value="#AB008B"/>
      <inkml:brushProperty name="ignorePressure" value="1"/>
    </inkml:brush>
  </inkml:definitions>
  <inkml:trace contextRef="#ctx0" brushRef="#br0">361 72,'9'25,"6"21,1 15,-3 5,2 0,-3-7,1-14,3-14,2-13,-1-9</inkml:trace>
  <inkml:trace contextRef="#ctx0" brushRef="#br0" timeOffset="1">825 49,'-75'-9,"-45"-2,-23 1,0 1,16 3,26 2,30 6,27 3</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41.132"/>
    </inkml:context>
    <inkml:brush xml:id="br0">
      <inkml:brushProperty name="width" value="0.05" units="cm"/>
      <inkml:brushProperty name="height" value="0.05" units="cm"/>
      <inkml:brushProperty name="color" value="#AB008B"/>
      <inkml:brushProperty name="ignorePressure" value="1"/>
    </inkml:brush>
  </inkml:definitions>
  <inkml:trace contextRef="#ctx0" brushRef="#br0">254 238,'7'-9,"10"-17,23-45,-37 65,0 0,0 0,-1-1,0 1,0-1,0 0,-1 0,0 1,-1-1,1 0,-1 0,-1 0,-1-10,2 16,0-1,0 1,-1 0,1-1,-1 1,1 0,-1-1,0 1,1 0,-1 0,0 0,0-1,0 1,0 0,0 0,0 0,0 1,0-1,-1 0,1 0,0 1,0-1,-1 0,1 1,0-1,-1 1,1 0,0-1,-1 1,1 0,-1 0,1 0,-1 0,1 0,0 0,-1 0,1 1,-1-1,-1 1,-3 1,0 1,0-1,1 1,-1 0,1 0,0 1,0-1,-6 7,-8 10,0 1,1 1,1 0,1 2,2 0,-20 41,16-24,2 2,1 0,-11 60,6 17,18-104,1 0,1 1,0-1,1 0,4 21,6-8,1-10</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41.481"/>
    </inkml:context>
    <inkml:brush xml:id="br0">
      <inkml:brushProperty name="width" value="0.05" units="cm"/>
      <inkml:brushProperty name="height" value="0.05" units="cm"/>
      <inkml:brushProperty name="color" value="#AB008B"/>
      <inkml:brushProperty name="ignorePressure" value="1"/>
    </inkml:brush>
  </inkml:definitions>
  <inkml:trace contextRef="#ctx0" brushRef="#br0">457 514,'-58'4,"-31"1,-10 1,9-6,19-7,22-2</inkml:trace>
  <inkml:trace contextRef="#ctx0" brushRef="#br0" timeOffset="1">849 1,'0'29,"0"26,0 17,0 11,0 6,0-5,0-8,8-13,11-22,3-17</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41.815"/>
    </inkml:context>
    <inkml:brush xml:id="br0">
      <inkml:brushProperty name="width" value="0.05" units="cm"/>
      <inkml:brushProperty name="height" value="0.05" units="cm"/>
      <inkml:brushProperty name="color" value="#AB008B"/>
      <inkml:brushProperty name="ignorePressure" value="1"/>
    </inkml:brush>
  </inkml:definitions>
  <inkml:trace contextRef="#ctx0" brushRef="#br0">712 25,'-66'0,"-43"-4,-20-2,-4 1,16 1,24 1,28 1</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42.15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0,'54'21,"34"15,15 14,-2 11,-10 7,-11 10,-17 7,-18 14,-16 16,-23 12,-32 15,-37 7,-40 8,-37 2,6-26</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47.396"/>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51,'4'-5,"6"0,5-1,4 2,3 1,7-3,6-1,9 2,11 1,7 1,6 1,0 2,-3-1,-9 2,-14-1</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48.003"/>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0,'8'0,"7"0,10 0,8 0,11 0,11 0,4 0,9 0,5 0,-1 0,-5 0,-6 0,-8 0,-10 0,-12 0</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50.433"/>
    </inkml:context>
    <inkml:brush xml:id="br0">
      <inkml:brushProperty name="width" value="0.05" units="cm"/>
      <inkml:brushProperty name="height" value="0.05" units="cm"/>
      <inkml:brushProperty name="color" value="#AB008B"/>
      <inkml:brushProperty name="ignorePressure" value="1"/>
    </inkml:brush>
  </inkml:definitions>
  <inkml:trace contextRef="#ctx0" brushRef="#br0">645 0,'-243'64,"197"-49,0 3,1 1,-45 27,77-38,0 1,0 0,1 1,0 0,1 1,0 0,1 1,0 0,1 0,0 1,1 0,-11 24,14-24,1-1,0 1,1 0,0 0,1 0,0 1,1-1,1 0,0 0,1 1,0-1,1 0,0 0,2 0,4 14,-1-9,1-1,1 0,1 0,0-1,2-1,-1 1,2-2,0 0,1 0,0-1,29 19,6 1,1-3,82 37,-81-44</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50.784"/>
    </inkml:context>
    <inkml:brush xml:id="br0">
      <inkml:brushProperty name="width" value="0.05" units="cm"/>
      <inkml:brushProperty name="height" value="0.05" units="cm"/>
      <inkml:brushProperty name="color" value="#AB008B"/>
      <inkml:brushProperty name="ignorePressure" value="1"/>
    </inkml:brush>
  </inkml:definitions>
  <inkml:trace contextRef="#ctx0" brushRef="#br0">50 0,'0'21,"-4"19,-2 15,1 11,-3 7,-1-1,2-9,2-10,1-11,2-8,6-9,1-10</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51.58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52,'8'0,"15"0,13 0,12 0,14-5,10 0,9 0,-1-4,-2 1,-6 1,-11 1,-11 3,-11 1,-7 1,-1 1,-2 0,-5 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23.157"/>
    </inkml:context>
    <inkml:brush xml:id="br0">
      <inkml:brushProperty name="width" value="0.05" units="cm"/>
      <inkml:brushProperty name="height" value="0.05" units="cm"/>
      <inkml:brushProperty name="color" value="#AB008B"/>
      <inkml:brushProperty name="ignorePressure" value="1"/>
    </inkml:brush>
  </inkml:definitions>
  <inkml:trace contextRef="#ctx0" brushRef="#br0">3 0,'0'0,"1"0,0 1,0-1,0 0,-1 1,1-1,0 1,0-1,-1 1,1-1,0 1,-1-1,1 1,0 0,-1-1,1 1,-1 0,1-1,-1 1,0 0,1 0,-1-1,0 1,1 0,-1 0,0 0,0 0,0 0,0-1,0 1,0 0,0 0,0 0,0 0,0 1,-5 39,4-32,-9 132,9 151,3-138,-2-45,2-106,3-10,11-24,-5 10,12-18,3 1,0 1,3 1,1 2,56-51,-78 78,0 1,1 0,-1 0,1 1,1 0,-1 1,1 0,10-3,-16 6,1 0,0 0,0 0,0 1,0 0,0 0,0 0,0 1,0-1,0 1,-1 0,1 1,0-1,0 1,-1 0,1 0,-1 1,7 4,3 4,0 0,-1 1,0 1,-1 0,0 1,-1 0,13 23,-7-6,-2 0,22 62,-33-83,-1 0,1 0,1 0,6 9,-10-17,0 0,1 0,-1 0,1 0,0 0,-1-1,1 1,0 0,0-1,0 1,0-1,0 0,1 0,-1 0,0 0,0 0,1 0,-1-1,1 1,-1-1,1 1,-1-1,4 0,8-3</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52.264"/>
    </inkml:context>
    <inkml:brush xml:id="br0">
      <inkml:brushProperty name="width" value="0.05" units="cm"/>
      <inkml:brushProperty name="height" value="0.05" units="cm"/>
      <inkml:brushProperty name="color" value="#AB008B"/>
      <inkml:brushProperty name="ignorePressure" value="1"/>
    </inkml:brush>
  </inkml:definitions>
  <inkml:trace contextRef="#ctx0" brushRef="#br0">745 0,'-50'3,"1"1,-1 3,1 2,1 2,0 2,0 3,2 1,0 2,-61 36,81-40,0 1,2 1,-27 24,43-35,1 1,1-1,-1 2,1-1,1 1,-1 0,1 0,1 0,-1 1,2 0,-1 0,1 0,0 0,-1 10,4-16,-1 1,1-1,0 0,0 1,1-1,-1 0,1 0,-1 0,1 1,0-1,0 0,0 0,1 0,-1 0,1 0,0-1,0 1,0 0,0-1,0 0,0 1,1-1,-1 0,1 0,-1 0,5 2,4 2,1-1,0 0,1 0,-1-1,19 3,28 4,71 3,-33-7</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52.648"/>
    </inkml:context>
    <inkml:brush xml:id="br0">
      <inkml:brushProperty name="width" value="0.05" units="cm"/>
      <inkml:brushProperty name="height" value="0.05" units="cm"/>
      <inkml:brushProperty name="color" value="#AB008B"/>
      <inkml:brushProperty name="ignorePressure" value="1"/>
    </inkml:brush>
  </inkml:definitions>
  <inkml:trace contextRef="#ctx0" brushRef="#br0">313 34,'-31'4,"0"1,1 1,-38 14,56-15,-1 0,1 0,0 1,0 0,1 1,-1 1,2 0,-1 0,-18 20,27-27,1 1,-1 0,0 0,1 1,-1-1,1 0,0 0,-1 1,1-1,0 1,1-1,-1 1,0 0,1-1,0 1,-1-1,1 1,0 0,0-1,0 1,2 4,-1-4,1 0,-1 0,1 0,0 0,0 0,0-1,0 1,1-1,-1 0,1 1,-1-1,1 0,0-1,5 4,9 2,-1 0,1-1,1-1,-1 0,23 2,21 2,0-4,65-1,-94-5,-1-1,1-1,-1-2,0-2,55-18,-75 21,-1-1,0 0,0 0,0-1,-1-1,0 0,0 0,0 0,10-13,-17 17,0 1,0-1,0 1,0-1,-1 0,1 0,-1 0,0 0,0 0,0 0,0 0,0 0,-1 0,1-1,-1 1,0 0,0 0,0 0,-1-1,1 1,-1 0,1 0,-1 0,0 0,0 0,-1 0,1 0,-1 0,1 0,-1 1,0-1,0 0,0 1,0 0,-1-1,-3-2,-3-2,-1 0,1 0,-1 1,0 1,-1 0,0 0,1 1,-2 0,1 1,-18-3,-16-1,-60-1,90 7,-57-4,-1 4,-95 10,130-2</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52.982"/>
    </inkml:context>
    <inkml:brush xml:id="br0">
      <inkml:brushProperty name="width" value="0.05" units="cm"/>
      <inkml:brushProperty name="height" value="0.05" units="cm"/>
      <inkml:brushProperty name="color" value="#AB008B"/>
      <inkml:brushProperty name="ignorePressure" value="1"/>
    </inkml:brush>
  </inkml:definitions>
  <inkml:trace contextRef="#ctx0" brushRef="#br0">491 1,'-107'7,"5"0,-114 21,206-26,1 0,-1 1,-14 6,11 2,15-2,0-7,1 0,-1 0,1-1,-1 1,1-1,-1 1,1-1,4 1,54 17,122 21,-123-29,-1 1,93 34,-139-41,0 1,0 0,-1 1,19 14,-28-19,0 1,-1-1,1 1,0 0,-1 0,0 0,0 0,0 0,3 6,-4-7,-1 0,1 0,-1 0,1 0,-1 0,0 0,0 0,0 0,0 1,0-1,-1 0,1 0,0 0,-1 0,0-1,1 1,-1 0,0 0,-1 2,-3 2,1 0,-1-1,0 1,-1-1,0 0,1-1,-1 1,-1-1,1 0,-1-1,1 0,-1 0,0 0,-14 3,-12 2,-63 8,94-16,-44 6,1-3,-82-5,76-4</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53.419"/>
    </inkml:context>
    <inkml:brush xml:id="br0">
      <inkml:brushProperty name="width" value="0.05" units="cm"/>
      <inkml:brushProperty name="height" value="0.05" units="cm"/>
      <inkml:brushProperty name="color" value="#AB008B"/>
      <inkml:brushProperty name="ignorePressure" value="1"/>
    </inkml:brush>
  </inkml:definitions>
  <inkml:trace contextRef="#ctx0" brushRef="#br0">63 112,'29'-17,"0"2,2 0,-1 3,2 0,61-13,-66 19,0 2,1 1,0 1,-1 1,1 2,0 1,37 6,-55-5,1 0,-1 0,0 1,0 0,0 1,-1 0,0 0,0 1,0 0,10 10,-16-13,-1-1,1 1,-1-1,0 1,0 0,0 0,0 0,0 0,-1 0,0 0,1 1,-1-1,0 0,-1 1,1-1,0 1,-1-1,0 1,0-1,0 1,0-1,-1 1,1-1,-1 1,0-1,0 0,0 1,0-1,-1 0,1 0,-1 0,0 0,0 0,0 0,-3 3,-4 4,0-1,-1 1,0-2,-1 1,1-2,-2 1,-22 10,-94 35,92-40,-128 44,-58 24,193-66,29-15,0 0,-1 1,1-1,0 0,0 0,0 0,-1 1,1-1,0 0,0 0,0 1,0-1,0 0,-1 0,1 1,0-1,0 0,0 1,0-1,0 0,0 0,0 1,0-1,0 0,0 1,0-1,0 0,0 1,0-1,0 0,1 0,-1 1,0-1,0 0,0 0,0 1,0-1,1 0,-1 0,0 1,0-1,0 0,1 0,-1 0,0 0,0 1,1-1,-1 0,0 0,0 0,1 0,-1 0,0 0,1 0,-1 0,0 0,0 1,1-1,-1 0,0-1,1 1,22 5,288-1,-197-6,-63 1,130-5,-132 1</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53.76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1,'0'25,"0"16,0 10,4 0,1-4,0-7,4-5,-1-9</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54.103"/>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1,'4'29,"2"22,-1 15,-1 9,-1-1,3-4,5-10,0-10,-2-15</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54.455"/>
    </inkml:context>
    <inkml:brush xml:id="br0">
      <inkml:brushProperty name="width" value="0.05" units="cm"/>
      <inkml:brushProperty name="height" value="0.05" units="cm"/>
      <inkml:brushProperty name="color" value="#AB008B"/>
      <inkml:brushProperty name="ignorePressure" value="1"/>
    </inkml:brush>
  </inkml:definitions>
  <inkml:trace contextRef="#ctx0" brushRef="#br0">1623 1,'-75'0,"-58"0,-39 0,-32 4,-15 1,1 1,17 2,30 1,36 2,41 0</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56.320"/>
    </inkml:context>
    <inkml:brush xml:id="br0">
      <inkml:brushProperty name="width" value="0.05" units="cm"/>
      <inkml:brushProperty name="height" value="0.05" units="cm"/>
      <inkml:brushProperty name="color" value="#AB008B"/>
      <inkml:brushProperty name="ignorePressure" value="1"/>
    </inkml:brush>
  </inkml:definitions>
  <inkml:trace contextRef="#ctx0" brushRef="#br0">470 107,'1'-1,"1"-1,-1 1,1-1,-1 1,0-1,0 0,0 1,1-1,-2 0,1 0,0 0,0 0,0 0,-1 1,1-1,-1 0,0-1,0 1,1 0,-1 0,-1 0,1-3,-1 3,0 0,0-1,0 1,-1 0,1 0,0 1,-1-1,0 0,1 0,-1 1,0-1,0 1,0-1,0 1,0 0,0 0,0 0,0 0,-4-1,-21-6,0 2,-1 1,1 1,-1 1,0 1,0 2,-55 6,76-5,0 1,0-1,0 1,0 1,0-1,0 1,1 1,0-1,-1 1,1 0,1 0,-1 1,1-1,-1 1,1 1,1-1,-1 1,1 0,0 0,0 0,1 0,0 1,0-1,-4 13,-1 10,1 0,1 1,1-1,0 49,1-22,4 1,1-1,19 112,-9-124</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56.653"/>
    </inkml:context>
    <inkml:brush xml:id="br0">
      <inkml:brushProperty name="width" value="0.05" units="cm"/>
      <inkml:brushProperty name="height" value="0.05" units="cm"/>
      <inkml:brushProperty name="color" value="#AB008B"/>
      <inkml:brushProperty name="ignorePressure" value="1"/>
    </inkml:brush>
  </inkml:definitions>
  <inkml:trace contextRef="#ctx0" brushRef="#br0">473 0,'-67'0,"-38"0,-10 0,11 0,23 0</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57.00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1,'4'0,"6"13,5 16,8 15,5 14,1 9,1 5,-6-1,-2-9,-5-10,-6-14</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23.577"/>
    </inkml:context>
    <inkml:brush xml:id="br0">
      <inkml:brushProperty name="width" value="0.05" units="cm"/>
      <inkml:brushProperty name="height" value="0.05" units="cm"/>
      <inkml:brushProperty name="color" value="#AB008B"/>
      <inkml:brushProperty name="ignorePressure" value="1"/>
    </inkml:brush>
  </inkml:definitions>
  <inkml:trace contextRef="#ctx0" brushRef="#br0">322 1,'-110'85,"87"-63,1 1,0 1,2 1,1 0,-25 47,34-53,1 0,0 1,2 0,1 0,0 1,1-1,1 1,2 0,-2 33,5-46,-1 0,1 0,0 0,1 0,0 0,0 0,1 0,0-1,0 1,1-1,0 0,0 0,0 0,1-1,0 1,1-1,-1 0,1-1,0 1,1-1,-1-1,1 1,0-1,11 5,6 2,1-2,-1-1,1-1,1-1,-1-1,35 2,4-2</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57.33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1066 0,'-58'4,"-44"2,-30 3,-17 5,-4 4,7-1,16 1,18-3,28-4</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59.050"/>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25,'2'-2,"1"0,-1 0,1-1,0 1,-1 1,1-1,0 0,0 1,0 0,0-1,1 1,-1 0,0 1,0-1,1 0,-1 1,4 0,-2 0,1 1,-1 0,1 0,-1 0,0 1,0 0,0 0,0 0,8 5,5 6,0 0,-1 2,0-1,15 20,-32-34,29 32,-1 1,-1 1,-3 1,0 1,-3 1,-1 1,-1 1,-3 1,-1 0,-2 1,-1 1,-3-1,-1 2,3 62,-10-73,0 0,-3 0,-4 32,3-48,0 0,-2 0,0 0,0 0,-1-1,-1 0,-15 23,21-36,0 0,1-1,-1 1,0-1,0 1,0-1,1 0,-1 0,0 1,-1-1,1 0,0 0,0 0,0 0,-1 0,1 0,0-1,-1 1,1 0,-1-1,1 1,-1-1,1 1,-3-1,-5-6</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4:59.697"/>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74,'13'-10,"1"2,0-1,0 2,1 0,0 1,1 0,-1 2,1-1,0 2,18-2,-5 2,0 2,0 1,35 5,-50-3,-1 0,1 1,0 0,-1 1,0 1,0 0,0 1,22 14,-32-18,0 0,0 0,0 0,0 1,0-1,-1 1,1 0,-1 0,0 0,0 0,0 0,0 0,0 0,-1 1,0-1,1 1,-1-1,0 1,-1 0,1-1,-1 1,1 0,-1-1,0 1,-1 0,0 4,-1-1,0 0,-1-1,1 1,-2-1,1 0,-1 0,0 0,0 0,0-1,-1 1,0-1,-10 8,-29 21,-2-2,-1-2,-88 41,131-70,0 1,1 0,-1 0,0 0,1 1,0-1,-1 1,-4 5,8-8,0 1,0-1,-1 0,1 0,0 1,0-1,0 0,0 1,0-1,0 0,0 1,0-1,0 0,0 1,0-1,0 0,0 0,0 1,0-1,0 0,0 1,0-1,0 0,0 1,1-1,-1 0,0 0,0 1,0-1,0 0,1 0,-1 1,0-1,0 0,1 0,-1 0,1 1,25 6,27-5,1-2,75-10,-23 1,238 1,-323 8</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00.866"/>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51,'58'-8,"28"-3,7 0,-4 3,-4 2,-9 2,-13 2,-8 1,-15 5,-13 2</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01.201"/>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1,'0'24,"0"18,0 13,5 6,0-3,5-4,8-6,5-12,0-11</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03.513"/>
    </inkml:context>
    <inkml:brush xml:id="br0">
      <inkml:brushProperty name="width" value="0.05" units="cm"/>
      <inkml:brushProperty name="height" value="0.05" units="cm"/>
      <inkml:brushProperty name="color" value="#AB008B"/>
      <inkml:brushProperty name="ignorePressure" value="1"/>
    </inkml:brush>
  </inkml:definitions>
  <inkml:trace contextRef="#ctx0" brushRef="#br0">540 76,'-9'-8,"-1"0,0 1,-1 0,1 1,-1 0,0 0,-1 2,1-1,-1 1,0 1,0 0,0 1,-17-1,-4 0,0 2,0 2,-59 8,74-7,-1 0,0 1,0 0,0 2,0 0,-34 15,52-20,0 0,1 0,-1 1,1-1,-1 0,1 0,-1 1,1-1,-1 0,1 1,0-1,-1 1,1-1,-1 0,1 1,0-1,-1 1,1-1,0 1,0-1,-1 1,1-1,0 1,0 0,0-1,0 1,-1-1,1 1,0-1,0 1,0 0,0-1,0 1,1-1,-1 1,0-1,0 1,0 0,0-1,1 1,-1-1,0 1,1-1,-1 1,0-1,1 0,-1 1,0-1,1 1,-1-1,1 0,-1 1,1-1,-1 0,1 1,-1-1,1 0,-1 0,2 1,36 15,-37-16,57 15,65 10,-82-19,0 1,0 3,-1 1,65 28,-96-34,0 0,0 1,-1 0,0 0,0 1,-1 0,1 1,-1-1,-1 1,0 0,0 1,0 0,-1 0,-1 0,6 14,-8-16,0 0,0 0,0 0,-1 0,0 0,-1 1,0-1,0 0,0 0,-1 1,0-1,0 0,-1 0,0 0,0 0,-1 0,0-1,0 1,0-1,-1 0,0 0,-7 9,2-6,0-1,-1 0,0 0,0-1,0 0,-1-1,0 0,0-1,-1 0,1-1,-14 3,10-3,0-1,0 0,0-1,0-1,0 0,0-1,0-1,-27-4,35 3,0 0,1 0,0-1,0 0,0 0,0 0,0-1,1 0,-1 0,1 0,0-1,0 0,1 0,-6-8,-6-11</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03.851"/>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1,'4'29,"2"22,-1 10,0 0,-2-3,-1-7,-1-12</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04.233"/>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1 216,'18'46,"-16"-38,0 0,1-1,0 1,1-1,-1 1,2-1,-1-1,1 1,8 9,-13-16,1 1,0 0,0-1,0 0,0 1,1-1,-1 1,0-1,0 0,0 0,0 0,0 0,0 0,0 0,0 0,1 0,-1 0,0 0,0-1,0 1,0 0,0-1,0 1,0-1,0 1,0-1,0 0,0 1,0-1,-1 0,1 1,0-1,1-1,26-33,-26 31,30-43,-8 10,1 1,52-56,-68 84,-1 0,1 0,0 1,1 0,0 0,0 1,0 0,1 1,0 0,0 1,0 0,1 1,-1 0,1 1,13-1,-17 3,0 0,-1 0,1 1,0 0,0 1,0 0,-1 0,1 0,-1 1,1 1,11 6,-9-3,1 0,-1 1,-1 1,1-1,-1 2,12 16,-3 0,-2 1,0 0,-2 1,-2 1,11 32,-13-29,0 0,7 57,-14-57</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08.905"/>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0 226,'9'-17,"0"1,1 0,1 1,0 1,1-1,1 2,0 0,1 0,0 1,1 1,19-11,-21 14,0 2,1-1,0 2,0 0,0 0,1 2,-1-1,1 2,0 0,0 1,0 0,0 1,-1 1,22 4,-28-3,0 0,0 1,-1 0,1 0,-1 1,0 0,0 0,0 1,-1 0,1 0,-1 0,0 1,-1 0,1 0,6 11,-10-14,0 0,0 0,0 0,-1 1,1-1,-1 0,0 1,0-1,0 1,0-1,0 1,-1-1,0 1,0 0,0-1,0 1,-1-1,1 1,-1 0,0-1,0 1,0-1,0 0,-1 1,1-1,-1 0,0 0,0 0,0 0,0 0,-1 0,1-1,-1 1,1-1,-1 0,-5 4,-51 25,40-22,-31 19,46-26,1 0,-1 1,1 0,0 0,-1 0,1 0,1 1,-1-1,0 1,1 0,0 0,0 0,-3 6,5-9,0 0,-1 0,1 0,0 0,0 1,0-1,0 0,0 0,0 0,0 0,0 1,1-1,-1 0,0 0,1 0,-1 0,1 0,-1 0,1 0,0 0,-1 0,1 0,0 0,-1 0,1 0,0 0,0-1,0 1,0 0,0-1,0 1,0 0,0-1,0 1,0-1,1 0,0 1,6 1,1 0,-1 0,0-1,10 1,-16-2,182 3,-47-4,-104 4,-10 2</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09.732"/>
    </inkml:context>
    <inkml:brush xml:id="br0">
      <inkml:brushProperty name="width" value="0.05" units="cm"/>
      <inkml:brushProperty name="height" value="0.05" units="cm"/>
      <inkml:brushProperty name="color" value="#AB008B"/>
      <inkml:brushProperty name="ignorePressure" value="1"/>
    </inkml:brush>
  </inkml:definitions>
  <inkml:trace contextRef="#ctx0" brushRef="#br0">566 1,'-46'4,"-27"6,-10 9,1 6,6 6,12 7,13 10,10 4,13 6,11 1,12 0,16-3,14-6,15-8,13-11,7-6,4-8,-8-7</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21:23.904"/>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1,'0'33,"4"19,2 14,3 8,1-1,2-4,0-10,2-10,2-10,3-12,-2-9</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10.188"/>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1 107,'50'-22,"2"2,0 3,1 2,109-16,-152 30,1 1,0 0,-1 0,1 1,-1 1,0 0,1 0,18 8,-26-9,-1 0,1 0,0 1,-1-1,1 1,-1 0,0-1,1 1,-1 0,0 1,0-1,-1 0,1 0,0 1,-1-1,1 1,-1 0,0-1,0 1,0 0,0 0,0 0,-1 0,1 0,-1-1,0 1,0 0,0 0,0 0,0 0,-1 0,1 0,-1 0,0 0,0 0,-1 3,-1 1,-1 0,0 0,0 0,-1 0,1 0,-1-1,-1 0,1 0,-1-1,-11 9,-10 6,-36 19,50-31,-48 26,36-22,1 2,1 0,-40 33,62-47,0 1,0 0,0-1,1 1,-1 0,0 0,0 0,0 0,1 0,-1 0,0 0,1 0,-1 0,1 0,0 0,-1 0,1 1,0-1,-1 0,1 0,0 0,0 0,0 1,0-1,0 0,1 3,0-3,0 1,0-1,0 1,1-1,-1 0,0 0,1 1,-1-1,1 0,-1 0,1 0,0 0,-1-1,1 1,2 1,10 2,0-1,0 0,20 2,58 3,0-3,0-5,0-4,155-26,-165 11,-20 0</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10.517"/>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1,'4'29,"2"18,-1 13,3 5,1-4,2-9,0-9,2-11,-1-16,-3-11</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10.855"/>
    </inkml:context>
    <inkml:brush xml:id="br0">
      <inkml:brushProperty name="width" value="0.05" units="cm"/>
      <inkml:brushProperty name="height" value="0.05" units="cm"/>
      <inkml:brushProperty name="color" value="#AB008B"/>
      <inkml:brushProperty name="ignorePressure" value="1"/>
    </inkml:brush>
  </inkml:definitions>
  <inkml:trace contextRef="#ctx0" brushRef="#br0">505 1,'0'29,"0"18,0 9,0 8,0-4,4-7,1-8,5-13,-1-11</inkml:trace>
  <inkml:trace contextRef="#ctx0" brushRef="#br0" timeOffset="1">870 98,'-62'0,"-45"0,-26 0,-11 0,7 0,18 0,22 0,26 0</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11.200"/>
    </inkml:context>
    <inkml:brush xml:id="br0">
      <inkml:brushProperty name="width" value="0.05" units="cm"/>
      <inkml:brushProperty name="height" value="0.05" units="cm"/>
      <inkml:brushProperty name="color" value="#AB008B"/>
      <inkml:brushProperty name="ignorePressure" value="1"/>
    </inkml:brush>
  </inkml:definitions>
  <inkml:trace contextRef="#ctx0" brushRef="#br0">624 199,'5'-6,"0"1,-1-1,0 0,0 0,-1-1,0 1,0-1,0 0,-1 0,0 1,2-12,-4 15,0 0,0 0,0 0,-1-1,1 1,-1 0,0 0,0 0,0 0,0 0,0 0,-1 0,1 0,-1 1,0-1,0 0,0 1,0 0,0-1,0 1,-1 0,1 0,-1 0,0 0,0 1,1-1,-6-1,-10-5,0 2,0 0,0 1,-1 1,0 0,1 2,-1 0,-26 1,20 2,-1 1,1 1,0 1,0 1,-44 15,55-15,0 2,0-1,1 2,0 0,0 0,1 1,0 1,0 0,1 0,1 1,0 1,0-1,1 2,1-1,0 1,0 1,2-1,0 1,0 1,1-1,1 1,0 0,1-1,1 2,0-1,1 0,1 0,0 0,1 1,6 27,-3-23,0 0,2 0,0-1,2 1,0-2,1 1,1-1,0 0,2-1,0 0,1-1,0-1,1 0,1 0,26 18,-12-14</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11.537"/>
    </inkml:context>
    <inkml:brush xml:id="br0">
      <inkml:brushProperty name="width" value="0.05" units="cm"/>
      <inkml:brushProperty name="height" value="0.05" units="cm"/>
      <inkml:brushProperty name="color" value="#AB008B"/>
      <inkml:brushProperty name="ignorePressure" value="1"/>
    </inkml:brush>
  </inkml:definitions>
  <inkml:trace contextRef="#ctx0" brushRef="#br0">563 10,'-67'0,"-38"0,-14 0,5 0,22-4,27-2</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11.882"/>
    </inkml:context>
    <inkml:brush xml:id="br0">
      <inkml:brushProperty name="width" value="0.05" units="cm"/>
      <inkml:brushProperty name="height" value="0.05" units="cm"/>
      <inkml:brushProperty name="color" value="#AB008B"/>
      <inkml:brushProperty name="ignorePressure" value="1"/>
    </inkml:brush>
  </inkml:definitions>
  <inkml:trace contextRef="#ctx0" brushRef="#br0">608 1,'4'33,"2"24,3 14,5 8,4-2,-1-9,1-16,1-14,-2-12</inkml:trace>
  <inkml:trace contextRef="#ctx0" brushRef="#br0" timeOffset="1">1023 123,'-54'0,"-47"0,-31 0,-14 0,-2 0,6 0,16 4,24 2,31-1</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12.232"/>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9,'191'-9,"199"16,-373-6,1 1,-1 0,0 1,0 1,0 1,0 1,18 8,-23-8,-1 1,0 0,0 1,-1 0,0 0,0 1,-1 1,0 0,0 0,6 12,3 5,-2 1,-1 0,-2 2,0-1,-2 2,-2 0,0 0,5 43,-11-51,0 0,-2 0,-1 0,0 0,-2 0,-1 0,0 0,-2 0,-1 0,0-1,-2 0,-14 28,3-19,-1-1,-2-1,-1 0,-1-2,-1-1,-39 30,-9 3</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16.616"/>
    </inkml:context>
    <inkml:brush xml:id="br0">
      <inkml:brushProperty name="width" value="0.05" units="cm"/>
      <inkml:brushProperty name="height" value="0.05" units="cm"/>
      <inkml:brushProperty name="color" value="#AB008B"/>
      <inkml:brushProperty name="ignorePressure" value="1"/>
    </inkml:brush>
  </inkml:definitions>
  <inkml:trace contextRef="#ctx0" brushRef="#br0">0 0,'4'0,"6"0,5 0,8 0,5 0,5 0,2 0,3 0,3 0,4 0,1 0,6 0,3 0,-5 0,-1 0,-6 0,-6 0,-9 0</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16.971"/>
    </inkml:context>
    <inkml:brush xml:id="br0">
      <inkml:brushProperty name="width" value="0.05" units="cm"/>
      <inkml:brushProperty name="height" value="0.05" units="cm"/>
      <inkml:brushProperty name="color" value="#AB008B"/>
      <inkml:brushProperty name="ignorePressure" value="1"/>
    </inkml:brush>
  </inkml:definitions>
  <inkml:trace contextRef="#ctx0" brushRef="#br0">1 25,'25'0,"20"0,16 0,9 0,6 0,-3 0,-4-4,-11-2,-6 1,-8 0,-8 2,-9 1</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2T02:55:22.872"/>
    </inkml:context>
    <inkml:brush xml:id="br0">
      <inkml:brushProperty name="width" value="0.05" units="cm"/>
      <inkml:brushProperty name="height" value="0.05" units="cm"/>
      <inkml:brushProperty name="color" value="#AB008B"/>
      <inkml:brushProperty name="ignorePressure" value="1"/>
    </inkml:brush>
  </inkml:definitions>
  <inkml:trace contextRef="#ctx0" brushRef="#br0">96 153,'0'-6,"0"1,0-1,1 1,0-1,0 1,0-1,1 1,-1 0,1 0,1 0,-1 0,1 0,0 0,0 1,0-1,0 1,1 0,0 0,4-4,-1 3,1 0,0 0,0 1,0 0,1 0,0 1,-1 0,1 1,0 0,16-2,44-2,0 4,80 6,-136-3,0 0,-1 1,1 1,0 0,-1 0,0 1,0 1,0 0,0 1,-1 0,0 1,13 9,-17-10,0 1,-1-1,1 1,-1 0,-1 1,1-1,-1 1,0 0,-1 1,0-1,-1 1,1 0,-1 0,-1 0,0 0,0 0,0 15,0 7,-2-1,-1 1,-7 48,5-66,0 0,-1 0,0 0,-1 0,0-1,-1 0,-1 0,0 0,0-1,-15 17,4-10,0-1,-1 0,0-1,-2-1,0-1,0-1,-2-1,1 0,-1-2,-35 10,28-11,-1-2,-1-1,1-1,-1-2,0-1,1-2,-61-7,80 6,-1-2,1 0,0 0,0-1,-14-7,23 11,0-2,1 1,-1 0,1 0,-1-1,1 1,0-1,0 0,0 0,0 0,0 0,0 0,0 0,1 0,-1-1,1 1,-1-1,1 1,0-1,0 1,0-1,0 0,1 0,-1 1,1-1,0 0,-1 0,1 1,1-6,0 5,1-1,-1 1,1 0,-1 0,1 0,0 0,0 0,1 0,-1 1,1-1,-1 1,1-1,0 1,0 0,0 0,0 0,6-2,7-4,1 1,19-5,-35 12,46-14,0 2,1 3,1 1,0 3,-1 2,77 4,-118 0,0-1,0 2,0-1,0 1,0 0,-1 0,1 1,-1 0,1 0,-1 1,0 0,-1 0,1 0,0 0,5 8,2 3,-1 1,0 0,17 35,-16-29,25 37,-33-53,0 0,1 0,-1 0,1-1,1 0,-1 0,1-1,-1 1,14 5,-13-8,0 1,0-2,0 1,13 1,1-1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E3156-D44C-4B3D-879F-03E3A9971F6A}" type="datetimeFigureOut">
              <a:rPr lang="en-NZ" smtClean="0"/>
              <a:t>31/05/2022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04958-CFCF-414A-98D9-BF187574CEE0}" type="slidenum">
              <a:rPr lang="en-NZ" smtClean="0"/>
              <a:t>‹#›</a:t>
            </a:fld>
            <a:endParaRPr lang="en-NZ"/>
          </a:p>
        </p:txBody>
      </p:sp>
    </p:spTree>
    <p:extLst>
      <p:ext uri="{BB962C8B-B14F-4D97-AF65-F5344CB8AC3E}">
        <p14:creationId xmlns:p14="http://schemas.microsoft.com/office/powerpoint/2010/main" val="4248414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defRPr>
                <a:solidFill>
                  <a:schemeClr val="tx1"/>
                </a:solidFill>
                <a:latin typeface="Arial" panose="020B0604020202020204" pitchFamily="34" charset="0"/>
              </a:defRPr>
            </a:lvl1pPr>
            <a:lvl2pPr marL="742950" indent="-285750" defTabSz="989013">
              <a:defRPr>
                <a:solidFill>
                  <a:schemeClr val="tx1"/>
                </a:solidFill>
                <a:latin typeface="Arial" panose="020B0604020202020204" pitchFamily="34" charset="0"/>
              </a:defRPr>
            </a:lvl2pPr>
            <a:lvl3pPr marL="1143000" indent="-228600" defTabSz="989013">
              <a:defRPr>
                <a:solidFill>
                  <a:schemeClr val="tx1"/>
                </a:solidFill>
                <a:latin typeface="Arial" panose="020B0604020202020204" pitchFamily="34" charset="0"/>
              </a:defRPr>
            </a:lvl3pPr>
            <a:lvl4pPr marL="1600200" indent="-228600" defTabSz="989013">
              <a:defRPr>
                <a:solidFill>
                  <a:schemeClr val="tx1"/>
                </a:solidFill>
                <a:latin typeface="Arial" panose="020B0604020202020204" pitchFamily="34" charset="0"/>
              </a:defRPr>
            </a:lvl4pPr>
            <a:lvl5pPr marL="2057400" indent="-228600" defTabSz="989013">
              <a:defRPr>
                <a:solidFill>
                  <a:schemeClr val="tx1"/>
                </a:solidFill>
                <a:latin typeface="Arial" panose="020B0604020202020204" pitchFamily="34" charset="0"/>
              </a:defRPr>
            </a:lvl5pPr>
            <a:lvl6pPr marL="2514600" indent="-228600" defTabSz="989013" eaLnBrk="0" fontAlgn="base" hangingPunct="0">
              <a:spcBef>
                <a:spcPct val="0"/>
              </a:spcBef>
              <a:spcAft>
                <a:spcPct val="0"/>
              </a:spcAft>
              <a:defRPr>
                <a:solidFill>
                  <a:schemeClr val="tx1"/>
                </a:solidFill>
                <a:latin typeface="Arial" panose="020B0604020202020204" pitchFamily="34" charset="0"/>
              </a:defRPr>
            </a:lvl6pPr>
            <a:lvl7pPr marL="2971800" indent="-228600" defTabSz="989013" eaLnBrk="0" fontAlgn="base" hangingPunct="0">
              <a:spcBef>
                <a:spcPct val="0"/>
              </a:spcBef>
              <a:spcAft>
                <a:spcPct val="0"/>
              </a:spcAft>
              <a:defRPr>
                <a:solidFill>
                  <a:schemeClr val="tx1"/>
                </a:solidFill>
                <a:latin typeface="Arial" panose="020B0604020202020204" pitchFamily="34" charset="0"/>
              </a:defRPr>
            </a:lvl7pPr>
            <a:lvl8pPr marL="3429000" indent="-228600" defTabSz="989013" eaLnBrk="0" fontAlgn="base" hangingPunct="0">
              <a:spcBef>
                <a:spcPct val="0"/>
              </a:spcBef>
              <a:spcAft>
                <a:spcPct val="0"/>
              </a:spcAft>
              <a:defRPr>
                <a:solidFill>
                  <a:schemeClr val="tx1"/>
                </a:solidFill>
                <a:latin typeface="Arial" panose="020B0604020202020204" pitchFamily="34" charset="0"/>
              </a:defRPr>
            </a:lvl8pPr>
            <a:lvl9pPr marL="3886200" indent="-228600" defTabSz="989013" eaLnBrk="0" fontAlgn="base" hangingPunct="0">
              <a:spcBef>
                <a:spcPct val="0"/>
              </a:spcBef>
              <a:spcAft>
                <a:spcPct val="0"/>
              </a:spcAft>
              <a:defRPr>
                <a:solidFill>
                  <a:schemeClr val="tx1"/>
                </a:solidFill>
                <a:latin typeface="Arial" panose="020B0604020202020204" pitchFamily="34" charset="0"/>
              </a:defRPr>
            </a:lvl9pPr>
          </a:lstStyle>
          <a:p>
            <a:fld id="{EFEFE2D6-798C-4B02-B06C-D6C1A5901487}" type="slidenum">
              <a:rPr lang="en-US" altLang="en-US">
                <a:solidFill>
                  <a:srgbClr val="000000"/>
                </a:solidFill>
              </a:rPr>
              <a:pPr/>
              <a:t>3</a:t>
            </a:fld>
            <a:endParaRPr lang="en-US" altLang="en-US">
              <a:solidFill>
                <a:srgbClr val="000000"/>
              </a:solidFill>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NZ" altLang="en-US">
                <a:latin typeface="Arial" panose="020B0604020202020204" pitchFamily="34" charset="0"/>
              </a:rPr>
              <a:t>The autocorrelation provides a means of describing the interdependence of two r.v. observed in a random process X(t) </a:t>
            </a:r>
            <a:r>
              <a:rPr lang="el-GR" altLang="en-US">
                <a:latin typeface="Arial" panose="020B0604020202020204" pitchFamily="34" charset="0"/>
                <a:cs typeface="Arial" panose="020B0604020202020204" pitchFamily="34" charset="0"/>
              </a:rPr>
              <a:t>Γ</a:t>
            </a:r>
            <a:r>
              <a:rPr lang="en-NZ" altLang="en-US">
                <a:latin typeface="Arial" panose="020B0604020202020204" pitchFamily="34" charset="0"/>
                <a:cs typeface="Arial" panose="020B0604020202020204" pitchFamily="34" charset="0"/>
              </a:rPr>
              <a:t>second apart. The more rapidly X(t) changes with time the more rapidly R</a:t>
            </a:r>
            <a:r>
              <a:rPr lang="en-NZ" altLang="en-US" baseline="-25000">
                <a:latin typeface="Arial" panose="020B0604020202020204" pitchFamily="34" charset="0"/>
                <a:cs typeface="Arial" panose="020B0604020202020204" pitchFamily="34" charset="0"/>
              </a:rPr>
              <a:t>xx</a:t>
            </a:r>
            <a:r>
              <a:rPr lang="en-NZ" altLang="en-US">
                <a:latin typeface="Arial" panose="020B0604020202020204" pitchFamily="34" charset="0"/>
                <a:cs typeface="Arial" panose="020B0604020202020204" pitchFamily="34" charset="0"/>
              </a:rPr>
              <a:t>(</a:t>
            </a:r>
            <a:r>
              <a:rPr lang="el-GR" altLang="en-US">
                <a:latin typeface="Arial" panose="020B0604020202020204" pitchFamily="34" charset="0"/>
                <a:cs typeface="Arial" panose="020B0604020202020204" pitchFamily="34" charset="0"/>
              </a:rPr>
              <a:t>Γ</a:t>
            </a:r>
            <a:r>
              <a:rPr lang="en-NZ" altLang="en-US">
                <a:latin typeface="Arial" panose="020B0604020202020204" pitchFamily="34" charset="0"/>
                <a:cs typeface="Arial" panose="020B0604020202020204" pitchFamily="34" charset="0"/>
              </a:rPr>
              <a:t>) will decrease from its maximum at R</a:t>
            </a:r>
            <a:r>
              <a:rPr lang="en-NZ" altLang="en-US" baseline="-25000">
                <a:latin typeface="Arial" panose="020B0604020202020204" pitchFamily="34" charset="0"/>
                <a:cs typeface="Arial" panose="020B0604020202020204" pitchFamily="34" charset="0"/>
              </a:rPr>
              <a:t>xx</a:t>
            </a:r>
            <a:r>
              <a:rPr lang="en-NZ" altLang="en-US">
                <a:latin typeface="Arial" panose="020B0604020202020204" pitchFamily="34" charset="0"/>
                <a:cs typeface="Arial" panose="020B0604020202020204" pitchFamily="34" charset="0"/>
              </a:rPr>
              <a:t>(0).</a:t>
            </a:r>
          </a:p>
          <a:p>
            <a:pPr eaLnBrk="1" hangingPunct="1"/>
            <a:endParaRPr lang="en-NZ" altLang="en-US">
              <a:latin typeface="Arial" panose="020B0604020202020204" pitchFamily="34" charset="0"/>
              <a:cs typeface="Arial" panose="020B0604020202020204" pitchFamily="34" charset="0"/>
            </a:endParaRPr>
          </a:p>
          <a:p>
            <a:pPr eaLnBrk="1" hangingPunct="1"/>
            <a:endParaRPr lang="el-GR"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06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defRPr>
                <a:solidFill>
                  <a:schemeClr val="tx1"/>
                </a:solidFill>
                <a:latin typeface="Arial" panose="020B0604020202020204" pitchFamily="34" charset="0"/>
              </a:defRPr>
            </a:lvl1pPr>
            <a:lvl2pPr marL="742950" indent="-285750" defTabSz="989013">
              <a:defRPr>
                <a:solidFill>
                  <a:schemeClr val="tx1"/>
                </a:solidFill>
                <a:latin typeface="Arial" panose="020B0604020202020204" pitchFamily="34" charset="0"/>
              </a:defRPr>
            </a:lvl2pPr>
            <a:lvl3pPr marL="1143000" indent="-228600" defTabSz="989013">
              <a:defRPr>
                <a:solidFill>
                  <a:schemeClr val="tx1"/>
                </a:solidFill>
                <a:latin typeface="Arial" panose="020B0604020202020204" pitchFamily="34" charset="0"/>
              </a:defRPr>
            </a:lvl3pPr>
            <a:lvl4pPr marL="1600200" indent="-228600" defTabSz="989013">
              <a:defRPr>
                <a:solidFill>
                  <a:schemeClr val="tx1"/>
                </a:solidFill>
                <a:latin typeface="Arial" panose="020B0604020202020204" pitchFamily="34" charset="0"/>
              </a:defRPr>
            </a:lvl4pPr>
            <a:lvl5pPr marL="2057400" indent="-228600" defTabSz="989013">
              <a:defRPr>
                <a:solidFill>
                  <a:schemeClr val="tx1"/>
                </a:solidFill>
                <a:latin typeface="Arial" panose="020B0604020202020204" pitchFamily="34" charset="0"/>
              </a:defRPr>
            </a:lvl5pPr>
            <a:lvl6pPr marL="2514600" indent="-228600" defTabSz="989013" eaLnBrk="0" fontAlgn="base" hangingPunct="0">
              <a:spcBef>
                <a:spcPct val="0"/>
              </a:spcBef>
              <a:spcAft>
                <a:spcPct val="0"/>
              </a:spcAft>
              <a:defRPr>
                <a:solidFill>
                  <a:schemeClr val="tx1"/>
                </a:solidFill>
                <a:latin typeface="Arial" panose="020B0604020202020204" pitchFamily="34" charset="0"/>
              </a:defRPr>
            </a:lvl6pPr>
            <a:lvl7pPr marL="2971800" indent="-228600" defTabSz="989013" eaLnBrk="0" fontAlgn="base" hangingPunct="0">
              <a:spcBef>
                <a:spcPct val="0"/>
              </a:spcBef>
              <a:spcAft>
                <a:spcPct val="0"/>
              </a:spcAft>
              <a:defRPr>
                <a:solidFill>
                  <a:schemeClr val="tx1"/>
                </a:solidFill>
                <a:latin typeface="Arial" panose="020B0604020202020204" pitchFamily="34" charset="0"/>
              </a:defRPr>
            </a:lvl7pPr>
            <a:lvl8pPr marL="3429000" indent="-228600" defTabSz="989013" eaLnBrk="0" fontAlgn="base" hangingPunct="0">
              <a:spcBef>
                <a:spcPct val="0"/>
              </a:spcBef>
              <a:spcAft>
                <a:spcPct val="0"/>
              </a:spcAft>
              <a:defRPr>
                <a:solidFill>
                  <a:schemeClr val="tx1"/>
                </a:solidFill>
                <a:latin typeface="Arial" panose="020B0604020202020204" pitchFamily="34" charset="0"/>
              </a:defRPr>
            </a:lvl8pPr>
            <a:lvl9pPr marL="3886200" indent="-228600" defTabSz="989013" eaLnBrk="0" fontAlgn="base" hangingPunct="0">
              <a:spcBef>
                <a:spcPct val="0"/>
              </a:spcBef>
              <a:spcAft>
                <a:spcPct val="0"/>
              </a:spcAft>
              <a:defRPr>
                <a:solidFill>
                  <a:schemeClr val="tx1"/>
                </a:solidFill>
                <a:latin typeface="Arial" panose="020B0604020202020204" pitchFamily="34" charset="0"/>
              </a:defRPr>
            </a:lvl9pPr>
          </a:lstStyle>
          <a:p>
            <a:fld id="{3600B64A-BD01-44CD-89F2-4433686C161A}" type="slidenum">
              <a:rPr lang="en-US" altLang="en-US">
                <a:solidFill>
                  <a:srgbClr val="000000"/>
                </a:solidFill>
              </a:rPr>
              <a:pPr/>
              <a:t>4</a:t>
            </a:fld>
            <a:endParaRPr lang="en-US" altLang="en-US">
              <a:solidFill>
                <a:srgbClr val="000000"/>
              </a:solidFill>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NZ" altLang="en-US">
                <a:latin typeface="Arial" panose="020B0604020202020204" pitchFamily="34" charset="0"/>
              </a:rPr>
              <a:t>Autocorrelation used in speech analysis for pitch detection – note the difference in the autocorrelation function between “ahh” and “shh” (quasi persiodic vs noise). For “ahh” autocorrelation peaks at 0, and at intervals of the pitch, for “shh” it peaks at 0, then rapidly decays away (sames vary uncorrelated).</a:t>
            </a:r>
            <a:endParaRPr lang="en-GB" altLang="en-US">
              <a:latin typeface="Arial" panose="020B0604020202020204" pitchFamily="34" charset="0"/>
            </a:endParaRPr>
          </a:p>
        </p:txBody>
      </p:sp>
    </p:spTree>
    <p:extLst>
      <p:ext uri="{BB962C8B-B14F-4D97-AF65-F5344CB8AC3E}">
        <p14:creationId xmlns:p14="http://schemas.microsoft.com/office/powerpoint/2010/main" val="2986482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defRPr>
                <a:solidFill>
                  <a:schemeClr val="tx1"/>
                </a:solidFill>
                <a:latin typeface="Arial" panose="020B0604020202020204" pitchFamily="34" charset="0"/>
              </a:defRPr>
            </a:lvl1pPr>
            <a:lvl2pPr marL="742950" indent="-285750" defTabSz="989013">
              <a:defRPr>
                <a:solidFill>
                  <a:schemeClr val="tx1"/>
                </a:solidFill>
                <a:latin typeface="Arial" panose="020B0604020202020204" pitchFamily="34" charset="0"/>
              </a:defRPr>
            </a:lvl2pPr>
            <a:lvl3pPr marL="1143000" indent="-228600" defTabSz="989013">
              <a:defRPr>
                <a:solidFill>
                  <a:schemeClr val="tx1"/>
                </a:solidFill>
                <a:latin typeface="Arial" panose="020B0604020202020204" pitchFamily="34" charset="0"/>
              </a:defRPr>
            </a:lvl3pPr>
            <a:lvl4pPr marL="1600200" indent="-228600" defTabSz="989013">
              <a:defRPr>
                <a:solidFill>
                  <a:schemeClr val="tx1"/>
                </a:solidFill>
                <a:latin typeface="Arial" panose="020B0604020202020204" pitchFamily="34" charset="0"/>
              </a:defRPr>
            </a:lvl4pPr>
            <a:lvl5pPr marL="2057400" indent="-228600" defTabSz="989013">
              <a:defRPr>
                <a:solidFill>
                  <a:schemeClr val="tx1"/>
                </a:solidFill>
                <a:latin typeface="Arial" panose="020B0604020202020204" pitchFamily="34" charset="0"/>
              </a:defRPr>
            </a:lvl5pPr>
            <a:lvl6pPr marL="2514600" indent="-228600" defTabSz="989013" eaLnBrk="0" fontAlgn="base" hangingPunct="0">
              <a:spcBef>
                <a:spcPct val="0"/>
              </a:spcBef>
              <a:spcAft>
                <a:spcPct val="0"/>
              </a:spcAft>
              <a:defRPr>
                <a:solidFill>
                  <a:schemeClr val="tx1"/>
                </a:solidFill>
                <a:latin typeface="Arial" panose="020B0604020202020204" pitchFamily="34" charset="0"/>
              </a:defRPr>
            </a:lvl6pPr>
            <a:lvl7pPr marL="2971800" indent="-228600" defTabSz="989013" eaLnBrk="0" fontAlgn="base" hangingPunct="0">
              <a:spcBef>
                <a:spcPct val="0"/>
              </a:spcBef>
              <a:spcAft>
                <a:spcPct val="0"/>
              </a:spcAft>
              <a:defRPr>
                <a:solidFill>
                  <a:schemeClr val="tx1"/>
                </a:solidFill>
                <a:latin typeface="Arial" panose="020B0604020202020204" pitchFamily="34" charset="0"/>
              </a:defRPr>
            </a:lvl7pPr>
            <a:lvl8pPr marL="3429000" indent="-228600" defTabSz="989013" eaLnBrk="0" fontAlgn="base" hangingPunct="0">
              <a:spcBef>
                <a:spcPct val="0"/>
              </a:spcBef>
              <a:spcAft>
                <a:spcPct val="0"/>
              </a:spcAft>
              <a:defRPr>
                <a:solidFill>
                  <a:schemeClr val="tx1"/>
                </a:solidFill>
                <a:latin typeface="Arial" panose="020B0604020202020204" pitchFamily="34" charset="0"/>
              </a:defRPr>
            </a:lvl8pPr>
            <a:lvl9pPr marL="3886200" indent="-228600" defTabSz="989013" eaLnBrk="0" fontAlgn="base" hangingPunct="0">
              <a:spcBef>
                <a:spcPct val="0"/>
              </a:spcBef>
              <a:spcAft>
                <a:spcPct val="0"/>
              </a:spcAft>
              <a:defRPr>
                <a:solidFill>
                  <a:schemeClr val="tx1"/>
                </a:solidFill>
                <a:latin typeface="Arial" panose="020B0604020202020204" pitchFamily="34" charset="0"/>
              </a:defRPr>
            </a:lvl9pPr>
          </a:lstStyle>
          <a:p>
            <a:fld id="{78FC43B6-DE07-4D25-8413-3FF8D11D91C8}" type="slidenum">
              <a:rPr lang="en-US" altLang="en-US">
                <a:solidFill>
                  <a:srgbClr val="000000"/>
                </a:solidFill>
              </a:rPr>
              <a:pPr/>
              <a:t>5</a:t>
            </a:fld>
            <a:endParaRPr lang="en-US" altLang="en-US">
              <a:solidFill>
                <a:srgbClr val="000000"/>
              </a:solidFill>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NZ" altLang="en-US">
                <a:latin typeface="Arial" panose="020B0604020202020204" pitchFamily="34" charset="0"/>
              </a:rPr>
              <a:t>To date the focus for the Random Processes has been in the time domain – mean and autocorrelation provide information about the time domain characteristics. </a:t>
            </a:r>
          </a:p>
          <a:p>
            <a:pPr eaLnBrk="1" hangingPunct="1"/>
            <a:endParaRPr lang="en-NZ" altLang="en-US">
              <a:latin typeface="Arial" panose="020B0604020202020204" pitchFamily="34" charset="0"/>
            </a:endParaRPr>
          </a:p>
          <a:p>
            <a:pPr eaLnBrk="1" hangingPunct="1"/>
            <a:r>
              <a:rPr lang="en-NZ" altLang="en-US">
                <a:latin typeface="Arial" panose="020B0604020202020204" pitchFamily="34" charset="0"/>
              </a:rPr>
              <a:t>For deterministic signals we look at them both in the time domain and frequency domain </a:t>
            </a:r>
          </a:p>
          <a:p>
            <a:pPr eaLnBrk="1" hangingPunct="1"/>
            <a:endParaRPr lang="en-NZ" altLang="en-US">
              <a:latin typeface="Arial" panose="020B0604020202020204" pitchFamily="34" charset="0"/>
            </a:endParaRPr>
          </a:p>
          <a:p>
            <a:pPr eaLnBrk="1" hangingPunct="1"/>
            <a:r>
              <a:rPr lang="en-NZ" altLang="en-US">
                <a:latin typeface="Arial" panose="020B0604020202020204" pitchFamily="34" charset="0"/>
              </a:rPr>
              <a:t>We use the Fourier Transform to transform the time domain signals into the frequency domain – to look at the frequency content (X(f) is typically an amplitude spectrum).</a:t>
            </a:r>
          </a:p>
          <a:p>
            <a:pPr eaLnBrk="1" hangingPunct="1"/>
            <a:endParaRPr lang="en-NZ" altLang="en-US">
              <a:latin typeface="Arial" panose="020B0604020202020204" pitchFamily="34" charset="0"/>
            </a:endParaRPr>
          </a:p>
          <a:p>
            <a:pPr eaLnBrk="1" hangingPunct="1"/>
            <a:r>
              <a:rPr lang="en-NZ" altLang="en-US">
                <a:latin typeface="Arial" panose="020B0604020202020204" pitchFamily="34" charset="0"/>
              </a:rPr>
              <a:t>It would make sense then to view  Random Processess in the frequency domain ?</a:t>
            </a:r>
            <a:endParaRPr lang="en-GB" altLang="en-US">
              <a:latin typeface="Arial" panose="020B0604020202020204" pitchFamily="34" charset="0"/>
            </a:endParaRPr>
          </a:p>
        </p:txBody>
      </p:sp>
    </p:spTree>
    <p:extLst>
      <p:ext uri="{BB962C8B-B14F-4D97-AF65-F5344CB8AC3E}">
        <p14:creationId xmlns:p14="http://schemas.microsoft.com/office/powerpoint/2010/main" val="3345992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defRPr>
                <a:solidFill>
                  <a:schemeClr val="tx1"/>
                </a:solidFill>
                <a:latin typeface="Arial" panose="020B0604020202020204" pitchFamily="34" charset="0"/>
              </a:defRPr>
            </a:lvl1pPr>
            <a:lvl2pPr marL="742950" indent="-285750" defTabSz="989013">
              <a:defRPr>
                <a:solidFill>
                  <a:schemeClr val="tx1"/>
                </a:solidFill>
                <a:latin typeface="Arial" panose="020B0604020202020204" pitchFamily="34" charset="0"/>
              </a:defRPr>
            </a:lvl2pPr>
            <a:lvl3pPr marL="1143000" indent="-228600" defTabSz="989013">
              <a:defRPr>
                <a:solidFill>
                  <a:schemeClr val="tx1"/>
                </a:solidFill>
                <a:latin typeface="Arial" panose="020B0604020202020204" pitchFamily="34" charset="0"/>
              </a:defRPr>
            </a:lvl3pPr>
            <a:lvl4pPr marL="1600200" indent="-228600" defTabSz="989013">
              <a:defRPr>
                <a:solidFill>
                  <a:schemeClr val="tx1"/>
                </a:solidFill>
                <a:latin typeface="Arial" panose="020B0604020202020204" pitchFamily="34" charset="0"/>
              </a:defRPr>
            </a:lvl4pPr>
            <a:lvl5pPr marL="2057400" indent="-228600" defTabSz="989013">
              <a:defRPr>
                <a:solidFill>
                  <a:schemeClr val="tx1"/>
                </a:solidFill>
                <a:latin typeface="Arial" panose="020B0604020202020204" pitchFamily="34" charset="0"/>
              </a:defRPr>
            </a:lvl5pPr>
            <a:lvl6pPr marL="2514600" indent="-228600" defTabSz="989013" eaLnBrk="0" fontAlgn="base" hangingPunct="0">
              <a:spcBef>
                <a:spcPct val="0"/>
              </a:spcBef>
              <a:spcAft>
                <a:spcPct val="0"/>
              </a:spcAft>
              <a:defRPr>
                <a:solidFill>
                  <a:schemeClr val="tx1"/>
                </a:solidFill>
                <a:latin typeface="Arial" panose="020B0604020202020204" pitchFamily="34" charset="0"/>
              </a:defRPr>
            </a:lvl6pPr>
            <a:lvl7pPr marL="2971800" indent="-228600" defTabSz="989013" eaLnBrk="0" fontAlgn="base" hangingPunct="0">
              <a:spcBef>
                <a:spcPct val="0"/>
              </a:spcBef>
              <a:spcAft>
                <a:spcPct val="0"/>
              </a:spcAft>
              <a:defRPr>
                <a:solidFill>
                  <a:schemeClr val="tx1"/>
                </a:solidFill>
                <a:latin typeface="Arial" panose="020B0604020202020204" pitchFamily="34" charset="0"/>
              </a:defRPr>
            </a:lvl7pPr>
            <a:lvl8pPr marL="3429000" indent="-228600" defTabSz="989013" eaLnBrk="0" fontAlgn="base" hangingPunct="0">
              <a:spcBef>
                <a:spcPct val="0"/>
              </a:spcBef>
              <a:spcAft>
                <a:spcPct val="0"/>
              </a:spcAft>
              <a:defRPr>
                <a:solidFill>
                  <a:schemeClr val="tx1"/>
                </a:solidFill>
                <a:latin typeface="Arial" panose="020B0604020202020204" pitchFamily="34" charset="0"/>
              </a:defRPr>
            </a:lvl8pPr>
            <a:lvl9pPr marL="3886200" indent="-228600" defTabSz="989013" eaLnBrk="0" fontAlgn="base" hangingPunct="0">
              <a:spcBef>
                <a:spcPct val="0"/>
              </a:spcBef>
              <a:spcAft>
                <a:spcPct val="0"/>
              </a:spcAft>
              <a:defRPr>
                <a:solidFill>
                  <a:schemeClr val="tx1"/>
                </a:solidFill>
                <a:latin typeface="Arial" panose="020B0604020202020204" pitchFamily="34" charset="0"/>
              </a:defRPr>
            </a:lvl9pPr>
          </a:lstStyle>
          <a:p>
            <a:fld id="{1F65B6FB-9B06-4047-BA45-F27FB8629849}" type="slidenum">
              <a:rPr lang="en-US" altLang="en-US">
                <a:solidFill>
                  <a:srgbClr val="000000"/>
                </a:solidFill>
              </a:rPr>
              <a:pPr/>
              <a:t>6</a:t>
            </a:fld>
            <a:endParaRPr lang="en-US" altLang="en-US">
              <a:solidFill>
                <a:srgbClr val="000000"/>
              </a:solidFill>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8125" indent="-238125" eaLnBrk="1" hangingPunct="1"/>
            <a:r>
              <a:rPr lang="en-NZ" altLang="en-US">
                <a:latin typeface="Arial" panose="020B0604020202020204" pitchFamily="34" charset="0"/>
              </a:rPr>
              <a:t>Since X(t) is is a random process</a:t>
            </a:r>
          </a:p>
          <a:p>
            <a:pPr marL="238125" indent="-238125" eaLnBrk="1" hangingPunct="1">
              <a:buFontTx/>
              <a:buAutoNum type="arabicPeriod"/>
            </a:pPr>
            <a:r>
              <a:rPr lang="en-NZ" altLang="en-US">
                <a:latin typeface="Arial" panose="020B0604020202020204" pitchFamily="34" charset="0"/>
              </a:rPr>
              <a:t>There is no guarantee that a fourier transform exists  for each sample function</a:t>
            </a:r>
          </a:p>
          <a:p>
            <a:pPr marL="238125" indent="-238125" eaLnBrk="1" hangingPunct="1">
              <a:buFontTx/>
              <a:buAutoNum type="arabicPeriod"/>
            </a:pPr>
            <a:r>
              <a:rPr lang="en-NZ" altLang="en-US">
                <a:latin typeface="Arial" panose="020B0604020202020204" pitchFamily="34" charset="0"/>
              </a:rPr>
              <a:t> If each sample function does have a well-defined Fourier transform, we are still left with the problem that X(f) is a random process.</a:t>
            </a:r>
          </a:p>
          <a:p>
            <a:pPr marL="238125" indent="-238125" eaLnBrk="1" hangingPunct="1">
              <a:buFontTx/>
              <a:buAutoNum type="arabicPeriod"/>
            </a:pPr>
            <a:endParaRPr lang="en-NZ" altLang="en-US">
              <a:latin typeface="Arial" panose="020B0604020202020204" pitchFamily="34" charset="0"/>
            </a:endParaRPr>
          </a:p>
          <a:p>
            <a:pPr marL="238125" indent="-238125" eaLnBrk="1" hangingPunct="1"/>
            <a:r>
              <a:rPr lang="en-NZ" altLang="en-US">
                <a:latin typeface="Arial" panose="020B0604020202020204" pitchFamily="34" charset="0"/>
              </a:rPr>
              <a:t>In our earlier lectures we described the temporal characterics of a random process in terms of deterministic functions of mean and autocorrelation. – so we seek a deterministic description of the spectral characteristics of a random process – and it turns out the power spectral density fits that role.</a:t>
            </a:r>
            <a:endParaRPr lang="en-GB" altLang="en-US">
              <a:latin typeface="Arial" panose="020B0604020202020204" pitchFamily="34" charset="0"/>
            </a:endParaRPr>
          </a:p>
        </p:txBody>
      </p:sp>
    </p:spTree>
    <p:extLst>
      <p:ext uri="{BB962C8B-B14F-4D97-AF65-F5344CB8AC3E}">
        <p14:creationId xmlns:p14="http://schemas.microsoft.com/office/powerpoint/2010/main" val="122682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defRPr>
                <a:solidFill>
                  <a:schemeClr val="tx1"/>
                </a:solidFill>
                <a:latin typeface="Arial" panose="020B0604020202020204" pitchFamily="34" charset="0"/>
              </a:defRPr>
            </a:lvl1pPr>
            <a:lvl2pPr marL="742950" indent="-285750" defTabSz="989013">
              <a:defRPr>
                <a:solidFill>
                  <a:schemeClr val="tx1"/>
                </a:solidFill>
                <a:latin typeface="Arial" panose="020B0604020202020204" pitchFamily="34" charset="0"/>
              </a:defRPr>
            </a:lvl2pPr>
            <a:lvl3pPr marL="1143000" indent="-228600" defTabSz="989013">
              <a:defRPr>
                <a:solidFill>
                  <a:schemeClr val="tx1"/>
                </a:solidFill>
                <a:latin typeface="Arial" panose="020B0604020202020204" pitchFamily="34" charset="0"/>
              </a:defRPr>
            </a:lvl3pPr>
            <a:lvl4pPr marL="1600200" indent="-228600" defTabSz="989013">
              <a:defRPr>
                <a:solidFill>
                  <a:schemeClr val="tx1"/>
                </a:solidFill>
                <a:latin typeface="Arial" panose="020B0604020202020204" pitchFamily="34" charset="0"/>
              </a:defRPr>
            </a:lvl4pPr>
            <a:lvl5pPr marL="2057400" indent="-228600" defTabSz="989013">
              <a:defRPr>
                <a:solidFill>
                  <a:schemeClr val="tx1"/>
                </a:solidFill>
                <a:latin typeface="Arial" panose="020B0604020202020204" pitchFamily="34" charset="0"/>
              </a:defRPr>
            </a:lvl5pPr>
            <a:lvl6pPr marL="2514600" indent="-228600" defTabSz="989013" eaLnBrk="0" fontAlgn="base" hangingPunct="0">
              <a:spcBef>
                <a:spcPct val="0"/>
              </a:spcBef>
              <a:spcAft>
                <a:spcPct val="0"/>
              </a:spcAft>
              <a:defRPr>
                <a:solidFill>
                  <a:schemeClr val="tx1"/>
                </a:solidFill>
                <a:latin typeface="Arial" panose="020B0604020202020204" pitchFamily="34" charset="0"/>
              </a:defRPr>
            </a:lvl6pPr>
            <a:lvl7pPr marL="2971800" indent="-228600" defTabSz="989013" eaLnBrk="0" fontAlgn="base" hangingPunct="0">
              <a:spcBef>
                <a:spcPct val="0"/>
              </a:spcBef>
              <a:spcAft>
                <a:spcPct val="0"/>
              </a:spcAft>
              <a:defRPr>
                <a:solidFill>
                  <a:schemeClr val="tx1"/>
                </a:solidFill>
                <a:latin typeface="Arial" panose="020B0604020202020204" pitchFamily="34" charset="0"/>
              </a:defRPr>
            </a:lvl7pPr>
            <a:lvl8pPr marL="3429000" indent="-228600" defTabSz="989013" eaLnBrk="0" fontAlgn="base" hangingPunct="0">
              <a:spcBef>
                <a:spcPct val="0"/>
              </a:spcBef>
              <a:spcAft>
                <a:spcPct val="0"/>
              </a:spcAft>
              <a:defRPr>
                <a:solidFill>
                  <a:schemeClr val="tx1"/>
                </a:solidFill>
                <a:latin typeface="Arial" panose="020B0604020202020204" pitchFamily="34" charset="0"/>
              </a:defRPr>
            </a:lvl8pPr>
            <a:lvl9pPr marL="3886200" indent="-228600" defTabSz="989013" eaLnBrk="0" fontAlgn="base" hangingPunct="0">
              <a:spcBef>
                <a:spcPct val="0"/>
              </a:spcBef>
              <a:spcAft>
                <a:spcPct val="0"/>
              </a:spcAft>
              <a:defRPr>
                <a:solidFill>
                  <a:schemeClr val="tx1"/>
                </a:solidFill>
                <a:latin typeface="Arial" panose="020B0604020202020204" pitchFamily="34" charset="0"/>
              </a:defRPr>
            </a:lvl9pPr>
          </a:lstStyle>
          <a:p>
            <a:fld id="{B78302CB-1719-4B81-B3A0-B1531A2CBCE5}" type="slidenum">
              <a:rPr lang="en-US" altLang="en-US">
                <a:solidFill>
                  <a:srgbClr val="000000"/>
                </a:solidFill>
              </a:rPr>
              <a:pPr/>
              <a:t>7</a:t>
            </a:fld>
            <a:endParaRPr lang="en-US" altLang="en-US">
              <a:solidFill>
                <a:srgbClr val="000000"/>
              </a:solidFill>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NZ" altLang="en-US">
                <a:latin typeface="Arial" panose="020B0604020202020204" pitchFamily="34" charset="0"/>
              </a:rPr>
              <a:t>For a deterministic signal it is customary to take the Fourier Transform  and then determine the amplitude spectral density, for random processes we determine the power spectral density with is based on the second moment – autocorrelation – so the spectral density can be thought of as the second moment of the random process in the frequency domain.</a:t>
            </a:r>
            <a:endParaRPr lang="en-GB" altLang="en-US">
              <a:latin typeface="Arial" panose="020B0604020202020204" pitchFamily="34" charset="0"/>
            </a:endParaRPr>
          </a:p>
        </p:txBody>
      </p:sp>
    </p:spTree>
    <p:extLst>
      <p:ext uri="{BB962C8B-B14F-4D97-AF65-F5344CB8AC3E}">
        <p14:creationId xmlns:p14="http://schemas.microsoft.com/office/powerpoint/2010/main" val="3221427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defRPr>
                <a:solidFill>
                  <a:schemeClr val="tx1"/>
                </a:solidFill>
                <a:latin typeface="Arial" panose="020B0604020202020204" pitchFamily="34" charset="0"/>
              </a:defRPr>
            </a:lvl1pPr>
            <a:lvl2pPr marL="742950" indent="-285750" defTabSz="989013">
              <a:defRPr>
                <a:solidFill>
                  <a:schemeClr val="tx1"/>
                </a:solidFill>
                <a:latin typeface="Arial" panose="020B0604020202020204" pitchFamily="34" charset="0"/>
              </a:defRPr>
            </a:lvl2pPr>
            <a:lvl3pPr marL="1143000" indent="-228600" defTabSz="989013">
              <a:defRPr>
                <a:solidFill>
                  <a:schemeClr val="tx1"/>
                </a:solidFill>
                <a:latin typeface="Arial" panose="020B0604020202020204" pitchFamily="34" charset="0"/>
              </a:defRPr>
            </a:lvl3pPr>
            <a:lvl4pPr marL="1600200" indent="-228600" defTabSz="989013">
              <a:defRPr>
                <a:solidFill>
                  <a:schemeClr val="tx1"/>
                </a:solidFill>
                <a:latin typeface="Arial" panose="020B0604020202020204" pitchFamily="34" charset="0"/>
              </a:defRPr>
            </a:lvl4pPr>
            <a:lvl5pPr marL="2057400" indent="-228600" defTabSz="989013">
              <a:defRPr>
                <a:solidFill>
                  <a:schemeClr val="tx1"/>
                </a:solidFill>
                <a:latin typeface="Arial" panose="020B0604020202020204" pitchFamily="34" charset="0"/>
              </a:defRPr>
            </a:lvl5pPr>
            <a:lvl6pPr marL="2514600" indent="-228600" defTabSz="989013" eaLnBrk="0" fontAlgn="base" hangingPunct="0">
              <a:spcBef>
                <a:spcPct val="0"/>
              </a:spcBef>
              <a:spcAft>
                <a:spcPct val="0"/>
              </a:spcAft>
              <a:defRPr>
                <a:solidFill>
                  <a:schemeClr val="tx1"/>
                </a:solidFill>
                <a:latin typeface="Arial" panose="020B0604020202020204" pitchFamily="34" charset="0"/>
              </a:defRPr>
            </a:lvl6pPr>
            <a:lvl7pPr marL="2971800" indent="-228600" defTabSz="989013" eaLnBrk="0" fontAlgn="base" hangingPunct="0">
              <a:spcBef>
                <a:spcPct val="0"/>
              </a:spcBef>
              <a:spcAft>
                <a:spcPct val="0"/>
              </a:spcAft>
              <a:defRPr>
                <a:solidFill>
                  <a:schemeClr val="tx1"/>
                </a:solidFill>
                <a:latin typeface="Arial" panose="020B0604020202020204" pitchFamily="34" charset="0"/>
              </a:defRPr>
            </a:lvl7pPr>
            <a:lvl8pPr marL="3429000" indent="-228600" defTabSz="989013" eaLnBrk="0" fontAlgn="base" hangingPunct="0">
              <a:spcBef>
                <a:spcPct val="0"/>
              </a:spcBef>
              <a:spcAft>
                <a:spcPct val="0"/>
              </a:spcAft>
              <a:defRPr>
                <a:solidFill>
                  <a:schemeClr val="tx1"/>
                </a:solidFill>
                <a:latin typeface="Arial" panose="020B0604020202020204" pitchFamily="34" charset="0"/>
              </a:defRPr>
            </a:lvl8pPr>
            <a:lvl9pPr marL="3886200" indent="-228600" defTabSz="989013" eaLnBrk="0" fontAlgn="base" hangingPunct="0">
              <a:spcBef>
                <a:spcPct val="0"/>
              </a:spcBef>
              <a:spcAft>
                <a:spcPct val="0"/>
              </a:spcAft>
              <a:defRPr>
                <a:solidFill>
                  <a:schemeClr val="tx1"/>
                </a:solidFill>
                <a:latin typeface="Arial" panose="020B0604020202020204" pitchFamily="34" charset="0"/>
              </a:defRPr>
            </a:lvl9pPr>
          </a:lstStyle>
          <a:p>
            <a:fld id="{08978EF5-97C1-4F5F-8798-D4F21F39939E}" type="slidenum">
              <a:rPr lang="en-US" altLang="en-US">
                <a:solidFill>
                  <a:srgbClr val="000000"/>
                </a:solidFill>
              </a:rPr>
              <a:pPr/>
              <a:t>8</a:t>
            </a:fld>
            <a:endParaRPr lang="en-US" altLang="en-US">
              <a:solidFill>
                <a:srgbClr val="000000"/>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8125" indent="-238125" eaLnBrk="1" hangingPunct="1">
              <a:buFontTx/>
              <a:buAutoNum type="arabicPeriod"/>
            </a:pPr>
            <a:r>
              <a:rPr lang="en-NZ" altLang="en-US">
                <a:latin typeface="Arial" panose="020B0604020202020204" pitchFamily="34" charset="0"/>
              </a:rPr>
              <a:t>Let f=0</a:t>
            </a:r>
          </a:p>
          <a:p>
            <a:pPr marL="238125" indent="-238125" eaLnBrk="1" hangingPunct="1">
              <a:buFontTx/>
              <a:buAutoNum type="arabicPeriod"/>
            </a:pPr>
            <a:r>
              <a:rPr lang="en-NZ" altLang="en-US">
                <a:latin typeface="Arial" panose="020B0604020202020204" pitchFamily="34" charset="0"/>
              </a:rPr>
              <a:t>Let </a:t>
            </a:r>
            <a:r>
              <a:rPr lang="el-GR" altLang="en-US">
                <a:latin typeface="Arial" panose="020B0604020202020204" pitchFamily="34" charset="0"/>
                <a:cs typeface="Arial" panose="020B0604020202020204" pitchFamily="34" charset="0"/>
              </a:rPr>
              <a:t>τ</a:t>
            </a:r>
            <a:r>
              <a:rPr lang="en-NZ" altLang="en-US">
                <a:latin typeface="Arial" panose="020B0604020202020204" pitchFamily="34" charset="0"/>
                <a:cs typeface="Arial" panose="020B0604020202020204" pitchFamily="34" charset="0"/>
              </a:rPr>
              <a:t>=0, note Rxx(0)= E[X(t)^2] – so the average power of X(t) is calculated as the area under the psd graph. Whilst the average power can be calculated from a single value of the autocorrelation function in the time, it is spread across all the frequencies in the frequency domain – which is why its called the power spectral density.</a:t>
            </a:r>
          </a:p>
          <a:p>
            <a:pPr marL="238125" indent="-238125" eaLnBrk="1" hangingPunct="1">
              <a:buFontTx/>
              <a:buAutoNum type="arabicPeriod"/>
            </a:pPr>
            <a:r>
              <a:rPr lang="en-NZ" altLang="en-US">
                <a:latin typeface="Arial" panose="020B0604020202020204" pitchFamily="34" charset="0"/>
                <a:cs typeface="Arial" panose="020B0604020202020204" pitchFamily="34" charset="0"/>
              </a:rPr>
              <a:t>Because the autocorrelation function is semi-definite, it can be shown that the psd is nonnegative.</a:t>
            </a:r>
          </a:p>
          <a:p>
            <a:pPr marL="238125" indent="-238125" eaLnBrk="1" hangingPunct="1">
              <a:buFontTx/>
              <a:buAutoNum type="arabicPeriod"/>
            </a:pPr>
            <a:r>
              <a:rPr lang="en-NZ" altLang="en-US">
                <a:latin typeface="Arial" panose="020B0604020202020204" pitchFamily="34" charset="0"/>
                <a:cs typeface="Arial" panose="020B0604020202020204" pitchFamily="34" charset="0"/>
              </a:rPr>
              <a:t>Substitute –f for f and then - </a:t>
            </a:r>
            <a:r>
              <a:rPr lang="el-GR" altLang="en-US">
                <a:latin typeface="Times New Roman" panose="02020603050405020304" pitchFamily="18" charset="0"/>
                <a:cs typeface="Times New Roman" panose="02020603050405020304" pitchFamily="18" charset="0"/>
              </a:rPr>
              <a:t>τ</a:t>
            </a:r>
            <a:r>
              <a:rPr lang="en-NZ" altLang="en-US">
                <a:latin typeface="Arial" panose="020B0604020202020204" pitchFamily="34" charset="0"/>
                <a:cs typeface="Arial" panose="020B0604020202020204" pitchFamily="34" charset="0"/>
              </a:rPr>
              <a:t> for </a:t>
            </a:r>
            <a:r>
              <a:rPr lang="el-GR" altLang="en-US">
                <a:latin typeface="Times New Roman" panose="02020603050405020304" pitchFamily="18" charset="0"/>
                <a:cs typeface="Times New Roman" panose="02020603050405020304" pitchFamily="18" charset="0"/>
              </a:rPr>
              <a:t>τ</a:t>
            </a:r>
            <a:r>
              <a:rPr lang="en-NZ" altLang="en-US">
                <a:latin typeface="Times New Roman" panose="02020603050405020304" pitchFamily="18" charset="0"/>
                <a:cs typeface="Times New Roman" panose="02020603050405020304" pitchFamily="18" charset="0"/>
              </a:rPr>
              <a:t>,</a:t>
            </a:r>
            <a:endParaRPr lang="el-GR"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4272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defRPr>
                <a:solidFill>
                  <a:schemeClr val="tx1"/>
                </a:solidFill>
                <a:latin typeface="Arial" panose="020B0604020202020204" pitchFamily="34" charset="0"/>
              </a:defRPr>
            </a:lvl1pPr>
            <a:lvl2pPr marL="742950" indent="-285750" defTabSz="989013">
              <a:defRPr>
                <a:solidFill>
                  <a:schemeClr val="tx1"/>
                </a:solidFill>
                <a:latin typeface="Arial" panose="020B0604020202020204" pitchFamily="34" charset="0"/>
              </a:defRPr>
            </a:lvl2pPr>
            <a:lvl3pPr marL="1143000" indent="-228600" defTabSz="989013">
              <a:defRPr>
                <a:solidFill>
                  <a:schemeClr val="tx1"/>
                </a:solidFill>
                <a:latin typeface="Arial" panose="020B0604020202020204" pitchFamily="34" charset="0"/>
              </a:defRPr>
            </a:lvl3pPr>
            <a:lvl4pPr marL="1600200" indent="-228600" defTabSz="989013">
              <a:defRPr>
                <a:solidFill>
                  <a:schemeClr val="tx1"/>
                </a:solidFill>
                <a:latin typeface="Arial" panose="020B0604020202020204" pitchFamily="34" charset="0"/>
              </a:defRPr>
            </a:lvl4pPr>
            <a:lvl5pPr marL="2057400" indent="-228600" defTabSz="989013">
              <a:defRPr>
                <a:solidFill>
                  <a:schemeClr val="tx1"/>
                </a:solidFill>
                <a:latin typeface="Arial" panose="020B0604020202020204" pitchFamily="34" charset="0"/>
              </a:defRPr>
            </a:lvl5pPr>
            <a:lvl6pPr marL="2514600" indent="-228600" defTabSz="989013" eaLnBrk="0" fontAlgn="base" hangingPunct="0">
              <a:spcBef>
                <a:spcPct val="0"/>
              </a:spcBef>
              <a:spcAft>
                <a:spcPct val="0"/>
              </a:spcAft>
              <a:defRPr>
                <a:solidFill>
                  <a:schemeClr val="tx1"/>
                </a:solidFill>
                <a:latin typeface="Arial" panose="020B0604020202020204" pitchFamily="34" charset="0"/>
              </a:defRPr>
            </a:lvl6pPr>
            <a:lvl7pPr marL="2971800" indent="-228600" defTabSz="989013" eaLnBrk="0" fontAlgn="base" hangingPunct="0">
              <a:spcBef>
                <a:spcPct val="0"/>
              </a:spcBef>
              <a:spcAft>
                <a:spcPct val="0"/>
              </a:spcAft>
              <a:defRPr>
                <a:solidFill>
                  <a:schemeClr val="tx1"/>
                </a:solidFill>
                <a:latin typeface="Arial" panose="020B0604020202020204" pitchFamily="34" charset="0"/>
              </a:defRPr>
            </a:lvl7pPr>
            <a:lvl8pPr marL="3429000" indent="-228600" defTabSz="989013" eaLnBrk="0" fontAlgn="base" hangingPunct="0">
              <a:spcBef>
                <a:spcPct val="0"/>
              </a:spcBef>
              <a:spcAft>
                <a:spcPct val="0"/>
              </a:spcAft>
              <a:defRPr>
                <a:solidFill>
                  <a:schemeClr val="tx1"/>
                </a:solidFill>
                <a:latin typeface="Arial" panose="020B0604020202020204" pitchFamily="34" charset="0"/>
              </a:defRPr>
            </a:lvl8pPr>
            <a:lvl9pPr marL="3886200" indent="-228600" defTabSz="989013" eaLnBrk="0" fontAlgn="base" hangingPunct="0">
              <a:spcBef>
                <a:spcPct val="0"/>
              </a:spcBef>
              <a:spcAft>
                <a:spcPct val="0"/>
              </a:spcAft>
              <a:defRPr>
                <a:solidFill>
                  <a:schemeClr val="tx1"/>
                </a:solidFill>
                <a:latin typeface="Arial" panose="020B0604020202020204" pitchFamily="34" charset="0"/>
              </a:defRPr>
            </a:lvl9pPr>
          </a:lstStyle>
          <a:p>
            <a:fld id="{2C3F74B7-0A62-475E-A1CE-0EE4F5150DCC}" type="slidenum">
              <a:rPr lang="en-US" altLang="en-US">
                <a:solidFill>
                  <a:srgbClr val="000000"/>
                </a:solidFill>
              </a:rPr>
              <a:pPr/>
              <a:t>21</a:t>
            </a:fld>
            <a:endParaRPr lang="en-US" altLang="en-US">
              <a:solidFill>
                <a:srgbClr val="000000"/>
              </a:solidFill>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3333399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defRPr>
                <a:solidFill>
                  <a:schemeClr val="tx1"/>
                </a:solidFill>
                <a:latin typeface="Arial" panose="020B0604020202020204" pitchFamily="34" charset="0"/>
              </a:defRPr>
            </a:lvl1pPr>
            <a:lvl2pPr marL="742950" indent="-285750" defTabSz="989013">
              <a:defRPr>
                <a:solidFill>
                  <a:schemeClr val="tx1"/>
                </a:solidFill>
                <a:latin typeface="Arial" panose="020B0604020202020204" pitchFamily="34" charset="0"/>
              </a:defRPr>
            </a:lvl2pPr>
            <a:lvl3pPr marL="1143000" indent="-228600" defTabSz="989013">
              <a:defRPr>
                <a:solidFill>
                  <a:schemeClr val="tx1"/>
                </a:solidFill>
                <a:latin typeface="Arial" panose="020B0604020202020204" pitchFamily="34" charset="0"/>
              </a:defRPr>
            </a:lvl3pPr>
            <a:lvl4pPr marL="1600200" indent="-228600" defTabSz="989013">
              <a:defRPr>
                <a:solidFill>
                  <a:schemeClr val="tx1"/>
                </a:solidFill>
                <a:latin typeface="Arial" panose="020B0604020202020204" pitchFamily="34" charset="0"/>
              </a:defRPr>
            </a:lvl4pPr>
            <a:lvl5pPr marL="2057400" indent="-228600" defTabSz="989013">
              <a:defRPr>
                <a:solidFill>
                  <a:schemeClr val="tx1"/>
                </a:solidFill>
                <a:latin typeface="Arial" panose="020B0604020202020204" pitchFamily="34" charset="0"/>
              </a:defRPr>
            </a:lvl5pPr>
            <a:lvl6pPr marL="2514600" indent="-228600" defTabSz="989013" eaLnBrk="0" fontAlgn="base" hangingPunct="0">
              <a:spcBef>
                <a:spcPct val="0"/>
              </a:spcBef>
              <a:spcAft>
                <a:spcPct val="0"/>
              </a:spcAft>
              <a:defRPr>
                <a:solidFill>
                  <a:schemeClr val="tx1"/>
                </a:solidFill>
                <a:latin typeface="Arial" panose="020B0604020202020204" pitchFamily="34" charset="0"/>
              </a:defRPr>
            </a:lvl6pPr>
            <a:lvl7pPr marL="2971800" indent="-228600" defTabSz="989013" eaLnBrk="0" fontAlgn="base" hangingPunct="0">
              <a:spcBef>
                <a:spcPct val="0"/>
              </a:spcBef>
              <a:spcAft>
                <a:spcPct val="0"/>
              </a:spcAft>
              <a:defRPr>
                <a:solidFill>
                  <a:schemeClr val="tx1"/>
                </a:solidFill>
                <a:latin typeface="Arial" panose="020B0604020202020204" pitchFamily="34" charset="0"/>
              </a:defRPr>
            </a:lvl7pPr>
            <a:lvl8pPr marL="3429000" indent="-228600" defTabSz="989013" eaLnBrk="0" fontAlgn="base" hangingPunct="0">
              <a:spcBef>
                <a:spcPct val="0"/>
              </a:spcBef>
              <a:spcAft>
                <a:spcPct val="0"/>
              </a:spcAft>
              <a:defRPr>
                <a:solidFill>
                  <a:schemeClr val="tx1"/>
                </a:solidFill>
                <a:latin typeface="Arial" panose="020B0604020202020204" pitchFamily="34" charset="0"/>
              </a:defRPr>
            </a:lvl8pPr>
            <a:lvl9pPr marL="3886200" indent="-228600" defTabSz="989013" eaLnBrk="0" fontAlgn="base" hangingPunct="0">
              <a:spcBef>
                <a:spcPct val="0"/>
              </a:spcBef>
              <a:spcAft>
                <a:spcPct val="0"/>
              </a:spcAft>
              <a:defRPr>
                <a:solidFill>
                  <a:schemeClr val="tx1"/>
                </a:solidFill>
                <a:latin typeface="Arial" panose="020B0604020202020204" pitchFamily="34" charset="0"/>
              </a:defRPr>
            </a:lvl9pPr>
          </a:lstStyle>
          <a:p>
            <a:fld id="{14875C57-964A-44E3-AAA1-CF7FEA0AF822}" type="slidenum">
              <a:rPr lang="en-US" altLang="en-US">
                <a:solidFill>
                  <a:srgbClr val="000000"/>
                </a:solidFill>
              </a:rPr>
              <a:pPr/>
              <a:t>22</a:t>
            </a:fld>
            <a:endParaRPr lang="en-US" altLang="en-US">
              <a:solidFill>
                <a:srgbClr val="000000"/>
              </a:solidFill>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2960928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defRPr>
                <a:solidFill>
                  <a:schemeClr val="tx1"/>
                </a:solidFill>
                <a:latin typeface="Arial" panose="020B0604020202020204" pitchFamily="34" charset="0"/>
              </a:defRPr>
            </a:lvl1pPr>
            <a:lvl2pPr marL="742950" indent="-285750" defTabSz="989013">
              <a:defRPr>
                <a:solidFill>
                  <a:schemeClr val="tx1"/>
                </a:solidFill>
                <a:latin typeface="Arial" panose="020B0604020202020204" pitchFamily="34" charset="0"/>
              </a:defRPr>
            </a:lvl2pPr>
            <a:lvl3pPr marL="1143000" indent="-228600" defTabSz="989013">
              <a:defRPr>
                <a:solidFill>
                  <a:schemeClr val="tx1"/>
                </a:solidFill>
                <a:latin typeface="Arial" panose="020B0604020202020204" pitchFamily="34" charset="0"/>
              </a:defRPr>
            </a:lvl3pPr>
            <a:lvl4pPr marL="1600200" indent="-228600" defTabSz="989013">
              <a:defRPr>
                <a:solidFill>
                  <a:schemeClr val="tx1"/>
                </a:solidFill>
                <a:latin typeface="Arial" panose="020B0604020202020204" pitchFamily="34" charset="0"/>
              </a:defRPr>
            </a:lvl4pPr>
            <a:lvl5pPr marL="2057400" indent="-228600" defTabSz="989013">
              <a:defRPr>
                <a:solidFill>
                  <a:schemeClr val="tx1"/>
                </a:solidFill>
                <a:latin typeface="Arial" panose="020B0604020202020204" pitchFamily="34" charset="0"/>
              </a:defRPr>
            </a:lvl5pPr>
            <a:lvl6pPr marL="2514600" indent="-228600" defTabSz="989013" eaLnBrk="0" fontAlgn="base" hangingPunct="0">
              <a:spcBef>
                <a:spcPct val="0"/>
              </a:spcBef>
              <a:spcAft>
                <a:spcPct val="0"/>
              </a:spcAft>
              <a:defRPr>
                <a:solidFill>
                  <a:schemeClr val="tx1"/>
                </a:solidFill>
                <a:latin typeface="Arial" panose="020B0604020202020204" pitchFamily="34" charset="0"/>
              </a:defRPr>
            </a:lvl6pPr>
            <a:lvl7pPr marL="2971800" indent="-228600" defTabSz="989013" eaLnBrk="0" fontAlgn="base" hangingPunct="0">
              <a:spcBef>
                <a:spcPct val="0"/>
              </a:spcBef>
              <a:spcAft>
                <a:spcPct val="0"/>
              </a:spcAft>
              <a:defRPr>
                <a:solidFill>
                  <a:schemeClr val="tx1"/>
                </a:solidFill>
                <a:latin typeface="Arial" panose="020B0604020202020204" pitchFamily="34" charset="0"/>
              </a:defRPr>
            </a:lvl7pPr>
            <a:lvl8pPr marL="3429000" indent="-228600" defTabSz="989013" eaLnBrk="0" fontAlgn="base" hangingPunct="0">
              <a:spcBef>
                <a:spcPct val="0"/>
              </a:spcBef>
              <a:spcAft>
                <a:spcPct val="0"/>
              </a:spcAft>
              <a:defRPr>
                <a:solidFill>
                  <a:schemeClr val="tx1"/>
                </a:solidFill>
                <a:latin typeface="Arial" panose="020B0604020202020204" pitchFamily="34" charset="0"/>
              </a:defRPr>
            </a:lvl8pPr>
            <a:lvl9pPr marL="3886200" indent="-228600" defTabSz="989013" eaLnBrk="0" fontAlgn="base" hangingPunct="0">
              <a:spcBef>
                <a:spcPct val="0"/>
              </a:spcBef>
              <a:spcAft>
                <a:spcPct val="0"/>
              </a:spcAft>
              <a:defRPr>
                <a:solidFill>
                  <a:schemeClr val="tx1"/>
                </a:solidFill>
                <a:latin typeface="Arial" panose="020B0604020202020204" pitchFamily="34" charset="0"/>
              </a:defRPr>
            </a:lvl9pPr>
          </a:lstStyle>
          <a:p>
            <a:fld id="{249620E9-2BB8-49A5-9230-6B72A57F018B}" type="slidenum">
              <a:rPr lang="en-US" altLang="en-US">
                <a:solidFill>
                  <a:srgbClr val="000000"/>
                </a:solidFill>
              </a:rPr>
              <a:pPr/>
              <a:t>23</a:t>
            </a:fld>
            <a:endParaRPr lang="en-US" altLang="en-US">
              <a:solidFill>
                <a:srgbClr val="000000"/>
              </a:solidFill>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2880115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p:cNvSpPr>
            <a:spLocks noGrp="1"/>
          </p:cNvSpPr>
          <p:nvPr>
            <p:ph type="dt" sz="half" idx="10"/>
          </p:nvPr>
        </p:nvSpPr>
        <p:spPr/>
        <p:txBody>
          <a:bodyPr/>
          <a:lstStyle/>
          <a:p>
            <a:fld id="{F82F713A-5EB9-4B7A-B87D-F2B7940161AF}" type="datetimeFigureOut">
              <a:rPr lang="en-NZ" smtClean="0"/>
              <a:t>31/05/2022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F18C196-3ABE-43C0-9E5E-32D62974A7DC}" type="slidenum">
              <a:rPr lang="en-NZ" smtClean="0"/>
              <a:t>‹#›</a:t>
            </a:fld>
            <a:endParaRPr lang="en-NZ"/>
          </a:p>
        </p:txBody>
      </p:sp>
    </p:spTree>
    <p:extLst>
      <p:ext uri="{BB962C8B-B14F-4D97-AF65-F5344CB8AC3E}">
        <p14:creationId xmlns:p14="http://schemas.microsoft.com/office/powerpoint/2010/main" val="2628892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F82F713A-5EB9-4B7A-B87D-F2B7940161AF}" type="datetimeFigureOut">
              <a:rPr lang="en-NZ" smtClean="0"/>
              <a:t>31/05/2022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F18C196-3ABE-43C0-9E5E-32D62974A7DC}" type="slidenum">
              <a:rPr lang="en-NZ" smtClean="0"/>
              <a:t>‹#›</a:t>
            </a:fld>
            <a:endParaRPr lang="en-NZ"/>
          </a:p>
        </p:txBody>
      </p:sp>
    </p:spTree>
    <p:extLst>
      <p:ext uri="{BB962C8B-B14F-4D97-AF65-F5344CB8AC3E}">
        <p14:creationId xmlns:p14="http://schemas.microsoft.com/office/powerpoint/2010/main" val="2349964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F82F713A-5EB9-4B7A-B87D-F2B7940161AF}" type="datetimeFigureOut">
              <a:rPr lang="en-NZ" smtClean="0"/>
              <a:t>31/05/2022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F18C196-3ABE-43C0-9E5E-32D62974A7DC}" type="slidenum">
              <a:rPr lang="en-NZ" smtClean="0"/>
              <a:t>‹#›</a:t>
            </a:fld>
            <a:endParaRPr lang="en-NZ"/>
          </a:p>
        </p:txBody>
      </p:sp>
    </p:spTree>
    <p:extLst>
      <p:ext uri="{BB962C8B-B14F-4D97-AF65-F5344CB8AC3E}">
        <p14:creationId xmlns:p14="http://schemas.microsoft.com/office/powerpoint/2010/main" val="3098668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NZ"/>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NZ"/>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EF1125F9-1A67-4268-A1E8-4B260F7D6D0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9799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267CB675-8167-452A-9458-48183A92BB5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84790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NZ"/>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E16B54BC-0A42-4974-B849-92F7F8544D6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53235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A377F6A5-80FA-4CF0-B1AA-E29340DC5D6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64937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NZ"/>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434D6CAF-34F3-453B-AA79-71C4E5AF4A0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6714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7665A77E-368E-4536-9F96-51007D495D0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157748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18E08BEB-5335-4F5E-BFAE-721D685FCD5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7916746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NZ"/>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24A2AC51-3C34-4244-83C3-C12922BE54D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54088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F82F713A-5EB9-4B7A-B87D-F2B7940161AF}" type="datetimeFigureOut">
              <a:rPr lang="en-NZ" smtClean="0"/>
              <a:t>31/05/2022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F18C196-3ABE-43C0-9E5E-32D62974A7DC}" type="slidenum">
              <a:rPr lang="en-NZ" smtClean="0"/>
              <a:t>‹#›</a:t>
            </a:fld>
            <a:endParaRPr lang="en-NZ"/>
          </a:p>
        </p:txBody>
      </p:sp>
    </p:spTree>
    <p:extLst>
      <p:ext uri="{BB962C8B-B14F-4D97-AF65-F5344CB8AC3E}">
        <p14:creationId xmlns:p14="http://schemas.microsoft.com/office/powerpoint/2010/main" val="29972073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NZ"/>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NZ"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ABC81A52-1A6A-440C-B7C4-EC2510094455}"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578313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BA101DB0-AFE7-4F36-B47B-AED4482DA47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9497997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4C9607D7-B42D-4A83-A2AB-0301140D5A6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10077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NZ"/>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lipArt Placeholder 3"/>
          <p:cNvSpPr>
            <a:spLocks noGrp="1"/>
          </p:cNvSpPr>
          <p:nvPr>
            <p:ph type="clipArt" sz="half" idx="2"/>
          </p:nvPr>
        </p:nvSpPr>
        <p:spPr>
          <a:xfrm>
            <a:off x="6197600" y="1600201"/>
            <a:ext cx="5384800" cy="4525963"/>
          </a:xfrm>
        </p:spPr>
        <p:txBody>
          <a:bodyPr/>
          <a:lstStyle/>
          <a:p>
            <a:pPr lvl="0"/>
            <a:endParaRPr lang="en-NZ" noProof="0"/>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2DF1CF88-29E9-4EB7-B00B-61AF6AB2C71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006403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2F713A-5EB9-4B7A-B87D-F2B7940161AF}" type="datetimeFigureOut">
              <a:rPr lang="en-NZ" smtClean="0"/>
              <a:t>31/05/2022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F18C196-3ABE-43C0-9E5E-32D62974A7DC}" type="slidenum">
              <a:rPr lang="en-NZ" smtClean="0"/>
              <a:t>‹#›</a:t>
            </a:fld>
            <a:endParaRPr lang="en-NZ"/>
          </a:p>
        </p:txBody>
      </p:sp>
    </p:spTree>
    <p:extLst>
      <p:ext uri="{BB962C8B-B14F-4D97-AF65-F5344CB8AC3E}">
        <p14:creationId xmlns:p14="http://schemas.microsoft.com/office/powerpoint/2010/main" val="4290166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p:cNvSpPr>
            <a:spLocks noGrp="1"/>
          </p:cNvSpPr>
          <p:nvPr>
            <p:ph type="dt" sz="half" idx="10"/>
          </p:nvPr>
        </p:nvSpPr>
        <p:spPr/>
        <p:txBody>
          <a:bodyPr/>
          <a:lstStyle/>
          <a:p>
            <a:fld id="{F82F713A-5EB9-4B7A-B87D-F2B7940161AF}" type="datetimeFigureOut">
              <a:rPr lang="en-NZ" smtClean="0"/>
              <a:t>31/05/2022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F18C196-3ABE-43C0-9E5E-32D62974A7DC}" type="slidenum">
              <a:rPr lang="en-NZ" smtClean="0"/>
              <a:t>‹#›</a:t>
            </a:fld>
            <a:endParaRPr lang="en-NZ"/>
          </a:p>
        </p:txBody>
      </p:sp>
    </p:spTree>
    <p:extLst>
      <p:ext uri="{BB962C8B-B14F-4D97-AF65-F5344CB8AC3E}">
        <p14:creationId xmlns:p14="http://schemas.microsoft.com/office/powerpoint/2010/main" val="3332259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p:cNvSpPr>
            <a:spLocks noGrp="1"/>
          </p:cNvSpPr>
          <p:nvPr>
            <p:ph type="dt" sz="half" idx="10"/>
          </p:nvPr>
        </p:nvSpPr>
        <p:spPr/>
        <p:txBody>
          <a:bodyPr/>
          <a:lstStyle/>
          <a:p>
            <a:fld id="{F82F713A-5EB9-4B7A-B87D-F2B7940161AF}" type="datetimeFigureOut">
              <a:rPr lang="en-NZ" smtClean="0"/>
              <a:t>31/05/2022</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BF18C196-3ABE-43C0-9E5E-32D62974A7DC}" type="slidenum">
              <a:rPr lang="en-NZ" smtClean="0"/>
              <a:t>‹#›</a:t>
            </a:fld>
            <a:endParaRPr lang="en-NZ"/>
          </a:p>
        </p:txBody>
      </p:sp>
    </p:spTree>
    <p:extLst>
      <p:ext uri="{BB962C8B-B14F-4D97-AF65-F5344CB8AC3E}">
        <p14:creationId xmlns:p14="http://schemas.microsoft.com/office/powerpoint/2010/main" val="2851512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2"/>
          <p:cNvSpPr>
            <a:spLocks noGrp="1"/>
          </p:cNvSpPr>
          <p:nvPr>
            <p:ph type="dt" sz="half" idx="10"/>
          </p:nvPr>
        </p:nvSpPr>
        <p:spPr/>
        <p:txBody>
          <a:bodyPr/>
          <a:lstStyle/>
          <a:p>
            <a:fld id="{F82F713A-5EB9-4B7A-B87D-F2B7940161AF}" type="datetimeFigureOut">
              <a:rPr lang="en-NZ" smtClean="0"/>
              <a:t>31/05/2022</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BF18C196-3ABE-43C0-9E5E-32D62974A7DC}" type="slidenum">
              <a:rPr lang="en-NZ" smtClean="0"/>
              <a:t>‹#›</a:t>
            </a:fld>
            <a:endParaRPr lang="en-NZ"/>
          </a:p>
        </p:txBody>
      </p:sp>
    </p:spTree>
    <p:extLst>
      <p:ext uri="{BB962C8B-B14F-4D97-AF65-F5344CB8AC3E}">
        <p14:creationId xmlns:p14="http://schemas.microsoft.com/office/powerpoint/2010/main" val="2043493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F713A-5EB9-4B7A-B87D-F2B7940161AF}" type="datetimeFigureOut">
              <a:rPr lang="en-NZ" smtClean="0"/>
              <a:t>31/05/2022</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BF18C196-3ABE-43C0-9E5E-32D62974A7DC}" type="slidenum">
              <a:rPr lang="en-NZ" smtClean="0"/>
              <a:t>‹#›</a:t>
            </a:fld>
            <a:endParaRPr lang="en-NZ"/>
          </a:p>
        </p:txBody>
      </p:sp>
    </p:spTree>
    <p:extLst>
      <p:ext uri="{BB962C8B-B14F-4D97-AF65-F5344CB8AC3E}">
        <p14:creationId xmlns:p14="http://schemas.microsoft.com/office/powerpoint/2010/main" val="535825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2F713A-5EB9-4B7A-B87D-F2B7940161AF}" type="datetimeFigureOut">
              <a:rPr lang="en-NZ" smtClean="0"/>
              <a:t>31/05/2022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F18C196-3ABE-43C0-9E5E-32D62974A7DC}" type="slidenum">
              <a:rPr lang="en-NZ" smtClean="0"/>
              <a:t>‹#›</a:t>
            </a:fld>
            <a:endParaRPr lang="en-NZ"/>
          </a:p>
        </p:txBody>
      </p:sp>
    </p:spTree>
    <p:extLst>
      <p:ext uri="{BB962C8B-B14F-4D97-AF65-F5344CB8AC3E}">
        <p14:creationId xmlns:p14="http://schemas.microsoft.com/office/powerpoint/2010/main" val="3144643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2F713A-5EB9-4B7A-B87D-F2B7940161AF}" type="datetimeFigureOut">
              <a:rPr lang="en-NZ" smtClean="0"/>
              <a:t>31/05/2022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F18C196-3ABE-43C0-9E5E-32D62974A7DC}" type="slidenum">
              <a:rPr lang="en-NZ" smtClean="0"/>
              <a:t>‹#›</a:t>
            </a:fld>
            <a:endParaRPr lang="en-NZ"/>
          </a:p>
        </p:txBody>
      </p:sp>
    </p:spTree>
    <p:extLst>
      <p:ext uri="{BB962C8B-B14F-4D97-AF65-F5344CB8AC3E}">
        <p14:creationId xmlns:p14="http://schemas.microsoft.com/office/powerpoint/2010/main" val="595527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F713A-5EB9-4B7A-B87D-F2B7940161AF}" type="datetimeFigureOut">
              <a:rPr lang="en-NZ" smtClean="0"/>
              <a:t>31/05/2022</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8C196-3ABE-43C0-9E5E-32D62974A7DC}" type="slidenum">
              <a:rPr lang="en-NZ" smtClean="0"/>
              <a:t>‹#›</a:t>
            </a:fld>
            <a:endParaRPr lang="en-NZ"/>
          </a:p>
        </p:txBody>
      </p:sp>
    </p:spTree>
    <p:extLst>
      <p:ext uri="{BB962C8B-B14F-4D97-AF65-F5344CB8AC3E}">
        <p14:creationId xmlns:p14="http://schemas.microsoft.com/office/powerpoint/2010/main" val="2923099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9219"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fontAlgn="base">
              <a:spcBef>
                <a:spcPct val="0"/>
              </a:spcBef>
              <a:spcAft>
                <a:spcPct val="0"/>
              </a:spcAft>
            </a:pPr>
            <a:fld id="{4F5B4FEA-68FC-4F31-AAE6-9087348AD2C0}" type="slidenum">
              <a:rPr lang="en-US" altLang="en-US" smtClean="0">
                <a:solidFill>
                  <a:srgbClr val="000000"/>
                </a:solidFill>
              </a:rPr>
              <a:pPr fontAlgn="base">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786179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defRPr>
      </a:lvl2pPr>
      <a:lvl3pPr algn="ctr" rtl="0" eaLnBrk="0" fontAlgn="base" hangingPunct="0">
        <a:spcBef>
          <a:spcPct val="0"/>
        </a:spcBef>
        <a:spcAft>
          <a:spcPct val="0"/>
        </a:spcAft>
        <a:defRPr sz="4400">
          <a:solidFill>
            <a:srgbClr val="FF0000"/>
          </a:solidFill>
          <a:latin typeface="Arial" charset="0"/>
        </a:defRPr>
      </a:lvl3pPr>
      <a:lvl4pPr algn="ctr" rtl="0" eaLnBrk="0" fontAlgn="base" hangingPunct="0">
        <a:spcBef>
          <a:spcPct val="0"/>
        </a:spcBef>
        <a:spcAft>
          <a:spcPct val="0"/>
        </a:spcAft>
        <a:defRPr sz="4400">
          <a:solidFill>
            <a:srgbClr val="FF0000"/>
          </a:solidFill>
          <a:latin typeface="Arial" charset="0"/>
        </a:defRPr>
      </a:lvl4pPr>
      <a:lvl5pPr algn="ctr" rtl="0" eaLnBrk="0" fontAlgn="base" hangingPunct="0">
        <a:spcBef>
          <a:spcPct val="0"/>
        </a:spcBef>
        <a:spcAft>
          <a:spcPct val="0"/>
        </a:spcAft>
        <a:defRPr sz="4400">
          <a:solidFill>
            <a:srgbClr val="FF0000"/>
          </a:solidFill>
          <a:latin typeface="Arial" charset="0"/>
        </a:defRPr>
      </a:lvl5pPr>
      <a:lvl6pPr marL="457200" algn="ctr" rtl="0" fontAlgn="base">
        <a:spcBef>
          <a:spcPct val="0"/>
        </a:spcBef>
        <a:spcAft>
          <a:spcPct val="0"/>
        </a:spcAft>
        <a:defRPr sz="4400">
          <a:solidFill>
            <a:srgbClr val="FF0000"/>
          </a:solidFill>
          <a:latin typeface="Arial" charset="0"/>
        </a:defRPr>
      </a:lvl6pPr>
      <a:lvl7pPr marL="914400" algn="ctr" rtl="0" fontAlgn="base">
        <a:spcBef>
          <a:spcPct val="0"/>
        </a:spcBef>
        <a:spcAft>
          <a:spcPct val="0"/>
        </a:spcAft>
        <a:defRPr sz="4400">
          <a:solidFill>
            <a:srgbClr val="FF0000"/>
          </a:solidFill>
          <a:latin typeface="Arial" charset="0"/>
        </a:defRPr>
      </a:lvl7pPr>
      <a:lvl8pPr marL="1371600" algn="ctr" rtl="0" fontAlgn="base">
        <a:spcBef>
          <a:spcPct val="0"/>
        </a:spcBef>
        <a:spcAft>
          <a:spcPct val="0"/>
        </a:spcAft>
        <a:defRPr sz="4400">
          <a:solidFill>
            <a:srgbClr val="FF0000"/>
          </a:solidFill>
          <a:latin typeface="Arial" charset="0"/>
        </a:defRPr>
      </a:lvl8pPr>
      <a:lvl9pPr marL="1828800" algn="ctr" rtl="0" fontAlgn="base">
        <a:spcBef>
          <a:spcPct val="0"/>
        </a:spcBef>
        <a:spcAft>
          <a:spcPct val="0"/>
        </a:spcAft>
        <a:defRPr sz="4400">
          <a:solidFill>
            <a:srgbClr val="FF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7" Type="http://schemas.openxmlformats.org/officeDocument/2006/relationships/image" Target="../media/image384.png"/><Relationship Id="rId21" Type="http://schemas.openxmlformats.org/officeDocument/2006/relationships/image" Target="../media/image336.png"/><Relationship Id="rId42" Type="http://schemas.openxmlformats.org/officeDocument/2006/relationships/customXml" Target="../ink/ink346.xml"/><Relationship Id="rId63" Type="http://schemas.openxmlformats.org/officeDocument/2006/relationships/image" Target="../media/image357.png"/><Relationship Id="rId84" Type="http://schemas.openxmlformats.org/officeDocument/2006/relationships/customXml" Target="../ink/ink367.xml"/><Relationship Id="rId138" Type="http://schemas.openxmlformats.org/officeDocument/2006/relationships/customXml" Target="../ink/ink394.xml"/><Relationship Id="rId159" Type="http://schemas.openxmlformats.org/officeDocument/2006/relationships/image" Target="../media/image69.png"/><Relationship Id="rId107" Type="http://schemas.openxmlformats.org/officeDocument/2006/relationships/image" Target="../media/image379.png"/><Relationship Id="rId11" Type="http://schemas.openxmlformats.org/officeDocument/2006/relationships/image" Target="../media/image331.png"/><Relationship Id="rId32" Type="http://schemas.openxmlformats.org/officeDocument/2006/relationships/customXml" Target="../ink/ink341.xml"/><Relationship Id="rId53" Type="http://schemas.openxmlformats.org/officeDocument/2006/relationships/image" Target="../media/image352.png"/><Relationship Id="rId74" Type="http://schemas.openxmlformats.org/officeDocument/2006/relationships/customXml" Target="../ink/ink362.xml"/><Relationship Id="rId128" Type="http://schemas.openxmlformats.org/officeDocument/2006/relationships/customXml" Target="../ink/ink389.xml"/><Relationship Id="rId149" Type="http://schemas.openxmlformats.org/officeDocument/2006/relationships/image" Target="../media/image400.png"/><Relationship Id="rId5" Type="http://schemas.openxmlformats.org/officeDocument/2006/relationships/image" Target="../media/image328.png"/><Relationship Id="rId95" Type="http://schemas.openxmlformats.org/officeDocument/2006/relationships/image" Target="../media/image373.png"/><Relationship Id="rId160" Type="http://schemas.openxmlformats.org/officeDocument/2006/relationships/customXml" Target="../ink/ink405.xml"/><Relationship Id="rId22" Type="http://schemas.openxmlformats.org/officeDocument/2006/relationships/customXml" Target="../ink/ink336.xml"/><Relationship Id="rId43" Type="http://schemas.openxmlformats.org/officeDocument/2006/relationships/image" Target="../media/image347.png"/><Relationship Id="rId64" Type="http://schemas.openxmlformats.org/officeDocument/2006/relationships/customXml" Target="../ink/ink357.xml"/><Relationship Id="rId118" Type="http://schemas.openxmlformats.org/officeDocument/2006/relationships/customXml" Target="../ink/ink384.xml"/><Relationship Id="rId139" Type="http://schemas.openxmlformats.org/officeDocument/2006/relationships/image" Target="../media/image395.png"/><Relationship Id="rId85" Type="http://schemas.openxmlformats.org/officeDocument/2006/relationships/image" Target="../media/image368.png"/><Relationship Id="rId150" Type="http://schemas.openxmlformats.org/officeDocument/2006/relationships/customXml" Target="../ink/ink400.xml"/><Relationship Id="rId12" Type="http://schemas.openxmlformats.org/officeDocument/2006/relationships/customXml" Target="../ink/ink331.xml"/><Relationship Id="rId17" Type="http://schemas.openxmlformats.org/officeDocument/2006/relationships/image" Target="../media/image334.png"/><Relationship Id="rId33" Type="http://schemas.openxmlformats.org/officeDocument/2006/relationships/image" Target="../media/image342.png"/><Relationship Id="rId38" Type="http://schemas.openxmlformats.org/officeDocument/2006/relationships/customXml" Target="../ink/ink344.xml"/><Relationship Id="rId59" Type="http://schemas.openxmlformats.org/officeDocument/2006/relationships/image" Target="../media/image355.png"/><Relationship Id="rId103" Type="http://schemas.openxmlformats.org/officeDocument/2006/relationships/image" Target="../media/image377.png"/><Relationship Id="rId108" Type="http://schemas.openxmlformats.org/officeDocument/2006/relationships/customXml" Target="../ink/ink379.xml"/><Relationship Id="rId124" Type="http://schemas.openxmlformats.org/officeDocument/2006/relationships/customXml" Target="../ink/ink387.xml"/><Relationship Id="rId129" Type="http://schemas.openxmlformats.org/officeDocument/2006/relationships/image" Target="../media/image390.png"/><Relationship Id="rId54" Type="http://schemas.openxmlformats.org/officeDocument/2006/relationships/customXml" Target="../ink/ink352.xml"/><Relationship Id="rId70" Type="http://schemas.openxmlformats.org/officeDocument/2006/relationships/customXml" Target="../ink/ink360.xml"/><Relationship Id="rId75" Type="http://schemas.openxmlformats.org/officeDocument/2006/relationships/image" Target="../media/image363.png"/><Relationship Id="rId91" Type="http://schemas.openxmlformats.org/officeDocument/2006/relationships/image" Target="../media/image371.png"/><Relationship Id="rId96" Type="http://schemas.openxmlformats.org/officeDocument/2006/relationships/customXml" Target="../ink/ink373.xml"/><Relationship Id="rId140" Type="http://schemas.openxmlformats.org/officeDocument/2006/relationships/customXml" Target="../ink/ink395.xml"/><Relationship Id="rId145" Type="http://schemas.openxmlformats.org/officeDocument/2006/relationships/image" Target="../media/image398.png"/><Relationship Id="rId161" Type="http://schemas.openxmlformats.org/officeDocument/2006/relationships/image" Target="../media/image405.png"/><Relationship Id="rId1" Type="http://schemas.openxmlformats.org/officeDocument/2006/relationships/slideLayout" Target="../slideLayouts/slideLayout18.xml"/><Relationship Id="rId6" Type="http://schemas.openxmlformats.org/officeDocument/2006/relationships/customXml" Target="../ink/ink328.xml"/><Relationship Id="rId23" Type="http://schemas.openxmlformats.org/officeDocument/2006/relationships/image" Target="../media/image337.png"/><Relationship Id="rId28" Type="http://schemas.openxmlformats.org/officeDocument/2006/relationships/customXml" Target="../ink/ink339.xml"/><Relationship Id="rId49" Type="http://schemas.openxmlformats.org/officeDocument/2006/relationships/image" Target="../media/image350.png"/><Relationship Id="rId114" Type="http://schemas.openxmlformats.org/officeDocument/2006/relationships/customXml" Target="../ink/ink382.xml"/><Relationship Id="rId119" Type="http://schemas.openxmlformats.org/officeDocument/2006/relationships/image" Target="../media/image385.png"/><Relationship Id="rId44" Type="http://schemas.openxmlformats.org/officeDocument/2006/relationships/customXml" Target="../ink/ink347.xml"/><Relationship Id="rId60" Type="http://schemas.openxmlformats.org/officeDocument/2006/relationships/customXml" Target="../ink/ink355.xml"/><Relationship Id="rId65" Type="http://schemas.openxmlformats.org/officeDocument/2006/relationships/image" Target="../media/image358.png"/><Relationship Id="rId81" Type="http://schemas.openxmlformats.org/officeDocument/2006/relationships/image" Target="../media/image366.png"/><Relationship Id="rId86" Type="http://schemas.openxmlformats.org/officeDocument/2006/relationships/customXml" Target="../ink/ink368.xml"/><Relationship Id="rId130" Type="http://schemas.openxmlformats.org/officeDocument/2006/relationships/customXml" Target="../ink/ink390.xml"/><Relationship Id="rId135" Type="http://schemas.openxmlformats.org/officeDocument/2006/relationships/image" Target="../media/image393.png"/><Relationship Id="rId151" Type="http://schemas.openxmlformats.org/officeDocument/2006/relationships/image" Target="../media/image401.png"/><Relationship Id="rId156" Type="http://schemas.openxmlformats.org/officeDocument/2006/relationships/customXml" Target="../ink/ink403.xml"/><Relationship Id="rId13" Type="http://schemas.openxmlformats.org/officeDocument/2006/relationships/image" Target="../media/image332.png"/><Relationship Id="rId18" Type="http://schemas.openxmlformats.org/officeDocument/2006/relationships/customXml" Target="../ink/ink334.xml"/><Relationship Id="rId39" Type="http://schemas.openxmlformats.org/officeDocument/2006/relationships/image" Target="../media/image345.png"/><Relationship Id="rId109" Type="http://schemas.openxmlformats.org/officeDocument/2006/relationships/image" Target="../media/image380.png"/><Relationship Id="rId34" Type="http://schemas.openxmlformats.org/officeDocument/2006/relationships/customXml" Target="../ink/ink342.xml"/><Relationship Id="rId50" Type="http://schemas.openxmlformats.org/officeDocument/2006/relationships/customXml" Target="../ink/ink350.xml"/><Relationship Id="rId55" Type="http://schemas.openxmlformats.org/officeDocument/2006/relationships/image" Target="../media/image353.png"/><Relationship Id="rId76" Type="http://schemas.openxmlformats.org/officeDocument/2006/relationships/customXml" Target="../ink/ink363.xml"/><Relationship Id="rId97" Type="http://schemas.openxmlformats.org/officeDocument/2006/relationships/image" Target="../media/image374.png"/><Relationship Id="rId104" Type="http://schemas.openxmlformats.org/officeDocument/2006/relationships/customXml" Target="../ink/ink377.xml"/><Relationship Id="rId120" Type="http://schemas.openxmlformats.org/officeDocument/2006/relationships/customXml" Target="../ink/ink385.xml"/><Relationship Id="rId125" Type="http://schemas.openxmlformats.org/officeDocument/2006/relationships/image" Target="../media/image388.png"/><Relationship Id="rId141" Type="http://schemas.openxmlformats.org/officeDocument/2006/relationships/image" Target="../media/image396.png"/><Relationship Id="rId146" Type="http://schemas.openxmlformats.org/officeDocument/2006/relationships/customXml" Target="../ink/ink398.xml"/><Relationship Id="rId7" Type="http://schemas.openxmlformats.org/officeDocument/2006/relationships/image" Target="../media/image329.png"/><Relationship Id="rId71" Type="http://schemas.openxmlformats.org/officeDocument/2006/relationships/image" Target="../media/image361.png"/><Relationship Id="rId92" Type="http://schemas.openxmlformats.org/officeDocument/2006/relationships/customXml" Target="../ink/ink371.xml"/><Relationship Id="rId162" Type="http://schemas.openxmlformats.org/officeDocument/2006/relationships/customXml" Target="../ink/ink406.xml"/><Relationship Id="rId2" Type="http://schemas.openxmlformats.org/officeDocument/2006/relationships/customXml" Target="../ink/ink326.xml"/><Relationship Id="rId29" Type="http://schemas.openxmlformats.org/officeDocument/2006/relationships/image" Target="../media/image340.png"/><Relationship Id="rId24" Type="http://schemas.openxmlformats.org/officeDocument/2006/relationships/customXml" Target="../ink/ink337.xml"/><Relationship Id="rId40" Type="http://schemas.openxmlformats.org/officeDocument/2006/relationships/customXml" Target="../ink/ink345.xml"/><Relationship Id="rId45" Type="http://schemas.openxmlformats.org/officeDocument/2006/relationships/image" Target="../media/image348.png"/><Relationship Id="rId66" Type="http://schemas.openxmlformats.org/officeDocument/2006/relationships/customXml" Target="../ink/ink358.xml"/><Relationship Id="rId87" Type="http://schemas.openxmlformats.org/officeDocument/2006/relationships/image" Target="../media/image369.png"/><Relationship Id="rId110" Type="http://schemas.openxmlformats.org/officeDocument/2006/relationships/customXml" Target="../ink/ink380.xml"/><Relationship Id="rId115" Type="http://schemas.openxmlformats.org/officeDocument/2006/relationships/image" Target="../media/image383.png"/><Relationship Id="rId131" Type="http://schemas.openxmlformats.org/officeDocument/2006/relationships/image" Target="../media/image391.png"/><Relationship Id="rId136" Type="http://schemas.openxmlformats.org/officeDocument/2006/relationships/customXml" Target="../ink/ink393.xml"/><Relationship Id="rId157" Type="http://schemas.openxmlformats.org/officeDocument/2006/relationships/image" Target="../media/image404.png"/><Relationship Id="rId61" Type="http://schemas.openxmlformats.org/officeDocument/2006/relationships/image" Target="../media/image356.png"/><Relationship Id="rId82" Type="http://schemas.openxmlformats.org/officeDocument/2006/relationships/customXml" Target="../ink/ink366.xml"/><Relationship Id="rId152" Type="http://schemas.openxmlformats.org/officeDocument/2006/relationships/customXml" Target="../ink/ink401.xml"/><Relationship Id="rId19" Type="http://schemas.openxmlformats.org/officeDocument/2006/relationships/image" Target="../media/image335.png"/><Relationship Id="rId14" Type="http://schemas.openxmlformats.org/officeDocument/2006/relationships/customXml" Target="../ink/ink332.xml"/><Relationship Id="rId30" Type="http://schemas.openxmlformats.org/officeDocument/2006/relationships/customXml" Target="../ink/ink340.xml"/><Relationship Id="rId35" Type="http://schemas.openxmlformats.org/officeDocument/2006/relationships/image" Target="../media/image343.png"/><Relationship Id="rId56" Type="http://schemas.openxmlformats.org/officeDocument/2006/relationships/customXml" Target="../ink/ink353.xml"/><Relationship Id="rId77" Type="http://schemas.openxmlformats.org/officeDocument/2006/relationships/image" Target="../media/image364.png"/><Relationship Id="rId100" Type="http://schemas.openxmlformats.org/officeDocument/2006/relationships/customXml" Target="../ink/ink375.xml"/><Relationship Id="rId105" Type="http://schemas.openxmlformats.org/officeDocument/2006/relationships/image" Target="../media/image378.png"/><Relationship Id="rId126" Type="http://schemas.openxmlformats.org/officeDocument/2006/relationships/customXml" Target="../ink/ink388.xml"/><Relationship Id="rId147" Type="http://schemas.openxmlformats.org/officeDocument/2006/relationships/image" Target="../media/image399.png"/><Relationship Id="rId8" Type="http://schemas.openxmlformats.org/officeDocument/2006/relationships/customXml" Target="../ink/ink329.xml"/><Relationship Id="rId51" Type="http://schemas.openxmlformats.org/officeDocument/2006/relationships/image" Target="../media/image351.png"/><Relationship Id="rId72" Type="http://schemas.openxmlformats.org/officeDocument/2006/relationships/customXml" Target="../ink/ink361.xml"/><Relationship Id="rId93" Type="http://schemas.openxmlformats.org/officeDocument/2006/relationships/image" Target="../media/image372.png"/><Relationship Id="rId98" Type="http://schemas.openxmlformats.org/officeDocument/2006/relationships/customXml" Target="../ink/ink374.xml"/><Relationship Id="rId121" Type="http://schemas.openxmlformats.org/officeDocument/2006/relationships/image" Target="../media/image386.png"/><Relationship Id="rId142" Type="http://schemas.openxmlformats.org/officeDocument/2006/relationships/customXml" Target="../ink/ink396.xml"/><Relationship Id="rId163" Type="http://schemas.openxmlformats.org/officeDocument/2006/relationships/image" Target="../media/image406.png"/><Relationship Id="rId3" Type="http://schemas.openxmlformats.org/officeDocument/2006/relationships/image" Target="../media/image327.png"/><Relationship Id="rId25" Type="http://schemas.openxmlformats.org/officeDocument/2006/relationships/image" Target="../media/image338.png"/><Relationship Id="rId46" Type="http://schemas.openxmlformats.org/officeDocument/2006/relationships/customXml" Target="../ink/ink348.xml"/><Relationship Id="rId67" Type="http://schemas.openxmlformats.org/officeDocument/2006/relationships/image" Target="../media/image359.png"/><Relationship Id="rId116" Type="http://schemas.openxmlformats.org/officeDocument/2006/relationships/customXml" Target="../ink/ink383.xml"/><Relationship Id="rId137" Type="http://schemas.openxmlformats.org/officeDocument/2006/relationships/image" Target="../media/image394.png"/><Relationship Id="rId158" Type="http://schemas.openxmlformats.org/officeDocument/2006/relationships/customXml" Target="../ink/ink404.xml"/><Relationship Id="rId20" Type="http://schemas.openxmlformats.org/officeDocument/2006/relationships/customXml" Target="../ink/ink335.xml"/><Relationship Id="rId41" Type="http://schemas.openxmlformats.org/officeDocument/2006/relationships/image" Target="../media/image346.png"/><Relationship Id="rId62" Type="http://schemas.openxmlformats.org/officeDocument/2006/relationships/customXml" Target="../ink/ink356.xml"/><Relationship Id="rId83" Type="http://schemas.openxmlformats.org/officeDocument/2006/relationships/image" Target="../media/image367.png"/><Relationship Id="rId88" Type="http://schemas.openxmlformats.org/officeDocument/2006/relationships/customXml" Target="../ink/ink369.xml"/><Relationship Id="rId111" Type="http://schemas.openxmlformats.org/officeDocument/2006/relationships/image" Target="../media/image381.png"/><Relationship Id="rId132" Type="http://schemas.openxmlformats.org/officeDocument/2006/relationships/customXml" Target="../ink/ink391.xml"/><Relationship Id="rId153" Type="http://schemas.openxmlformats.org/officeDocument/2006/relationships/image" Target="../media/image402.png"/><Relationship Id="rId15" Type="http://schemas.openxmlformats.org/officeDocument/2006/relationships/image" Target="../media/image333.png"/><Relationship Id="rId36" Type="http://schemas.openxmlformats.org/officeDocument/2006/relationships/customXml" Target="../ink/ink343.xml"/><Relationship Id="rId57" Type="http://schemas.openxmlformats.org/officeDocument/2006/relationships/image" Target="../media/image354.png"/><Relationship Id="rId106" Type="http://schemas.openxmlformats.org/officeDocument/2006/relationships/customXml" Target="../ink/ink378.xml"/><Relationship Id="rId127" Type="http://schemas.openxmlformats.org/officeDocument/2006/relationships/image" Target="../media/image389.png"/><Relationship Id="rId10" Type="http://schemas.openxmlformats.org/officeDocument/2006/relationships/customXml" Target="../ink/ink330.xml"/><Relationship Id="rId31" Type="http://schemas.openxmlformats.org/officeDocument/2006/relationships/image" Target="../media/image341.png"/><Relationship Id="rId52" Type="http://schemas.openxmlformats.org/officeDocument/2006/relationships/customXml" Target="../ink/ink351.xml"/><Relationship Id="rId73" Type="http://schemas.openxmlformats.org/officeDocument/2006/relationships/image" Target="../media/image362.png"/><Relationship Id="rId78" Type="http://schemas.openxmlformats.org/officeDocument/2006/relationships/customXml" Target="../ink/ink364.xml"/><Relationship Id="rId94" Type="http://schemas.openxmlformats.org/officeDocument/2006/relationships/customXml" Target="../ink/ink372.xml"/><Relationship Id="rId99" Type="http://schemas.openxmlformats.org/officeDocument/2006/relationships/image" Target="../media/image375.png"/><Relationship Id="rId101" Type="http://schemas.openxmlformats.org/officeDocument/2006/relationships/image" Target="../media/image376.png"/><Relationship Id="rId122" Type="http://schemas.openxmlformats.org/officeDocument/2006/relationships/customXml" Target="../ink/ink386.xml"/><Relationship Id="rId143" Type="http://schemas.openxmlformats.org/officeDocument/2006/relationships/image" Target="../media/image397.png"/><Relationship Id="rId148" Type="http://schemas.openxmlformats.org/officeDocument/2006/relationships/customXml" Target="../ink/ink399.xml"/><Relationship Id="rId164" Type="http://schemas.openxmlformats.org/officeDocument/2006/relationships/customXml" Target="../ink/ink407.xml"/><Relationship Id="rId4" Type="http://schemas.openxmlformats.org/officeDocument/2006/relationships/customXml" Target="../ink/ink327.xml"/><Relationship Id="rId9" Type="http://schemas.openxmlformats.org/officeDocument/2006/relationships/image" Target="../media/image330.png"/><Relationship Id="rId26" Type="http://schemas.openxmlformats.org/officeDocument/2006/relationships/customXml" Target="../ink/ink338.xml"/><Relationship Id="rId47" Type="http://schemas.openxmlformats.org/officeDocument/2006/relationships/image" Target="../media/image349.png"/><Relationship Id="rId68" Type="http://schemas.openxmlformats.org/officeDocument/2006/relationships/customXml" Target="../ink/ink359.xml"/><Relationship Id="rId89" Type="http://schemas.openxmlformats.org/officeDocument/2006/relationships/image" Target="../media/image370.png"/><Relationship Id="rId112" Type="http://schemas.openxmlformats.org/officeDocument/2006/relationships/customXml" Target="../ink/ink381.xml"/><Relationship Id="rId133" Type="http://schemas.openxmlformats.org/officeDocument/2006/relationships/image" Target="../media/image392.png"/><Relationship Id="rId154" Type="http://schemas.openxmlformats.org/officeDocument/2006/relationships/customXml" Target="../ink/ink402.xml"/><Relationship Id="rId16" Type="http://schemas.openxmlformats.org/officeDocument/2006/relationships/customXml" Target="../ink/ink333.xml"/><Relationship Id="rId37" Type="http://schemas.openxmlformats.org/officeDocument/2006/relationships/image" Target="../media/image344.png"/><Relationship Id="rId58" Type="http://schemas.openxmlformats.org/officeDocument/2006/relationships/customXml" Target="../ink/ink354.xml"/><Relationship Id="rId79" Type="http://schemas.openxmlformats.org/officeDocument/2006/relationships/image" Target="../media/image365.png"/><Relationship Id="rId102" Type="http://schemas.openxmlformats.org/officeDocument/2006/relationships/customXml" Target="../ink/ink376.xml"/><Relationship Id="rId123" Type="http://schemas.openxmlformats.org/officeDocument/2006/relationships/image" Target="../media/image387.png"/><Relationship Id="rId144" Type="http://schemas.openxmlformats.org/officeDocument/2006/relationships/customXml" Target="../ink/ink397.xml"/><Relationship Id="rId90" Type="http://schemas.openxmlformats.org/officeDocument/2006/relationships/customXml" Target="../ink/ink370.xml"/><Relationship Id="rId165" Type="http://schemas.openxmlformats.org/officeDocument/2006/relationships/image" Target="../media/image407.png"/><Relationship Id="rId27" Type="http://schemas.openxmlformats.org/officeDocument/2006/relationships/image" Target="../media/image339.png"/><Relationship Id="rId48" Type="http://schemas.openxmlformats.org/officeDocument/2006/relationships/customXml" Target="../ink/ink349.xml"/><Relationship Id="rId69" Type="http://schemas.openxmlformats.org/officeDocument/2006/relationships/image" Target="../media/image360.png"/><Relationship Id="rId113" Type="http://schemas.openxmlformats.org/officeDocument/2006/relationships/image" Target="../media/image382.png"/><Relationship Id="rId134" Type="http://schemas.openxmlformats.org/officeDocument/2006/relationships/customXml" Target="../ink/ink392.xml"/><Relationship Id="rId80" Type="http://schemas.openxmlformats.org/officeDocument/2006/relationships/customXml" Target="../ink/ink365.xml"/><Relationship Id="rId155" Type="http://schemas.openxmlformats.org/officeDocument/2006/relationships/image" Target="../media/image403.png"/></Relationships>
</file>

<file path=ppt/slides/_rels/slide11.xml.rels><?xml version="1.0" encoding="UTF-8" standalone="yes"?>
<Relationships xmlns="http://schemas.openxmlformats.org/package/2006/relationships"><Relationship Id="rId117" Type="http://schemas.openxmlformats.org/officeDocument/2006/relationships/image" Target="../media/image464.png"/><Relationship Id="rId299" Type="http://schemas.openxmlformats.org/officeDocument/2006/relationships/image" Target="../media/image554.png"/><Relationship Id="rId21" Type="http://schemas.openxmlformats.org/officeDocument/2006/relationships/image" Target="../media/image417.png"/><Relationship Id="rId63" Type="http://schemas.openxmlformats.org/officeDocument/2006/relationships/image" Target="../media/image437.png"/><Relationship Id="rId159" Type="http://schemas.openxmlformats.org/officeDocument/2006/relationships/image" Target="../media/image485.png"/><Relationship Id="rId324" Type="http://schemas.openxmlformats.org/officeDocument/2006/relationships/customXml" Target="../ink/ink570.xml"/><Relationship Id="rId170" Type="http://schemas.openxmlformats.org/officeDocument/2006/relationships/customXml" Target="../ink/ink492.xml"/><Relationship Id="rId226" Type="http://schemas.openxmlformats.org/officeDocument/2006/relationships/customXml" Target="../ink/ink520.xml"/><Relationship Id="rId268" Type="http://schemas.openxmlformats.org/officeDocument/2006/relationships/customXml" Target="../ink/ink541.xml"/><Relationship Id="rId32" Type="http://schemas.openxmlformats.org/officeDocument/2006/relationships/customXml" Target="../ink/ink423.xml"/><Relationship Id="rId74" Type="http://schemas.openxmlformats.org/officeDocument/2006/relationships/customXml" Target="../ink/ink444.xml"/><Relationship Id="rId128" Type="http://schemas.openxmlformats.org/officeDocument/2006/relationships/customXml" Target="../ink/ink471.xml"/><Relationship Id="rId335" Type="http://schemas.openxmlformats.org/officeDocument/2006/relationships/image" Target="../media/image572.png"/><Relationship Id="rId5" Type="http://schemas.openxmlformats.org/officeDocument/2006/relationships/image" Target="../media/image409.png"/><Relationship Id="rId181" Type="http://schemas.openxmlformats.org/officeDocument/2006/relationships/image" Target="../media/image496.png"/><Relationship Id="rId237" Type="http://schemas.openxmlformats.org/officeDocument/2006/relationships/image" Target="../media/image524.png"/><Relationship Id="rId279" Type="http://schemas.openxmlformats.org/officeDocument/2006/relationships/image" Target="../media/image545.png"/><Relationship Id="rId43" Type="http://schemas.openxmlformats.org/officeDocument/2006/relationships/image" Target="../media/image428.png"/><Relationship Id="rId139" Type="http://schemas.openxmlformats.org/officeDocument/2006/relationships/image" Target="../media/image475.png"/><Relationship Id="rId290" Type="http://schemas.openxmlformats.org/officeDocument/2006/relationships/image" Target="../media/image550.png"/><Relationship Id="rId304" Type="http://schemas.openxmlformats.org/officeDocument/2006/relationships/customXml" Target="../ink/ink560.xml"/><Relationship Id="rId346" Type="http://schemas.openxmlformats.org/officeDocument/2006/relationships/customXml" Target="../ink/ink581.xml"/><Relationship Id="rId85" Type="http://schemas.openxmlformats.org/officeDocument/2006/relationships/image" Target="../media/image448.png"/><Relationship Id="rId150" Type="http://schemas.openxmlformats.org/officeDocument/2006/relationships/customXml" Target="../ink/ink482.xml"/><Relationship Id="rId192" Type="http://schemas.openxmlformats.org/officeDocument/2006/relationships/customXml" Target="../ink/ink503.xml"/><Relationship Id="rId206" Type="http://schemas.openxmlformats.org/officeDocument/2006/relationships/customXml" Target="../ink/ink510.xml"/><Relationship Id="rId248" Type="http://schemas.openxmlformats.org/officeDocument/2006/relationships/customXml" Target="../ink/ink531.xml"/><Relationship Id="rId12" Type="http://schemas.openxmlformats.org/officeDocument/2006/relationships/customXml" Target="../ink/ink413.xml"/><Relationship Id="rId108" Type="http://schemas.openxmlformats.org/officeDocument/2006/relationships/customXml" Target="../ink/ink461.xml"/><Relationship Id="rId315" Type="http://schemas.openxmlformats.org/officeDocument/2006/relationships/image" Target="../media/image562.png"/><Relationship Id="rId54" Type="http://schemas.openxmlformats.org/officeDocument/2006/relationships/customXml" Target="../ink/ink434.xml"/><Relationship Id="rId96" Type="http://schemas.openxmlformats.org/officeDocument/2006/relationships/customXml" Target="../ink/ink455.xml"/><Relationship Id="rId161" Type="http://schemas.openxmlformats.org/officeDocument/2006/relationships/image" Target="../media/image486.png"/><Relationship Id="rId217" Type="http://schemas.openxmlformats.org/officeDocument/2006/relationships/image" Target="../media/image514.png"/><Relationship Id="rId259" Type="http://schemas.openxmlformats.org/officeDocument/2006/relationships/image" Target="../media/image535.png"/><Relationship Id="rId23" Type="http://schemas.openxmlformats.org/officeDocument/2006/relationships/image" Target="../media/image418.png"/><Relationship Id="rId119" Type="http://schemas.openxmlformats.org/officeDocument/2006/relationships/image" Target="../media/image465.png"/><Relationship Id="rId270" Type="http://schemas.openxmlformats.org/officeDocument/2006/relationships/customXml" Target="../ink/ink542.xml"/><Relationship Id="rId326" Type="http://schemas.openxmlformats.org/officeDocument/2006/relationships/customXml" Target="../ink/ink571.xml"/><Relationship Id="rId65" Type="http://schemas.openxmlformats.org/officeDocument/2006/relationships/image" Target="../media/image438.png"/><Relationship Id="rId130" Type="http://schemas.openxmlformats.org/officeDocument/2006/relationships/customXml" Target="../ink/ink472.xml"/><Relationship Id="rId172" Type="http://schemas.openxmlformats.org/officeDocument/2006/relationships/customXml" Target="../ink/ink493.xml"/><Relationship Id="rId228" Type="http://schemas.openxmlformats.org/officeDocument/2006/relationships/customXml" Target="../ink/ink521.xml"/><Relationship Id="rId281" Type="http://schemas.openxmlformats.org/officeDocument/2006/relationships/image" Target="../media/image546.png"/><Relationship Id="rId337" Type="http://schemas.openxmlformats.org/officeDocument/2006/relationships/image" Target="../media/image573.png"/><Relationship Id="rId34" Type="http://schemas.openxmlformats.org/officeDocument/2006/relationships/customXml" Target="../ink/ink424.xml"/><Relationship Id="rId76" Type="http://schemas.openxmlformats.org/officeDocument/2006/relationships/customXml" Target="../ink/ink445.xml"/><Relationship Id="rId141" Type="http://schemas.openxmlformats.org/officeDocument/2006/relationships/image" Target="../media/image476.png"/><Relationship Id="rId7" Type="http://schemas.openxmlformats.org/officeDocument/2006/relationships/image" Target="../media/image410.png"/><Relationship Id="rId183" Type="http://schemas.openxmlformats.org/officeDocument/2006/relationships/image" Target="../media/image497.png"/><Relationship Id="rId239" Type="http://schemas.openxmlformats.org/officeDocument/2006/relationships/image" Target="../media/image525.png"/><Relationship Id="rId250" Type="http://schemas.openxmlformats.org/officeDocument/2006/relationships/customXml" Target="../ink/ink532.xml"/><Relationship Id="rId292" Type="http://schemas.openxmlformats.org/officeDocument/2006/relationships/customXml" Target="../ink/ink554.xml"/><Relationship Id="rId306" Type="http://schemas.openxmlformats.org/officeDocument/2006/relationships/customXml" Target="../ink/ink561.xml"/><Relationship Id="rId45" Type="http://schemas.openxmlformats.org/officeDocument/2006/relationships/image" Target="../media/image429.png"/><Relationship Id="rId87" Type="http://schemas.openxmlformats.org/officeDocument/2006/relationships/image" Target="../media/image449.png"/><Relationship Id="rId110" Type="http://schemas.openxmlformats.org/officeDocument/2006/relationships/customXml" Target="../ink/ink462.xml"/><Relationship Id="rId348" Type="http://schemas.openxmlformats.org/officeDocument/2006/relationships/customXml" Target="../ink/ink582.xml"/><Relationship Id="rId152" Type="http://schemas.openxmlformats.org/officeDocument/2006/relationships/customXml" Target="../ink/ink483.xml"/><Relationship Id="rId194" Type="http://schemas.openxmlformats.org/officeDocument/2006/relationships/customXml" Target="../ink/ink504.xml"/><Relationship Id="rId208" Type="http://schemas.openxmlformats.org/officeDocument/2006/relationships/customXml" Target="../ink/ink511.xml"/><Relationship Id="rId261" Type="http://schemas.openxmlformats.org/officeDocument/2006/relationships/image" Target="../media/image536.png"/><Relationship Id="rId14" Type="http://schemas.openxmlformats.org/officeDocument/2006/relationships/customXml" Target="../ink/ink414.xml"/><Relationship Id="rId56" Type="http://schemas.openxmlformats.org/officeDocument/2006/relationships/customXml" Target="../ink/ink435.xml"/><Relationship Id="rId317" Type="http://schemas.openxmlformats.org/officeDocument/2006/relationships/image" Target="../media/image563.png"/><Relationship Id="rId98" Type="http://schemas.openxmlformats.org/officeDocument/2006/relationships/customXml" Target="../ink/ink456.xml"/><Relationship Id="rId121" Type="http://schemas.openxmlformats.org/officeDocument/2006/relationships/image" Target="../media/image466.png"/><Relationship Id="rId163" Type="http://schemas.openxmlformats.org/officeDocument/2006/relationships/image" Target="../media/image487.png"/><Relationship Id="rId219" Type="http://schemas.openxmlformats.org/officeDocument/2006/relationships/image" Target="../media/image515.png"/><Relationship Id="rId230" Type="http://schemas.openxmlformats.org/officeDocument/2006/relationships/customXml" Target="../ink/ink522.xml"/><Relationship Id="rId251" Type="http://schemas.openxmlformats.org/officeDocument/2006/relationships/image" Target="../media/image531.png"/><Relationship Id="rId25" Type="http://schemas.openxmlformats.org/officeDocument/2006/relationships/image" Target="../media/image419.png"/><Relationship Id="rId46" Type="http://schemas.openxmlformats.org/officeDocument/2006/relationships/customXml" Target="../ink/ink430.xml"/><Relationship Id="rId67" Type="http://schemas.openxmlformats.org/officeDocument/2006/relationships/image" Target="../media/image439.png"/><Relationship Id="rId272" Type="http://schemas.openxmlformats.org/officeDocument/2006/relationships/customXml" Target="../ink/ink543.xml"/><Relationship Id="rId293" Type="http://schemas.openxmlformats.org/officeDocument/2006/relationships/image" Target="../media/image551.png"/><Relationship Id="rId307" Type="http://schemas.openxmlformats.org/officeDocument/2006/relationships/image" Target="../media/image558.png"/><Relationship Id="rId328" Type="http://schemas.openxmlformats.org/officeDocument/2006/relationships/customXml" Target="../ink/ink572.xml"/><Relationship Id="rId349" Type="http://schemas.openxmlformats.org/officeDocument/2006/relationships/image" Target="../media/image579.png"/><Relationship Id="rId88" Type="http://schemas.openxmlformats.org/officeDocument/2006/relationships/customXml" Target="../ink/ink451.xml"/><Relationship Id="rId111" Type="http://schemas.openxmlformats.org/officeDocument/2006/relationships/image" Target="../media/image461.png"/><Relationship Id="rId132" Type="http://schemas.openxmlformats.org/officeDocument/2006/relationships/customXml" Target="../ink/ink473.xml"/><Relationship Id="rId153" Type="http://schemas.openxmlformats.org/officeDocument/2006/relationships/image" Target="../media/image482.png"/><Relationship Id="rId174" Type="http://schemas.openxmlformats.org/officeDocument/2006/relationships/customXml" Target="../ink/ink494.xml"/><Relationship Id="rId195" Type="http://schemas.openxmlformats.org/officeDocument/2006/relationships/image" Target="../media/image503.png"/><Relationship Id="rId209" Type="http://schemas.openxmlformats.org/officeDocument/2006/relationships/image" Target="../media/image510.png"/><Relationship Id="rId220" Type="http://schemas.openxmlformats.org/officeDocument/2006/relationships/customXml" Target="../ink/ink517.xml"/><Relationship Id="rId241" Type="http://schemas.openxmlformats.org/officeDocument/2006/relationships/image" Target="../media/image526.png"/><Relationship Id="rId15" Type="http://schemas.openxmlformats.org/officeDocument/2006/relationships/image" Target="../media/image414.png"/><Relationship Id="rId36" Type="http://schemas.openxmlformats.org/officeDocument/2006/relationships/customXml" Target="../ink/ink425.xml"/><Relationship Id="rId57" Type="http://schemas.openxmlformats.org/officeDocument/2006/relationships/image" Target="../media/image435.png"/><Relationship Id="rId262" Type="http://schemas.openxmlformats.org/officeDocument/2006/relationships/customXml" Target="../ink/ink538.xml"/><Relationship Id="rId283" Type="http://schemas.openxmlformats.org/officeDocument/2006/relationships/image" Target="../media/image547.png"/><Relationship Id="rId318" Type="http://schemas.openxmlformats.org/officeDocument/2006/relationships/customXml" Target="../ink/ink567.xml"/><Relationship Id="rId339" Type="http://schemas.openxmlformats.org/officeDocument/2006/relationships/image" Target="../media/image574.png"/><Relationship Id="rId78" Type="http://schemas.openxmlformats.org/officeDocument/2006/relationships/customXml" Target="../ink/ink446.xml"/><Relationship Id="rId99" Type="http://schemas.openxmlformats.org/officeDocument/2006/relationships/image" Target="../media/image455.png"/><Relationship Id="rId101" Type="http://schemas.openxmlformats.org/officeDocument/2006/relationships/image" Target="../media/image456.png"/><Relationship Id="rId122" Type="http://schemas.openxmlformats.org/officeDocument/2006/relationships/customXml" Target="../ink/ink468.xml"/><Relationship Id="rId143" Type="http://schemas.openxmlformats.org/officeDocument/2006/relationships/image" Target="../media/image477.png"/><Relationship Id="rId164" Type="http://schemas.openxmlformats.org/officeDocument/2006/relationships/customXml" Target="../ink/ink489.xml"/><Relationship Id="rId185" Type="http://schemas.openxmlformats.org/officeDocument/2006/relationships/image" Target="../media/image498.png"/><Relationship Id="rId350" Type="http://schemas.openxmlformats.org/officeDocument/2006/relationships/customXml" Target="../ink/ink583.xml"/><Relationship Id="rId9" Type="http://schemas.openxmlformats.org/officeDocument/2006/relationships/image" Target="../media/image411.png"/><Relationship Id="rId210" Type="http://schemas.openxmlformats.org/officeDocument/2006/relationships/customXml" Target="../ink/ink512.xml"/><Relationship Id="rId26" Type="http://schemas.openxmlformats.org/officeDocument/2006/relationships/customXml" Target="../ink/ink420.xml"/><Relationship Id="rId231" Type="http://schemas.openxmlformats.org/officeDocument/2006/relationships/image" Target="../media/image521.png"/><Relationship Id="rId252" Type="http://schemas.openxmlformats.org/officeDocument/2006/relationships/customXml" Target="../ink/ink533.xml"/><Relationship Id="rId273" Type="http://schemas.openxmlformats.org/officeDocument/2006/relationships/image" Target="../media/image542.png"/><Relationship Id="rId294" Type="http://schemas.openxmlformats.org/officeDocument/2006/relationships/customXml" Target="../ink/ink555.xml"/><Relationship Id="rId308" Type="http://schemas.openxmlformats.org/officeDocument/2006/relationships/customXml" Target="../ink/ink562.xml"/><Relationship Id="rId329" Type="http://schemas.openxmlformats.org/officeDocument/2006/relationships/image" Target="../media/image569.png"/><Relationship Id="rId47" Type="http://schemas.openxmlformats.org/officeDocument/2006/relationships/image" Target="../media/image430.png"/><Relationship Id="rId68" Type="http://schemas.openxmlformats.org/officeDocument/2006/relationships/customXml" Target="../ink/ink441.xml"/><Relationship Id="rId89" Type="http://schemas.openxmlformats.org/officeDocument/2006/relationships/image" Target="../media/image450.png"/><Relationship Id="rId112" Type="http://schemas.openxmlformats.org/officeDocument/2006/relationships/customXml" Target="../ink/ink463.xml"/><Relationship Id="rId133" Type="http://schemas.openxmlformats.org/officeDocument/2006/relationships/image" Target="../media/image472.png"/><Relationship Id="rId154" Type="http://schemas.openxmlformats.org/officeDocument/2006/relationships/customXml" Target="../ink/ink484.xml"/><Relationship Id="rId175" Type="http://schemas.openxmlformats.org/officeDocument/2006/relationships/image" Target="../media/image493.png"/><Relationship Id="rId340" Type="http://schemas.openxmlformats.org/officeDocument/2006/relationships/customXml" Target="../ink/ink578.xml"/><Relationship Id="rId196" Type="http://schemas.openxmlformats.org/officeDocument/2006/relationships/customXml" Target="../ink/ink505.xml"/><Relationship Id="rId200" Type="http://schemas.openxmlformats.org/officeDocument/2006/relationships/customXml" Target="../ink/ink507.xml"/><Relationship Id="rId16" Type="http://schemas.openxmlformats.org/officeDocument/2006/relationships/customXml" Target="../ink/ink415.xml"/><Relationship Id="rId221" Type="http://schemas.openxmlformats.org/officeDocument/2006/relationships/image" Target="../media/image516.png"/><Relationship Id="rId242" Type="http://schemas.openxmlformats.org/officeDocument/2006/relationships/customXml" Target="../ink/ink528.xml"/><Relationship Id="rId263" Type="http://schemas.openxmlformats.org/officeDocument/2006/relationships/image" Target="../media/image537.png"/><Relationship Id="rId284" Type="http://schemas.openxmlformats.org/officeDocument/2006/relationships/customXml" Target="../ink/ink549.xml"/><Relationship Id="rId319" Type="http://schemas.openxmlformats.org/officeDocument/2006/relationships/image" Target="../media/image564.png"/><Relationship Id="rId37" Type="http://schemas.openxmlformats.org/officeDocument/2006/relationships/image" Target="../media/image425.png"/><Relationship Id="rId58" Type="http://schemas.openxmlformats.org/officeDocument/2006/relationships/customXml" Target="../ink/ink436.xml"/><Relationship Id="rId79" Type="http://schemas.openxmlformats.org/officeDocument/2006/relationships/image" Target="../media/image445.png"/><Relationship Id="rId102" Type="http://schemas.openxmlformats.org/officeDocument/2006/relationships/customXml" Target="../ink/ink458.xml"/><Relationship Id="rId123" Type="http://schemas.openxmlformats.org/officeDocument/2006/relationships/image" Target="../media/image467.png"/><Relationship Id="rId144" Type="http://schemas.openxmlformats.org/officeDocument/2006/relationships/customXml" Target="../ink/ink479.xml"/><Relationship Id="rId330" Type="http://schemas.openxmlformats.org/officeDocument/2006/relationships/customXml" Target="../ink/ink573.xml"/><Relationship Id="rId90" Type="http://schemas.openxmlformats.org/officeDocument/2006/relationships/customXml" Target="../ink/ink452.xml"/><Relationship Id="rId165" Type="http://schemas.openxmlformats.org/officeDocument/2006/relationships/image" Target="../media/image488.png"/><Relationship Id="rId186" Type="http://schemas.openxmlformats.org/officeDocument/2006/relationships/customXml" Target="../ink/ink500.xml"/><Relationship Id="rId351" Type="http://schemas.openxmlformats.org/officeDocument/2006/relationships/image" Target="../media/image580.png"/><Relationship Id="rId211" Type="http://schemas.openxmlformats.org/officeDocument/2006/relationships/image" Target="../media/image511.png"/><Relationship Id="rId232" Type="http://schemas.openxmlformats.org/officeDocument/2006/relationships/customXml" Target="../ink/ink523.xml"/><Relationship Id="rId253" Type="http://schemas.openxmlformats.org/officeDocument/2006/relationships/image" Target="../media/image532.png"/><Relationship Id="rId274" Type="http://schemas.openxmlformats.org/officeDocument/2006/relationships/customXml" Target="../ink/ink544.xml"/><Relationship Id="rId295" Type="http://schemas.openxmlformats.org/officeDocument/2006/relationships/image" Target="../media/image552.png"/><Relationship Id="rId309" Type="http://schemas.openxmlformats.org/officeDocument/2006/relationships/image" Target="../media/image559.png"/><Relationship Id="rId27" Type="http://schemas.openxmlformats.org/officeDocument/2006/relationships/image" Target="../media/image420.png"/><Relationship Id="rId48" Type="http://schemas.openxmlformats.org/officeDocument/2006/relationships/customXml" Target="../ink/ink431.xml"/><Relationship Id="rId69" Type="http://schemas.openxmlformats.org/officeDocument/2006/relationships/image" Target="../media/image440.png"/><Relationship Id="rId113" Type="http://schemas.openxmlformats.org/officeDocument/2006/relationships/image" Target="../media/image462.png"/><Relationship Id="rId134" Type="http://schemas.openxmlformats.org/officeDocument/2006/relationships/customXml" Target="../ink/ink474.xml"/><Relationship Id="rId320" Type="http://schemas.openxmlformats.org/officeDocument/2006/relationships/customXml" Target="../ink/ink568.xml"/><Relationship Id="rId80" Type="http://schemas.openxmlformats.org/officeDocument/2006/relationships/customXml" Target="../ink/ink447.xml"/><Relationship Id="rId155" Type="http://schemas.openxmlformats.org/officeDocument/2006/relationships/image" Target="../media/image483.png"/><Relationship Id="rId176" Type="http://schemas.openxmlformats.org/officeDocument/2006/relationships/customXml" Target="../ink/ink495.xml"/><Relationship Id="rId197" Type="http://schemas.openxmlformats.org/officeDocument/2006/relationships/image" Target="../media/image504.png"/><Relationship Id="rId341" Type="http://schemas.openxmlformats.org/officeDocument/2006/relationships/image" Target="../media/image575.png"/><Relationship Id="rId201" Type="http://schemas.openxmlformats.org/officeDocument/2006/relationships/image" Target="../media/image506.png"/><Relationship Id="rId222" Type="http://schemas.openxmlformats.org/officeDocument/2006/relationships/customXml" Target="../ink/ink518.xml"/><Relationship Id="rId243" Type="http://schemas.openxmlformats.org/officeDocument/2006/relationships/image" Target="../media/image527.png"/><Relationship Id="rId264" Type="http://schemas.openxmlformats.org/officeDocument/2006/relationships/customXml" Target="../ink/ink539.xml"/><Relationship Id="rId285" Type="http://schemas.openxmlformats.org/officeDocument/2006/relationships/customXml" Target="../ink/ink550.xml"/><Relationship Id="rId17" Type="http://schemas.openxmlformats.org/officeDocument/2006/relationships/image" Target="../media/image415.png"/><Relationship Id="rId38" Type="http://schemas.openxmlformats.org/officeDocument/2006/relationships/customXml" Target="../ink/ink426.xml"/><Relationship Id="rId59" Type="http://schemas.openxmlformats.org/officeDocument/2006/relationships/image" Target="../media/image436.png"/><Relationship Id="rId103" Type="http://schemas.openxmlformats.org/officeDocument/2006/relationships/image" Target="../media/image457.png"/><Relationship Id="rId124" Type="http://schemas.openxmlformats.org/officeDocument/2006/relationships/customXml" Target="../ink/ink469.xml"/><Relationship Id="rId310" Type="http://schemas.openxmlformats.org/officeDocument/2006/relationships/customXml" Target="../ink/ink563.xml"/><Relationship Id="rId70" Type="http://schemas.openxmlformats.org/officeDocument/2006/relationships/customXml" Target="../ink/ink442.xml"/><Relationship Id="rId91" Type="http://schemas.openxmlformats.org/officeDocument/2006/relationships/image" Target="../media/image451.png"/><Relationship Id="rId145" Type="http://schemas.openxmlformats.org/officeDocument/2006/relationships/image" Target="../media/image478.png"/><Relationship Id="rId166" Type="http://schemas.openxmlformats.org/officeDocument/2006/relationships/customXml" Target="../ink/ink490.xml"/><Relationship Id="rId187" Type="http://schemas.openxmlformats.org/officeDocument/2006/relationships/image" Target="../media/image499.png"/><Relationship Id="rId331" Type="http://schemas.openxmlformats.org/officeDocument/2006/relationships/image" Target="../media/image570.png"/><Relationship Id="rId352" Type="http://schemas.openxmlformats.org/officeDocument/2006/relationships/customXml" Target="../ink/ink584.xml"/><Relationship Id="rId1" Type="http://schemas.openxmlformats.org/officeDocument/2006/relationships/slideLayout" Target="../slideLayouts/slideLayout18.xml"/><Relationship Id="rId212" Type="http://schemas.openxmlformats.org/officeDocument/2006/relationships/customXml" Target="../ink/ink513.xml"/><Relationship Id="rId233" Type="http://schemas.openxmlformats.org/officeDocument/2006/relationships/image" Target="../media/image522.png"/><Relationship Id="rId254" Type="http://schemas.openxmlformats.org/officeDocument/2006/relationships/customXml" Target="../ink/ink534.xml"/><Relationship Id="rId28" Type="http://schemas.openxmlformats.org/officeDocument/2006/relationships/customXml" Target="../ink/ink421.xml"/><Relationship Id="rId49" Type="http://schemas.openxmlformats.org/officeDocument/2006/relationships/image" Target="../media/image431.png"/><Relationship Id="rId114" Type="http://schemas.openxmlformats.org/officeDocument/2006/relationships/customXml" Target="../ink/ink464.xml"/><Relationship Id="rId275" Type="http://schemas.openxmlformats.org/officeDocument/2006/relationships/image" Target="../media/image543.png"/><Relationship Id="rId296" Type="http://schemas.openxmlformats.org/officeDocument/2006/relationships/customXml" Target="../ink/ink556.xml"/><Relationship Id="rId300" Type="http://schemas.openxmlformats.org/officeDocument/2006/relationships/customXml" Target="../ink/ink558.xml"/><Relationship Id="rId60" Type="http://schemas.openxmlformats.org/officeDocument/2006/relationships/customXml" Target="../ink/ink437.xml"/><Relationship Id="rId81" Type="http://schemas.openxmlformats.org/officeDocument/2006/relationships/image" Target="../media/image446.png"/><Relationship Id="rId135" Type="http://schemas.openxmlformats.org/officeDocument/2006/relationships/image" Target="../media/image473.png"/><Relationship Id="rId156" Type="http://schemas.openxmlformats.org/officeDocument/2006/relationships/customXml" Target="../ink/ink485.xml"/><Relationship Id="rId177" Type="http://schemas.openxmlformats.org/officeDocument/2006/relationships/image" Target="../media/image494.png"/><Relationship Id="rId198" Type="http://schemas.openxmlformats.org/officeDocument/2006/relationships/customXml" Target="../ink/ink506.xml"/><Relationship Id="rId321" Type="http://schemas.openxmlformats.org/officeDocument/2006/relationships/image" Target="../media/image565.png"/><Relationship Id="rId342" Type="http://schemas.openxmlformats.org/officeDocument/2006/relationships/customXml" Target="../ink/ink579.xml"/><Relationship Id="rId202" Type="http://schemas.openxmlformats.org/officeDocument/2006/relationships/customXml" Target="../ink/ink508.xml"/><Relationship Id="rId223" Type="http://schemas.openxmlformats.org/officeDocument/2006/relationships/image" Target="../media/image517.png"/><Relationship Id="rId244" Type="http://schemas.openxmlformats.org/officeDocument/2006/relationships/customXml" Target="../ink/ink529.xml"/><Relationship Id="rId18" Type="http://schemas.openxmlformats.org/officeDocument/2006/relationships/customXml" Target="../ink/ink416.xml"/><Relationship Id="rId39" Type="http://schemas.openxmlformats.org/officeDocument/2006/relationships/image" Target="../media/image426.png"/><Relationship Id="rId265" Type="http://schemas.openxmlformats.org/officeDocument/2006/relationships/image" Target="../media/image538.png"/><Relationship Id="rId286" Type="http://schemas.openxmlformats.org/officeDocument/2006/relationships/image" Target="../media/image548.png"/><Relationship Id="rId50" Type="http://schemas.openxmlformats.org/officeDocument/2006/relationships/customXml" Target="../ink/ink432.xml"/><Relationship Id="rId104" Type="http://schemas.openxmlformats.org/officeDocument/2006/relationships/customXml" Target="../ink/ink459.xml"/><Relationship Id="rId125" Type="http://schemas.openxmlformats.org/officeDocument/2006/relationships/image" Target="../media/image468.png"/><Relationship Id="rId146" Type="http://schemas.openxmlformats.org/officeDocument/2006/relationships/customXml" Target="../ink/ink480.xml"/><Relationship Id="rId167" Type="http://schemas.openxmlformats.org/officeDocument/2006/relationships/image" Target="../media/image489.png"/><Relationship Id="rId188" Type="http://schemas.openxmlformats.org/officeDocument/2006/relationships/customXml" Target="../ink/ink501.xml"/><Relationship Id="rId311" Type="http://schemas.openxmlformats.org/officeDocument/2006/relationships/image" Target="../media/image560.png"/><Relationship Id="rId332" Type="http://schemas.openxmlformats.org/officeDocument/2006/relationships/customXml" Target="../ink/ink574.xml"/><Relationship Id="rId353" Type="http://schemas.openxmlformats.org/officeDocument/2006/relationships/image" Target="../media/image581.png"/><Relationship Id="rId71" Type="http://schemas.openxmlformats.org/officeDocument/2006/relationships/image" Target="../media/image441.png"/><Relationship Id="rId92" Type="http://schemas.openxmlformats.org/officeDocument/2006/relationships/customXml" Target="../ink/ink453.xml"/><Relationship Id="rId213" Type="http://schemas.openxmlformats.org/officeDocument/2006/relationships/image" Target="../media/image512.png"/><Relationship Id="rId234" Type="http://schemas.openxmlformats.org/officeDocument/2006/relationships/customXml" Target="../ink/ink524.xml"/><Relationship Id="rId2" Type="http://schemas.openxmlformats.org/officeDocument/2006/relationships/customXml" Target="../ink/ink408.xml"/><Relationship Id="rId29" Type="http://schemas.openxmlformats.org/officeDocument/2006/relationships/image" Target="../media/image421.png"/><Relationship Id="rId255" Type="http://schemas.openxmlformats.org/officeDocument/2006/relationships/image" Target="../media/image533.png"/><Relationship Id="rId276" Type="http://schemas.openxmlformats.org/officeDocument/2006/relationships/customXml" Target="../ink/ink545.xml"/><Relationship Id="rId297" Type="http://schemas.openxmlformats.org/officeDocument/2006/relationships/image" Target="../media/image553.png"/><Relationship Id="rId40" Type="http://schemas.openxmlformats.org/officeDocument/2006/relationships/customXml" Target="../ink/ink427.xml"/><Relationship Id="rId115" Type="http://schemas.openxmlformats.org/officeDocument/2006/relationships/image" Target="../media/image463.png"/><Relationship Id="rId136" Type="http://schemas.openxmlformats.org/officeDocument/2006/relationships/customXml" Target="../ink/ink475.xml"/><Relationship Id="rId157" Type="http://schemas.openxmlformats.org/officeDocument/2006/relationships/image" Target="../media/image484.png"/><Relationship Id="rId178" Type="http://schemas.openxmlformats.org/officeDocument/2006/relationships/customXml" Target="../ink/ink496.xml"/><Relationship Id="rId301" Type="http://schemas.openxmlformats.org/officeDocument/2006/relationships/image" Target="../media/image555.png"/><Relationship Id="rId322" Type="http://schemas.openxmlformats.org/officeDocument/2006/relationships/customXml" Target="../ink/ink569.xml"/><Relationship Id="rId343" Type="http://schemas.openxmlformats.org/officeDocument/2006/relationships/image" Target="../media/image576.png"/><Relationship Id="rId61" Type="http://schemas.openxmlformats.org/officeDocument/2006/relationships/image" Target="../media/image69.png"/><Relationship Id="rId82" Type="http://schemas.openxmlformats.org/officeDocument/2006/relationships/customXml" Target="../ink/ink448.xml"/><Relationship Id="rId199" Type="http://schemas.openxmlformats.org/officeDocument/2006/relationships/image" Target="../media/image505.png"/><Relationship Id="rId203" Type="http://schemas.openxmlformats.org/officeDocument/2006/relationships/image" Target="../media/image507.png"/><Relationship Id="rId19" Type="http://schemas.openxmlformats.org/officeDocument/2006/relationships/image" Target="../media/image416.png"/><Relationship Id="rId224" Type="http://schemas.openxmlformats.org/officeDocument/2006/relationships/customXml" Target="../ink/ink519.xml"/><Relationship Id="rId245" Type="http://schemas.openxmlformats.org/officeDocument/2006/relationships/image" Target="../media/image528.png"/><Relationship Id="rId266" Type="http://schemas.openxmlformats.org/officeDocument/2006/relationships/customXml" Target="../ink/ink540.xml"/><Relationship Id="rId287" Type="http://schemas.openxmlformats.org/officeDocument/2006/relationships/customXml" Target="../ink/ink551.xml"/><Relationship Id="rId30" Type="http://schemas.openxmlformats.org/officeDocument/2006/relationships/customXml" Target="../ink/ink422.xml"/><Relationship Id="rId105" Type="http://schemas.openxmlformats.org/officeDocument/2006/relationships/image" Target="../media/image458.png"/><Relationship Id="rId126" Type="http://schemas.openxmlformats.org/officeDocument/2006/relationships/customXml" Target="../ink/ink470.xml"/><Relationship Id="rId147" Type="http://schemas.openxmlformats.org/officeDocument/2006/relationships/image" Target="../media/image479.png"/><Relationship Id="rId168" Type="http://schemas.openxmlformats.org/officeDocument/2006/relationships/customXml" Target="../ink/ink491.xml"/><Relationship Id="rId312" Type="http://schemas.openxmlformats.org/officeDocument/2006/relationships/customXml" Target="../ink/ink564.xml"/><Relationship Id="rId333" Type="http://schemas.openxmlformats.org/officeDocument/2006/relationships/image" Target="../media/image571.png"/><Relationship Id="rId51" Type="http://schemas.openxmlformats.org/officeDocument/2006/relationships/image" Target="../media/image432.png"/><Relationship Id="rId72" Type="http://schemas.openxmlformats.org/officeDocument/2006/relationships/customXml" Target="../ink/ink443.xml"/><Relationship Id="rId93" Type="http://schemas.openxmlformats.org/officeDocument/2006/relationships/image" Target="../media/image452.png"/><Relationship Id="rId189" Type="http://schemas.openxmlformats.org/officeDocument/2006/relationships/image" Target="../media/image500.png"/><Relationship Id="rId3" Type="http://schemas.openxmlformats.org/officeDocument/2006/relationships/image" Target="../media/image408.png"/><Relationship Id="rId214" Type="http://schemas.openxmlformats.org/officeDocument/2006/relationships/customXml" Target="../ink/ink514.xml"/><Relationship Id="rId235" Type="http://schemas.openxmlformats.org/officeDocument/2006/relationships/image" Target="../media/image523.png"/><Relationship Id="rId256" Type="http://schemas.openxmlformats.org/officeDocument/2006/relationships/customXml" Target="../ink/ink535.xml"/><Relationship Id="rId277" Type="http://schemas.openxmlformats.org/officeDocument/2006/relationships/image" Target="../media/image544.png"/><Relationship Id="rId298" Type="http://schemas.openxmlformats.org/officeDocument/2006/relationships/customXml" Target="../ink/ink557.xml"/><Relationship Id="rId116" Type="http://schemas.openxmlformats.org/officeDocument/2006/relationships/customXml" Target="../ink/ink465.xml"/><Relationship Id="rId137" Type="http://schemas.openxmlformats.org/officeDocument/2006/relationships/image" Target="../media/image474.png"/><Relationship Id="rId158" Type="http://schemas.openxmlformats.org/officeDocument/2006/relationships/customXml" Target="../ink/ink486.xml"/><Relationship Id="rId302" Type="http://schemas.openxmlformats.org/officeDocument/2006/relationships/customXml" Target="../ink/ink559.xml"/><Relationship Id="rId323" Type="http://schemas.openxmlformats.org/officeDocument/2006/relationships/image" Target="../media/image566.png"/><Relationship Id="rId344" Type="http://schemas.openxmlformats.org/officeDocument/2006/relationships/customXml" Target="../ink/ink580.xml"/><Relationship Id="rId20" Type="http://schemas.openxmlformats.org/officeDocument/2006/relationships/customXml" Target="../ink/ink417.xml"/><Relationship Id="rId41" Type="http://schemas.openxmlformats.org/officeDocument/2006/relationships/image" Target="../media/image427.png"/><Relationship Id="rId62" Type="http://schemas.openxmlformats.org/officeDocument/2006/relationships/customXml" Target="../ink/ink438.xml"/><Relationship Id="rId83" Type="http://schemas.openxmlformats.org/officeDocument/2006/relationships/image" Target="../media/image447.png"/><Relationship Id="rId179" Type="http://schemas.openxmlformats.org/officeDocument/2006/relationships/image" Target="../media/image495.png"/><Relationship Id="rId190" Type="http://schemas.openxmlformats.org/officeDocument/2006/relationships/customXml" Target="../ink/ink502.xml"/><Relationship Id="rId204" Type="http://schemas.openxmlformats.org/officeDocument/2006/relationships/customXml" Target="../ink/ink509.xml"/><Relationship Id="rId225" Type="http://schemas.openxmlformats.org/officeDocument/2006/relationships/image" Target="../media/image518.png"/><Relationship Id="rId246" Type="http://schemas.openxmlformats.org/officeDocument/2006/relationships/customXml" Target="../ink/ink530.xml"/><Relationship Id="rId267" Type="http://schemas.openxmlformats.org/officeDocument/2006/relationships/image" Target="../media/image539.png"/><Relationship Id="rId288" Type="http://schemas.openxmlformats.org/officeDocument/2006/relationships/image" Target="../media/image549.png"/><Relationship Id="rId106" Type="http://schemas.openxmlformats.org/officeDocument/2006/relationships/customXml" Target="../ink/ink460.xml"/><Relationship Id="rId127" Type="http://schemas.openxmlformats.org/officeDocument/2006/relationships/image" Target="../media/image469.png"/><Relationship Id="rId313" Type="http://schemas.openxmlformats.org/officeDocument/2006/relationships/image" Target="../media/image561.png"/><Relationship Id="rId10" Type="http://schemas.openxmlformats.org/officeDocument/2006/relationships/customXml" Target="../ink/ink412.xml"/><Relationship Id="rId31" Type="http://schemas.openxmlformats.org/officeDocument/2006/relationships/image" Target="../media/image422.png"/><Relationship Id="rId52" Type="http://schemas.openxmlformats.org/officeDocument/2006/relationships/customXml" Target="../ink/ink433.xml"/><Relationship Id="rId73" Type="http://schemas.openxmlformats.org/officeDocument/2006/relationships/image" Target="../media/image442.png"/><Relationship Id="rId94" Type="http://schemas.openxmlformats.org/officeDocument/2006/relationships/customXml" Target="../ink/ink454.xml"/><Relationship Id="rId148" Type="http://schemas.openxmlformats.org/officeDocument/2006/relationships/customXml" Target="../ink/ink481.xml"/><Relationship Id="rId169" Type="http://schemas.openxmlformats.org/officeDocument/2006/relationships/image" Target="../media/image490.png"/><Relationship Id="rId334" Type="http://schemas.openxmlformats.org/officeDocument/2006/relationships/customXml" Target="../ink/ink575.xml"/><Relationship Id="rId4" Type="http://schemas.openxmlformats.org/officeDocument/2006/relationships/customXml" Target="../ink/ink409.xml"/><Relationship Id="rId180" Type="http://schemas.openxmlformats.org/officeDocument/2006/relationships/customXml" Target="../ink/ink497.xml"/><Relationship Id="rId215" Type="http://schemas.openxmlformats.org/officeDocument/2006/relationships/image" Target="../media/image513.png"/><Relationship Id="rId236" Type="http://schemas.openxmlformats.org/officeDocument/2006/relationships/customXml" Target="../ink/ink525.xml"/><Relationship Id="rId257" Type="http://schemas.openxmlformats.org/officeDocument/2006/relationships/image" Target="../media/image534.png"/><Relationship Id="rId278" Type="http://schemas.openxmlformats.org/officeDocument/2006/relationships/customXml" Target="../ink/ink546.xml"/><Relationship Id="rId303" Type="http://schemas.openxmlformats.org/officeDocument/2006/relationships/image" Target="../media/image556.png"/><Relationship Id="rId42" Type="http://schemas.openxmlformats.org/officeDocument/2006/relationships/customXml" Target="../ink/ink428.xml"/><Relationship Id="rId84" Type="http://schemas.openxmlformats.org/officeDocument/2006/relationships/customXml" Target="../ink/ink449.xml"/><Relationship Id="rId138" Type="http://schemas.openxmlformats.org/officeDocument/2006/relationships/customXml" Target="../ink/ink476.xml"/><Relationship Id="rId345" Type="http://schemas.openxmlformats.org/officeDocument/2006/relationships/image" Target="../media/image577.png"/><Relationship Id="rId191" Type="http://schemas.openxmlformats.org/officeDocument/2006/relationships/image" Target="../media/image501.png"/><Relationship Id="rId205" Type="http://schemas.openxmlformats.org/officeDocument/2006/relationships/image" Target="../media/image508.png"/><Relationship Id="rId247" Type="http://schemas.openxmlformats.org/officeDocument/2006/relationships/image" Target="../media/image529.png"/><Relationship Id="rId107" Type="http://schemas.openxmlformats.org/officeDocument/2006/relationships/image" Target="../media/image459.png"/><Relationship Id="rId289" Type="http://schemas.openxmlformats.org/officeDocument/2006/relationships/customXml" Target="../ink/ink552.xml"/><Relationship Id="rId11" Type="http://schemas.openxmlformats.org/officeDocument/2006/relationships/image" Target="../media/image412.png"/><Relationship Id="rId53" Type="http://schemas.openxmlformats.org/officeDocument/2006/relationships/image" Target="../media/image433.png"/><Relationship Id="rId149" Type="http://schemas.openxmlformats.org/officeDocument/2006/relationships/image" Target="../media/image480.png"/><Relationship Id="rId314" Type="http://schemas.openxmlformats.org/officeDocument/2006/relationships/customXml" Target="../ink/ink565.xml"/><Relationship Id="rId95" Type="http://schemas.openxmlformats.org/officeDocument/2006/relationships/image" Target="../media/image453.png"/><Relationship Id="rId160" Type="http://schemas.openxmlformats.org/officeDocument/2006/relationships/customXml" Target="../ink/ink487.xml"/><Relationship Id="rId216" Type="http://schemas.openxmlformats.org/officeDocument/2006/relationships/customXml" Target="../ink/ink515.xml"/><Relationship Id="rId258" Type="http://schemas.openxmlformats.org/officeDocument/2006/relationships/customXml" Target="../ink/ink536.xml"/><Relationship Id="rId22" Type="http://schemas.openxmlformats.org/officeDocument/2006/relationships/customXml" Target="../ink/ink418.xml"/><Relationship Id="rId64" Type="http://schemas.openxmlformats.org/officeDocument/2006/relationships/customXml" Target="../ink/ink439.xml"/><Relationship Id="rId118" Type="http://schemas.openxmlformats.org/officeDocument/2006/relationships/customXml" Target="../ink/ink466.xml"/><Relationship Id="rId325" Type="http://schemas.openxmlformats.org/officeDocument/2006/relationships/image" Target="../media/image567.png"/><Relationship Id="rId171" Type="http://schemas.openxmlformats.org/officeDocument/2006/relationships/image" Target="../media/image491.png"/><Relationship Id="rId227" Type="http://schemas.openxmlformats.org/officeDocument/2006/relationships/image" Target="../media/image519.png"/><Relationship Id="rId269" Type="http://schemas.openxmlformats.org/officeDocument/2006/relationships/image" Target="../media/image540.png"/><Relationship Id="rId33" Type="http://schemas.openxmlformats.org/officeDocument/2006/relationships/image" Target="../media/image423.png"/><Relationship Id="rId129" Type="http://schemas.openxmlformats.org/officeDocument/2006/relationships/image" Target="../media/image470.png"/><Relationship Id="rId280" Type="http://schemas.openxmlformats.org/officeDocument/2006/relationships/customXml" Target="../ink/ink547.xml"/><Relationship Id="rId336" Type="http://schemas.openxmlformats.org/officeDocument/2006/relationships/customXml" Target="../ink/ink576.xml"/><Relationship Id="rId75" Type="http://schemas.openxmlformats.org/officeDocument/2006/relationships/image" Target="../media/image443.png"/><Relationship Id="rId140" Type="http://schemas.openxmlformats.org/officeDocument/2006/relationships/customXml" Target="../ink/ink477.xml"/><Relationship Id="rId182" Type="http://schemas.openxmlformats.org/officeDocument/2006/relationships/customXml" Target="../ink/ink498.xml"/><Relationship Id="rId6" Type="http://schemas.openxmlformats.org/officeDocument/2006/relationships/customXml" Target="../ink/ink410.xml"/><Relationship Id="rId238" Type="http://schemas.openxmlformats.org/officeDocument/2006/relationships/customXml" Target="../ink/ink526.xml"/><Relationship Id="rId291" Type="http://schemas.openxmlformats.org/officeDocument/2006/relationships/customXml" Target="../ink/ink553.xml"/><Relationship Id="rId305" Type="http://schemas.openxmlformats.org/officeDocument/2006/relationships/image" Target="../media/image557.png"/><Relationship Id="rId347" Type="http://schemas.openxmlformats.org/officeDocument/2006/relationships/image" Target="../media/image578.png"/><Relationship Id="rId44" Type="http://schemas.openxmlformats.org/officeDocument/2006/relationships/customXml" Target="../ink/ink429.xml"/><Relationship Id="rId86" Type="http://schemas.openxmlformats.org/officeDocument/2006/relationships/customXml" Target="../ink/ink450.xml"/><Relationship Id="rId151" Type="http://schemas.openxmlformats.org/officeDocument/2006/relationships/image" Target="../media/image481.png"/><Relationship Id="rId193" Type="http://schemas.openxmlformats.org/officeDocument/2006/relationships/image" Target="../media/image502.png"/><Relationship Id="rId207" Type="http://schemas.openxmlformats.org/officeDocument/2006/relationships/image" Target="../media/image509.png"/><Relationship Id="rId249" Type="http://schemas.openxmlformats.org/officeDocument/2006/relationships/image" Target="../media/image530.png"/><Relationship Id="rId13" Type="http://schemas.openxmlformats.org/officeDocument/2006/relationships/image" Target="../media/image413.png"/><Relationship Id="rId109" Type="http://schemas.openxmlformats.org/officeDocument/2006/relationships/image" Target="../media/image460.png"/><Relationship Id="rId260" Type="http://schemas.openxmlformats.org/officeDocument/2006/relationships/customXml" Target="../ink/ink537.xml"/><Relationship Id="rId316" Type="http://schemas.openxmlformats.org/officeDocument/2006/relationships/customXml" Target="../ink/ink566.xml"/><Relationship Id="rId55" Type="http://schemas.openxmlformats.org/officeDocument/2006/relationships/image" Target="../media/image434.png"/><Relationship Id="rId97" Type="http://schemas.openxmlformats.org/officeDocument/2006/relationships/image" Target="../media/image454.png"/><Relationship Id="rId120" Type="http://schemas.openxmlformats.org/officeDocument/2006/relationships/customXml" Target="../ink/ink467.xml"/><Relationship Id="rId162" Type="http://schemas.openxmlformats.org/officeDocument/2006/relationships/customXml" Target="../ink/ink488.xml"/><Relationship Id="rId218" Type="http://schemas.openxmlformats.org/officeDocument/2006/relationships/customXml" Target="../ink/ink516.xml"/><Relationship Id="rId271" Type="http://schemas.openxmlformats.org/officeDocument/2006/relationships/image" Target="../media/image541.png"/><Relationship Id="rId24" Type="http://schemas.openxmlformats.org/officeDocument/2006/relationships/customXml" Target="../ink/ink419.xml"/><Relationship Id="rId66" Type="http://schemas.openxmlformats.org/officeDocument/2006/relationships/customXml" Target="../ink/ink440.xml"/><Relationship Id="rId131" Type="http://schemas.openxmlformats.org/officeDocument/2006/relationships/image" Target="../media/image471.png"/><Relationship Id="rId327" Type="http://schemas.openxmlformats.org/officeDocument/2006/relationships/image" Target="../media/image568.png"/><Relationship Id="rId173" Type="http://schemas.openxmlformats.org/officeDocument/2006/relationships/image" Target="../media/image492.png"/><Relationship Id="rId229" Type="http://schemas.openxmlformats.org/officeDocument/2006/relationships/image" Target="../media/image520.png"/><Relationship Id="rId240" Type="http://schemas.openxmlformats.org/officeDocument/2006/relationships/customXml" Target="../ink/ink527.xml"/><Relationship Id="rId35" Type="http://schemas.openxmlformats.org/officeDocument/2006/relationships/image" Target="../media/image424.png"/><Relationship Id="rId77" Type="http://schemas.openxmlformats.org/officeDocument/2006/relationships/image" Target="../media/image444.png"/><Relationship Id="rId100" Type="http://schemas.openxmlformats.org/officeDocument/2006/relationships/customXml" Target="../ink/ink457.xml"/><Relationship Id="rId282" Type="http://schemas.openxmlformats.org/officeDocument/2006/relationships/customXml" Target="../ink/ink548.xml"/><Relationship Id="rId338" Type="http://schemas.openxmlformats.org/officeDocument/2006/relationships/customXml" Target="../ink/ink577.xml"/><Relationship Id="rId8" Type="http://schemas.openxmlformats.org/officeDocument/2006/relationships/customXml" Target="../ink/ink411.xml"/><Relationship Id="rId142" Type="http://schemas.openxmlformats.org/officeDocument/2006/relationships/customXml" Target="../ink/ink478.xml"/><Relationship Id="rId184" Type="http://schemas.openxmlformats.org/officeDocument/2006/relationships/customXml" Target="../ink/ink499.xml"/></Relationships>
</file>

<file path=ppt/slides/_rels/slide12.xml.rels><?xml version="1.0" encoding="UTF-8" standalone="yes"?>
<Relationships xmlns="http://schemas.openxmlformats.org/package/2006/relationships"><Relationship Id="rId117" Type="http://schemas.openxmlformats.org/officeDocument/2006/relationships/image" Target="../media/image639.png"/><Relationship Id="rId299" Type="http://schemas.openxmlformats.org/officeDocument/2006/relationships/image" Target="../media/image730.png"/><Relationship Id="rId21" Type="http://schemas.openxmlformats.org/officeDocument/2006/relationships/image" Target="../media/image591.png"/><Relationship Id="rId63" Type="http://schemas.openxmlformats.org/officeDocument/2006/relationships/image" Target="../media/image612.png"/><Relationship Id="rId159" Type="http://schemas.openxmlformats.org/officeDocument/2006/relationships/image" Target="../media/image660.png"/><Relationship Id="rId324" Type="http://schemas.openxmlformats.org/officeDocument/2006/relationships/customXml" Target="../ink/ink747.xml"/><Relationship Id="rId366" Type="http://schemas.openxmlformats.org/officeDocument/2006/relationships/customXml" Target="../ink/ink768.xml"/><Relationship Id="rId170" Type="http://schemas.openxmlformats.org/officeDocument/2006/relationships/customXml" Target="../ink/ink669.xml"/><Relationship Id="rId226" Type="http://schemas.openxmlformats.org/officeDocument/2006/relationships/customXml" Target="../ink/ink697.xml"/><Relationship Id="rId433" Type="http://schemas.openxmlformats.org/officeDocument/2006/relationships/image" Target="../media/image794.png"/><Relationship Id="rId268" Type="http://schemas.openxmlformats.org/officeDocument/2006/relationships/customXml" Target="../ink/ink718.xml"/><Relationship Id="rId32" Type="http://schemas.openxmlformats.org/officeDocument/2006/relationships/customXml" Target="../ink/ink600.xml"/><Relationship Id="rId74" Type="http://schemas.openxmlformats.org/officeDocument/2006/relationships/customXml" Target="../ink/ink621.xml"/><Relationship Id="rId128" Type="http://schemas.openxmlformats.org/officeDocument/2006/relationships/customXml" Target="../ink/ink648.xml"/><Relationship Id="rId335" Type="http://schemas.openxmlformats.org/officeDocument/2006/relationships/image" Target="../media/image50.png"/><Relationship Id="rId377" Type="http://schemas.openxmlformats.org/officeDocument/2006/relationships/image" Target="../media/image766.png"/><Relationship Id="rId5" Type="http://schemas.openxmlformats.org/officeDocument/2006/relationships/image" Target="../media/image583.png"/><Relationship Id="rId181" Type="http://schemas.openxmlformats.org/officeDocument/2006/relationships/image" Target="../media/image671.png"/><Relationship Id="rId237" Type="http://schemas.openxmlformats.org/officeDocument/2006/relationships/image" Target="../media/image699.png"/><Relationship Id="rId402" Type="http://schemas.openxmlformats.org/officeDocument/2006/relationships/customXml" Target="../ink/ink786.xml"/><Relationship Id="rId279" Type="http://schemas.openxmlformats.org/officeDocument/2006/relationships/image" Target="../media/image720.png"/><Relationship Id="rId43" Type="http://schemas.openxmlformats.org/officeDocument/2006/relationships/image" Target="../media/image602.png"/><Relationship Id="rId139" Type="http://schemas.openxmlformats.org/officeDocument/2006/relationships/image" Target="../media/image650.png"/><Relationship Id="rId290" Type="http://schemas.openxmlformats.org/officeDocument/2006/relationships/customXml" Target="../ink/ink729.xml"/><Relationship Id="rId304" Type="http://schemas.openxmlformats.org/officeDocument/2006/relationships/customXml" Target="../ink/ink736.xml"/><Relationship Id="rId346" Type="http://schemas.openxmlformats.org/officeDocument/2006/relationships/customXml" Target="../ink/ink758.xml"/><Relationship Id="rId388" Type="http://schemas.openxmlformats.org/officeDocument/2006/relationships/customXml" Target="../ink/ink779.xml"/><Relationship Id="rId85" Type="http://schemas.openxmlformats.org/officeDocument/2006/relationships/image" Target="../media/image623.png"/><Relationship Id="rId150" Type="http://schemas.openxmlformats.org/officeDocument/2006/relationships/customXml" Target="../ink/ink659.xml"/><Relationship Id="rId192" Type="http://schemas.openxmlformats.org/officeDocument/2006/relationships/customXml" Target="../ink/ink680.xml"/><Relationship Id="rId206" Type="http://schemas.openxmlformats.org/officeDocument/2006/relationships/customXml" Target="../ink/ink687.xml"/><Relationship Id="rId413" Type="http://schemas.openxmlformats.org/officeDocument/2006/relationships/image" Target="../media/image784.png"/><Relationship Id="rId248" Type="http://schemas.openxmlformats.org/officeDocument/2006/relationships/customXml" Target="../ink/ink708.xml"/><Relationship Id="rId12" Type="http://schemas.openxmlformats.org/officeDocument/2006/relationships/customXml" Target="../ink/ink590.xml"/><Relationship Id="rId108" Type="http://schemas.openxmlformats.org/officeDocument/2006/relationships/customXml" Target="../ink/ink638.xml"/><Relationship Id="rId315" Type="http://schemas.openxmlformats.org/officeDocument/2006/relationships/customXml" Target="../ink/ink742.xml"/><Relationship Id="rId357" Type="http://schemas.openxmlformats.org/officeDocument/2006/relationships/image" Target="../media/image756.png"/><Relationship Id="rId54" Type="http://schemas.openxmlformats.org/officeDocument/2006/relationships/customXml" Target="../ink/ink611.xml"/><Relationship Id="rId96" Type="http://schemas.openxmlformats.org/officeDocument/2006/relationships/customXml" Target="../ink/ink632.xml"/><Relationship Id="rId161" Type="http://schemas.openxmlformats.org/officeDocument/2006/relationships/image" Target="../media/image661.png"/><Relationship Id="rId217" Type="http://schemas.openxmlformats.org/officeDocument/2006/relationships/image" Target="../media/image689.png"/><Relationship Id="rId399" Type="http://schemas.openxmlformats.org/officeDocument/2006/relationships/image" Target="../media/image777.png"/><Relationship Id="rId259" Type="http://schemas.openxmlformats.org/officeDocument/2006/relationships/image" Target="../media/image710.png"/><Relationship Id="rId424" Type="http://schemas.openxmlformats.org/officeDocument/2006/relationships/customXml" Target="../ink/ink797.xml"/><Relationship Id="rId23" Type="http://schemas.openxmlformats.org/officeDocument/2006/relationships/image" Target="../media/image592.png"/><Relationship Id="rId119" Type="http://schemas.openxmlformats.org/officeDocument/2006/relationships/image" Target="../media/image640.png"/><Relationship Id="rId270" Type="http://schemas.openxmlformats.org/officeDocument/2006/relationships/customXml" Target="../ink/ink719.xml"/><Relationship Id="rId326" Type="http://schemas.openxmlformats.org/officeDocument/2006/relationships/customXml" Target="../ink/ink748.xml"/><Relationship Id="rId65" Type="http://schemas.openxmlformats.org/officeDocument/2006/relationships/image" Target="../media/image613.png"/><Relationship Id="rId130" Type="http://schemas.openxmlformats.org/officeDocument/2006/relationships/customXml" Target="../ink/ink649.xml"/><Relationship Id="rId368" Type="http://schemas.openxmlformats.org/officeDocument/2006/relationships/customXml" Target="../ink/ink769.xml"/><Relationship Id="rId172" Type="http://schemas.openxmlformats.org/officeDocument/2006/relationships/customXml" Target="../ink/ink670.xml"/><Relationship Id="rId228" Type="http://schemas.openxmlformats.org/officeDocument/2006/relationships/customXml" Target="../ink/ink698.xml"/><Relationship Id="rId435" Type="http://schemas.openxmlformats.org/officeDocument/2006/relationships/image" Target="../media/image795.png"/><Relationship Id="rId281" Type="http://schemas.openxmlformats.org/officeDocument/2006/relationships/image" Target="../media/image721.png"/><Relationship Id="rId337" Type="http://schemas.openxmlformats.org/officeDocument/2006/relationships/image" Target="../media/image746.png"/><Relationship Id="rId34" Type="http://schemas.openxmlformats.org/officeDocument/2006/relationships/customXml" Target="../ink/ink601.xml"/><Relationship Id="rId76" Type="http://schemas.openxmlformats.org/officeDocument/2006/relationships/customXml" Target="../ink/ink622.xml"/><Relationship Id="rId141" Type="http://schemas.openxmlformats.org/officeDocument/2006/relationships/image" Target="../media/image651.png"/><Relationship Id="rId379" Type="http://schemas.openxmlformats.org/officeDocument/2006/relationships/image" Target="../media/image767.png"/><Relationship Id="rId7" Type="http://schemas.openxmlformats.org/officeDocument/2006/relationships/image" Target="../media/image584.png"/><Relationship Id="rId183" Type="http://schemas.openxmlformats.org/officeDocument/2006/relationships/image" Target="../media/image672.png"/><Relationship Id="rId239" Type="http://schemas.openxmlformats.org/officeDocument/2006/relationships/image" Target="../media/image700.png"/><Relationship Id="rId390" Type="http://schemas.openxmlformats.org/officeDocument/2006/relationships/customXml" Target="../ink/ink780.xml"/><Relationship Id="rId404" Type="http://schemas.openxmlformats.org/officeDocument/2006/relationships/customXml" Target="../ink/ink787.xml"/><Relationship Id="rId250" Type="http://schemas.openxmlformats.org/officeDocument/2006/relationships/customXml" Target="../ink/ink709.xml"/><Relationship Id="rId292" Type="http://schemas.openxmlformats.org/officeDocument/2006/relationships/customXml" Target="../ink/ink730.xml"/><Relationship Id="rId306" Type="http://schemas.openxmlformats.org/officeDocument/2006/relationships/image" Target="../media/image732.png"/><Relationship Id="rId45" Type="http://schemas.openxmlformats.org/officeDocument/2006/relationships/image" Target="../media/image603.png"/><Relationship Id="rId87" Type="http://schemas.openxmlformats.org/officeDocument/2006/relationships/image" Target="../media/image624.png"/><Relationship Id="rId110" Type="http://schemas.openxmlformats.org/officeDocument/2006/relationships/customXml" Target="../ink/ink639.xml"/><Relationship Id="rId348" Type="http://schemas.openxmlformats.org/officeDocument/2006/relationships/customXml" Target="../ink/ink759.xml"/><Relationship Id="rId152" Type="http://schemas.openxmlformats.org/officeDocument/2006/relationships/customXml" Target="../ink/ink660.xml"/><Relationship Id="rId194" Type="http://schemas.openxmlformats.org/officeDocument/2006/relationships/customXml" Target="../ink/ink681.xml"/><Relationship Id="rId208" Type="http://schemas.openxmlformats.org/officeDocument/2006/relationships/customXml" Target="../ink/ink688.xml"/><Relationship Id="rId415" Type="http://schemas.openxmlformats.org/officeDocument/2006/relationships/image" Target="../media/image785.png"/><Relationship Id="rId261" Type="http://schemas.openxmlformats.org/officeDocument/2006/relationships/image" Target="../media/image711.png"/><Relationship Id="rId14" Type="http://schemas.openxmlformats.org/officeDocument/2006/relationships/customXml" Target="../ink/ink591.xml"/><Relationship Id="rId56" Type="http://schemas.openxmlformats.org/officeDocument/2006/relationships/customXml" Target="../ink/ink612.xml"/><Relationship Id="rId317" Type="http://schemas.openxmlformats.org/officeDocument/2006/relationships/customXml" Target="../ink/ink743.xml"/><Relationship Id="rId359" Type="http://schemas.openxmlformats.org/officeDocument/2006/relationships/image" Target="../media/image757.png"/><Relationship Id="rId98" Type="http://schemas.openxmlformats.org/officeDocument/2006/relationships/customXml" Target="../ink/ink633.xml"/><Relationship Id="rId121" Type="http://schemas.openxmlformats.org/officeDocument/2006/relationships/image" Target="../media/image641.png"/><Relationship Id="rId163" Type="http://schemas.openxmlformats.org/officeDocument/2006/relationships/image" Target="../media/image662.png"/><Relationship Id="rId219" Type="http://schemas.openxmlformats.org/officeDocument/2006/relationships/image" Target="../media/image690.png"/><Relationship Id="rId370" Type="http://schemas.openxmlformats.org/officeDocument/2006/relationships/customXml" Target="../ink/ink770.xml"/><Relationship Id="rId426" Type="http://schemas.openxmlformats.org/officeDocument/2006/relationships/customXml" Target="../ink/ink798.xml"/><Relationship Id="rId230" Type="http://schemas.openxmlformats.org/officeDocument/2006/relationships/customXml" Target="../ink/ink699.xml"/><Relationship Id="rId25" Type="http://schemas.openxmlformats.org/officeDocument/2006/relationships/image" Target="../media/image593.png"/><Relationship Id="rId67" Type="http://schemas.openxmlformats.org/officeDocument/2006/relationships/image" Target="../media/image614.png"/><Relationship Id="rId272" Type="http://schemas.openxmlformats.org/officeDocument/2006/relationships/customXml" Target="../ink/ink720.xml"/><Relationship Id="rId328" Type="http://schemas.openxmlformats.org/officeDocument/2006/relationships/customXml" Target="../ink/ink749.xml"/><Relationship Id="rId132" Type="http://schemas.openxmlformats.org/officeDocument/2006/relationships/customXml" Target="../ink/ink650.xml"/><Relationship Id="rId174" Type="http://schemas.openxmlformats.org/officeDocument/2006/relationships/customXml" Target="../ink/ink671.xml"/><Relationship Id="rId381" Type="http://schemas.openxmlformats.org/officeDocument/2006/relationships/image" Target="../media/image768.png"/><Relationship Id="rId241" Type="http://schemas.openxmlformats.org/officeDocument/2006/relationships/image" Target="../media/image701.png"/><Relationship Id="rId437" Type="http://schemas.openxmlformats.org/officeDocument/2006/relationships/image" Target="../media/image796.png"/><Relationship Id="rId36" Type="http://schemas.openxmlformats.org/officeDocument/2006/relationships/customXml" Target="../ink/ink602.xml"/><Relationship Id="rId283" Type="http://schemas.openxmlformats.org/officeDocument/2006/relationships/image" Target="../media/image722.png"/><Relationship Id="rId339" Type="http://schemas.openxmlformats.org/officeDocument/2006/relationships/image" Target="../media/image747.png"/><Relationship Id="rId78" Type="http://schemas.openxmlformats.org/officeDocument/2006/relationships/customXml" Target="../ink/ink623.xml"/><Relationship Id="rId101" Type="http://schemas.openxmlformats.org/officeDocument/2006/relationships/image" Target="../media/image631.png"/><Relationship Id="rId143" Type="http://schemas.openxmlformats.org/officeDocument/2006/relationships/image" Target="../media/image652.png"/><Relationship Id="rId185" Type="http://schemas.openxmlformats.org/officeDocument/2006/relationships/image" Target="../media/image673.png"/><Relationship Id="rId350" Type="http://schemas.openxmlformats.org/officeDocument/2006/relationships/customXml" Target="../ink/ink760.xml"/><Relationship Id="rId406" Type="http://schemas.openxmlformats.org/officeDocument/2006/relationships/customXml" Target="../ink/ink788.xml"/><Relationship Id="rId9" Type="http://schemas.openxmlformats.org/officeDocument/2006/relationships/image" Target="../media/image585.png"/><Relationship Id="rId210" Type="http://schemas.openxmlformats.org/officeDocument/2006/relationships/customXml" Target="../ink/ink689.xml"/><Relationship Id="rId392" Type="http://schemas.openxmlformats.org/officeDocument/2006/relationships/customXml" Target="../ink/ink781.xml"/><Relationship Id="rId252" Type="http://schemas.openxmlformats.org/officeDocument/2006/relationships/customXml" Target="../ink/ink710.xml"/><Relationship Id="rId294" Type="http://schemas.openxmlformats.org/officeDocument/2006/relationships/customXml" Target="../ink/ink731.xml"/><Relationship Id="rId308" Type="http://schemas.openxmlformats.org/officeDocument/2006/relationships/image" Target="../media/image733.png"/><Relationship Id="rId47" Type="http://schemas.openxmlformats.org/officeDocument/2006/relationships/image" Target="../media/image604.png"/><Relationship Id="rId89" Type="http://schemas.openxmlformats.org/officeDocument/2006/relationships/image" Target="../media/image625.png"/><Relationship Id="rId112" Type="http://schemas.openxmlformats.org/officeDocument/2006/relationships/customXml" Target="../ink/ink640.xml"/><Relationship Id="rId154" Type="http://schemas.openxmlformats.org/officeDocument/2006/relationships/customXml" Target="../ink/ink661.xml"/><Relationship Id="rId361" Type="http://schemas.openxmlformats.org/officeDocument/2006/relationships/image" Target="../media/image758.png"/><Relationship Id="rId196" Type="http://schemas.openxmlformats.org/officeDocument/2006/relationships/customXml" Target="../ink/ink682.xml"/><Relationship Id="rId417" Type="http://schemas.openxmlformats.org/officeDocument/2006/relationships/image" Target="../media/image786.png"/><Relationship Id="rId16" Type="http://schemas.openxmlformats.org/officeDocument/2006/relationships/customXml" Target="../ink/ink592.xml"/><Relationship Id="rId221" Type="http://schemas.openxmlformats.org/officeDocument/2006/relationships/image" Target="../media/image691.png"/><Relationship Id="rId263" Type="http://schemas.openxmlformats.org/officeDocument/2006/relationships/image" Target="../media/image712.png"/><Relationship Id="rId319" Type="http://schemas.openxmlformats.org/officeDocument/2006/relationships/customXml" Target="../ink/ink744.xml"/><Relationship Id="rId58" Type="http://schemas.openxmlformats.org/officeDocument/2006/relationships/customXml" Target="../ink/ink613.xml"/><Relationship Id="rId123" Type="http://schemas.openxmlformats.org/officeDocument/2006/relationships/image" Target="../media/image642.png"/><Relationship Id="rId330" Type="http://schemas.openxmlformats.org/officeDocument/2006/relationships/customXml" Target="../ink/ink750.xml"/><Relationship Id="rId165" Type="http://schemas.openxmlformats.org/officeDocument/2006/relationships/image" Target="../media/image663.png"/><Relationship Id="rId372" Type="http://schemas.openxmlformats.org/officeDocument/2006/relationships/customXml" Target="../ink/ink771.xml"/><Relationship Id="rId428" Type="http://schemas.openxmlformats.org/officeDocument/2006/relationships/customXml" Target="../ink/ink799.xml"/><Relationship Id="rId232" Type="http://schemas.openxmlformats.org/officeDocument/2006/relationships/customXml" Target="../ink/ink700.xml"/><Relationship Id="rId274" Type="http://schemas.openxmlformats.org/officeDocument/2006/relationships/customXml" Target="../ink/ink721.xml"/><Relationship Id="rId27" Type="http://schemas.openxmlformats.org/officeDocument/2006/relationships/image" Target="../media/image594.png"/><Relationship Id="rId69" Type="http://schemas.openxmlformats.org/officeDocument/2006/relationships/image" Target="../media/image615.png"/><Relationship Id="rId134" Type="http://schemas.openxmlformats.org/officeDocument/2006/relationships/customXml" Target="../ink/ink651.xml"/><Relationship Id="rId80" Type="http://schemas.openxmlformats.org/officeDocument/2006/relationships/customXml" Target="../ink/ink624.xml"/><Relationship Id="rId176" Type="http://schemas.openxmlformats.org/officeDocument/2006/relationships/customXml" Target="../ink/ink672.xml"/><Relationship Id="rId341" Type="http://schemas.openxmlformats.org/officeDocument/2006/relationships/image" Target="../media/image748.png"/><Relationship Id="rId383" Type="http://schemas.openxmlformats.org/officeDocument/2006/relationships/image" Target="../media/image769.png"/><Relationship Id="rId439" Type="http://schemas.openxmlformats.org/officeDocument/2006/relationships/image" Target="../media/image797.png"/><Relationship Id="rId201" Type="http://schemas.openxmlformats.org/officeDocument/2006/relationships/image" Target="../media/image681.png"/><Relationship Id="rId243" Type="http://schemas.openxmlformats.org/officeDocument/2006/relationships/image" Target="../media/image702.png"/><Relationship Id="rId285" Type="http://schemas.openxmlformats.org/officeDocument/2006/relationships/image" Target="../media/image723.png"/><Relationship Id="rId38" Type="http://schemas.openxmlformats.org/officeDocument/2006/relationships/customXml" Target="../ink/ink603.xml"/><Relationship Id="rId103" Type="http://schemas.openxmlformats.org/officeDocument/2006/relationships/image" Target="../media/image632.png"/><Relationship Id="rId310" Type="http://schemas.openxmlformats.org/officeDocument/2006/relationships/image" Target="../media/image734.png"/><Relationship Id="rId91" Type="http://schemas.openxmlformats.org/officeDocument/2006/relationships/image" Target="../media/image626.png"/><Relationship Id="rId145" Type="http://schemas.openxmlformats.org/officeDocument/2006/relationships/image" Target="../media/image653.png"/><Relationship Id="rId187" Type="http://schemas.openxmlformats.org/officeDocument/2006/relationships/image" Target="../media/image674.png"/><Relationship Id="rId352" Type="http://schemas.openxmlformats.org/officeDocument/2006/relationships/customXml" Target="../ink/ink761.xml"/><Relationship Id="rId394" Type="http://schemas.openxmlformats.org/officeDocument/2006/relationships/customXml" Target="../ink/ink782.xml"/><Relationship Id="rId408" Type="http://schemas.openxmlformats.org/officeDocument/2006/relationships/customXml" Target="../ink/ink789.xml"/><Relationship Id="rId212" Type="http://schemas.openxmlformats.org/officeDocument/2006/relationships/customXml" Target="../ink/ink690.xml"/><Relationship Id="rId254" Type="http://schemas.openxmlformats.org/officeDocument/2006/relationships/customXml" Target="../ink/ink711.xml"/><Relationship Id="rId49" Type="http://schemas.openxmlformats.org/officeDocument/2006/relationships/image" Target="../media/image605.png"/><Relationship Id="rId114" Type="http://schemas.openxmlformats.org/officeDocument/2006/relationships/customXml" Target="../ink/ink641.xml"/><Relationship Id="rId296" Type="http://schemas.openxmlformats.org/officeDocument/2006/relationships/customXml" Target="../ink/ink732.xml"/><Relationship Id="rId60" Type="http://schemas.openxmlformats.org/officeDocument/2006/relationships/customXml" Target="../ink/ink614.xml"/><Relationship Id="rId156" Type="http://schemas.openxmlformats.org/officeDocument/2006/relationships/customXml" Target="../ink/ink662.xml"/><Relationship Id="rId198" Type="http://schemas.openxmlformats.org/officeDocument/2006/relationships/customXml" Target="../ink/ink683.xml"/><Relationship Id="rId321" Type="http://schemas.openxmlformats.org/officeDocument/2006/relationships/image" Target="../media/image739.png"/><Relationship Id="rId363" Type="http://schemas.openxmlformats.org/officeDocument/2006/relationships/image" Target="../media/image759.png"/><Relationship Id="rId419" Type="http://schemas.openxmlformats.org/officeDocument/2006/relationships/image" Target="../media/image787.png"/><Relationship Id="rId202" Type="http://schemas.openxmlformats.org/officeDocument/2006/relationships/customXml" Target="../ink/ink685.xml"/><Relationship Id="rId223" Type="http://schemas.openxmlformats.org/officeDocument/2006/relationships/image" Target="../media/image692.png"/><Relationship Id="rId244" Type="http://schemas.openxmlformats.org/officeDocument/2006/relationships/customXml" Target="../ink/ink706.xml"/><Relationship Id="rId430" Type="http://schemas.openxmlformats.org/officeDocument/2006/relationships/customXml" Target="../ink/ink800.xml"/><Relationship Id="rId18" Type="http://schemas.openxmlformats.org/officeDocument/2006/relationships/customXml" Target="../ink/ink593.xml"/><Relationship Id="rId39" Type="http://schemas.openxmlformats.org/officeDocument/2006/relationships/image" Target="../media/image600.png"/><Relationship Id="rId265" Type="http://schemas.openxmlformats.org/officeDocument/2006/relationships/image" Target="../media/image713.png"/><Relationship Id="rId286" Type="http://schemas.openxmlformats.org/officeDocument/2006/relationships/customXml" Target="../ink/ink727.xml"/><Relationship Id="rId50" Type="http://schemas.openxmlformats.org/officeDocument/2006/relationships/customXml" Target="../ink/ink609.xml"/><Relationship Id="rId104" Type="http://schemas.openxmlformats.org/officeDocument/2006/relationships/customXml" Target="../ink/ink636.xml"/><Relationship Id="rId125" Type="http://schemas.openxmlformats.org/officeDocument/2006/relationships/image" Target="../media/image643.png"/><Relationship Id="rId146" Type="http://schemas.openxmlformats.org/officeDocument/2006/relationships/customXml" Target="../ink/ink657.xml"/><Relationship Id="rId167" Type="http://schemas.openxmlformats.org/officeDocument/2006/relationships/image" Target="../media/image664.png"/><Relationship Id="rId188" Type="http://schemas.openxmlformats.org/officeDocument/2006/relationships/customXml" Target="../ink/ink678.xml"/><Relationship Id="rId311" Type="http://schemas.openxmlformats.org/officeDocument/2006/relationships/customXml" Target="../ink/ink740.xml"/><Relationship Id="rId332" Type="http://schemas.openxmlformats.org/officeDocument/2006/relationships/customXml" Target="../ink/ink751.xml"/><Relationship Id="rId353" Type="http://schemas.openxmlformats.org/officeDocument/2006/relationships/image" Target="../media/image754.png"/><Relationship Id="rId374" Type="http://schemas.openxmlformats.org/officeDocument/2006/relationships/customXml" Target="../ink/ink772.xml"/><Relationship Id="rId395" Type="http://schemas.openxmlformats.org/officeDocument/2006/relationships/image" Target="../media/image775.png"/><Relationship Id="rId409" Type="http://schemas.openxmlformats.org/officeDocument/2006/relationships/image" Target="../media/image782.png"/><Relationship Id="rId71" Type="http://schemas.openxmlformats.org/officeDocument/2006/relationships/image" Target="../media/image616.png"/><Relationship Id="rId92" Type="http://schemas.openxmlformats.org/officeDocument/2006/relationships/customXml" Target="../ink/ink630.xml"/><Relationship Id="rId213" Type="http://schemas.openxmlformats.org/officeDocument/2006/relationships/image" Target="../media/image687.png"/><Relationship Id="rId234" Type="http://schemas.openxmlformats.org/officeDocument/2006/relationships/customXml" Target="../ink/ink701.xml"/><Relationship Id="rId420" Type="http://schemas.openxmlformats.org/officeDocument/2006/relationships/customXml" Target="../ink/ink795.xml"/><Relationship Id="rId2" Type="http://schemas.openxmlformats.org/officeDocument/2006/relationships/customXml" Target="../ink/ink585.xml"/><Relationship Id="rId29" Type="http://schemas.openxmlformats.org/officeDocument/2006/relationships/image" Target="../media/image595.png"/><Relationship Id="rId255" Type="http://schemas.openxmlformats.org/officeDocument/2006/relationships/image" Target="../media/image708.png"/><Relationship Id="rId276" Type="http://schemas.openxmlformats.org/officeDocument/2006/relationships/customXml" Target="../ink/ink722.xml"/><Relationship Id="rId297" Type="http://schemas.openxmlformats.org/officeDocument/2006/relationships/image" Target="../media/image729.png"/><Relationship Id="rId441" Type="http://schemas.openxmlformats.org/officeDocument/2006/relationships/image" Target="../media/image798.png"/><Relationship Id="rId40" Type="http://schemas.openxmlformats.org/officeDocument/2006/relationships/customXml" Target="../ink/ink604.xml"/><Relationship Id="rId115" Type="http://schemas.openxmlformats.org/officeDocument/2006/relationships/image" Target="../media/image638.png"/><Relationship Id="rId136" Type="http://schemas.openxmlformats.org/officeDocument/2006/relationships/customXml" Target="../ink/ink652.xml"/><Relationship Id="rId157" Type="http://schemas.openxmlformats.org/officeDocument/2006/relationships/image" Target="../media/image659.png"/><Relationship Id="rId178" Type="http://schemas.openxmlformats.org/officeDocument/2006/relationships/customXml" Target="../ink/ink673.xml"/><Relationship Id="rId301" Type="http://schemas.openxmlformats.org/officeDocument/2006/relationships/image" Target="../media/image69.png"/><Relationship Id="rId322" Type="http://schemas.openxmlformats.org/officeDocument/2006/relationships/customXml" Target="../ink/ink746.xml"/><Relationship Id="rId343" Type="http://schemas.openxmlformats.org/officeDocument/2006/relationships/image" Target="../media/image749.png"/><Relationship Id="rId364" Type="http://schemas.openxmlformats.org/officeDocument/2006/relationships/customXml" Target="../ink/ink767.xml"/><Relationship Id="rId61" Type="http://schemas.openxmlformats.org/officeDocument/2006/relationships/image" Target="../media/image611.png"/><Relationship Id="rId82" Type="http://schemas.openxmlformats.org/officeDocument/2006/relationships/customXml" Target="../ink/ink625.xml"/><Relationship Id="rId199" Type="http://schemas.openxmlformats.org/officeDocument/2006/relationships/image" Target="../media/image680.png"/><Relationship Id="rId203" Type="http://schemas.openxmlformats.org/officeDocument/2006/relationships/image" Target="../media/image682.png"/><Relationship Id="rId385" Type="http://schemas.openxmlformats.org/officeDocument/2006/relationships/image" Target="../media/image770.png"/><Relationship Id="rId19" Type="http://schemas.openxmlformats.org/officeDocument/2006/relationships/image" Target="../media/image590.png"/><Relationship Id="rId224" Type="http://schemas.openxmlformats.org/officeDocument/2006/relationships/customXml" Target="../ink/ink696.xml"/><Relationship Id="rId245" Type="http://schemas.openxmlformats.org/officeDocument/2006/relationships/image" Target="../media/image703.png"/><Relationship Id="rId266" Type="http://schemas.openxmlformats.org/officeDocument/2006/relationships/customXml" Target="../ink/ink717.xml"/><Relationship Id="rId287" Type="http://schemas.openxmlformats.org/officeDocument/2006/relationships/image" Target="../media/image724.png"/><Relationship Id="rId410" Type="http://schemas.openxmlformats.org/officeDocument/2006/relationships/customXml" Target="../ink/ink790.xml"/><Relationship Id="rId431" Type="http://schemas.openxmlformats.org/officeDocument/2006/relationships/image" Target="../media/image793.png"/><Relationship Id="rId30" Type="http://schemas.openxmlformats.org/officeDocument/2006/relationships/customXml" Target="../ink/ink599.xml"/><Relationship Id="rId105" Type="http://schemas.openxmlformats.org/officeDocument/2006/relationships/image" Target="../media/image633.png"/><Relationship Id="rId126" Type="http://schemas.openxmlformats.org/officeDocument/2006/relationships/customXml" Target="../ink/ink647.xml"/><Relationship Id="rId147" Type="http://schemas.openxmlformats.org/officeDocument/2006/relationships/image" Target="../media/image654.png"/><Relationship Id="rId168" Type="http://schemas.openxmlformats.org/officeDocument/2006/relationships/customXml" Target="../ink/ink668.xml"/><Relationship Id="rId312" Type="http://schemas.openxmlformats.org/officeDocument/2006/relationships/image" Target="../media/image735.png"/><Relationship Id="rId333" Type="http://schemas.openxmlformats.org/officeDocument/2006/relationships/image" Target="../media/image745.png"/><Relationship Id="rId354" Type="http://schemas.openxmlformats.org/officeDocument/2006/relationships/customXml" Target="../ink/ink762.xml"/><Relationship Id="rId51" Type="http://schemas.openxmlformats.org/officeDocument/2006/relationships/image" Target="../media/image606.png"/><Relationship Id="rId72" Type="http://schemas.openxmlformats.org/officeDocument/2006/relationships/customXml" Target="../ink/ink620.xml"/><Relationship Id="rId93" Type="http://schemas.openxmlformats.org/officeDocument/2006/relationships/image" Target="../media/image627.png"/><Relationship Id="rId189" Type="http://schemas.openxmlformats.org/officeDocument/2006/relationships/image" Target="../media/image675.png"/><Relationship Id="rId375" Type="http://schemas.openxmlformats.org/officeDocument/2006/relationships/image" Target="../media/image765.png"/><Relationship Id="rId396" Type="http://schemas.openxmlformats.org/officeDocument/2006/relationships/customXml" Target="../ink/ink783.xml"/><Relationship Id="rId3" Type="http://schemas.openxmlformats.org/officeDocument/2006/relationships/image" Target="../media/image582.png"/><Relationship Id="rId214" Type="http://schemas.openxmlformats.org/officeDocument/2006/relationships/customXml" Target="../ink/ink691.xml"/><Relationship Id="rId235" Type="http://schemas.openxmlformats.org/officeDocument/2006/relationships/image" Target="../media/image698.png"/><Relationship Id="rId256" Type="http://schemas.openxmlformats.org/officeDocument/2006/relationships/customXml" Target="../ink/ink712.xml"/><Relationship Id="rId277" Type="http://schemas.openxmlformats.org/officeDocument/2006/relationships/image" Target="../media/image719.png"/><Relationship Id="rId298" Type="http://schemas.openxmlformats.org/officeDocument/2006/relationships/customXml" Target="../ink/ink733.xml"/><Relationship Id="rId400" Type="http://schemas.openxmlformats.org/officeDocument/2006/relationships/customXml" Target="../ink/ink785.xml"/><Relationship Id="rId421" Type="http://schemas.openxmlformats.org/officeDocument/2006/relationships/image" Target="../media/image788.png"/><Relationship Id="rId442" Type="http://schemas.openxmlformats.org/officeDocument/2006/relationships/customXml" Target="../ink/ink806.xml"/><Relationship Id="rId116" Type="http://schemas.openxmlformats.org/officeDocument/2006/relationships/customXml" Target="../ink/ink642.xml"/><Relationship Id="rId137" Type="http://schemas.openxmlformats.org/officeDocument/2006/relationships/image" Target="../media/image649.png"/><Relationship Id="rId158" Type="http://schemas.openxmlformats.org/officeDocument/2006/relationships/customXml" Target="../ink/ink663.xml"/><Relationship Id="rId302" Type="http://schemas.openxmlformats.org/officeDocument/2006/relationships/customXml" Target="../ink/ink735.xml"/><Relationship Id="rId323" Type="http://schemas.openxmlformats.org/officeDocument/2006/relationships/image" Target="../media/image740.png"/><Relationship Id="rId344" Type="http://schemas.openxmlformats.org/officeDocument/2006/relationships/customXml" Target="../ink/ink757.xml"/><Relationship Id="rId20" Type="http://schemas.openxmlformats.org/officeDocument/2006/relationships/customXml" Target="../ink/ink594.xml"/><Relationship Id="rId41" Type="http://schemas.openxmlformats.org/officeDocument/2006/relationships/image" Target="../media/image601.png"/><Relationship Id="rId62" Type="http://schemas.openxmlformats.org/officeDocument/2006/relationships/customXml" Target="../ink/ink615.xml"/><Relationship Id="rId83" Type="http://schemas.openxmlformats.org/officeDocument/2006/relationships/image" Target="../media/image622.png"/><Relationship Id="rId179" Type="http://schemas.openxmlformats.org/officeDocument/2006/relationships/image" Target="../media/image670.png"/><Relationship Id="rId365" Type="http://schemas.openxmlformats.org/officeDocument/2006/relationships/image" Target="../media/image760.png"/><Relationship Id="rId386" Type="http://schemas.openxmlformats.org/officeDocument/2006/relationships/customXml" Target="../ink/ink778.xml"/><Relationship Id="rId190" Type="http://schemas.openxmlformats.org/officeDocument/2006/relationships/customXml" Target="../ink/ink679.xml"/><Relationship Id="rId204" Type="http://schemas.openxmlformats.org/officeDocument/2006/relationships/customXml" Target="../ink/ink686.xml"/><Relationship Id="rId225" Type="http://schemas.openxmlformats.org/officeDocument/2006/relationships/image" Target="../media/image693.png"/><Relationship Id="rId246" Type="http://schemas.openxmlformats.org/officeDocument/2006/relationships/customXml" Target="../ink/ink707.xml"/><Relationship Id="rId267" Type="http://schemas.openxmlformats.org/officeDocument/2006/relationships/image" Target="../media/image714.png"/><Relationship Id="rId288" Type="http://schemas.openxmlformats.org/officeDocument/2006/relationships/customXml" Target="../ink/ink728.xml"/><Relationship Id="rId411" Type="http://schemas.openxmlformats.org/officeDocument/2006/relationships/image" Target="../media/image783.png"/><Relationship Id="rId432" Type="http://schemas.openxmlformats.org/officeDocument/2006/relationships/customXml" Target="../ink/ink801.xml"/><Relationship Id="rId106" Type="http://schemas.openxmlformats.org/officeDocument/2006/relationships/customXml" Target="../ink/ink637.xml"/><Relationship Id="rId127" Type="http://schemas.openxmlformats.org/officeDocument/2006/relationships/image" Target="../media/image644.png"/><Relationship Id="rId313" Type="http://schemas.openxmlformats.org/officeDocument/2006/relationships/customXml" Target="../ink/ink741.xml"/><Relationship Id="rId10" Type="http://schemas.openxmlformats.org/officeDocument/2006/relationships/customXml" Target="../ink/ink589.xml"/><Relationship Id="rId31" Type="http://schemas.openxmlformats.org/officeDocument/2006/relationships/image" Target="../media/image596.png"/><Relationship Id="rId52" Type="http://schemas.openxmlformats.org/officeDocument/2006/relationships/customXml" Target="../ink/ink610.xml"/><Relationship Id="rId73" Type="http://schemas.openxmlformats.org/officeDocument/2006/relationships/image" Target="../media/image617.png"/><Relationship Id="rId94" Type="http://schemas.openxmlformats.org/officeDocument/2006/relationships/customXml" Target="../ink/ink631.xml"/><Relationship Id="rId148" Type="http://schemas.openxmlformats.org/officeDocument/2006/relationships/customXml" Target="../ink/ink658.xml"/><Relationship Id="rId169" Type="http://schemas.openxmlformats.org/officeDocument/2006/relationships/image" Target="../media/image665.png"/><Relationship Id="rId334" Type="http://schemas.openxmlformats.org/officeDocument/2006/relationships/customXml" Target="../ink/ink752.xml"/><Relationship Id="rId355" Type="http://schemas.openxmlformats.org/officeDocument/2006/relationships/image" Target="../media/image755.png"/><Relationship Id="rId376" Type="http://schemas.openxmlformats.org/officeDocument/2006/relationships/customXml" Target="../ink/ink773.xml"/><Relationship Id="rId397" Type="http://schemas.openxmlformats.org/officeDocument/2006/relationships/image" Target="../media/image776.png"/><Relationship Id="rId4" Type="http://schemas.openxmlformats.org/officeDocument/2006/relationships/customXml" Target="../ink/ink586.xml"/><Relationship Id="rId180" Type="http://schemas.openxmlformats.org/officeDocument/2006/relationships/customXml" Target="../ink/ink674.xml"/><Relationship Id="rId215" Type="http://schemas.openxmlformats.org/officeDocument/2006/relationships/image" Target="../media/image688.png"/><Relationship Id="rId236" Type="http://schemas.openxmlformats.org/officeDocument/2006/relationships/customXml" Target="../ink/ink702.xml"/><Relationship Id="rId257" Type="http://schemas.openxmlformats.org/officeDocument/2006/relationships/image" Target="../media/image709.png"/><Relationship Id="rId278" Type="http://schemas.openxmlformats.org/officeDocument/2006/relationships/customXml" Target="../ink/ink723.xml"/><Relationship Id="rId401" Type="http://schemas.openxmlformats.org/officeDocument/2006/relationships/image" Target="../media/image778.png"/><Relationship Id="rId422" Type="http://schemas.openxmlformats.org/officeDocument/2006/relationships/customXml" Target="../ink/ink796.xml"/><Relationship Id="rId443" Type="http://schemas.openxmlformats.org/officeDocument/2006/relationships/image" Target="../media/image799.png"/><Relationship Id="rId303" Type="http://schemas.openxmlformats.org/officeDocument/2006/relationships/image" Target="../media/image731.png"/><Relationship Id="rId42" Type="http://schemas.openxmlformats.org/officeDocument/2006/relationships/customXml" Target="../ink/ink605.xml"/><Relationship Id="rId84" Type="http://schemas.openxmlformats.org/officeDocument/2006/relationships/customXml" Target="../ink/ink626.xml"/><Relationship Id="rId138" Type="http://schemas.openxmlformats.org/officeDocument/2006/relationships/customXml" Target="../ink/ink653.xml"/><Relationship Id="rId345" Type="http://schemas.openxmlformats.org/officeDocument/2006/relationships/image" Target="../media/image750.png"/><Relationship Id="rId387" Type="http://schemas.openxmlformats.org/officeDocument/2006/relationships/image" Target="../media/image771.png"/><Relationship Id="rId191" Type="http://schemas.openxmlformats.org/officeDocument/2006/relationships/image" Target="../media/image676.png"/><Relationship Id="rId205" Type="http://schemas.openxmlformats.org/officeDocument/2006/relationships/image" Target="../media/image683.png"/><Relationship Id="rId247" Type="http://schemas.openxmlformats.org/officeDocument/2006/relationships/image" Target="../media/image704.png"/><Relationship Id="rId412" Type="http://schemas.openxmlformats.org/officeDocument/2006/relationships/customXml" Target="../ink/ink791.xml"/><Relationship Id="rId107" Type="http://schemas.openxmlformats.org/officeDocument/2006/relationships/image" Target="../media/image634.png"/><Relationship Id="rId289" Type="http://schemas.openxmlformats.org/officeDocument/2006/relationships/image" Target="../media/image725.png"/><Relationship Id="rId11" Type="http://schemas.openxmlformats.org/officeDocument/2006/relationships/image" Target="../media/image586.png"/><Relationship Id="rId53" Type="http://schemas.openxmlformats.org/officeDocument/2006/relationships/image" Target="../media/image607.png"/><Relationship Id="rId149" Type="http://schemas.openxmlformats.org/officeDocument/2006/relationships/image" Target="../media/image655.png"/><Relationship Id="rId314" Type="http://schemas.openxmlformats.org/officeDocument/2006/relationships/image" Target="../media/image736.png"/><Relationship Id="rId356" Type="http://schemas.openxmlformats.org/officeDocument/2006/relationships/customXml" Target="../ink/ink763.xml"/><Relationship Id="rId398" Type="http://schemas.openxmlformats.org/officeDocument/2006/relationships/customXml" Target="../ink/ink784.xml"/><Relationship Id="rId95" Type="http://schemas.openxmlformats.org/officeDocument/2006/relationships/image" Target="../media/image628.png"/><Relationship Id="rId160" Type="http://schemas.openxmlformats.org/officeDocument/2006/relationships/customXml" Target="../ink/ink664.xml"/><Relationship Id="rId216" Type="http://schemas.openxmlformats.org/officeDocument/2006/relationships/customXml" Target="../ink/ink692.xml"/><Relationship Id="rId423" Type="http://schemas.openxmlformats.org/officeDocument/2006/relationships/image" Target="../media/image789.png"/><Relationship Id="rId258" Type="http://schemas.openxmlformats.org/officeDocument/2006/relationships/customXml" Target="../ink/ink713.xml"/><Relationship Id="rId22" Type="http://schemas.openxmlformats.org/officeDocument/2006/relationships/customXml" Target="../ink/ink595.xml"/><Relationship Id="rId64" Type="http://schemas.openxmlformats.org/officeDocument/2006/relationships/customXml" Target="../ink/ink616.xml"/><Relationship Id="rId118" Type="http://schemas.openxmlformats.org/officeDocument/2006/relationships/customXml" Target="../ink/ink643.xml"/><Relationship Id="rId325" Type="http://schemas.openxmlformats.org/officeDocument/2006/relationships/image" Target="../media/image741.png"/><Relationship Id="rId367" Type="http://schemas.openxmlformats.org/officeDocument/2006/relationships/image" Target="../media/image761.png"/><Relationship Id="rId171" Type="http://schemas.openxmlformats.org/officeDocument/2006/relationships/image" Target="../media/image666.png"/><Relationship Id="rId227" Type="http://schemas.openxmlformats.org/officeDocument/2006/relationships/image" Target="../media/image694.png"/><Relationship Id="rId269" Type="http://schemas.openxmlformats.org/officeDocument/2006/relationships/image" Target="../media/image715.png"/><Relationship Id="rId434" Type="http://schemas.openxmlformats.org/officeDocument/2006/relationships/customXml" Target="../ink/ink802.xml"/><Relationship Id="rId33" Type="http://schemas.openxmlformats.org/officeDocument/2006/relationships/image" Target="../media/image597.png"/><Relationship Id="rId129" Type="http://schemas.openxmlformats.org/officeDocument/2006/relationships/image" Target="../media/image645.png"/><Relationship Id="rId280" Type="http://schemas.openxmlformats.org/officeDocument/2006/relationships/customXml" Target="../ink/ink724.xml"/><Relationship Id="rId336" Type="http://schemas.openxmlformats.org/officeDocument/2006/relationships/customXml" Target="../ink/ink753.xml"/><Relationship Id="rId75" Type="http://schemas.openxmlformats.org/officeDocument/2006/relationships/image" Target="../media/image618.png"/><Relationship Id="rId140" Type="http://schemas.openxmlformats.org/officeDocument/2006/relationships/customXml" Target="../ink/ink654.xml"/><Relationship Id="rId182" Type="http://schemas.openxmlformats.org/officeDocument/2006/relationships/customXml" Target="../ink/ink675.xml"/><Relationship Id="rId378" Type="http://schemas.openxmlformats.org/officeDocument/2006/relationships/customXml" Target="../ink/ink774.xml"/><Relationship Id="rId403" Type="http://schemas.openxmlformats.org/officeDocument/2006/relationships/image" Target="../media/image779.png"/><Relationship Id="rId6" Type="http://schemas.openxmlformats.org/officeDocument/2006/relationships/customXml" Target="../ink/ink587.xml"/><Relationship Id="rId238" Type="http://schemas.openxmlformats.org/officeDocument/2006/relationships/customXml" Target="../ink/ink703.xml"/><Relationship Id="rId291" Type="http://schemas.openxmlformats.org/officeDocument/2006/relationships/image" Target="../media/image726.png"/><Relationship Id="rId305" Type="http://schemas.openxmlformats.org/officeDocument/2006/relationships/customXml" Target="../ink/ink737.xml"/><Relationship Id="rId347" Type="http://schemas.openxmlformats.org/officeDocument/2006/relationships/image" Target="../media/image751.png"/><Relationship Id="rId44" Type="http://schemas.openxmlformats.org/officeDocument/2006/relationships/customXml" Target="../ink/ink606.xml"/><Relationship Id="rId86" Type="http://schemas.openxmlformats.org/officeDocument/2006/relationships/customXml" Target="../ink/ink627.xml"/><Relationship Id="rId151" Type="http://schemas.openxmlformats.org/officeDocument/2006/relationships/image" Target="../media/image656.png"/><Relationship Id="rId389" Type="http://schemas.openxmlformats.org/officeDocument/2006/relationships/image" Target="../media/image772.png"/><Relationship Id="rId193" Type="http://schemas.openxmlformats.org/officeDocument/2006/relationships/image" Target="../media/image677.png"/><Relationship Id="rId207" Type="http://schemas.openxmlformats.org/officeDocument/2006/relationships/image" Target="../media/image684.png"/><Relationship Id="rId249" Type="http://schemas.openxmlformats.org/officeDocument/2006/relationships/image" Target="../media/image705.png"/><Relationship Id="rId414" Type="http://schemas.openxmlformats.org/officeDocument/2006/relationships/customXml" Target="../ink/ink792.xml"/><Relationship Id="rId13" Type="http://schemas.openxmlformats.org/officeDocument/2006/relationships/image" Target="../media/image587.png"/><Relationship Id="rId109" Type="http://schemas.openxmlformats.org/officeDocument/2006/relationships/image" Target="../media/image635.png"/><Relationship Id="rId260" Type="http://schemas.openxmlformats.org/officeDocument/2006/relationships/customXml" Target="../ink/ink714.xml"/><Relationship Id="rId316" Type="http://schemas.openxmlformats.org/officeDocument/2006/relationships/image" Target="../media/image737.png"/><Relationship Id="rId55" Type="http://schemas.openxmlformats.org/officeDocument/2006/relationships/image" Target="../media/image608.png"/><Relationship Id="rId97" Type="http://schemas.openxmlformats.org/officeDocument/2006/relationships/image" Target="../media/image629.png"/><Relationship Id="rId120" Type="http://schemas.openxmlformats.org/officeDocument/2006/relationships/customXml" Target="../ink/ink644.xml"/><Relationship Id="rId358" Type="http://schemas.openxmlformats.org/officeDocument/2006/relationships/customXml" Target="../ink/ink764.xml"/><Relationship Id="rId162" Type="http://schemas.openxmlformats.org/officeDocument/2006/relationships/customXml" Target="../ink/ink665.xml"/><Relationship Id="rId218" Type="http://schemas.openxmlformats.org/officeDocument/2006/relationships/customXml" Target="../ink/ink693.xml"/><Relationship Id="rId425" Type="http://schemas.openxmlformats.org/officeDocument/2006/relationships/image" Target="../media/image790.png"/><Relationship Id="rId271" Type="http://schemas.openxmlformats.org/officeDocument/2006/relationships/image" Target="../media/image716.png"/><Relationship Id="rId24" Type="http://schemas.openxmlformats.org/officeDocument/2006/relationships/customXml" Target="../ink/ink596.xml"/><Relationship Id="rId66" Type="http://schemas.openxmlformats.org/officeDocument/2006/relationships/customXml" Target="../ink/ink617.xml"/><Relationship Id="rId131" Type="http://schemas.openxmlformats.org/officeDocument/2006/relationships/image" Target="../media/image646.png"/><Relationship Id="rId327" Type="http://schemas.openxmlformats.org/officeDocument/2006/relationships/image" Target="../media/image742.png"/><Relationship Id="rId369" Type="http://schemas.openxmlformats.org/officeDocument/2006/relationships/image" Target="../media/image762.png"/><Relationship Id="rId173" Type="http://schemas.openxmlformats.org/officeDocument/2006/relationships/image" Target="../media/image667.png"/><Relationship Id="rId229" Type="http://schemas.openxmlformats.org/officeDocument/2006/relationships/image" Target="../media/image695.png"/><Relationship Id="rId380" Type="http://schemas.openxmlformats.org/officeDocument/2006/relationships/customXml" Target="../ink/ink775.xml"/><Relationship Id="rId436" Type="http://schemas.openxmlformats.org/officeDocument/2006/relationships/customXml" Target="../ink/ink803.xml"/><Relationship Id="rId240" Type="http://schemas.openxmlformats.org/officeDocument/2006/relationships/customXml" Target="../ink/ink704.xml"/><Relationship Id="rId35" Type="http://schemas.openxmlformats.org/officeDocument/2006/relationships/image" Target="../media/image598.png"/><Relationship Id="rId77" Type="http://schemas.openxmlformats.org/officeDocument/2006/relationships/image" Target="../media/image619.png"/><Relationship Id="rId100" Type="http://schemas.openxmlformats.org/officeDocument/2006/relationships/customXml" Target="../ink/ink634.xml"/><Relationship Id="rId282" Type="http://schemas.openxmlformats.org/officeDocument/2006/relationships/customXml" Target="../ink/ink725.xml"/><Relationship Id="rId338" Type="http://schemas.openxmlformats.org/officeDocument/2006/relationships/customXml" Target="../ink/ink754.xml"/><Relationship Id="rId8" Type="http://schemas.openxmlformats.org/officeDocument/2006/relationships/customXml" Target="../ink/ink588.xml"/><Relationship Id="rId142" Type="http://schemas.openxmlformats.org/officeDocument/2006/relationships/customXml" Target="../ink/ink655.xml"/><Relationship Id="rId184" Type="http://schemas.openxmlformats.org/officeDocument/2006/relationships/customXml" Target="../ink/ink676.xml"/><Relationship Id="rId391" Type="http://schemas.openxmlformats.org/officeDocument/2006/relationships/image" Target="../media/image773.png"/><Relationship Id="rId405" Type="http://schemas.openxmlformats.org/officeDocument/2006/relationships/image" Target="../media/image780.png"/><Relationship Id="rId251" Type="http://schemas.openxmlformats.org/officeDocument/2006/relationships/image" Target="../media/image706.png"/><Relationship Id="rId46" Type="http://schemas.openxmlformats.org/officeDocument/2006/relationships/customXml" Target="../ink/ink607.xml"/><Relationship Id="rId293" Type="http://schemas.openxmlformats.org/officeDocument/2006/relationships/image" Target="../media/image727.png"/><Relationship Id="rId307" Type="http://schemas.openxmlformats.org/officeDocument/2006/relationships/customXml" Target="../ink/ink738.xml"/><Relationship Id="rId349" Type="http://schemas.openxmlformats.org/officeDocument/2006/relationships/image" Target="../media/image752.png"/><Relationship Id="rId88" Type="http://schemas.openxmlformats.org/officeDocument/2006/relationships/customXml" Target="../ink/ink628.xml"/><Relationship Id="rId111" Type="http://schemas.openxmlformats.org/officeDocument/2006/relationships/image" Target="../media/image636.png"/><Relationship Id="rId153" Type="http://schemas.openxmlformats.org/officeDocument/2006/relationships/image" Target="../media/image657.png"/><Relationship Id="rId195" Type="http://schemas.openxmlformats.org/officeDocument/2006/relationships/image" Target="../media/image678.png"/><Relationship Id="rId209" Type="http://schemas.openxmlformats.org/officeDocument/2006/relationships/image" Target="../media/image685.png"/><Relationship Id="rId360" Type="http://schemas.openxmlformats.org/officeDocument/2006/relationships/customXml" Target="../ink/ink765.xml"/><Relationship Id="rId416" Type="http://schemas.openxmlformats.org/officeDocument/2006/relationships/customXml" Target="../ink/ink793.xml"/><Relationship Id="rId220" Type="http://schemas.openxmlformats.org/officeDocument/2006/relationships/customXml" Target="../ink/ink694.xml"/><Relationship Id="rId15" Type="http://schemas.openxmlformats.org/officeDocument/2006/relationships/image" Target="../media/image588.png"/><Relationship Id="rId57" Type="http://schemas.openxmlformats.org/officeDocument/2006/relationships/image" Target="../media/image609.png"/><Relationship Id="rId262" Type="http://schemas.openxmlformats.org/officeDocument/2006/relationships/customXml" Target="../ink/ink715.xml"/><Relationship Id="rId318" Type="http://schemas.openxmlformats.org/officeDocument/2006/relationships/image" Target="../media/image738.png"/><Relationship Id="rId99" Type="http://schemas.openxmlformats.org/officeDocument/2006/relationships/image" Target="../media/image630.png"/><Relationship Id="rId122" Type="http://schemas.openxmlformats.org/officeDocument/2006/relationships/customXml" Target="../ink/ink645.xml"/><Relationship Id="rId164" Type="http://schemas.openxmlformats.org/officeDocument/2006/relationships/customXml" Target="../ink/ink666.xml"/><Relationship Id="rId371" Type="http://schemas.openxmlformats.org/officeDocument/2006/relationships/image" Target="../media/image763.png"/><Relationship Id="rId427" Type="http://schemas.openxmlformats.org/officeDocument/2006/relationships/image" Target="../media/image791.png"/><Relationship Id="rId26" Type="http://schemas.openxmlformats.org/officeDocument/2006/relationships/customXml" Target="../ink/ink597.xml"/><Relationship Id="rId231" Type="http://schemas.openxmlformats.org/officeDocument/2006/relationships/image" Target="../media/image696.png"/><Relationship Id="rId273" Type="http://schemas.openxmlformats.org/officeDocument/2006/relationships/image" Target="../media/image717.png"/><Relationship Id="rId329" Type="http://schemas.openxmlformats.org/officeDocument/2006/relationships/image" Target="../media/image743.png"/><Relationship Id="rId68" Type="http://schemas.openxmlformats.org/officeDocument/2006/relationships/customXml" Target="../ink/ink618.xml"/><Relationship Id="rId133" Type="http://schemas.openxmlformats.org/officeDocument/2006/relationships/image" Target="../media/image647.png"/><Relationship Id="rId175" Type="http://schemas.openxmlformats.org/officeDocument/2006/relationships/image" Target="../media/image668.png"/><Relationship Id="rId340" Type="http://schemas.openxmlformats.org/officeDocument/2006/relationships/customXml" Target="../ink/ink755.xml"/><Relationship Id="rId200" Type="http://schemas.openxmlformats.org/officeDocument/2006/relationships/customXml" Target="../ink/ink684.xml"/><Relationship Id="rId382" Type="http://schemas.openxmlformats.org/officeDocument/2006/relationships/customXml" Target="../ink/ink776.xml"/><Relationship Id="rId438" Type="http://schemas.openxmlformats.org/officeDocument/2006/relationships/customXml" Target="../ink/ink804.xml"/><Relationship Id="rId242" Type="http://schemas.openxmlformats.org/officeDocument/2006/relationships/customXml" Target="../ink/ink705.xml"/><Relationship Id="rId284" Type="http://schemas.openxmlformats.org/officeDocument/2006/relationships/customXml" Target="../ink/ink726.xml"/><Relationship Id="rId37" Type="http://schemas.openxmlformats.org/officeDocument/2006/relationships/image" Target="../media/image599.png"/><Relationship Id="rId79" Type="http://schemas.openxmlformats.org/officeDocument/2006/relationships/image" Target="../media/image620.png"/><Relationship Id="rId102" Type="http://schemas.openxmlformats.org/officeDocument/2006/relationships/customXml" Target="../ink/ink635.xml"/><Relationship Id="rId144" Type="http://schemas.openxmlformats.org/officeDocument/2006/relationships/customXml" Target="../ink/ink656.xml"/><Relationship Id="rId90" Type="http://schemas.openxmlformats.org/officeDocument/2006/relationships/customXml" Target="../ink/ink629.xml"/><Relationship Id="rId186" Type="http://schemas.openxmlformats.org/officeDocument/2006/relationships/customXml" Target="../ink/ink677.xml"/><Relationship Id="rId351" Type="http://schemas.openxmlformats.org/officeDocument/2006/relationships/image" Target="../media/image753.png"/><Relationship Id="rId393" Type="http://schemas.openxmlformats.org/officeDocument/2006/relationships/image" Target="../media/image774.png"/><Relationship Id="rId407" Type="http://schemas.openxmlformats.org/officeDocument/2006/relationships/image" Target="../media/image781.png"/><Relationship Id="rId211" Type="http://schemas.openxmlformats.org/officeDocument/2006/relationships/image" Target="../media/image686.png"/><Relationship Id="rId253" Type="http://schemas.openxmlformats.org/officeDocument/2006/relationships/image" Target="../media/image707.png"/><Relationship Id="rId295" Type="http://schemas.openxmlformats.org/officeDocument/2006/relationships/image" Target="../media/image728.png"/><Relationship Id="rId309" Type="http://schemas.openxmlformats.org/officeDocument/2006/relationships/customXml" Target="../ink/ink739.xml"/><Relationship Id="rId48" Type="http://schemas.openxmlformats.org/officeDocument/2006/relationships/customXml" Target="../ink/ink608.xml"/><Relationship Id="rId113" Type="http://schemas.openxmlformats.org/officeDocument/2006/relationships/image" Target="../media/image637.png"/><Relationship Id="rId320" Type="http://schemas.openxmlformats.org/officeDocument/2006/relationships/customXml" Target="../ink/ink745.xml"/><Relationship Id="rId155" Type="http://schemas.openxmlformats.org/officeDocument/2006/relationships/image" Target="../media/image658.png"/><Relationship Id="rId197" Type="http://schemas.openxmlformats.org/officeDocument/2006/relationships/image" Target="../media/image679.png"/><Relationship Id="rId362" Type="http://schemas.openxmlformats.org/officeDocument/2006/relationships/customXml" Target="../ink/ink766.xml"/><Relationship Id="rId418" Type="http://schemas.openxmlformats.org/officeDocument/2006/relationships/customXml" Target="../ink/ink794.xml"/><Relationship Id="rId222" Type="http://schemas.openxmlformats.org/officeDocument/2006/relationships/customXml" Target="../ink/ink695.xml"/><Relationship Id="rId264" Type="http://schemas.openxmlformats.org/officeDocument/2006/relationships/customXml" Target="../ink/ink716.xml"/><Relationship Id="rId17" Type="http://schemas.openxmlformats.org/officeDocument/2006/relationships/image" Target="../media/image589.png"/><Relationship Id="rId59" Type="http://schemas.openxmlformats.org/officeDocument/2006/relationships/image" Target="../media/image610.png"/><Relationship Id="rId124" Type="http://schemas.openxmlformats.org/officeDocument/2006/relationships/customXml" Target="../ink/ink646.xml"/><Relationship Id="rId70" Type="http://schemas.openxmlformats.org/officeDocument/2006/relationships/customXml" Target="../ink/ink619.xml"/><Relationship Id="rId166" Type="http://schemas.openxmlformats.org/officeDocument/2006/relationships/customXml" Target="../ink/ink667.xml"/><Relationship Id="rId331" Type="http://schemas.openxmlformats.org/officeDocument/2006/relationships/image" Target="../media/image744.png"/><Relationship Id="rId373" Type="http://schemas.openxmlformats.org/officeDocument/2006/relationships/image" Target="../media/image764.png"/><Relationship Id="rId429" Type="http://schemas.openxmlformats.org/officeDocument/2006/relationships/image" Target="../media/image792.png"/><Relationship Id="rId1" Type="http://schemas.openxmlformats.org/officeDocument/2006/relationships/slideLayout" Target="../slideLayouts/slideLayout18.xml"/><Relationship Id="rId233" Type="http://schemas.openxmlformats.org/officeDocument/2006/relationships/image" Target="../media/image697.png"/><Relationship Id="rId440" Type="http://schemas.openxmlformats.org/officeDocument/2006/relationships/customXml" Target="../ink/ink805.xml"/><Relationship Id="rId28" Type="http://schemas.openxmlformats.org/officeDocument/2006/relationships/customXml" Target="../ink/ink598.xml"/><Relationship Id="rId275" Type="http://schemas.openxmlformats.org/officeDocument/2006/relationships/image" Target="../media/image718.png"/><Relationship Id="rId300" Type="http://schemas.openxmlformats.org/officeDocument/2006/relationships/customXml" Target="../ink/ink734.xml"/><Relationship Id="rId81" Type="http://schemas.openxmlformats.org/officeDocument/2006/relationships/image" Target="../media/image621.png"/><Relationship Id="rId135" Type="http://schemas.openxmlformats.org/officeDocument/2006/relationships/image" Target="../media/image648.png"/><Relationship Id="rId177" Type="http://schemas.openxmlformats.org/officeDocument/2006/relationships/image" Target="../media/image669.png"/><Relationship Id="rId342" Type="http://schemas.openxmlformats.org/officeDocument/2006/relationships/customXml" Target="../ink/ink756.xml"/><Relationship Id="rId384" Type="http://schemas.openxmlformats.org/officeDocument/2006/relationships/customXml" Target="../ink/ink777.xml"/></Relationships>
</file>

<file path=ppt/slides/_rels/slide13.xml.rels><?xml version="1.0" encoding="UTF-8" standalone="yes"?>
<Relationships xmlns="http://schemas.openxmlformats.org/package/2006/relationships"><Relationship Id="rId117" Type="http://schemas.openxmlformats.org/officeDocument/2006/relationships/image" Target="../media/image857.png"/><Relationship Id="rId671" Type="http://schemas.openxmlformats.org/officeDocument/2006/relationships/image" Target="../media/image1133.png"/><Relationship Id="rId21" Type="http://schemas.openxmlformats.org/officeDocument/2006/relationships/image" Target="../media/image809.png"/><Relationship Id="rId324" Type="http://schemas.openxmlformats.org/officeDocument/2006/relationships/customXml" Target="../ink/ink968.xml"/><Relationship Id="rId531" Type="http://schemas.openxmlformats.org/officeDocument/2006/relationships/image" Target="../media/image1063.png"/><Relationship Id="rId629" Type="http://schemas.openxmlformats.org/officeDocument/2006/relationships/image" Target="../media/image1112.png"/><Relationship Id="rId170" Type="http://schemas.openxmlformats.org/officeDocument/2006/relationships/customXml" Target="../ink/ink891.xml"/><Relationship Id="rId268" Type="http://schemas.openxmlformats.org/officeDocument/2006/relationships/customXml" Target="../ink/ink940.xml"/><Relationship Id="rId475" Type="http://schemas.openxmlformats.org/officeDocument/2006/relationships/image" Target="../media/image1035.png"/><Relationship Id="rId682" Type="http://schemas.openxmlformats.org/officeDocument/2006/relationships/customXml" Target="../ink/ink1147.xml"/><Relationship Id="rId32" Type="http://schemas.openxmlformats.org/officeDocument/2006/relationships/customXml" Target="../ink/ink822.xml"/><Relationship Id="rId128" Type="http://schemas.openxmlformats.org/officeDocument/2006/relationships/customXml" Target="../ink/ink870.xml"/><Relationship Id="rId335" Type="http://schemas.openxmlformats.org/officeDocument/2006/relationships/image" Target="../media/image965.png"/><Relationship Id="rId542" Type="http://schemas.openxmlformats.org/officeDocument/2006/relationships/customXml" Target="../ink/ink1077.xml"/><Relationship Id="rId181" Type="http://schemas.openxmlformats.org/officeDocument/2006/relationships/image" Target="../media/image889.png"/><Relationship Id="rId402" Type="http://schemas.openxmlformats.org/officeDocument/2006/relationships/customXml" Target="../ink/ink1007.xml"/><Relationship Id="rId279" Type="http://schemas.openxmlformats.org/officeDocument/2006/relationships/image" Target="../media/image937.png"/><Relationship Id="rId486" Type="http://schemas.openxmlformats.org/officeDocument/2006/relationships/customXml" Target="../ink/ink1049.xml"/><Relationship Id="rId43" Type="http://schemas.openxmlformats.org/officeDocument/2006/relationships/image" Target="../media/image820.png"/><Relationship Id="rId139" Type="http://schemas.openxmlformats.org/officeDocument/2006/relationships/image" Target="../media/image868.png"/><Relationship Id="rId346" Type="http://schemas.openxmlformats.org/officeDocument/2006/relationships/customXml" Target="../ink/ink979.xml"/><Relationship Id="rId553" Type="http://schemas.openxmlformats.org/officeDocument/2006/relationships/image" Target="../media/image1074.png"/><Relationship Id="rId192" Type="http://schemas.openxmlformats.org/officeDocument/2006/relationships/customXml" Target="../ink/ink902.xml"/><Relationship Id="rId206" Type="http://schemas.openxmlformats.org/officeDocument/2006/relationships/customXml" Target="../ink/ink909.xml"/><Relationship Id="rId413" Type="http://schemas.openxmlformats.org/officeDocument/2006/relationships/image" Target="../media/image1004.png"/><Relationship Id="rId497" Type="http://schemas.openxmlformats.org/officeDocument/2006/relationships/image" Target="../media/image1046.png"/><Relationship Id="rId620" Type="http://schemas.openxmlformats.org/officeDocument/2006/relationships/customXml" Target="../ink/ink1116.xml"/><Relationship Id="rId357" Type="http://schemas.openxmlformats.org/officeDocument/2006/relationships/image" Target="../media/image976.png"/><Relationship Id="rId54" Type="http://schemas.openxmlformats.org/officeDocument/2006/relationships/customXml" Target="../ink/ink833.xml"/><Relationship Id="rId217" Type="http://schemas.openxmlformats.org/officeDocument/2006/relationships/image" Target="../media/image906.png"/><Relationship Id="rId564" Type="http://schemas.openxmlformats.org/officeDocument/2006/relationships/customXml" Target="../ink/ink1088.xml"/><Relationship Id="rId424" Type="http://schemas.openxmlformats.org/officeDocument/2006/relationships/customXml" Target="../ink/ink1018.xml"/><Relationship Id="rId631" Type="http://schemas.openxmlformats.org/officeDocument/2006/relationships/image" Target="../media/image1113.png"/><Relationship Id="rId270" Type="http://schemas.openxmlformats.org/officeDocument/2006/relationships/customXml" Target="../ink/ink941.xml"/><Relationship Id="rId65" Type="http://schemas.openxmlformats.org/officeDocument/2006/relationships/image" Target="../media/image831.png"/><Relationship Id="rId130" Type="http://schemas.openxmlformats.org/officeDocument/2006/relationships/customXml" Target="../ink/ink871.xml"/><Relationship Id="rId368" Type="http://schemas.openxmlformats.org/officeDocument/2006/relationships/customXml" Target="../ink/ink990.xml"/><Relationship Id="rId575" Type="http://schemas.openxmlformats.org/officeDocument/2006/relationships/image" Target="../media/image1085.png"/><Relationship Id="rId228" Type="http://schemas.openxmlformats.org/officeDocument/2006/relationships/customXml" Target="../ink/ink920.xml"/><Relationship Id="rId435" Type="http://schemas.openxmlformats.org/officeDocument/2006/relationships/image" Target="../media/image1015.png"/><Relationship Id="rId642" Type="http://schemas.openxmlformats.org/officeDocument/2006/relationships/customXml" Target="../ink/ink1127.xml"/><Relationship Id="rId281" Type="http://schemas.openxmlformats.org/officeDocument/2006/relationships/image" Target="../media/image938.png"/><Relationship Id="rId502" Type="http://schemas.openxmlformats.org/officeDocument/2006/relationships/customXml" Target="../ink/ink1057.xml"/><Relationship Id="rId76" Type="http://schemas.openxmlformats.org/officeDocument/2006/relationships/customXml" Target="../ink/ink844.xml"/><Relationship Id="rId141" Type="http://schemas.openxmlformats.org/officeDocument/2006/relationships/image" Target="../media/image869.png"/><Relationship Id="rId379" Type="http://schemas.openxmlformats.org/officeDocument/2006/relationships/image" Target="../media/image987.png"/><Relationship Id="rId586" Type="http://schemas.openxmlformats.org/officeDocument/2006/relationships/customXml" Target="../ink/ink1099.xml"/><Relationship Id="rId7" Type="http://schemas.openxmlformats.org/officeDocument/2006/relationships/image" Target="../media/image802.png"/><Relationship Id="rId239" Type="http://schemas.openxmlformats.org/officeDocument/2006/relationships/image" Target="../media/image917.png"/><Relationship Id="rId446" Type="http://schemas.openxmlformats.org/officeDocument/2006/relationships/customXml" Target="../ink/ink1029.xml"/><Relationship Id="rId653" Type="http://schemas.openxmlformats.org/officeDocument/2006/relationships/image" Target="../media/image1124.png"/><Relationship Id="rId292" Type="http://schemas.openxmlformats.org/officeDocument/2006/relationships/customXml" Target="../ink/ink952.xml"/><Relationship Id="rId306" Type="http://schemas.openxmlformats.org/officeDocument/2006/relationships/customXml" Target="../ink/ink959.xml"/><Relationship Id="rId87" Type="http://schemas.openxmlformats.org/officeDocument/2006/relationships/image" Target="../media/image842.png"/><Relationship Id="rId513" Type="http://schemas.openxmlformats.org/officeDocument/2006/relationships/image" Target="../media/image1054.png"/><Relationship Id="rId597" Type="http://schemas.openxmlformats.org/officeDocument/2006/relationships/image" Target="../media/image1096.png"/><Relationship Id="rId152" Type="http://schemas.openxmlformats.org/officeDocument/2006/relationships/customXml" Target="../ink/ink882.xml"/><Relationship Id="rId457" Type="http://schemas.openxmlformats.org/officeDocument/2006/relationships/image" Target="../media/image1026.png"/><Relationship Id="rId664" Type="http://schemas.openxmlformats.org/officeDocument/2006/relationships/customXml" Target="../ink/ink1138.xml"/><Relationship Id="rId14" Type="http://schemas.openxmlformats.org/officeDocument/2006/relationships/customXml" Target="../ink/ink813.xml"/><Relationship Id="rId317" Type="http://schemas.openxmlformats.org/officeDocument/2006/relationships/image" Target="../media/image956.png"/><Relationship Id="rId524" Type="http://schemas.openxmlformats.org/officeDocument/2006/relationships/customXml" Target="../ink/ink1068.xml"/><Relationship Id="rId98" Type="http://schemas.openxmlformats.org/officeDocument/2006/relationships/customXml" Target="../ink/ink855.xml"/><Relationship Id="rId163" Type="http://schemas.openxmlformats.org/officeDocument/2006/relationships/image" Target="../media/image880.png"/><Relationship Id="rId370" Type="http://schemas.openxmlformats.org/officeDocument/2006/relationships/customXml" Target="../ink/ink991.xml"/><Relationship Id="rId230" Type="http://schemas.openxmlformats.org/officeDocument/2006/relationships/customXml" Target="../ink/ink921.xml"/><Relationship Id="rId468" Type="http://schemas.openxmlformats.org/officeDocument/2006/relationships/customXml" Target="../ink/ink1040.xml"/><Relationship Id="rId675" Type="http://schemas.openxmlformats.org/officeDocument/2006/relationships/image" Target="../media/image1135.png"/><Relationship Id="rId25" Type="http://schemas.openxmlformats.org/officeDocument/2006/relationships/image" Target="../media/image811.png"/><Relationship Id="rId328" Type="http://schemas.openxmlformats.org/officeDocument/2006/relationships/customXml" Target="../ink/ink970.xml"/><Relationship Id="rId535" Type="http://schemas.openxmlformats.org/officeDocument/2006/relationships/image" Target="../media/image1065.png"/><Relationship Id="rId174" Type="http://schemas.openxmlformats.org/officeDocument/2006/relationships/customXml" Target="../ink/ink893.xml"/><Relationship Id="rId381" Type="http://schemas.openxmlformats.org/officeDocument/2006/relationships/image" Target="../media/image988.png"/><Relationship Id="rId602" Type="http://schemas.openxmlformats.org/officeDocument/2006/relationships/customXml" Target="../ink/ink1107.xml"/><Relationship Id="rId241" Type="http://schemas.openxmlformats.org/officeDocument/2006/relationships/image" Target="../media/image918.png"/><Relationship Id="rId479" Type="http://schemas.openxmlformats.org/officeDocument/2006/relationships/image" Target="../media/image1037.png"/><Relationship Id="rId686" Type="http://schemas.openxmlformats.org/officeDocument/2006/relationships/customXml" Target="../ink/ink1149.xml"/><Relationship Id="rId36" Type="http://schemas.openxmlformats.org/officeDocument/2006/relationships/customXml" Target="../ink/ink824.xml"/><Relationship Id="rId339" Type="http://schemas.openxmlformats.org/officeDocument/2006/relationships/image" Target="../media/image967.png"/><Relationship Id="rId546" Type="http://schemas.openxmlformats.org/officeDocument/2006/relationships/customXml" Target="../ink/ink1079.xml"/><Relationship Id="rId101" Type="http://schemas.openxmlformats.org/officeDocument/2006/relationships/image" Target="../media/image849.png"/><Relationship Id="rId185" Type="http://schemas.openxmlformats.org/officeDocument/2006/relationships/image" Target="../media/image891.png"/><Relationship Id="rId406" Type="http://schemas.openxmlformats.org/officeDocument/2006/relationships/customXml" Target="../ink/ink1009.xml"/><Relationship Id="rId392" Type="http://schemas.openxmlformats.org/officeDocument/2006/relationships/customXml" Target="../ink/ink1002.xml"/><Relationship Id="rId613" Type="http://schemas.openxmlformats.org/officeDocument/2006/relationships/image" Target="../media/image1104.png"/><Relationship Id="rId252" Type="http://schemas.openxmlformats.org/officeDocument/2006/relationships/customXml" Target="../ink/ink932.xml"/><Relationship Id="rId47" Type="http://schemas.openxmlformats.org/officeDocument/2006/relationships/image" Target="../media/image822.png"/><Relationship Id="rId112" Type="http://schemas.openxmlformats.org/officeDocument/2006/relationships/customXml" Target="../ink/ink862.xml"/><Relationship Id="rId557" Type="http://schemas.openxmlformats.org/officeDocument/2006/relationships/image" Target="../media/image1076.png"/><Relationship Id="rId196" Type="http://schemas.openxmlformats.org/officeDocument/2006/relationships/customXml" Target="../ink/ink904.xml"/><Relationship Id="rId417" Type="http://schemas.openxmlformats.org/officeDocument/2006/relationships/image" Target="../media/image1006.png"/><Relationship Id="rId624" Type="http://schemas.openxmlformats.org/officeDocument/2006/relationships/customXml" Target="../ink/ink1118.xml"/><Relationship Id="rId263" Type="http://schemas.openxmlformats.org/officeDocument/2006/relationships/image" Target="../media/image929.png"/><Relationship Id="rId470" Type="http://schemas.openxmlformats.org/officeDocument/2006/relationships/customXml" Target="../ink/ink1041.xml"/><Relationship Id="rId58" Type="http://schemas.openxmlformats.org/officeDocument/2006/relationships/customXml" Target="../ink/ink835.xml"/><Relationship Id="rId123" Type="http://schemas.openxmlformats.org/officeDocument/2006/relationships/image" Target="../media/image860.png"/><Relationship Id="rId330" Type="http://schemas.openxmlformats.org/officeDocument/2006/relationships/customXml" Target="../ink/ink971.xml"/><Relationship Id="rId568" Type="http://schemas.openxmlformats.org/officeDocument/2006/relationships/customXml" Target="../ink/ink1090.xml"/><Relationship Id="rId428" Type="http://schemas.openxmlformats.org/officeDocument/2006/relationships/customXml" Target="../ink/ink1020.xml"/><Relationship Id="rId635" Type="http://schemas.openxmlformats.org/officeDocument/2006/relationships/image" Target="../media/image1115.png"/><Relationship Id="rId274" Type="http://schemas.openxmlformats.org/officeDocument/2006/relationships/customXml" Target="../ink/ink943.xml"/><Relationship Id="rId481" Type="http://schemas.openxmlformats.org/officeDocument/2006/relationships/image" Target="../media/image1038.png"/><Relationship Id="rId69" Type="http://schemas.openxmlformats.org/officeDocument/2006/relationships/image" Target="../media/image833.png"/><Relationship Id="rId134" Type="http://schemas.openxmlformats.org/officeDocument/2006/relationships/customXml" Target="../ink/ink873.xml"/><Relationship Id="rId579" Type="http://schemas.openxmlformats.org/officeDocument/2006/relationships/image" Target="../media/image1087.png"/><Relationship Id="rId341" Type="http://schemas.openxmlformats.org/officeDocument/2006/relationships/image" Target="../media/image968.png"/><Relationship Id="rId439" Type="http://schemas.openxmlformats.org/officeDocument/2006/relationships/image" Target="../media/image1017.png"/><Relationship Id="rId646" Type="http://schemas.openxmlformats.org/officeDocument/2006/relationships/customXml" Target="../ink/ink1129.xml"/><Relationship Id="rId201" Type="http://schemas.openxmlformats.org/officeDocument/2006/relationships/image" Target="../media/image899.png"/><Relationship Id="rId285" Type="http://schemas.openxmlformats.org/officeDocument/2006/relationships/image" Target="../media/image940.png"/><Relationship Id="rId506" Type="http://schemas.openxmlformats.org/officeDocument/2006/relationships/customXml" Target="../ink/ink1059.xml"/><Relationship Id="rId492" Type="http://schemas.openxmlformats.org/officeDocument/2006/relationships/customXml" Target="../ink/ink1052.xml"/><Relationship Id="rId145" Type="http://schemas.openxmlformats.org/officeDocument/2006/relationships/image" Target="../media/image871.png"/><Relationship Id="rId352" Type="http://schemas.openxmlformats.org/officeDocument/2006/relationships/customXml" Target="../ink/ink982.xml"/><Relationship Id="rId212" Type="http://schemas.openxmlformats.org/officeDocument/2006/relationships/customXml" Target="../ink/ink912.xml"/><Relationship Id="rId657" Type="http://schemas.openxmlformats.org/officeDocument/2006/relationships/image" Target="../media/image1126.png"/><Relationship Id="rId49" Type="http://schemas.openxmlformats.org/officeDocument/2006/relationships/image" Target="../media/image823.png"/><Relationship Id="rId114" Type="http://schemas.openxmlformats.org/officeDocument/2006/relationships/customXml" Target="../ink/ink863.xml"/><Relationship Id="rId296" Type="http://schemas.openxmlformats.org/officeDocument/2006/relationships/customXml" Target="../ink/ink954.xml"/><Relationship Id="rId461" Type="http://schemas.openxmlformats.org/officeDocument/2006/relationships/image" Target="../media/image1028.png"/><Relationship Id="rId517" Type="http://schemas.openxmlformats.org/officeDocument/2006/relationships/image" Target="../media/image1056.png"/><Relationship Id="rId559" Type="http://schemas.openxmlformats.org/officeDocument/2006/relationships/image" Target="../media/image1077.png"/><Relationship Id="rId60" Type="http://schemas.openxmlformats.org/officeDocument/2006/relationships/customXml" Target="../ink/ink836.xml"/><Relationship Id="rId156" Type="http://schemas.openxmlformats.org/officeDocument/2006/relationships/customXml" Target="../ink/ink884.xml"/><Relationship Id="rId198" Type="http://schemas.openxmlformats.org/officeDocument/2006/relationships/customXml" Target="../ink/ink905.xml"/><Relationship Id="rId321" Type="http://schemas.openxmlformats.org/officeDocument/2006/relationships/image" Target="../media/image958.png"/><Relationship Id="rId363" Type="http://schemas.openxmlformats.org/officeDocument/2006/relationships/image" Target="../media/image979.png"/><Relationship Id="rId419" Type="http://schemas.openxmlformats.org/officeDocument/2006/relationships/image" Target="../media/image1007.png"/><Relationship Id="rId570" Type="http://schemas.openxmlformats.org/officeDocument/2006/relationships/customXml" Target="../ink/ink1091.xml"/><Relationship Id="rId626" Type="http://schemas.openxmlformats.org/officeDocument/2006/relationships/customXml" Target="../ink/ink1119.xml"/><Relationship Id="rId223" Type="http://schemas.openxmlformats.org/officeDocument/2006/relationships/image" Target="../media/image909.png"/><Relationship Id="rId430" Type="http://schemas.openxmlformats.org/officeDocument/2006/relationships/customXml" Target="../ink/ink1021.xml"/><Relationship Id="rId668" Type="http://schemas.openxmlformats.org/officeDocument/2006/relationships/customXml" Target="../ink/ink1140.xml"/><Relationship Id="rId18" Type="http://schemas.openxmlformats.org/officeDocument/2006/relationships/customXml" Target="../ink/ink815.xml"/><Relationship Id="rId265" Type="http://schemas.openxmlformats.org/officeDocument/2006/relationships/image" Target="../media/image930.png"/><Relationship Id="rId472" Type="http://schemas.openxmlformats.org/officeDocument/2006/relationships/customXml" Target="../ink/ink1042.xml"/><Relationship Id="rId528" Type="http://schemas.openxmlformats.org/officeDocument/2006/relationships/customXml" Target="../ink/ink1070.xml"/><Relationship Id="rId125" Type="http://schemas.openxmlformats.org/officeDocument/2006/relationships/image" Target="../media/image861.png"/><Relationship Id="rId167" Type="http://schemas.openxmlformats.org/officeDocument/2006/relationships/image" Target="../media/image882.png"/><Relationship Id="rId332" Type="http://schemas.openxmlformats.org/officeDocument/2006/relationships/customXml" Target="../ink/ink972.xml"/><Relationship Id="rId374" Type="http://schemas.openxmlformats.org/officeDocument/2006/relationships/customXml" Target="../ink/ink993.xml"/><Relationship Id="rId581" Type="http://schemas.openxmlformats.org/officeDocument/2006/relationships/image" Target="../media/image1088.png"/><Relationship Id="rId71" Type="http://schemas.openxmlformats.org/officeDocument/2006/relationships/image" Target="../media/image834.png"/><Relationship Id="rId234" Type="http://schemas.openxmlformats.org/officeDocument/2006/relationships/customXml" Target="../ink/ink923.xml"/><Relationship Id="rId637" Type="http://schemas.openxmlformats.org/officeDocument/2006/relationships/image" Target="../media/image1116.png"/><Relationship Id="rId679" Type="http://schemas.openxmlformats.org/officeDocument/2006/relationships/image" Target="../media/image1137.png"/><Relationship Id="rId2" Type="http://schemas.openxmlformats.org/officeDocument/2006/relationships/customXml" Target="../ink/ink807.xml"/><Relationship Id="rId29" Type="http://schemas.openxmlformats.org/officeDocument/2006/relationships/image" Target="../media/image813.png"/><Relationship Id="rId276" Type="http://schemas.openxmlformats.org/officeDocument/2006/relationships/customXml" Target="../ink/ink944.xml"/><Relationship Id="rId441" Type="http://schemas.openxmlformats.org/officeDocument/2006/relationships/image" Target="../media/image1018.png"/><Relationship Id="rId483" Type="http://schemas.openxmlformats.org/officeDocument/2006/relationships/image" Target="../media/image1039.png"/><Relationship Id="rId539" Type="http://schemas.openxmlformats.org/officeDocument/2006/relationships/image" Target="../media/image1067.png"/><Relationship Id="rId40" Type="http://schemas.openxmlformats.org/officeDocument/2006/relationships/customXml" Target="../ink/ink826.xml"/><Relationship Id="rId136" Type="http://schemas.openxmlformats.org/officeDocument/2006/relationships/customXml" Target="../ink/ink874.xml"/><Relationship Id="rId178" Type="http://schemas.openxmlformats.org/officeDocument/2006/relationships/customXml" Target="../ink/ink895.xml"/><Relationship Id="rId301" Type="http://schemas.openxmlformats.org/officeDocument/2006/relationships/image" Target="../media/image948.png"/><Relationship Id="rId343" Type="http://schemas.openxmlformats.org/officeDocument/2006/relationships/image" Target="../media/image969.png"/><Relationship Id="rId550" Type="http://schemas.openxmlformats.org/officeDocument/2006/relationships/customXml" Target="../ink/ink1081.xml"/><Relationship Id="rId82" Type="http://schemas.openxmlformats.org/officeDocument/2006/relationships/customXml" Target="../ink/ink847.xml"/><Relationship Id="rId203" Type="http://schemas.openxmlformats.org/officeDocument/2006/relationships/image" Target="../media/image900.png"/><Relationship Id="rId385" Type="http://schemas.openxmlformats.org/officeDocument/2006/relationships/image" Target="../media/image990.png"/><Relationship Id="rId592" Type="http://schemas.openxmlformats.org/officeDocument/2006/relationships/customXml" Target="../ink/ink1102.xml"/><Relationship Id="rId606" Type="http://schemas.openxmlformats.org/officeDocument/2006/relationships/customXml" Target="../ink/ink1109.xml"/><Relationship Id="rId648" Type="http://schemas.openxmlformats.org/officeDocument/2006/relationships/customXml" Target="../ink/ink1130.xml"/><Relationship Id="rId245" Type="http://schemas.openxmlformats.org/officeDocument/2006/relationships/image" Target="../media/image920.png"/><Relationship Id="rId287" Type="http://schemas.openxmlformats.org/officeDocument/2006/relationships/image" Target="../media/image941.png"/><Relationship Id="rId410" Type="http://schemas.openxmlformats.org/officeDocument/2006/relationships/customXml" Target="../ink/ink1011.xml"/><Relationship Id="rId452" Type="http://schemas.openxmlformats.org/officeDocument/2006/relationships/customXml" Target="../ink/ink1032.xml"/><Relationship Id="rId494" Type="http://schemas.openxmlformats.org/officeDocument/2006/relationships/customXml" Target="../ink/ink1053.xml"/><Relationship Id="rId508" Type="http://schemas.openxmlformats.org/officeDocument/2006/relationships/customXml" Target="../ink/ink1060.xml"/><Relationship Id="rId105" Type="http://schemas.openxmlformats.org/officeDocument/2006/relationships/image" Target="../media/image851.png"/><Relationship Id="rId147" Type="http://schemas.openxmlformats.org/officeDocument/2006/relationships/image" Target="../media/image872.png"/><Relationship Id="rId312" Type="http://schemas.openxmlformats.org/officeDocument/2006/relationships/customXml" Target="../ink/ink962.xml"/><Relationship Id="rId354" Type="http://schemas.openxmlformats.org/officeDocument/2006/relationships/customXml" Target="../ink/ink983.xml"/><Relationship Id="rId51" Type="http://schemas.openxmlformats.org/officeDocument/2006/relationships/image" Target="../media/image824.png"/><Relationship Id="rId93" Type="http://schemas.openxmlformats.org/officeDocument/2006/relationships/image" Target="../media/image845.png"/><Relationship Id="rId189" Type="http://schemas.openxmlformats.org/officeDocument/2006/relationships/image" Target="../media/image893.png"/><Relationship Id="rId396" Type="http://schemas.openxmlformats.org/officeDocument/2006/relationships/customXml" Target="../ink/ink1004.xml"/><Relationship Id="rId561" Type="http://schemas.openxmlformats.org/officeDocument/2006/relationships/image" Target="../media/image1078.png"/><Relationship Id="rId617" Type="http://schemas.openxmlformats.org/officeDocument/2006/relationships/image" Target="../media/image1106.png"/><Relationship Id="rId659" Type="http://schemas.openxmlformats.org/officeDocument/2006/relationships/image" Target="../media/image1127.png"/><Relationship Id="rId214" Type="http://schemas.openxmlformats.org/officeDocument/2006/relationships/customXml" Target="../ink/ink913.xml"/><Relationship Id="rId256" Type="http://schemas.openxmlformats.org/officeDocument/2006/relationships/customXml" Target="../ink/ink934.xml"/><Relationship Id="rId298" Type="http://schemas.openxmlformats.org/officeDocument/2006/relationships/customXml" Target="../ink/ink955.xml"/><Relationship Id="rId421" Type="http://schemas.openxmlformats.org/officeDocument/2006/relationships/image" Target="../media/image1008.png"/><Relationship Id="rId463" Type="http://schemas.openxmlformats.org/officeDocument/2006/relationships/image" Target="../media/image1029.png"/><Relationship Id="rId519" Type="http://schemas.openxmlformats.org/officeDocument/2006/relationships/image" Target="../media/image1057.png"/><Relationship Id="rId670" Type="http://schemas.openxmlformats.org/officeDocument/2006/relationships/customXml" Target="../ink/ink1141.xml"/><Relationship Id="rId116" Type="http://schemas.openxmlformats.org/officeDocument/2006/relationships/customXml" Target="../ink/ink864.xml"/><Relationship Id="rId158" Type="http://schemas.openxmlformats.org/officeDocument/2006/relationships/customXml" Target="../ink/ink885.xml"/><Relationship Id="rId323" Type="http://schemas.openxmlformats.org/officeDocument/2006/relationships/image" Target="../media/image959.png"/><Relationship Id="rId530" Type="http://schemas.openxmlformats.org/officeDocument/2006/relationships/customXml" Target="../ink/ink1071.xml"/><Relationship Id="rId20" Type="http://schemas.openxmlformats.org/officeDocument/2006/relationships/customXml" Target="../ink/ink816.xml"/><Relationship Id="rId62" Type="http://schemas.openxmlformats.org/officeDocument/2006/relationships/customXml" Target="../ink/ink837.xml"/><Relationship Id="rId365" Type="http://schemas.openxmlformats.org/officeDocument/2006/relationships/image" Target="../media/image980.png"/><Relationship Id="rId572" Type="http://schemas.openxmlformats.org/officeDocument/2006/relationships/customXml" Target="../ink/ink1092.xml"/><Relationship Id="rId628" Type="http://schemas.openxmlformats.org/officeDocument/2006/relationships/customXml" Target="../ink/ink1120.xml"/><Relationship Id="rId225" Type="http://schemas.openxmlformats.org/officeDocument/2006/relationships/image" Target="../media/image910.png"/><Relationship Id="rId267" Type="http://schemas.openxmlformats.org/officeDocument/2006/relationships/image" Target="../media/image931.png"/><Relationship Id="rId432" Type="http://schemas.openxmlformats.org/officeDocument/2006/relationships/customXml" Target="../ink/ink1022.xml"/><Relationship Id="rId474" Type="http://schemas.openxmlformats.org/officeDocument/2006/relationships/customXml" Target="../ink/ink1043.xml"/><Relationship Id="rId127" Type="http://schemas.openxmlformats.org/officeDocument/2006/relationships/image" Target="../media/image862.png"/><Relationship Id="rId681" Type="http://schemas.openxmlformats.org/officeDocument/2006/relationships/image" Target="../media/image1138.png"/><Relationship Id="rId31" Type="http://schemas.openxmlformats.org/officeDocument/2006/relationships/image" Target="../media/image814.png"/><Relationship Id="rId73" Type="http://schemas.openxmlformats.org/officeDocument/2006/relationships/image" Target="../media/image835.png"/><Relationship Id="rId169" Type="http://schemas.openxmlformats.org/officeDocument/2006/relationships/image" Target="../media/image883.png"/><Relationship Id="rId334" Type="http://schemas.openxmlformats.org/officeDocument/2006/relationships/customXml" Target="../ink/ink973.xml"/><Relationship Id="rId376" Type="http://schemas.openxmlformats.org/officeDocument/2006/relationships/customXml" Target="../ink/ink994.xml"/><Relationship Id="rId541" Type="http://schemas.openxmlformats.org/officeDocument/2006/relationships/image" Target="../media/image1068.png"/><Relationship Id="rId583" Type="http://schemas.openxmlformats.org/officeDocument/2006/relationships/image" Target="../media/image1089.png"/><Relationship Id="rId639" Type="http://schemas.openxmlformats.org/officeDocument/2006/relationships/image" Target="../media/image1117.png"/><Relationship Id="rId4" Type="http://schemas.openxmlformats.org/officeDocument/2006/relationships/customXml" Target="../ink/ink808.xml"/><Relationship Id="rId180" Type="http://schemas.openxmlformats.org/officeDocument/2006/relationships/customXml" Target="../ink/ink896.xml"/><Relationship Id="rId236" Type="http://schemas.openxmlformats.org/officeDocument/2006/relationships/customXml" Target="../ink/ink924.xml"/><Relationship Id="rId278" Type="http://schemas.openxmlformats.org/officeDocument/2006/relationships/customXml" Target="../ink/ink945.xml"/><Relationship Id="rId401" Type="http://schemas.openxmlformats.org/officeDocument/2006/relationships/image" Target="../media/image998.png"/><Relationship Id="rId443" Type="http://schemas.openxmlformats.org/officeDocument/2006/relationships/image" Target="../media/image1019.png"/><Relationship Id="rId650" Type="http://schemas.openxmlformats.org/officeDocument/2006/relationships/customXml" Target="../ink/ink1131.xml"/><Relationship Id="rId303" Type="http://schemas.openxmlformats.org/officeDocument/2006/relationships/image" Target="../media/image949.png"/><Relationship Id="rId485" Type="http://schemas.openxmlformats.org/officeDocument/2006/relationships/image" Target="../media/image1040.png"/><Relationship Id="rId42" Type="http://schemas.openxmlformats.org/officeDocument/2006/relationships/customXml" Target="../ink/ink827.xml"/><Relationship Id="rId84" Type="http://schemas.openxmlformats.org/officeDocument/2006/relationships/customXml" Target="../ink/ink848.xml"/><Relationship Id="rId138" Type="http://schemas.openxmlformats.org/officeDocument/2006/relationships/customXml" Target="../ink/ink875.xml"/><Relationship Id="rId345" Type="http://schemas.openxmlformats.org/officeDocument/2006/relationships/image" Target="../media/image970.png"/><Relationship Id="rId387" Type="http://schemas.openxmlformats.org/officeDocument/2006/relationships/image" Target="../media/image991.png"/><Relationship Id="rId510" Type="http://schemas.openxmlformats.org/officeDocument/2006/relationships/customXml" Target="../ink/ink1061.xml"/><Relationship Id="rId552" Type="http://schemas.openxmlformats.org/officeDocument/2006/relationships/customXml" Target="../ink/ink1082.xml"/><Relationship Id="rId594" Type="http://schemas.openxmlformats.org/officeDocument/2006/relationships/customXml" Target="../ink/ink1103.xml"/><Relationship Id="rId608" Type="http://schemas.openxmlformats.org/officeDocument/2006/relationships/customXml" Target="../ink/ink1110.xml"/><Relationship Id="rId191" Type="http://schemas.openxmlformats.org/officeDocument/2006/relationships/image" Target="../media/image894.png"/><Relationship Id="rId205" Type="http://schemas.openxmlformats.org/officeDocument/2006/relationships/image" Target="../media/image901.png"/><Relationship Id="rId247" Type="http://schemas.openxmlformats.org/officeDocument/2006/relationships/image" Target="../media/image921.png"/><Relationship Id="rId412" Type="http://schemas.openxmlformats.org/officeDocument/2006/relationships/customXml" Target="../ink/ink1012.xml"/><Relationship Id="rId107" Type="http://schemas.openxmlformats.org/officeDocument/2006/relationships/image" Target="../media/image852.png"/><Relationship Id="rId289" Type="http://schemas.openxmlformats.org/officeDocument/2006/relationships/image" Target="../media/image942.png"/><Relationship Id="rId454" Type="http://schemas.openxmlformats.org/officeDocument/2006/relationships/customXml" Target="../ink/ink1033.xml"/><Relationship Id="rId496" Type="http://schemas.openxmlformats.org/officeDocument/2006/relationships/customXml" Target="../ink/ink1054.xml"/><Relationship Id="rId661" Type="http://schemas.openxmlformats.org/officeDocument/2006/relationships/image" Target="../media/image1128.png"/><Relationship Id="rId11" Type="http://schemas.openxmlformats.org/officeDocument/2006/relationships/image" Target="../media/image804.png"/><Relationship Id="rId53" Type="http://schemas.openxmlformats.org/officeDocument/2006/relationships/image" Target="../media/image825.png"/><Relationship Id="rId149" Type="http://schemas.openxmlformats.org/officeDocument/2006/relationships/image" Target="../media/image873.png"/><Relationship Id="rId314" Type="http://schemas.openxmlformats.org/officeDocument/2006/relationships/customXml" Target="../ink/ink963.xml"/><Relationship Id="rId356" Type="http://schemas.openxmlformats.org/officeDocument/2006/relationships/customXml" Target="../ink/ink984.xml"/><Relationship Id="rId398" Type="http://schemas.openxmlformats.org/officeDocument/2006/relationships/customXml" Target="../ink/ink1005.xml"/><Relationship Id="rId521" Type="http://schemas.openxmlformats.org/officeDocument/2006/relationships/image" Target="../media/image1058.png"/><Relationship Id="rId563" Type="http://schemas.openxmlformats.org/officeDocument/2006/relationships/image" Target="../media/image1079.png"/><Relationship Id="rId619" Type="http://schemas.openxmlformats.org/officeDocument/2006/relationships/image" Target="../media/image1107.png"/><Relationship Id="rId95" Type="http://schemas.openxmlformats.org/officeDocument/2006/relationships/image" Target="../media/image846.png"/><Relationship Id="rId160" Type="http://schemas.openxmlformats.org/officeDocument/2006/relationships/customXml" Target="../ink/ink886.xml"/><Relationship Id="rId216" Type="http://schemas.openxmlformats.org/officeDocument/2006/relationships/customXml" Target="../ink/ink914.xml"/><Relationship Id="rId423" Type="http://schemas.openxmlformats.org/officeDocument/2006/relationships/image" Target="../media/image1009.png"/><Relationship Id="rId258" Type="http://schemas.openxmlformats.org/officeDocument/2006/relationships/customXml" Target="../ink/ink935.xml"/><Relationship Id="rId465" Type="http://schemas.openxmlformats.org/officeDocument/2006/relationships/image" Target="../media/image1030.png"/><Relationship Id="rId630" Type="http://schemas.openxmlformats.org/officeDocument/2006/relationships/customXml" Target="../ink/ink1121.xml"/><Relationship Id="rId672" Type="http://schemas.openxmlformats.org/officeDocument/2006/relationships/customXml" Target="../ink/ink1142.xml"/><Relationship Id="rId22" Type="http://schemas.openxmlformats.org/officeDocument/2006/relationships/customXml" Target="../ink/ink817.xml"/><Relationship Id="rId64" Type="http://schemas.openxmlformats.org/officeDocument/2006/relationships/customXml" Target="../ink/ink838.xml"/><Relationship Id="rId118" Type="http://schemas.openxmlformats.org/officeDocument/2006/relationships/customXml" Target="../ink/ink865.xml"/><Relationship Id="rId325" Type="http://schemas.openxmlformats.org/officeDocument/2006/relationships/image" Target="../media/image960.png"/><Relationship Id="rId367" Type="http://schemas.openxmlformats.org/officeDocument/2006/relationships/image" Target="../media/image981.png"/><Relationship Id="rId532" Type="http://schemas.openxmlformats.org/officeDocument/2006/relationships/customXml" Target="../ink/ink1072.xml"/><Relationship Id="rId574" Type="http://schemas.openxmlformats.org/officeDocument/2006/relationships/customXml" Target="../ink/ink1093.xml"/><Relationship Id="rId171" Type="http://schemas.openxmlformats.org/officeDocument/2006/relationships/image" Target="../media/image884.png"/><Relationship Id="rId227" Type="http://schemas.openxmlformats.org/officeDocument/2006/relationships/image" Target="../media/image911.png"/><Relationship Id="rId269" Type="http://schemas.openxmlformats.org/officeDocument/2006/relationships/image" Target="../media/image932.png"/><Relationship Id="rId434" Type="http://schemas.openxmlformats.org/officeDocument/2006/relationships/customXml" Target="../ink/ink1023.xml"/><Relationship Id="rId476" Type="http://schemas.openxmlformats.org/officeDocument/2006/relationships/customXml" Target="../ink/ink1044.xml"/><Relationship Id="rId641" Type="http://schemas.openxmlformats.org/officeDocument/2006/relationships/image" Target="../media/image1118.png"/><Relationship Id="rId683" Type="http://schemas.openxmlformats.org/officeDocument/2006/relationships/image" Target="../media/image1139.png"/><Relationship Id="rId33" Type="http://schemas.openxmlformats.org/officeDocument/2006/relationships/image" Target="../media/image815.png"/><Relationship Id="rId129" Type="http://schemas.openxmlformats.org/officeDocument/2006/relationships/image" Target="../media/image863.png"/><Relationship Id="rId280" Type="http://schemas.openxmlformats.org/officeDocument/2006/relationships/customXml" Target="../ink/ink946.xml"/><Relationship Id="rId336" Type="http://schemas.openxmlformats.org/officeDocument/2006/relationships/customXml" Target="../ink/ink974.xml"/><Relationship Id="rId501" Type="http://schemas.openxmlformats.org/officeDocument/2006/relationships/image" Target="../media/image1048.png"/><Relationship Id="rId543" Type="http://schemas.openxmlformats.org/officeDocument/2006/relationships/image" Target="../media/image1069.png"/><Relationship Id="rId75" Type="http://schemas.openxmlformats.org/officeDocument/2006/relationships/image" Target="../media/image836.png"/><Relationship Id="rId140" Type="http://schemas.openxmlformats.org/officeDocument/2006/relationships/customXml" Target="../ink/ink876.xml"/><Relationship Id="rId182" Type="http://schemas.openxmlformats.org/officeDocument/2006/relationships/customXml" Target="../ink/ink897.xml"/><Relationship Id="rId378" Type="http://schemas.openxmlformats.org/officeDocument/2006/relationships/customXml" Target="../ink/ink995.xml"/><Relationship Id="rId403" Type="http://schemas.openxmlformats.org/officeDocument/2006/relationships/image" Target="../media/image999.png"/><Relationship Id="rId585" Type="http://schemas.openxmlformats.org/officeDocument/2006/relationships/image" Target="../media/image1090.png"/><Relationship Id="rId6" Type="http://schemas.openxmlformats.org/officeDocument/2006/relationships/customXml" Target="../ink/ink809.xml"/><Relationship Id="rId238" Type="http://schemas.openxmlformats.org/officeDocument/2006/relationships/customXml" Target="../ink/ink925.xml"/><Relationship Id="rId445" Type="http://schemas.openxmlformats.org/officeDocument/2006/relationships/image" Target="../media/image1020.png"/><Relationship Id="rId487" Type="http://schemas.openxmlformats.org/officeDocument/2006/relationships/image" Target="../media/image1041.png"/><Relationship Id="rId610" Type="http://schemas.openxmlformats.org/officeDocument/2006/relationships/customXml" Target="../ink/ink1111.xml"/><Relationship Id="rId652" Type="http://schemas.openxmlformats.org/officeDocument/2006/relationships/customXml" Target="../ink/ink1132.xml"/><Relationship Id="rId291" Type="http://schemas.openxmlformats.org/officeDocument/2006/relationships/image" Target="../media/image943.png"/><Relationship Id="rId305" Type="http://schemas.openxmlformats.org/officeDocument/2006/relationships/image" Target="../media/image950.png"/><Relationship Id="rId347" Type="http://schemas.openxmlformats.org/officeDocument/2006/relationships/image" Target="../media/image971.png"/><Relationship Id="rId512" Type="http://schemas.openxmlformats.org/officeDocument/2006/relationships/customXml" Target="../ink/ink1062.xml"/><Relationship Id="rId44" Type="http://schemas.openxmlformats.org/officeDocument/2006/relationships/customXml" Target="../ink/ink828.xml"/><Relationship Id="rId86" Type="http://schemas.openxmlformats.org/officeDocument/2006/relationships/customXml" Target="../ink/ink849.xml"/><Relationship Id="rId151" Type="http://schemas.openxmlformats.org/officeDocument/2006/relationships/image" Target="../media/image874.png"/><Relationship Id="rId389" Type="http://schemas.openxmlformats.org/officeDocument/2006/relationships/image" Target="../media/image992.png"/><Relationship Id="rId554" Type="http://schemas.openxmlformats.org/officeDocument/2006/relationships/customXml" Target="../ink/ink1083.xml"/><Relationship Id="rId596" Type="http://schemas.openxmlformats.org/officeDocument/2006/relationships/customXml" Target="../ink/ink1104.xml"/><Relationship Id="rId193" Type="http://schemas.openxmlformats.org/officeDocument/2006/relationships/image" Target="../media/image895.png"/><Relationship Id="rId207" Type="http://schemas.openxmlformats.org/officeDocument/2006/relationships/image" Target="../media/image902.png"/><Relationship Id="rId249" Type="http://schemas.openxmlformats.org/officeDocument/2006/relationships/image" Target="../media/image922.png"/><Relationship Id="rId414" Type="http://schemas.openxmlformats.org/officeDocument/2006/relationships/customXml" Target="../ink/ink1013.xml"/><Relationship Id="rId456" Type="http://schemas.openxmlformats.org/officeDocument/2006/relationships/customXml" Target="../ink/ink1034.xml"/><Relationship Id="rId498" Type="http://schemas.openxmlformats.org/officeDocument/2006/relationships/customXml" Target="../ink/ink1055.xml"/><Relationship Id="rId621" Type="http://schemas.openxmlformats.org/officeDocument/2006/relationships/image" Target="../media/image1108.png"/><Relationship Id="rId663" Type="http://schemas.openxmlformats.org/officeDocument/2006/relationships/image" Target="../media/image1129.png"/><Relationship Id="rId13" Type="http://schemas.openxmlformats.org/officeDocument/2006/relationships/image" Target="../media/image805.png"/><Relationship Id="rId109" Type="http://schemas.openxmlformats.org/officeDocument/2006/relationships/image" Target="../media/image853.png"/><Relationship Id="rId260" Type="http://schemas.openxmlformats.org/officeDocument/2006/relationships/customXml" Target="../ink/ink936.xml"/><Relationship Id="rId316" Type="http://schemas.openxmlformats.org/officeDocument/2006/relationships/customXml" Target="../ink/ink964.xml"/><Relationship Id="rId523" Type="http://schemas.openxmlformats.org/officeDocument/2006/relationships/image" Target="../media/image1059.png"/><Relationship Id="rId55" Type="http://schemas.openxmlformats.org/officeDocument/2006/relationships/image" Target="../media/image826.png"/><Relationship Id="rId97" Type="http://schemas.openxmlformats.org/officeDocument/2006/relationships/image" Target="../media/image847.png"/><Relationship Id="rId120" Type="http://schemas.openxmlformats.org/officeDocument/2006/relationships/customXml" Target="../ink/ink866.xml"/><Relationship Id="rId358" Type="http://schemas.openxmlformats.org/officeDocument/2006/relationships/customXml" Target="../ink/ink985.xml"/><Relationship Id="rId565" Type="http://schemas.openxmlformats.org/officeDocument/2006/relationships/image" Target="../media/image1080.png"/><Relationship Id="rId162" Type="http://schemas.openxmlformats.org/officeDocument/2006/relationships/customXml" Target="../ink/ink887.xml"/><Relationship Id="rId218" Type="http://schemas.openxmlformats.org/officeDocument/2006/relationships/customXml" Target="../ink/ink915.xml"/><Relationship Id="rId425" Type="http://schemas.openxmlformats.org/officeDocument/2006/relationships/image" Target="../media/image1010.png"/><Relationship Id="rId467" Type="http://schemas.openxmlformats.org/officeDocument/2006/relationships/image" Target="../media/image1031.png"/><Relationship Id="rId632" Type="http://schemas.openxmlformats.org/officeDocument/2006/relationships/customXml" Target="../ink/ink1122.xml"/><Relationship Id="rId271" Type="http://schemas.openxmlformats.org/officeDocument/2006/relationships/image" Target="../media/image933.png"/><Relationship Id="rId674" Type="http://schemas.openxmlformats.org/officeDocument/2006/relationships/customXml" Target="../ink/ink1143.xml"/><Relationship Id="rId24" Type="http://schemas.openxmlformats.org/officeDocument/2006/relationships/customXml" Target="../ink/ink818.xml"/><Relationship Id="rId66" Type="http://schemas.openxmlformats.org/officeDocument/2006/relationships/customXml" Target="../ink/ink839.xml"/><Relationship Id="rId131" Type="http://schemas.openxmlformats.org/officeDocument/2006/relationships/image" Target="../media/image864.png"/><Relationship Id="rId327" Type="http://schemas.openxmlformats.org/officeDocument/2006/relationships/image" Target="../media/image961.png"/><Relationship Id="rId369" Type="http://schemas.openxmlformats.org/officeDocument/2006/relationships/image" Target="../media/image982.png"/><Relationship Id="rId534" Type="http://schemas.openxmlformats.org/officeDocument/2006/relationships/customXml" Target="../ink/ink1073.xml"/><Relationship Id="rId576" Type="http://schemas.openxmlformats.org/officeDocument/2006/relationships/customXml" Target="../ink/ink1094.xml"/><Relationship Id="rId173" Type="http://schemas.openxmlformats.org/officeDocument/2006/relationships/image" Target="../media/image885.png"/><Relationship Id="rId229" Type="http://schemas.openxmlformats.org/officeDocument/2006/relationships/image" Target="../media/image912.png"/><Relationship Id="rId380" Type="http://schemas.openxmlformats.org/officeDocument/2006/relationships/customXml" Target="../ink/ink996.xml"/><Relationship Id="rId436" Type="http://schemas.openxmlformats.org/officeDocument/2006/relationships/customXml" Target="../ink/ink1024.xml"/><Relationship Id="rId601" Type="http://schemas.openxmlformats.org/officeDocument/2006/relationships/image" Target="../media/image1098.png"/><Relationship Id="rId643" Type="http://schemas.openxmlformats.org/officeDocument/2006/relationships/image" Target="../media/image1119.png"/><Relationship Id="rId240" Type="http://schemas.openxmlformats.org/officeDocument/2006/relationships/customXml" Target="../ink/ink926.xml"/><Relationship Id="rId478" Type="http://schemas.openxmlformats.org/officeDocument/2006/relationships/customXml" Target="../ink/ink1045.xml"/><Relationship Id="rId685" Type="http://schemas.openxmlformats.org/officeDocument/2006/relationships/image" Target="../media/image1140.png"/><Relationship Id="rId35" Type="http://schemas.openxmlformats.org/officeDocument/2006/relationships/image" Target="../media/image816.png"/><Relationship Id="rId77" Type="http://schemas.openxmlformats.org/officeDocument/2006/relationships/image" Target="../media/image837.png"/><Relationship Id="rId100" Type="http://schemas.openxmlformats.org/officeDocument/2006/relationships/customXml" Target="../ink/ink856.xml"/><Relationship Id="rId282" Type="http://schemas.openxmlformats.org/officeDocument/2006/relationships/customXml" Target="../ink/ink947.xml"/><Relationship Id="rId338" Type="http://schemas.openxmlformats.org/officeDocument/2006/relationships/customXml" Target="../ink/ink975.xml"/><Relationship Id="rId503" Type="http://schemas.openxmlformats.org/officeDocument/2006/relationships/image" Target="../media/image1049.png"/><Relationship Id="rId545" Type="http://schemas.openxmlformats.org/officeDocument/2006/relationships/image" Target="../media/image1070.png"/><Relationship Id="rId587" Type="http://schemas.openxmlformats.org/officeDocument/2006/relationships/image" Target="../media/image1091.png"/><Relationship Id="rId8" Type="http://schemas.openxmlformats.org/officeDocument/2006/relationships/customXml" Target="../ink/ink810.xml"/><Relationship Id="rId142" Type="http://schemas.openxmlformats.org/officeDocument/2006/relationships/customXml" Target="../ink/ink877.xml"/><Relationship Id="rId184" Type="http://schemas.openxmlformats.org/officeDocument/2006/relationships/customXml" Target="../ink/ink898.xml"/><Relationship Id="rId391" Type="http://schemas.openxmlformats.org/officeDocument/2006/relationships/image" Target="../media/image993.png"/><Relationship Id="rId405" Type="http://schemas.openxmlformats.org/officeDocument/2006/relationships/image" Target="../media/image1000.png"/><Relationship Id="rId447" Type="http://schemas.openxmlformats.org/officeDocument/2006/relationships/image" Target="../media/image1021.png"/><Relationship Id="rId612" Type="http://schemas.openxmlformats.org/officeDocument/2006/relationships/customXml" Target="../ink/ink1112.xml"/><Relationship Id="rId251" Type="http://schemas.openxmlformats.org/officeDocument/2006/relationships/image" Target="../media/image923.png"/><Relationship Id="rId489" Type="http://schemas.openxmlformats.org/officeDocument/2006/relationships/image" Target="../media/image1042.png"/><Relationship Id="rId654" Type="http://schemas.openxmlformats.org/officeDocument/2006/relationships/customXml" Target="../ink/ink1133.xml"/><Relationship Id="rId46" Type="http://schemas.openxmlformats.org/officeDocument/2006/relationships/customXml" Target="../ink/ink829.xml"/><Relationship Id="rId293" Type="http://schemas.openxmlformats.org/officeDocument/2006/relationships/image" Target="../media/image944.png"/><Relationship Id="rId307" Type="http://schemas.openxmlformats.org/officeDocument/2006/relationships/image" Target="../media/image951.png"/><Relationship Id="rId349" Type="http://schemas.openxmlformats.org/officeDocument/2006/relationships/image" Target="../media/image972.png"/><Relationship Id="rId514" Type="http://schemas.openxmlformats.org/officeDocument/2006/relationships/customXml" Target="../ink/ink1063.xml"/><Relationship Id="rId556" Type="http://schemas.openxmlformats.org/officeDocument/2006/relationships/customXml" Target="../ink/ink1084.xml"/><Relationship Id="rId88" Type="http://schemas.openxmlformats.org/officeDocument/2006/relationships/customXml" Target="../ink/ink850.xml"/><Relationship Id="rId111" Type="http://schemas.openxmlformats.org/officeDocument/2006/relationships/image" Target="../media/image854.png"/><Relationship Id="rId153" Type="http://schemas.openxmlformats.org/officeDocument/2006/relationships/image" Target="../media/image875.png"/><Relationship Id="rId195" Type="http://schemas.openxmlformats.org/officeDocument/2006/relationships/image" Target="../media/image896.png"/><Relationship Id="rId209" Type="http://schemas.openxmlformats.org/officeDocument/2006/relationships/image" Target="../media/image903.png"/><Relationship Id="rId360" Type="http://schemas.openxmlformats.org/officeDocument/2006/relationships/customXml" Target="../ink/ink986.xml"/><Relationship Id="rId416" Type="http://schemas.openxmlformats.org/officeDocument/2006/relationships/customXml" Target="../ink/ink1014.xml"/><Relationship Id="rId598" Type="http://schemas.openxmlformats.org/officeDocument/2006/relationships/customXml" Target="../ink/ink1105.xml"/><Relationship Id="rId220" Type="http://schemas.openxmlformats.org/officeDocument/2006/relationships/customXml" Target="../ink/ink916.xml"/><Relationship Id="rId458" Type="http://schemas.openxmlformats.org/officeDocument/2006/relationships/customXml" Target="../ink/ink1035.xml"/><Relationship Id="rId623" Type="http://schemas.openxmlformats.org/officeDocument/2006/relationships/image" Target="../media/image1109.png"/><Relationship Id="rId665" Type="http://schemas.openxmlformats.org/officeDocument/2006/relationships/image" Target="../media/image1130.png"/><Relationship Id="rId15" Type="http://schemas.openxmlformats.org/officeDocument/2006/relationships/image" Target="../media/image806.png"/><Relationship Id="rId57" Type="http://schemas.openxmlformats.org/officeDocument/2006/relationships/image" Target="../media/image827.png"/><Relationship Id="rId262" Type="http://schemas.openxmlformats.org/officeDocument/2006/relationships/customXml" Target="../ink/ink937.xml"/><Relationship Id="rId318" Type="http://schemas.openxmlformats.org/officeDocument/2006/relationships/customXml" Target="../ink/ink965.xml"/><Relationship Id="rId525" Type="http://schemas.openxmlformats.org/officeDocument/2006/relationships/image" Target="../media/image1060.png"/><Relationship Id="rId567" Type="http://schemas.openxmlformats.org/officeDocument/2006/relationships/image" Target="../media/image1081.png"/><Relationship Id="rId99" Type="http://schemas.openxmlformats.org/officeDocument/2006/relationships/image" Target="../media/image848.png"/><Relationship Id="rId122" Type="http://schemas.openxmlformats.org/officeDocument/2006/relationships/customXml" Target="../ink/ink867.xml"/><Relationship Id="rId164" Type="http://schemas.openxmlformats.org/officeDocument/2006/relationships/customXml" Target="../ink/ink888.xml"/><Relationship Id="rId371" Type="http://schemas.openxmlformats.org/officeDocument/2006/relationships/image" Target="../media/image983.png"/><Relationship Id="rId427" Type="http://schemas.openxmlformats.org/officeDocument/2006/relationships/image" Target="../media/image1011.png"/><Relationship Id="rId469" Type="http://schemas.openxmlformats.org/officeDocument/2006/relationships/image" Target="../media/image1032.png"/><Relationship Id="rId634" Type="http://schemas.openxmlformats.org/officeDocument/2006/relationships/customXml" Target="../ink/ink1123.xml"/><Relationship Id="rId676" Type="http://schemas.openxmlformats.org/officeDocument/2006/relationships/customXml" Target="../ink/ink1144.xml"/><Relationship Id="rId26" Type="http://schemas.openxmlformats.org/officeDocument/2006/relationships/customXml" Target="../ink/ink819.xml"/><Relationship Id="rId231" Type="http://schemas.openxmlformats.org/officeDocument/2006/relationships/image" Target="../media/image913.png"/><Relationship Id="rId273" Type="http://schemas.openxmlformats.org/officeDocument/2006/relationships/image" Target="../media/image934.png"/><Relationship Id="rId329" Type="http://schemas.openxmlformats.org/officeDocument/2006/relationships/image" Target="../media/image962.png"/><Relationship Id="rId480" Type="http://schemas.openxmlformats.org/officeDocument/2006/relationships/customXml" Target="../ink/ink1046.xml"/><Relationship Id="rId536" Type="http://schemas.openxmlformats.org/officeDocument/2006/relationships/customXml" Target="../ink/ink1074.xml"/><Relationship Id="rId68" Type="http://schemas.openxmlformats.org/officeDocument/2006/relationships/customXml" Target="../ink/ink840.xml"/><Relationship Id="rId133" Type="http://schemas.openxmlformats.org/officeDocument/2006/relationships/image" Target="../media/image865.png"/><Relationship Id="rId175" Type="http://schemas.openxmlformats.org/officeDocument/2006/relationships/image" Target="../media/image886.png"/><Relationship Id="rId340" Type="http://schemas.openxmlformats.org/officeDocument/2006/relationships/customXml" Target="../ink/ink976.xml"/><Relationship Id="rId578" Type="http://schemas.openxmlformats.org/officeDocument/2006/relationships/customXml" Target="../ink/ink1095.xml"/><Relationship Id="rId200" Type="http://schemas.openxmlformats.org/officeDocument/2006/relationships/customXml" Target="../ink/ink906.xml"/><Relationship Id="rId382" Type="http://schemas.openxmlformats.org/officeDocument/2006/relationships/customXml" Target="../ink/ink997.xml"/><Relationship Id="rId438" Type="http://schemas.openxmlformats.org/officeDocument/2006/relationships/customXml" Target="../ink/ink1025.xml"/><Relationship Id="rId603" Type="http://schemas.openxmlformats.org/officeDocument/2006/relationships/image" Target="../media/image1099.png"/><Relationship Id="rId645" Type="http://schemas.openxmlformats.org/officeDocument/2006/relationships/image" Target="../media/image1120.png"/><Relationship Id="rId687" Type="http://schemas.openxmlformats.org/officeDocument/2006/relationships/image" Target="../media/image1141.png"/><Relationship Id="rId242" Type="http://schemas.openxmlformats.org/officeDocument/2006/relationships/customXml" Target="../ink/ink927.xml"/><Relationship Id="rId284" Type="http://schemas.openxmlformats.org/officeDocument/2006/relationships/customXml" Target="../ink/ink948.xml"/><Relationship Id="rId491" Type="http://schemas.openxmlformats.org/officeDocument/2006/relationships/image" Target="../media/image1043.png"/><Relationship Id="rId505" Type="http://schemas.openxmlformats.org/officeDocument/2006/relationships/image" Target="../media/image1050.png"/><Relationship Id="rId37" Type="http://schemas.openxmlformats.org/officeDocument/2006/relationships/image" Target="../media/image817.png"/><Relationship Id="rId79" Type="http://schemas.openxmlformats.org/officeDocument/2006/relationships/image" Target="../media/image838.png"/><Relationship Id="rId102" Type="http://schemas.openxmlformats.org/officeDocument/2006/relationships/customXml" Target="../ink/ink857.xml"/><Relationship Id="rId144" Type="http://schemas.openxmlformats.org/officeDocument/2006/relationships/customXml" Target="../ink/ink878.xml"/><Relationship Id="rId547" Type="http://schemas.openxmlformats.org/officeDocument/2006/relationships/image" Target="../media/image1071.png"/><Relationship Id="rId589" Type="http://schemas.openxmlformats.org/officeDocument/2006/relationships/image" Target="../media/image1092.png"/><Relationship Id="rId90" Type="http://schemas.openxmlformats.org/officeDocument/2006/relationships/customXml" Target="../ink/ink851.xml"/><Relationship Id="rId186" Type="http://schemas.openxmlformats.org/officeDocument/2006/relationships/customXml" Target="../ink/ink899.xml"/><Relationship Id="rId351" Type="http://schemas.openxmlformats.org/officeDocument/2006/relationships/image" Target="../media/image973.png"/><Relationship Id="rId393" Type="http://schemas.openxmlformats.org/officeDocument/2006/relationships/image" Target="../media/image994.png"/><Relationship Id="rId407" Type="http://schemas.openxmlformats.org/officeDocument/2006/relationships/image" Target="../media/image1001.png"/><Relationship Id="rId449" Type="http://schemas.openxmlformats.org/officeDocument/2006/relationships/image" Target="../media/image1022.png"/><Relationship Id="rId614" Type="http://schemas.openxmlformats.org/officeDocument/2006/relationships/customXml" Target="../ink/ink1113.xml"/><Relationship Id="rId656" Type="http://schemas.openxmlformats.org/officeDocument/2006/relationships/customXml" Target="../ink/ink1134.xml"/><Relationship Id="rId211" Type="http://schemas.openxmlformats.org/officeDocument/2006/relationships/image" Target="../media/image5.png"/><Relationship Id="rId253" Type="http://schemas.openxmlformats.org/officeDocument/2006/relationships/image" Target="../media/image924.png"/><Relationship Id="rId295" Type="http://schemas.openxmlformats.org/officeDocument/2006/relationships/image" Target="../media/image945.png"/><Relationship Id="rId309" Type="http://schemas.openxmlformats.org/officeDocument/2006/relationships/image" Target="../media/image952.png"/><Relationship Id="rId460" Type="http://schemas.openxmlformats.org/officeDocument/2006/relationships/customXml" Target="../ink/ink1036.xml"/><Relationship Id="rId516" Type="http://schemas.openxmlformats.org/officeDocument/2006/relationships/customXml" Target="../ink/ink1064.xml"/><Relationship Id="rId48" Type="http://schemas.openxmlformats.org/officeDocument/2006/relationships/customXml" Target="../ink/ink830.xml"/><Relationship Id="rId113" Type="http://schemas.openxmlformats.org/officeDocument/2006/relationships/image" Target="../media/image855.png"/><Relationship Id="rId320" Type="http://schemas.openxmlformats.org/officeDocument/2006/relationships/customXml" Target="../ink/ink966.xml"/><Relationship Id="rId558" Type="http://schemas.openxmlformats.org/officeDocument/2006/relationships/customXml" Target="../ink/ink1085.xml"/><Relationship Id="rId155" Type="http://schemas.openxmlformats.org/officeDocument/2006/relationships/image" Target="../media/image876.png"/><Relationship Id="rId197" Type="http://schemas.openxmlformats.org/officeDocument/2006/relationships/image" Target="../media/image897.png"/><Relationship Id="rId362" Type="http://schemas.openxmlformats.org/officeDocument/2006/relationships/customXml" Target="../ink/ink987.xml"/><Relationship Id="rId418" Type="http://schemas.openxmlformats.org/officeDocument/2006/relationships/customXml" Target="../ink/ink1015.xml"/><Relationship Id="rId625" Type="http://schemas.openxmlformats.org/officeDocument/2006/relationships/image" Target="../media/image1110.png"/><Relationship Id="rId222" Type="http://schemas.openxmlformats.org/officeDocument/2006/relationships/customXml" Target="../ink/ink917.xml"/><Relationship Id="rId264" Type="http://schemas.openxmlformats.org/officeDocument/2006/relationships/customXml" Target="../ink/ink938.xml"/><Relationship Id="rId471" Type="http://schemas.openxmlformats.org/officeDocument/2006/relationships/image" Target="../media/image1033.png"/><Relationship Id="rId667" Type="http://schemas.openxmlformats.org/officeDocument/2006/relationships/image" Target="../media/image1131.png"/><Relationship Id="rId17" Type="http://schemas.openxmlformats.org/officeDocument/2006/relationships/image" Target="../media/image807.png"/><Relationship Id="rId59" Type="http://schemas.openxmlformats.org/officeDocument/2006/relationships/image" Target="../media/image828.png"/><Relationship Id="rId124" Type="http://schemas.openxmlformats.org/officeDocument/2006/relationships/customXml" Target="../ink/ink868.xml"/><Relationship Id="rId527" Type="http://schemas.openxmlformats.org/officeDocument/2006/relationships/image" Target="../media/image1061.png"/><Relationship Id="rId569" Type="http://schemas.openxmlformats.org/officeDocument/2006/relationships/image" Target="../media/image1082.png"/><Relationship Id="rId70" Type="http://schemas.openxmlformats.org/officeDocument/2006/relationships/customXml" Target="../ink/ink841.xml"/><Relationship Id="rId166" Type="http://schemas.openxmlformats.org/officeDocument/2006/relationships/customXml" Target="../ink/ink889.xml"/><Relationship Id="rId331" Type="http://schemas.openxmlformats.org/officeDocument/2006/relationships/image" Target="../media/image963.png"/><Relationship Id="rId373" Type="http://schemas.openxmlformats.org/officeDocument/2006/relationships/image" Target="../media/image984.png"/><Relationship Id="rId429" Type="http://schemas.openxmlformats.org/officeDocument/2006/relationships/image" Target="../media/image1012.png"/><Relationship Id="rId580" Type="http://schemas.openxmlformats.org/officeDocument/2006/relationships/customXml" Target="../ink/ink1096.xml"/><Relationship Id="rId636" Type="http://schemas.openxmlformats.org/officeDocument/2006/relationships/customXml" Target="../ink/ink1124.xml"/><Relationship Id="rId1" Type="http://schemas.openxmlformats.org/officeDocument/2006/relationships/slideLayout" Target="../slideLayouts/slideLayout18.xml"/><Relationship Id="rId233" Type="http://schemas.openxmlformats.org/officeDocument/2006/relationships/image" Target="../media/image914.png"/><Relationship Id="rId440" Type="http://schemas.openxmlformats.org/officeDocument/2006/relationships/customXml" Target="../ink/ink1026.xml"/><Relationship Id="rId678" Type="http://schemas.openxmlformats.org/officeDocument/2006/relationships/customXml" Target="../ink/ink1145.xml"/><Relationship Id="rId28" Type="http://schemas.openxmlformats.org/officeDocument/2006/relationships/customXml" Target="../ink/ink820.xml"/><Relationship Id="rId275" Type="http://schemas.openxmlformats.org/officeDocument/2006/relationships/image" Target="../media/image935.png"/><Relationship Id="rId300" Type="http://schemas.openxmlformats.org/officeDocument/2006/relationships/customXml" Target="../ink/ink956.xml"/><Relationship Id="rId482" Type="http://schemas.openxmlformats.org/officeDocument/2006/relationships/customXml" Target="../ink/ink1047.xml"/><Relationship Id="rId538" Type="http://schemas.openxmlformats.org/officeDocument/2006/relationships/customXml" Target="../ink/ink1075.xml"/><Relationship Id="rId81" Type="http://schemas.openxmlformats.org/officeDocument/2006/relationships/image" Target="../media/image839.png"/><Relationship Id="rId135" Type="http://schemas.openxmlformats.org/officeDocument/2006/relationships/image" Target="../media/image866.png"/><Relationship Id="rId177" Type="http://schemas.openxmlformats.org/officeDocument/2006/relationships/image" Target="../media/image887.png"/><Relationship Id="rId342" Type="http://schemas.openxmlformats.org/officeDocument/2006/relationships/customXml" Target="../ink/ink977.xml"/><Relationship Id="rId384" Type="http://schemas.openxmlformats.org/officeDocument/2006/relationships/customXml" Target="../ink/ink998.xml"/><Relationship Id="rId591" Type="http://schemas.openxmlformats.org/officeDocument/2006/relationships/image" Target="../media/image1093.png"/><Relationship Id="rId605" Type="http://schemas.openxmlformats.org/officeDocument/2006/relationships/image" Target="../media/image1100.png"/><Relationship Id="rId202" Type="http://schemas.openxmlformats.org/officeDocument/2006/relationships/customXml" Target="../ink/ink907.xml"/><Relationship Id="rId244" Type="http://schemas.openxmlformats.org/officeDocument/2006/relationships/customXml" Target="../ink/ink928.xml"/><Relationship Id="rId647" Type="http://schemas.openxmlformats.org/officeDocument/2006/relationships/image" Target="../media/image1121.png"/><Relationship Id="rId689" Type="http://schemas.openxmlformats.org/officeDocument/2006/relationships/image" Target="../media/image1142.png"/><Relationship Id="rId39" Type="http://schemas.openxmlformats.org/officeDocument/2006/relationships/image" Target="../media/image818.png"/><Relationship Id="rId286" Type="http://schemas.openxmlformats.org/officeDocument/2006/relationships/customXml" Target="../ink/ink949.xml"/><Relationship Id="rId451" Type="http://schemas.openxmlformats.org/officeDocument/2006/relationships/image" Target="../media/image1023.png"/><Relationship Id="rId493" Type="http://schemas.openxmlformats.org/officeDocument/2006/relationships/image" Target="../media/image1044.png"/><Relationship Id="rId507" Type="http://schemas.openxmlformats.org/officeDocument/2006/relationships/image" Target="../media/image1051.png"/><Relationship Id="rId549" Type="http://schemas.openxmlformats.org/officeDocument/2006/relationships/image" Target="../media/image1072.png"/><Relationship Id="rId50" Type="http://schemas.openxmlformats.org/officeDocument/2006/relationships/customXml" Target="../ink/ink831.xml"/><Relationship Id="rId104" Type="http://schemas.openxmlformats.org/officeDocument/2006/relationships/customXml" Target="../ink/ink858.xml"/><Relationship Id="rId146" Type="http://schemas.openxmlformats.org/officeDocument/2006/relationships/customXml" Target="../ink/ink879.xml"/><Relationship Id="rId188" Type="http://schemas.openxmlformats.org/officeDocument/2006/relationships/customXml" Target="../ink/ink900.xml"/><Relationship Id="rId311" Type="http://schemas.openxmlformats.org/officeDocument/2006/relationships/image" Target="../media/image953.png"/><Relationship Id="rId353" Type="http://schemas.openxmlformats.org/officeDocument/2006/relationships/image" Target="../media/image974.png"/><Relationship Id="rId395" Type="http://schemas.openxmlformats.org/officeDocument/2006/relationships/image" Target="../media/image995.png"/><Relationship Id="rId409" Type="http://schemas.openxmlformats.org/officeDocument/2006/relationships/image" Target="../media/image1002.png"/><Relationship Id="rId560" Type="http://schemas.openxmlformats.org/officeDocument/2006/relationships/customXml" Target="../ink/ink1086.xml"/><Relationship Id="rId92" Type="http://schemas.openxmlformats.org/officeDocument/2006/relationships/customXml" Target="../ink/ink852.xml"/><Relationship Id="rId213" Type="http://schemas.openxmlformats.org/officeDocument/2006/relationships/image" Target="../media/image904.png"/><Relationship Id="rId420" Type="http://schemas.openxmlformats.org/officeDocument/2006/relationships/customXml" Target="../ink/ink1016.xml"/><Relationship Id="rId616" Type="http://schemas.openxmlformats.org/officeDocument/2006/relationships/customXml" Target="../ink/ink1114.xml"/><Relationship Id="rId658" Type="http://schemas.openxmlformats.org/officeDocument/2006/relationships/customXml" Target="../ink/ink1135.xml"/><Relationship Id="rId255" Type="http://schemas.openxmlformats.org/officeDocument/2006/relationships/image" Target="../media/image925.png"/><Relationship Id="rId297" Type="http://schemas.openxmlformats.org/officeDocument/2006/relationships/image" Target="../media/image946.png"/><Relationship Id="rId462" Type="http://schemas.openxmlformats.org/officeDocument/2006/relationships/customXml" Target="../ink/ink1037.xml"/><Relationship Id="rId518" Type="http://schemas.openxmlformats.org/officeDocument/2006/relationships/customXml" Target="../ink/ink1065.xml"/><Relationship Id="rId115" Type="http://schemas.openxmlformats.org/officeDocument/2006/relationships/image" Target="../media/image856.png"/><Relationship Id="rId157" Type="http://schemas.openxmlformats.org/officeDocument/2006/relationships/image" Target="../media/image877.png"/><Relationship Id="rId322" Type="http://schemas.openxmlformats.org/officeDocument/2006/relationships/customXml" Target="../ink/ink967.xml"/><Relationship Id="rId364" Type="http://schemas.openxmlformats.org/officeDocument/2006/relationships/customXml" Target="../ink/ink988.xml"/><Relationship Id="rId61" Type="http://schemas.openxmlformats.org/officeDocument/2006/relationships/image" Target="../media/image829.png"/><Relationship Id="rId199" Type="http://schemas.openxmlformats.org/officeDocument/2006/relationships/image" Target="../media/image898.png"/><Relationship Id="rId571" Type="http://schemas.openxmlformats.org/officeDocument/2006/relationships/image" Target="../media/image1083.png"/><Relationship Id="rId627" Type="http://schemas.openxmlformats.org/officeDocument/2006/relationships/image" Target="../media/image1111.png"/><Relationship Id="rId669" Type="http://schemas.openxmlformats.org/officeDocument/2006/relationships/image" Target="../media/image1132.png"/><Relationship Id="rId19" Type="http://schemas.openxmlformats.org/officeDocument/2006/relationships/image" Target="../media/image808.png"/><Relationship Id="rId224" Type="http://schemas.openxmlformats.org/officeDocument/2006/relationships/customXml" Target="../ink/ink918.xml"/><Relationship Id="rId266" Type="http://schemas.openxmlformats.org/officeDocument/2006/relationships/customXml" Target="../ink/ink939.xml"/><Relationship Id="rId431" Type="http://schemas.openxmlformats.org/officeDocument/2006/relationships/image" Target="../media/image1013.png"/><Relationship Id="rId473" Type="http://schemas.openxmlformats.org/officeDocument/2006/relationships/image" Target="../media/image1034.png"/><Relationship Id="rId529" Type="http://schemas.openxmlformats.org/officeDocument/2006/relationships/image" Target="../media/image1062.png"/><Relationship Id="rId680" Type="http://schemas.openxmlformats.org/officeDocument/2006/relationships/customXml" Target="../ink/ink1146.xml"/><Relationship Id="rId30" Type="http://schemas.openxmlformats.org/officeDocument/2006/relationships/customXml" Target="../ink/ink821.xml"/><Relationship Id="rId126" Type="http://schemas.openxmlformats.org/officeDocument/2006/relationships/customXml" Target="../ink/ink869.xml"/><Relationship Id="rId168" Type="http://schemas.openxmlformats.org/officeDocument/2006/relationships/customXml" Target="../ink/ink890.xml"/><Relationship Id="rId333" Type="http://schemas.openxmlformats.org/officeDocument/2006/relationships/image" Target="../media/image964.png"/><Relationship Id="rId540" Type="http://schemas.openxmlformats.org/officeDocument/2006/relationships/customXml" Target="../ink/ink1076.xml"/><Relationship Id="rId72" Type="http://schemas.openxmlformats.org/officeDocument/2006/relationships/customXml" Target="../ink/ink842.xml"/><Relationship Id="rId375" Type="http://schemas.openxmlformats.org/officeDocument/2006/relationships/image" Target="../media/image985.png"/><Relationship Id="rId582" Type="http://schemas.openxmlformats.org/officeDocument/2006/relationships/customXml" Target="../ink/ink1097.xml"/><Relationship Id="rId638" Type="http://schemas.openxmlformats.org/officeDocument/2006/relationships/customXml" Target="../ink/ink1125.xml"/><Relationship Id="rId3" Type="http://schemas.openxmlformats.org/officeDocument/2006/relationships/image" Target="../media/image800.png"/><Relationship Id="rId235" Type="http://schemas.openxmlformats.org/officeDocument/2006/relationships/image" Target="../media/image915.png"/><Relationship Id="rId277" Type="http://schemas.openxmlformats.org/officeDocument/2006/relationships/image" Target="../media/image936.png"/><Relationship Id="rId400" Type="http://schemas.openxmlformats.org/officeDocument/2006/relationships/customXml" Target="../ink/ink1006.xml"/><Relationship Id="rId442" Type="http://schemas.openxmlformats.org/officeDocument/2006/relationships/customXml" Target="../ink/ink1027.xml"/><Relationship Id="rId484" Type="http://schemas.openxmlformats.org/officeDocument/2006/relationships/customXml" Target="../ink/ink1048.xml"/><Relationship Id="rId137" Type="http://schemas.openxmlformats.org/officeDocument/2006/relationships/image" Target="../media/image867.png"/><Relationship Id="rId302" Type="http://schemas.openxmlformats.org/officeDocument/2006/relationships/customXml" Target="../ink/ink957.xml"/><Relationship Id="rId344" Type="http://schemas.openxmlformats.org/officeDocument/2006/relationships/customXml" Target="../ink/ink978.xml"/><Relationship Id="rId41" Type="http://schemas.openxmlformats.org/officeDocument/2006/relationships/image" Target="../media/image819.png"/><Relationship Id="rId83" Type="http://schemas.openxmlformats.org/officeDocument/2006/relationships/image" Target="../media/image840.png"/><Relationship Id="rId179" Type="http://schemas.openxmlformats.org/officeDocument/2006/relationships/image" Target="../media/image888.png"/><Relationship Id="rId386" Type="http://schemas.openxmlformats.org/officeDocument/2006/relationships/customXml" Target="../ink/ink999.xml"/><Relationship Id="rId551" Type="http://schemas.openxmlformats.org/officeDocument/2006/relationships/image" Target="../media/image1073.png"/><Relationship Id="rId593" Type="http://schemas.openxmlformats.org/officeDocument/2006/relationships/image" Target="../media/image1094.png"/><Relationship Id="rId607" Type="http://schemas.openxmlformats.org/officeDocument/2006/relationships/image" Target="../media/image1101.png"/><Relationship Id="rId649" Type="http://schemas.openxmlformats.org/officeDocument/2006/relationships/image" Target="../media/image1122.png"/><Relationship Id="rId190" Type="http://schemas.openxmlformats.org/officeDocument/2006/relationships/customXml" Target="../ink/ink901.xml"/><Relationship Id="rId204" Type="http://schemas.openxmlformats.org/officeDocument/2006/relationships/customXml" Target="../ink/ink908.xml"/><Relationship Id="rId246" Type="http://schemas.openxmlformats.org/officeDocument/2006/relationships/customXml" Target="../ink/ink929.xml"/><Relationship Id="rId288" Type="http://schemas.openxmlformats.org/officeDocument/2006/relationships/customXml" Target="../ink/ink950.xml"/><Relationship Id="rId411" Type="http://schemas.openxmlformats.org/officeDocument/2006/relationships/image" Target="../media/image1003.png"/><Relationship Id="rId453" Type="http://schemas.openxmlformats.org/officeDocument/2006/relationships/image" Target="../media/image1024.png"/><Relationship Id="rId509" Type="http://schemas.openxmlformats.org/officeDocument/2006/relationships/image" Target="../media/image1052.png"/><Relationship Id="rId660" Type="http://schemas.openxmlformats.org/officeDocument/2006/relationships/customXml" Target="../ink/ink1136.xml"/><Relationship Id="rId106" Type="http://schemas.openxmlformats.org/officeDocument/2006/relationships/customXml" Target="../ink/ink859.xml"/><Relationship Id="rId313" Type="http://schemas.openxmlformats.org/officeDocument/2006/relationships/image" Target="../media/image954.png"/><Relationship Id="rId495" Type="http://schemas.openxmlformats.org/officeDocument/2006/relationships/image" Target="../media/image1045.png"/><Relationship Id="rId10" Type="http://schemas.openxmlformats.org/officeDocument/2006/relationships/customXml" Target="../ink/ink811.xml"/><Relationship Id="rId52" Type="http://schemas.openxmlformats.org/officeDocument/2006/relationships/customXml" Target="../ink/ink832.xml"/><Relationship Id="rId94" Type="http://schemas.openxmlformats.org/officeDocument/2006/relationships/customXml" Target="../ink/ink853.xml"/><Relationship Id="rId148" Type="http://schemas.openxmlformats.org/officeDocument/2006/relationships/customXml" Target="../ink/ink880.xml"/><Relationship Id="rId355" Type="http://schemas.openxmlformats.org/officeDocument/2006/relationships/image" Target="../media/image975.png"/><Relationship Id="rId397" Type="http://schemas.openxmlformats.org/officeDocument/2006/relationships/image" Target="../media/image996.png"/><Relationship Id="rId520" Type="http://schemas.openxmlformats.org/officeDocument/2006/relationships/customXml" Target="../ink/ink1066.xml"/><Relationship Id="rId562" Type="http://schemas.openxmlformats.org/officeDocument/2006/relationships/customXml" Target="../ink/ink1087.xml"/><Relationship Id="rId618" Type="http://schemas.openxmlformats.org/officeDocument/2006/relationships/customXml" Target="../ink/ink1115.xml"/><Relationship Id="rId215" Type="http://schemas.openxmlformats.org/officeDocument/2006/relationships/image" Target="../media/image905.png"/><Relationship Id="rId257" Type="http://schemas.openxmlformats.org/officeDocument/2006/relationships/image" Target="../media/image926.png"/><Relationship Id="rId422" Type="http://schemas.openxmlformats.org/officeDocument/2006/relationships/customXml" Target="../ink/ink1017.xml"/><Relationship Id="rId464" Type="http://schemas.openxmlformats.org/officeDocument/2006/relationships/customXml" Target="../ink/ink1038.xml"/><Relationship Id="rId299" Type="http://schemas.openxmlformats.org/officeDocument/2006/relationships/image" Target="../media/image947.png"/><Relationship Id="rId63" Type="http://schemas.openxmlformats.org/officeDocument/2006/relationships/image" Target="../media/image830.png"/><Relationship Id="rId159" Type="http://schemas.openxmlformats.org/officeDocument/2006/relationships/image" Target="../media/image878.png"/><Relationship Id="rId366" Type="http://schemas.openxmlformats.org/officeDocument/2006/relationships/customXml" Target="../ink/ink989.xml"/><Relationship Id="rId573" Type="http://schemas.openxmlformats.org/officeDocument/2006/relationships/image" Target="../media/image1084.png"/><Relationship Id="rId226" Type="http://schemas.openxmlformats.org/officeDocument/2006/relationships/customXml" Target="../ink/ink919.xml"/><Relationship Id="rId433" Type="http://schemas.openxmlformats.org/officeDocument/2006/relationships/image" Target="../media/image1014.png"/><Relationship Id="rId640" Type="http://schemas.openxmlformats.org/officeDocument/2006/relationships/customXml" Target="../ink/ink1126.xml"/><Relationship Id="rId74" Type="http://schemas.openxmlformats.org/officeDocument/2006/relationships/customXml" Target="../ink/ink843.xml"/><Relationship Id="rId377" Type="http://schemas.openxmlformats.org/officeDocument/2006/relationships/image" Target="../media/image986.png"/><Relationship Id="rId500" Type="http://schemas.openxmlformats.org/officeDocument/2006/relationships/customXml" Target="../ink/ink1056.xml"/><Relationship Id="rId584" Type="http://schemas.openxmlformats.org/officeDocument/2006/relationships/customXml" Target="../ink/ink1098.xml"/><Relationship Id="rId5" Type="http://schemas.openxmlformats.org/officeDocument/2006/relationships/image" Target="../media/image801.png"/><Relationship Id="rId237" Type="http://schemas.openxmlformats.org/officeDocument/2006/relationships/image" Target="../media/image916.png"/><Relationship Id="rId444" Type="http://schemas.openxmlformats.org/officeDocument/2006/relationships/customXml" Target="../ink/ink1028.xml"/><Relationship Id="rId651" Type="http://schemas.openxmlformats.org/officeDocument/2006/relationships/image" Target="../media/image1123.png"/><Relationship Id="rId290" Type="http://schemas.openxmlformats.org/officeDocument/2006/relationships/customXml" Target="../ink/ink951.xml"/><Relationship Id="rId304" Type="http://schemas.openxmlformats.org/officeDocument/2006/relationships/customXml" Target="../ink/ink958.xml"/><Relationship Id="rId388" Type="http://schemas.openxmlformats.org/officeDocument/2006/relationships/customXml" Target="../ink/ink1000.xml"/><Relationship Id="rId511" Type="http://schemas.openxmlformats.org/officeDocument/2006/relationships/image" Target="../media/image1053.png"/><Relationship Id="rId609" Type="http://schemas.openxmlformats.org/officeDocument/2006/relationships/image" Target="../media/image1102.png"/><Relationship Id="rId85" Type="http://schemas.openxmlformats.org/officeDocument/2006/relationships/image" Target="../media/image841.png"/><Relationship Id="rId150" Type="http://schemas.openxmlformats.org/officeDocument/2006/relationships/customXml" Target="../ink/ink881.xml"/><Relationship Id="rId595" Type="http://schemas.openxmlformats.org/officeDocument/2006/relationships/image" Target="../media/image1095.png"/><Relationship Id="rId248" Type="http://schemas.openxmlformats.org/officeDocument/2006/relationships/customXml" Target="../ink/ink930.xml"/><Relationship Id="rId455" Type="http://schemas.openxmlformats.org/officeDocument/2006/relationships/image" Target="../media/image1025.png"/><Relationship Id="rId662" Type="http://schemas.openxmlformats.org/officeDocument/2006/relationships/customXml" Target="../ink/ink1137.xml"/><Relationship Id="rId12" Type="http://schemas.openxmlformats.org/officeDocument/2006/relationships/customXml" Target="../ink/ink812.xml"/><Relationship Id="rId108" Type="http://schemas.openxmlformats.org/officeDocument/2006/relationships/customXml" Target="../ink/ink860.xml"/><Relationship Id="rId315" Type="http://schemas.openxmlformats.org/officeDocument/2006/relationships/image" Target="../media/image955.png"/><Relationship Id="rId522" Type="http://schemas.openxmlformats.org/officeDocument/2006/relationships/customXml" Target="../ink/ink1067.xml"/><Relationship Id="rId96" Type="http://schemas.openxmlformats.org/officeDocument/2006/relationships/customXml" Target="../ink/ink854.xml"/><Relationship Id="rId161" Type="http://schemas.openxmlformats.org/officeDocument/2006/relationships/image" Target="../media/image879.png"/><Relationship Id="rId399" Type="http://schemas.openxmlformats.org/officeDocument/2006/relationships/image" Target="../media/image997.png"/><Relationship Id="rId259" Type="http://schemas.openxmlformats.org/officeDocument/2006/relationships/image" Target="../media/image927.png"/><Relationship Id="rId466" Type="http://schemas.openxmlformats.org/officeDocument/2006/relationships/customXml" Target="../ink/ink1039.xml"/><Relationship Id="rId673" Type="http://schemas.openxmlformats.org/officeDocument/2006/relationships/image" Target="../media/image1134.png"/><Relationship Id="rId23" Type="http://schemas.openxmlformats.org/officeDocument/2006/relationships/image" Target="../media/image810.png"/><Relationship Id="rId119" Type="http://schemas.openxmlformats.org/officeDocument/2006/relationships/image" Target="../media/image858.png"/><Relationship Id="rId326" Type="http://schemas.openxmlformats.org/officeDocument/2006/relationships/customXml" Target="../ink/ink969.xml"/><Relationship Id="rId533" Type="http://schemas.openxmlformats.org/officeDocument/2006/relationships/image" Target="../media/image1064.png"/><Relationship Id="rId172" Type="http://schemas.openxmlformats.org/officeDocument/2006/relationships/customXml" Target="../ink/ink892.xml"/><Relationship Id="rId477" Type="http://schemas.openxmlformats.org/officeDocument/2006/relationships/image" Target="../media/image1036.png"/><Relationship Id="rId600" Type="http://schemas.openxmlformats.org/officeDocument/2006/relationships/customXml" Target="../ink/ink1106.xml"/><Relationship Id="rId684" Type="http://schemas.openxmlformats.org/officeDocument/2006/relationships/customXml" Target="../ink/ink1148.xml"/><Relationship Id="rId337" Type="http://schemas.openxmlformats.org/officeDocument/2006/relationships/image" Target="../media/image966.png"/><Relationship Id="rId34" Type="http://schemas.openxmlformats.org/officeDocument/2006/relationships/customXml" Target="../ink/ink823.xml"/><Relationship Id="rId544" Type="http://schemas.openxmlformats.org/officeDocument/2006/relationships/customXml" Target="../ink/ink1078.xml"/><Relationship Id="rId183" Type="http://schemas.openxmlformats.org/officeDocument/2006/relationships/image" Target="../media/image890.png"/><Relationship Id="rId390" Type="http://schemas.openxmlformats.org/officeDocument/2006/relationships/customXml" Target="../ink/ink1001.xml"/><Relationship Id="rId404" Type="http://schemas.openxmlformats.org/officeDocument/2006/relationships/customXml" Target="../ink/ink1008.xml"/><Relationship Id="rId611" Type="http://schemas.openxmlformats.org/officeDocument/2006/relationships/image" Target="../media/image1103.png"/><Relationship Id="rId250" Type="http://schemas.openxmlformats.org/officeDocument/2006/relationships/customXml" Target="../ink/ink931.xml"/><Relationship Id="rId488" Type="http://schemas.openxmlformats.org/officeDocument/2006/relationships/customXml" Target="../ink/ink1050.xml"/><Relationship Id="rId45" Type="http://schemas.openxmlformats.org/officeDocument/2006/relationships/image" Target="../media/image821.png"/><Relationship Id="rId110" Type="http://schemas.openxmlformats.org/officeDocument/2006/relationships/customXml" Target="../ink/ink861.xml"/><Relationship Id="rId348" Type="http://schemas.openxmlformats.org/officeDocument/2006/relationships/customXml" Target="../ink/ink980.xml"/><Relationship Id="rId555" Type="http://schemas.openxmlformats.org/officeDocument/2006/relationships/image" Target="../media/image1075.png"/><Relationship Id="rId194" Type="http://schemas.openxmlformats.org/officeDocument/2006/relationships/customXml" Target="../ink/ink903.xml"/><Relationship Id="rId208" Type="http://schemas.openxmlformats.org/officeDocument/2006/relationships/customXml" Target="../ink/ink910.xml"/><Relationship Id="rId415" Type="http://schemas.openxmlformats.org/officeDocument/2006/relationships/image" Target="../media/image1005.png"/><Relationship Id="rId622" Type="http://schemas.openxmlformats.org/officeDocument/2006/relationships/customXml" Target="../ink/ink1117.xml"/><Relationship Id="rId261" Type="http://schemas.openxmlformats.org/officeDocument/2006/relationships/image" Target="../media/image928.png"/><Relationship Id="rId499" Type="http://schemas.openxmlformats.org/officeDocument/2006/relationships/image" Target="../media/image1047.png"/><Relationship Id="rId56" Type="http://schemas.openxmlformats.org/officeDocument/2006/relationships/customXml" Target="../ink/ink834.xml"/><Relationship Id="rId359" Type="http://schemas.openxmlformats.org/officeDocument/2006/relationships/image" Target="../media/image977.png"/><Relationship Id="rId566" Type="http://schemas.openxmlformats.org/officeDocument/2006/relationships/customXml" Target="../ink/ink1089.xml"/><Relationship Id="rId121" Type="http://schemas.openxmlformats.org/officeDocument/2006/relationships/image" Target="../media/image859.png"/><Relationship Id="rId219" Type="http://schemas.openxmlformats.org/officeDocument/2006/relationships/image" Target="../media/image907.png"/><Relationship Id="rId426" Type="http://schemas.openxmlformats.org/officeDocument/2006/relationships/customXml" Target="../ink/ink1019.xml"/><Relationship Id="rId633" Type="http://schemas.openxmlformats.org/officeDocument/2006/relationships/image" Target="../media/image1114.png"/><Relationship Id="rId67" Type="http://schemas.openxmlformats.org/officeDocument/2006/relationships/image" Target="../media/image832.png"/><Relationship Id="rId272" Type="http://schemas.openxmlformats.org/officeDocument/2006/relationships/customXml" Target="../ink/ink942.xml"/><Relationship Id="rId577" Type="http://schemas.openxmlformats.org/officeDocument/2006/relationships/image" Target="../media/image1086.png"/><Relationship Id="rId132" Type="http://schemas.openxmlformats.org/officeDocument/2006/relationships/customXml" Target="../ink/ink872.xml"/><Relationship Id="rId437" Type="http://schemas.openxmlformats.org/officeDocument/2006/relationships/image" Target="../media/image1016.png"/><Relationship Id="rId644" Type="http://schemas.openxmlformats.org/officeDocument/2006/relationships/customXml" Target="../ink/ink1128.xml"/><Relationship Id="rId283" Type="http://schemas.openxmlformats.org/officeDocument/2006/relationships/image" Target="../media/image939.png"/><Relationship Id="rId490" Type="http://schemas.openxmlformats.org/officeDocument/2006/relationships/customXml" Target="../ink/ink1051.xml"/><Relationship Id="rId504" Type="http://schemas.openxmlformats.org/officeDocument/2006/relationships/customXml" Target="../ink/ink1058.xml"/><Relationship Id="rId78" Type="http://schemas.openxmlformats.org/officeDocument/2006/relationships/customXml" Target="../ink/ink845.xml"/><Relationship Id="rId143" Type="http://schemas.openxmlformats.org/officeDocument/2006/relationships/image" Target="../media/image870.png"/><Relationship Id="rId350" Type="http://schemas.openxmlformats.org/officeDocument/2006/relationships/customXml" Target="../ink/ink981.xml"/><Relationship Id="rId588" Type="http://schemas.openxmlformats.org/officeDocument/2006/relationships/customXml" Target="../ink/ink1100.xml"/><Relationship Id="rId9" Type="http://schemas.openxmlformats.org/officeDocument/2006/relationships/image" Target="../media/image803.png"/><Relationship Id="rId210" Type="http://schemas.openxmlformats.org/officeDocument/2006/relationships/customXml" Target="../ink/ink911.xml"/><Relationship Id="rId448" Type="http://schemas.openxmlformats.org/officeDocument/2006/relationships/customXml" Target="../ink/ink1030.xml"/><Relationship Id="rId655" Type="http://schemas.openxmlformats.org/officeDocument/2006/relationships/image" Target="../media/image1125.png"/><Relationship Id="rId294" Type="http://schemas.openxmlformats.org/officeDocument/2006/relationships/customXml" Target="../ink/ink953.xml"/><Relationship Id="rId308" Type="http://schemas.openxmlformats.org/officeDocument/2006/relationships/customXml" Target="../ink/ink960.xml"/><Relationship Id="rId515" Type="http://schemas.openxmlformats.org/officeDocument/2006/relationships/image" Target="../media/image1055.png"/><Relationship Id="rId89" Type="http://schemas.openxmlformats.org/officeDocument/2006/relationships/image" Target="../media/image843.png"/><Relationship Id="rId154" Type="http://schemas.openxmlformats.org/officeDocument/2006/relationships/customXml" Target="../ink/ink883.xml"/><Relationship Id="rId361" Type="http://schemas.openxmlformats.org/officeDocument/2006/relationships/image" Target="../media/image978.png"/><Relationship Id="rId599" Type="http://schemas.openxmlformats.org/officeDocument/2006/relationships/image" Target="../media/image1097.png"/><Relationship Id="rId459" Type="http://schemas.openxmlformats.org/officeDocument/2006/relationships/image" Target="../media/image1027.png"/><Relationship Id="rId666" Type="http://schemas.openxmlformats.org/officeDocument/2006/relationships/customXml" Target="../ink/ink1139.xml"/><Relationship Id="rId16" Type="http://schemas.openxmlformats.org/officeDocument/2006/relationships/customXml" Target="../ink/ink814.xml"/><Relationship Id="rId221" Type="http://schemas.openxmlformats.org/officeDocument/2006/relationships/image" Target="../media/image908.png"/><Relationship Id="rId319" Type="http://schemas.openxmlformats.org/officeDocument/2006/relationships/image" Target="../media/image957.png"/><Relationship Id="rId526" Type="http://schemas.openxmlformats.org/officeDocument/2006/relationships/customXml" Target="../ink/ink1069.xml"/><Relationship Id="rId165" Type="http://schemas.openxmlformats.org/officeDocument/2006/relationships/image" Target="../media/image881.png"/><Relationship Id="rId372" Type="http://schemas.openxmlformats.org/officeDocument/2006/relationships/customXml" Target="../ink/ink992.xml"/><Relationship Id="rId677" Type="http://schemas.openxmlformats.org/officeDocument/2006/relationships/image" Target="../media/image1136.png"/><Relationship Id="rId232" Type="http://schemas.openxmlformats.org/officeDocument/2006/relationships/customXml" Target="../ink/ink922.xml"/><Relationship Id="rId27" Type="http://schemas.openxmlformats.org/officeDocument/2006/relationships/image" Target="../media/image812.png"/><Relationship Id="rId537" Type="http://schemas.openxmlformats.org/officeDocument/2006/relationships/image" Target="../media/image1066.png"/><Relationship Id="rId80" Type="http://schemas.openxmlformats.org/officeDocument/2006/relationships/customXml" Target="../ink/ink846.xml"/><Relationship Id="rId176" Type="http://schemas.openxmlformats.org/officeDocument/2006/relationships/customXml" Target="../ink/ink894.xml"/><Relationship Id="rId383" Type="http://schemas.openxmlformats.org/officeDocument/2006/relationships/image" Target="../media/image989.png"/><Relationship Id="rId590" Type="http://schemas.openxmlformats.org/officeDocument/2006/relationships/customXml" Target="../ink/ink1101.xml"/><Relationship Id="rId604" Type="http://schemas.openxmlformats.org/officeDocument/2006/relationships/customXml" Target="../ink/ink1108.xml"/><Relationship Id="rId243" Type="http://schemas.openxmlformats.org/officeDocument/2006/relationships/image" Target="../media/image919.png"/><Relationship Id="rId450" Type="http://schemas.openxmlformats.org/officeDocument/2006/relationships/customXml" Target="../ink/ink1031.xml"/><Relationship Id="rId688" Type="http://schemas.openxmlformats.org/officeDocument/2006/relationships/customXml" Target="../ink/ink1150.xml"/><Relationship Id="rId38" Type="http://schemas.openxmlformats.org/officeDocument/2006/relationships/customXml" Target="../ink/ink825.xml"/><Relationship Id="rId103" Type="http://schemas.openxmlformats.org/officeDocument/2006/relationships/image" Target="../media/image850.png"/><Relationship Id="rId310" Type="http://schemas.openxmlformats.org/officeDocument/2006/relationships/customXml" Target="../ink/ink961.xml"/><Relationship Id="rId548" Type="http://schemas.openxmlformats.org/officeDocument/2006/relationships/customXml" Target="../ink/ink1080.xml"/><Relationship Id="rId91" Type="http://schemas.openxmlformats.org/officeDocument/2006/relationships/image" Target="../media/image844.png"/><Relationship Id="rId187" Type="http://schemas.openxmlformats.org/officeDocument/2006/relationships/image" Target="../media/image892.png"/><Relationship Id="rId394" Type="http://schemas.openxmlformats.org/officeDocument/2006/relationships/customXml" Target="../ink/ink1003.xml"/><Relationship Id="rId408" Type="http://schemas.openxmlformats.org/officeDocument/2006/relationships/customXml" Target="../ink/ink1010.xml"/><Relationship Id="rId615" Type="http://schemas.openxmlformats.org/officeDocument/2006/relationships/image" Target="../media/image1105.png"/><Relationship Id="rId254" Type="http://schemas.openxmlformats.org/officeDocument/2006/relationships/customXml" Target="../ink/ink933.xml"/></Relationships>
</file>

<file path=ppt/slides/_rels/slide14.xml.rels><?xml version="1.0" encoding="UTF-8" standalone="yes"?>
<Relationships xmlns="http://schemas.openxmlformats.org/package/2006/relationships"><Relationship Id="rId117" Type="http://schemas.openxmlformats.org/officeDocument/2006/relationships/image" Target="../media/image1199.png"/><Relationship Id="rId671" Type="http://schemas.openxmlformats.org/officeDocument/2006/relationships/image" Target="../media/image1475.png"/><Relationship Id="rId769" Type="http://schemas.openxmlformats.org/officeDocument/2006/relationships/image" Target="../media/image1524.png"/><Relationship Id="rId21" Type="http://schemas.openxmlformats.org/officeDocument/2006/relationships/image" Target="../media/image1152.png"/><Relationship Id="rId324" Type="http://schemas.openxmlformats.org/officeDocument/2006/relationships/customXml" Target="../ink/ink1312.xml"/><Relationship Id="rId531" Type="http://schemas.openxmlformats.org/officeDocument/2006/relationships/image" Target="../media/image1405.png"/><Relationship Id="rId629" Type="http://schemas.openxmlformats.org/officeDocument/2006/relationships/image" Target="../media/image1454.png"/><Relationship Id="rId170" Type="http://schemas.openxmlformats.org/officeDocument/2006/relationships/customXml" Target="../ink/ink1235.xml"/><Relationship Id="rId836" Type="http://schemas.openxmlformats.org/officeDocument/2006/relationships/customXml" Target="../ink/ink1568.xml"/><Relationship Id="rId268" Type="http://schemas.openxmlformats.org/officeDocument/2006/relationships/customXml" Target="../ink/ink1284.xml"/><Relationship Id="rId475" Type="http://schemas.openxmlformats.org/officeDocument/2006/relationships/image" Target="../media/image1377.png"/><Relationship Id="rId682" Type="http://schemas.openxmlformats.org/officeDocument/2006/relationships/customXml" Target="../ink/ink1491.xml"/><Relationship Id="rId32" Type="http://schemas.openxmlformats.org/officeDocument/2006/relationships/customXml" Target="../ink/ink1166.xml"/><Relationship Id="rId128" Type="http://schemas.openxmlformats.org/officeDocument/2006/relationships/customXml" Target="../ink/ink1214.xml"/><Relationship Id="rId335" Type="http://schemas.openxmlformats.org/officeDocument/2006/relationships/image" Target="../media/image1307.png"/><Relationship Id="rId542" Type="http://schemas.openxmlformats.org/officeDocument/2006/relationships/customXml" Target="../ink/ink1421.xml"/><Relationship Id="rId181" Type="http://schemas.openxmlformats.org/officeDocument/2006/relationships/image" Target="../media/image1231.png"/><Relationship Id="rId402" Type="http://schemas.openxmlformats.org/officeDocument/2006/relationships/customXml" Target="../ink/ink1351.xml"/><Relationship Id="rId847" Type="http://schemas.openxmlformats.org/officeDocument/2006/relationships/image" Target="../media/image1563.png"/><Relationship Id="rId279" Type="http://schemas.openxmlformats.org/officeDocument/2006/relationships/image" Target="../media/image1279.png"/><Relationship Id="rId486" Type="http://schemas.openxmlformats.org/officeDocument/2006/relationships/customXml" Target="../ink/ink1393.xml"/><Relationship Id="rId693" Type="http://schemas.openxmlformats.org/officeDocument/2006/relationships/image" Target="../media/image1486.png"/><Relationship Id="rId707" Type="http://schemas.openxmlformats.org/officeDocument/2006/relationships/image" Target="../media/image1493.png"/><Relationship Id="rId43" Type="http://schemas.openxmlformats.org/officeDocument/2006/relationships/image" Target="../media/image1163.png"/><Relationship Id="rId139" Type="http://schemas.openxmlformats.org/officeDocument/2006/relationships/image" Target="../media/image1210.png"/><Relationship Id="rId346" Type="http://schemas.openxmlformats.org/officeDocument/2006/relationships/customXml" Target="../ink/ink1323.xml"/><Relationship Id="rId553" Type="http://schemas.openxmlformats.org/officeDocument/2006/relationships/image" Target="../media/image1416.png"/><Relationship Id="rId760" Type="http://schemas.openxmlformats.org/officeDocument/2006/relationships/customXml" Target="../ink/ink1530.xml"/><Relationship Id="rId192" Type="http://schemas.openxmlformats.org/officeDocument/2006/relationships/customXml" Target="../ink/ink1246.xml"/><Relationship Id="rId206" Type="http://schemas.openxmlformats.org/officeDocument/2006/relationships/customXml" Target="../ink/ink1253.xml"/><Relationship Id="rId413" Type="http://schemas.openxmlformats.org/officeDocument/2006/relationships/image" Target="../media/image1346.png"/><Relationship Id="rId858" Type="http://schemas.openxmlformats.org/officeDocument/2006/relationships/customXml" Target="../ink/ink1579.xml"/><Relationship Id="rId497" Type="http://schemas.openxmlformats.org/officeDocument/2006/relationships/image" Target="../media/image1388.png"/><Relationship Id="rId620" Type="http://schemas.openxmlformats.org/officeDocument/2006/relationships/customXml" Target="../ink/ink1460.xml"/><Relationship Id="rId718" Type="http://schemas.openxmlformats.org/officeDocument/2006/relationships/customXml" Target="../ink/ink1509.xml"/><Relationship Id="rId357" Type="http://schemas.openxmlformats.org/officeDocument/2006/relationships/image" Target="../media/image1318.png"/><Relationship Id="rId54" Type="http://schemas.openxmlformats.org/officeDocument/2006/relationships/customXml" Target="../ink/ink1177.xml"/><Relationship Id="rId217" Type="http://schemas.openxmlformats.org/officeDocument/2006/relationships/image" Target="../media/image1249.png"/><Relationship Id="rId564" Type="http://schemas.openxmlformats.org/officeDocument/2006/relationships/customXml" Target="../ink/ink1432.xml"/><Relationship Id="rId771" Type="http://schemas.openxmlformats.org/officeDocument/2006/relationships/image" Target="../media/image1525.png"/><Relationship Id="rId869" Type="http://schemas.openxmlformats.org/officeDocument/2006/relationships/image" Target="../media/image1574.png"/><Relationship Id="rId424" Type="http://schemas.openxmlformats.org/officeDocument/2006/relationships/customXml" Target="../ink/ink1362.xml"/><Relationship Id="rId631" Type="http://schemas.openxmlformats.org/officeDocument/2006/relationships/image" Target="../media/image1455.png"/><Relationship Id="rId729" Type="http://schemas.openxmlformats.org/officeDocument/2006/relationships/image" Target="../media/image1504.png"/><Relationship Id="rId270" Type="http://schemas.openxmlformats.org/officeDocument/2006/relationships/customXml" Target="../ink/ink1285.xml"/><Relationship Id="rId65" Type="http://schemas.openxmlformats.org/officeDocument/2006/relationships/image" Target="../media/image1173.png"/><Relationship Id="rId130" Type="http://schemas.openxmlformats.org/officeDocument/2006/relationships/customXml" Target="../ink/ink1215.xml"/><Relationship Id="rId368" Type="http://schemas.openxmlformats.org/officeDocument/2006/relationships/customXml" Target="../ink/ink1334.xml"/><Relationship Id="rId575" Type="http://schemas.openxmlformats.org/officeDocument/2006/relationships/image" Target="../media/image1427.png"/><Relationship Id="rId782" Type="http://schemas.openxmlformats.org/officeDocument/2006/relationships/customXml" Target="../ink/ink1541.xml"/><Relationship Id="rId228" Type="http://schemas.openxmlformats.org/officeDocument/2006/relationships/customXml" Target="../ink/ink1264.xml"/><Relationship Id="rId435" Type="http://schemas.openxmlformats.org/officeDocument/2006/relationships/image" Target="../media/image1357.png"/><Relationship Id="rId642" Type="http://schemas.openxmlformats.org/officeDocument/2006/relationships/customXml" Target="../ink/ink1471.xml"/><Relationship Id="rId281" Type="http://schemas.openxmlformats.org/officeDocument/2006/relationships/image" Target="../media/image1280.png"/><Relationship Id="rId502" Type="http://schemas.openxmlformats.org/officeDocument/2006/relationships/customXml" Target="../ink/ink1401.xml"/><Relationship Id="rId76" Type="http://schemas.openxmlformats.org/officeDocument/2006/relationships/customXml" Target="../ink/ink1188.xml"/><Relationship Id="rId141" Type="http://schemas.openxmlformats.org/officeDocument/2006/relationships/image" Target="../media/image1211.png"/><Relationship Id="rId379" Type="http://schemas.openxmlformats.org/officeDocument/2006/relationships/image" Target="../media/image1329.png"/><Relationship Id="rId586" Type="http://schemas.openxmlformats.org/officeDocument/2006/relationships/customXml" Target="../ink/ink1443.xml"/><Relationship Id="rId793" Type="http://schemas.openxmlformats.org/officeDocument/2006/relationships/image" Target="../media/image1536.png"/><Relationship Id="rId807" Type="http://schemas.openxmlformats.org/officeDocument/2006/relationships/image" Target="../media/image1543.png"/><Relationship Id="rId7" Type="http://schemas.openxmlformats.org/officeDocument/2006/relationships/image" Target="../media/image1145.png"/><Relationship Id="rId239" Type="http://schemas.openxmlformats.org/officeDocument/2006/relationships/image" Target="../media/image1260.png"/><Relationship Id="rId446" Type="http://schemas.openxmlformats.org/officeDocument/2006/relationships/customXml" Target="../ink/ink1373.xml"/><Relationship Id="rId653" Type="http://schemas.openxmlformats.org/officeDocument/2006/relationships/image" Target="../media/image1466.png"/><Relationship Id="rId292" Type="http://schemas.openxmlformats.org/officeDocument/2006/relationships/customXml" Target="../ink/ink1296.xml"/><Relationship Id="rId306" Type="http://schemas.openxmlformats.org/officeDocument/2006/relationships/customXml" Target="../ink/ink1303.xml"/><Relationship Id="rId860" Type="http://schemas.openxmlformats.org/officeDocument/2006/relationships/customXml" Target="../ink/ink1580.xml"/><Relationship Id="rId87" Type="http://schemas.openxmlformats.org/officeDocument/2006/relationships/image" Target="../media/image1184.png"/><Relationship Id="rId513" Type="http://schemas.openxmlformats.org/officeDocument/2006/relationships/image" Target="../media/image1396.png"/><Relationship Id="rId597" Type="http://schemas.openxmlformats.org/officeDocument/2006/relationships/image" Target="../media/image1438.png"/><Relationship Id="rId720" Type="http://schemas.openxmlformats.org/officeDocument/2006/relationships/customXml" Target="../ink/ink1510.xml"/><Relationship Id="rId818" Type="http://schemas.openxmlformats.org/officeDocument/2006/relationships/customXml" Target="../ink/ink1559.xml"/><Relationship Id="rId152" Type="http://schemas.openxmlformats.org/officeDocument/2006/relationships/customXml" Target="../ink/ink1226.xml"/><Relationship Id="rId457" Type="http://schemas.openxmlformats.org/officeDocument/2006/relationships/image" Target="../media/image1368.png"/><Relationship Id="rId664" Type="http://schemas.openxmlformats.org/officeDocument/2006/relationships/customXml" Target="../ink/ink1482.xml"/><Relationship Id="rId871" Type="http://schemas.openxmlformats.org/officeDocument/2006/relationships/image" Target="../media/image1575.png"/><Relationship Id="rId14" Type="http://schemas.openxmlformats.org/officeDocument/2006/relationships/customXml" Target="../ink/ink1157.xml"/><Relationship Id="rId317" Type="http://schemas.openxmlformats.org/officeDocument/2006/relationships/image" Target="../media/image1298.png"/><Relationship Id="rId524" Type="http://schemas.openxmlformats.org/officeDocument/2006/relationships/customXml" Target="../ink/ink1412.xml"/><Relationship Id="rId731" Type="http://schemas.openxmlformats.org/officeDocument/2006/relationships/image" Target="../media/image1505.png"/><Relationship Id="rId98" Type="http://schemas.openxmlformats.org/officeDocument/2006/relationships/customXml" Target="../ink/ink1199.xml"/><Relationship Id="rId163" Type="http://schemas.openxmlformats.org/officeDocument/2006/relationships/image" Target="../media/image1222.png"/><Relationship Id="rId370" Type="http://schemas.openxmlformats.org/officeDocument/2006/relationships/customXml" Target="../ink/ink1335.xml"/><Relationship Id="rId829" Type="http://schemas.openxmlformats.org/officeDocument/2006/relationships/image" Target="../media/image1554.png"/><Relationship Id="rId230" Type="http://schemas.openxmlformats.org/officeDocument/2006/relationships/customXml" Target="../ink/ink1265.xml"/><Relationship Id="rId468" Type="http://schemas.openxmlformats.org/officeDocument/2006/relationships/customXml" Target="../ink/ink1384.xml"/><Relationship Id="rId675" Type="http://schemas.openxmlformats.org/officeDocument/2006/relationships/image" Target="../media/image1477.png"/><Relationship Id="rId882" Type="http://schemas.openxmlformats.org/officeDocument/2006/relationships/customXml" Target="../ink/ink1591.xml"/><Relationship Id="rId25" Type="http://schemas.openxmlformats.org/officeDocument/2006/relationships/image" Target="../media/image1154.png"/><Relationship Id="rId328" Type="http://schemas.openxmlformats.org/officeDocument/2006/relationships/customXml" Target="../ink/ink1314.xml"/><Relationship Id="rId535" Type="http://schemas.openxmlformats.org/officeDocument/2006/relationships/image" Target="../media/image1407.png"/><Relationship Id="rId742" Type="http://schemas.openxmlformats.org/officeDocument/2006/relationships/customXml" Target="../ink/ink1521.xml"/><Relationship Id="rId174" Type="http://schemas.openxmlformats.org/officeDocument/2006/relationships/customXml" Target="../ink/ink1237.xml"/><Relationship Id="rId381" Type="http://schemas.openxmlformats.org/officeDocument/2006/relationships/image" Target="../media/image1330.png"/><Relationship Id="rId602" Type="http://schemas.openxmlformats.org/officeDocument/2006/relationships/customXml" Target="../ink/ink1451.xml"/><Relationship Id="rId241" Type="http://schemas.openxmlformats.org/officeDocument/2006/relationships/image" Target="../media/image1261.png"/><Relationship Id="rId479" Type="http://schemas.openxmlformats.org/officeDocument/2006/relationships/image" Target="../media/image1379.png"/><Relationship Id="rId686" Type="http://schemas.openxmlformats.org/officeDocument/2006/relationships/customXml" Target="../ink/ink1493.xml"/><Relationship Id="rId36" Type="http://schemas.openxmlformats.org/officeDocument/2006/relationships/customXml" Target="../ink/ink1168.xml"/><Relationship Id="rId339" Type="http://schemas.openxmlformats.org/officeDocument/2006/relationships/image" Target="../media/image1309.png"/><Relationship Id="rId546" Type="http://schemas.openxmlformats.org/officeDocument/2006/relationships/customXml" Target="../ink/ink1423.xml"/><Relationship Id="rId753" Type="http://schemas.openxmlformats.org/officeDocument/2006/relationships/image" Target="../media/image1516.png"/><Relationship Id="rId101" Type="http://schemas.openxmlformats.org/officeDocument/2006/relationships/image" Target="../media/image1191.png"/><Relationship Id="rId185" Type="http://schemas.openxmlformats.org/officeDocument/2006/relationships/image" Target="../media/image1233.png"/><Relationship Id="rId406" Type="http://schemas.openxmlformats.org/officeDocument/2006/relationships/customXml" Target="../ink/ink1353.xml"/><Relationship Id="rId392" Type="http://schemas.openxmlformats.org/officeDocument/2006/relationships/customXml" Target="../ink/ink1346.xml"/><Relationship Id="rId613" Type="http://schemas.openxmlformats.org/officeDocument/2006/relationships/image" Target="../media/image1446.png"/><Relationship Id="rId697" Type="http://schemas.openxmlformats.org/officeDocument/2006/relationships/image" Target="../media/image1488.png"/><Relationship Id="rId820" Type="http://schemas.openxmlformats.org/officeDocument/2006/relationships/customXml" Target="../ink/ink1560.xml"/><Relationship Id="rId252" Type="http://schemas.openxmlformats.org/officeDocument/2006/relationships/customXml" Target="../ink/ink1276.xml"/><Relationship Id="rId47" Type="http://schemas.openxmlformats.org/officeDocument/2006/relationships/image" Target="../media/image1165.png"/><Relationship Id="rId112" Type="http://schemas.openxmlformats.org/officeDocument/2006/relationships/customXml" Target="../ink/ink1206.xml"/><Relationship Id="rId557" Type="http://schemas.openxmlformats.org/officeDocument/2006/relationships/image" Target="../media/image1418.png"/><Relationship Id="rId764" Type="http://schemas.openxmlformats.org/officeDocument/2006/relationships/customXml" Target="../ink/ink1532.xml"/><Relationship Id="rId196" Type="http://schemas.openxmlformats.org/officeDocument/2006/relationships/customXml" Target="../ink/ink1248.xml"/><Relationship Id="rId417" Type="http://schemas.openxmlformats.org/officeDocument/2006/relationships/image" Target="../media/image1348.png"/><Relationship Id="rId624" Type="http://schemas.openxmlformats.org/officeDocument/2006/relationships/customXml" Target="../ink/ink1462.xml"/><Relationship Id="rId831" Type="http://schemas.openxmlformats.org/officeDocument/2006/relationships/image" Target="../media/image1555.png"/><Relationship Id="rId263" Type="http://schemas.openxmlformats.org/officeDocument/2006/relationships/image" Target="../media/image1272.png"/><Relationship Id="rId470" Type="http://schemas.openxmlformats.org/officeDocument/2006/relationships/customXml" Target="../ink/ink1385.xml"/><Relationship Id="rId58" Type="http://schemas.openxmlformats.org/officeDocument/2006/relationships/customXml" Target="../ink/ink1179.xml"/><Relationship Id="rId123" Type="http://schemas.openxmlformats.org/officeDocument/2006/relationships/image" Target="../media/image1202.png"/><Relationship Id="rId330" Type="http://schemas.openxmlformats.org/officeDocument/2006/relationships/customXml" Target="../ink/ink1315.xml"/><Relationship Id="rId568" Type="http://schemas.openxmlformats.org/officeDocument/2006/relationships/customXml" Target="../ink/ink1434.xml"/><Relationship Id="rId775" Type="http://schemas.openxmlformats.org/officeDocument/2006/relationships/image" Target="../media/image1527.png"/><Relationship Id="rId428" Type="http://schemas.openxmlformats.org/officeDocument/2006/relationships/customXml" Target="../ink/ink1364.xml"/><Relationship Id="rId635" Type="http://schemas.openxmlformats.org/officeDocument/2006/relationships/image" Target="../media/image1457.png"/><Relationship Id="rId842" Type="http://schemas.openxmlformats.org/officeDocument/2006/relationships/customXml" Target="../ink/ink1571.xml"/><Relationship Id="rId274" Type="http://schemas.openxmlformats.org/officeDocument/2006/relationships/customXml" Target="../ink/ink1287.xml"/><Relationship Id="rId481" Type="http://schemas.openxmlformats.org/officeDocument/2006/relationships/image" Target="../media/image1380.png"/><Relationship Id="rId702" Type="http://schemas.openxmlformats.org/officeDocument/2006/relationships/customXml" Target="../ink/ink1501.xml"/><Relationship Id="rId69" Type="http://schemas.openxmlformats.org/officeDocument/2006/relationships/image" Target="../media/image1175.png"/><Relationship Id="rId134" Type="http://schemas.openxmlformats.org/officeDocument/2006/relationships/customXml" Target="../ink/ink1217.xml"/><Relationship Id="rId579" Type="http://schemas.openxmlformats.org/officeDocument/2006/relationships/image" Target="../media/image1429.png"/><Relationship Id="rId786" Type="http://schemas.openxmlformats.org/officeDocument/2006/relationships/customXml" Target="../ink/ink1543.xml"/><Relationship Id="rId341" Type="http://schemas.openxmlformats.org/officeDocument/2006/relationships/image" Target="../media/image1310.png"/><Relationship Id="rId439" Type="http://schemas.openxmlformats.org/officeDocument/2006/relationships/image" Target="../media/image1359.png"/><Relationship Id="rId646" Type="http://schemas.openxmlformats.org/officeDocument/2006/relationships/customXml" Target="../ink/ink1473.xml"/><Relationship Id="rId201" Type="http://schemas.openxmlformats.org/officeDocument/2006/relationships/image" Target="../media/image1241.png"/><Relationship Id="rId285" Type="http://schemas.openxmlformats.org/officeDocument/2006/relationships/image" Target="../media/image1282.png"/><Relationship Id="rId506" Type="http://schemas.openxmlformats.org/officeDocument/2006/relationships/customXml" Target="../ink/ink1403.xml"/><Relationship Id="rId853" Type="http://schemas.openxmlformats.org/officeDocument/2006/relationships/image" Target="../media/image1566.png"/><Relationship Id="rId492" Type="http://schemas.openxmlformats.org/officeDocument/2006/relationships/customXml" Target="../ink/ink1396.xml"/><Relationship Id="rId713" Type="http://schemas.openxmlformats.org/officeDocument/2006/relationships/image" Target="../media/image1496.png"/><Relationship Id="rId797" Type="http://schemas.openxmlformats.org/officeDocument/2006/relationships/image" Target="../media/image1538.png"/><Relationship Id="rId145" Type="http://schemas.openxmlformats.org/officeDocument/2006/relationships/image" Target="../media/image1213.png"/><Relationship Id="rId352" Type="http://schemas.openxmlformats.org/officeDocument/2006/relationships/customXml" Target="../ink/ink1326.xml"/><Relationship Id="rId212" Type="http://schemas.openxmlformats.org/officeDocument/2006/relationships/customXml" Target="../ink/ink1256.xml"/><Relationship Id="rId657" Type="http://schemas.openxmlformats.org/officeDocument/2006/relationships/image" Target="../media/image1468.png"/><Relationship Id="rId864" Type="http://schemas.openxmlformats.org/officeDocument/2006/relationships/customXml" Target="../ink/ink1582.xml"/><Relationship Id="rId296" Type="http://schemas.openxmlformats.org/officeDocument/2006/relationships/customXml" Target="../ink/ink1298.xml"/><Relationship Id="rId517" Type="http://schemas.openxmlformats.org/officeDocument/2006/relationships/image" Target="../media/image1398.png"/><Relationship Id="rId724" Type="http://schemas.openxmlformats.org/officeDocument/2006/relationships/customXml" Target="../ink/ink1512.xml"/><Relationship Id="rId60" Type="http://schemas.openxmlformats.org/officeDocument/2006/relationships/customXml" Target="../ink/ink1180.xml"/><Relationship Id="rId156" Type="http://schemas.openxmlformats.org/officeDocument/2006/relationships/customXml" Target="../ink/ink1228.xml"/><Relationship Id="rId363" Type="http://schemas.openxmlformats.org/officeDocument/2006/relationships/image" Target="../media/image1321.png"/><Relationship Id="rId570" Type="http://schemas.openxmlformats.org/officeDocument/2006/relationships/customXml" Target="../ink/ink1435.xml"/><Relationship Id="rId223" Type="http://schemas.openxmlformats.org/officeDocument/2006/relationships/image" Target="../media/image1252.png"/><Relationship Id="rId430" Type="http://schemas.openxmlformats.org/officeDocument/2006/relationships/customXml" Target="../ink/ink1365.xml"/><Relationship Id="rId668" Type="http://schemas.openxmlformats.org/officeDocument/2006/relationships/customXml" Target="../ink/ink1484.xml"/><Relationship Id="rId875" Type="http://schemas.openxmlformats.org/officeDocument/2006/relationships/image" Target="../media/image1577.png"/><Relationship Id="rId18" Type="http://schemas.openxmlformats.org/officeDocument/2006/relationships/customXml" Target="../ink/ink1159.xml"/><Relationship Id="rId528" Type="http://schemas.openxmlformats.org/officeDocument/2006/relationships/customXml" Target="../ink/ink1414.xml"/><Relationship Id="rId735" Type="http://schemas.openxmlformats.org/officeDocument/2006/relationships/image" Target="../media/image1507.png"/><Relationship Id="rId167" Type="http://schemas.openxmlformats.org/officeDocument/2006/relationships/image" Target="../media/image1224.png"/><Relationship Id="rId374" Type="http://schemas.openxmlformats.org/officeDocument/2006/relationships/customXml" Target="../ink/ink1337.xml"/><Relationship Id="rId581" Type="http://schemas.openxmlformats.org/officeDocument/2006/relationships/image" Target="../media/image1430.png"/><Relationship Id="rId71" Type="http://schemas.openxmlformats.org/officeDocument/2006/relationships/image" Target="../media/image1176.png"/><Relationship Id="rId234" Type="http://schemas.openxmlformats.org/officeDocument/2006/relationships/customXml" Target="../ink/ink1267.xml"/><Relationship Id="rId679" Type="http://schemas.openxmlformats.org/officeDocument/2006/relationships/image" Target="../media/image1479.png"/><Relationship Id="rId802" Type="http://schemas.openxmlformats.org/officeDocument/2006/relationships/customXml" Target="../ink/ink1551.xml"/><Relationship Id="rId886" Type="http://schemas.openxmlformats.org/officeDocument/2006/relationships/customXml" Target="../ink/ink1593.xml"/><Relationship Id="rId2" Type="http://schemas.openxmlformats.org/officeDocument/2006/relationships/customXml" Target="../ink/ink1151.xml"/><Relationship Id="rId29" Type="http://schemas.openxmlformats.org/officeDocument/2006/relationships/image" Target="../media/image1156.png"/><Relationship Id="rId441" Type="http://schemas.openxmlformats.org/officeDocument/2006/relationships/image" Target="../media/image1360.png"/><Relationship Id="rId539" Type="http://schemas.openxmlformats.org/officeDocument/2006/relationships/image" Target="../media/image1409.png"/><Relationship Id="rId746" Type="http://schemas.openxmlformats.org/officeDocument/2006/relationships/customXml" Target="../ink/ink1523.xml"/><Relationship Id="rId178" Type="http://schemas.openxmlformats.org/officeDocument/2006/relationships/customXml" Target="../ink/ink1239.xml"/><Relationship Id="rId301" Type="http://schemas.openxmlformats.org/officeDocument/2006/relationships/image" Target="../media/image1290.png"/><Relationship Id="rId82" Type="http://schemas.openxmlformats.org/officeDocument/2006/relationships/customXml" Target="../ink/ink1191.xml"/><Relationship Id="rId385" Type="http://schemas.openxmlformats.org/officeDocument/2006/relationships/image" Target="../media/image1332.png"/><Relationship Id="rId592" Type="http://schemas.openxmlformats.org/officeDocument/2006/relationships/customXml" Target="../ink/ink1446.xml"/><Relationship Id="rId606" Type="http://schemas.openxmlformats.org/officeDocument/2006/relationships/customXml" Target="../ink/ink1453.xml"/><Relationship Id="rId813" Type="http://schemas.openxmlformats.org/officeDocument/2006/relationships/image" Target="../media/image1546.png"/><Relationship Id="rId245" Type="http://schemas.openxmlformats.org/officeDocument/2006/relationships/image" Target="../media/image1263.png"/><Relationship Id="rId452" Type="http://schemas.openxmlformats.org/officeDocument/2006/relationships/customXml" Target="../ink/ink1376.xml"/><Relationship Id="rId105" Type="http://schemas.openxmlformats.org/officeDocument/2006/relationships/image" Target="../media/image1193.png"/><Relationship Id="rId312" Type="http://schemas.openxmlformats.org/officeDocument/2006/relationships/customXml" Target="../ink/ink1306.xml"/><Relationship Id="rId757" Type="http://schemas.openxmlformats.org/officeDocument/2006/relationships/image" Target="../media/image1518.png"/><Relationship Id="rId93" Type="http://schemas.openxmlformats.org/officeDocument/2006/relationships/image" Target="../media/image1187.png"/><Relationship Id="rId189" Type="http://schemas.openxmlformats.org/officeDocument/2006/relationships/image" Target="../media/image1235.png"/><Relationship Id="rId396" Type="http://schemas.openxmlformats.org/officeDocument/2006/relationships/customXml" Target="../ink/ink1348.xml"/><Relationship Id="rId617" Type="http://schemas.openxmlformats.org/officeDocument/2006/relationships/image" Target="../media/image1448.png"/><Relationship Id="rId824" Type="http://schemas.openxmlformats.org/officeDocument/2006/relationships/customXml" Target="../ink/ink1562.xml"/><Relationship Id="rId256" Type="http://schemas.openxmlformats.org/officeDocument/2006/relationships/customXml" Target="../ink/ink1278.xml"/><Relationship Id="rId463" Type="http://schemas.openxmlformats.org/officeDocument/2006/relationships/image" Target="../media/image1371.png"/><Relationship Id="rId670" Type="http://schemas.openxmlformats.org/officeDocument/2006/relationships/customXml" Target="../ink/ink1485.xml"/><Relationship Id="rId116" Type="http://schemas.openxmlformats.org/officeDocument/2006/relationships/customXml" Target="../ink/ink1208.xml"/><Relationship Id="rId323" Type="http://schemas.openxmlformats.org/officeDocument/2006/relationships/image" Target="../media/image1301.png"/><Relationship Id="rId530" Type="http://schemas.openxmlformats.org/officeDocument/2006/relationships/customXml" Target="../ink/ink1415.xml"/><Relationship Id="rId768" Type="http://schemas.openxmlformats.org/officeDocument/2006/relationships/customXml" Target="../ink/ink1534.xml"/><Relationship Id="rId20" Type="http://schemas.openxmlformats.org/officeDocument/2006/relationships/customXml" Target="../ink/ink1160.xml"/><Relationship Id="rId628" Type="http://schemas.openxmlformats.org/officeDocument/2006/relationships/customXml" Target="../ink/ink1464.xml"/><Relationship Id="rId835" Type="http://schemas.openxmlformats.org/officeDocument/2006/relationships/image" Target="../media/image1557.png"/><Relationship Id="rId267" Type="http://schemas.openxmlformats.org/officeDocument/2006/relationships/image" Target="../media/image1120.png"/><Relationship Id="rId474" Type="http://schemas.openxmlformats.org/officeDocument/2006/relationships/customXml" Target="../ink/ink1387.xml"/><Relationship Id="rId127" Type="http://schemas.openxmlformats.org/officeDocument/2006/relationships/image" Target="../media/image1204.png"/><Relationship Id="rId681" Type="http://schemas.openxmlformats.org/officeDocument/2006/relationships/image" Target="../media/image1480.png"/><Relationship Id="rId779" Type="http://schemas.openxmlformats.org/officeDocument/2006/relationships/image" Target="../media/image1529.png"/><Relationship Id="rId31" Type="http://schemas.openxmlformats.org/officeDocument/2006/relationships/image" Target="../media/image1157.png"/><Relationship Id="rId334" Type="http://schemas.openxmlformats.org/officeDocument/2006/relationships/customXml" Target="../ink/ink1317.xml"/><Relationship Id="rId541" Type="http://schemas.openxmlformats.org/officeDocument/2006/relationships/image" Target="../media/image1410.png"/><Relationship Id="rId639" Type="http://schemas.openxmlformats.org/officeDocument/2006/relationships/image" Target="../media/image1459.png"/><Relationship Id="rId180" Type="http://schemas.openxmlformats.org/officeDocument/2006/relationships/customXml" Target="../ink/ink1240.xml"/><Relationship Id="rId278" Type="http://schemas.openxmlformats.org/officeDocument/2006/relationships/customXml" Target="../ink/ink1289.xml"/><Relationship Id="rId401" Type="http://schemas.openxmlformats.org/officeDocument/2006/relationships/image" Target="../media/image1340.png"/><Relationship Id="rId846" Type="http://schemas.openxmlformats.org/officeDocument/2006/relationships/customXml" Target="../ink/ink1573.xml"/><Relationship Id="rId485" Type="http://schemas.openxmlformats.org/officeDocument/2006/relationships/image" Target="../media/image1382.png"/><Relationship Id="rId692" Type="http://schemas.openxmlformats.org/officeDocument/2006/relationships/customXml" Target="../ink/ink1496.xml"/><Relationship Id="rId706" Type="http://schemas.openxmlformats.org/officeDocument/2006/relationships/customXml" Target="../ink/ink1503.xml"/><Relationship Id="rId42" Type="http://schemas.openxmlformats.org/officeDocument/2006/relationships/customXml" Target="../ink/ink1171.xml"/><Relationship Id="rId138" Type="http://schemas.openxmlformats.org/officeDocument/2006/relationships/customXml" Target="../ink/ink1219.xml"/><Relationship Id="rId345" Type="http://schemas.openxmlformats.org/officeDocument/2006/relationships/image" Target="../media/image1312.png"/><Relationship Id="rId552" Type="http://schemas.openxmlformats.org/officeDocument/2006/relationships/customXml" Target="../ink/ink1426.xml"/><Relationship Id="rId191" Type="http://schemas.openxmlformats.org/officeDocument/2006/relationships/image" Target="../media/image1236.png"/><Relationship Id="rId205" Type="http://schemas.openxmlformats.org/officeDocument/2006/relationships/image" Target="../media/image1243.png"/><Relationship Id="rId412" Type="http://schemas.openxmlformats.org/officeDocument/2006/relationships/customXml" Target="../ink/ink1356.xml"/><Relationship Id="rId857" Type="http://schemas.openxmlformats.org/officeDocument/2006/relationships/image" Target="../media/image1568.png"/><Relationship Id="rId289" Type="http://schemas.openxmlformats.org/officeDocument/2006/relationships/image" Target="../media/image1284.png"/><Relationship Id="rId496" Type="http://schemas.openxmlformats.org/officeDocument/2006/relationships/customXml" Target="../ink/ink1398.xml"/><Relationship Id="rId717" Type="http://schemas.openxmlformats.org/officeDocument/2006/relationships/image" Target="../media/image1498.png"/><Relationship Id="rId53" Type="http://schemas.openxmlformats.org/officeDocument/2006/relationships/image" Target="../media/image1168.png"/><Relationship Id="rId149" Type="http://schemas.openxmlformats.org/officeDocument/2006/relationships/image" Target="../media/image1215.png"/><Relationship Id="rId356" Type="http://schemas.openxmlformats.org/officeDocument/2006/relationships/customXml" Target="../ink/ink1328.xml"/><Relationship Id="rId563" Type="http://schemas.openxmlformats.org/officeDocument/2006/relationships/image" Target="../media/image1421.png"/><Relationship Id="rId770" Type="http://schemas.openxmlformats.org/officeDocument/2006/relationships/customXml" Target="../ink/ink1535.xml"/><Relationship Id="rId216" Type="http://schemas.openxmlformats.org/officeDocument/2006/relationships/customXml" Target="../ink/ink1258.xml"/><Relationship Id="rId423" Type="http://schemas.openxmlformats.org/officeDocument/2006/relationships/image" Target="../media/image1351.png"/><Relationship Id="rId868" Type="http://schemas.openxmlformats.org/officeDocument/2006/relationships/customXml" Target="../ink/ink1584.xml"/><Relationship Id="rId630" Type="http://schemas.openxmlformats.org/officeDocument/2006/relationships/customXml" Target="../ink/ink1465.xml"/><Relationship Id="rId728" Type="http://schemas.openxmlformats.org/officeDocument/2006/relationships/customXml" Target="../ink/ink1514.xml"/><Relationship Id="rId64" Type="http://schemas.openxmlformats.org/officeDocument/2006/relationships/customXml" Target="../ink/ink1182.xml"/><Relationship Id="rId367" Type="http://schemas.openxmlformats.org/officeDocument/2006/relationships/image" Target="../media/image1323.png"/><Relationship Id="rId574" Type="http://schemas.openxmlformats.org/officeDocument/2006/relationships/customXml" Target="../ink/ink1437.xml"/><Relationship Id="rId227" Type="http://schemas.openxmlformats.org/officeDocument/2006/relationships/image" Target="../media/image1254.png"/><Relationship Id="rId781" Type="http://schemas.openxmlformats.org/officeDocument/2006/relationships/image" Target="../media/image1530.png"/><Relationship Id="rId879" Type="http://schemas.openxmlformats.org/officeDocument/2006/relationships/image" Target="../media/image1579.png"/><Relationship Id="rId434" Type="http://schemas.openxmlformats.org/officeDocument/2006/relationships/customXml" Target="../ink/ink1367.xml"/><Relationship Id="rId641" Type="http://schemas.openxmlformats.org/officeDocument/2006/relationships/image" Target="../media/image1460.png"/><Relationship Id="rId739" Type="http://schemas.openxmlformats.org/officeDocument/2006/relationships/image" Target="../media/image1509.png"/><Relationship Id="rId280" Type="http://schemas.openxmlformats.org/officeDocument/2006/relationships/customXml" Target="../ink/ink1290.xml"/><Relationship Id="rId501" Type="http://schemas.openxmlformats.org/officeDocument/2006/relationships/image" Target="../media/image1390.png"/><Relationship Id="rId75" Type="http://schemas.openxmlformats.org/officeDocument/2006/relationships/image" Target="../media/image1178.png"/><Relationship Id="rId140" Type="http://schemas.openxmlformats.org/officeDocument/2006/relationships/customXml" Target="../ink/ink1220.xml"/><Relationship Id="rId378" Type="http://schemas.openxmlformats.org/officeDocument/2006/relationships/customXml" Target="../ink/ink1339.xml"/><Relationship Id="rId585" Type="http://schemas.openxmlformats.org/officeDocument/2006/relationships/image" Target="../media/image1432.png"/><Relationship Id="rId792" Type="http://schemas.openxmlformats.org/officeDocument/2006/relationships/customXml" Target="../ink/ink1546.xml"/><Relationship Id="rId806" Type="http://schemas.openxmlformats.org/officeDocument/2006/relationships/customXml" Target="../ink/ink1553.xml"/><Relationship Id="rId6" Type="http://schemas.openxmlformats.org/officeDocument/2006/relationships/customXml" Target="../ink/ink1153.xml"/><Relationship Id="rId238" Type="http://schemas.openxmlformats.org/officeDocument/2006/relationships/customXml" Target="../ink/ink1269.xml"/><Relationship Id="rId445" Type="http://schemas.openxmlformats.org/officeDocument/2006/relationships/image" Target="../media/image1362.png"/><Relationship Id="rId652" Type="http://schemas.openxmlformats.org/officeDocument/2006/relationships/customXml" Target="../ink/ink1476.xml"/><Relationship Id="rId291" Type="http://schemas.openxmlformats.org/officeDocument/2006/relationships/image" Target="../media/image1285.png"/><Relationship Id="rId305" Type="http://schemas.openxmlformats.org/officeDocument/2006/relationships/image" Target="../media/image1292.png"/><Relationship Id="rId512" Type="http://schemas.openxmlformats.org/officeDocument/2006/relationships/customXml" Target="../ink/ink1406.xml"/><Relationship Id="rId86" Type="http://schemas.openxmlformats.org/officeDocument/2006/relationships/customXml" Target="../ink/ink1193.xml"/><Relationship Id="rId151" Type="http://schemas.openxmlformats.org/officeDocument/2006/relationships/image" Target="../media/image1216.png"/><Relationship Id="rId389" Type="http://schemas.openxmlformats.org/officeDocument/2006/relationships/image" Target="../media/image1334.png"/><Relationship Id="rId596" Type="http://schemas.openxmlformats.org/officeDocument/2006/relationships/customXml" Target="../ink/ink1448.xml"/><Relationship Id="rId817" Type="http://schemas.openxmlformats.org/officeDocument/2006/relationships/image" Target="../media/image1548.png"/><Relationship Id="rId249" Type="http://schemas.openxmlformats.org/officeDocument/2006/relationships/image" Target="../media/image1265.png"/><Relationship Id="rId456" Type="http://schemas.openxmlformats.org/officeDocument/2006/relationships/customXml" Target="../ink/ink1378.xml"/><Relationship Id="rId663" Type="http://schemas.openxmlformats.org/officeDocument/2006/relationships/image" Target="../media/image1471.png"/><Relationship Id="rId870" Type="http://schemas.openxmlformats.org/officeDocument/2006/relationships/customXml" Target="../ink/ink1585.xml"/><Relationship Id="rId13" Type="http://schemas.openxmlformats.org/officeDocument/2006/relationships/image" Target="../media/image1148.png"/><Relationship Id="rId109" Type="http://schemas.openxmlformats.org/officeDocument/2006/relationships/image" Target="../media/image1195.png"/><Relationship Id="rId316" Type="http://schemas.openxmlformats.org/officeDocument/2006/relationships/customXml" Target="../ink/ink1308.xml"/><Relationship Id="rId523" Type="http://schemas.openxmlformats.org/officeDocument/2006/relationships/image" Target="../media/image1401.png"/><Relationship Id="rId97" Type="http://schemas.openxmlformats.org/officeDocument/2006/relationships/image" Target="../media/image1189.png"/><Relationship Id="rId730" Type="http://schemas.openxmlformats.org/officeDocument/2006/relationships/customXml" Target="../ink/ink1515.xml"/><Relationship Id="rId828" Type="http://schemas.openxmlformats.org/officeDocument/2006/relationships/customXml" Target="../ink/ink1564.xml"/><Relationship Id="rId162" Type="http://schemas.openxmlformats.org/officeDocument/2006/relationships/customXml" Target="../ink/ink1231.xml"/><Relationship Id="rId467" Type="http://schemas.openxmlformats.org/officeDocument/2006/relationships/image" Target="../media/image1373.png"/><Relationship Id="rId674" Type="http://schemas.openxmlformats.org/officeDocument/2006/relationships/customXml" Target="../ink/ink1487.xml"/><Relationship Id="rId881" Type="http://schemas.openxmlformats.org/officeDocument/2006/relationships/image" Target="../media/image1580.png"/><Relationship Id="rId24" Type="http://schemas.openxmlformats.org/officeDocument/2006/relationships/customXml" Target="../ink/ink1162.xml"/><Relationship Id="rId327" Type="http://schemas.openxmlformats.org/officeDocument/2006/relationships/image" Target="../media/image1303.png"/><Relationship Id="rId534" Type="http://schemas.openxmlformats.org/officeDocument/2006/relationships/customXml" Target="../ink/ink1417.xml"/><Relationship Id="rId741" Type="http://schemas.openxmlformats.org/officeDocument/2006/relationships/image" Target="../media/image1510.png"/><Relationship Id="rId839" Type="http://schemas.openxmlformats.org/officeDocument/2006/relationships/image" Target="../media/image1559.png"/><Relationship Id="rId173" Type="http://schemas.openxmlformats.org/officeDocument/2006/relationships/image" Target="../media/image1227.png"/><Relationship Id="rId380" Type="http://schemas.openxmlformats.org/officeDocument/2006/relationships/customXml" Target="../ink/ink1340.xml"/><Relationship Id="rId601" Type="http://schemas.openxmlformats.org/officeDocument/2006/relationships/image" Target="../media/image1440.png"/><Relationship Id="rId240" Type="http://schemas.openxmlformats.org/officeDocument/2006/relationships/customXml" Target="../ink/ink1270.xml"/><Relationship Id="rId478" Type="http://schemas.openxmlformats.org/officeDocument/2006/relationships/customXml" Target="../ink/ink1389.xml"/><Relationship Id="rId685" Type="http://schemas.openxmlformats.org/officeDocument/2006/relationships/image" Target="../media/image1482.png"/><Relationship Id="rId35" Type="http://schemas.openxmlformats.org/officeDocument/2006/relationships/image" Target="../media/image1159.png"/><Relationship Id="rId100" Type="http://schemas.openxmlformats.org/officeDocument/2006/relationships/customXml" Target="../ink/ink1200.xml"/><Relationship Id="rId338" Type="http://schemas.openxmlformats.org/officeDocument/2006/relationships/customXml" Target="../ink/ink1319.xml"/><Relationship Id="rId545" Type="http://schemas.openxmlformats.org/officeDocument/2006/relationships/image" Target="../media/image1412.png"/><Relationship Id="rId752" Type="http://schemas.openxmlformats.org/officeDocument/2006/relationships/customXml" Target="../ink/ink1526.xml"/><Relationship Id="rId184" Type="http://schemas.openxmlformats.org/officeDocument/2006/relationships/customXml" Target="../ink/ink1242.xml"/><Relationship Id="rId391" Type="http://schemas.openxmlformats.org/officeDocument/2006/relationships/image" Target="../media/image1335.png"/><Relationship Id="rId405" Type="http://schemas.openxmlformats.org/officeDocument/2006/relationships/image" Target="../media/image1342.png"/><Relationship Id="rId612" Type="http://schemas.openxmlformats.org/officeDocument/2006/relationships/customXml" Target="../ink/ink1456.xml"/><Relationship Id="rId251" Type="http://schemas.openxmlformats.org/officeDocument/2006/relationships/image" Target="../media/image1266.png"/><Relationship Id="rId489" Type="http://schemas.openxmlformats.org/officeDocument/2006/relationships/image" Target="../media/image1384.png"/><Relationship Id="rId696" Type="http://schemas.openxmlformats.org/officeDocument/2006/relationships/customXml" Target="../ink/ink1498.xml"/><Relationship Id="rId46" Type="http://schemas.openxmlformats.org/officeDocument/2006/relationships/customXml" Target="../ink/ink1173.xml"/><Relationship Id="rId349" Type="http://schemas.openxmlformats.org/officeDocument/2006/relationships/image" Target="../media/image1314.png"/><Relationship Id="rId556" Type="http://schemas.openxmlformats.org/officeDocument/2006/relationships/customXml" Target="../ink/ink1428.xml"/><Relationship Id="rId763" Type="http://schemas.openxmlformats.org/officeDocument/2006/relationships/image" Target="../media/image1521.png"/><Relationship Id="rId111" Type="http://schemas.openxmlformats.org/officeDocument/2006/relationships/image" Target="../media/image1196.png"/><Relationship Id="rId195" Type="http://schemas.openxmlformats.org/officeDocument/2006/relationships/image" Target="../media/image1238.png"/><Relationship Id="rId209" Type="http://schemas.openxmlformats.org/officeDocument/2006/relationships/image" Target="../media/image1245.png"/><Relationship Id="rId416" Type="http://schemas.openxmlformats.org/officeDocument/2006/relationships/customXml" Target="../ink/ink1358.xml"/><Relationship Id="rId623" Type="http://schemas.openxmlformats.org/officeDocument/2006/relationships/image" Target="../media/image1451.png"/><Relationship Id="rId830" Type="http://schemas.openxmlformats.org/officeDocument/2006/relationships/customXml" Target="../ink/ink1565.xml"/><Relationship Id="rId57" Type="http://schemas.openxmlformats.org/officeDocument/2006/relationships/image" Target="../media/image1169.png"/><Relationship Id="rId262" Type="http://schemas.openxmlformats.org/officeDocument/2006/relationships/customXml" Target="../ink/ink1281.xml"/><Relationship Id="rId567" Type="http://schemas.openxmlformats.org/officeDocument/2006/relationships/image" Target="../media/image1423.png"/><Relationship Id="rId122" Type="http://schemas.openxmlformats.org/officeDocument/2006/relationships/customXml" Target="../ink/ink1211.xml"/><Relationship Id="rId774" Type="http://schemas.openxmlformats.org/officeDocument/2006/relationships/customXml" Target="../ink/ink1537.xml"/><Relationship Id="rId427" Type="http://schemas.openxmlformats.org/officeDocument/2006/relationships/image" Target="../media/image1353.png"/><Relationship Id="rId469" Type="http://schemas.openxmlformats.org/officeDocument/2006/relationships/image" Target="../media/image1374.png"/><Relationship Id="rId634" Type="http://schemas.openxmlformats.org/officeDocument/2006/relationships/customXml" Target="../ink/ink1467.xml"/><Relationship Id="rId676" Type="http://schemas.openxmlformats.org/officeDocument/2006/relationships/customXml" Target="../ink/ink1488.xml"/><Relationship Id="rId841" Type="http://schemas.openxmlformats.org/officeDocument/2006/relationships/image" Target="../media/image1560.png"/><Relationship Id="rId883" Type="http://schemas.openxmlformats.org/officeDocument/2006/relationships/image" Target="../media/image1581.png"/><Relationship Id="rId26" Type="http://schemas.openxmlformats.org/officeDocument/2006/relationships/customXml" Target="../ink/ink1163.xml"/><Relationship Id="rId231" Type="http://schemas.openxmlformats.org/officeDocument/2006/relationships/image" Target="../media/image1256.png"/><Relationship Id="rId273" Type="http://schemas.openxmlformats.org/officeDocument/2006/relationships/image" Target="../media/image1276.png"/><Relationship Id="rId329" Type="http://schemas.openxmlformats.org/officeDocument/2006/relationships/image" Target="../media/image1304.png"/><Relationship Id="rId480" Type="http://schemas.openxmlformats.org/officeDocument/2006/relationships/customXml" Target="../ink/ink1390.xml"/><Relationship Id="rId536" Type="http://schemas.openxmlformats.org/officeDocument/2006/relationships/customXml" Target="../ink/ink1418.xml"/><Relationship Id="rId701" Type="http://schemas.openxmlformats.org/officeDocument/2006/relationships/image" Target="../media/image1490.png"/><Relationship Id="rId68" Type="http://schemas.openxmlformats.org/officeDocument/2006/relationships/customXml" Target="../ink/ink1184.xml"/><Relationship Id="rId133" Type="http://schemas.openxmlformats.org/officeDocument/2006/relationships/image" Target="../media/image1207.png"/><Relationship Id="rId175" Type="http://schemas.openxmlformats.org/officeDocument/2006/relationships/image" Target="../media/image1228.png"/><Relationship Id="rId340" Type="http://schemas.openxmlformats.org/officeDocument/2006/relationships/customXml" Target="../ink/ink1320.xml"/><Relationship Id="rId578" Type="http://schemas.openxmlformats.org/officeDocument/2006/relationships/customXml" Target="../ink/ink1439.xml"/><Relationship Id="rId743" Type="http://schemas.openxmlformats.org/officeDocument/2006/relationships/image" Target="../media/image1511.png"/><Relationship Id="rId785" Type="http://schemas.openxmlformats.org/officeDocument/2006/relationships/image" Target="../media/image1532.png"/><Relationship Id="rId200" Type="http://schemas.openxmlformats.org/officeDocument/2006/relationships/customXml" Target="../ink/ink1250.xml"/><Relationship Id="rId382" Type="http://schemas.openxmlformats.org/officeDocument/2006/relationships/customXml" Target="../ink/ink1341.xml"/><Relationship Id="rId438" Type="http://schemas.openxmlformats.org/officeDocument/2006/relationships/customXml" Target="../ink/ink1369.xml"/><Relationship Id="rId603" Type="http://schemas.openxmlformats.org/officeDocument/2006/relationships/image" Target="../media/image1441.png"/><Relationship Id="rId645" Type="http://schemas.openxmlformats.org/officeDocument/2006/relationships/image" Target="../media/image1462.png"/><Relationship Id="rId687" Type="http://schemas.openxmlformats.org/officeDocument/2006/relationships/image" Target="../media/image1483.png"/><Relationship Id="rId810" Type="http://schemas.openxmlformats.org/officeDocument/2006/relationships/customXml" Target="../ink/ink1555.xml"/><Relationship Id="rId852" Type="http://schemas.openxmlformats.org/officeDocument/2006/relationships/customXml" Target="../ink/ink1576.xml"/><Relationship Id="rId242" Type="http://schemas.openxmlformats.org/officeDocument/2006/relationships/customXml" Target="../ink/ink1271.xml"/><Relationship Id="rId284" Type="http://schemas.openxmlformats.org/officeDocument/2006/relationships/customXml" Target="../ink/ink1292.xml"/><Relationship Id="rId491" Type="http://schemas.openxmlformats.org/officeDocument/2006/relationships/image" Target="../media/image1385.png"/><Relationship Id="rId505" Type="http://schemas.openxmlformats.org/officeDocument/2006/relationships/image" Target="../media/image1392.png"/><Relationship Id="rId712" Type="http://schemas.openxmlformats.org/officeDocument/2006/relationships/customXml" Target="../ink/ink1506.xml"/><Relationship Id="rId37" Type="http://schemas.openxmlformats.org/officeDocument/2006/relationships/image" Target="../media/image1160.png"/><Relationship Id="rId79" Type="http://schemas.openxmlformats.org/officeDocument/2006/relationships/image" Target="../media/image1180.png"/><Relationship Id="rId102" Type="http://schemas.openxmlformats.org/officeDocument/2006/relationships/customXml" Target="../ink/ink1201.xml"/><Relationship Id="rId144" Type="http://schemas.openxmlformats.org/officeDocument/2006/relationships/customXml" Target="../ink/ink1222.xml"/><Relationship Id="rId547" Type="http://schemas.openxmlformats.org/officeDocument/2006/relationships/image" Target="../media/image1413.png"/><Relationship Id="rId589" Type="http://schemas.openxmlformats.org/officeDocument/2006/relationships/image" Target="../media/image1434.png"/><Relationship Id="rId754" Type="http://schemas.openxmlformats.org/officeDocument/2006/relationships/customXml" Target="../ink/ink1527.xml"/><Relationship Id="rId796" Type="http://schemas.openxmlformats.org/officeDocument/2006/relationships/customXml" Target="../ink/ink1548.xml"/><Relationship Id="rId90" Type="http://schemas.openxmlformats.org/officeDocument/2006/relationships/customXml" Target="../ink/ink1195.xml"/><Relationship Id="rId186" Type="http://schemas.openxmlformats.org/officeDocument/2006/relationships/customXml" Target="../ink/ink1243.xml"/><Relationship Id="rId351" Type="http://schemas.openxmlformats.org/officeDocument/2006/relationships/image" Target="../media/image1315.png"/><Relationship Id="rId393" Type="http://schemas.openxmlformats.org/officeDocument/2006/relationships/image" Target="../media/image1336.png"/><Relationship Id="rId407" Type="http://schemas.openxmlformats.org/officeDocument/2006/relationships/image" Target="../media/image1343.png"/><Relationship Id="rId449" Type="http://schemas.openxmlformats.org/officeDocument/2006/relationships/image" Target="../media/image1364.png"/><Relationship Id="rId614" Type="http://schemas.openxmlformats.org/officeDocument/2006/relationships/customXml" Target="../ink/ink1457.xml"/><Relationship Id="rId656" Type="http://schemas.openxmlformats.org/officeDocument/2006/relationships/customXml" Target="../ink/ink1478.xml"/><Relationship Id="rId821" Type="http://schemas.openxmlformats.org/officeDocument/2006/relationships/image" Target="../media/image1550.png"/><Relationship Id="rId863" Type="http://schemas.openxmlformats.org/officeDocument/2006/relationships/image" Target="../media/image1571.png"/><Relationship Id="rId211" Type="http://schemas.openxmlformats.org/officeDocument/2006/relationships/image" Target="../media/image1246.png"/><Relationship Id="rId253" Type="http://schemas.openxmlformats.org/officeDocument/2006/relationships/image" Target="../media/image1267.png"/><Relationship Id="rId295" Type="http://schemas.openxmlformats.org/officeDocument/2006/relationships/image" Target="../media/image1287.png"/><Relationship Id="rId309" Type="http://schemas.openxmlformats.org/officeDocument/2006/relationships/image" Target="../media/image1294.png"/><Relationship Id="rId460" Type="http://schemas.openxmlformats.org/officeDocument/2006/relationships/customXml" Target="../ink/ink1380.xml"/><Relationship Id="rId516" Type="http://schemas.openxmlformats.org/officeDocument/2006/relationships/customXml" Target="../ink/ink1408.xml"/><Relationship Id="rId698" Type="http://schemas.openxmlformats.org/officeDocument/2006/relationships/customXml" Target="../ink/ink1499.xml"/><Relationship Id="rId48" Type="http://schemas.openxmlformats.org/officeDocument/2006/relationships/customXml" Target="../ink/ink1174.xml"/><Relationship Id="rId113" Type="http://schemas.openxmlformats.org/officeDocument/2006/relationships/image" Target="../media/image1197.png"/><Relationship Id="rId320" Type="http://schemas.openxmlformats.org/officeDocument/2006/relationships/customXml" Target="../ink/ink1310.xml"/><Relationship Id="rId558" Type="http://schemas.openxmlformats.org/officeDocument/2006/relationships/customXml" Target="../ink/ink1429.xml"/><Relationship Id="rId723" Type="http://schemas.openxmlformats.org/officeDocument/2006/relationships/image" Target="../media/image1501.png"/><Relationship Id="rId765" Type="http://schemas.openxmlformats.org/officeDocument/2006/relationships/image" Target="../media/image1522.png"/><Relationship Id="rId155" Type="http://schemas.openxmlformats.org/officeDocument/2006/relationships/image" Target="../media/image1218.png"/><Relationship Id="rId197" Type="http://schemas.openxmlformats.org/officeDocument/2006/relationships/image" Target="../media/image1239.png"/><Relationship Id="rId362" Type="http://schemas.openxmlformats.org/officeDocument/2006/relationships/customXml" Target="../ink/ink1331.xml"/><Relationship Id="rId418" Type="http://schemas.openxmlformats.org/officeDocument/2006/relationships/customXml" Target="../ink/ink1359.xml"/><Relationship Id="rId625" Type="http://schemas.openxmlformats.org/officeDocument/2006/relationships/image" Target="../media/image1452.png"/><Relationship Id="rId832" Type="http://schemas.openxmlformats.org/officeDocument/2006/relationships/customXml" Target="../ink/ink1566.xml"/><Relationship Id="rId222" Type="http://schemas.openxmlformats.org/officeDocument/2006/relationships/customXml" Target="../ink/ink1261.xml"/><Relationship Id="rId264" Type="http://schemas.openxmlformats.org/officeDocument/2006/relationships/customXml" Target="../ink/ink1282.xml"/><Relationship Id="rId471" Type="http://schemas.openxmlformats.org/officeDocument/2006/relationships/image" Target="../media/image1375.png"/><Relationship Id="rId667" Type="http://schemas.openxmlformats.org/officeDocument/2006/relationships/image" Target="../media/image1473.png"/><Relationship Id="rId874" Type="http://schemas.openxmlformats.org/officeDocument/2006/relationships/customXml" Target="../ink/ink1587.xml"/><Relationship Id="rId17" Type="http://schemas.openxmlformats.org/officeDocument/2006/relationships/image" Target="../media/image1150.png"/><Relationship Id="rId59" Type="http://schemas.openxmlformats.org/officeDocument/2006/relationships/image" Target="../media/image1170.png"/><Relationship Id="rId124" Type="http://schemas.openxmlformats.org/officeDocument/2006/relationships/customXml" Target="../ink/ink1212.xml"/><Relationship Id="rId527" Type="http://schemas.openxmlformats.org/officeDocument/2006/relationships/image" Target="../media/image1403.png"/><Relationship Id="rId569" Type="http://schemas.openxmlformats.org/officeDocument/2006/relationships/image" Target="../media/image1424.png"/><Relationship Id="rId734" Type="http://schemas.openxmlformats.org/officeDocument/2006/relationships/customXml" Target="../ink/ink1517.xml"/><Relationship Id="rId776" Type="http://schemas.openxmlformats.org/officeDocument/2006/relationships/customXml" Target="../ink/ink1538.xml"/><Relationship Id="rId70" Type="http://schemas.openxmlformats.org/officeDocument/2006/relationships/customXml" Target="../ink/ink1185.xml"/><Relationship Id="rId166" Type="http://schemas.openxmlformats.org/officeDocument/2006/relationships/customXml" Target="../ink/ink1233.xml"/><Relationship Id="rId331" Type="http://schemas.openxmlformats.org/officeDocument/2006/relationships/image" Target="../media/image1305.png"/><Relationship Id="rId373" Type="http://schemas.openxmlformats.org/officeDocument/2006/relationships/image" Target="../media/image1326.png"/><Relationship Id="rId429" Type="http://schemas.openxmlformats.org/officeDocument/2006/relationships/image" Target="../media/image1354.png"/><Relationship Id="rId580" Type="http://schemas.openxmlformats.org/officeDocument/2006/relationships/customXml" Target="../ink/ink1440.xml"/><Relationship Id="rId636" Type="http://schemas.openxmlformats.org/officeDocument/2006/relationships/customXml" Target="../ink/ink1468.xml"/><Relationship Id="rId801" Type="http://schemas.openxmlformats.org/officeDocument/2006/relationships/image" Target="../media/image1540.png"/><Relationship Id="rId1" Type="http://schemas.openxmlformats.org/officeDocument/2006/relationships/slideLayout" Target="../slideLayouts/slideLayout18.xml"/><Relationship Id="rId233" Type="http://schemas.openxmlformats.org/officeDocument/2006/relationships/image" Target="../media/image1257.png"/><Relationship Id="rId440" Type="http://schemas.openxmlformats.org/officeDocument/2006/relationships/customXml" Target="../ink/ink1370.xml"/><Relationship Id="rId678" Type="http://schemas.openxmlformats.org/officeDocument/2006/relationships/customXml" Target="../ink/ink1489.xml"/><Relationship Id="rId843" Type="http://schemas.openxmlformats.org/officeDocument/2006/relationships/image" Target="../media/image1561.png"/><Relationship Id="rId885" Type="http://schemas.openxmlformats.org/officeDocument/2006/relationships/image" Target="../media/image1582.png"/><Relationship Id="rId28" Type="http://schemas.openxmlformats.org/officeDocument/2006/relationships/customXml" Target="../ink/ink1164.xml"/><Relationship Id="rId275" Type="http://schemas.openxmlformats.org/officeDocument/2006/relationships/image" Target="../media/image1277.png"/><Relationship Id="rId300" Type="http://schemas.openxmlformats.org/officeDocument/2006/relationships/customXml" Target="../ink/ink1300.xml"/><Relationship Id="rId482" Type="http://schemas.openxmlformats.org/officeDocument/2006/relationships/customXml" Target="../ink/ink1391.xml"/><Relationship Id="rId538" Type="http://schemas.openxmlformats.org/officeDocument/2006/relationships/customXml" Target="../ink/ink1419.xml"/><Relationship Id="rId703" Type="http://schemas.openxmlformats.org/officeDocument/2006/relationships/image" Target="../media/image1491.png"/><Relationship Id="rId745" Type="http://schemas.openxmlformats.org/officeDocument/2006/relationships/image" Target="../media/image1512.png"/><Relationship Id="rId81" Type="http://schemas.openxmlformats.org/officeDocument/2006/relationships/image" Target="../media/image1181.png"/><Relationship Id="rId135" Type="http://schemas.openxmlformats.org/officeDocument/2006/relationships/image" Target="../media/image1208.png"/><Relationship Id="rId177" Type="http://schemas.openxmlformats.org/officeDocument/2006/relationships/image" Target="../media/image1229.png"/><Relationship Id="rId342" Type="http://schemas.openxmlformats.org/officeDocument/2006/relationships/customXml" Target="../ink/ink1321.xml"/><Relationship Id="rId384" Type="http://schemas.openxmlformats.org/officeDocument/2006/relationships/customXml" Target="../ink/ink1342.xml"/><Relationship Id="rId591" Type="http://schemas.openxmlformats.org/officeDocument/2006/relationships/image" Target="../media/image1435.png"/><Relationship Id="rId605" Type="http://schemas.openxmlformats.org/officeDocument/2006/relationships/image" Target="../media/image1442.png"/><Relationship Id="rId787" Type="http://schemas.openxmlformats.org/officeDocument/2006/relationships/image" Target="../media/image1533.png"/><Relationship Id="rId812" Type="http://schemas.openxmlformats.org/officeDocument/2006/relationships/customXml" Target="../ink/ink1556.xml"/><Relationship Id="rId202" Type="http://schemas.openxmlformats.org/officeDocument/2006/relationships/customXml" Target="../ink/ink1251.xml"/><Relationship Id="rId244" Type="http://schemas.openxmlformats.org/officeDocument/2006/relationships/customXml" Target="../ink/ink1272.xml"/><Relationship Id="rId647" Type="http://schemas.openxmlformats.org/officeDocument/2006/relationships/image" Target="../media/image1463.png"/><Relationship Id="rId689" Type="http://schemas.openxmlformats.org/officeDocument/2006/relationships/image" Target="../media/image1484.png"/><Relationship Id="rId854" Type="http://schemas.openxmlformats.org/officeDocument/2006/relationships/customXml" Target="../ink/ink1577.xml"/><Relationship Id="rId39" Type="http://schemas.openxmlformats.org/officeDocument/2006/relationships/image" Target="../media/image1161.png"/><Relationship Id="rId286" Type="http://schemas.openxmlformats.org/officeDocument/2006/relationships/customXml" Target="../ink/ink1293.xml"/><Relationship Id="rId451" Type="http://schemas.openxmlformats.org/officeDocument/2006/relationships/image" Target="../media/image1365.png"/><Relationship Id="rId493" Type="http://schemas.openxmlformats.org/officeDocument/2006/relationships/image" Target="../media/image1386.png"/><Relationship Id="rId507" Type="http://schemas.openxmlformats.org/officeDocument/2006/relationships/image" Target="../media/image1393.png"/><Relationship Id="rId549" Type="http://schemas.openxmlformats.org/officeDocument/2006/relationships/image" Target="../media/image1414.png"/><Relationship Id="rId714" Type="http://schemas.openxmlformats.org/officeDocument/2006/relationships/customXml" Target="../ink/ink1507.xml"/><Relationship Id="rId756" Type="http://schemas.openxmlformats.org/officeDocument/2006/relationships/customXml" Target="../ink/ink1528.xml"/><Relationship Id="rId50" Type="http://schemas.openxmlformats.org/officeDocument/2006/relationships/customXml" Target="../ink/ink1175.xml"/><Relationship Id="rId104" Type="http://schemas.openxmlformats.org/officeDocument/2006/relationships/customXml" Target="../ink/ink1202.xml"/><Relationship Id="rId146" Type="http://schemas.openxmlformats.org/officeDocument/2006/relationships/customXml" Target="../ink/ink1223.xml"/><Relationship Id="rId188" Type="http://schemas.openxmlformats.org/officeDocument/2006/relationships/customXml" Target="../ink/ink1244.xml"/><Relationship Id="rId311" Type="http://schemas.openxmlformats.org/officeDocument/2006/relationships/image" Target="../media/image1295.png"/><Relationship Id="rId353" Type="http://schemas.openxmlformats.org/officeDocument/2006/relationships/image" Target="../media/image1316.png"/><Relationship Id="rId395" Type="http://schemas.openxmlformats.org/officeDocument/2006/relationships/image" Target="../media/image1337.png"/><Relationship Id="rId409" Type="http://schemas.openxmlformats.org/officeDocument/2006/relationships/image" Target="../media/image1344.png"/><Relationship Id="rId560" Type="http://schemas.openxmlformats.org/officeDocument/2006/relationships/customXml" Target="../ink/ink1430.xml"/><Relationship Id="rId798" Type="http://schemas.openxmlformats.org/officeDocument/2006/relationships/customXml" Target="../ink/ink1549.xml"/><Relationship Id="rId92" Type="http://schemas.openxmlformats.org/officeDocument/2006/relationships/customXml" Target="../ink/ink1196.xml"/><Relationship Id="rId213" Type="http://schemas.openxmlformats.org/officeDocument/2006/relationships/image" Target="../media/image1247.png"/><Relationship Id="rId420" Type="http://schemas.openxmlformats.org/officeDocument/2006/relationships/customXml" Target="../ink/ink1360.xml"/><Relationship Id="rId616" Type="http://schemas.openxmlformats.org/officeDocument/2006/relationships/customXml" Target="../ink/ink1458.xml"/><Relationship Id="rId658" Type="http://schemas.openxmlformats.org/officeDocument/2006/relationships/customXml" Target="../ink/ink1479.xml"/><Relationship Id="rId823" Type="http://schemas.openxmlformats.org/officeDocument/2006/relationships/image" Target="../media/image1551.png"/><Relationship Id="rId865" Type="http://schemas.openxmlformats.org/officeDocument/2006/relationships/image" Target="../media/image1572.png"/><Relationship Id="rId255" Type="http://schemas.openxmlformats.org/officeDocument/2006/relationships/image" Target="../media/image1268.png"/><Relationship Id="rId297" Type="http://schemas.openxmlformats.org/officeDocument/2006/relationships/image" Target="../media/image1288.png"/><Relationship Id="rId462" Type="http://schemas.openxmlformats.org/officeDocument/2006/relationships/customXml" Target="../ink/ink1381.xml"/><Relationship Id="rId518" Type="http://schemas.openxmlformats.org/officeDocument/2006/relationships/customXml" Target="../ink/ink1409.xml"/><Relationship Id="rId725" Type="http://schemas.openxmlformats.org/officeDocument/2006/relationships/image" Target="../media/image1502.png"/><Relationship Id="rId115" Type="http://schemas.openxmlformats.org/officeDocument/2006/relationships/image" Target="../media/image1198.png"/><Relationship Id="rId157" Type="http://schemas.openxmlformats.org/officeDocument/2006/relationships/image" Target="../media/image1219.png"/><Relationship Id="rId322" Type="http://schemas.openxmlformats.org/officeDocument/2006/relationships/customXml" Target="../ink/ink1311.xml"/><Relationship Id="rId364" Type="http://schemas.openxmlformats.org/officeDocument/2006/relationships/customXml" Target="../ink/ink1332.xml"/><Relationship Id="rId767" Type="http://schemas.openxmlformats.org/officeDocument/2006/relationships/image" Target="../media/image1523.png"/><Relationship Id="rId61" Type="http://schemas.openxmlformats.org/officeDocument/2006/relationships/image" Target="../media/image1171.png"/><Relationship Id="rId199" Type="http://schemas.openxmlformats.org/officeDocument/2006/relationships/image" Target="../media/image1240.png"/><Relationship Id="rId571" Type="http://schemas.openxmlformats.org/officeDocument/2006/relationships/image" Target="../media/image1425.png"/><Relationship Id="rId627" Type="http://schemas.openxmlformats.org/officeDocument/2006/relationships/image" Target="../media/image1453.png"/><Relationship Id="rId669" Type="http://schemas.openxmlformats.org/officeDocument/2006/relationships/image" Target="../media/image1474.png"/><Relationship Id="rId834" Type="http://schemas.openxmlformats.org/officeDocument/2006/relationships/customXml" Target="../ink/ink1567.xml"/><Relationship Id="rId876" Type="http://schemas.openxmlformats.org/officeDocument/2006/relationships/customXml" Target="../ink/ink1588.xml"/><Relationship Id="rId19" Type="http://schemas.openxmlformats.org/officeDocument/2006/relationships/image" Target="../media/image1151.png"/><Relationship Id="rId224" Type="http://schemas.openxmlformats.org/officeDocument/2006/relationships/customXml" Target="../ink/ink1262.xml"/><Relationship Id="rId266" Type="http://schemas.openxmlformats.org/officeDocument/2006/relationships/customXml" Target="../ink/ink1283.xml"/><Relationship Id="rId431" Type="http://schemas.openxmlformats.org/officeDocument/2006/relationships/image" Target="../media/image1355.png"/><Relationship Id="rId473" Type="http://schemas.openxmlformats.org/officeDocument/2006/relationships/image" Target="../media/image1376.png"/><Relationship Id="rId529" Type="http://schemas.openxmlformats.org/officeDocument/2006/relationships/image" Target="../media/image1404.png"/><Relationship Id="rId680" Type="http://schemas.openxmlformats.org/officeDocument/2006/relationships/customXml" Target="../ink/ink1490.xml"/><Relationship Id="rId736" Type="http://schemas.openxmlformats.org/officeDocument/2006/relationships/customXml" Target="../ink/ink1518.xml"/><Relationship Id="rId30" Type="http://schemas.openxmlformats.org/officeDocument/2006/relationships/customXml" Target="../ink/ink1165.xml"/><Relationship Id="rId126" Type="http://schemas.openxmlformats.org/officeDocument/2006/relationships/customXml" Target="../ink/ink1213.xml"/><Relationship Id="rId168" Type="http://schemas.openxmlformats.org/officeDocument/2006/relationships/customXml" Target="../ink/ink1234.xml"/><Relationship Id="rId333" Type="http://schemas.openxmlformats.org/officeDocument/2006/relationships/image" Target="../media/image1306.png"/><Relationship Id="rId540" Type="http://schemas.openxmlformats.org/officeDocument/2006/relationships/customXml" Target="../ink/ink1420.xml"/><Relationship Id="rId778" Type="http://schemas.openxmlformats.org/officeDocument/2006/relationships/customXml" Target="../ink/ink1539.xml"/><Relationship Id="rId72" Type="http://schemas.openxmlformats.org/officeDocument/2006/relationships/customXml" Target="../ink/ink1186.xml"/><Relationship Id="rId375" Type="http://schemas.openxmlformats.org/officeDocument/2006/relationships/image" Target="../media/image1327.png"/><Relationship Id="rId582" Type="http://schemas.openxmlformats.org/officeDocument/2006/relationships/customXml" Target="../ink/ink1441.xml"/><Relationship Id="rId638" Type="http://schemas.openxmlformats.org/officeDocument/2006/relationships/customXml" Target="../ink/ink1469.xml"/><Relationship Id="rId803" Type="http://schemas.openxmlformats.org/officeDocument/2006/relationships/image" Target="../media/image1541.png"/><Relationship Id="rId845" Type="http://schemas.openxmlformats.org/officeDocument/2006/relationships/image" Target="../media/image1562.png"/><Relationship Id="rId3" Type="http://schemas.openxmlformats.org/officeDocument/2006/relationships/image" Target="../media/image1143.png"/><Relationship Id="rId235" Type="http://schemas.openxmlformats.org/officeDocument/2006/relationships/image" Target="../media/image1258.png"/><Relationship Id="rId277" Type="http://schemas.openxmlformats.org/officeDocument/2006/relationships/image" Target="../media/image1278.png"/><Relationship Id="rId400" Type="http://schemas.openxmlformats.org/officeDocument/2006/relationships/customXml" Target="../ink/ink1350.xml"/><Relationship Id="rId442" Type="http://schemas.openxmlformats.org/officeDocument/2006/relationships/customXml" Target="../ink/ink1371.xml"/><Relationship Id="rId484" Type="http://schemas.openxmlformats.org/officeDocument/2006/relationships/customXml" Target="../ink/ink1392.xml"/><Relationship Id="rId705" Type="http://schemas.openxmlformats.org/officeDocument/2006/relationships/image" Target="../media/image1492.png"/><Relationship Id="rId887" Type="http://schemas.openxmlformats.org/officeDocument/2006/relationships/image" Target="../media/image1583.png"/><Relationship Id="rId137" Type="http://schemas.openxmlformats.org/officeDocument/2006/relationships/image" Target="../media/image1209.png"/><Relationship Id="rId302" Type="http://schemas.openxmlformats.org/officeDocument/2006/relationships/customXml" Target="../ink/ink1301.xml"/><Relationship Id="rId344" Type="http://schemas.openxmlformats.org/officeDocument/2006/relationships/customXml" Target="../ink/ink1322.xml"/><Relationship Id="rId691" Type="http://schemas.openxmlformats.org/officeDocument/2006/relationships/image" Target="../media/image1485.png"/><Relationship Id="rId747" Type="http://schemas.openxmlformats.org/officeDocument/2006/relationships/image" Target="../media/image1513.png"/><Relationship Id="rId789" Type="http://schemas.openxmlformats.org/officeDocument/2006/relationships/image" Target="../media/image1534.png"/><Relationship Id="rId41" Type="http://schemas.openxmlformats.org/officeDocument/2006/relationships/image" Target="../media/image1162.png"/><Relationship Id="rId83" Type="http://schemas.openxmlformats.org/officeDocument/2006/relationships/image" Target="../media/image1182.png"/><Relationship Id="rId179" Type="http://schemas.openxmlformats.org/officeDocument/2006/relationships/image" Target="../media/image1230.png"/><Relationship Id="rId386" Type="http://schemas.openxmlformats.org/officeDocument/2006/relationships/customXml" Target="../ink/ink1343.xml"/><Relationship Id="rId551" Type="http://schemas.openxmlformats.org/officeDocument/2006/relationships/image" Target="../media/image1415.png"/><Relationship Id="rId593" Type="http://schemas.openxmlformats.org/officeDocument/2006/relationships/image" Target="../media/image1436.png"/><Relationship Id="rId607" Type="http://schemas.openxmlformats.org/officeDocument/2006/relationships/image" Target="../media/image1443.png"/><Relationship Id="rId649" Type="http://schemas.openxmlformats.org/officeDocument/2006/relationships/image" Target="../media/image1464.png"/><Relationship Id="rId814" Type="http://schemas.openxmlformats.org/officeDocument/2006/relationships/customXml" Target="../ink/ink1557.xml"/><Relationship Id="rId856" Type="http://schemas.openxmlformats.org/officeDocument/2006/relationships/customXml" Target="../ink/ink1578.xml"/><Relationship Id="rId190" Type="http://schemas.openxmlformats.org/officeDocument/2006/relationships/customXml" Target="../ink/ink1245.xml"/><Relationship Id="rId204" Type="http://schemas.openxmlformats.org/officeDocument/2006/relationships/customXml" Target="../ink/ink1252.xml"/><Relationship Id="rId246" Type="http://schemas.openxmlformats.org/officeDocument/2006/relationships/customXml" Target="../ink/ink1273.xml"/><Relationship Id="rId288" Type="http://schemas.openxmlformats.org/officeDocument/2006/relationships/customXml" Target="../ink/ink1294.xml"/><Relationship Id="rId411" Type="http://schemas.openxmlformats.org/officeDocument/2006/relationships/image" Target="../media/image1345.png"/><Relationship Id="rId453" Type="http://schemas.openxmlformats.org/officeDocument/2006/relationships/image" Target="../media/image1366.png"/><Relationship Id="rId509" Type="http://schemas.openxmlformats.org/officeDocument/2006/relationships/image" Target="../media/image1394.png"/><Relationship Id="rId660" Type="http://schemas.openxmlformats.org/officeDocument/2006/relationships/customXml" Target="../ink/ink1480.xml"/><Relationship Id="rId106" Type="http://schemas.openxmlformats.org/officeDocument/2006/relationships/customXml" Target="../ink/ink1203.xml"/><Relationship Id="rId313" Type="http://schemas.openxmlformats.org/officeDocument/2006/relationships/image" Target="../media/image1296.png"/><Relationship Id="rId495" Type="http://schemas.openxmlformats.org/officeDocument/2006/relationships/image" Target="../media/image1387.png"/><Relationship Id="rId716" Type="http://schemas.openxmlformats.org/officeDocument/2006/relationships/customXml" Target="../ink/ink1508.xml"/><Relationship Id="rId758" Type="http://schemas.openxmlformats.org/officeDocument/2006/relationships/customXml" Target="../ink/ink1529.xml"/><Relationship Id="rId10" Type="http://schemas.openxmlformats.org/officeDocument/2006/relationships/customXml" Target="../ink/ink1155.xml"/><Relationship Id="rId52" Type="http://schemas.openxmlformats.org/officeDocument/2006/relationships/customXml" Target="../ink/ink1176.xml"/><Relationship Id="rId94" Type="http://schemas.openxmlformats.org/officeDocument/2006/relationships/customXml" Target="../ink/ink1197.xml"/><Relationship Id="rId148" Type="http://schemas.openxmlformats.org/officeDocument/2006/relationships/customXml" Target="../ink/ink1224.xml"/><Relationship Id="rId355" Type="http://schemas.openxmlformats.org/officeDocument/2006/relationships/image" Target="../media/image1317.png"/><Relationship Id="rId397" Type="http://schemas.openxmlformats.org/officeDocument/2006/relationships/image" Target="../media/image1338.png"/><Relationship Id="rId520" Type="http://schemas.openxmlformats.org/officeDocument/2006/relationships/customXml" Target="../ink/ink1410.xml"/><Relationship Id="rId562" Type="http://schemas.openxmlformats.org/officeDocument/2006/relationships/customXml" Target="../ink/ink1431.xml"/><Relationship Id="rId618" Type="http://schemas.openxmlformats.org/officeDocument/2006/relationships/customXml" Target="../ink/ink1459.xml"/><Relationship Id="rId825" Type="http://schemas.openxmlformats.org/officeDocument/2006/relationships/image" Target="../media/image1552.png"/><Relationship Id="rId215" Type="http://schemas.openxmlformats.org/officeDocument/2006/relationships/image" Target="../media/image1248.png"/><Relationship Id="rId257" Type="http://schemas.openxmlformats.org/officeDocument/2006/relationships/image" Target="../media/image1269.png"/><Relationship Id="rId422" Type="http://schemas.openxmlformats.org/officeDocument/2006/relationships/customXml" Target="../ink/ink1361.xml"/><Relationship Id="rId464" Type="http://schemas.openxmlformats.org/officeDocument/2006/relationships/customXml" Target="../ink/ink1382.xml"/><Relationship Id="rId867" Type="http://schemas.openxmlformats.org/officeDocument/2006/relationships/image" Target="../media/image1573.png"/><Relationship Id="rId299" Type="http://schemas.openxmlformats.org/officeDocument/2006/relationships/image" Target="../media/image1289.png"/><Relationship Id="rId727" Type="http://schemas.openxmlformats.org/officeDocument/2006/relationships/image" Target="../media/image1503.png"/><Relationship Id="rId63" Type="http://schemas.openxmlformats.org/officeDocument/2006/relationships/image" Target="../media/image1172.png"/><Relationship Id="rId159" Type="http://schemas.openxmlformats.org/officeDocument/2006/relationships/image" Target="../media/image1220.png"/><Relationship Id="rId366" Type="http://schemas.openxmlformats.org/officeDocument/2006/relationships/customXml" Target="../ink/ink1333.xml"/><Relationship Id="rId573" Type="http://schemas.openxmlformats.org/officeDocument/2006/relationships/image" Target="../media/image1426.png"/><Relationship Id="rId780" Type="http://schemas.openxmlformats.org/officeDocument/2006/relationships/customXml" Target="../ink/ink1540.xml"/><Relationship Id="rId226" Type="http://schemas.openxmlformats.org/officeDocument/2006/relationships/customXml" Target="../ink/ink1263.xml"/><Relationship Id="rId433" Type="http://schemas.openxmlformats.org/officeDocument/2006/relationships/image" Target="../media/image1356.png"/><Relationship Id="rId878" Type="http://schemas.openxmlformats.org/officeDocument/2006/relationships/customXml" Target="../ink/ink1589.xml"/><Relationship Id="rId640" Type="http://schemas.openxmlformats.org/officeDocument/2006/relationships/customXml" Target="../ink/ink1470.xml"/><Relationship Id="rId738" Type="http://schemas.openxmlformats.org/officeDocument/2006/relationships/customXml" Target="../ink/ink1519.xml"/><Relationship Id="rId74" Type="http://schemas.openxmlformats.org/officeDocument/2006/relationships/customXml" Target="../ink/ink1187.xml"/><Relationship Id="rId377" Type="http://schemas.openxmlformats.org/officeDocument/2006/relationships/image" Target="../media/image1328.png"/><Relationship Id="rId500" Type="http://schemas.openxmlformats.org/officeDocument/2006/relationships/customXml" Target="../ink/ink1400.xml"/><Relationship Id="rId584" Type="http://schemas.openxmlformats.org/officeDocument/2006/relationships/customXml" Target="../ink/ink1442.xml"/><Relationship Id="rId805" Type="http://schemas.openxmlformats.org/officeDocument/2006/relationships/image" Target="../media/image1542.png"/><Relationship Id="rId5" Type="http://schemas.openxmlformats.org/officeDocument/2006/relationships/image" Target="../media/image1144.png"/><Relationship Id="rId237" Type="http://schemas.openxmlformats.org/officeDocument/2006/relationships/image" Target="../media/image1259.png"/><Relationship Id="rId791" Type="http://schemas.openxmlformats.org/officeDocument/2006/relationships/image" Target="../media/image1535.png"/><Relationship Id="rId889" Type="http://schemas.openxmlformats.org/officeDocument/2006/relationships/image" Target="../media/image1584.png"/><Relationship Id="rId444" Type="http://schemas.openxmlformats.org/officeDocument/2006/relationships/customXml" Target="../ink/ink1372.xml"/><Relationship Id="rId651" Type="http://schemas.openxmlformats.org/officeDocument/2006/relationships/image" Target="../media/image1465.png"/><Relationship Id="rId749" Type="http://schemas.openxmlformats.org/officeDocument/2006/relationships/image" Target="../media/image1514.png"/><Relationship Id="rId290" Type="http://schemas.openxmlformats.org/officeDocument/2006/relationships/customXml" Target="../ink/ink1295.xml"/><Relationship Id="rId304" Type="http://schemas.openxmlformats.org/officeDocument/2006/relationships/customXml" Target="../ink/ink1302.xml"/><Relationship Id="rId388" Type="http://schemas.openxmlformats.org/officeDocument/2006/relationships/customXml" Target="../ink/ink1344.xml"/><Relationship Id="rId511" Type="http://schemas.openxmlformats.org/officeDocument/2006/relationships/image" Target="../media/image1395.png"/><Relationship Id="rId609" Type="http://schemas.openxmlformats.org/officeDocument/2006/relationships/image" Target="../media/image1444.png"/><Relationship Id="rId85" Type="http://schemas.openxmlformats.org/officeDocument/2006/relationships/image" Target="../media/image1183.png"/><Relationship Id="rId150" Type="http://schemas.openxmlformats.org/officeDocument/2006/relationships/customXml" Target="../ink/ink1225.xml"/><Relationship Id="rId595" Type="http://schemas.openxmlformats.org/officeDocument/2006/relationships/image" Target="../media/image1437.png"/><Relationship Id="rId816" Type="http://schemas.openxmlformats.org/officeDocument/2006/relationships/customXml" Target="../ink/ink1558.xml"/><Relationship Id="rId248" Type="http://schemas.openxmlformats.org/officeDocument/2006/relationships/customXml" Target="../ink/ink1274.xml"/><Relationship Id="rId455" Type="http://schemas.openxmlformats.org/officeDocument/2006/relationships/image" Target="../media/image1367.png"/><Relationship Id="rId662" Type="http://schemas.openxmlformats.org/officeDocument/2006/relationships/customXml" Target="../ink/ink1481.xml"/><Relationship Id="rId12" Type="http://schemas.openxmlformats.org/officeDocument/2006/relationships/customXml" Target="../ink/ink1156.xml"/><Relationship Id="rId108" Type="http://schemas.openxmlformats.org/officeDocument/2006/relationships/customXml" Target="../ink/ink1204.xml"/><Relationship Id="rId315" Type="http://schemas.openxmlformats.org/officeDocument/2006/relationships/image" Target="../media/image1297.png"/><Relationship Id="rId522" Type="http://schemas.openxmlformats.org/officeDocument/2006/relationships/customXml" Target="../ink/ink1411.xml"/><Relationship Id="rId96" Type="http://schemas.openxmlformats.org/officeDocument/2006/relationships/customXml" Target="../ink/ink1198.xml"/><Relationship Id="rId161" Type="http://schemas.openxmlformats.org/officeDocument/2006/relationships/image" Target="../media/image1221.png"/><Relationship Id="rId399" Type="http://schemas.openxmlformats.org/officeDocument/2006/relationships/image" Target="../media/image1339.png"/><Relationship Id="rId827" Type="http://schemas.openxmlformats.org/officeDocument/2006/relationships/image" Target="../media/image1553.png"/><Relationship Id="rId259" Type="http://schemas.openxmlformats.org/officeDocument/2006/relationships/image" Target="../media/image1270.png"/><Relationship Id="rId466" Type="http://schemas.openxmlformats.org/officeDocument/2006/relationships/customXml" Target="../ink/ink1383.xml"/><Relationship Id="rId673" Type="http://schemas.openxmlformats.org/officeDocument/2006/relationships/image" Target="../media/image1476.png"/><Relationship Id="rId880" Type="http://schemas.openxmlformats.org/officeDocument/2006/relationships/customXml" Target="../ink/ink1590.xml"/><Relationship Id="rId23" Type="http://schemas.openxmlformats.org/officeDocument/2006/relationships/image" Target="../media/image1153.png"/><Relationship Id="rId119" Type="http://schemas.openxmlformats.org/officeDocument/2006/relationships/image" Target="../media/image1200.png"/><Relationship Id="rId326" Type="http://schemas.openxmlformats.org/officeDocument/2006/relationships/customXml" Target="../ink/ink1313.xml"/><Relationship Id="rId533" Type="http://schemas.openxmlformats.org/officeDocument/2006/relationships/image" Target="../media/image1406.png"/><Relationship Id="rId740" Type="http://schemas.openxmlformats.org/officeDocument/2006/relationships/customXml" Target="../ink/ink1520.xml"/><Relationship Id="rId838" Type="http://schemas.openxmlformats.org/officeDocument/2006/relationships/customXml" Target="../ink/ink1569.xml"/><Relationship Id="rId172" Type="http://schemas.openxmlformats.org/officeDocument/2006/relationships/customXml" Target="../ink/ink1236.xml"/><Relationship Id="rId477" Type="http://schemas.openxmlformats.org/officeDocument/2006/relationships/image" Target="../media/image1378.png"/><Relationship Id="rId600" Type="http://schemas.openxmlformats.org/officeDocument/2006/relationships/customXml" Target="../ink/ink1450.xml"/><Relationship Id="rId684" Type="http://schemas.openxmlformats.org/officeDocument/2006/relationships/customXml" Target="../ink/ink1492.xml"/><Relationship Id="rId337" Type="http://schemas.openxmlformats.org/officeDocument/2006/relationships/image" Target="../media/image1308.png"/><Relationship Id="rId891" Type="http://schemas.openxmlformats.org/officeDocument/2006/relationships/image" Target="../media/image1585.png"/><Relationship Id="rId34" Type="http://schemas.openxmlformats.org/officeDocument/2006/relationships/customXml" Target="../ink/ink1167.xml"/><Relationship Id="rId544" Type="http://schemas.openxmlformats.org/officeDocument/2006/relationships/customXml" Target="../ink/ink1422.xml"/><Relationship Id="rId751" Type="http://schemas.openxmlformats.org/officeDocument/2006/relationships/image" Target="../media/image1515.png"/><Relationship Id="rId849" Type="http://schemas.openxmlformats.org/officeDocument/2006/relationships/image" Target="../media/image1564.png"/><Relationship Id="rId183" Type="http://schemas.openxmlformats.org/officeDocument/2006/relationships/image" Target="../media/image1232.png"/><Relationship Id="rId390" Type="http://schemas.openxmlformats.org/officeDocument/2006/relationships/customXml" Target="../ink/ink1345.xml"/><Relationship Id="rId404" Type="http://schemas.openxmlformats.org/officeDocument/2006/relationships/customXml" Target="../ink/ink1352.xml"/><Relationship Id="rId611" Type="http://schemas.openxmlformats.org/officeDocument/2006/relationships/image" Target="../media/image1445.png"/><Relationship Id="rId250" Type="http://schemas.openxmlformats.org/officeDocument/2006/relationships/customXml" Target="../ink/ink1275.xml"/><Relationship Id="rId488" Type="http://schemas.openxmlformats.org/officeDocument/2006/relationships/customXml" Target="../ink/ink1394.xml"/><Relationship Id="rId695" Type="http://schemas.openxmlformats.org/officeDocument/2006/relationships/image" Target="../media/image1487.png"/><Relationship Id="rId709" Type="http://schemas.openxmlformats.org/officeDocument/2006/relationships/image" Target="../media/image1494.png"/><Relationship Id="rId45" Type="http://schemas.openxmlformats.org/officeDocument/2006/relationships/image" Target="../media/image1164.png"/><Relationship Id="rId110" Type="http://schemas.openxmlformats.org/officeDocument/2006/relationships/customXml" Target="../ink/ink1205.xml"/><Relationship Id="rId348" Type="http://schemas.openxmlformats.org/officeDocument/2006/relationships/customXml" Target="../ink/ink1324.xml"/><Relationship Id="rId555" Type="http://schemas.openxmlformats.org/officeDocument/2006/relationships/image" Target="../media/image1417.png"/><Relationship Id="rId762" Type="http://schemas.openxmlformats.org/officeDocument/2006/relationships/customXml" Target="../ink/ink1531.xml"/><Relationship Id="rId194" Type="http://schemas.openxmlformats.org/officeDocument/2006/relationships/customXml" Target="../ink/ink1247.xml"/><Relationship Id="rId208" Type="http://schemas.openxmlformats.org/officeDocument/2006/relationships/customXml" Target="../ink/ink1254.xml"/><Relationship Id="rId415" Type="http://schemas.openxmlformats.org/officeDocument/2006/relationships/image" Target="../media/image1347.png"/><Relationship Id="rId622" Type="http://schemas.openxmlformats.org/officeDocument/2006/relationships/customXml" Target="../ink/ink1461.xml"/><Relationship Id="rId261" Type="http://schemas.openxmlformats.org/officeDocument/2006/relationships/image" Target="../media/image1271.png"/><Relationship Id="rId499" Type="http://schemas.openxmlformats.org/officeDocument/2006/relationships/image" Target="../media/image1389.png"/><Relationship Id="rId56" Type="http://schemas.openxmlformats.org/officeDocument/2006/relationships/customXml" Target="../ink/ink1178.xml"/><Relationship Id="rId359" Type="http://schemas.openxmlformats.org/officeDocument/2006/relationships/image" Target="../media/image1319.png"/><Relationship Id="rId566" Type="http://schemas.openxmlformats.org/officeDocument/2006/relationships/customXml" Target="../ink/ink1433.xml"/><Relationship Id="rId773" Type="http://schemas.openxmlformats.org/officeDocument/2006/relationships/image" Target="../media/image1526.png"/><Relationship Id="rId121" Type="http://schemas.openxmlformats.org/officeDocument/2006/relationships/image" Target="../media/image1201.png"/><Relationship Id="rId219" Type="http://schemas.openxmlformats.org/officeDocument/2006/relationships/image" Target="../media/image1250.png"/><Relationship Id="rId426" Type="http://schemas.openxmlformats.org/officeDocument/2006/relationships/customXml" Target="../ink/ink1363.xml"/><Relationship Id="rId633" Type="http://schemas.openxmlformats.org/officeDocument/2006/relationships/image" Target="../media/image1456.png"/><Relationship Id="rId840" Type="http://schemas.openxmlformats.org/officeDocument/2006/relationships/customXml" Target="../ink/ink1570.xml"/><Relationship Id="rId67" Type="http://schemas.openxmlformats.org/officeDocument/2006/relationships/image" Target="../media/image1174.png"/><Relationship Id="rId272" Type="http://schemas.openxmlformats.org/officeDocument/2006/relationships/customXml" Target="../ink/ink1286.xml"/><Relationship Id="rId577" Type="http://schemas.openxmlformats.org/officeDocument/2006/relationships/image" Target="../media/image1428.png"/><Relationship Id="rId700" Type="http://schemas.openxmlformats.org/officeDocument/2006/relationships/customXml" Target="../ink/ink1500.xml"/><Relationship Id="rId132" Type="http://schemas.openxmlformats.org/officeDocument/2006/relationships/customXml" Target="../ink/ink1216.xml"/><Relationship Id="rId784" Type="http://schemas.openxmlformats.org/officeDocument/2006/relationships/customXml" Target="../ink/ink1542.xml"/><Relationship Id="rId437" Type="http://schemas.openxmlformats.org/officeDocument/2006/relationships/image" Target="../media/image1358.png"/><Relationship Id="rId644" Type="http://schemas.openxmlformats.org/officeDocument/2006/relationships/customXml" Target="../ink/ink1472.xml"/><Relationship Id="rId851" Type="http://schemas.openxmlformats.org/officeDocument/2006/relationships/image" Target="../media/image1565.png"/><Relationship Id="rId283" Type="http://schemas.openxmlformats.org/officeDocument/2006/relationships/image" Target="../media/image1281.png"/><Relationship Id="rId490" Type="http://schemas.openxmlformats.org/officeDocument/2006/relationships/customXml" Target="../ink/ink1395.xml"/><Relationship Id="rId504" Type="http://schemas.openxmlformats.org/officeDocument/2006/relationships/customXml" Target="../ink/ink1402.xml"/><Relationship Id="rId711" Type="http://schemas.openxmlformats.org/officeDocument/2006/relationships/image" Target="../media/image1495.png"/><Relationship Id="rId78" Type="http://schemas.openxmlformats.org/officeDocument/2006/relationships/customXml" Target="../ink/ink1189.xml"/><Relationship Id="rId143" Type="http://schemas.openxmlformats.org/officeDocument/2006/relationships/image" Target="../media/image1212.png"/><Relationship Id="rId350" Type="http://schemas.openxmlformats.org/officeDocument/2006/relationships/customXml" Target="../ink/ink1325.xml"/><Relationship Id="rId588" Type="http://schemas.openxmlformats.org/officeDocument/2006/relationships/customXml" Target="../ink/ink1444.xml"/><Relationship Id="rId795" Type="http://schemas.openxmlformats.org/officeDocument/2006/relationships/image" Target="../media/image1537.png"/><Relationship Id="rId809" Type="http://schemas.openxmlformats.org/officeDocument/2006/relationships/image" Target="../media/image1544.png"/><Relationship Id="rId9" Type="http://schemas.openxmlformats.org/officeDocument/2006/relationships/image" Target="../media/image1146.png"/><Relationship Id="rId210" Type="http://schemas.openxmlformats.org/officeDocument/2006/relationships/customXml" Target="../ink/ink1255.xml"/><Relationship Id="rId448" Type="http://schemas.openxmlformats.org/officeDocument/2006/relationships/customXml" Target="../ink/ink1374.xml"/><Relationship Id="rId655" Type="http://schemas.openxmlformats.org/officeDocument/2006/relationships/image" Target="../media/image1467.png"/><Relationship Id="rId862" Type="http://schemas.openxmlformats.org/officeDocument/2006/relationships/customXml" Target="../ink/ink1581.xml"/><Relationship Id="rId294" Type="http://schemas.openxmlformats.org/officeDocument/2006/relationships/customXml" Target="../ink/ink1297.xml"/><Relationship Id="rId308" Type="http://schemas.openxmlformats.org/officeDocument/2006/relationships/customXml" Target="../ink/ink1304.xml"/><Relationship Id="rId515" Type="http://schemas.openxmlformats.org/officeDocument/2006/relationships/image" Target="../media/image1397.png"/><Relationship Id="rId722" Type="http://schemas.openxmlformats.org/officeDocument/2006/relationships/customXml" Target="../ink/ink1511.xml"/><Relationship Id="rId89" Type="http://schemas.openxmlformats.org/officeDocument/2006/relationships/image" Target="../media/image1185.png"/><Relationship Id="rId154" Type="http://schemas.openxmlformats.org/officeDocument/2006/relationships/customXml" Target="../ink/ink1227.xml"/><Relationship Id="rId361" Type="http://schemas.openxmlformats.org/officeDocument/2006/relationships/image" Target="../media/image1320.png"/><Relationship Id="rId599" Type="http://schemas.openxmlformats.org/officeDocument/2006/relationships/image" Target="../media/image1439.png"/><Relationship Id="rId459" Type="http://schemas.openxmlformats.org/officeDocument/2006/relationships/image" Target="../media/image1369.png"/><Relationship Id="rId666" Type="http://schemas.openxmlformats.org/officeDocument/2006/relationships/customXml" Target="../ink/ink1483.xml"/><Relationship Id="rId873" Type="http://schemas.openxmlformats.org/officeDocument/2006/relationships/image" Target="../media/image1576.png"/><Relationship Id="rId16" Type="http://schemas.openxmlformats.org/officeDocument/2006/relationships/customXml" Target="../ink/ink1158.xml"/><Relationship Id="rId221" Type="http://schemas.openxmlformats.org/officeDocument/2006/relationships/image" Target="../media/image1251.png"/><Relationship Id="rId319" Type="http://schemas.openxmlformats.org/officeDocument/2006/relationships/image" Target="../media/image1299.png"/><Relationship Id="rId526" Type="http://schemas.openxmlformats.org/officeDocument/2006/relationships/customXml" Target="../ink/ink1413.xml"/><Relationship Id="rId733" Type="http://schemas.openxmlformats.org/officeDocument/2006/relationships/image" Target="../media/image1506.png"/><Relationship Id="rId165" Type="http://schemas.openxmlformats.org/officeDocument/2006/relationships/image" Target="../media/image1223.png"/><Relationship Id="rId372" Type="http://schemas.openxmlformats.org/officeDocument/2006/relationships/customXml" Target="../ink/ink1336.xml"/><Relationship Id="rId677" Type="http://schemas.openxmlformats.org/officeDocument/2006/relationships/image" Target="../media/image1478.png"/><Relationship Id="rId800" Type="http://schemas.openxmlformats.org/officeDocument/2006/relationships/customXml" Target="../ink/ink1550.xml"/><Relationship Id="rId232" Type="http://schemas.openxmlformats.org/officeDocument/2006/relationships/customXml" Target="../ink/ink1266.xml"/><Relationship Id="rId884" Type="http://schemas.openxmlformats.org/officeDocument/2006/relationships/customXml" Target="../ink/ink1592.xml"/><Relationship Id="rId27" Type="http://schemas.openxmlformats.org/officeDocument/2006/relationships/image" Target="../media/image1155.png"/><Relationship Id="rId537" Type="http://schemas.openxmlformats.org/officeDocument/2006/relationships/image" Target="../media/image1408.png"/><Relationship Id="rId744" Type="http://schemas.openxmlformats.org/officeDocument/2006/relationships/customXml" Target="../ink/ink1522.xml"/><Relationship Id="rId80" Type="http://schemas.openxmlformats.org/officeDocument/2006/relationships/customXml" Target="../ink/ink1190.xml"/><Relationship Id="rId176" Type="http://schemas.openxmlformats.org/officeDocument/2006/relationships/customXml" Target="../ink/ink1238.xml"/><Relationship Id="rId383" Type="http://schemas.openxmlformats.org/officeDocument/2006/relationships/image" Target="../media/image1331.png"/><Relationship Id="rId590" Type="http://schemas.openxmlformats.org/officeDocument/2006/relationships/customXml" Target="../ink/ink1445.xml"/><Relationship Id="rId604" Type="http://schemas.openxmlformats.org/officeDocument/2006/relationships/customXml" Target="../ink/ink1452.xml"/><Relationship Id="rId811" Type="http://schemas.openxmlformats.org/officeDocument/2006/relationships/image" Target="../media/image1545.png"/><Relationship Id="rId243" Type="http://schemas.openxmlformats.org/officeDocument/2006/relationships/image" Target="../media/image1262.png"/><Relationship Id="rId450" Type="http://schemas.openxmlformats.org/officeDocument/2006/relationships/customXml" Target="../ink/ink1375.xml"/><Relationship Id="rId688" Type="http://schemas.openxmlformats.org/officeDocument/2006/relationships/customXml" Target="../ink/ink1494.xml"/><Relationship Id="rId38" Type="http://schemas.openxmlformats.org/officeDocument/2006/relationships/customXml" Target="../ink/ink1169.xml"/><Relationship Id="rId103" Type="http://schemas.openxmlformats.org/officeDocument/2006/relationships/image" Target="../media/image1192.png"/><Relationship Id="rId310" Type="http://schemas.openxmlformats.org/officeDocument/2006/relationships/customXml" Target="../ink/ink1305.xml"/><Relationship Id="rId548" Type="http://schemas.openxmlformats.org/officeDocument/2006/relationships/customXml" Target="../ink/ink1424.xml"/><Relationship Id="rId755" Type="http://schemas.openxmlformats.org/officeDocument/2006/relationships/image" Target="../media/image1517.png"/><Relationship Id="rId91" Type="http://schemas.openxmlformats.org/officeDocument/2006/relationships/image" Target="../media/image1186.png"/><Relationship Id="rId187" Type="http://schemas.openxmlformats.org/officeDocument/2006/relationships/image" Target="../media/image1234.png"/><Relationship Id="rId394" Type="http://schemas.openxmlformats.org/officeDocument/2006/relationships/customXml" Target="../ink/ink1347.xml"/><Relationship Id="rId408" Type="http://schemas.openxmlformats.org/officeDocument/2006/relationships/customXml" Target="../ink/ink1354.xml"/><Relationship Id="rId615" Type="http://schemas.openxmlformats.org/officeDocument/2006/relationships/image" Target="../media/image1447.png"/><Relationship Id="rId822" Type="http://schemas.openxmlformats.org/officeDocument/2006/relationships/customXml" Target="../ink/ink1561.xml"/><Relationship Id="rId254" Type="http://schemas.openxmlformats.org/officeDocument/2006/relationships/customXml" Target="../ink/ink1277.xml"/><Relationship Id="rId699" Type="http://schemas.openxmlformats.org/officeDocument/2006/relationships/image" Target="../media/image1489.png"/><Relationship Id="rId49" Type="http://schemas.openxmlformats.org/officeDocument/2006/relationships/image" Target="../media/image1166.png"/><Relationship Id="rId114" Type="http://schemas.openxmlformats.org/officeDocument/2006/relationships/customXml" Target="../ink/ink1207.xml"/><Relationship Id="rId461" Type="http://schemas.openxmlformats.org/officeDocument/2006/relationships/image" Target="../media/image1370.png"/><Relationship Id="rId559" Type="http://schemas.openxmlformats.org/officeDocument/2006/relationships/image" Target="../media/image1419.png"/><Relationship Id="rId766" Type="http://schemas.openxmlformats.org/officeDocument/2006/relationships/customXml" Target="../ink/ink1533.xml"/><Relationship Id="rId198" Type="http://schemas.openxmlformats.org/officeDocument/2006/relationships/customXml" Target="../ink/ink1249.xml"/><Relationship Id="rId321" Type="http://schemas.openxmlformats.org/officeDocument/2006/relationships/image" Target="../media/image1300.png"/><Relationship Id="rId419" Type="http://schemas.openxmlformats.org/officeDocument/2006/relationships/image" Target="../media/image1349.png"/><Relationship Id="rId626" Type="http://schemas.openxmlformats.org/officeDocument/2006/relationships/customXml" Target="../ink/ink1463.xml"/><Relationship Id="rId833" Type="http://schemas.openxmlformats.org/officeDocument/2006/relationships/image" Target="../media/image1556.png"/><Relationship Id="rId265" Type="http://schemas.openxmlformats.org/officeDocument/2006/relationships/image" Target="../media/image1273.png"/><Relationship Id="rId472" Type="http://schemas.openxmlformats.org/officeDocument/2006/relationships/customXml" Target="../ink/ink1386.xml"/><Relationship Id="rId125" Type="http://schemas.openxmlformats.org/officeDocument/2006/relationships/image" Target="../media/image1203.png"/><Relationship Id="rId332" Type="http://schemas.openxmlformats.org/officeDocument/2006/relationships/customXml" Target="../ink/ink1316.xml"/><Relationship Id="rId777" Type="http://schemas.openxmlformats.org/officeDocument/2006/relationships/image" Target="../media/image1528.png"/><Relationship Id="rId637" Type="http://schemas.openxmlformats.org/officeDocument/2006/relationships/image" Target="../media/image1458.png"/><Relationship Id="rId844" Type="http://schemas.openxmlformats.org/officeDocument/2006/relationships/customXml" Target="../ink/ink1572.xml"/><Relationship Id="rId276" Type="http://schemas.openxmlformats.org/officeDocument/2006/relationships/customXml" Target="../ink/ink1288.xml"/><Relationship Id="rId483" Type="http://schemas.openxmlformats.org/officeDocument/2006/relationships/image" Target="../media/image1381.png"/><Relationship Id="rId690" Type="http://schemas.openxmlformats.org/officeDocument/2006/relationships/customXml" Target="../ink/ink1495.xml"/><Relationship Id="rId704" Type="http://schemas.openxmlformats.org/officeDocument/2006/relationships/customXml" Target="../ink/ink1502.xml"/><Relationship Id="rId40" Type="http://schemas.openxmlformats.org/officeDocument/2006/relationships/customXml" Target="../ink/ink1170.xml"/><Relationship Id="rId136" Type="http://schemas.openxmlformats.org/officeDocument/2006/relationships/customXml" Target="../ink/ink1218.xml"/><Relationship Id="rId343" Type="http://schemas.openxmlformats.org/officeDocument/2006/relationships/image" Target="../media/image1311.png"/><Relationship Id="rId550" Type="http://schemas.openxmlformats.org/officeDocument/2006/relationships/customXml" Target="../ink/ink1425.xml"/><Relationship Id="rId788" Type="http://schemas.openxmlformats.org/officeDocument/2006/relationships/customXml" Target="../ink/ink1544.xml"/><Relationship Id="rId203" Type="http://schemas.openxmlformats.org/officeDocument/2006/relationships/image" Target="../media/image1242.png"/><Relationship Id="rId648" Type="http://schemas.openxmlformats.org/officeDocument/2006/relationships/customXml" Target="../ink/ink1474.xml"/><Relationship Id="rId855" Type="http://schemas.openxmlformats.org/officeDocument/2006/relationships/image" Target="../media/image1567.png"/><Relationship Id="rId287" Type="http://schemas.openxmlformats.org/officeDocument/2006/relationships/image" Target="../media/image1283.png"/><Relationship Id="rId410" Type="http://schemas.openxmlformats.org/officeDocument/2006/relationships/customXml" Target="../ink/ink1355.xml"/><Relationship Id="rId494" Type="http://schemas.openxmlformats.org/officeDocument/2006/relationships/customXml" Target="../ink/ink1397.xml"/><Relationship Id="rId508" Type="http://schemas.openxmlformats.org/officeDocument/2006/relationships/customXml" Target="../ink/ink1404.xml"/><Relationship Id="rId715" Type="http://schemas.openxmlformats.org/officeDocument/2006/relationships/image" Target="../media/image1497.png"/><Relationship Id="rId147" Type="http://schemas.openxmlformats.org/officeDocument/2006/relationships/image" Target="../media/image1214.png"/><Relationship Id="rId354" Type="http://schemas.openxmlformats.org/officeDocument/2006/relationships/customXml" Target="../ink/ink1327.xml"/><Relationship Id="rId799" Type="http://schemas.openxmlformats.org/officeDocument/2006/relationships/image" Target="../media/image1539.png"/><Relationship Id="rId51" Type="http://schemas.openxmlformats.org/officeDocument/2006/relationships/image" Target="../media/image1167.png"/><Relationship Id="rId561" Type="http://schemas.openxmlformats.org/officeDocument/2006/relationships/image" Target="../media/image1420.png"/><Relationship Id="rId659" Type="http://schemas.openxmlformats.org/officeDocument/2006/relationships/image" Target="../media/image1469.png"/><Relationship Id="rId866" Type="http://schemas.openxmlformats.org/officeDocument/2006/relationships/customXml" Target="../ink/ink1583.xml"/><Relationship Id="rId214" Type="http://schemas.openxmlformats.org/officeDocument/2006/relationships/customXml" Target="../ink/ink1257.xml"/><Relationship Id="rId298" Type="http://schemas.openxmlformats.org/officeDocument/2006/relationships/customXml" Target="../ink/ink1299.xml"/><Relationship Id="rId421" Type="http://schemas.openxmlformats.org/officeDocument/2006/relationships/image" Target="../media/image1350.png"/><Relationship Id="rId519" Type="http://schemas.openxmlformats.org/officeDocument/2006/relationships/image" Target="../media/image1399.png"/><Relationship Id="rId158" Type="http://schemas.openxmlformats.org/officeDocument/2006/relationships/customXml" Target="../ink/ink1229.xml"/><Relationship Id="rId726" Type="http://schemas.openxmlformats.org/officeDocument/2006/relationships/customXml" Target="../ink/ink1513.xml"/><Relationship Id="rId62" Type="http://schemas.openxmlformats.org/officeDocument/2006/relationships/customXml" Target="../ink/ink1181.xml"/><Relationship Id="rId365" Type="http://schemas.openxmlformats.org/officeDocument/2006/relationships/image" Target="../media/image1322.png"/><Relationship Id="rId572" Type="http://schemas.openxmlformats.org/officeDocument/2006/relationships/customXml" Target="../ink/ink1436.xml"/><Relationship Id="rId225" Type="http://schemas.openxmlformats.org/officeDocument/2006/relationships/image" Target="../media/image1253.png"/><Relationship Id="rId432" Type="http://schemas.openxmlformats.org/officeDocument/2006/relationships/customXml" Target="../ink/ink1366.xml"/><Relationship Id="rId877" Type="http://schemas.openxmlformats.org/officeDocument/2006/relationships/image" Target="../media/image1578.png"/><Relationship Id="rId737" Type="http://schemas.openxmlformats.org/officeDocument/2006/relationships/image" Target="../media/image1508.png"/><Relationship Id="rId73" Type="http://schemas.openxmlformats.org/officeDocument/2006/relationships/image" Target="../media/image1177.png"/><Relationship Id="rId169" Type="http://schemas.openxmlformats.org/officeDocument/2006/relationships/image" Target="../media/image1225.png"/><Relationship Id="rId376" Type="http://schemas.openxmlformats.org/officeDocument/2006/relationships/customXml" Target="../ink/ink1338.xml"/><Relationship Id="rId583" Type="http://schemas.openxmlformats.org/officeDocument/2006/relationships/image" Target="../media/image1431.png"/><Relationship Id="rId790" Type="http://schemas.openxmlformats.org/officeDocument/2006/relationships/customXml" Target="../ink/ink1545.xml"/><Relationship Id="rId804" Type="http://schemas.openxmlformats.org/officeDocument/2006/relationships/customXml" Target="../ink/ink1552.xml"/><Relationship Id="rId4" Type="http://schemas.openxmlformats.org/officeDocument/2006/relationships/customXml" Target="../ink/ink1152.xml"/><Relationship Id="rId236" Type="http://schemas.openxmlformats.org/officeDocument/2006/relationships/customXml" Target="../ink/ink1268.xml"/><Relationship Id="rId443" Type="http://schemas.openxmlformats.org/officeDocument/2006/relationships/image" Target="../media/image1361.png"/><Relationship Id="rId650" Type="http://schemas.openxmlformats.org/officeDocument/2006/relationships/customXml" Target="../ink/ink1475.xml"/><Relationship Id="rId888" Type="http://schemas.openxmlformats.org/officeDocument/2006/relationships/customXml" Target="../ink/ink1594.xml"/><Relationship Id="rId303" Type="http://schemas.openxmlformats.org/officeDocument/2006/relationships/image" Target="../media/image1291.png"/><Relationship Id="rId748" Type="http://schemas.openxmlformats.org/officeDocument/2006/relationships/customXml" Target="../ink/ink1524.xml"/><Relationship Id="rId84" Type="http://schemas.openxmlformats.org/officeDocument/2006/relationships/customXml" Target="../ink/ink1192.xml"/><Relationship Id="rId387" Type="http://schemas.openxmlformats.org/officeDocument/2006/relationships/image" Target="../media/image1333.png"/><Relationship Id="rId510" Type="http://schemas.openxmlformats.org/officeDocument/2006/relationships/customXml" Target="../ink/ink1405.xml"/><Relationship Id="rId594" Type="http://schemas.openxmlformats.org/officeDocument/2006/relationships/customXml" Target="../ink/ink1447.xml"/><Relationship Id="rId608" Type="http://schemas.openxmlformats.org/officeDocument/2006/relationships/customXml" Target="../ink/ink1454.xml"/><Relationship Id="rId815" Type="http://schemas.openxmlformats.org/officeDocument/2006/relationships/image" Target="../media/image1547.png"/><Relationship Id="rId247" Type="http://schemas.openxmlformats.org/officeDocument/2006/relationships/image" Target="../media/image1264.png"/><Relationship Id="rId107" Type="http://schemas.openxmlformats.org/officeDocument/2006/relationships/image" Target="../media/image1194.png"/><Relationship Id="rId454" Type="http://schemas.openxmlformats.org/officeDocument/2006/relationships/customXml" Target="../ink/ink1377.xml"/><Relationship Id="rId661" Type="http://schemas.openxmlformats.org/officeDocument/2006/relationships/image" Target="../media/image1470.png"/><Relationship Id="rId759" Type="http://schemas.openxmlformats.org/officeDocument/2006/relationships/image" Target="../media/image1519.png"/><Relationship Id="rId11" Type="http://schemas.openxmlformats.org/officeDocument/2006/relationships/image" Target="../media/image1147.png"/><Relationship Id="rId314" Type="http://schemas.openxmlformats.org/officeDocument/2006/relationships/customXml" Target="../ink/ink1307.xml"/><Relationship Id="rId398" Type="http://schemas.openxmlformats.org/officeDocument/2006/relationships/customXml" Target="../ink/ink1349.xml"/><Relationship Id="rId521" Type="http://schemas.openxmlformats.org/officeDocument/2006/relationships/image" Target="../media/image1400.png"/><Relationship Id="rId619" Type="http://schemas.openxmlformats.org/officeDocument/2006/relationships/image" Target="../media/image1449.png"/><Relationship Id="rId95" Type="http://schemas.openxmlformats.org/officeDocument/2006/relationships/image" Target="../media/image1188.png"/><Relationship Id="rId160" Type="http://schemas.openxmlformats.org/officeDocument/2006/relationships/customXml" Target="../ink/ink1230.xml"/><Relationship Id="rId826" Type="http://schemas.openxmlformats.org/officeDocument/2006/relationships/customXml" Target="../ink/ink1563.xml"/><Relationship Id="rId258" Type="http://schemas.openxmlformats.org/officeDocument/2006/relationships/customXml" Target="../ink/ink1279.xml"/><Relationship Id="rId465" Type="http://schemas.openxmlformats.org/officeDocument/2006/relationships/image" Target="../media/image1372.png"/><Relationship Id="rId672" Type="http://schemas.openxmlformats.org/officeDocument/2006/relationships/customXml" Target="../ink/ink1486.xml"/><Relationship Id="rId22" Type="http://schemas.openxmlformats.org/officeDocument/2006/relationships/customXml" Target="../ink/ink1161.xml"/><Relationship Id="rId118" Type="http://schemas.openxmlformats.org/officeDocument/2006/relationships/customXml" Target="../ink/ink1209.xml"/><Relationship Id="rId325" Type="http://schemas.openxmlformats.org/officeDocument/2006/relationships/image" Target="../media/image1302.png"/><Relationship Id="rId532" Type="http://schemas.openxmlformats.org/officeDocument/2006/relationships/customXml" Target="../ink/ink1416.xml"/><Relationship Id="rId171" Type="http://schemas.openxmlformats.org/officeDocument/2006/relationships/image" Target="../media/image1226.png"/><Relationship Id="rId837" Type="http://schemas.openxmlformats.org/officeDocument/2006/relationships/image" Target="../media/image1558.png"/><Relationship Id="rId269" Type="http://schemas.openxmlformats.org/officeDocument/2006/relationships/image" Target="../media/image1274.png"/><Relationship Id="rId476" Type="http://schemas.openxmlformats.org/officeDocument/2006/relationships/customXml" Target="../ink/ink1388.xml"/><Relationship Id="rId683" Type="http://schemas.openxmlformats.org/officeDocument/2006/relationships/image" Target="../media/image1481.png"/><Relationship Id="rId890" Type="http://schemas.openxmlformats.org/officeDocument/2006/relationships/customXml" Target="../ink/ink1595.xml"/><Relationship Id="rId33" Type="http://schemas.openxmlformats.org/officeDocument/2006/relationships/image" Target="../media/image1158.png"/><Relationship Id="rId129" Type="http://schemas.openxmlformats.org/officeDocument/2006/relationships/image" Target="../media/image1205.png"/><Relationship Id="rId336" Type="http://schemas.openxmlformats.org/officeDocument/2006/relationships/customXml" Target="../ink/ink1318.xml"/><Relationship Id="rId543" Type="http://schemas.openxmlformats.org/officeDocument/2006/relationships/image" Target="../media/image1411.png"/><Relationship Id="rId182" Type="http://schemas.openxmlformats.org/officeDocument/2006/relationships/customXml" Target="../ink/ink1241.xml"/><Relationship Id="rId403" Type="http://schemas.openxmlformats.org/officeDocument/2006/relationships/image" Target="../media/image1341.png"/><Relationship Id="rId750" Type="http://schemas.openxmlformats.org/officeDocument/2006/relationships/customXml" Target="../ink/ink1525.xml"/><Relationship Id="rId848" Type="http://schemas.openxmlformats.org/officeDocument/2006/relationships/customXml" Target="../ink/ink1574.xml"/><Relationship Id="rId487" Type="http://schemas.openxmlformats.org/officeDocument/2006/relationships/image" Target="../media/image1383.png"/><Relationship Id="rId610" Type="http://schemas.openxmlformats.org/officeDocument/2006/relationships/customXml" Target="../ink/ink1455.xml"/><Relationship Id="rId694" Type="http://schemas.openxmlformats.org/officeDocument/2006/relationships/customXml" Target="../ink/ink1497.xml"/><Relationship Id="rId708" Type="http://schemas.openxmlformats.org/officeDocument/2006/relationships/customXml" Target="../ink/ink1504.xml"/><Relationship Id="rId347" Type="http://schemas.openxmlformats.org/officeDocument/2006/relationships/image" Target="../media/image1313.png"/><Relationship Id="rId44" Type="http://schemas.openxmlformats.org/officeDocument/2006/relationships/customXml" Target="../ink/ink1172.xml"/><Relationship Id="rId554" Type="http://schemas.openxmlformats.org/officeDocument/2006/relationships/customXml" Target="../ink/ink1427.xml"/><Relationship Id="rId761" Type="http://schemas.openxmlformats.org/officeDocument/2006/relationships/image" Target="../media/image1520.png"/><Relationship Id="rId859" Type="http://schemas.openxmlformats.org/officeDocument/2006/relationships/image" Target="../media/image1569.png"/><Relationship Id="rId193" Type="http://schemas.openxmlformats.org/officeDocument/2006/relationships/image" Target="../media/image1237.png"/><Relationship Id="rId207" Type="http://schemas.openxmlformats.org/officeDocument/2006/relationships/image" Target="../media/image1244.png"/><Relationship Id="rId414" Type="http://schemas.openxmlformats.org/officeDocument/2006/relationships/customXml" Target="../ink/ink1357.xml"/><Relationship Id="rId498" Type="http://schemas.openxmlformats.org/officeDocument/2006/relationships/customXml" Target="../ink/ink1399.xml"/><Relationship Id="rId621" Type="http://schemas.openxmlformats.org/officeDocument/2006/relationships/image" Target="../media/image1450.png"/><Relationship Id="rId260" Type="http://schemas.openxmlformats.org/officeDocument/2006/relationships/customXml" Target="../ink/ink1280.xml"/><Relationship Id="rId719" Type="http://schemas.openxmlformats.org/officeDocument/2006/relationships/image" Target="../media/image1499.png"/><Relationship Id="rId55" Type="http://schemas.openxmlformats.org/officeDocument/2006/relationships/image" Target="../media/image69.png"/><Relationship Id="rId120" Type="http://schemas.openxmlformats.org/officeDocument/2006/relationships/customXml" Target="../ink/ink1210.xml"/><Relationship Id="rId358" Type="http://schemas.openxmlformats.org/officeDocument/2006/relationships/customXml" Target="../ink/ink1329.xml"/><Relationship Id="rId565" Type="http://schemas.openxmlformats.org/officeDocument/2006/relationships/image" Target="../media/image1422.png"/><Relationship Id="rId772" Type="http://schemas.openxmlformats.org/officeDocument/2006/relationships/customXml" Target="../ink/ink1536.xml"/><Relationship Id="rId218" Type="http://schemas.openxmlformats.org/officeDocument/2006/relationships/customXml" Target="../ink/ink1259.xml"/><Relationship Id="rId425" Type="http://schemas.openxmlformats.org/officeDocument/2006/relationships/image" Target="../media/image1352.png"/><Relationship Id="rId632" Type="http://schemas.openxmlformats.org/officeDocument/2006/relationships/customXml" Target="../ink/ink1466.xml"/><Relationship Id="rId271" Type="http://schemas.openxmlformats.org/officeDocument/2006/relationships/image" Target="../media/image1275.png"/><Relationship Id="rId66" Type="http://schemas.openxmlformats.org/officeDocument/2006/relationships/customXml" Target="../ink/ink1183.xml"/><Relationship Id="rId131" Type="http://schemas.openxmlformats.org/officeDocument/2006/relationships/image" Target="../media/image1206.png"/><Relationship Id="rId369" Type="http://schemas.openxmlformats.org/officeDocument/2006/relationships/image" Target="../media/image1324.png"/><Relationship Id="rId576" Type="http://schemas.openxmlformats.org/officeDocument/2006/relationships/customXml" Target="../ink/ink1438.xml"/><Relationship Id="rId783" Type="http://schemas.openxmlformats.org/officeDocument/2006/relationships/image" Target="../media/image1531.png"/><Relationship Id="rId229" Type="http://schemas.openxmlformats.org/officeDocument/2006/relationships/image" Target="../media/image1255.png"/><Relationship Id="rId436" Type="http://schemas.openxmlformats.org/officeDocument/2006/relationships/customXml" Target="../ink/ink1368.xml"/><Relationship Id="rId643" Type="http://schemas.openxmlformats.org/officeDocument/2006/relationships/image" Target="../media/image1461.png"/><Relationship Id="rId850" Type="http://schemas.openxmlformats.org/officeDocument/2006/relationships/customXml" Target="../ink/ink1575.xml"/><Relationship Id="rId77" Type="http://schemas.openxmlformats.org/officeDocument/2006/relationships/image" Target="../media/image1179.png"/><Relationship Id="rId282" Type="http://schemas.openxmlformats.org/officeDocument/2006/relationships/customXml" Target="../ink/ink1291.xml"/><Relationship Id="rId503" Type="http://schemas.openxmlformats.org/officeDocument/2006/relationships/image" Target="../media/image1391.png"/><Relationship Id="rId587" Type="http://schemas.openxmlformats.org/officeDocument/2006/relationships/image" Target="../media/image1433.png"/><Relationship Id="rId710" Type="http://schemas.openxmlformats.org/officeDocument/2006/relationships/customXml" Target="../ink/ink1505.xml"/><Relationship Id="rId808" Type="http://schemas.openxmlformats.org/officeDocument/2006/relationships/customXml" Target="../ink/ink1554.xml"/><Relationship Id="rId8" Type="http://schemas.openxmlformats.org/officeDocument/2006/relationships/customXml" Target="../ink/ink1154.xml"/><Relationship Id="rId142" Type="http://schemas.openxmlformats.org/officeDocument/2006/relationships/customXml" Target="../ink/ink1221.xml"/><Relationship Id="rId447" Type="http://schemas.openxmlformats.org/officeDocument/2006/relationships/image" Target="../media/image1363.png"/><Relationship Id="rId794" Type="http://schemas.openxmlformats.org/officeDocument/2006/relationships/customXml" Target="../ink/ink1547.xml"/><Relationship Id="rId654" Type="http://schemas.openxmlformats.org/officeDocument/2006/relationships/customXml" Target="../ink/ink1477.xml"/><Relationship Id="rId861" Type="http://schemas.openxmlformats.org/officeDocument/2006/relationships/image" Target="../media/image1570.png"/><Relationship Id="rId293" Type="http://schemas.openxmlformats.org/officeDocument/2006/relationships/image" Target="../media/image1286.png"/><Relationship Id="rId307" Type="http://schemas.openxmlformats.org/officeDocument/2006/relationships/image" Target="../media/image1293.png"/><Relationship Id="rId514" Type="http://schemas.openxmlformats.org/officeDocument/2006/relationships/customXml" Target="../ink/ink1407.xml"/><Relationship Id="rId721" Type="http://schemas.openxmlformats.org/officeDocument/2006/relationships/image" Target="../media/image1500.png"/><Relationship Id="rId88" Type="http://schemas.openxmlformats.org/officeDocument/2006/relationships/customXml" Target="../ink/ink1194.xml"/><Relationship Id="rId153" Type="http://schemas.openxmlformats.org/officeDocument/2006/relationships/image" Target="../media/image1217.png"/><Relationship Id="rId360" Type="http://schemas.openxmlformats.org/officeDocument/2006/relationships/customXml" Target="../ink/ink1330.xml"/><Relationship Id="rId598" Type="http://schemas.openxmlformats.org/officeDocument/2006/relationships/customXml" Target="../ink/ink1449.xml"/><Relationship Id="rId819" Type="http://schemas.openxmlformats.org/officeDocument/2006/relationships/image" Target="../media/image1549.png"/><Relationship Id="rId220" Type="http://schemas.openxmlformats.org/officeDocument/2006/relationships/customXml" Target="../ink/ink1260.xml"/><Relationship Id="rId458" Type="http://schemas.openxmlformats.org/officeDocument/2006/relationships/customXml" Target="../ink/ink1379.xml"/><Relationship Id="rId665" Type="http://schemas.openxmlformats.org/officeDocument/2006/relationships/image" Target="../media/image1472.png"/><Relationship Id="rId872" Type="http://schemas.openxmlformats.org/officeDocument/2006/relationships/customXml" Target="../ink/ink1586.xml"/><Relationship Id="rId15" Type="http://schemas.openxmlformats.org/officeDocument/2006/relationships/image" Target="../media/image1149.png"/><Relationship Id="rId318" Type="http://schemas.openxmlformats.org/officeDocument/2006/relationships/customXml" Target="../ink/ink1309.xml"/><Relationship Id="rId525" Type="http://schemas.openxmlformats.org/officeDocument/2006/relationships/image" Target="../media/image1402.png"/><Relationship Id="rId732" Type="http://schemas.openxmlformats.org/officeDocument/2006/relationships/customXml" Target="../ink/ink1516.xml"/><Relationship Id="rId99" Type="http://schemas.openxmlformats.org/officeDocument/2006/relationships/image" Target="../media/image1190.png"/><Relationship Id="rId164" Type="http://schemas.openxmlformats.org/officeDocument/2006/relationships/customXml" Target="../ink/ink1232.xml"/><Relationship Id="rId371" Type="http://schemas.openxmlformats.org/officeDocument/2006/relationships/image" Target="../media/image1325.png"/></Relationships>
</file>

<file path=ppt/slides/_rels/slide15.xml.rels><?xml version="1.0" encoding="UTF-8" standalone="yes"?>
<Relationships xmlns="http://schemas.openxmlformats.org/package/2006/relationships"><Relationship Id="rId117" Type="http://schemas.openxmlformats.org/officeDocument/2006/relationships/image" Target="../media/image1643.png"/><Relationship Id="rId299" Type="http://schemas.openxmlformats.org/officeDocument/2006/relationships/image" Target="../media/image1731.png"/><Relationship Id="rId21" Type="http://schemas.openxmlformats.org/officeDocument/2006/relationships/image" Target="../media/image1595.png"/><Relationship Id="rId63" Type="http://schemas.openxmlformats.org/officeDocument/2006/relationships/image" Target="../media/image1616.png"/><Relationship Id="rId159" Type="http://schemas.openxmlformats.org/officeDocument/2006/relationships/image" Target="../media/image1664.png"/><Relationship Id="rId324" Type="http://schemas.openxmlformats.org/officeDocument/2006/relationships/customXml" Target="../ink/ink1758.xml"/><Relationship Id="rId366" Type="http://schemas.openxmlformats.org/officeDocument/2006/relationships/image" Target="../media/image1763.png"/><Relationship Id="rId170" Type="http://schemas.openxmlformats.org/officeDocument/2006/relationships/customXml" Target="../ink/ink1680.xml"/><Relationship Id="rId226" Type="http://schemas.openxmlformats.org/officeDocument/2006/relationships/image" Target="../media/image1696.png"/><Relationship Id="rId433" Type="http://schemas.openxmlformats.org/officeDocument/2006/relationships/customXml" Target="../ink/ink1813.xml"/><Relationship Id="rId268" Type="http://schemas.openxmlformats.org/officeDocument/2006/relationships/customXml" Target="../ink/ink1730.xml"/><Relationship Id="rId475" Type="http://schemas.openxmlformats.org/officeDocument/2006/relationships/customXml" Target="../ink/ink1834.xml"/><Relationship Id="rId32" Type="http://schemas.openxmlformats.org/officeDocument/2006/relationships/customXml" Target="../ink/ink1611.xml"/><Relationship Id="rId74" Type="http://schemas.openxmlformats.org/officeDocument/2006/relationships/customXml" Target="../ink/ink1632.xml"/><Relationship Id="rId128" Type="http://schemas.openxmlformats.org/officeDocument/2006/relationships/customXml" Target="../ink/ink1659.xml"/><Relationship Id="rId335" Type="http://schemas.openxmlformats.org/officeDocument/2006/relationships/image" Target="../media/image1748.png"/><Relationship Id="rId377" Type="http://schemas.openxmlformats.org/officeDocument/2006/relationships/customXml" Target="../ink/ink1785.xml"/><Relationship Id="rId5" Type="http://schemas.openxmlformats.org/officeDocument/2006/relationships/image" Target="../media/image1587.png"/><Relationship Id="rId181" Type="http://schemas.openxmlformats.org/officeDocument/2006/relationships/image" Target="../media/image1675.png"/><Relationship Id="rId237" Type="http://schemas.openxmlformats.org/officeDocument/2006/relationships/customXml" Target="../ink/ink1714.xml"/><Relationship Id="rId402" Type="http://schemas.openxmlformats.org/officeDocument/2006/relationships/image" Target="../media/image1781.png"/><Relationship Id="rId279" Type="http://schemas.openxmlformats.org/officeDocument/2006/relationships/image" Target="../media/image1721.png"/><Relationship Id="rId444" Type="http://schemas.openxmlformats.org/officeDocument/2006/relationships/image" Target="../media/image1800.png"/><Relationship Id="rId43" Type="http://schemas.openxmlformats.org/officeDocument/2006/relationships/image" Target="../media/image1606.png"/><Relationship Id="rId139" Type="http://schemas.openxmlformats.org/officeDocument/2006/relationships/image" Target="../media/image1654.png"/><Relationship Id="rId290" Type="http://schemas.openxmlformats.org/officeDocument/2006/relationships/customXml" Target="../ink/ink1741.xml"/><Relationship Id="rId304" Type="http://schemas.openxmlformats.org/officeDocument/2006/relationships/customXml" Target="../ink/ink1748.xml"/><Relationship Id="rId346" Type="http://schemas.openxmlformats.org/officeDocument/2006/relationships/image" Target="../media/image1753.png"/><Relationship Id="rId388" Type="http://schemas.openxmlformats.org/officeDocument/2006/relationships/image" Target="../media/image1774.png"/><Relationship Id="rId85" Type="http://schemas.openxmlformats.org/officeDocument/2006/relationships/image" Target="../media/image1627.png"/><Relationship Id="rId150" Type="http://schemas.openxmlformats.org/officeDocument/2006/relationships/customXml" Target="../ink/ink1670.xml"/><Relationship Id="rId192" Type="http://schemas.openxmlformats.org/officeDocument/2006/relationships/customXml" Target="../ink/ink1691.xml"/><Relationship Id="rId206" Type="http://schemas.openxmlformats.org/officeDocument/2006/relationships/customXml" Target="../ink/ink1698.xml"/><Relationship Id="rId413" Type="http://schemas.openxmlformats.org/officeDocument/2006/relationships/customXml" Target="../ink/ink1803.xml"/><Relationship Id="rId248" Type="http://schemas.openxmlformats.org/officeDocument/2006/relationships/image" Target="../media/image1707.png"/><Relationship Id="rId455" Type="http://schemas.openxmlformats.org/officeDocument/2006/relationships/customXml" Target="../ink/ink1824.xml"/><Relationship Id="rId12" Type="http://schemas.openxmlformats.org/officeDocument/2006/relationships/customXml" Target="../ink/ink1601.xml"/><Relationship Id="rId108" Type="http://schemas.openxmlformats.org/officeDocument/2006/relationships/customXml" Target="../ink/ink1649.xml"/><Relationship Id="rId315" Type="http://schemas.openxmlformats.org/officeDocument/2006/relationships/image" Target="../media/image69.png"/><Relationship Id="rId357" Type="http://schemas.openxmlformats.org/officeDocument/2006/relationships/customXml" Target="../ink/ink1775.xml"/><Relationship Id="rId54" Type="http://schemas.openxmlformats.org/officeDocument/2006/relationships/customXml" Target="../ink/ink1622.xml"/><Relationship Id="rId96" Type="http://schemas.openxmlformats.org/officeDocument/2006/relationships/customXml" Target="../ink/ink1643.xml"/><Relationship Id="rId161" Type="http://schemas.openxmlformats.org/officeDocument/2006/relationships/image" Target="../media/image1665.png"/><Relationship Id="rId217" Type="http://schemas.openxmlformats.org/officeDocument/2006/relationships/customXml" Target="../ink/ink1704.xml"/><Relationship Id="rId399" Type="http://schemas.openxmlformats.org/officeDocument/2006/relationships/customXml" Target="../ink/ink1796.xml"/><Relationship Id="rId259" Type="http://schemas.openxmlformats.org/officeDocument/2006/relationships/image" Target="../media/image1712.png"/><Relationship Id="rId424" Type="http://schemas.openxmlformats.org/officeDocument/2006/relationships/image" Target="../media/image1791.png"/><Relationship Id="rId466" Type="http://schemas.openxmlformats.org/officeDocument/2006/relationships/image" Target="../media/image1811.png"/><Relationship Id="rId23" Type="http://schemas.openxmlformats.org/officeDocument/2006/relationships/image" Target="../media/image1596.png"/><Relationship Id="rId119" Type="http://schemas.openxmlformats.org/officeDocument/2006/relationships/image" Target="../media/image1644.png"/><Relationship Id="rId270" Type="http://schemas.openxmlformats.org/officeDocument/2006/relationships/customXml" Target="../ink/ink1731.xml"/><Relationship Id="rId326" Type="http://schemas.openxmlformats.org/officeDocument/2006/relationships/customXml" Target="../ink/ink1759.xml"/><Relationship Id="rId65" Type="http://schemas.openxmlformats.org/officeDocument/2006/relationships/image" Target="../media/image1617.png"/><Relationship Id="rId130" Type="http://schemas.openxmlformats.org/officeDocument/2006/relationships/customXml" Target="../ink/ink1660.xml"/><Relationship Id="rId368" Type="http://schemas.openxmlformats.org/officeDocument/2006/relationships/image" Target="../media/image1764.png"/><Relationship Id="rId172" Type="http://schemas.openxmlformats.org/officeDocument/2006/relationships/customXml" Target="../ink/ink1681.xml"/><Relationship Id="rId228" Type="http://schemas.openxmlformats.org/officeDocument/2006/relationships/image" Target="../media/image1697.png"/><Relationship Id="rId435" Type="http://schemas.openxmlformats.org/officeDocument/2006/relationships/customXml" Target="../ink/ink1814.xml"/><Relationship Id="rId477" Type="http://schemas.openxmlformats.org/officeDocument/2006/relationships/customXml" Target="../ink/ink1835.xml"/><Relationship Id="rId281" Type="http://schemas.openxmlformats.org/officeDocument/2006/relationships/image" Target="../media/image1722.png"/><Relationship Id="rId337" Type="http://schemas.openxmlformats.org/officeDocument/2006/relationships/image" Target="../media/image1749.png"/><Relationship Id="rId34" Type="http://schemas.openxmlformats.org/officeDocument/2006/relationships/customXml" Target="../ink/ink1612.xml"/><Relationship Id="rId76" Type="http://schemas.openxmlformats.org/officeDocument/2006/relationships/customXml" Target="../ink/ink1633.xml"/><Relationship Id="rId141" Type="http://schemas.openxmlformats.org/officeDocument/2006/relationships/image" Target="../media/image1655.png"/><Relationship Id="rId379" Type="http://schemas.openxmlformats.org/officeDocument/2006/relationships/customXml" Target="../ink/ink1786.xml"/><Relationship Id="rId7" Type="http://schemas.openxmlformats.org/officeDocument/2006/relationships/image" Target="../media/image1588.png"/><Relationship Id="rId183" Type="http://schemas.openxmlformats.org/officeDocument/2006/relationships/image" Target="../media/image1676.png"/><Relationship Id="rId239" Type="http://schemas.openxmlformats.org/officeDocument/2006/relationships/customXml" Target="../ink/ink1715.xml"/><Relationship Id="rId390" Type="http://schemas.openxmlformats.org/officeDocument/2006/relationships/image" Target="../media/image1775.png"/><Relationship Id="rId404" Type="http://schemas.openxmlformats.org/officeDocument/2006/relationships/image" Target="../media/image1782.png"/><Relationship Id="rId446" Type="http://schemas.openxmlformats.org/officeDocument/2006/relationships/image" Target="../media/image1801.png"/><Relationship Id="rId250" Type="http://schemas.openxmlformats.org/officeDocument/2006/relationships/image" Target="../media/image1708.png"/><Relationship Id="rId292" Type="http://schemas.openxmlformats.org/officeDocument/2006/relationships/customXml" Target="../ink/ink1742.xml"/><Relationship Id="rId306" Type="http://schemas.openxmlformats.org/officeDocument/2006/relationships/customXml" Target="../ink/ink1749.xml"/><Relationship Id="rId45" Type="http://schemas.openxmlformats.org/officeDocument/2006/relationships/image" Target="../media/image1607.png"/><Relationship Id="rId87" Type="http://schemas.openxmlformats.org/officeDocument/2006/relationships/image" Target="../media/image1628.png"/><Relationship Id="rId110" Type="http://schemas.openxmlformats.org/officeDocument/2006/relationships/customXml" Target="../ink/ink1650.xml"/><Relationship Id="rId348" Type="http://schemas.openxmlformats.org/officeDocument/2006/relationships/image" Target="../media/image1754.png"/><Relationship Id="rId152" Type="http://schemas.openxmlformats.org/officeDocument/2006/relationships/customXml" Target="../ink/ink1671.xml"/><Relationship Id="rId194" Type="http://schemas.openxmlformats.org/officeDocument/2006/relationships/customXml" Target="../ink/ink1692.xml"/><Relationship Id="rId208" Type="http://schemas.openxmlformats.org/officeDocument/2006/relationships/customXml" Target="../ink/ink1699.xml"/><Relationship Id="rId415" Type="http://schemas.openxmlformats.org/officeDocument/2006/relationships/customXml" Target="../ink/ink1804.xml"/><Relationship Id="rId457" Type="http://schemas.openxmlformats.org/officeDocument/2006/relationships/customXml" Target="../ink/ink1825.xml"/><Relationship Id="rId261" Type="http://schemas.openxmlformats.org/officeDocument/2006/relationships/image" Target="../media/image1713.png"/><Relationship Id="rId14" Type="http://schemas.openxmlformats.org/officeDocument/2006/relationships/customXml" Target="../ink/ink1602.xml"/><Relationship Id="rId56" Type="http://schemas.openxmlformats.org/officeDocument/2006/relationships/customXml" Target="../ink/ink1623.xml"/><Relationship Id="rId317" Type="http://schemas.openxmlformats.org/officeDocument/2006/relationships/image" Target="../media/image1739.png"/><Relationship Id="rId359" Type="http://schemas.openxmlformats.org/officeDocument/2006/relationships/customXml" Target="../ink/ink1776.xml"/><Relationship Id="rId98" Type="http://schemas.openxmlformats.org/officeDocument/2006/relationships/customXml" Target="../ink/ink1644.xml"/><Relationship Id="rId121" Type="http://schemas.openxmlformats.org/officeDocument/2006/relationships/image" Target="../media/image1645.png"/><Relationship Id="rId163" Type="http://schemas.openxmlformats.org/officeDocument/2006/relationships/image" Target="../media/image1666.png"/><Relationship Id="rId219" Type="http://schemas.openxmlformats.org/officeDocument/2006/relationships/customXml" Target="../ink/ink1705.xml"/><Relationship Id="rId370" Type="http://schemas.openxmlformats.org/officeDocument/2006/relationships/image" Target="../media/image1765.png"/><Relationship Id="rId426" Type="http://schemas.openxmlformats.org/officeDocument/2006/relationships/image" Target="../media/image1792.png"/><Relationship Id="rId230" Type="http://schemas.openxmlformats.org/officeDocument/2006/relationships/image" Target="../media/image1698.png"/><Relationship Id="rId468" Type="http://schemas.openxmlformats.org/officeDocument/2006/relationships/image" Target="../media/image1812.png"/><Relationship Id="rId25" Type="http://schemas.openxmlformats.org/officeDocument/2006/relationships/image" Target="../media/image1597.png"/><Relationship Id="rId67" Type="http://schemas.openxmlformats.org/officeDocument/2006/relationships/image" Target="../media/image1618.png"/><Relationship Id="rId272" Type="http://schemas.openxmlformats.org/officeDocument/2006/relationships/customXml" Target="../ink/ink1732.xml"/><Relationship Id="rId328" Type="http://schemas.openxmlformats.org/officeDocument/2006/relationships/customXml" Target="../ink/ink1760.xml"/><Relationship Id="rId132" Type="http://schemas.openxmlformats.org/officeDocument/2006/relationships/customXml" Target="../ink/ink1661.xml"/><Relationship Id="rId174" Type="http://schemas.openxmlformats.org/officeDocument/2006/relationships/customXml" Target="../ink/ink1682.xml"/><Relationship Id="rId381" Type="http://schemas.openxmlformats.org/officeDocument/2006/relationships/customXml" Target="../ink/ink1787.xml"/><Relationship Id="rId241" Type="http://schemas.openxmlformats.org/officeDocument/2006/relationships/customXml" Target="../ink/ink1716.xml"/><Relationship Id="rId437" Type="http://schemas.openxmlformats.org/officeDocument/2006/relationships/customXml" Target="../ink/ink1815.xml"/><Relationship Id="rId479" Type="http://schemas.openxmlformats.org/officeDocument/2006/relationships/customXml" Target="../ink/ink1836.xml"/><Relationship Id="rId36" Type="http://schemas.openxmlformats.org/officeDocument/2006/relationships/customXml" Target="../ink/ink1613.xml"/><Relationship Id="rId283" Type="http://schemas.openxmlformats.org/officeDocument/2006/relationships/image" Target="../media/image1723.png"/><Relationship Id="rId339" Type="http://schemas.openxmlformats.org/officeDocument/2006/relationships/image" Target="../media/image1750.png"/><Relationship Id="rId78" Type="http://schemas.openxmlformats.org/officeDocument/2006/relationships/customXml" Target="../ink/ink1634.xml"/><Relationship Id="rId101" Type="http://schemas.openxmlformats.org/officeDocument/2006/relationships/image" Target="../media/image1635.png"/><Relationship Id="rId143" Type="http://schemas.openxmlformats.org/officeDocument/2006/relationships/image" Target="../media/image1656.png"/><Relationship Id="rId185" Type="http://schemas.openxmlformats.org/officeDocument/2006/relationships/image" Target="../media/image1677.png"/><Relationship Id="rId350" Type="http://schemas.openxmlformats.org/officeDocument/2006/relationships/image" Target="../media/image1755.png"/><Relationship Id="rId406" Type="http://schemas.openxmlformats.org/officeDocument/2006/relationships/image" Target="../media/image1500.png"/><Relationship Id="rId9" Type="http://schemas.openxmlformats.org/officeDocument/2006/relationships/image" Target="../media/image1589.png"/><Relationship Id="rId210" Type="http://schemas.openxmlformats.org/officeDocument/2006/relationships/customXml" Target="../ink/ink1700.xml"/><Relationship Id="rId392" Type="http://schemas.openxmlformats.org/officeDocument/2006/relationships/image" Target="../media/image1776.png"/><Relationship Id="rId448" Type="http://schemas.openxmlformats.org/officeDocument/2006/relationships/image" Target="../media/image1802.png"/><Relationship Id="rId252" Type="http://schemas.openxmlformats.org/officeDocument/2006/relationships/image" Target="../media/image1709.png"/><Relationship Id="rId294" Type="http://schemas.openxmlformats.org/officeDocument/2006/relationships/customXml" Target="../ink/ink1743.xml"/><Relationship Id="rId308" Type="http://schemas.openxmlformats.org/officeDocument/2006/relationships/customXml" Target="../ink/ink1750.xml"/><Relationship Id="rId47" Type="http://schemas.openxmlformats.org/officeDocument/2006/relationships/image" Target="../media/image1608.png"/><Relationship Id="rId89" Type="http://schemas.openxmlformats.org/officeDocument/2006/relationships/image" Target="../media/image1629.png"/><Relationship Id="rId112" Type="http://schemas.openxmlformats.org/officeDocument/2006/relationships/customXml" Target="../ink/ink1651.xml"/><Relationship Id="rId154" Type="http://schemas.openxmlformats.org/officeDocument/2006/relationships/customXml" Target="../ink/ink1672.xml"/><Relationship Id="rId361" Type="http://schemas.openxmlformats.org/officeDocument/2006/relationships/customXml" Target="../ink/ink1777.xml"/><Relationship Id="rId196" Type="http://schemas.openxmlformats.org/officeDocument/2006/relationships/customXml" Target="../ink/ink1693.xml"/><Relationship Id="rId417" Type="http://schemas.openxmlformats.org/officeDocument/2006/relationships/customXml" Target="../ink/ink1805.xml"/><Relationship Id="rId459" Type="http://schemas.openxmlformats.org/officeDocument/2006/relationships/customXml" Target="../ink/ink1826.xml"/><Relationship Id="rId16" Type="http://schemas.openxmlformats.org/officeDocument/2006/relationships/customXml" Target="../ink/ink1603.xml"/><Relationship Id="rId221" Type="http://schemas.openxmlformats.org/officeDocument/2006/relationships/customXml" Target="../ink/ink1706.xml"/><Relationship Id="rId263" Type="http://schemas.openxmlformats.org/officeDocument/2006/relationships/image" Target="../media/image1714.png"/><Relationship Id="rId319" Type="http://schemas.openxmlformats.org/officeDocument/2006/relationships/image" Target="../media/image1740.png"/><Relationship Id="rId470" Type="http://schemas.openxmlformats.org/officeDocument/2006/relationships/image" Target="../media/image1813.png"/><Relationship Id="rId58" Type="http://schemas.openxmlformats.org/officeDocument/2006/relationships/customXml" Target="../ink/ink1624.xml"/><Relationship Id="rId123" Type="http://schemas.openxmlformats.org/officeDocument/2006/relationships/image" Target="../media/image1646.png"/><Relationship Id="rId330" Type="http://schemas.openxmlformats.org/officeDocument/2006/relationships/customXml" Target="../ink/ink1761.xml"/><Relationship Id="rId165" Type="http://schemas.openxmlformats.org/officeDocument/2006/relationships/image" Target="../media/image1667.png"/><Relationship Id="rId372" Type="http://schemas.openxmlformats.org/officeDocument/2006/relationships/image" Target="../media/image1766.png"/><Relationship Id="rId428" Type="http://schemas.openxmlformats.org/officeDocument/2006/relationships/image" Target="../media/image1793.png"/><Relationship Id="rId232" Type="http://schemas.openxmlformats.org/officeDocument/2006/relationships/image" Target="../media/image1699.png"/><Relationship Id="rId274" Type="http://schemas.openxmlformats.org/officeDocument/2006/relationships/customXml" Target="../ink/ink1733.xml"/><Relationship Id="rId481" Type="http://schemas.openxmlformats.org/officeDocument/2006/relationships/customXml" Target="../ink/ink1837.xml"/><Relationship Id="rId27" Type="http://schemas.openxmlformats.org/officeDocument/2006/relationships/image" Target="../media/image1598.png"/><Relationship Id="rId69" Type="http://schemas.openxmlformats.org/officeDocument/2006/relationships/image" Target="../media/image1619.png"/><Relationship Id="rId134" Type="http://schemas.openxmlformats.org/officeDocument/2006/relationships/customXml" Target="../ink/ink1662.xml"/><Relationship Id="rId80" Type="http://schemas.openxmlformats.org/officeDocument/2006/relationships/customXml" Target="../ink/ink1635.xml"/><Relationship Id="rId176" Type="http://schemas.openxmlformats.org/officeDocument/2006/relationships/customXml" Target="../ink/ink1683.xml"/><Relationship Id="rId341" Type="http://schemas.openxmlformats.org/officeDocument/2006/relationships/image" Target="../media/image1751.png"/><Relationship Id="rId383" Type="http://schemas.openxmlformats.org/officeDocument/2006/relationships/customXml" Target="../ink/ink1788.xml"/><Relationship Id="rId439" Type="http://schemas.openxmlformats.org/officeDocument/2006/relationships/customXml" Target="../ink/ink1816.xml"/><Relationship Id="rId201" Type="http://schemas.openxmlformats.org/officeDocument/2006/relationships/image" Target="../media/image1685.png"/><Relationship Id="rId243" Type="http://schemas.openxmlformats.org/officeDocument/2006/relationships/customXml" Target="../ink/ink1717.xml"/><Relationship Id="rId285" Type="http://schemas.openxmlformats.org/officeDocument/2006/relationships/image" Target="../media/image1724.png"/><Relationship Id="rId450" Type="http://schemas.openxmlformats.org/officeDocument/2006/relationships/image" Target="../media/image1803.png"/><Relationship Id="rId38" Type="http://schemas.openxmlformats.org/officeDocument/2006/relationships/customXml" Target="../ink/ink1614.xml"/><Relationship Id="rId103" Type="http://schemas.openxmlformats.org/officeDocument/2006/relationships/image" Target="../media/image1636.png"/><Relationship Id="rId310" Type="http://schemas.openxmlformats.org/officeDocument/2006/relationships/customXml" Target="../ink/ink1751.xml"/><Relationship Id="rId91" Type="http://schemas.openxmlformats.org/officeDocument/2006/relationships/image" Target="../media/image1630.png"/><Relationship Id="rId145" Type="http://schemas.openxmlformats.org/officeDocument/2006/relationships/image" Target="../media/image1657.png"/><Relationship Id="rId187" Type="http://schemas.openxmlformats.org/officeDocument/2006/relationships/image" Target="../media/image1678.png"/><Relationship Id="rId352" Type="http://schemas.openxmlformats.org/officeDocument/2006/relationships/image" Target="../media/image1756.png"/><Relationship Id="rId394" Type="http://schemas.openxmlformats.org/officeDocument/2006/relationships/image" Target="../media/image1777.png"/><Relationship Id="rId408" Type="http://schemas.openxmlformats.org/officeDocument/2006/relationships/image" Target="../media/image1783.png"/><Relationship Id="rId212" Type="http://schemas.openxmlformats.org/officeDocument/2006/relationships/customXml" Target="../ink/ink1701.xml"/><Relationship Id="rId254" Type="http://schemas.openxmlformats.org/officeDocument/2006/relationships/image" Target="../media/image1710.png"/><Relationship Id="rId49" Type="http://schemas.openxmlformats.org/officeDocument/2006/relationships/image" Target="../media/image1609.png"/><Relationship Id="rId114" Type="http://schemas.openxmlformats.org/officeDocument/2006/relationships/customXml" Target="../ink/ink1652.xml"/><Relationship Id="rId296" Type="http://schemas.openxmlformats.org/officeDocument/2006/relationships/customXml" Target="../ink/ink1744.xml"/><Relationship Id="rId461" Type="http://schemas.openxmlformats.org/officeDocument/2006/relationships/customXml" Target="../ink/ink1827.xml"/><Relationship Id="rId60" Type="http://schemas.openxmlformats.org/officeDocument/2006/relationships/customXml" Target="../ink/ink1625.xml"/><Relationship Id="rId156" Type="http://schemas.openxmlformats.org/officeDocument/2006/relationships/customXml" Target="../ink/ink1673.xml"/><Relationship Id="rId198" Type="http://schemas.openxmlformats.org/officeDocument/2006/relationships/customXml" Target="../ink/ink1694.xml"/><Relationship Id="rId321" Type="http://schemas.openxmlformats.org/officeDocument/2006/relationships/image" Target="../media/image1741.png"/><Relationship Id="rId363" Type="http://schemas.openxmlformats.org/officeDocument/2006/relationships/customXml" Target="../ink/ink1778.xml"/><Relationship Id="rId419" Type="http://schemas.openxmlformats.org/officeDocument/2006/relationships/customXml" Target="../ink/ink1806.xml"/><Relationship Id="rId223" Type="http://schemas.openxmlformats.org/officeDocument/2006/relationships/customXml" Target="../ink/ink1707.xml"/><Relationship Id="rId430" Type="http://schemas.openxmlformats.org/officeDocument/2006/relationships/image" Target="../media/image1794.png"/><Relationship Id="rId18" Type="http://schemas.openxmlformats.org/officeDocument/2006/relationships/customXml" Target="../ink/ink1604.xml"/><Relationship Id="rId265" Type="http://schemas.openxmlformats.org/officeDocument/2006/relationships/image" Target="../media/image1715.png"/><Relationship Id="rId472" Type="http://schemas.openxmlformats.org/officeDocument/2006/relationships/image" Target="../media/image1814.png"/><Relationship Id="rId125" Type="http://schemas.openxmlformats.org/officeDocument/2006/relationships/image" Target="../media/image1647.png"/><Relationship Id="rId167" Type="http://schemas.openxmlformats.org/officeDocument/2006/relationships/image" Target="../media/image1668.png"/><Relationship Id="rId332" Type="http://schemas.openxmlformats.org/officeDocument/2006/relationships/customXml" Target="../ink/ink1762.xml"/><Relationship Id="rId374" Type="http://schemas.openxmlformats.org/officeDocument/2006/relationships/image" Target="../media/image1767.png"/><Relationship Id="rId71" Type="http://schemas.openxmlformats.org/officeDocument/2006/relationships/image" Target="../media/image1620.png"/><Relationship Id="rId234" Type="http://schemas.openxmlformats.org/officeDocument/2006/relationships/image" Target="../media/image1700.png"/><Relationship Id="rId2" Type="http://schemas.openxmlformats.org/officeDocument/2006/relationships/customXml" Target="../ink/ink1596.xml"/><Relationship Id="rId29" Type="http://schemas.openxmlformats.org/officeDocument/2006/relationships/image" Target="../media/image1599.png"/><Relationship Id="rId276" Type="http://schemas.openxmlformats.org/officeDocument/2006/relationships/customXml" Target="../ink/ink1734.xml"/><Relationship Id="rId441" Type="http://schemas.openxmlformats.org/officeDocument/2006/relationships/customXml" Target="../ink/ink1817.xml"/><Relationship Id="rId40" Type="http://schemas.openxmlformats.org/officeDocument/2006/relationships/customXml" Target="../ink/ink1615.xml"/><Relationship Id="rId136" Type="http://schemas.openxmlformats.org/officeDocument/2006/relationships/customXml" Target="../ink/ink1663.xml"/><Relationship Id="rId178" Type="http://schemas.openxmlformats.org/officeDocument/2006/relationships/customXml" Target="../ink/ink1684.xml"/><Relationship Id="rId301" Type="http://schemas.openxmlformats.org/officeDocument/2006/relationships/image" Target="../media/image1732.png"/><Relationship Id="rId343" Type="http://schemas.openxmlformats.org/officeDocument/2006/relationships/image" Target="../media/image1752.png"/><Relationship Id="rId82" Type="http://schemas.openxmlformats.org/officeDocument/2006/relationships/customXml" Target="../ink/ink1636.xml"/><Relationship Id="rId203" Type="http://schemas.openxmlformats.org/officeDocument/2006/relationships/image" Target="../media/image1686.png"/><Relationship Id="rId385" Type="http://schemas.openxmlformats.org/officeDocument/2006/relationships/customXml" Target="../ink/ink1789.xml"/><Relationship Id="rId245" Type="http://schemas.openxmlformats.org/officeDocument/2006/relationships/customXml" Target="../ink/ink1718.xml"/><Relationship Id="rId287" Type="http://schemas.openxmlformats.org/officeDocument/2006/relationships/image" Target="../media/image1725.png"/><Relationship Id="rId410" Type="http://schemas.openxmlformats.org/officeDocument/2006/relationships/image" Target="../media/image1784.png"/><Relationship Id="rId452" Type="http://schemas.openxmlformats.org/officeDocument/2006/relationships/image" Target="../media/image1804.png"/><Relationship Id="rId105" Type="http://schemas.openxmlformats.org/officeDocument/2006/relationships/image" Target="../media/image1637.png"/><Relationship Id="rId147" Type="http://schemas.openxmlformats.org/officeDocument/2006/relationships/image" Target="../media/image1658.png"/><Relationship Id="rId312" Type="http://schemas.openxmlformats.org/officeDocument/2006/relationships/customXml" Target="../ink/ink1752.xml"/><Relationship Id="rId354" Type="http://schemas.openxmlformats.org/officeDocument/2006/relationships/image" Target="../media/image1757.png"/><Relationship Id="rId51" Type="http://schemas.openxmlformats.org/officeDocument/2006/relationships/image" Target="../media/image1610.png"/><Relationship Id="rId93" Type="http://schemas.openxmlformats.org/officeDocument/2006/relationships/image" Target="../media/image1631.png"/><Relationship Id="rId189" Type="http://schemas.openxmlformats.org/officeDocument/2006/relationships/image" Target="../media/image1679.png"/><Relationship Id="rId396" Type="http://schemas.openxmlformats.org/officeDocument/2006/relationships/image" Target="../media/image1778.png"/><Relationship Id="rId3" Type="http://schemas.openxmlformats.org/officeDocument/2006/relationships/image" Target="../media/image1586.png"/><Relationship Id="rId214" Type="http://schemas.openxmlformats.org/officeDocument/2006/relationships/customXml" Target="../ink/ink1702.xml"/><Relationship Id="rId235" Type="http://schemas.openxmlformats.org/officeDocument/2006/relationships/customXml" Target="../ink/ink1713.xml"/><Relationship Id="rId256" Type="http://schemas.openxmlformats.org/officeDocument/2006/relationships/image" Target="../media/image1711.png"/><Relationship Id="rId277" Type="http://schemas.openxmlformats.org/officeDocument/2006/relationships/image" Target="../media/image1493.png"/><Relationship Id="rId298" Type="http://schemas.openxmlformats.org/officeDocument/2006/relationships/customXml" Target="../ink/ink1745.xml"/><Relationship Id="rId400" Type="http://schemas.openxmlformats.org/officeDocument/2006/relationships/image" Target="../media/image1780.png"/><Relationship Id="rId421" Type="http://schemas.openxmlformats.org/officeDocument/2006/relationships/customXml" Target="../ink/ink1807.xml"/><Relationship Id="rId442" Type="http://schemas.openxmlformats.org/officeDocument/2006/relationships/image" Target="../media/image1799.png"/><Relationship Id="rId463" Type="http://schemas.openxmlformats.org/officeDocument/2006/relationships/customXml" Target="../ink/ink1828.xml"/><Relationship Id="rId116" Type="http://schemas.openxmlformats.org/officeDocument/2006/relationships/customXml" Target="../ink/ink1653.xml"/><Relationship Id="rId137" Type="http://schemas.openxmlformats.org/officeDocument/2006/relationships/image" Target="../media/image1653.png"/><Relationship Id="rId158" Type="http://schemas.openxmlformats.org/officeDocument/2006/relationships/customXml" Target="../ink/ink1674.xml"/><Relationship Id="rId302" Type="http://schemas.openxmlformats.org/officeDocument/2006/relationships/customXml" Target="../ink/ink1747.xml"/><Relationship Id="rId323" Type="http://schemas.openxmlformats.org/officeDocument/2006/relationships/image" Target="../media/image1742.png"/><Relationship Id="rId344" Type="http://schemas.openxmlformats.org/officeDocument/2006/relationships/customXml" Target="../ink/ink1768.xml"/><Relationship Id="rId20" Type="http://schemas.openxmlformats.org/officeDocument/2006/relationships/customXml" Target="../ink/ink1605.xml"/><Relationship Id="rId41" Type="http://schemas.openxmlformats.org/officeDocument/2006/relationships/image" Target="../media/image1605.png"/><Relationship Id="rId62" Type="http://schemas.openxmlformats.org/officeDocument/2006/relationships/customXml" Target="../ink/ink1626.xml"/><Relationship Id="rId83" Type="http://schemas.openxmlformats.org/officeDocument/2006/relationships/image" Target="../media/image1626.png"/><Relationship Id="rId179" Type="http://schemas.openxmlformats.org/officeDocument/2006/relationships/image" Target="../media/image1674.png"/><Relationship Id="rId365" Type="http://schemas.openxmlformats.org/officeDocument/2006/relationships/customXml" Target="../ink/ink1779.xml"/><Relationship Id="rId386" Type="http://schemas.openxmlformats.org/officeDocument/2006/relationships/image" Target="../media/image1773.png"/><Relationship Id="rId190" Type="http://schemas.openxmlformats.org/officeDocument/2006/relationships/customXml" Target="../ink/ink1690.xml"/><Relationship Id="rId204" Type="http://schemas.openxmlformats.org/officeDocument/2006/relationships/customXml" Target="../ink/ink1697.xml"/><Relationship Id="rId225" Type="http://schemas.openxmlformats.org/officeDocument/2006/relationships/customXml" Target="../ink/ink1708.xml"/><Relationship Id="rId246" Type="http://schemas.openxmlformats.org/officeDocument/2006/relationships/image" Target="../media/image1706.png"/><Relationship Id="rId267" Type="http://schemas.openxmlformats.org/officeDocument/2006/relationships/image" Target="../media/image1716.png"/><Relationship Id="rId288" Type="http://schemas.openxmlformats.org/officeDocument/2006/relationships/customXml" Target="../ink/ink1740.xml"/><Relationship Id="rId411" Type="http://schemas.openxmlformats.org/officeDocument/2006/relationships/customXml" Target="../ink/ink1802.xml"/><Relationship Id="rId432" Type="http://schemas.openxmlformats.org/officeDocument/2006/relationships/image" Target="../media/image1249.png"/><Relationship Id="rId453" Type="http://schemas.openxmlformats.org/officeDocument/2006/relationships/customXml" Target="../ink/ink1823.xml"/><Relationship Id="rId474" Type="http://schemas.openxmlformats.org/officeDocument/2006/relationships/image" Target="../media/image1815.png"/><Relationship Id="rId106" Type="http://schemas.openxmlformats.org/officeDocument/2006/relationships/customXml" Target="../ink/ink1648.xml"/><Relationship Id="rId127" Type="http://schemas.openxmlformats.org/officeDocument/2006/relationships/image" Target="../media/image1648.png"/><Relationship Id="rId313" Type="http://schemas.openxmlformats.org/officeDocument/2006/relationships/image" Target="../media/image1738.png"/><Relationship Id="rId10" Type="http://schemas.openxmlformats.org/officeDocument/2006/relationships/customXml" Target="../ink/ink1600.xml"/><Relationship Id="rId31" Type="http://schemas.openxmlformats.org/officeDocument/2006/relationships/image" Target="../media/image1600.png"/><Relationship Id="rId52" Type="http://schemas.openxmlformats.org/officeDocument/2006/relationships/customXml" Target="../ink/ink1621.xml"/><Relationship Id="rId73" Type="http://schemas.openxmlformats.org/officeDocument/2006/relationships/image" Target="../media/image1621.png"/><Relationship Id="rId94" Type="http://schemas.openxmlformats.org/officeDocument/2006/relationships/customXml" Target="../ink/ink1642.xml"/><Relationship Id="rId148" Type="http://schemas.openxmlformats.org/officeDocument/2006/relationships/customXml" Target="../ink/ink1669.xml"/><Relationship Id="rId169" Type="http://schemas.openxmlformats.org/officeDocument/2006/relationships/image" Target="../media/image1669.png"/><Relationship Id="rId334" Type="http://schemas.openxmlformats.org/officeDocument/2006/relationships/customXml" Target="../ink/ink1763.xml"/><Relationship Id="rId355" Type="http://schemas.openxmlformats.org/officeDocument/2006/relationships/customXml" Target="../ink/ink1774.xml"/><Relationship Id="rId376" Type="http://schemas.openxmlformats.org/officeDocument/2006/relationships/image" Target="../media/image1768.png"/><Relationship Id="rId397" Type="http://schemas.openxmlformats.org/officeDocument/2006/relationships/customXml" Target="../ink/ink1795.xml"/><Relationship Id="rId4" Type="http://schemas.openxmlformats.org/officeDocument/2006/relationships/customXml" Target="../ink/ink1597.xml"/><Relationship Id="rId180" Type="http://schemas.openxmlformats.org/officeDocument/2006/relationships/customXml" Target="../ink/ink1685.xml"/><Relationship Id="rId215" Type="http://schemas.openxmlformats.org/officeDocument/2006/relationships/customXml" Target="../ink/ink1703.xml"/><Relationship Id="rId236" Type="http://schemas.openxmlformats.org/officeDocument/2006/relationships/image" Target="../media/image1701.png"/><Relationship Id="rId257" Type="http://schemas.openxmlformats.org/officeDocument/2006/relationships/customXml" Target="../ink/ink1724.xml"/><Relationship Id="rId278" Type="http://schemas.openxmlformats.org/officeDocument/2006/relationships/customXml" Target="../ink/ink1735.xml"/><Relationship Id="rId401" Type="http://schemas.openxmlformats.org/officeDocument/2006/relationships/customXml" Target="../ink/ink1797.xml"/><Relationship Id="rId422" Type="http://schemas.openxmlformats.org/officeDocument/2006/relationships/image" Target="../media/image1790.png"/><Relationship Id="rId443" Type="http://schemas.openxmlformats.org/officeDocument/2006/relationships/customXml" Target="../ink/ink1818.xml"/><Relationship Id="rId464" Type="http://schemas.openxmlformats.org/officeDocument/2006/relationships/image" Target="../media/image1810.png"/><Relationship Id="rId303" Type="http://schemas.openxmlformats.org/officeDocument/2006/relationships/image" Target="../media/image1733.png"/><Relationship Id="rId42" Type="http://schemas.openxmlformats.org/officeDocument/2006/relationships/customXml" Target="../ink/ink1616.xml"/><Relationship Id="rId84" Type="http://schemas.openxmlformats.org/officeDocument/2006/relationships/customXml" Target="../ink/ink1637.xml"/><Relationship Id="rId138" Type="http://schemas.openxmlformats.org/officeDocument/2006/relationships/customXml" Target="../ink/ink1664.xml"/><Relationship Id="rId345" Type="http://schemas.openxmlformats.org/officeDocument/2006/relationships/customXml" Target="../ink/ink1769.xml"/><Relationship Id="rId387" Type="http://schemas.openxmlformats.org/officeDocument/2006/relationships/customXml" Target="../ink/ink1790.xml"/><Relationship Id="rId191" Type="http://schemas.openxmlformats.org/officeDocument/2006/relationships/image" Target="../media/image1680.png"/><Relationship Id="rId205" Type="http://schemas.openxmlformats.org/officeDocument/2006/relationships/image" Target="../media/image1687.png"/><Relationship Id="rId247" Type="http://schemas.openxmlformats.org/officeDocument/2006/relationships/customXml" Target="../ink/ink1719.xml"/><Relationship Id="rId412" Type="http://schemas.openxmlformats.org/officeDocument/2006/relationships/image" Target="../media/image1785.png"/><Relationship Id="rId107" Type="http://schemas.openxmlformats.org/officeDocument/2006/relationships/image" Target="../media/image1638.png"/><Relationship Id="rId289" Type="http://schemas.openxmlformats.org/officeDocument/2006/relationships/image" Target="../media/image1726.png"/><Relationship Id="rId454" Type="http://schemas.openxmlformats.org/officeDocument/2006/relationships/image" Target="../media/image1805.png"/><Relationship Id="rId11" Type="http://schemas.openxmlformats.org/officeDocument/2006/relationships/image" Target="../media/image1590.png"/><Relationship Id="rId53" Type="http://schemas.openxmlformats.org/officeDocument/2006/relationships/image" Target="../media/image1611.png"/><Relationship Id="rId149" Type="http://schemas.openxmlformats.org/officeDocument/2006/relationships/image" Target="../media/image1659.png"/><Relationship Id="rId314" Type="http://schemas.openxmlformats.org/officeDocument/2006/relationships/customXml" Target="../ink/ink1753.xml"/><Relationship Id="rId356" Type="http://schemas.openxmlformats.org/officeDocument/2006/relationships/image" Target="../media/image1758.png"/><Relationship Id="rId398" Type="http://schemas.openxmlformats.org/officeDocument/2006/relationships/image" Target="../media/image1779.png"/><Relationship Id="rId95" Type="http://schemas.openxmlformats.org/officeDocument/2006/relationships/image" Target="../media/image1632.png"/><Relationship Id="rId160" Type="http://schemas.openxmlformats.org/officeDocument/2006/relationships/customXml" Target="../ink/ink1675.xml"/><Relationship Id="rId216" Type="http://schemas.openxmlformats.org/officeDocument/2006/relationships/image" Target="../media/image1691.png"/><Relationship Id="rId423" Type="http://schemas.openxmlformats.org/officeDocument/2006/relationships/customXml" Target="../ink/ink1808.xml"/><Relationship Id="rId258" Type="http://schemas.openxmlformats.org/officeDocument/2006/relationships/customXml" Target="../ink/ink1725.xml"/><Relationship Id="rId465" Type="http://schemas.openxmlformats.org/officeDocument/2006/relationships/customXml" Target="../ink/ink1829.xml"/><Relationship Id="rId22" Type="http://schemas.openxmlformats.org/officeDocument/2006/relationships/customXml" Target="../ink/ink1606.xml"/><Relationship Id="rId64" Type="http://schemas.openxmlformats.org/officeDocument/2006/relationships/customXml" Target="../ink/ink1627.xml"/><Relationship Id="rId118" Type="http://schemas.openxmlformats.org/officeDocument/2006/relationships/customXml" Target="../ink/ink1654.xml"/><Relationship Id="rId325" Type="http://schemas.openxmlformats.org/officeDocument/2006/relationships/image" Target="../media/image1743.png"/><Relationship Id="rId367" Type="http://schemas.openxmlformats.org/officeDocument/2006/relationships/customXml" Target="../ink/ink1780.xml"/><Relationship Id="rId171" Type="http://schemas.openxmlformats.org/officeDocument/2006/relationships/image" Target="../media/image1670.png"/><Relationship Id="rId227" Type="http://schemas.openxmlformats.org/officeDocument/2006/relationships/customXml" Target="../ink/ink1709.xml"/><Relationship Id="rId269" Type="http://schemas.openxmlformats.org/officeDocument/2006/relationships/image" Target="../media/image1717.png"/><Relationship Id="rId434" Type="http://schemas.openxmlformats.org/officeDocument/2006/relationships/image" Target="../media/image1795.png"/><Relationship Id="rId476" Type="http://schemas.openxmlformats.org/officeDocument/2006/relationships/image" Target="../media/image1816.png"/><Relationship Id="rId33" Type="http://schemas.openxmlformats.org/officeDocument/2006/relationships/image" Target="../media/image1601.png"/><Relationship Id="rId129" Type="http://schemas.openxmlformats.org/officeDocument/2006/relationships/image" Target="../media/image1649.png"/><Relationship Id="rId280" Type="http://schemas.openxmlformats.org/officeDocument/2006/relationships/customXml" Target="../ink/ink1736.xml"/><Relationship Id="rId336" Type="http://schemas.openxmlformats.org/officeDocument/2006/relationships/customXml" Target="../ink/ink1764.xml"/><Relationship Id="rId75" Type="http://schemas.openxmlformats.org/officeDocument/2006/relationships/image" Target="../media/image1622.png"/><Relationship Id="rId140" Type="http://schemas.openxmlformats.org/officeDocument/2006/relationships/customXml" Target="../ink/ink1665.xml"/><Relationship Id="rId182" Type="http://schemas.openxmlformats.org/officeDocument/2006/relationships/customXml" Target="../ink/ink1686.xml"/><Relationship Id="rId378" Type="http://schemas.openxmlformats.org/officeDocument/2006/relationships/image" Target="../media/image1769.png"/><Relationship Id="rId403" Type="http://schemas.openxmlformats.org/officeDocument/2006/relationships/customXml" Target="../ink/ink1798.xml"/><Relationship Id="rId6" Type="http://schemas.openxmlformats.org/officeDocument/2006/relationships/customXml" Target="../ink/ink1598.xml"/><Relationship Id="rId238" Type="http://schemas.openxmlformats.org/officeDocument/2006/relationships/image" Target="../media/image1702.png"/><Relationship Id="rId445" Type="http://schemas.openxmlformats.org/officeDocument/2006/relationships/customXml" Target="../ink/ink1819.xml"/><Relationship Id="rId291" Type="http://schemas.openxmlformats.org/officeDocument/2006/relationships/image" Target="../media/image1727.png"/><Relationship Id="rId305" Type="http://schemas.openxmlformats.org/officeDocument/2006/relationships/image" Target="../media/image1734.png"/><Relationship Id="rId347" Type="http://schemas.openxmlformats.org/officeDocument/2006/relationships/customXml" Target="../ink/ink1770.xml"/><Relationship Id="rId44" Type="http://schemas.openxmlformats.org/officeDocument/2006/relationships/customXml" Target="../ink/ink1617.xml"/><Relationship Id="rId86" Type="http://schemas.openxmlformats.org/officeDocument/2006/relationships/customXml" Target="../ink/ink1638.xml"/><Relationship Id="rId151" Type="http://schemas.openxmlformats.org/officeDocument/2006/relationships/image" Target="../media/image1660.png"/><Relationship Id="rId389" Type="http://schemas.openxmlformats.org/officeDocument/2006/relationships/customXml" Target="../ink/ink1791.xml"/><Relationship Id="rId193" Type="http://schemas.openxmlformats.org/officeDocument/2006/relationships/image" Target="../media/image1681.png"/><Relationship Id="rId207" Type="http://schemas.openxmlformats.org/officeDocument/2006/relationships/image" Target="../media/image1688.png"/><Relationship Id="rId249" Type="http://schemas.openxmlformats.org/officeDocument/2006/relationships/customXml" Target="../ink/ink1720.xml"/><Relationship Id="rId414" Type="http://schemas.openxmlformats.org/officeDocument/2006/relationships/image" Target="../media/image1786.png"/><Relationship Id="rId456" Type="http://schemas.openxmlformats.org/officeDocument/2006/relationships/image" Target="../media/image1806.png"/><Relationship Id="rId13" Type="http://schemas.openxmlformats.org/officeDocument/2006/relationships/image" Target="../media/image1591.png"/><Relationship Id="rId109" Type="http://schemas.openxmlformats.org/officeDocument/2006/relationships/image" Target="../media/image1639.png"/><Relationship Id="rId260" Type="http://schemas.openxmlformats.org/officeDocument/2006/relationships/customXml" Target="../ink/ink1726.xml"/><Relationship Id="rId316" Type="http://schemas.openxmlformats.org/officeDocument/2006/relationships/customXml" Target="../ink/ink1754.xml"/><Relationship Id="rId55" Type="http://schemas.openxmlformats.org/officeDocument/2006/relationships/image" Target="../media/image1612.png"/><Relationship Id="rId97" Type="http://schemas.openxmlformats.org/officeDocument/2006/relationships/image" Target="../media/image1633.png"/><Relationship Id="rId120" Type="http://schemas.openxmlformats.org/officeDocument/2006/relationships/customXml" Target="../ink/ink1655.xml"/><Relationship Id="rId358" Type="http://schemas.openxmlformats.org/officeDocument/2006/relationships/image" Target="../media/image1759.png"/><Relationship Id="rId162" Type="http://schemas.openxmlformats.org/officeDocument/2006/relationships/customXml" Target="../ink/ink1676.xml"/><Relationship Id="rId218" Type="http://schemas.openxmlformats.org/officeDocument/2006/relationships/image" Target="../media/image1692.png"/><Relationship Id="rId425" Type="http://schemas.openxmlformats.org/officeDocument/2006/relationships/customXml" Target="../ink/ink1809.xml"/><Relationship Id="rId467" Type="http://schemas.openxmlformats.org/officeDocument/2006/relationships/customXml" Target="../ink/ink1830.xml"/><Relationship Id="rId271" Type="http://schemas.openxmlformats.org/officeDocument/2006/relationships/image" Target="../media/image1718.png"/><Relationship Id="rId24" Type="http://schemas.openxmlformats.org/officeDocument/2006/relationships/customXml" Target="../ink/ink1607.xml"/><Relationship Id="rId66" Type="http://schemas.openxmlformats.org/officeDocument/2006/relationships/customXml" Target="../ink/ink1628.xml"/><Relationship Id="rId131" Type="http://schemas.openxmlformats.org/officeDocument/2006/relationships/image" Target="../media/image1650.png"/><Relationship Id="rId327" Type="http://schemas.openxmlformats.org/officeDocument/2006/relationships/image" Target="../media/image1744.png"/><Relationship Id="rId369" Type="http://schemas.openxmlformats.org/officeDocument/2006/relationships/customXml" Target="../ink/ink1781.xml"/><Relationship Id="rId173" Type="http://schemas.openxmlformats.org/officeDocument/2006/relationships/image" Target="../media/image1671.png"/><Relationship Id="rId229" Type="http://schemas.openxmlformats.org/officeDocument/2006/relationships/customXml" Target="../ink/ink1710.xml"/><Relationship Id="rId380" Type="http://schemas.openxmlformats.org/officeDocument/2006/relationships/image" Target="../media/image1770.png"/><Relationship Id="rId436" Type="http://schemas.openxmlformats.org/officeDocument/2006/relationships/image" Target="../media/image1796.png"/><Relationship Id="rId240" Type="http://schemas.openxmlformats.org/officeDocument/2006/relationships/image" Target="../media/image1703.png"/><Relationship Id="rId478" Type="http://schemas.openxmlformats.org/officeDocument/2006/relationships/image" Target="../media/image1817.png"/><Relationship Id="rId35" Type="http://schemas.openxmlformats.org/officeDocument/2006/relationships/image" Target="../media/image1602.png"/><Relationship Id="rId77" Type="http://schemas.openxmlformats.org/officeDocument/2006/relationships/image" Target="../media/image1623.png"/><Relationship Id="rId100" Type="http://schemas.openxmlformats.org/officeDocument/2006/relationships/customXml" Target="../ink/ink1645.xml"/><Relationship Id="rId282" Type="http://schemas.openxmlformats.org/officeDocument/2006/relationships/customXml" Target="../ink/ink1737.xml"/><Relationship Id="rId338" Type="http://schemas.openxmlformats.org/officeDocument/2006/relationships/customXml" Target="../ink/ink1765.xml"/><Relationship Id="rId8" Type="http://schemas.openxmlformats.org/officeDocument/2006/relationships/customXml" Target="../ink/ink1599.xml"/><Relationship Id="rId142" Type="http://schemas.openxmlformats.org/officeDocument/2006/relationships/customXml" Target="../ink/ink1666.xml"/><Relationship Id="rId184" Type="http://schemas.openxmlformats.org/officeDocument/2006/relationships/customXml" Target="../ink/ink1687.xml"/><Relationship Id="rId391" Type="http://schemas.openxmlformats.org/officeDocument/2006/relationships/customXml" Target="../ink/ink1792.xml"/><Relationship Id="rId405" Type="http://schemas.openxmlformats.org/officeDocument/2006/relationships/customXml" Target="../ink/ink1799.xml"/><Relationship Id="rId447" Type="http://schemas.openxmlformats.org/officeDocument/2006/relationships/customXml" Target="../ink/ink1820.xml"/><Relationship Id="rId251" Type="http://schemas.openxmlformats.org/officeDocument/2006/relationships/customXml" Target="../ink/ink1721.xml"/><Relationship Id="rId46" Type="http://schemas.openxmlformats.org/officeDocument/2006/relationships/customXml" Target="../ink/ink1618.xml"/><Relationship Id="rId293" Type="http://schemas.openxmlformats.org/officeDocument/2006/relationships/image" Target="../media/image1728.png"/><Relationship Id="rId307" Type="http://schemas.openxmlformats.org/officeDocument/2006/relationships/image" Target="../media/image1735.png"/><Relationship Id="rId349" Type="http://schemas.openxmlformats.org/officeDocument/2006/relationships/customXml" Target="../ink/ink1771.xml"/><Relationship Id="rId88" Type="http://schemas.openxmlformats.org/officeDocument/2006/relationships/customXml" Target="../ink/ink1639.xml"/><Relationship Id="rId111" Type="http://schemas.openxmlformats.org/officeDocument/2006/relationships/image" Target="../media/image1640.png"/><Relationship Id="rId153" Type="http://schemas.openxmlformats.org/officeDocument/2006/relationships/image" Target="../media/image1661.png"/><Relationship Id="rId195" Type="http://schemas.openxmlformats.org/officeDocument/2006/relationships/image" Target="../media/image1682.png"/><Relationship Id="rId209" Type="http://schemas.openxmlformats.org/officeDocument/2006/relationships/image" Target="../media/image1689.png"/><Relationship Id="rId360" Type="http://schemas.openxmlformats.org/officeDocument/2006/relationships/image" Target="../media/image1760.png"/><Relationship Id="rId416" Type="http://schemas.openxmlformats.org/officeDocument/2006/relationships/image" Target="../media/image1787.png"/><Relationship Id="rId220" Type="http://schemas.openxmlformats.org/officeDocument/2006/relationships/image" Target="../media/image1693.png"/><Relationship Id="rId458" Type="http://schemas.openxmlformats.org/officeDocument/2006/relationships/image" Target="../media/image1807.png"/><Relationship Id="rId15" Type="http://schemas.openxmlformats.org/officeDocument/2006/relationships/image" Target="../media/image1592.png"/><Relationship Id="rId57" Type="http://schemas.openxmlformats.org/officeDocument/2006/relationships/image" Target="../media/image1613.png"/><Relationship Id="rId262" Type="http://schemas.openxmlformats.org/officeDocument/2006/relationships/customXml" Target="../ink/ink1727.xml"/><Relationship Id="rId318" Type="http://schemas.openxmlformats.org/officeDocument/2006/relationships/customXml" Target="../ink/ink1755.xml"/><Relationship Id="rId99" Type="http://schemas.openxmlformats.org/officeDocument/2006/relationships/image" Target="../media/image1634.png"/><Relationship Id="rId122" Type="http://schemas.openxmlformats.org/officeDocument/2006/relationships/customXml" Target="../ink/ink1656.xml"/><Relationship Id="rId164" Type="http://schemas.openxmlformats.org/officeDocument/2006/relationships/customXml" Target="../ink/ink1677.xml"/><Relationship Id="rId371" Type="http://schemas.openxmlformats.org/officeDocument/2006/relationships/customXml" Target="../ink/ink1782.xml"/><Relationship Id="rId427" Type="http://schemas.openxmlformats.org/officeDocument/2006/relationships/customXml" Target="../ink/ink1810.xml"/><Relationship Id="rId469" Type="http://schemas.openxmlformats.org/officeDocument/2006/relationships/customXml" Target="../ink/ink1831.xml"/><Relationship Id="rId26" Type="http://schemas.openxmlformats.org/officeDocument/2006/relationships/customXml" Target="../ink/ink1608.xml"/><Relationship Id="rId231" Type="http://schemas.openxmlformats.org/officeDocument/2006/relationships/customXml" Target="../ink/ink1711.xml"/><Relationship Id="rId273" Type="http://schemas.openxmlformats.org/officeDocument/2006/relationships/image" Target="../media/image1719.png"/><Relationship Id="rId329" Type="http://schemas.openxmlformats.org/officeDocument/2006/relationships/image" Target="../media/image1745.png"/><Relationship Id="rId480" Type="http://schemas.openxmlformats.org/officeDocument/2006/relationships/image" Target="../media/image1818.png"/><Relationship Id="rId68" Type="http://schemas.openxmlformats.org/officeDocument/2006/relationships/customXml" Target="../ink/ink1629.xml"/><Relationship Id="rId133" Type="http://schemas.openxmlformats.org/officeDocument/2006/relationships/image" Target="../media/image1651.png"/><Relationship Id="rId175" Type="http://schemas.openxmlformats.org/officeDocument/2006/relationships/image" Target="../media/image1672.png"/><Relationship Id="rId340" Type="http://schemas.openxmlformats.org/officeDocument/2006/relationships/customXml" Target="../ink/ink1766.xml"/><Relationship Id="rId200" Type="http://schemas.openxmlformats.org/officeDocument/2006/relationships/customXml" Target="../ink/ink1695.xml"/><Relationship Id="rId382" Type="http://schemas.openxmlformats.org/officeDocument/2006/relationships/image" Target="../media/image1771.png"/><Relationship Id="rId438" Type="http://schemas.openxmlformats.org/officeDocument/2006/relationships/image" Target="../media/image1797.png"/><Relationship Id="rId242" Type="http://schemas.openxmlformats.org/officeDocument/2006/relationships/image" Target="../media/image1704.png"/><Relationship Id="rId284" Type="http://schemas.openxmlformats.org/officeDocument/2006/relationships/customXml" Target="../ink/ink1738.xml"/><Relationship Id="rId37" Type="http://schemas.openxmlformats.org/officeDocument/2006/relationships/image" Target="../media/image1603.png"/><Relationship Id="rId79" Type="http://schemas.openxmlformats.org/officeDocument/2006/relationships/image" Target="../media/image1624.png"/><Relationship Id="rId102" Type="http://schemas.openxmlformats.org/officeDocument/2006/relationships/customXml" Target="../ink/ink1646.xml"/><Relationship Id="rId144" Type="http://schemas.openxmlformats.org/officeDocument/2006/relationships/customXml" Target="../ink/ink1667.xml"/><Relationship Id="rId90" Type="http://schemas.openxmlformats.org/officeDocument/2006/relationships/customXml" Target="../ink/ink1640.xml"/><Relationship Id="rId186" Type="http://schemas.openxmlformats.org/officeDocument/2006/relationships/customXml" Target="../ink/ink1688.xml"/><Relationship Id="rId351" Type="http://schemas.openxmlformats.org/officeDocument/2006/relationships/customXml" Target="../ink/ink1772.xml"/><Relationship Id="rId393" Type="http://schemas.openxmlformats.org/officeDocument/2006/relationships/customXml" Target="../ink/ink1793.xml"/><Relationship Id="rId407" Type="http://schemas.openxmlformats.org/officeDocument/2006/relationships/customXml" Target="../ink/ink1800.xml"/><Relationship Id="rId449" Type="http://schemas.openxmlformats.org/officeDocument/2006/relationships/customXml" Target="../ink/ink1821.xml"/><Relationship Id="rId211" Type="http://schemas.openxmlformats.org/officeDocument/2006/relationships/image" Target="../media/image1276.png"/><Relationship Id="rId253" Type="http://schemas.openxmlformats.org/officeDocument/2006/relationships/customXml" Target="../ink/ink1722.xml"/><Relationship Id="rId295" Type="http://schemas.openxmlformats.org/officeDocument/2006/relationships/image" Target="../media/image1729.png"/><Relationship Id="rId309" Type="http://schemas.openxmlformats.org/officeDocument/2006/relationships/image" Target="../media/image1736.png"/><Relationship Id="rId460" Type="http://schemas.openxmlformats.org/officeDocument/2006/relationships/image" Target="../media/image1808.png"/><Relationship Id="rId48" Type="http://schemas.openxmlformats.org/officeDocument/2006/relationships/customXml" Target="../ink/ink1619.xml"/><Relationship Id="rId113" Type="http://schemas.openxmlformats.org/officeDocument/2006/relationships/image" Target="../media/image1641.png"/><Relationship Id="rId320" Type="http://schemas.openxmlformats.org/officeDocument/2006/relationships/customXml" Target="../ink/ink1756.xml"/><Relationship Id="rId155" Type="http://schemas.openxmlformats.org/officeDocument/2006/relationships/image" Target="../media/image1662.png"/><Relationship Id="rId197" Type="http://schemas.openxmlformats.org/officeDocument/2006/relationships/image" Target="../media/image1683.png"/><Relationship Id="rId362" Type="http://schemas.openxmlformats.org/officeDocument/2006/relationships/image" Target="../media/image1761.png"/><Relationship Id="rId418" Type="http://schemas.openxmlformats.org/officeDocument/2006/relationships/image" Target="../media/image1788.png"/><Relationship Id="rId222" Type="http://schemas.openxmlformats.org/officeDocument/2006/relationships/image" Target="../media/image1694.png"/><Relationship Id="rId264" Type="http://schemas.openxmlformats.org/officeDocument/2006/relationships/customXml" Target="../ink/ink1728.xml"/><Relationship Id="rId471" Type="http://schemas.openxmlformats.org/officeDocument/2006/relationships/customXml" Target="../ink/ink1832.xml"/><Relationship Id="rId17" Type="http://schemas.openxmlformats.org/officeDocument/2006/relationships/image" Target="../media/image1593.png"/><Relationship Id="rId59" Type="http://schemas.openxmlformats.org/officeDocument/2006/relationships/image" Target="../media/image1614.png"/><Relationship Id="rId124" Type="http://schemas.openxmlformats.org/officeDocument/2006/relationships/customXml" Target="../ink/ink1657.xml"/><Relationship Id="rId70" Type="http://schemas.openxmlformats.org/officeDocument/2006/relationships/customXml" Target="../ink/ink1630.xml"/><Relationship Id="rId166" Type="http://schemas.openxmlformats.org/officeDocument/2006/relationships/customXml" Target="../ink/ink1678.xml"/><Relationship Id="rId331" Type="http://schemas.openxmlformats.org/officeDocument/2006/relationships/image" Target="../media/image1746.png"/><Relationship Id="rId373" Type="http://schemas.openxmlformats.org/officeDocument/2006/relationships/customXml" Target="../ink/ink1783.xml"/><Relationship Id="rId429" Type="http://schemas.openxmlformats.org/officeDocument/2006/relationships/customXml" Target="../ink/ink1811.xml"/><Relationship Id="rId1" Type="http://schemas.openxmlformats.org/officeDocument/2006/relationships/slideLayout" Target="../slideLayouts/slideLayout18.xml"/><Relationship Id="rId233" Type="http://schemas.openxmlformats.org/officeDocument/2006/relationships/customXml" Target="../ink/ink1712.xml"/><Relationship Id="rId440" Type="http://schemas.openxmlformats.org/officeDocument/2006/relationships/image" Target="../media/image1798.png"/><Relationship Id="rId28" Type="http://schemas.openxmlformats.org/officeDocument/2006/relationships/customXml" Target="../ink/ink1609.xml"/><Relationship Id="rId275" Type="http://schemas.openxmlformats.org/officeDocument/2006/relationships/image" Target="../media/image1720.png"/><Relationship Id="rId300" Type="http://schemas.openxmlformats.org/officeDocument/2006/relationships/customXml" Target="../ink/ink1746.xml"/><Relationship Id="rId482" Type="http://schemas.openxmlformats.org/officeDocument/2006/relationships/image" Target="../media/image1819.png"/><Relationship Id="rId81" Type="http://schemas.openxmlformats.org/officeDocument/2006/relationships/image" Target="../media/image1625.png"/><Relationship Id="rId135" Type="http://schemas.openxmlformats.org/officeDocument/2006/relationships/image" Target="../media/image1652.png"/><Relationship Id="rId177" Type="http://schemas.openxmlformats.org/officeDocument/2006/relationships/image" Target="../media/image1673.png"/><Relationship Id="rId342" Type="http://schemas.openxmlformats.org/officeDocument/2006/relationships/customXml" Target="../ink/ink1767.xml"/><Relationship Id="rId384" Type="http://schemas.openxmlformats.org/officeDocument/2006/relationships/image" Target="../media/image1772.png"/><Relationship Id="rId202" Type="http://schemas.openxmlformats.org/officeDocument/2006/relationships/customXml" Target="../ink/ink1696.xml"/><Relationship Id="rId244" Type="http://schemas.openxmlformats.org/officeDocument/2006/relationships/image" Target="../media/image1705.png"/><Relationship Id="rId39" Type="http://schemas.openxmlformats.org/officeDocument/2006/relationships/image" Target="../media/image1604.png"/><Relationship Id="rId286" Type="http://schemas.openxmlformats.org/officeDocument/2006/relationships/customXml" Target="../ink/ink1739.xml"/><Relationship Id="rId451" Type="http://schemas.openxmlformats.org/officeDocument/2006/relationships/customXml" Target="../ink/ink1822.xml"/><Relationship Id="rId50" Type="http://schemas.openxmlformats.org/officeDocument/2006/relationships/customXml" Target="../ink/ink1620.xml"/><Relationship Id="rId104" Type="http://schemas.openxmlformats.org/officeDocument/2006/relationships/customXml" Target="../ink/ink1647.xml"/><Relationship Id="rId146" Type="http://schemas.openxmlformats.org/officeDocument/2006/relationships/customXml" Target="../ink/ink1668.xml"/><Relationship Id="rId188" Type="http://schemas.openxmlformats.org/officeDocument/2006/relationships/customXml" Target="../ink/ink1689.xml"/><Relationship Id="rId311" Type="http://schemas.openxmlformats.org/officeDocument/2006/relationships/image" Target="../media/image1737.png"/><Relationship Id="rId353" Type="http://schemas.openxmlformats.org/officeDocument/2006/relationships/customXml" Target="../ink/ink1773.xml"/><Relationship Id="rId395" Type="http://schemas.openxmlformats.org/officeDocument/2006/relationships/customXml" Target="../ink/ink1794.xml"/><Relationship Id="rId409" Type="http://schemas.openxmlformats.org/officeDocument/2006/relationships/customXml" Target="../ink/ink1801.xml"/><Relationship Id="rId92" Type="http://schemas.openxmlformats.org/officeDocument/2006/relationships/customXml" Target="../ink/ink1641.xml"/><Relationship Id="rId213" Type="http://schemas.openxmlformats.org/officeDocument/2006/relationships/image" Target="../media/image1690.png"/><Relationship Id="rId420" Type="http://schemas.openxmlformats.org/officeDocument/2006/relationships/image" Target="../media/image1789.png"/><Relationship Id="rId255" Type="http://schemas.openxmlformats.org/officeDocument/2006/relationships/customXml" Target="../ink/ink1723.xml"/><Relationship Id="rId297" Type="http://schemas.openxmlformats.org/officeDocument/2006/relationships/image" Target="../media/image1730.png"/><Relationship Id="rId462" Type="http://schemas.openxmlformats.org/officeDocument/2006/relationships/image" Target="../media/image1809.png"/><Relationship Id="rId115" Type="http://schemas.openxmlformats.org/officeDocument/2006/relationships/image" Target="../media/image1642.png"/><Relationship Id="rId157" Type="http://schemas.openxmlformats.org/officeDocument/2006/relationships/image" Target="../media/image1663.png"/><Relationship Id="rId322" Type="http://schemas.openxmlformats.org/officeDocument/2006/relationships/customXml" Target="../ink/ink1757.xml"/><Relationship Id="rId364" Type="http://schemas.openxmlformats.org/officeDocument/2006/relationships/image" Target="../media/image1762.png"/><Relationship Id="rId61" Type="http://schemas.openxmlformats.org/officeDocument/2006/relationships/image" Target="../media/image1615.png"/><Relationship Id="rId199" Type="http://schemas.openxmlformats.org/officeDocument/2006/relationships/image" Target="../media/image1684.png"/><Relationship Id="rId19" Type="http://schemas.openxmlformats.org/officeDocument/2006/relationships/image" Target="../media/image1594.png"/><Relationship Id="rId224" Type="http://schemas.openxmlformats.org/officeDocument/2006/relationships/image" Target="../media/image1695.png"/><Relationship Id="rId266" Type="http://schemas.openxmlformats.org/officeDocument/2006/relationships/customXml" Target="../ink/ink1729.xml"/><Relationship Id="rId431" Type="http://schemas.openxmlformats.org/officeDocument/2006/relationships/customXml" Target="../ink/ink1812.xml"/><Relationship Id="rId473" Type="http://schemas.openxmlformats.org/officeDocument/2006/relationships/customXml" Target="../ink/ink1833.xml"/><Relationship Id="rId30" Type="http://schemas.openxmlformats.org/officeDocument/2006/relationships/customXml" Target="../ink/ink1610.xml"/><Relationship Id="rId126" Type="http://schemas.openxmlformats.org/officeDocument/2006/relationships/customXml" Target="../ink/ink1658.xml"/><Relationship Id="rId168" Type="http://schemas.openxmlformats.org/officeDocument/2006/relationships/customXml" Target="../ink/ink1679.xml"/><Relationship Id="rId333" Type="http://schemas.openxmlformats.org/officeDocument/2006/relationships/image" Target="../media/image1747.png"/><Relationship Id="rId72" Type="http://schemas.openxmlformats.org/officeDocument/2006/relationships/customXml" Target="../ink/ink1631.xml"/><Relationship Id="rId375" Type="http://schemas.openxmlformats.org/officeDocument/2006/relationships/customXml" Target="../ink/ink178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17" Type="http://schemas.openxmlformats.org/officeDocument/2006/relationships/customXml" Target="../ink/ink1896.xml"/><Relationship Id="rId299" Type="http://schemas.openxmlformats.org/officeDocument/2006/relationships/customXml" Target="../ink/ink1988.xml"/><Relationship Id="rId21" Type="http://schemas.openxmlformats.org/officeDocument/2006/relationships/image" Target="../media/image1828.png"/><Relationship Id="rId63" Type="http://schemas.openxmlformats.org/officeDocument/2006/relationships/image" Target="../media/image1849.png"/><Relationship Id="rId159" Type="http://schemas.openxmlformats.org/officeDocument/2006/relationships/customXml" Target="../ink/ink1917.xml"/><Relationship Id="rId324" Type="http://schemas.openxmlformats.org/officeDocument/2006/relationships/customXml" Target="../ink/ink2001.xml"/><Relationship Id="rId170" Type="http://schemas.openxmlformats.org/officeDocument/2006/relationships/image" Target="../media/image1902.png"/><Relationship Id="rId226" Type="http://schemas.openxmlformats.org/officeDocument/2006/relationships/customXml" Target="../ink/ink1951.xml"/><Relationship Id="rId268" Type="http://schemas.openxmlformats.org/officeDocument/2006/relationships/customXml" Target="../ink/ink1972.xml"/><Relationship Id="rId32" Type="http://schemas.openxmlformats.org/officeDocument/2006/relationships/customXml" Target="../ink/ink1853.xml"/><Relationship Id="rId74" Type="http://schemas.openxmlformats.org/officeDocument/2006/relationships/image" Target="../media/image1854.png"/><Relationship Id="rId128" Type="http://schemas.openxmlformats.org/officeDocument/2006/relationships/image" Target="../media/image1881.png"/><Relationship Id="rId335" Type="http://schemas.openxmlformats.org/officeDocument/2006/relationships/image" Target="../media/image1983.png"/><Relationship Id="rId5" Type="http://schemas.openxmlformats.org/officeDocument/2006/relationships/image" Target="../media/image1821.png"/><Relationship Id="rId181" Type="http://schemas.openxmlformats.org/officeDocument/2006/relationships/customXml" Target="../ink/ink1928.xml"/><Relationship Id="rId237" Type="http://schemas.openxmlformats.org/officeDocument/2006/relationships/image" Target="../media/image1935.png"/><Relationship Id="rId279" Type="http://schemas.openxmlformats.org/officeDocument/2006/relationships/customXml" Target="../ink/ink1978.xml"/><Relationship Id="rId43" Type="http://schemas.openxmlformats.org/officeDocument/2006/relationships/image" Target="../media/image1839.png"/><Relationship Id="rId139" Type="http://schemas.openxmlformats.org/officeDocument/2006/relationships/customXml" Target="../ink/ink1907.xml"/><Relationship Id="rId290" Type="http://schemas.openxmlformats.org/officeDocument/2006/relationships/image" Target="../media/image1961.png"/><Relationship Id="rId304" Type="http://schemas.openxmlformats.org/officeDocument/2006/relationships/customXml" Target="../ink/ink1991.xml"/><Relationship Id="rId346" Type="http://schemas.openxmlformats.org/officeDocument/2006/relationships/customXml" Target="../ink/ink2012.xml"/><Relationship Id="rId85" Type="http://schemas.openxmlformats.org/officeDocument/2006/relationships/customXml" Target="../ink/ink1880.xml"/><Relationship Id="rId150" Type="http://schemas.openxmlformats.org/officeDocument/2006/relationships/image" Target="../media/image1892.png"/><Relationship Id="rId192" Type="http://schemas.openxmlformats.org/officeDocument/2006/relationships/customXml" Target="../ink/ink1934.xml"/><Relationship Id="rId206" Type="http://schemas.openxmlformats.org/officeDocument/2006/relationships/customXml" Target="../ink/ink1941.xml"/><Relationship Id="rId248" Type="http://schemas.openxmlformats.org/officeDocument/2006/relationships/customXml" Target="../ink/ink1962.xml"/><Relationship Id="rId12" Type="http://schemas.openxmlformats.org/officeDocument/2006/relationships/customXml" Target="../ink/ink1843.xml"/><Relationship Id="rId108" Type="http://schemas.openxmlformats.org/officeDocument/2006/relationships/image" Target="../media/image1871.png"/><Relationship Id="rId315" Type="http://schemas.openxmlformats.org/officeDocument/2006/relationships/image" Target="../media/image1973.png"/><Relationship Id="rId54" Type="http://schemas.openxmlformats.org/officeDocument/2006/relationships/customXml" Target="../ink/ink1864.xml"/><Relationship Id="rId96" Type="http://schemas.openxmlformats.org/officeDocument/2006/relationships/image" Target="../media/image1865.png"/><Relationship Id="rId161" Type="http://schemas.openxmlformats.org/officeDocument/2006/relationships/customXml" Target="../ink/ink1918.xml"/><Relationship Id="rId217" Type="http://schemas.openxmlformats.org/officeDocument/2006/relationships/image" Target="../media/image1925.png"/><Relationship Id="rId259" Type="http://schemas.openxmlformats.org/officeDocument/2006/relationships/image" Target="../media/image1946.png"/><Relationship Id="rId23" Type="http://schemas.openxmlformats.org/officeDocument/2006/relationships/image" Target="../media/image1829.png"/><Relationship Id="rId119" Type="http://schemas.openxmlformats.org/officeDocument/2006/relationships/customXml" Target="../ink/ink1897.xml"/><Relationship Id="rId270" Type="http://schemas.openxmlformats.org/officeDocument/2006/relationships/customXml" Target="../ink/ink1973.xml"/><Relationship Id="rId326" Type="http://schemas.openxmlformats.org/officeDocument/2006/relationships/customXml" Target="../ink/ink2002.xml"/><Relationship Id="rId65" Type="http://schemas.openxmlformats.org/officeDocument/2006/relationships/customXml" Target="../ink/ink1870.xml"/><Relationship Id="rId130" Type="http://schemas.openxmlformats.org/officeDocument/2006/relationships/image" Target="../media/image1882.png"/><Relationship Id="rId172" Type="http://schemas.openxmlformats.org/officeDocument/2006/relationships/image" Target="../media/image1903.png"/><Relationship Id="rId228" Type="http://schemas.openxmlformats.org/officeDocument/2006/relationships/customXml" Target="../ink/ink1952.xml"/><Relationship Id="rId281" Type="http://schemas.openxmlformats.org/officeDocument/2006/relationships/customXml" Target="../ink/ink1979.xml"/><Relationship Id="rId337" Type="http://schemas.openxmlformats.org/officeDocument/2006/relationships/image" Target="../media/image1984.png"/><Relationship Id="rId34" Type="http://schemas.openxmlformats.org/officeDocument/2006/relationships/customXml" Target="../ink/ink1854.xml"/><Relationship Id="rId76" Type="http://schemas.openxmlformats.org/officeDocument/2006/relationships/image" Target="../media/image1855.png"/><Relationship Id="rId141" Type="http://schemas.openxmlformats.org/officeDocument/2006/relationships/customXml" Target="../ink/ink1908.xml"/><Relationship Id="rId7" Type="http://schemas.openxmlformats.org/officeDocument/2006/relationships/image" Target="../media/image1276.png"/><Relationship Id="rId183" Type="http://schemas.openxmlformats.org/officeDocument/2006/relationships/customXml" Target="../ink/ink1929.xml"/><Relationship Id="rId239" Type="http://schemas.openxmlformats.org/officeDocument/2006/relationships/image" Target="../media/image1936.png"/><Relationship Id="rId250" Type="http://schemas.openxmlformats.org/officeDocument/2006/relationships/customXml" Target="../ink/ink1963.xml"/><Relationship Id="rId292" Type="http://schemas.openxmlformats.org/officeDocument/2006/relationships/image" Target="../media/image1962.png"/><Relationship Id="rId306" Type="http://schemas.openxmlformats.org/officeDocument/2006/relationships/customXml" Target="../ink/ink1992.xml"/><Relationship Id="rId45" Type="http://schemas.openxmlformats.org/officeDocument/2006/relationships/image" Target="../media/image1840.png"/><Relationship Id="rId87" Type="http://schemas.openxmlformats.org/officeDocument/2006/relationships/customXml" Target="../ink/ink1881.xml"/><Relationship Id="rId110" Type="http://schemas.openxmlformats.org/officeDocument/2006/relationships/image" Target="../media/image1872.png"/><Relationship Id="rId348" Type="http://schemas.openxmlformats.org/officeDocument/2006/relationships/customXml" Target="../ink/ink2013.xml"/><Relationship Id="rId152" Type="http://schemas.openxmlformats.org/officeDocument/2006/relationships/image" Target="../media/image1893.png"/><Relationship Id="rId194" Type="http://schemas.openxmlformats.org/officeDocument/2006/relationships/customXml" Target="../ink/ink1935.xml"/><Relationship Id="rId208" Type="http://schemas.openxmlformats.org/officeDocument/2006/relationships/customXml" Target="../ink/ink1942.xml"/><Relationship Id="rId261" Type="http://schemas.openxmlformats.org/officeDocument/2006/relationships/image" Target="../media/image1947.png"/><Relationship Id="rId14" Type="http://schemas.openxmlformats.org/officeDocument/2006/relationships/customXml" Target="../ink/ink1844.xml"/><Relationship Id="rId56" Type="http://schemas.openxmlformats.org/officeDocument/2006/relationships/customXml" Target="../ink/ink1865.xml"/><Relationship Id="rId317" Type="http://schemas.openxmlformats.org/officeDocument/2006/relationships/image" Target="../media/image1974.png"/><Relationship Id="rId98" Type="http://schemas.openxmlformats.org/officeDocument/2006/relationships/image" Target="../media/image1866.png"/><Relationship Id="rId121" Type="http://schemas.openxmlformats.org/officeDocument/2006/relationships/customXml" Target="../ink/ink1898.xml"/><Relationship Id="rId163" Type="http://schemas.openxmlformats.org/officeDocument/2006/relationships/customXml" Target="../ink/ink1919.xml"/><Relationship Id="rId219" Type="http://schemas.openxmlformats.org/officeDocument/2006/relationships/image" Target="../media/image1926.png"/><Relationship Id="rId230" Type="http://schemas.openxmlformats.org/officeDocument/2006/relationships/customXml" Target="../ink/ink1953.xml"/><Relationship Id="rId251" Type="http://schemas.openxmlformats.org/officeDocument/2006/relationships/image" Target="../media/image1942.png"/><Relationship Id="rId25" Type="http://schemas.openxmlformats.org/officeDocument/2006/relationships/image" Target="../media/image1830.png"/><Relationship Id="rId46" Type="http://schemas.openxmlformats.org/officeDocument/2006/relationships/customXml" Target="../ink/ink1860.xml"/><Relationship Id="rId67" Type="http://schemas.openxmlformats.org/officeDocument/2006/relationships/customXml" Target="../ink/ink1871.xml"/><Relationship Id="rId272" Type="http://schemas.openxmlformats.org/officeDocument/2006/relationships/customXml" Target="../ink/ink1974.xml"/><Relationship Id="rId293" Type="http://schemas.openxmlformats.org/officeDocument/2006/relationships/customXml" Target="../ink/ink1985.xml"/><Relationship Id="rId307" Type="http://schemas.openxmlformats.org/officeDocument/2006/relationships/image" Target="../media/image1969.png"/><Relationship Id="rId328" Type="http://schemas.openxmlformats.org/officeDocument/2006/relationships/customXml" Target="../ink/ink2003.xml"/><Relationship Id="rId349" Type="http://schemas.openxmlformats.org/officeDocument/2006/relationships/image" Target="../media/image1990.png"/><Relationship Id="rId88" Type="http://schemas.openxmlformats.org/officeDocument/2006/relationships/image" Target="../media/image1861.png"/><Relationship Id="rId111" Type="http://schemas.openxmlformats.org/officeDocument/2006/relationships/customXml" Target="../ink/ink1893.xml"/><Relationship Id="rId132" Type="http://schemas.openxmlformats.org/officeDocument/2006/relationships/image" Target="../media/image1883.png"/><Relationship Id="rId153" Type="http://schemas.openxmlformats.org/officeDocument/2006/relationships/customXml" Target="../ink/ink1914.xml"/><Relationship Id="rId174" Type="http://schemas.openxmlformats.org/officeDocument/2006/relationships/image" Target="../media/image1904.png"/><Relationship Id="rId195" Type="http://schemas.openxmlformats.org/officeDocument/2006/relationships/image" Target="../media/image1914.png"/><Relationship Id="rId209" Type="http://schemas.openxmlformats.org/officeDocument/2006/relationships/image" Target="../media/image1921.png"/><Relationship Id="rId220" Type="http://schemas.openxmlformats.org/officeDocument/2006/relationships/customXml" Target="../ink/ink1948.xml"/><Relationship Id="rId241" Type="http://schemas.openxmlformats.org/officeDocument/2006/relationships/image" Target="../media/image1937.png"/><Relationship Id="rId15" Type="http://schemas.openxmlformats.org/officeDocument/2006/relationships/image" Target="../media/image1825.png"/><Relationship Id="rId36" Type="http://schemas.openxmlformats.org/officeDocument/2006/relationships/customXml" Target="../ink/ink1855.xml"/><Relationship Id="rId57" Type="http://schemas.openxmlformats.org/officeDocument/2006/relationships/image" Target="../media/image1846.png"/><Relationship Id="rId262" Type="http://schemas.openxmlformats.org/officeDocument/2006/relationships/customXml" Target="../ink/ink1969.xml"/><Relationship Id="rId283" Type="http://schemas.openxmlformats.org/officeDocument/2006/relationships/customXml" Target="../ink/ink1980.xml"/><Relationship Id="rId318" Type="http://schemas.openxmlformats.org/officeDocument/2006/relationships/customXml" Target="../ink/ink1998.xml"/><Relationship Id="rId339" Type="http://schemas.openxmlformats.org/officeDocument/2006/relationships/image" Target="../media/image1985.png"/><Relationship Id="rId78" Type="http://schemas.openxmlformats.org/officeDocument/2006/relationships/image" Target="../media/image1856.png"/><Relationship Id="rId99" Type="http://schemas.openxmlformats.org/officeDocument/2006/relationships/customXml" Target="../ink/ink1887.xml"/><Relationship Id="rId101" Type="http://schemas.openxmlformats.org/officeDocument/2006/relationships/customXml" Target="../ink/ink1888.xml"/><Relationship Id="rId122" Type="http://schemas.openxmlformats.org/officeDocument/2006/relationships/image" Target="../media/image1878.png"/><Relationship Id="rId143" Type="http://schemas.openxmlformats.org/officeDocument/2006/relationships/customXml" Target="../ink/ink1909.xml"/><Relationship Id="rId164" Type="http://schemas.openxmlformats.org/officeDocument/2006/relationships/image" Target="../media/image1899.png"/><Relationship Id="rId185" Type="http://schemas.openxmlformats.org/officeDocument/2006/relationships/customXml" Target="../ink/ink1930.xml"/><Relationship Id="rId350" Type="http://schemas.openxmlformats.org/officeDocument/2006/relationships/customXml" Target="../ink/ink2014.xml"/><Relationship Id="rId9" Type="http://schemas.openxmlformats.org/officeDocument/2006/relationships/image" Target="../media/image1822.png"/><Relationship Id="rId210" Type="http://schemas.openxmlformats.org/officeDocument/2006/relationships/customXml" Target="../ink/ink1943.xml"/><Relationship Id="rId26" Type="http://schemas.openxmlformats.org/officeDocument/2006/relationships/customXml" Target="../ink/ink1850.xml"/><Relationship Id="rId231" Type="http://schemas.openxmlformats.org/officeDocument/2006/relationships/image" Target="../media/image1932.png"/><Relationship Id="rId252" Type="http://schemas.openxmlformats.org/officeDocument/2006/relationships/customXml" Target="../ink/ink1964.xml"/><Relationship Id="rId273" Type="http://schemas.openxmlformats.org/officeDocument/2006/relationships/customXml" Target="../ink/ink1975.xml"/><Relationship Id="rId294" Type="http://schemas.openxmlformats.org/officeDocument/2006/relationships/image" Target="../media/image1963.png"/><Relationship Id="rId308" Type="http://schemas.openxmlformats.org/officeDocument/2006/relationships/customXml" Target="../ink/ink1993.xml"/><Relationship Id="rId329" Type="http://schemas.openxmlformats.org/officeDocument/2006/relationships/image" Target="../media/image1980.png"/><Relationship Id="rId47" Type="http://schemas.openxmlformats.org/officeDocument/2006/relationships/image" Target="../media/image1841.png"/><Relationship Id="rId68" Type="http://schemas.openxmlformats.org/officeDocument/2006/relationships/image" Target="../media/image1851.png"/><Relationship Id="rId89" Type="http://schemas.openxmlformats.org/officeDocument/2006/relationships/customXml" Target="../ink/ink1882.xml"/><Relationship Id="rId112" Type="http://schemas.openxmlformats.org/officeDocument/2006/relationships/image" Target="../media/image1873.png"/><Relationship Id="rId133" Type="http://schemas.openxmlformats.org/officeDocument/2006/relationships/customXml" Target="../ink/ink1904.xml"/><Relationship Id="rId154" Type="http://schemas.openxmlformats.org/officeDocument/2006/relationships/image" Target="../media/image1894.png"/><Relationship Id="rId175" Type="http://schemas.openxmlformats.org/officeDocument/2006/relationships/customXml" Target="../ink/ink1925.xml"/><Relationship Id="rId340" Type="http://schemas.openxmlformats.org/officeDocument/2006/relationships/customXml" Target="../ink/ink2009.xml"/><Relationship Id="rId196" Type="http://schemas.openxmlformats.org/officeDocument/2006/relationships/customXml" Target="../ink/ink1936.xml"/><Relationship Id="rId200" Type="http://schemas.openxmlformats.org/officeDocument/2006/relationships/customXml" Target="../ink/ink1938.xml"/><Relationship Id="rId16" Type="http://schemas.openxmlformats.org/officeDocument/2006/relationships/customXml" Target="../ink/ink1845.xml"/><Relationship Id="rId221" Type="http://schemas.openxmlformats.org/officeDocument/2006/relationships/image" Target="../media/image1927.png"/><Relationship Id="rId242" Type="http://schemas.openxmlformats.org/officeDocument/2006/relationships/customXml" Target="../ink/ink1959.xml"/><Relationship Id="rId263" Type="http://schemas.openxmlformats.org/officeDocument/2006/relationships/image" Target="../media/image1948.png"/><Relationship Id="rId284" Type="http://schemas.openxmlformats.org/officeDocument/2006/relationships/image" Target="../media/image1958.png"/><Relationship Id="rId319" Type="http://schemas.openxmlformats.org/officeDocument/2006/relationships/image" Target="../media/image1975.png"/><Relationship Id="rId37" Type="http://schemas.openxmlformats.org/officeDocument/2006/relationships/image" Target="../media/image1836.png"/><Relationship Id="rId58" Type="http://schemas.openxmlformats.org/officeDocument/2006/relationships/customXml" Target="../ink/ink1866.xml"/><Relationship Id="rId79" Type="http://schemas.openxmlformats.org/officeDocument/2006/relationships/customXml" Target="../ink/ink1877.xml"/><Relationship Id="rId102" Type="http://schemas.openxmlformats.org/officeDocument/2006/relationships/image" Target="../media/image1868.png"/><Relationship Id="rId123" Type="http://schemas.openxmlformats.org/officeDocument/2006/relationships/customXml" Target="../ink/ink1899.xml"/><Relationship Id="rId144" Type="http://schemas.openxmlformats.org/officeDocument/2006/relationships/image" Target="../media/image1889.png"/><Relationship Id="rId330" Type="http://schemas.openxmlformats.org/officeDocument/2006/relationships/customXml" Target="../ink/ink2004.xml"/><Relationship Id="rId90" Type="http://schemas.openxmlformats.org/officeDocument/2006/relationships/image" Target="../media/image1862.png"/><Relationship Id="rId165" Type="http://schemas.openxmlformats.org/officeDocument/2006/relationships/customXml" Target="../ink/ink1920.xml"/><Relationship Id="rId186" Type="http://schemas.openxmlformats.org/officeDocument/2006/relationships/image" Target="../media/image1910.png"/><Relationship Id="rId351" Type="http://schemas.openxmlformats.org/officeDocument/2006/relationships/image" Target="../media/image1991.png"/><Relationship Id="rId211" Type="http://schemas.openxmlformats.org/officeDocument/2006/relationships/image" Target="../media/image1922.png"/><Relationship Id="rId232" Type="http://schemas.openxmlformats.org/officeDocument/2006/relationships/customXml" Target="../ink/ink1954.xml"/><Relationship Id="rId253" Type="http://schemas.openxmlformats.org/officeDocument/2006/relationships/image" Target="../media/image1943.png"/><Relationship Id="rId274" Type="http://schemas.openxmlformats.org/officeDocument/2006/relationships/image" Target="../media/image1953.png"/><Relationship Id="rId295" Type="http://schemas.openxmlformats.org/officeDocument/2006/relationships/customXml" Target="../ink/ink1986.xml"/><Relationship Id="rId309" Type="http://schemas.openxmlformats.org/officeDocument/2006/relationships/image" Target="../media/image1970.png"/><Relationship Id="rId27" Type="http://schemas.openxmlformats.org/officeDocument/2006/relationships/image" Target="../media/image1831.png"/><Relationship Id="rId48" Type="http://schemas.openxmlformats.org/officeDocument/2006/relationships/customXml" Target="../ink/ink1861.xml"/><Relationship Id="rId69" Type="http://schemas.openxmlformats.org/officeDocument/2006/relationships/customXml" Target="../ink/ink1872.xml"/><Relationship Id="rId113" Type="http://schemas.openxmlformats.org/officeDocument/2006/relationships/customXml" Target="../ink/ink1894.xml"/><Relationship Id="rId134" Type="http://schemas.openxmlformats.org/officeDocument/2006/relationships/image" Target="../media/image1884.png"/><Relationship Id="rId320" Type="http://schemas.openxmlformats.org/officeDocument/2006/relationships/customXml" Target="../ink/ink1999.xml"/><Relationship Id="rId80" Type="http://schemas.openxmlformats.org/officeDocument/2006/relationships/image" Target="../media/image1857.png"/><Relationship Id="rId155" Type="http://schemas.openxmlformats.org/officeDocument/2006/relationships/customXml" Target="../ink/ink1915.xml"/><Relationship Id="rId176" Type="http://schemas.openxmlformats.org/officeDocument/2006/relationships/image" Target="../media/image1905.png"/><Relationship Id="rId197" Type="http://schemas.openxmlformats.org/officeDocument/2006/relationships/image" Target="../media/image1915.png"/><Relationship Id="rId341" Type="http://schemas.openxmlformats.org/officeDocument/2006/relationships/image" Target="../media/image1986.png"/><Relationship Id="rId201" Type="http://schemas.openxmlformats.org/officeDocument/2006/relationships/image" Target="../media/image1917.png"/><Relationship Id="rId222" Type="http://schemas.openxmlformats.org/officeDocument/2006/relationships/customXml" Target="../ink/ink1949.xml"/><Relationship Id="rId243" Type="http://schemas.openxmlformats.org/officeDocument/2006/relationships/image" Target="../media/image1938.png"/><Relationship Id="rId264" Type="http://schemas.openxmlformats.org/officeDocument/2006/relationships/customXml" Target="../ink/ink1970.xml"/><Relationship Id="rId285" Type="http://schemas.openxmlformats.org/officeDocument/2006/relationships/customXml" Target="../ink/ink1981.xml"/><Relationship Id="rId17" Type="http://schemas.openxmlformats.org/officeDocument/2006/relationships/image" Target="../media/image1826.png"/><Relationship Id="rId38" Type="http://schemas.openxmlformats.org/officeDocument/2006/relationships/customXml" Target="../ink/ink1856.xml"/><Relationship Id="rId59" Type="http://schemas.openxmlformats.org/officeDocument/2006/relationships/image" Target="../media/image1847.png"/><Relationship Id="rId103" Type="http://schemas.openxmlformats.org/officeDocument/2006/relationships/customXml" Target="../ink/ink1889.xml"/><Relationship Id="rId124" Type="http://schemas.openxmlformats.org/officeDocument/2006/relationships/image" Target="../media/image1879.png"/><Relationship Id="rId310" Type="http://schemas.openxmlformats.org/officeDocument/2006/relationships/customXml" Target="../ink/ink1994.xml"/><Relationship Id="rId70" Type="http://schemas.openxmlformats.org/officeDocument/2006/relationships/image" Target="../media/image1852.png"/><Relationship Id="rId91" Type="http://schemas.openxmlformats.org/officeDocument/2006/relationships/customXml" Target="../ink/ink1883.xml"/><Relationship Id="rId145" Type="http://schemas.openxmlformats.org/officeDocument/2006/relationships/customXml" Target="../ink/ink1910.xml"/><Relationship Id="rId166" Type="http://schemas.openxmlformats.org/officeDocument/2006/relationships/image" Target="../media/image1900.png"/><Relationship Id="rId187" Type="http://schemas.openxmlformats.org/officeDocument/2006/relationships/customXml" Target="../ink/ink1931.xml"/><Relationship Id="rId331" Type="http://schemas.openxmlformats.org/officeDocument/2006/relationships/image" Target="../media/image1981.png"/><Relationship Id="rId352" Type="http://schemas.openxmlformats.org/officeDocument/2006/relationships/customXml" Target="../ink/ink2015.xml"/><Relationship Id="rId1" Type="http://schemas.openxmlformats.org/officeDocument/2006/relationships/slideLayout" Target="../slideLayouts/slideLayout18.xml"/><Relationship Id="rId212" Type="http://schemas.openxmlformats.org/officeDocument/2006/relationships/customXml" Target="../ink/ink1944.xml"/><Relationship Id="rId233" Type="http://schemas.openxmlformats.org/officeDocument/2006/relationships/image" Target="../media/image1933.png"/><Relationship Id="rId254" Type="http://schemas.openxmlformats.org/officeDocument/2006/relationships/customXml" Target="../ink/ink1965.xml"/><Relationship Id="rId28" Type="http://schemas.openxmlformats.org/officeDocument/2006/relationships/customXml" Target="../ink/ink1851.xml"/><Relationship Id="rId49" Type="http://schemas.openxmlformats.org/officeDocument/2006/relationships/image" Target="../media/image1842.png"/><Relationship Id="rId114" Type="http://schemas.openxmlformats.org/officeDocument/2006/relationships/image" Target="../media/image1874.png"/><Relationship Id="rId275" Type="http://schemas.openxmlformats.org/officeDocument/2006/relationships/customXml" Target="../ink/ink1976.xml"/><Relationship Id="rId296" Type="http://schemas.openxmlformats.org/officeDocument/2006/relationships/image" Target="../media/image1964.png"/><Relationship Id="rId300" Type="http://schemas.openxmlformats.org/officeDocument/2006/relationships/customXml" Target="../ink/ink1989.xml"/><Relationship Id="rId60" Type="http://schemas.openxmlformats.org/officeDocument/2006/relationships/customXml" Target="../ink/ink1867.xml"/><Relationship Id="rId81" Type="http://schemas.openxmlformats.org/officeDocument/2006/relationships/customXml" Target="../ink/ink1878.xml"/><Relationship Id="rId135" Type="http://schemas.openxmlformats.org/officeDocument/2006/relationships/customXml" Target="../ink/ink1905.xml"/><Relationship Id="rId156" Type="http://schemas.openxmlformats.org/officeDocument/2006/relationships/image" Target="../media/image1895.png"/><Relationship Id="rId177" Type="http://schemas.openxmlformats.org/officeDocument/2006/relationships/customXml" Target="../ink/ink1926.xml"/><Relationship Id="rId198" Type="http://schemas.openxmlformats.org/officeDocument/2006/relationships/customXml" Target="../ink/ink1937.xml"/><Relationship Id="rId321" Type="http://schemas.openxmlformats.org/officeDocument/2006/relationships/image" Target="../media/image1976.png"/><Relationship Id="rId342" Type="http://schemas.openxmlformats.org/officeDocument/2006/relationships/customXml" Target="../ink/ink2010.xml"/><Relationship Id="rId202" Type="http://schemas.openxmlformats.org/officeDocument/2006/relationships/customXml" Target="../ink/ink1939.xml"/><Relationship Id="rId223" Type="http://schemas.openxmlformats.org/officeDocument/2006/relationships/image" Target="../media/image1928.png"/><Relationship Id="rId244" Type="http://schemas.openxmlformats.org/officeDocument/2006/relationships/customXml" Target="../ink/ink1960.xml"/><Relationship Id="rId18" Type="http://schemas.openxmlformats.org/officeDocument/2006/relationships/customXml" Target="../ink/ink1846.xml"/><Relationship Id="rId39" Type="http://schemas.openxmlformats.org/officeDocument/2006/relationships/image" Target="../media/image1837.png"/><Relationship Id="rId265" Type="http://schemas.openxmlformats.org/officeDocument/2006/relationships/image" Target="../media/image1949.png"/><Relationship Id="rId286" Type="http://schemas.openxmlformats.org/officeDocument/2006/relationships/image" Target="../media/image1959.png"/><Relationship Id="rId50" Type="http://schemas.openxmlformats.org/officeDocument/2006/relationships/customXml" Target="../ink/ink1862.xml"/><Relationship Id="rId104" Type="http://schemas.openxmlformats.org/officeDocument/2006/relationships/image" Target="../media/image1869.png"/><Relationship Id="rId125" Type="http://schemas.openxmlformats.org/officeDocument/2006/relationships/customXml" Target="../ink/ink1900.xml"/><Relationship Id="rId146" Type="http://schemas.openxmlformats.org/officeDocument/2006/relationships/image" Target="../media/image1890.png"/><Relationship Id="rId167" Type="http://schemas.openxmlformats.org/officeDocument/2006/relationships/customXml" Target="../ink/ink1921.xml"/><Relationship Id="rId188" Type="http://schemas.openxmlformats.org/officeDocument/2006/relationships/image" Target="../media/image1911.png"/><Relationship Id="rId311" Type="http://schemas.openxmlformats.org/officeDocument/2006/relationships/image" Target="../media/image1971.png"/><Relationship Id="rId332" Type="http://schemas.openxmlformats.org/officeDocument/2006/relationships/customXml" Target="../ink/ink2005.xml"/><Relationship Id="rId353" Type="http://schemas.openxmlformats.org/officeDocument/2006/relationships/image" Target="../media/image1992.png"/><Relationship Id="rId71" Type="http://schemas.openxmlformats.org/officeDocument/2006/relationships/customXml" Target="../ink/ink1873.xml"/><Relationship Id="rId92" Type="http://schemas.openxmlformats.org/officeDocument/2006/relationships/image" Target="../media/image1863.png"/><Relationship Id="rId213" Type="http://schemas.openxmlformats.org/officeDocument/2006/relationships/image" Target="../media/image1923.png"/><Relationship Id="rId234" Type="http://schemas.openxmlformats.org/officeDocument/2006/relationships/customXml" Target="../ink/ink1955.xml"/><Relationship Id="rId2" Type="http://schemas.openxmlformats.org/officeDocument/2006/relationships/customXml" Target="../ink/ink1838.xml"/><Relationship Id="rId29" Type="http://schemas.openxmlformats.org/officeDocument/2006/relationships/image" Target="../media/image1832.png"/><Relationship Id="rId255" Type="http://schemas.openxmlformats.org/officeDocument/2006/relationships/image" Target="../media/image1944.png"/><Relationship Id="rId276" Type="http://schemas.openxmlformats.org/officeDocument/2006/relationships/image" Target="../media/image1954.png"/><Relationship Id="rId297" Type="http://schemas.openxmlformats.org/officeDocument/2006/relationships/customXml" Target="../ink/ink1987.xml"/><Relationship Id="rId40" Type="http://schemas.openxmlformats.org/officeDocument/2006/relationships/customXml" Target="../ink/ink1857.xml"/><Relationship Id="rId115" Type="http://schemas.openxmlformats.org/officeDocument/2006/relationships/customXml" Target="../ink/ink1895.xml"/><Relationship Id="rId136" Type="http://schemas.openxmlformats.org/officeDocument/2006/relationships/image" Target="../media/image1885.png"/><Relationship Id="rId157" Type="http://schemas.openxmlformats.org/officeDocument/2006/relationships/customXml" Target="../ink/ink1916.xml"/><Relationship Id="rId178" Type="http://schemas.openxmlformats.org/officeDocument/2006/relationships/image" Target="../media/image1906.png"/><Relationship Id="rId301" Type="http://schemas.openxmlformats.org/officeDocument/2006/relationships/image" Target="../media/image1966.png"/><Relationship Id="rId322" Type="http://schemas.openxmlformats.org/officeDocument/2006/relationships/customXml" Target="../ink/ink2000.xml"/><Relationship Id="rId343" Type="http://schemas.openxmlformats.org/officeDocument/2006/relationships/image" Target="../media/image1987.png"/><Relationship Id="rId61" Type="http://schemas.openxmlformats.org/officeDocument/2006/relationships/image" Target="../media/image1848.png"/><Relationship Id="rId82" Type="http://schemas.openxmlformats.org/officeDocument/2006/relationships/image" Target="../media/image1858.png"/><Relationship Id="rId199" Type="http://schemas.openxmlformats.org/officeDocument/2006/relationships/image" Target="../media/image1916.png"/><Relationship Id="rId203" Type="http://schemas.openxmlformats.org/officeDocument/2006/relationships/image" Target="../media/image1918.png"/><Relationship Id="rId19" Type="http://schemas.openxmlformats.org/officeDocument/2006/relationships/image" Target="../media/image1827.png"/><Relationship Id="rId224" Type="http://schemas.openxmlformats.org/officeDocument/2006/relationships/customXml" Target="../ink/ink1950.xml"/><Relationship Id="rId245" Type="http://schemas.openxmlformats.org/officeDocument/2006/relationships/image" Target="../media/image1939.png"/><Relationship Id="rId266" Type="http://schemas.openxmlformats.org/officeDocument/2006/relationships/customXml" Target="../ink/ink1971.xml"/><Relationship Id="rId287" Type="http://schemas.openxmlformats.org/officeDocument/2006/relationships/customXml" Target="../ink/ink1982.xml"/><Relationship Id="rId30" Type="http://schemas.openxmlformats.org/officeDocument/2006/relationships/customXml" Target="../ink/ink1852.xml"/><Relationship Id="rId105" Type="http://schemas.openxmlformats.org/officeDocument/2006/relationships/customXml" Target="../ink/ink1890.xml"/><Relationship Id="rId126" Type="http://schemas.openxmlformats.org/officeDocument/2006/relationships/image" Target="../media/image1880.png"/><Relationship Id="rId147" Type="http://schemas.openxmlformats.org/officeDocument/2006/relationships/customXml" Target="../ink/ink1911.xml"/><Relationship Id="rId168" Type="http://schemas.openxmlformats.org/officeDocument/2006/relationships/image" Target="../media/image1901.png"/><Relationship Id="rId312" Type="http://schemas.openxmlformats.org/officeDocument/2006/relationships/customXml" Target="../ink/ink1995.xml"/><Relationship Id="rId333" Type="http://schemas.openxmlformats.org/officeDocument/2006/relationships/image" Target="../media/image1982.png"/><Relationship Id="rId354" Type="http://schemas.openxmlformats.org/officeDocument/2006/relationships/customXml" Target="../ink/ink2016.xml"/><Relationship Id="rId51" Type="http://schemas.openxmlformats.org/officeDocument/2006/relationships/image" Target="../media/image1843.png"/><Relationship Id="rId72" Type="http://schemas.openxmlformats.org/officeDocument/2006/relationships/image" Target="../media/image1853.png"/><Relationship Id="rId93" Type="http://schemas.openxmlformats.org/officeDocument/2006/relationships/customXml" Target="../ink/ink1884.xml"/><Relationship Id="rId189" Type="http://schemas.openxmlformats.org/officeDocument/2006/relationships/customXml" Target="../ink/ink1932.xml"/><Relationship Id="rId3" Type="http://schemas.openxmlformats.org/officeDocument/2006/relationships/image" Target="../media/image1820.png"/><Relationship Id="rId214" Type="http://schemas.openxmlformats.org/officeDocument/2006/relationships/customXml" Target="../ink/ink1945.xml"/><Relationship Id="rId235" Type="http://schemas.openxmlformats.org/officeDocument/2006/relationships/image" Target="../media/image1934.png"/><Relationship Id="rId256" Type="http://schemas.openxmlformats.org/officeDocument/2006/relationships/customXml" Target="../ink/ink1966.xml"/><Relationship Id="rId277" Type="http://schemas.openxmlformats.org/officeDocument/2006/relationships/customXml" Target="../ink/ink1977.xml"/><Relationship Id="rId298" Type="http://schemas.openxmlformats.org/officeDocument/2006/relationships/image" Target="../media/image1965.png"/><Relationship Id="rId116" Type="http://schemas.openxmlformats.org/officeDocument/2006/relationships/image" Target="../media/image1875.png"/><Relationship Id="rId137" Type="http://schemas.openxmlformats.org/officeDocument/2006/relationships/customXml" Target="../ink/ink1906.xml"/><Relationship Id="rId158" Type="http://schemas.openxmlformats.org/officeDocument/2006/relationships/image" Target="../media/image1896.png"/><Relationship Id="rId302" Type="http://schemas.openxmlformats.org/officeDocument/2006/relationships/customXml" Target="../ink/ink1990.xml"/><Relationship Id="rId323" Type="http://schemas.openxmlformats.org/officeDocument/2006/relationships/image" Target="../media/image1977.png"/><Relationship Id="rId344" Type="http://schemas.openxmlformats.org/officeDocument/2006/relationships/customXml" Target="../ink/ink2011.xml"/><Relationship Id="rId20" Type="http://schemas.openxmlformats.org/officeDocument/2006/relationships/customXml" Target="../ink/ink1847.xml"/><Relationship Id="rId41" Type="http://schemas.openxmlformats.org/officeDocument/2006/relationships/image" Target="../media/image1838.png"/><Relationship Id="rId62" Type="http://schemas.openxmlformats.org/officeDocument/2006/relationships/customXml" Target="../ink/ink1868.xml"/><Relationship Id="rId83" Type="http://schemas.openxmlformats.org/officeDocument/2006/relationships/customXml" Target="../ink/ink1879.xml"/><Relationship Id="rId179" Type="http://schemas.openxmlformats.org/officeDocument/2006/relationships/customXml" Target="../ink/ink1927.xml"/><Relationship Id="rId190" Type="http://schemas.openxmlformats.org/officeDocument/2006/relationships/image" Target="../media/image1912.png"/><Relationship Id="rId204" Type="http://schemas.openxmlformats.org/officeDocument/2006/relationships/customXml" Target="../ink/ink1940.xml"/><Relationship Id="rId225" Type="http://schemas.openxmlformats.org/officeDocument/2006/relationships/image" Target="../media/image1929.png"/><Relationship Id="rId246" Type="http://schemas.openxmlformats.org/officeDocument/2006/relationships/customXml" Target="../ink/ink1961.xml"/><Relationship Id="rId267" Type="http://schemas.openxmlformats.org/officeDocument/2006/relationships/image" Target="../media/image1950.png"/><Relationship Id="rId288" Type="http://schemas.openxmlformats.org/officeDocument/2006/relationships/image" Target="../media/image1960.png"/><Relationship Id="rId106" Type="http://schemas.openxmlformats.org/officeDocument/2006/relationships/image" Target="../media/image1870.png"/><Relationship Id="rId127" Type="http://schemas.openxmlformats.org/officeDocument/2006/relationships/customXml" Target="../ink/ink1901.xml"/><Relationship Id="rId313" Type="http://schemas.openxmlformats.org/officeDocument/2006/relationships/image" Target="../media/image1972.png"/><Relationship Id="rId10" Type="http://schemas.openxmlformats.org/officeDocument/2006/relationships/customXml" Target="../ink/ink1842.xml"/><Relationship Id="rId31" Type="http://schemas.openxmlformats.org/officeDocument/2006/relationships/image" Target="../media/image1833.png"/><Relationship Id="rId52" Type="http://schemas.openxmlformats.org/officeDocument/2006/relationships/customXml" Target="../ink/ink1863.xml"/><Relationship Id="rId73" Type="http://schemas.openxmlformats.org/officeDocument/2006/relationships/customXml" Target="../ink/ink1874.xml"/><Relationship Id="rId94" Type="http://schemas.openxmlformats.org/officeDocument/2006/relationships/image" Target="../media/image1864.png"/><Relationship Id="rId148" Type="http://schemas.openxmlformats.org/officeDocument/2006/relationships/image" Target="../media/image1891.png"/><Relationship Id="rId169" Type="http://schemas.openxmlformats.org/officeDocument/2006/relationships/customXml" Target="../ink/ink1922.xml"/><Relationship Id="rId334" Type="http://schemas.openxmlformats.org/officeDocument/2006/relationships/customXml" Target="../ink/ink2006.xml"/><Relationship Id="rId355" Type="http://schemas.openxmlformats.org/officeDocument/2006/relationships/image" Target="../media/image1993.png"/><Relationship Id="rId4" Type="http://schemas.openxmlformats.org/officeDocument/2006/relationships/customXml" Target="../ink/ink1839.xml"/><Relationship Id="rId180" Type="http://schemas.openxmlformats.org/officeDocument/2006/relationships/image" Target="../media/image1907.png"/><Relationship Id="rId215" Type="http://schemas.openxmlformats.org/officeDocument/2006/relationships/image" Target="../media/image1924.png"/><Relationship Id="rId236" Type="http://schemas.openxmlformats.org/officeDocument/2006/relationships/customXml" Target="../ink/ink1956.xml"/><Relationship Id="rId257" Type="http://schemas.openxmlformats.org/officeDocument/2006/relationships/image" Target="../media/image1945.png"/><Relationship Id="rId278" Type="http://schemas.openxmlformats.org/officeDocument/2006/relationships/image" Target="../media/image1955.png"/><Relationship Id="rId303" Type="http://schemas.openxmlformats.org/officeDocument/2006/relationships/image" Target="../media/image1967.png"/><Relationship Id="rId42" Type="http://schemas.openxmlformats.org/officeDocument/2006/relationships/customXml" Target="../ink/ink1858.xml"/><Relationship Id="rId84" Type="http://schemas.openxmlformats.org/officeDocument/2006/relationships/image" Target="../media/image1859.png"/><Relationship Id="rId138" Type="http://schemas.openxmlformats.org/officeDocument/2006/relationships/image" Target="../media/image1886.png"/><Relationship Id="rId345" Type="http://schemas.openxmlformats.org/officeDocument/2006/relationships/image" Target="../media/image1988.png"/><Relationship Id="rId191" Type="http://schemas.openxmlformats.org/officeDocument/2006/relationships/customXml" Target="../ink/ink1933.xml"/><Relationship Id="rId205" Type="http://schemas.openxmlformats.org/officeDocument/2006/relationships/image" Target="../media/image1919.png"/><Relationship Id="rId247" Type="http://schemas.openxmlformats.org/officeDocument/2006/relationships/image" Target="../media/image1940.png"/><Relationship Id="rId107" Type="http://schemas.openxmlformats.org/officeDocument/2006/relationships/customXml" Target="../ink/ink1891.xml"/><Relationship Id="rId289" Type="http://schemas.openxmlformats.org/officeDocument/2006/relationships/customXml" Target="../ink/ink1983.xml"/><Relationship Id="rId11" Type="http://schemas.openxmlformats.org/officeDocument/2006/relationships/image" Target="../media/image1823.png"/><Relationship Id="rId53" Type="http://schemas.openxmlformats.org/officeDocument/2006/relationships/image" Target="../media/image1844.png"/><Relationship Id="rId149" Type="http://schemas.openxmlformats.org/officeDocument/2006/relationships/customXml" Target="../ink/ink1912.xml"/><Relationship Id="rId314" Type="http://schemas.openxmlformats.org/officeDocument/2006/relationships/customXml" Target="../ink/ink1996.xml"/><Relationship Id="rId356" Type="http://schemas.openxmlformats.org/officeDocument/2006/relationships/customXml" Target="../ink/ink2017.xml"/><Relationship Id="rId95" Type="http://schemas.openxmlformats.org/officeDocument/2006/relationships/customXml" Target="../ink/ink1885.xml"/><Relationship Id="rId160" Type="http://schemas.openxmlformats.org/officeDocument/2006/relationships/image" Target="../media/image1897.png"/><Relationship Id="rId216" Type="http://schemas.openxmlformats.org/officeDocument/2006/relationships/customXml" Target="../ink/ink1946.xml"/><Relationship Id="rId258" Type="http://schemas.openxmlformats.org/officeDocument/2006/relationships/customXml" Target="../ink/ink1967.xml"/><Relationship Id="rId22" Type="http://schemas.openxmlformats.org/officeDocument/2006/relationships/customXml" Target="../ink/ink1848.xml"/><Relationship Id="rId64" Type="http://schemas.openxmlformats.org/officeDocument/2006/relationships/customXml" Target="../ink/ink1869.xml"/><Relationship Id="rId118" Type="http://schemas.openxmlformats.org/officeDocument/2006/relationships/image" Target="../media/image1876.png"/><Relationship Id="rId325" Type="http://schemas.openxmlformats.org/officeDocument/2006/relationships/image" Target="../media/image1978.png"/><Relationship Id="rId171" Type="http://schemas.openxmlformats.org/officeDocument/2006/relationships/customXml" Target="../ink/ink1923.xml"/><Relationship Id="rId227" Type="http://schemas.openxmlformats.org/officeDocument/2006/relationships/image" Target="../media/image1930.png"/><Relationship Id="rId269" Type="http://schemas.openxmlformats.org/officeDocument/2006/relationships/image" Target="../media/image1951.png"/><Relationship Id="rId33" Type="http://schemas.openxmlformats.org/officeDocument/2006/relationships/image" Target="../media/image1834.png"/><Relationship Id="rId129" Type="http://schemas.openxmlformats.org/officeDocument/2006/relationships/customXml" Target="../ink/ink1902.xml"/><Relationship Id="rId280" Type="http://schemas.openxmlformats.org/officeDocument/2006/relationships/image" Target="../media/image1956.png"/><Relationship Id="rId336" Type="http://schemas.openxmlformats.org/officeDocument/2006/relationships/customXml" Target="../ink/ink2007.xml"/><Relationship Id="rId75" Type="http://schemas.openxmlformats.org/officeDocument/2006/relationships/customXml" Target="../ink/ink1875.xml"/><Relationship Id="rId140" Type="http://schemas.openxmlformats.org/officeDocument/2006/relationships/image" Target="../media/image1887.png"/><Relationship Id="rId182" Type="http://schemas.openxmlformats.org/officeDocument/2006/relationships/image" Target="../media/image1908.png"/><Relationship Id="rId6" Type="http://schemas.openxmlformats.org/officeDocument/2006/relationships/customXml" Target="../ink/ink1840.xml"/><Relationship Id="rId238" Type="http://schemas.openxmlformats.org/officeDocument/2006/relationships/customXml" Target="../ink/ink1957.xml"/><Relationship Id="rId291" Type="http://schemas.openxmlformats.org/officeDocument/2006/relationships/customXml" Target="../ink/ink1984.xml"/><Relationship Id="rId305" Type="http://schemas.openxmlformats.org/officeDocument/2006/relationships/image" Target="../media/image1968.png"/><Relationship Id="rId347" Type="http://schemas.openxmlformats.org/officeDocument/2006/relationships/image" Target="../media/image1989.png"/><Relationship Id="rId44" Type="http://schemas.openxmlformats.org/officeDocument/2006/relationships/customXml" Target="../ink/ink1859.xml"/><Relationship Id="rId86" Type="http://schemas.openxmlformats.org/officeDocument/2006/relationships/image" Target="../media/image1860.png"/><Relationship Id="rId151" Type="http://schemas.openxmlformats.org/officeDocument/2006/relationships/customXml" Target="../ink/ink1913.xml"/><Relationship Id="rId193" Type="http://schemas.openxmlformats.org/officeDocument/2006/relationships/image" Target="../media/image1913.png"/><Relationship Id="rId207" Type="http://schemas.openxmlformats.org/officeDocument/2006/relationships/image" Target="../media/image1920.png"/><Relationship Id="rId249" Type="http://schemas.openxmlformats.org/officeDocument/2006/relationships/image" Target="../media/image1941.png"/><Relationship Id="rId13" Type="http://schemas.openxmlformats.org/officeDocument/2006/relationships/image" Target="../media/image1824.png"/><Relationship Id="rId109" Type="http://schemas.openxmlformats.org/officeDocument/2006/relationships/customXml" Target="../ink/ink1892.xml"/><Relationship Id="rId260" Type="http://schemas.openxmlformats.org/officeDocument/2006/relationships/customXml" Target="../ink/ink1968.xml"/><Relationship Id="rId316" Type="http://schemas.openxmlformats.org/officeDocument/2006/relationships/customXml" Target="../ink/ink1997.xml"/><Relationship Id="rId55" Type="http://schemas.openxmlformats.org/officeDocument/2006/relationships/image" Target="../media/image1845.png"/><Relationship Id="rId97" Type="http://schemas.openxmlformats.org/officeDocument/2006/relationships/customXml" Target="../ink/ink1886.xml"/><Relationship Id="rId120" Type="http://schemas.openxmlformats.org/officeDocument/2006/relationships/image" Target="../media/image1877.png"/><Relationship Id="rId162" Type="http://schemas.openxmlformats.org/officeDocument/2006/relationships/image" Target="../media/image1898.png"/><Relationship Id="rId218" Type="http://schemas.openxmlformats.org/officeDocument/2006/relationships/customXml" Target="../ink/ink1947.xml"/><Relationship Id="rId271" Type="http://schemas.openxmlformats.org/officeDocument/2006/relationships/image" Target="../media/image1952.png"/><Relationship Id="rId24" Type="http://schemas.openxmlformats.org/officeDocument/2006/relationships/customXml" Target="../ink/ink1849.xml"/><Relationship Id="rId66" Type="http://schemas.openxmlformats.org/officeDocument/2006/relationships/image" Target="../media/image1850.png"/><Relationship Id="rId131" Type="http://schemas.openxmlformats.org/officeDocument/2006/relationships/customXml" Target="../ink/ink1903.xml"/><Relationship Id="rId327" Type="http://schemas.openxmlformats.org/officeDocument/2006/relationships/image" Target="../media/image1979.png"/><Relationship Id="rId173" Type="http://schemas.openxmlformats.org/officeDocument/2006/relationships/customXml" Target="../ink/ink1924.xml"/><Relationship Id="rId229" Type="http://schemas.openxmlformats.org/officeDocument/2006/relationships/image" Target="../media/image1931.png"/><Relationship Id="rId240" Type="http://schemas.openxmlformats.org/officeDocument/2006/relationships/customXml" Target="../ink/ink1958.xml"/><Relationship Id="rId35" Type="http://schemas.openxmlformats.org/officeDocument/2006/relationships/image" Target="../media/image1835.png"/><Relationship Id="rId77" Type="http://schemas.openxmlformats.org/officeDocument/2006/relationships/customXml" Target="../ink/ink1876.xml"/><Relationship Id="rId100" Type="http://schemas.openxmlformats.org/officeDocument/2006/relationships/image" Target="../media/image1867.png"/><Relationship Id="rId282" Type="http://schemas.openxmlformats.org/officeDocument/2006/relationships/image" Target="../media/image1957.png"/><Relationship Id="rId338" Type="http://schemas.openxmlformats.org/officeDocument/2006/relationships/customXml" Target="../ink/ink2008.xml"/><Relationship Id="rId8" Type="http://schemas.openxmlformats.org/officeDocument/2006/relationships/customXml" Target="../ink/ink1841.xml"/><Relationship Id="rId142" Type="http://schemas.openxmlformats.org/officeDocument/2006/relationships/image" Target="../media/image1888.png"/><Relationship Id="rId184" Type="http://schemas.openxmlformats.org/officeDocument/2006/relationships/image" Target="../media/image190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17" Type="http://schemas.openxmlformats.org/officeDocument/2006/relationships/image" Target="../media/image2051.png"/><Relationship Id="rId299" Type="http://schemas.openxmlformats.org/officeDocument/2006/relationships/image" Target="../media/image2141.png"/><Relationship Id="rId21" Type="http://schemas.openxmlformats.org/officeDocument/2006/relationships/image" Target="../media/image2003.png"/><Relationship Id="rId63" Type="http://schemas.openxmlformats.org/officeDocument/2006/relationships/image" Target="../media/image2024.png"/><Relationship Id="rId159" Type="http://schemas.openxmlformats.org/officeDocument/2006/relationships/image" Target="../media/image2072.png"/><Relationship Id="rId324" Type="http://schemas.openxmlformats.org/officeDocument/2006/relationships/customXml" Target="../ink/ink2179.xml"/><Relationship Id="rId366" Type="http://schemas.openxmlformats.org/officeDocument/2006/relationships/customXml" Target="../ink/ink2200.xml"/><Relationship Id="rId170" Type="http://schemas.openxmlformats.org/officeDocument/2006/relationships/customXml" Target="../ink/ink2102.xml"/><Relationship Id="rId226" Type="http://schemas.openxmlformats.org/officeDocument/2006/relationships/customXml" Target="../ink/ink2130.xml"/><Relationship Id="rId433" Type="http://schemas.openxmlformats.org/officeDocument/2006/relationships/image" Target="../media/image2205.png"/><Relationship Id="rId268" Type="http://schemas.openxmlformats.org/officeDocument/2006/relationships/customXml" Target="../ink/ink2151.xml"/><Relationship Id="rId32" Type="http://schemas.openxmlformats.org/officeDocument/2006/relationships/customXml" Target="../ink/ink2033.xml"/><Relationship Id="rId74" Type="http://schemas.openxmlformats.org/officeDocument/2006/relationships/customXml" Target="../ink/ink2054.xml"/><Relationship Id="rId128" Type="http://schemas.openxmlformats.org/officeDocument/2006/relationships/customXml" Target="../ink/ink2081.xml"/><Relationship Id="rId335" Type="http://schemas.openxmlformats.org/officeDocument/2006/relationships/image" Target="../media/image2157.png"/><Relationship Id="rId377" Type="http://schemas.openxmlformats.org/officeDocument/2006/relationships/image" Target="../media/image2178.png"/><Relationship Id="rId5" Type="http://schemas.openxmlformats.org/officeDocument/2006/relationships/image" Target="../media/image1995.png"/><Relationship Id="rId181" Type="http://schemas.openxmlformats.org/officeDocument/2006/relationships/image" Target="../media/image2083.png"/><Relationship Id="rId237" Type="http://schemas.openxmlformats.org/officeDocument/2006/relationships/image" Target="../media/image2111.png"/><Relationship Id="rId402" Type="http://schemas.openxmlformats.org/officeDocument/2006/relationships/customXml" Target="../ink/ink2218.xml"/><Relationship Id="rId279" Type="http://schemas.openxmlformats.org/officeDocument/2006/relationships/image" Target="../media/image2131.png"/><Relationship Id="rId43" Type="http://schemas.openxmlformats.org/officeDocument/2006/relationships/image" Target="../media/image2014.png"/><Relationship Id="rId139" Type="http://schemas.openxmlformats.org/officeDocument/2006/relationships/image" Target="../media/image2062.png"/><Relationship Id="rId290" Type="http://schemas.openxmlformats.org/officeDocument/2006/relationships/customXml" Target="../ink/ink2162.xml"/><Relationship Id="rId304" Type="http://schemas.openxmlformats.org/officeDocument/2006/relationships/customXml" Target="../ink/ink2169.xml"/><Relationship Id="rId346" Type="http://schemas.openxmlformats.org/officeDocument/2006/relationships/customXml" Target="../ink/ink2190.xml"/><Relationship Id="rId388" Type="http://schemas.openxmlformats.org/officeDocument/2006/relationships/customXml" Target="../ink/ink2211.xml"/><Relationship Id="rId85" Type="http://schemas.openxmlformats.org/officeDocument/2006/relationships/image" Target="../media/image2035.png"/><Relationship Id="rId150" Type="http://schemas.openxmlformats.org/officeDocument/2006/relationships/customXml" Target="../ink/ink2092.xml"/><Relationship Id="rId192" Type="http://schemas.openxmlformats.org/officeDocument/2006/relationships/customXml" Target="../ink/ink2113.xml"/><Relationship Id="rId206" Type="http://schemas.openxmlformats.org/officeDocument/2006/relationships/customXml" Target="../ink/ink2120.xml"/><Relationship Id="rId413" Type="http://schemas.openxmlformats.org/officeDocument/2006/relationships/image" Target="../media/image2196.png"/><Relationship Id="rId248" Type="http://schemas.openxmlformats.org/officeDocument/2006/relationships/customXml" Target="../ink/ink2141.xml"/><Relationship Id="rId12" Type="http://schemas.openxmlformats.org/officeDocument/2006/relationships/customXml" Target="../ink/ink2023.xml"/><Relationship Id="rId108" Type="http://schemas.openxmlformats.org/officeDocument/2006/relationships/customXml" Target="../ink/ink2071.xml"/><Relationship Id="rId315" Type="http://schemas.openxmlformats.org/officeDocument/2006/relationships/image" Target="../media/image2147.png"/><Relationship Id="rId357" Type="http://schemas.openxmlformats.org/officeDocument/2006/relationships/image" Target="../media/image2168.png"/><Relationship Id="rId54" Type="http://schemas.openxmlformats.org/officeDocument/2006/relationships/customXml" Target="../ink/ink2044.xml"/><Relationship Id="rId96" Type="http://schemas.openxmlformats.org/officeDocument/2006/relationships/customXml" Target="../ink/ink2065.xml"/><Relationship Id="rId161" Type="http://schemas.openxmlformats.org/officeDocument/2006/relationships/image" Target="../media/image2073.png"/><Relationship Id="rId217" Type="http://schemas.openxmlformats.org/officeDocument/2006/relationships/image" Target="../media/image2101.png"/><Relationship Id="rId399" Type="http://schemas.openxmlformats.org/officeDocument/2006/relationships/image" Target="../media/image2189.png"/><Relationship Id="rId259" Type="http://schemas.openxmlformats.org/officeDocument/2006/relationships/image" Target="../media/image2121.png"/><Relationship Id="rId424" Type="http://schemas.openxmlformats.org/officeDocument/2006/relationships/customXml" Target="../ink/ink2229.xml"/><Relationship Id="rId23" Type="http://schemas.openxmlformats.org/officeDocument/2006/relationships/image" Target="../media/image2004.png"/><Relationship Id="rId119" Type="http://schemas.openxmlformats.org/officeDocument/2006/relationships/image" Target="../media/image2052.png"/><Relationship Id="rId270" Type="http://schemas.openxmlformats.org/officeDocument/2006/relationships/customXml" Target="../ink/ink2152.xml"/><Relationship Id="rId326" Type="http://schemas.openxmlformats.org/officeDocument/2006/relationships/customXml" Target="../ink/ink2180.xml"/><Relationship Id="rId65" Type="http://schemas.openxmlformats.org/officeDocument/2006/relationships/image" Target="../media/image2025.png"/><Relationship Id="rId130" Type="http://schemas.openxmlformats.org/officeDocument/2006/relationships/customXml" Target="../ink/ink2082.xml"/><Relationship Id="rId368" Type="http://schemas.openxmlformats.org/officeDocument/2006/relationships/customXml" Target="../ink/ink2201.xml"/><Relationship Id="rId172" Type="http://schemas.openxmlformats.org/officeDocument/2006/relationships/customXml" Target="../ink/ink2103.xml"/><Relationship Id="rId228" Type="http://schemas.openxmlformats.org/officeDocument/2006/relationships/customXml" Target="../ink/ink2131.xml"/><Relationship Id="rId435" Type="http://schemas.openxmlformats.org/officeDocument/2006/relationships/image" Target="../media/image2206.png"/><Relationship Id="rId281" Type="http://schemas.openxmlformats.org/officeDocument/2006/relationships/image" Target="../media/image2132.png"/><Relationship Id="rId337" Type="http://schemas.openxmlformats.org/officeDocument/2006/relationships/image" Target="../media/image2158.png"/><Relationship Id="rId34" Type="http://schemas.openxmlformats.org/officeDocument/2006/relationships/customXml" Target="../ink/ink2034.xml"/><Relationship Id="rId76" Type="http://schemas.openxmlformats.org/officeDocument/2006/relationships/customXml" Target="../ink/ink2055.xml"/><Relationship Id="rId141" Type="http://schemas.openxmlformats.org/officeDocument/2006/relationships/image" Target="../media/image2063.png"/><Relationship Id="rId379" Type="http://schemas.openxmlformats.org/officeDocument/2006/relationships/image" Target="../media/image2179.png"/><Relationship Id="rId7" Type="http://schemas.openxmlformats.org/officeDocument/2006/relationships/image" Target="../media/image1996.png"/><Relationship Id="rId183" Type="http://schemas.openxmlformats.org/officeDocument/2006/relationships/image" Target="../media/image2084.png"/><Relationship Id="rId239" Type="http://schemas.openxmlformats.org/officeDocument/2006/relationships/image" Target="../media/image2112.png"/><Relationship Id="rId390" Type="http://schemas.openxmlformats.org/officeDocument/2006/relationships/customXml" Target="../ink/ink2212.xml"/><Relationship Id="rId404" Type="http://schemas.openxmlformats.org/officeDocument/2006/relationships/customXml" Target="../ink/ink2219.xml"/><Relationship Id="rId250" Type="http://schemas.openxmlformats.org/officeDocument/2006/relationships/customXml" Target="../ink/ink2142.xml"/><Relationship Id="rId292" Type="http://schemas.openxmlformats.org/officeDocument/2006/relationships/customXml" Target="../ink/ink2163.xml"/><Relationship Id="rId306" Type="http://schemas.openxmlformats.org/officeDocument/2006/relationships/customXml" Target="../ink/ink2170.xml"/><Relationship Id="rId45" Type="http://schemas.openxmlformats.org/officeDocument/2006/relationships/image" Target="../media/image2015.png"/><Relationship Id="rId87" Type="http://schemas.openxmlformats.org/officeDocument/2006/relationships/image" Target="../media/image2036.png"/><Relationship Id="rId110" Type="http://schemas.openxmlformats.org/officeDocument/2006/relationships/customXml" Target="../ink/ink2072.xml"/><Relationship Id="rId348" Type="http://schemas.openxmlformats.org/officeDocument/2006/relationships/customXml" Target="../ink/ink2191.xml"/><Relationship Id="rId152" Type="http://schemas.openxmlformats.org/officeDocument/2006/relationships/customXml" Target="../ink/ink2093.xml"/><Relationship Id="rId194" Type="http://schemas.openxmlformats.org/officeDocument/2006/relationships/customXml" Target="../ink/ink2114.xml"/><Relationship Id="rId208" Type="http://schemas.openxmlformats.org/officeDocument/2006/relationships/customXml" Target="../ink/ink2121.xml"/><Relationship Id="rId415" Type="http://schemas.openxmlformats.org/officeDocument/2006/relationships/image" Target="../media/image1126.png"/><Relationship Id="rId261" Type="http://schemas.openxmlformats.org/officeDocument/2006/relationships/image" Target="../media/image2122.png"/><Relationship Id="rId14" Type="http://schemas.openxmlformats.org/officeDocument/2006/relationships/customXml" Target="../ink/ink2024.xml"/><Relationship Id="rId56" Type="http://schemas.openxmlformats.org/officeDocument/2006/relationships/customXml" Target="../ink/ink2045.xml"/><Relationship Id="rId317" Type="http://schemas.openxmlformats.org/officeDocument/2006/relationships/image" Target="../media/image2148.png"/><Relationship Id="rId359" Type="http://schemas.openxmlformats.org/officeDocument/2006/relationships/image" Target="../media/image2169.png"/><Relationship Id="rId98" Type="http://schemas.openxmlformats.org/officeDocument/2006/relationships/customXml" Target="../ink/ink2066.xml"/><Relationship Id="rId121" Type="http://schemas.openxmlformats.org/officeDocument/2006/relationships/image" Target="../media/image2053.png"/><Relationship Id="rId163" Type="http://schemas.openxmlformats.org/officeDocument/2006/relationships/image" Target="../media/image2074.png"/><Relationship Id="rId219" Type="http://schemas.openxmlformats.org/officeDocument/2006/relationships/image" Target="../media/image2102.png"/><Relationship Id="rId370" Type="http://schemas.openxmlformats.org/officeDocument/2006/relationships/customXml" Target="../ink/ink2202.xml"/><Relationship Id="rId426" Type="http://schemas.openxmlformats.org/officeDocument/2006/relationships/customXml" Target="../ink/ink2230.xml"/><Relationship Id="rId230" Type="http://schemas.openxmlformats.org/officeDocument/2006/relationships/customXml" Target="../ink/ink2132.xml"/><Relationship Id="rId25" Type="http://schemas.openxmlformats.org/officeDocument/2006/relationships/image" Target="../media/image2005.png"/><Relationship Id="rId67" Type="http://schemas.openxmlformats.org/officeDocument/2006/relationships/image" Target="../media/image2026.png"/><Relationship Id="rId272" Type="http://schemas.openxmlformats.org/officeDocument/2006/relationships/customXml" Target="../ink/ink2153.xml"/><Relationship Id="rId328" Type="http://schemas.openxmlformats.org/officeDocument/2006/relationships/customXml" Target="../ink/ink2181.xml"/><Relationship Id="rId132" Type="http://schemas.openxmlformats.org/officeDocument/2006/relationships/customXml" Target="../ink/ink2083.xml"/><Relationship Id="rId174" Type="http://schemas.openxmlformats.org/officeDocument/2006/relationships/customXml" Target="../ink/ink2104.xml"/><Relationship Id="rId381" Type="http://schemas.openxmlformats.org/officeDocument/2006/relationships/image" Target="../media/image2180.png"/><Relationship Id="rId241" Type="http://schemas.openxmlformats.org/officeDocument/2006/relationships/image" Target="../media/image2113.png"/><Relationship Id="rId437" Type="http://schemas.openxmlformats.org/officeDocument/2006/relationships/image" Target="../media/image2207.png"/><Relationship Id="rId36" Type="http://schemas.openxmlformats.org/officeDocument/2006/relationships/customXml" Target="../ink/ink2035.xml"/><Relationship Id="rId283" Type="http://schemas.openxmlformats.org/officeDocument/2006/relationships/image" Target="../media/image2133.png"/><Relationship Id="rId339" Type="http://schemas.openxmlformats.org/officeDocument/2006/relationships/image" Target="../media/image2159.png"/><Relationship Id="rId78" Type="http://schemas.openxmlformats.org/officeDocument/2006/relationships/customXml" Target="../ink/ink2056.xml"/><Relationship Id="rId101" Type="http://schemas.openxmlformats.org/officeDocument/2006/relationships/image" Target="../media/image2043.png"/><Relationship Id="rId143" Type="http://schemas.openxmlformats.org/officeDocument/2006/relationships/image" Target="../media/image2064.png"/><Relationship Id="rId185" Type="http://schemas.openxmlformats.org/officeDocument/2006/relationships/image" Target="../media/image2085.png"/><Relationship Id="rId350" Type="http://schemas.openxmlformats.org/officeDocument/2006/relationships/customXml" Target="../ink/ink2192.xml"/><Relationship Id="rId406" Type="http://schemas.openxmlformats.org/officeDocument/2006/relationships/customXml" Target="../ink/ink2220.xml"/><Relationship Id="rId9" Type="http://schemas.openxmlformats.org/officeDocument/2006/relationships/image" Target="../media/image1997.png"/><Relationship Id="rId210" Type="http://schemas.openxmlformats.org/officeDocument/2006/relationships/customXml" Target="../ink/ink2122.xml"/><Relationship Id="rId392" Type="http://schemas.openxmlformats.org/officeDocument/2006/relationships/customXml" Target="../ink/ink2213.xml"/><Relationship Id="rId252" Type="http://schemas.openxmlformats.org/officeDocument/2006/relationships/customXml" Target="../ink/ink2143.xml"/><Relationship Id="rId294" Type="http://schemas.openxmlformats.org/officeDocument/2006/relationships/customXml" Target="../ink/ink2164.xml"/><Relationship Id="rId308" Type="http://schemas.openxmlformats.org/officeDocument/2006/relationships/customXml" Target="../ink/ink2171.xml"/><Relationship Id="rId47" Type="http://schemas.openxmlformats.org/officeDocument/2006/relationships/image" Target="../media/image2016.png"/><Relationship Id="rId89" Type="http://schemas.openxmlformats.org/officeDocument/2006/relationships/image" Target="../media/image2037.png"/><Relationship Id="rId112" Type="http://schemas.openxmlformats.org/officeDocument/2006/relationships/customXml" Target="../ink/ink2073.xml"/><Relationship Id="rId154" Type="http://schemas.openxmlformats.org/officeDocument/2006/relationships/customXml" Target="../ink/ink2094.xml"/><Relationship Id="rId361" Type="http://schemas.openxmlformats.org/officeDocument/2006/relationships/image" Target="../media/image2170.png"/><Relationship Id="rId196" Type="http://schemas.openxmlformats.org/officeDocument/2006/relationships/customXml" Target="../ink/ink2115.xml"/><Relationship Id="rId417" Type="http://schemas.openxmlformats.org/officeDocument/2006/relationships/image" Target="../media/image2197.png"/><Relationship Id="rId16" Type="http://schemas.openxmlformats.org/officeDocument/2006/relationships/customXml" Target="../ink/ink2025.xml"/><Relationship Id="rId221" Type="http://schemas.openxmlformats.org/officeDocument/2006/relationships/image" Target="../media/image2103.png"/><Relationship Id="rId263" Type="http://schemas.openxmlformats.org/officeDocument/2006/relationships/image" Target="../media/image2123.png"/><Relationship Id="rId319" Type="http://schemas.openxmlformats.org/officeDocument/2006/relationships/image" Target="../media/image2149.png"/><Relationship Id="rId58" Type="http://schemas.openxmlformats.org/officeDocument/2006/relationships/customXml" Target="../ink/ink2046.xml"/><Relationship Id="rId123" Type="http://schemas.openxmlformats.org/officeDocument/2006/relationships/image" Target="../media/image2054.png"/><Relationship Id="rId330" Type="http://schemas.openxmlformats.org/officeDocument/2006/relationships/customXml" Target="../ink/ink2182.xml"/><Relationship Id="rId165" Type="http://schemas.openxmlformats.org/officeDocument/2006/relationships/image" Target="../media/image2075.png"/><Relationship Id="rId372" Type="http://schemas.openxmlformats.org/officeDocument/2006/relationships/customXml" Target="../ink/ink2203.xml"/><Relationship Id="rId428" Type="http://schemas.openxmlformats.org/officeDocument/2006/relationships/customXml" Target="../ink/ink2231.xml"/><Relationship Id="rId232" Type="http://schemas.openxmlformats.org/officeDocument/2006/relationships/customXml" Target="../ink/ink2133.xml"/><Relationship Id="rId274" Type="http://schemas.openxmlformats.org/officeDocument/2006/relationships/customXml" Target="../ink/ink2154.xml"/><Relationship Id="rId27" Type="http://schemas.openxmlformats.org/officeDocument/2006/relationships/image" Target="../media/image2006.png"/><Relationship Id="rId69" Type="http://schemas.openxmlformats.org/officeDocument/2006/relationships/image" Target="../media/image2027.png"/><Relationship Id="rId134" Type="http://schemas.openxmlformats.org/officeDocument/2006/relationships/customXml" Target="../ink/ink2084.xml"/><Relationship Id="rId80" Type="http://schemas.openxmlformats.org/officeDocument/2006/relationships/customXml" Target="../ink/ink2057.xml"/><Relationship Id="rId176" Type="http://schemas.openxmlformats.org/officeDocument/2006/relationships/customXml" Target="../ink/ink2105.xml"/><Relationship Id="rId341" Type="http://schemas.openxmlformats.org/officeDocument/2006/relationships/image" Target="../media/image2160.png"/><Relationship Id="rId383" Type="http://schemas.openxmlformats.org/officeDocument/2006/relationships/image" Target="../media/image2181.png"/><Relationship Id="rId439" Type="http://schemas.openxmlformats.org/officeDocument/2006/relationships/image" Target="../media/image2208.png"/><Relationship Id="rId201" Type="http://schemas.openxmlformats.org/officeDocument/2006/relationships/image" Target="../media/image2093.png"/><Relationship Id="rId243" Type="http://schemas.openxmlformats.org/officeDocument/2006/relationships/image" Target="../media/image2114.png"/><Relationship Id="rId285" Type="http://schemas.openxmlformats.org/officeDocument/2006/relationships/image" Target="../media/image2134.png"/><Relationship Id="rId38" Type="http://schemas.openxmlformats.org/officeDocument/2006/relationships/customXml" Target="../ink/ink2036.xml"/><Relationship Id="rId103" Type="http://schemas.openxmlformats.org/officeDocument/2006/relationships/image" Target="../media/image2044.png"/><Relationship Id="rId310" Type="http://schemas.openxmlformats.org/officeDocument/2006/relationships/customXml" Target="../ink/ink2172.xml"/><Relationship Id="rId91" Type="http://schemas.openxmlformats.org/officeDocument/2006/relationships/image" Target="../media/image2038.png"/><Relationship Id="rId145" Type="http://schemas.openxmlformats.org/officeDocument/2006/relationships/image" Target="../media/image2065.png"/><Relationship Id="rId187" Type="http://schemas.openxmlformats.org/officeDocument/2006/relationships/image" Target="../media/image2086.png"/><Relationship Id="rId352" Type="http://schemas.openxmlformats.org/officeDocument/2006/relationships/customXml" Target="../ink/ink2193.xml"/><Relationship Id="rId394" Type="http://schemas.openxmlformats.org/officeDocument/2006/relationships/customXml" Target="../ink/ink2214.xml"/><Relationship Id="rId408" Type="http://schemas.openxmlformats.org/officeDocument/2006/relationships/customXml" Target="../ink/ink2221.xml"/><Relationship Id="rId212" Type="http://schemas.openxmlformats.org/officeDocument/2006/relationships/customXml" Target="../ink/ink2123.xml"/><Relationship Id="rId254" Type="http://schemas.openxmlformats.org/officeDocument/2006/relationships/customXml" Target="../ink/ink2144.xml"/><Relationship Id="rId49" Type="http://schemas.openxmlformats.org/officeDocument/2006/relationships/image" Target="../media/image2017.png"/><Relationship Id="rId114" Type="http://schemas.openxmlformats.org/officeDocument/2006/relationships/customXml" Target="../ink/ink2074.xml"/><Relationship Id="rId296" Type="http://schemas.openxmlformats.org/officeDocument/2006/relationships/customXml" Target="../ink/ink2165.xml"/><Relationship Id="rId60" Type="http://schemas.openxmlformats.org/officeDocument/2006/relationships/customXml" Target="../ink/ink2047.xml"/><Relationship Id="rId156" Type="http://schemas.openxmlformats.org/officeDocument/2006/relationships/customXml" Target="../ink/ink2095.xml"/><Relationship Id="rId198" Type="http://schemas.openxmlformats.org/officeDocument/2006/relationships/customXml" Target="../ink/ink2116.xml"/><Relationship Id="rId321" Type="http://schemas.openxmlformats.org/officeDocument/2006/relationships/image" Target="../media/image2150.png"/><Relationship Id="rId363" Type="http://schemas.openxmlformats.org/officeDocument/2006/relationships/image" Target="../media/image2171.png"/><Relationship Id="rId419" Type="http://schemas.openxmlformats.org/officeDocument/2006/relationships/image" Target="../media/image2198.png"/><Relationship Id="rId202" Type="http://schemas.openxmlformats.org/officeDocument/2006/relationships/customXml" Target="../ink/ink2118.xml"/><Relationship Id="rId223" Type="http://schemas.openxmlformats.org/officeDocument/2006/relationships/image" Target="../media/image2104.png"/><Relationship Id="rId244" Type="http://schemas.openxmlformats.org/officeDocument/2006/relationships/customXml" Target="../ink/ink2139.xml"/><Relationship Id="rId430" Type="http://schemas.openxmlformats.org/officeDocument/2006/relationships/customXml" Target="../ink/ink2232.xml"/><Relationship Id="rId18" Type="http://schemas.openxmlformats.org/officeDocument/2006/relationships/customXml" Target="../ink/ink2026.xml"/><Relationship Id="rId39" Type="http://schemas.openxmlformats.org/officeDocument/2006/relationships/image" Target="../media/image2012.png"/><Relationship Id="rId265" Type="http://schemas.openxmlformats.org/officeDocument/2006/relationships/image" Target="../media/image2124.png"/><Relationship Id="rId286" Type="http://schemas.openxmlformats.org/officeDocument/2006/relationships/customXml" Target="../ink/ink2160.xml"/><Relationship Id="rId50" Type="http://schemas.openxmlformats.org/officeDocument/2006/relationships/customXml" Target="../ink/ink2042.xml"/><Relationship Id="rId104" Type="http://schemas.openxmlformats.org/officeDocument/2006/relationships/customXml" Target="../ink/ink2069.xml"/><Relationship Id="rId125" Type="http://schemas.openxmlformats.org/officeDocument/2006/relationships/image" Target="../media/image2055.png"/><Relationship Id="rId146" Type="http://schemas.openxmlformats.org/officeDocument/2006/relationships/customXml" Target="../ink/ink2090.xml"/><Relationship Id="rId167" Type="http://schemas.openxmlformats.org/officeDocument/2006/relationships/image" Target="../media/image2076.png"/><Relationship Id="rId188" Type="http://schemas.openxmlformats.org/officeDocument/2006/relationships/customXml" Target="../ink/ink2111.xml"/><Relationship Id="rId311" Type="http://schemas.openxmlformats.org/officeDocument/2006/relationships/image" Target="../media/image2145.png"/><Relationship Id="rId332" Type="http://schemas.openxmlformats.org/officeDocument/2006/relationships/customXml" Target="../ink/ink2183.xml"/><Relationship Id="rId353" Type="http://schemas.openxmlformats.org/officeDocument/2006/relationships/image" Target="../media/image2166.png"/><Relationship Id="rId374" Type="http://schemas.openxmlformats.org/officeDocument/2006/relationships/customXml" Target="../ink/ink2204.xml"/><Relationship Id="rId395" Type="http://schemas.openxmlformats.org/officeDocument/2006/relationships/image" Target="../media/image2187.png"/><Relationship Id="rId409" Type="http://schemas.openxmlformats.org/officeDocument/2006/relationships/image" Target="../media/image2194.png"/><Relationship Id="rId71" Type="http://schemas.openxmlformats.org/officeDocument/2006/relationships/image" Target="../media/image2028.png"/><Relationship Id="rId92" Type="http://schemas.openxmlformats.org/officeDocument/2006/relationships/customXml" Target="../ink/ink2063.xml"/><Relationship Id="rId213" Type="http://schemas.openxmlformats.org/officeDocument/2006/relationships/image" Target="../media/image2099.png"/><Relationship Id="rId234" Type="http://schemas.openxmlformats.org/officeDocument/2006/relationships/customXml" Target="../ink/ink2134.xml"/><Relationship Id="rId420" Type="http://schemas.openxmlformats.org/officeDocument/2006/relationships/customXml" Target="../ink/ink2227.xml"/><Relationship Id="rId2" Type="http://schemas.openxmlformats.org/officeDocument/2006/relationships/customXml" Target="../ink/ink2018.xml"/><Relationship Id="rId29" Type="http://schemas.openxmlformats.org/officeDocument/2006/relationships/image" Target="../media/image2007.png"/><Relationship Id="rId255" Type="http://schemas.openxmlformats.org/officeDocument/2006/relationships/image" Target="../media/image2120.png"/><Relationship Id="rId276" Type="http://schemas.openxmlformats.org/officeDocument/2006/relationships/customXml" Target="../ink/ink2155.xml"/><Relationship Id="rId297" Type="http://schemas.openxmlformats.org/officeDocument/2006/relationships/image" Target="../media/image2140.png"/><Relationship Id="rId441" Type="http://schemas.openxmlformats.org/officeDocument/2006/relationships/image" Target="../media/image2209.png"/><Relationship Id="rId40" Type="http://schemas.openxmlformats.org/officeDocument/2006/relationships/customXml" Target="../ink/ink2037.xml"/><Relationship Id="rId115" Type="http://schemas.openxmlformats.org/officeDocument/2006/relationships/image" Target="../media/image2050.png"/><Relationship Id="rId136" Type="http://schemas.openxmlformats.org/officeDocument/2006/relationships/customXml" Target="../ink/ink2085.xml"/><Relationship Id="rId157" Type="http://schemas.openxmlformats.org/officeDocument/2006/relationships/image" Target="../media/image2071.png"/><Relationship Id="rId178" Type="http://schemas.openxmlformats.org/officeDocument/2006/relationships/customXml" Target="../ink/ink2106.xml"/><Relationship Id="rId301" Type="http://schemas.openxmlformats.org/officeDocument/2006/relationships/image" Target="../media/image2142.png"/><Relationship Id="rId322" Type="http://schemas.openxmlformats.org/officeDocument/2006/relationships/customXml" Target="../ink/ink2178.xml"/><Relationship Id="rId343" Type="http://schemas.openxmlformats.org/officeDocument/2006/relationships/image" Target="../media/image2161.png"/><Relationship Id="rId364" Type="http://schemas.openxmlformats.org/officeDocument/2006/relationships/customXml" Target="../ink/ink2199.xml"/><Relationship Id="rId61" Type="http://schemas.openxmlformats.org/officeDocument/2006/relationships/image" Target="../media/image2023.png"/><Relationship Id="rId82" Type="http://schemas.openxmlformats.org/officeDocument/2006/relationships/customXml" Target="../ink/ink2058.xml"/><Relationship Id="rId199" Type="http://schemas.openxmlformats.org/officeDocument/2006/relationships/image" Target="../media/image2092.png"/><Relationship Id="rId203" Type="http://schemas.openxmlformats.org/officeDocument/2006/relationships/image" Target="../media/image2094.png"/><Relationship Id="rId385" Type="http://schemas.openxmlformats.org/officeDocument/2006/relationships/image" Target="../media/image2182.png"/><Relationship Id="rId19" Type="http://schemas.openxmlformats.org/officeDocument/2006/relationships/image" Target="../media/image2002.png"/><Relationship Id="rId224" Type="http://schemas.openxmlformats.org/officeDocument/2006/relationships/customXml" Target="../ink/ink2129.xml"/><Relationship Id="rId245" Type="http://schemas.openxmlformats.org/officeDocument/2006/relationships/image" Target="../media/image2115.png"/><Relationship Id="rId266" Type="http://schemas.openxmlformats.org/officeDocument/2006/relationships/customXml" Target="../ink/ink2150.xml"/><Relationship Id="rId287" Type="http://schemas.openxmlformats.org/officeDocument/2006/relationships/image" Target="../media/image2135.png"/><Relationship Id="rId410" Type="http://schemas.openxmlformats.org/officeDocument/2006/relationships/customXml" Target="../ink/ink2222.xml"/><Relationship Id="rId431" Type="http://schemas.openxmlformats.org/officeDocument/2006/relationships/image" Target="../media/image2204.png"/><Relationship Id="rId30" Type="http://schemas.openxmlformats.org/officeDocument/2006/relationships/customXml" Target="../ink/ink2032.xml"/><Relationship Id="rId105" Type="http://schemas.openxmlformats.org/officeDocument/2006/relationships/image" Target="../media/image2045.png"/><Relationship Id="rId126" Type="http://schemas.openxmlformats.org/officeDocument/2006/relationships/customXml" Target="../ink/ink2080.xml"/><Relationship Id="rId147" Type="http://schemas.openxmlformats.org/officeDocument/2006/relationships/image" Target="../media/image2066.png"/><Relationship Id="rId168" Type="http://schemas.openxmlformats.org/officeDocument/2006/relationships/customXml" Target="../ink/ink2101.xml"/><Relationship Id="rId312" Type="http://schemas.openxmlformats.org/officeDocument/2006/relationships/customXml" Target="../ink/ink2173.xml"/><Relationship Id="rId333" Type="http://schemas.openxmlformats.org/officeDocument/2006/relationships/image" Target="../media/image2156.png"/><Relationship Id="rId354" Type="http://schemas.openxmlformats.org/officeDocument/2006/relationships/customXml" Target="../ink/ink2194.xml"/><Relationship Id="rId51" Type="http://schemas.openxmlformats.org/officeDocument/2006/relationships/image" Target="../media/image2018.png"/><Relationship Id="rId72" Type="http://schemas.openxmlformats.org/officeDocument/2006/relationships/customXml" Target="../ink/ink2053.xml"/><Relationship Id="rId93" Type="http://schemas.openxmlformats.org/officeDocument/2006/relationships/image" Target="../media/image2039.png"/><Relationship Id="rId189" Type="http://schemas.openxmlformats.org/officeDocument/2006/relationships/image" Target="../media/image2087.png"/><Relationship Id="rId375" Type="http://schemas.openxmlformats.org/officeDocument/2006/relationships/image" Target="../media/image2177.png"/><Relationship Id="rId396" Type="http://schemas.openxmlformats.org/officeDocument/2006/relationships/customXml" Target="../ink/ink2215.xml"/><Relationship Id="rId3" Type="http://schemas.openxmlformats.org/officeDocument/2006/relationships/image" Target="../media/image1994.png"/><Relationship Id="rId214" Type="http://schemas.openxmlformats.org/officeDocument/2006/relationships/customXml" Target="../ink/ink2124.xml"/><Relationship Id="rId235" Type="http://schemas.openxmlformats.org/officeDocument/2006/relationships/image" Target="../media/image2110.png"/><Relationship Id="rId256" Type="http://schemas.openxmlformats.org/officeDocument/2006/relationships/customXml" Target="../ink/ink2145.xml"/><Relationship Id="rId277" Type="http://schemas.openxmlformats.org/officeDocument/2006/relationships/image" Target="../media/image2130.png"/><Relationship Id="rId298" Type="http://schemas.openxmlformats.org/officeDocument/2006/relationships/customXml" Target="../ink/ink2166.xml"/><Relationship Id="rId400" Type="http://schemas.openxmlformats.org/officeDocument/2006/relationships/customXml" Target="../ink/ink2217.xml"/><Relationship Id="rId421" Type="http://schemas.openxmlformats.org/officeDocument/2006/relationships/image" Target="../media/image2199.png"/><Relationship Id="rId116" Type="http://schemas.openxmlformats.org/officeDocument/2006/relationships/customXml" Target="../ink/ink2075.xml"/><Relationship Id="rId137" Type="http://schemas.openxmlformats.org/officeDocument/2006/relationships/image" Target="../media/image2061.png"/><Relationship Id="rId158" Type="http://schemas.openxmlformats.org/officeDocument/2006/relationships/customXml" Target="../ink/ink2096.xml"/><Relationship Id="rId302" Type="http://schemas.openxmlformats.org/officeDocument/2006/relationships/customXml" Target="../ink/ink2168.xml"/><Relationship Id="rId323" Type="http://schemas.openxmlformats.org/officeDocument/2006/relationships/image" Target="../media/image2151.png"/><Relationship Id="rId344" Type="http://schemas.openxmlformats.org/officeDocument/2006/relationships/customXml" Target="../ink/ink2189.xml"/><Relationship Id="rId20" Type="http://schemas.openxmlformats.org/officeDocument/2006/relationships/customXml" Target="../ink/ink2027.xml"/><Relationship Id="rId41" Type="http://schemas.openxmlformats.org/officeDocument/2006/relationships/image" Target="../media/image2013.png"/><Relationship Id="rId62" Type="http://schemas.openxmlformats.org/officeDocument/2006/relationships/customXml" Target="../ink/ink2048.xml"/><Relationship Id="rId83" Type="http://schemas.openxmlformats.org/officeDocument/2006/relationships/image" Target="../media/image2034.png"/><Relationship Id="rId179" Type="http://schemas.openxmlformats.org/officeDocument/2006/relationships/image" Target="../media/image2082.png"/><Relationship Id="rId365" Type="http://schemas.openxmlformats.org/officeDocument/2006/relationships/image" Target="../media/image2172.png"/><Relationship Id="rId386" Type="http://schemas.openxmlformats.org/officeDocument/2006/relationships/customXml" Target="../ink/ink2210.xml"/><Relationship Id="rId190" Type="http://schemas.openxmlformats.org/officeDocument/2006/relationships/customXml" Target="../ink/ink2112.xml"/><Relationship Id="rId204" Type="http://schemas.openxmlformats.org/officeDocument/2006/relationships/customXml" Target="../ink/ink2119.xml"/><Relationship Id="rId225" Type="http://schemas.openxmlformats.org/officeDocument/2006/relationships/image" Target="../media/image2105.png"/><Relationship Id="rId246" Type="http://schemas.openxmlformats.org/officeDocument/2006/relationships/customXml" Target="../ink/ink2140.xml"/><Relationship Id="rId267" Type="http://schemas.openxmlformats.org/officeDocument/2006/relationships/image" Target="../media/image2125.png"/><Relationship Id="rId288" Type="http://schemas.openxmlformats.org/officeDocument/2006/relationships/customXml" Target="../ink/ink2161.xml"/><Relationship Id="rId411" Type="http://schemas.openxmlformats.org/officeDocument/2006/relationships/image" Target="../media/image2195.png"/><Relationship Id="rId432" Type="http://schemas.openxmlformats.org/officeDocument/2006/relationships/customXml" Target="../ink/ink2233.xml"/><Relationship Id="rId106" Type="http://schemas.openxmlformats.org/officeDocument/2006/relationships/customXml" Target="../ink/ink2070.xml"/><Relationship Id="rId127" Type="http://schemas.openxmlformats.org/officeDocument/2006/relationships/image" Target="../media/image2056.png"/><Relationship Id="rId313" Type="http://schemas.openxmlformats.org/officeDocument/2006/relationships/image" Target="../media/image2146.png"/><Relationship Id="rId10" Type="http://schemas.openxmlformats.org/officeDocument/2006/relationships/customXml" Target="../ink/ink2022.xml"/><Relationship Id="rId31" Type="http://schemas.openxmlformats.org/officeDocument/2006/relationships/image" Target="../media/image2008.png"/><Relationship Id="rId52" Type="http://schemas.openxmlformats.org/officeDocument/2006/relationships/customXml" Target="../ink/ink2043.xml"/><Relationship Id="rId73" Type="http://schemas.openxmlformats.org/officeDocument/2006/relationships/image" Target="../media/image2029.png"/><Relationship Id="rId94" Type="http://schemas.openxmlformats.org/officeDocument/2006/relationships/customXml" Target="../ink/ink2064.xml"/><Relationship Id="rId148" Type="http://schemas.openxmlformats.org/officeDocument/2006/relationships/customXml" Target="../ink/ink2091.xml"/><Relationship Id="rId169" Type="http://schemas.openxmlformats.org/officeDocument/2006/relationships/image" Target="../media/image2077.png"/><Relationship Id="rId334" Type="http://schemas.openxmlformats.org/officeDocument/2006/relationships/customXml" Target="../ink/ink2184.xml"/><Relationship Id="rId355" Type="http://schemas.openxmlformats.org/officeDocument/2006/relationships/image" Target="../media/image2167.png"/><Relationship Id="rId376" Type="http://schemas.openxmlformats.org/officeDocument/2006/relationships/customXml" Target="../ink/ink2205.xml"/><Relationship Id="rId397" Type="http://schemas.openxmlformats.org/officeDocument/2006/relationships/image" Target="../media/image2188.png"/><Relationship Id="rId4" Type="http://schemas.openxmlformats.org/officeDocument/2006/relationships/customXml" Target="../ink/ink2019.xml"/><Relationship Id="rId180" Type="http://schemas.openxmlformats.org/officeDocument/2006/relationships/customXml" Target="../ink/ink2107.xml"/><Relationship Id="rId215" Type="http://schemas.openxmlformats.org/officeDocument/2006/relationships/image" Target="../media/image2100.png"/><Relationship Id="rId236" Type="http://schemas.openxmlformats.org/officeDocument/2006/relationships/customXml" Target="../ink/ink2135.xml"/><Relationship Id="rId257" Type="http://schemas.openxmlformats.org/officeDocument/2006/relationships/image" Target="../media/image69.png"/><Relationship Id="rId278" Type="http://schemas.openxmlformats.org/officeDocument/2006/relationships/customXml" Target="../ink/ink2156.xml"/><Relationship Id="rId401" Type="http://schemas.openxmlformats.org/officeDocument/2006/relationships/image" Target="../media/image2190.png"/><Relationship Id="rId422" Type="http://schemas.openxmlformats.org/officeDocument/2006/relationships/customXml" Target="../ink/ink2228.xml"/><Relationship Id="rId303" Type="http://schemas.openxmlformats.org/officeDocument/2006/relationships/image" Target="../media/image1093.png"/><Relationship Id="rId42" Type="http://schemas.openxmlformats.org/officeDocument/2006/relationships/customXml" Target="../ink/ink2038.xml"/><Relationship Id="rId84" Type="http://schemas.openxmlformats.org/officeDocument/2006/relationships/customXml" Target="../ink/ink2059.xml"/><Relationship Id="rId138" Type="http://schemas.openxmlformats.org/officeDocument/2006/relationships/customXml" Target="../ink/ink2086.xml"/><Relationship Id="rId345" Type="http://schemas.openxmlformats.org/officeDocument/2006/relationships/image" Target="../media/image2162.png"/><Relationship Id="rId387" Type="http://schemas.openxmlformats.org/officeDocument/2006/relationships/image" Target="../media/image2183.png"/><Relationship Id="rId191" Type="http://schemas.openxmlformats.org/officeDocument/2006/relationships/image" Target="../media/image2088.png"/><Relationship Id="rId205" Type="http://schemas.openxmlformats.org/officeDocument/2006/relationships/image" Target="../media/image2095.png"/><Relationship Id="rId247" Type="http://schemas.openxmlformats.org/officeDocument/2006/relationships/image" Target="../media/image2116.png"/><Relationship Id="rId412" Type="http://schemas.openxmlformats.org/officeDocument/2006/relationships/customXml" Target="../ink/ink2223.xml"/><Relationship Id="rId107" Type="http://schemas.openxmlformats.org/officeDocument/2006/relationships/image" Target="../media/image2046.png"/><Relationship Id="rId289" Type="http://schemas.openxmlformats.org/officeDocument/2006/relationships/image" Target="../media/image2136.png"/><Relationship Id="rId11" Type="http://schemas.openxmlformats.org/officeDocument/2006/relationships/image" Target="../media/image1998.png"/><Relationship Id="rId53" Type="http://schemas.openxmlformats.org/officeDocument/2006/relationships/image" Target="../media/image2019.png"/><Relationship Id="rId149" Type="http://schemas.openxmlformats.org/officeDocument/2006/relationships/image" Target="../media/image2067.png"/><Relationship Id="rId314" Type="http://schemas.openxmlformats.org/officeDocument/2006/relationships/customXml" Target="../ink/ink2174.xml"/><Relationship Id="rId356" Type="http://schemas.openxmlformats.org/officeDocument/2006/relationships/customXml" Target="../ink/ink2195.xml"/><Relationship Id="rId398" Type="http://schemas.openxmlformats.org/officeDocument/2006/relationships/customXml" Target="../ink/ink2216.xml"/><Relationship Id="rId95" Type="http://schemas.openxmlformats.org/officeDocument/2006/relationships/image" Target="../media/image2040.png"/><Relationship Id="rId160" Type="http://schemas.openxmlformats.org/officeDocument/2006/relationships/customXml" Target="../ink/ink2097.xml"/><Relationship Id="rId216" Type="http://schemas.openxmlformats.org/officeDocument/2006/relationships/customXml" Target="../ink/ink2125.xml"/><Relationship Id="rId423" Type="http://schemas.openxmlformats.org/officeDocument/2006/relationships/image" Target="../media/image2200.png"/><Relationship Id="rId258" Type="http://schemas.openxmlformats.org/officeDocument/2006/relationships/customXml" Target="../ink/ink2146.xml"/><Relationship Id="rId22" Type="http://schemas.openxmlformats.org/officeDocument/2006/relationships/customXml" Target="../ink/ink2028.xml"/><Relationship Id="rId64" Type="http://schemas.openxmlformats.org/officeDocument/2006/relationships/customXml" Target="../ink/ink2049.xml"/><Relationship Id="rId118" Type="http://schemas.openxmlformats.org/officeDocument/2006/relationships/customXml" Target="../ink/ink2076.xml"/><Relationship Id="rId325" Type="http://schemas.openxmlformats.org/officeDocument/2006/relationships/image" Target="../media/image2152.png"/><Relationship Id="rId367" Type="http://schemas.openxmlformats.org/officeDocument/2006/relationships/image" Target="../media/image2173.png"/><Relationship Id="rId171" Type="http://schemas.openxmlformats.org/officeDocument/2006/relationships/image" Target="../media/image2078.png"/><Relationship Id="rId227" Type="http://schemas.openxmlformats.org/officeDocument/2006/relationships/image" Target="../media/image2106.png"/><Relationship Id="rId269" Type="http://schemas.openxmlformats.org/officeDocument/2006/relationships/image" Target="../media/image2126.png"/><Relationship Id="rId434" Type="http://schemas.openxmlformats.org/officeDocument/2006/relationships/customXml" Target="../ink/ink2234.xml"/><Relationship Id="rId33" Type="http://schemas.openxmlformats.org/officeDocument/2006/relationships/image" Target="../media/image2009.png"/><Relationship Id="rId129" Type="http://schemas.openxmlformats.org/officeDocument/2006/relationships/image" Target="../media/image2057.png"/><Relationship Id="rId280" Type="http://schemas.openxmlformats.org/officeDocument/2006/relationships/customXml" Target="../ink/ink2157.xml"/><Relationship Id="rId336" Type="http://schemas.openxmlformats.org/officeDocument/2006/relationships/customXml" Target="../ink/ink2185.xml"/><Relationship Id="rId75" Type="http://schemas.openxmlformats.org/officeDocument/2006/relationships/image" Target="../media/image2030.png"/><Relationship Id="rId140" Type="http://schemas.openxmlformats.org/officeDocument/2006/relationships/customXml" Target="../ink/ink2087.xml"/><Relationship Id="rId182" Type="http://schemas.openxmlformats.org/officeDocument/2006/relationships/customXml" Target="../ink/ink2108.xml"/><Relationship Id="rId378" Type="http://schemas.openxmlformats.org/officeDocument/2006/relationships/customXml" Target="../ink/ink2206.xml"/><Relationship Id="rId403" Type="http://schemas.openxmlformats.org/officeDocument/2006/relationships/image" Target="../media/image2191.png"/><Relationship Id="rId6" Type="http://schemas.openxmlformats.org/officeDocument/2006/relationships/customXml" Target="../ink/ink2020.xml"/><Relationship Id="rId238" Type="http://schemas.openxmlformats.org/officeDocument/2006/relationships/customXml" Target="../ink/ink2136.xml"/><Relationship Id="rId291" Type="http://schemas.openxmlformats.org/officeDocument/2006/relationships/image" Target="../media/image2137.png"/><Relationship Id="rId305" Type="http://schemas.openxmlformats.org/officeDocument/2006/relationships/image" Target="../media/image67.png"/><Relationship Id="rId347" Type="http://schemas.openxmlformats.org/officeDocument/2006/relationships/image" Target="../media/image2163.png"/><Relationship Id="rId44" Type="http://schemas.openxmlformats.org/officeDocument/2006/relationships/customXml" Target="../ink/ink2039.xml"/><Relationship Id="rId86" Type="http://schemas.openxmlformats.org/officeDocument/2006/relationships/customXml" Target="../ink/ink2060.xml"/><Relationship Id="rId151" Type="http://schemas.openxmlformats.org/officeDocument/2006/relationships/image" Target="../media/image2068.png"/><Relationship Id="rId389" Type="http://schemas.openxmlformats.org/officeDocument/2006/relationships/image" Target="../media/image2184.png"/><Relationship Id="rId193" Type="http://schemas.openxmlformats.org/officeDocument/2006/relationships/image" Target="../media/image2089.png"/><Relationship Id="rId207" Type="http://schemas.openxmlformats.org/officeDocument/2006/relationships/image" Target="../media/image2096.png"/><Relationship Id="rId249" Type="http://schemas.openxmlformats.org/officeDocument/2006/relationships/image" Target="../media/image2117.png"/><Relationship Id="rId414" Type="http://schemas.openxmlformats.org/officeDocument/2006/relationships/customXml" Target="../ink/ink2224.xml"/><Relationship Id="rId13" Type="http://schemas.openxmlformats.org/officeDocument/2006/relationships/image" Target="../media/image1999.png"/><Relationship Id="rId109" Type="http://schemas.openxmlformats.org/officeDocument/2006/relationships/image" Target="../media/image2047.png"/><Relationship Id="rId260" Type="http://schemas.openxmlformats.org/officeDocument/2006/relationships/customXml" Target="../ink/ink2147.xml"/><Relationship Id="rId316" Type="http://schemas.openxmlformats.org/officeDocument/2006/relationships/customXml" Target="../ink/ink2175.xml"/><Relationship Id="rId55" Type="http://schemas.openxmlformats.org/officeDocument/2006/relationships/image" Target="../media/image2020.png"/><Relationship Id="rId97" Type="http://schemas.openxmlformats.org/officeDocument/2006/relationships/image" Target="../media/image2041.png"/><Relationship Id="rId120" Type="http://schemas.openxmlformats.org/officeDocument/2006/relationships/customXml" Target="../ink/ink2077.xml"/><Relationship Id="rId358" Type="http://schemas.openxmlformats.org/officeDocument/2006/relationships/customXml" Target="../ink/ink2196.xml"/><Relationship Id="rId162" Type="http://schemas.openxmlformats.org/officeDocument/2006/relationships/customXml" Target="../ink/ink2098.xml"/><Relationship Id="rId218" Type="http://schemas.openxmlformats.org/officeDocument/2006/relationships/customXml" Target="../ink/ink2126.xml"/><Relationship Id="rId425" Type="http://schemas.openxmlformats.org/officeDocument/2006/relationships/image" Target="../media/image2201.png"/><Relationship Id="rId271" Type="http://schemas.openxmlformats.org/officeDocument/2006/relationships/image" Target="../media/image2127.png"/><Relationship Id="rId24" Type="http://schemas.openxmlformats.org/officeDocument/2006/relationships/customXml" Target="../ink/ink2029.xml"/><Relationship Id="rId66" Type="http://schemas.openxmlformats.org/officeDocument/2006/relationships/customXml" Target="../ink/ink2050.xml"/><Relationship Id="rId131" Type="http://schemas.openxmlformats.org/officeDocument/2006/relationships/image" Target="../media/image2058.png"/><Relationship Id="rId327" Type="http://schemas.openxmlformats.org/officeDocument/2006/relationships/image" Target="../media/image2153.png"/><Relationship Id="rId369" Type="http://schemas.openxmlformats.org/officeDocument/2006/relationships/image" Target="../media/image2174.png"/><Relationship Id="rId173" Type="http://schemas.openxmlformats.org/officeDocument/2006/relationships/image" Target="../media/image2079.png"/><Relationship Id="rId229" Type="http://schemas.openxmlformats.org/officeDocument/2006/relationships/image" Target="../media/image2107.png"/><Relationship Id="rId380" Type="http://schemas.openxmlformats.org/officeDocument/2006/relationships/customXml" Target="../ink/ink2207.xml"/><Relationship Id="rId436" Type="http://schemas.openxmlformats.org/officeDocument/2006/relationships/customXml" Target="../ink/ink2235.xml"/><Relationship Id="rId240" Type="http://schemas.openxmlformats.org/officeDocument/2006/relationships/customXml" Target="../ink/ink2137.xml"/><Relationship Id="rId35" Type="http://schemas.openxmlformats.org/officeDocument/2006/relationships/image" Target="../media/image2010.png"/><Relationship Id="rId77" Type="http://schemas.openxmlformats.org/officeDocument/2006/relationships/image" Target="../media/image2031.png"/><Relationship Id="rId100" Type="http://schemas.openxmlformats.org/officeDocument/2006/relationships/customXml" Target="../ink/ink2067.xml"/><Relationship Id="rId282" Type="http://schemas.openxmlformats.org/officeDocument/2006/relationships/customXml" Target="../ink/ink2158.xml"/><Relationship Id="rId338" Type="http://schemas.openxmlformats.org/officeDocument/2006/relationships/customXml" Target="../ink/ink2186.xml"/><Relationship Id="rId8" Type="http://schemas.openxmlformats.org/officeDocument/2006/relationships/customXml" Target="../ink/ink2021.xml"/><Relationship Id="rId142" Type="http://schemas.openxmlformats.org/officeDocument/2006/relationships/customXml" Target="../ink/ink2088.xml"/><Relationship Id="rId184" Type="http://schemas.openxmlformats.org/officeDocument/2006/relationships/customXml" Target="../ink/ink2109.xml"/><Relationship Id="rId391" Type="http://schemas.openxmlformats.org/officeDocument/2006/relationships/image" Target="../media/image2185.png"/><Relationship Id="rId405" Type="http://schemas.openxmlformats.org/officeDocument/2006/relationships/image" Target="../media/image2192.png"/><Relationship Id="rId251" Type="http://schemas.openxmlformats.org/officeDocument/2006/relationships/image" Target="../media/image2118.png"/><Relationship Id="rId46" Type="http://schemas.openxmlformats.org/officeDocument/2006/relationships/customXml" Target="../ink/ink2040.xml"/><Relationship Id="rId293" Type="http://schemas.openxmlformats.org/officeDocument/2006/relationships/image" Target="../media/image2138.png"/><Relationship Id="rId307" Type="http://schemas.openxmlformats.org/officeDocument/2006/relationships/image" Target="../media/image2143.png"/><Relationship Id="rId349" Type="http://schemas.openxmlformats.org/officeDocument/2006/relationships/image" Target="../media/image2164.png"/><Relationship Id="rId88" Type="http://schemas.openxmlformats.org/officeDocument/2006/relationships/customXml" Target="../ink/ink2061.xml"/><Relationship Id="rId111" Type="http://schemas.openxmlformats.org/officeDocument/2006/relationships/image" Target="../media/image2048.png"/><Relationship Id="rId153" Type="http://schemas.openxmlformats.org/officeDocument/2006/relationships/image" Target="../media/image2069.png"/><Relationship Id="rId195" Type="http://schemas.openxmlformats.org/officeDocument/2006/relationships/image" Target="../media/image2090.png"/><Relationship Id="rId209" Type="http://schemas.openxmlformats.org/officeDocument/2006/relationships/image" Target="../media/image2097.png"/><Relationship Id="rId360" Type="http://schemas.openxmlformats.org/officeDocument/2006/relationships/customXml" Target="../ink/ink2197.xml"/><Relationship Id="rId416" Type="http://schemas.openxmlformats.org/officeDocument/2006/relationships/customXml" Target="../ink/ink2225.xml"/><Relationship Id="rId220" Type="http://schemas.openxmlformats.org/officeDocument/2006/relationships/customXml" Target="../ink/ink2127.xml"/><Relationship Id="rId15" Type="http://schemas.openxmlformats.org/officeDocument/2006/relationships/image" Target="../media/image2000.png"/><Relationship Id="rId57" Type="http://schemas.openxmlformats.org/officeDocument/2006/relationships/image" Target="../media/image2021.png"/><Relationship Id="rId262" Type="http://schemas.openxmlformats.org/officeDocument/2006/relationships/customXml" Target="../ink/ink2148.xml"/><Relationship Id="rId318" Type="http://schemas.openxmlformats.org/officeDocument/2006/relationships/customXml" Target="../ink/ink2176.xml"/><Relationship Id="rId99" Type="http://schemas.openxmlformats.org/officeDocument/2006/relationships/image" Target="../media/image2042.png"/><Relationship Id="rId122" Type="http://schemas.openxmlformats.org/officeDocument/2006/relationships/customXml" Target="../ink/ink2078.xml"/><Relationship Id="rId164" Type="http://schemas.openxmlformats.org/officeDocument/2006/relationships/customXml" Target="../ink/ink2099.xml"/><Relationship Id="rId371" Type="http://schemas.openxmlformats.org/officeDocument/2006/relationships/image" Target="../media/image2175.png"/><Relationship Id="rId427" Type="http://schemas.openxmlformats.org/officeDocument/2006/relationships/image" Target="../media/image2202.png"/><Relationship Id="rId26" Type="http://schemas.openxmlformats.org/officeDocument/2006/relationships/customXml" Target="../ink/ink2030.xml"/><Relationship Id="rId231" Type="http://schemas.openxmlformats.org/officeDocument/2006/relationships/image" Target="../media/image2108.png"/><Relationship Id="rId273" Type="http://schemas.openxmlformats.org/officeDocument/2006/relationships/image" Target="../media/image2128.png"/><Relationship Id="rId329" Type="http://schemas.openxmlformats.org/officeDocument/2006/relationships/image" Target="../media/image2154.png"/><Relationship Id="rId68" Type="http://schemas.openxmlformats.org/officeDocument/2006/relationships/customXml" Target="../ink/ink2051.xml"/><Relationship Id="rId133" Type="http://schemas.openxmlformats.org/officeDocument/2006/relationships/image" Target="../media/image2059.png"/><Relationship Id="rId175" Type="http://schemas.openxmlformats.org/officeDocument/2006/relationships/image" Target="../media/image2080.png"/><Relationship Id="rId340" Type="http://schemas.openxmlformats.org/officeDocument/2006/relationships/customXml" Target="../ink/ink2187.xml"/><Relationship Id="rId200" Type="http://schemas.openxmlformats.org/officeDocument/2006/relationships/customXml" Target="../ink/ink2117.xml"/><Relationship Id="rId382" Type="http://schemas.openxmlformats.org/officeDocument/2006/relationships/customXml" Target="../ink/ink2208.xml"/><Relationship Id="rId438" Type="http://schemas.openxmlformats.org/officeDocument/2006/relationships/customXml" Target="../ink/ink2236.xml"/><Relationship Id="rId242" Type="http://schemas.openxmlformats.org/officeDocument/2006/relationships/customXml" Target="../ink/ink2138.xml"/><Relationship Id="rId284" Type="http://schemas.openxmlformats.org/officeDocument/2006/relationships/customXml" Target="../ink/ink2159.xml"/><Relationship Id="rId37" Type="http://schemas.openxmlformats.org/officeDocument/2006/relationships/image" Target="../media/image2011.png"/><Relationship Id="rId79" Type="http://schemas.openxmlformats.org/officeDocument/2006/relationships/image" Target="../media/image2032.png"/><Relationship Id="rId102" Type="http://schemas.openxmlformats.org/officeDocument/2006/relationships/customXml" Target="../ink/ink2068.xml"/><Relationship Id="rId144" Type="http://schemas.openxmlformats.org/officeDocument/2006/relationships/customXml" Target="../ink/ink2089.xml"/><Relationship Id="rId90" Type="http://schemas.openxmlformats.org/officeDocument/2006/relationships/customXml" Target="../ink/ink2062.xml"/><Relationship Id="rId186" Type="http://schemas.openxmlformats.org/officeDocument/2006/relationships/customXml" Target="../ink/ink2110.xml"/><Relationship Id="rId351" Type="http://schemas.openxmlformats.org/officeDocument/2006/relationships/image" Target="../media/image2165.png"/><Relationship Id="rId393" Type="http://schemas.openxmlformats.org/officeDocument/2006/relationships/image" Target="../media/image2186.png"/><Relationship Id="rId407" Type="http://schemas.openxmlformats.org/officeDocument/2006/relationships/image" Target="../media/image2193.png"/><Relationship Id="rId211" Type="http://schemas.openxmlformats.org/officeDocument/2006/relationships/image" Target="../media/image2098.png"/><Relationship Id="rId253" Type="http://schemas.openxmlformats.org/officeDocument/2006/relationships/image" Target="../media/image2119.png"/><Relationship Id="rId295" Type="http://schemas.openxmlformats.org/officeDocument/2006/relationships/image" Target="../media/image2139.png"/><Relationship Id="rId309" Type="http://schemas.openxmlformats.org/officeDocument/2006/relationships/image" Target="../media/image2144.png"/><Relationship Id="rId48" Type="http://schemas.openxmlformats.org/officeDocument/2006/relationships/customXml" Target="../ink/ink2041.xml"/><Relationship Id="rId113" Type="http://schemas.openxmlformats.org/officeDocument/2006/relationships/image" Target="../media/image2049.png"/><Relationship Id="rId320" Type="http://schemas.openxmlformats.org/officeDocument/2006/relationships/customXml" Target="../ink/ink2177.xml"/><Relationship Id="rId155" Type="http://schemas.openxmlformats.org/officeDocument/2006/relationships/image" Target="../media/image2070.png"/><Relationship Id="rId197" Type="http://schemas.openxmlformats.org/officeDocument/2006/relationships/image" Target="../media/image2091.png"/><Relationship Id="rId362" Type="http://schemas.openxmlformats.org/officeDocument/2006/relationships/customXml" Target="../ink/ink2198.xml"/><Relationship Id="rId418" Type="http://schemas.openxmlformats.org/officeDocument/2006/relationships/customXml" Target="../ink/ink2226.xml"/><Relationship Id="rId222" Type="http://schemas.openxmlformats.org/officeDocument/2006/relationships/customXml" Target="../ink/ink2128.xml"/><Relationship Id="rId264" Type="http://schemas.openxmlformats.org/officeDocument/2006/relationships/customXml" Target="../ink/ink2149.xml"/><Relationship Id="rId17" Type="http://schemas.openxmlformats.org/officeDocument/2006/relationships/image" Target="../media/image2001.png"/><Relationship Id="rId59" Type="http://schemas.openxmlformats.org/officeDocument/2006/relationships/image" Target="../media/image2022.png"/><Relationship Id="rId124" Type="http://schemas.openxmlformats.org/officeDocument/2006/relationships/customXml" Target="../ink/ink2079.xml"/><Relationship Id="rId70" Type="http://schemas.openxmlformats.org/officeDocument/2006/relationships/customXml" Target="../ink/ink2052.xml"/><Relationship Id="rId166" Type="http://schemas.openxmlformats.org/officeDocument/2006/relationships/customXml" Target="../ink/ink2100.xml"/><Relationship Id="rId331" Type="http://schemas.openxmlformats.org/officeDocument/2006/relationships/image" Target="../media/image2155.png"/><Relationship Id="rId373" Type="http://schemas.openxmlformats.org/officeDocument/2006/relationships/image" Target="../media/image2176.png"/><Relationship Id="rId429" Type="http://schemas.openxmlformats.org/officeDocument/2006/relationships/image" Target="../media/image2203.png"/><Relationship Id="rId1" Type="http://schemas.openxmlformats.org/officeDocument/2006/relationships/slideLayout" Target="../slideLayouts/slideLayout18.xml"/><Relationship Id="rId233" Type="http://schemas.openxmlformats.org/officeDocument/2006/relationships/image" Target="../media/image2109.png"/><Relationship Id="rId440" Type="http://schemas.openxmlformats.org/officeDocument/2006/relationships/customXml" Target="../ink/ink2237.xml"/><Relationship Id="rId28" Type="http://schemas.openxmlformats.org/officeDocument/2006/relationships/customXml" Target="../ink/ink2031.xml"/><Relationship Id="rId275" Type="http://schemas.openxmlformats.org/officeDocument/2006/relationships/image" Target="../media/image2129.png"/><Relationship Id="rId300" Type="http://schemas.openxmlformats.org/officeDocument/2006/relationships/customXml" Target="../ink/ink2167.xml"/><Relationship Id="rId81" Type="http://schemas.openxmlformats.org/officeDocument/2006/relationships/image" Target="../media/image2033.png"/><Relationship Id="rId135" Type="http://schemas.openxmlformats.org/officeDocument/2006/relationships/image" Target="../media/image2060.png"/><Relationship Id="rId177" Type="http://schemas.openxmlformats.org/officeDocument/2006/relationships/image" Target="../media/image2081.png"/><Relationship Id="rId342" Type="http://schemas.openxmlformats.org/officeDocument/2006/relationships/customXml" Target="../ink/ink2188.xml"/><Relationship Id="rId384" Type="http://schemas.openxmlformats.org/officeDocument/2006/relationships/customXml" Target="../ink/ink2209.xml"/></Relationships>
</file>

<file path=ppt/slides/_rels/slide21.xml.rels><?xml version="1.0" encoding="UTF-8" standalone="yes"?>
<Relationships xmlns="http://schemas.openxmlformats.org/package/2006/relationships"><Relationship Id="rId3" Type="http://schemas.openxmlformats.org/officeDocument/2006/relationships/image" Target="../media/image2210.wmf"/><Relationship Id="rId7" Type="http://schemas.openxmlformats.org/officeDocument/2006/relationships/image" Target="../media/image2213.wmf"/><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2212.wmf"/><Relationship Id="rId5" Type="http://schemas.openxmlformats.org/officeDocument/2006/relationships/oleObject" Target="../embeddings/oleObject7.bin"/><Relationship Id="rId4" Type="http://schemas.openxmlformats.org/officeDocument/2006/relationships/image" Target="../media/image2211.wmf"/></Relationships>
</file>

<file path=ppt/slides/_rels/slide22.xml.rels><?xml version="1.0" encoding="UTF-8" standalone="yes"?>
<Relationships xmlns="http://schemas.openxmlformats.org/package/2006/relationships"><Relationship Id="rId8" Type="http://schemas.openxmlformats.org/officeDocument/2006/relationships/image" Target="../media/image2216.wmf"/><Relationship Id="rId13" Type="http://schemas.openxmlformats.org/officeDocument/2006/relationships/image" Target="../media/image2220.wmf"/><Relationship Id="rId3" Type="http://schemas.openxmlformats.org/officeDocument/2006/relationships/oleObject" Target="../embeddings/oleObject8.bin"/><Relationship Id="rId7" Type="http://schemas.openxmlformats.org/officeDocument/2006/relationships/oleObject" Target="../embeddings/oleObject9.bin"/><Relationship Id="rId12" Type="http://schemas.openxmlformats.org/officeDocument/2006/relationships/image" Target="../media/image2219.wmf"/><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2215.wmf"/><Relationship Id="rId11" Type="http://schemas.openxmlformats.org/officeDocument/2006/relationships/oleObject" Target="../embeddings/oleObject10.bin"/><Relationship Id="rId5" Type="http://schemas.openxmlformats.org/officeDocument/2006/relationships/image" Target="../media/image2210.wmf"/><Relationship Id="rId10" Type="http://schemas.openxmlformats.org/officeDocument/2006/relationships/image" Target="../media/image2218.wmf"/><Relationship Id="rId4" Type="http://schemas.openxmlformats.org/officeDocument/2006/relationships/image" Target="../media/image2214.wmf"/><Relationship Id="rId9" Type="http://schemas.openxmlformats.org/officeDocument/2006/relationships/image" Target="../media/image2217.wmf"/></Relationships>
</file>

<file path=ppt/slides/_rels/slide23.xml.rels><?xml version="1.0" encoding="UTF-8" standalone="yes"?>
<Relationships xmlns="http://schemas.openxmlformats.org/package/2006/relationships"><Relationship Id="rId8" Type="http://schemas.openxmlformats.org/officeDocument/2006/relationships/image" Target="../media/image2223.wmf"/><Relationship Id="rId3" Type="http://schemas.openxmlformats.org/officeDocument/2006/relationships/oleObject" Target="../embeddings/oleObject11.bin"/><Relationship Id="rId7" Type="http://schemas.openxmlformats.org/officeDocument/2006/relationships/oleObject" Target="../embeddings/oleObject12.bin"/><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2222.wmf"/><Relationship Id="rId5" Type="http://schemas.openxmlformats.org/officeDocument/2006/relationships/image" Target="../media/image2215.wmf"/><Relationship Id="rId4" Type="http://schemas.openxmlformats.org/officeDocument/2006/relationships/image" Target="../media/image2221.wmf"/><Relationship Id="rId9" Type="http://schemas.openxmlformats.org/officeDocument/2006/relationships/image" Target="../media/image2224.wmf"/></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customXml" Target="../ink/ink2.xml"/><Relationship Id="rId5" Type="http://schemas.openxmlformats.org/officeDocument/2006/relationships/image" Target="../media/image3.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10.png"/><Relationship Id="rId18" Type="http://schemas.openxmlformats.org/officeDocument/2006/relationships/customXml" Target="../ink/ink10.xml"/><Relationship Id="rId3" Type="http://schemas.openxmlformats.org/officeDocument/2006/relationships/image" Target="../media/image2.wmf"/><Relationship Id="rId21" Type="http://schemas.openxmlformats.org/officeDocument/2006/relationships/image" Target="../media/image14.png"/><Relationship Id="rId7" Type="http://schemas.openxmlformats.org/officeDocument/2006/relationships/image" Target="../media/image7.png"/><Relationship Id="rId12" Type="http://schemas.openxmlformats.org/officeDocument/2006/relationships/customXml" Target="../ink/ink7.xml"/><Relationship Id="rId17" Type="http://schemas.openxmlformats.org/officeDocument/2006/relationships/image" Target="../media/image12.png"/><Relationship Id="rId2" Type="http://schemas.openxmlformats.org/officeDocument/2006/relationships/notesSlide" Target="../notesSlides/notesSlide2.xml"/><Relationship Id="rId16" Type="http://schemas.openxmlformats.org/officeDocument/2006/relationships/customXml" Target="../ink/ink9.xml"/><Relationship Id="rId20" Type="http://schemas.openxmlformats.org/officeDocument/2006/relationships/customXml" Target="../ink/ink11.xml"/><Relationship Id="rId1" Type="http://schemas.openxmlformats.org/officeDocument/2006/relationships/slideLayout" Target="../slideLayouts/slideLayout13.xml"/><Relationship Id="rId6" Type="http://schemas.openxmlformats.org/officeDocument/2006/relationships/customXml" Target="../ink/ink4.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6.xml"/><Relationship Id="rId19" Type="http://schemas.openxmlformats.org/officeDocument/2006/relationships/image" Target="../media/image13.png"/><Relationship Id="rId4" Type="http://schemas.openxmlformats.org/officeDocument/2006/relationships/customXml" Target="../ink/ink3.xml"/><Relationship Id="rId9" Type="http://schemas.openxmlformats.org/officeDocument/2006/relationships/image" Target="../media/image8.png"/><Relationship Id="rId14" Type="http://schemas.openxmlformats.org/officeDocument/2006/relationships/customXml" Target="../ink/ink8.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customXml" Target="../ink/ink16.xml"/><Relationship Id="rId3" Type="http://schemas.openxmlformats.org/officeDocument/2006/relationships/oleObject" Target="../embeddings/oleObject2.bin"/><Relationship Id="rId7" Type="http://schemas.openxmlformats.org/officeDocument/2006/relationships/customXml" Target="../ink/ink13.xml"/><Relationship Id="rId12" Type="http://schemas.openxmlformats.org/officeDocument/2006/relationships/image" Target="../media/image17.png"/><Relationship Id="rId2" Type="http://schemas.openxmlformats.org/officeDocument/2006/relationships/notesSlide" Target="../notesSlides/notesSlide5.xml"/><Relationship Id="rId16" Type="http://schemas.openxmlformats.org/officeDocument/2006/relationships/image" Target="../media/image19.png"/><Relationship Id="rId1" Type="http://schemas.openxmlformats.org/officeDocument/2006/relationships/slideLayout" Target="../slideLayouts/slideLayout13.xml"/><Relationship Id="rId6" Type="http://schemas.openxmlformats.org/officeDocument/2006/relationships/image" Target="../media/image5.png"/><Relationship Id="rId11" Type="http://schemas.openxmlformats.org/officeDocument/2006/relationships/customXml" Target="../ink/ink15.xml"/><Relationship Id="rId5" Type="http://schemas.openxmlformats.org/officeDocument/2006/relationships/customXml" Target="../ink/ink12.xml"/><Relationship Id="rId15" Type="http://schemas.openxmlformats.org/officeDocument/2006/relationships/customXml" Target="../ink/ink17.xml"/><Relationship Id="rId10" Type="http://schemas.openxmlformats.org/officeDocument/2006/relationships/image" Target="../media/image16.png"/><Relationship Id="rId4" Type="http://schemas.openxmlformats.org/officeDocument/2006/relationships/image" Target="../media/image4.wmf"/><Relationship Id="rId9" Type="http://schemas.openxmlformats.org/officeDocument/2006/relationships/customXml" Target="../ink/ink14.xml"/><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21.wmf"/><Relationship Id="rId5" Type="http://schemas.openxmlformats.org/officeDocument/2006/relationships/oleObject" Target="../embeddings/oleObject4.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117" Type="http://schemas.openxmlformats.org/officeDocument/2006/relationships/customXml" Target="../ink/ink76.xml"/><Relationship Id="rId21" Type="http://schemas.openxmlformats.org/officeDocument/2006/relationships/image" Target="../media/image33.png"/><Relationship Id="rId324" Type="http://schemas.openxmlformats.org/officeDocument/2006/relationships/customXml" Target="../ink/ink180.xml"/><Relationship Id="rId531" Type="http://schemas.openxmlformats.org/officeDocument/2006/relationships/customXml" Target="../ink/ink285.xml"/><Relationship Id="rId170" Type="http://schemas.openxmlformats.org/officeDocument/2006/relationships/customXml" Target="../ink/ink103.xml"/><Relationship Id="rId268" Type="http://schemas.openxmlformats.org/officeDocument/2006/relationships/customXml" Target="../ink/ink152.xml"/><Relationship Id="rId475" Type="http://schemas.openxmlformats.org/officeDocument/2006/relationships/image" Target="../media/image258.png"/><Relationship Id="rId32" Type="http://schemas.openxmlformats.org/officeDocument/2006/relationships/customXml" Target="../ink/ink33.xml"/><Relationship Id="rId128" Type="http://schemas.openxmlformats.org/officeDocument/2006/relationships/image" Target="../media/image86.png"/><Relationship Id="rId335" Type="http://schemas.openxmlformats.org/officeDocument/2006/relationships/customXml" Target="../ink/ink186.xml"/><Relationship Id="rId542" Type="http://schemas.openxmlformats.org/officeDocument/2006/relationships/image" Target="../media/image291.png"/><Relationship Id="rId181" Type="http://schemas.openxmlformats.org/officeDocument/2006/relationships/image" Target="../media/image112.png"/><Relationship Id="rId402" Type="http://schemas.openxmlformats.org/officeDocument/2006/relationships/image" Target="../media/image222.png"/><Relationship Id="rId279" Type="http://schemas.openxmlformats.org/officeDocument/2006/relationships/image" Target="../media/image161.png"/><Relationship Id="rId486" Type="http://schemas.openxmlformats.org/officeDocument/2006/relationships/customXml" Target="../ink/ink262.xml"/><Relationship Id="rId43" Type="http://schemas.openxmlformats.org/officeDocument/2006/relationships/image" Target="../media/image44.png"/><Relationship Id="rId139" Type="http://schemas.openxmlformats.org/officeDocument/2006/relationships/customXml" Target="../ink/ink87.xml"/><Relationship Id="rId346" Type="http://schemas.openxmlformats.org/officeDocument/2006/relationships/image" Target="../media/image194.png"/><Relationship Id="rId553" Type="http://schemas.openxmlformats.org/officeDocument/2006/relationships/customXml" Target="../ink/ink296.xml"/><Relationship Id="rId192" Type="http://schemas.openxmlformats.org/officeDocument/2006/relationships/customXml" Target="../ink/ink114.xml"/><Relationship Id="rId206" Type="http://schemas.openxmlformats.org/officeDocument/2006/relationships/customXml" Target="../ink/ink121.xml"/><Relationship Id="rId413" Type="http://schemas.openxmlformats.org/officeDocument/2006/relationships/customXml" Target="../ink/ink225.xml"/><Relationship Id="rId497" Type="http://schemas.openxmlformats.org/officeDocument/2006/relationships/image" Target="../media/image269.png"/><Relationship Id="rId357" Type="http://schemas.openxmlformats.org/officeDocument/2006/relationships/customXml" Target="../ink/ink197.xml"/><Relationship Id="rId54" Type="http://schemas.openxmlformats.org/officeDocument/2006/relationships/customXml" Target="../ink/ink44.xml"/><Relationship Id="rId217" Type="http://schemas.openxmlformats.org/officeDocument/2006/relationships/image" Target="../media/image130.png"/><Relationship Id="rId564" Type="http://schemas.openxmlformats.org/officeDocument/2006/relationships/image" Target="../media/image302.png"/><Relationship Id="rId424" Type="http://schemas.openxmlformats.org/officeDocument/2006/relationships/image" Target="../media/image233.png"/><Relationship Id="rId270" Type="http://schemas.openxmlformats.org/officeDocument/2006/relationships/customXml" Target="../ink/ink153.xml"/><Relationship Id="rId65" Type="http://schemas.openxmlformats.org/officeDocument/2006/relationships/image" Target="../media/image55.png"/><Relationship Id="rId130" Type="http://schemas.openxmlformats.org/officeDocument/2006/relationships/image" Target="../media/image87.png"/><Relationship Id="rId368" Type="http://schemas.openxmlformats.org/officeDocument/2006/relationships/image" Target="../media/image205.png"/><Relationship Id="rId575" Type="http://schemas.openxmlformats.org/officeDocument/2006/relationships/customXml" Target="../ink/ink307.xml"/><Relationship Id="rId228" Type="http://schemas.openxmlformats.org/officeDocument/2006/relationships/customXml" Target="../ink/ink132.xml"/><Relationship Id="rId435" Type="http://schemas.openxmlformats.org/officeDocument/2006/relationships/customXml" Target="../ink/ink236.xml"/><Relationship Id="rId281" Type="http://schemas.openxmlformats.org/officeDocument/2006/relationships/image" Target="../media/image162.png"/><Relationship Id="rId502" Type="http://schemas.openxmlformats.org/officeDocument/2006/relationships/customXml" Target="../ink/ink270.xml"/><Relationship Id="rId76" Type="http://schemas.openxmlformats.org/officeDocument/2006/relationships/customXml" Target="../ink/ink55.xml"/><Relationship Id="rId141" Type="http://schemas.openxmlformats.org/officeDocument/2006/relationships/customXml" Target="../ink/ink88.xml"/><Relationship Id="rId379" Type="http://schemas.openxmlformats.org/officeDocument/2006/relationships/customXml" Target="../ink/ink208.xml"/><Relationship Id="rId586" Type="http://schemas.openxmlformats.org/officeDocument/2006/relationships/image" Target="../media/image313.png"/><Relationship Id="rId7" Type="http://schemas.openxmlformats.org/officeDocument/2006/relationships/image" Target="../media/image26.png"/><Relationship Id="rId239" Type="http://schemas.openxmlformats.org/officeDocument/2006/relationships/image" Target="../media/image141.png"/><Relationship Id="rId446" Type="http://schemas.openxmlformats.org/officeDocument/2006/relationships/image" Target="../media/image244.png"/><Relationship Id="rId292" Type="http://schemas.openxmlformats.org/officeDocument/2006/relationships/customXml" Target="../ink/ink164.xml"/><Relationship Id="rId306" Type="http://schemas.openxmlformats.org/officeDocument/2006/relationships/customXml" Target="../ink/ink171.xml"/><Relationship Id="rId87" Type="http://schemas.openxmlformats.org/officeDocument/2006/relationships/image" Target="../media/image66.png"/><Relationship Id="rId513" Type="http://schemas.openxmlformats.org/officeDocument/2006/relationships/customXml" Target="../ink/ink276.xml"/><Relationship Id="rId597" Type="http://schemas.openxmlformats.org/officeDocument/2006/relationships/customXml" Target="../ink/ink318.xml"/><Relationship Id="rId152" Type="http://schemas.openxmlformats.org/officeDocument/2006/relationships/customXml" Target="../ink/ink94.xml"/><Relationship Id="rId457" Type="http://schemas.openxmlformats.org/officeDocument/2006/relationships/image" Target="../media/image249.png"/><Relationship Id="rId14" Type="http://schemas.openxmlformats.org/officeDocument/2006/relationships/customXml" Target="../ink/ink24.xml"/><Relationship Id="rId317" Type="http://schemas.openxmlformats.org/officeDocument/2006/relationships/image" Target="../media/image180.png"/><Relationship Id="rId524" Type="http://schemas.openxmlformats.org/officeDocument/2006/relationships/image" Target="../media/image282.png"/><Relationship Id="rId98" Type="http://schemas.openxmlformats.org/officeDocument/2006/relationships/image" Target="../media/image71.png"/><Relationship Id="rId163" Type="http://schemas.openxmlformats.org/officeDocument/2006/relationships/image" Target="../media/image103.png"/><Relationship Id="rId370" Type="http://schemas.openxmlformats.org/officeDocument/2006/relationships/image" Target="../media/image206.png"/><Relationship Id="rId230" Type="http://schemas.openxmlformats.org/officeDocument/2006/relationships/customXml" Target="../ink/ink133.xml"/><Relationship Id="rId468" Type="http://schemas.openxmlformats.org/officeDocument/2006/relationships/customXml" Target="../ink/ink253.xml"/><Relationship Id="rId25" Type="http://schemas.openxmlformats.org/officeDocument/2006/relationships/image" Target="../media/image35.png"/><Relationship Id="rId67" Type="http://schemas.openxmlformats.org/officeDocument/2006/relationships/image" Target="../media/image56.png"/><Relationship Id="rId272" Type="http://schemas.openxmlformats.org/officeDocument/2006/relationships/customXml" Target="../ink/ink154.xml"/><Relationship Id="rId328" Type="http://schemas.openxmlformats.org/officeDocument/2006/relationships/customXml" Target="../ink/ink182.xml"/><Relationship Id="rId535" Type="http://schemas.openxmlformats.org/officeDocument/2006/relationships/customXml" Target="../ink/ink287.xml"/><Relationship Id="rId577" Type="http://schemas.openxmlformats.org/officeDocument/2006/relationships/customXml" Target="../ink/ink308.xml"/><Relationship Id="rId132" Type="http://schemas.openxmlformats.org/officeDocument/2006/relationships/image" Target="../media/image88.png"/><Relationship Id="rId174" Type="http://schemas.openxmlformats.org/officeDocument/2006/relationships/customXml" Target="../ink/ink105.xml"/><Relationship Id="rId381" Type="http://schemas.openxmlformats.org/officeDocument/2006/relationships/customXml" Target="../ink/ink209.xml"/><Relationship Id="rId602" Type="http://schemas.openxmlformats.org/officeDocument/2006/relationships/image" Target="../media/image321.png"/><Relationship Id="rId241" Type="http://schemas.openxmlformats.org/officeDocument/2006/relationships/image" Target="../media/image142.png"/><Relationship Id="rId437" Type="http://schemas.openxmlformats.org/officeDocument/2006/relationships/customXml" Target="../ink/ink237.xml"/><Relationship Id="rId479" Type="http://schemas.openxmlformats.org/officeDocument/2006/relationships/image" Target="../media/image260.png"/><Relationship Id="rId36" Type="http://schemas.openxmlformats.org/officeDocument/2006/relationships/customXml" Target="../ink/ink35.xml"/><Relationship Id="rId283" Type="http://schemas.openxmlformats.org/officeDocument/2006/relationships/image" Target="../media/image163.png"/><Relationship Id="rId339" Type="http://schemas.openxmlformats.org/officeDocument/2006/relationships/customXml" Target="../ink/ink188.xml"/><Relationship Id="rId490" Type="http://schemas.openxmlformats.org/officeDocument/2006/relationships/customXml" Target="../ink/ink264.xml"/><Relationship Id="rId504" Type="http://schemas.openxmlformats.org/officeDocument/2006/relationships/customXml" Target="../ink/ink271.xml"/><Relationship Id="rId546" Type="http://schemas.openxmlformats.org/officeDocument/2006/relationships/image" Target="../media/image293.png"/><Relationship Id="rId78" Type="http://schemas.openxmlformats.org/officeDocument/2006/relationships/customXml" Target="../ink/ink56.xml"/><Relationship Id="rId101" Type="http://schemas.openxmlformats.org/officeDocument/2006/relationships/customXml" Target="../ink/ink68.xml"/><Relationship Id="rId143" Type="http://schemas.openxmlformats.org/officeDocument/2006/relationships/customXml" Target="../ink/ink89.xml"/><Relationship Id="rId185" Type="http://schemas.openxmlformats.org/officeDocument/2006/relationships/image" Target="../media/image114.png"/><Relationship Id="rId350" Type="http://schemas.openxmlformats.org/officeDocument/2006/relationships/image" Target="../media/image196.png"/><Relationship Id="rId406" Type="http://schemas.openxmlformats.org/officeDocument/2006/relationships/image" Target="../media/image224.png"/><Relationship Id="rId588" Type="http://schemas.openxmlformats.org/officeDocument/2006/relationships/image" Target="../media/image314.png"/><Relationship Id="rId9" Type="http://schemas.openxmlformats.org/officeDocument/2006/relationships/image" Target="../media/image27.png"/><Relationship Id="rId210" Type="http://schemas.openxmlformats.org/officeDocument/2006/relationships/customXml" Target="../ink/ink123.xml"/><Relationship Id="rId392" Type="http://schemas.openxmlformats.org/officeDocument/2006/relationships/image" Target="../media/image217.png"/><Relationship Id="rId448" Type="http://schemas.openxmlformats.org/officeDocument/2006/relationships/image" Target="../media/image245.png"/><Relationship Id="rId252" Type="http://schemas.openxmlformats.org/officeDocument/2006/relationships/customXml" Target="../ink/ink144.xml"/><Relationship Id="rId294" Type="http://schemas.openxmlformats.org/officeDocument/2006/relationships/customXml" Target="../ink/ink165.xml"/><Relationship Id="rId308" Type="http://schemas.openxmlformats.org/officeDocument/2006/relationships/customXml" Target="../ink/ink172.xml"/><Relationship Id="rId515" Type="http://schemas.openxmlformats.org/officeDocument/2006/relationships/customXml" Target="../ink/ink277.xml"/><Relationship Id="rId47" Type="http://schemas.openxmlformats.org/officeDocument/2006/relationships/image" Target="../media/image46.png"/><Relationship Id="rId89" Type="http://schemas.openxmlformats.org/officeDocument/2006/relationships/image" Target="../media/image67.png"/><Relationship Id="rId112" Type="http://schemas.openxmlformats.org/officeDocument/2006/relationships/image" Target="../media/image78.png"/><Relationship Id="rId154" Type="http://schemas.openxmlformats.org/officeDocument/2006/relationships/customXml" Target="../ink/ink95.xml"/><Relationship Id="rId361" Type="http://schemas.openxmlformats.org/officeDocument/2006/relationships/customXml" Target="../ink/ink199.xml"/><Relationship Id="rId557" Type="http://schemas.openxmlformats.org/officeDocument/2006/relationships/customXml" Target="../ink/ink298.xml"/><Relationship Id="rId599" Type="http://schemas.openxmlformats.org/officeDocument/2006/relationships/customXml" Target="../ink/ink319.xml"/><Relationship Id="rId196" Type="http://schemas.openxmlformats.org/officeDocument/2006/relationships/customXml" Target="../ink/ink116.xml"/><Relationship Id="rId417" Type="http://schemas.openxmlformats.org/officeDocument/2006/relationships/customXml" Target="../ink/ink227.xml"/><Relationship Id="rId459" Type="http://schemas.openxmlformats.org/officeDocument/2006/relationships/image" Target="../media/image250.png"/><Relationship Id="rId16" Type="http://schemas.openxmlformats.org/officeDocument/2006/relationships/customXml" Target="../ink/ink25.xml"/><Relationship Id="rId221" Type="http://schemas.openxmlformats.org/officeDocument/2006/relationships/image" Target="../media/image132.png"/><Relationship Id="rId263" Type="http://schemas.openxmlformats.org/officeDocument/2006/relationships/image" Target="../media/image153.png"/><Relationship Id="rId319" Type="http://schemas.openxmlformats.org/officeDocument/2006/relationships/image" Target="../media/image181.png"/><Relationship Id="rId470" Type="http://schemas.openxmlformats.org/officeDocument/2006/relationships/customXml" Target="../ink/ink254.xml"/><Relationship Id="rId526" Type="http://schemas.openxmlformats.org/officeDocument/2006/relationships/image" Target="../media/image283.png"/><Relationship Id="rId58" Type="http://schemas.openxmlformats.org/officeDocument/2006/relationships/customXml" Target="../ink/ink46.xml"/><Relationship Id="rId123" Type="http://schemas.openxmlformats.org/officeDocument/2006/relationships/customXml" Target="../ink/ink79.xml"/><Relationship Id="rId330" Type="http://schemas.openxmlformats.org/officeDocument/2006/relationships/customXml" Target="../ink/ink183.xml"/><Relationship Id="rId568" Type="http://schemas.openxmlformats.org/officeDocument/2006/relationships/image" Target="../media/image304.png"/><Relationship Id="rId165" Type="http://schemas.openxmlformats.org/officeDocument/2006/relationships/image" Target="../media/image104.png"/><Relationship Id="rId372" Type="http://schemas.openxmlformats.org/officeDocument/2006/relationships/image" Target="../media/image207.png"/><Relationship Id="rId428" Type="http://schemas.openxmlformats.org/officeDocument/2006/relationships/image" Target="../media/image235.png"/><Relationship Id="rId232" Type="http://schemas.openxmlformats.org/officeDocument/2006/relationships/customXml" Target="../ink/ink134.xml"/><Relationship Id="rId274" Type="http://schemas.openxmlformats.org/officeDocument/2006/relationships/customXml" Target="../ink/ink155.xml"/><Relationship Id="rId481" Type="http://schemas.openxmlformats.org/officeDocument/2006/relationships/image" Target="../media/image261.png"/><Relationship Id="rId27" Type="http://schemas.openxmlformats.org/officeDocument/2006/relationships/image" Target="../media/image36.png"/><Relationship Id="rId69" Type="http://schemas.openxmlformats.org/officeDocument/2006/relationships/image" Target="../media/image57.png"/><Relationship Id="rId134" Type="http://schemas.openxmlformats.org/officeDocument/2006/relationships/image" Target="../media/image89.png"/><Relationship Id="rId537" Type="http://schemas.openxmlformats.org/officeDocument/2006/relationships/customXml" Target="../ink/ink288.xml"/><Relationship Id="rId579" Type="http://schemas.openxmlformats.org/officeDocument/2006/relationships/customXml" Target="../ink/ink309.xml"/><Relationship Id="rId80" Type="http://schemas.openxmlformats.org/officeDocument/2006/relationships/customXml" Target="../ink/ink57.xml"/><Relationship Id="rId176" Type="http://schemas.openxmlformats.org/officeDocument/2006/relationships/customXml" Target="../ink/ink106.xml"/><Relationship Id="rId341" Type="http://schemas.openxmlformats.org/officeDocument/2006/relationships/customXml" Target="../ink/ink189.xml"/><Relationship Id="rId383" Type="http://schemas.openxmlformats.org/officeDocument/2006/relationships/customXml" Target="../ink/ink210.xml"/><Relationship Id="rId439" Type="http://schemas.openxmlformats.org/officeDocument/2006/relationships/customXml" Target="../ink/ink238.xml"/><Relationship Id="rId590" Type="http://schemas.openxmlformats.org/officeDocument/2006/relationships/image" Target="../media/image315.png"/><Relationship Id="rId604" Type="http://schemas.openxmlformats.org/officeDocument/2006/relationships/image" Target="../media/image322.png"/><Relationship Id="rId201" Type="http://schemas.openxmlformats.org/officeDocument/2006/relationships/image" Target="../media/image122.png"/><Relationship Id="rId243" Type="http://schemas.openxmlformats.org/officeDocument/2006/relationships/image" Target="../media/image143.png"/><Relationship Id="rId285" Type="http://schemas.openxmlformats.org/officeDocument/2006/relationships/image" Target="../media/image164.png"/><Relationship Id="rId450" Type="http://schemas.openxmlformats.org/officeDocument/2006/relationships/image" Target="../media/image246.png"/><Relationship Id="rId506" Type="http://schemas.openxmlformats.org/officeDocument/2006/relationships/customXml" Target="../ink/ink272.xml"/><Relationship Id="rId38" Type="http://schemas.openxmlformats.org/officeDocument/2006/relationships/customXml" Target="../ink/ink36.xml"/><Relationship Id="rId103" Type="http://schemas.openxmlformats.org/officeDocument/2006/relationships/customXml" Target="../ink/ink69.xml"/><Relationship Id="rId310" Type="http://schemas.openxmlformats.org/officeDocument/2006/relationships/customXml" Target="../ink/ink173.xml"/><Relationship Id="rId492" Type="http://schemas.openxmlformats.org/officeDocument/2006/relationships/customXml" Target="../ink/ink265.xml"/><Relationship Id="rId548" Type="http://schemas.openxmlformats.org/officeDocument/2006/relationships/image" Target="../media/image294.png"/><Relationship Id="rId91" Type="http://schemas.openxmlformats.org/officeDocument/2006/relationships/image" Target="../media/image68.png"/><Relationship Id="rId145" Type="http://schemas.openxmlformats.org/officeDocument/2006/relationships/customXml" Target="../ink/ink90.xml"/><Relationship Id="rId187" Type="http://schemas.openxmlformats.org/officeDocument/2006/relationships/image" Target="../media/image115.png"/><Relationship Id="rId352" Type="http://schemas.openxmlformats.org/officeDocument/2006/relationships/image" Target="../media/image197.png"/><Relationship Id="rId394" Type="http://schemas.openxmlformats.org/officeDocument/2006/relationships/image" Target="../media/image218.png"/><Relationship Id="rId408" Type="http://schemas.openxmlformats.org/officeDocument/2006/relationships/image" Target="../media/image225.png"/><Relationship Id="rId212" Type="http://schemas.openxmlformats.org/officeDocument/2006/relationships/customXml" Target="../ink/ink124.xml"/><Relationship Id="rId254" Type="http://schemas.openxmlformats.org/officeDocument/2006/relationships/customXml" Target="../ink/ink145.xml"/><Relationship Id="rId49" Type="http://schemas.openxmlformats.org/officeDocument/2006/relationships/image" Target="../media/image47.png"/><Relationship Id="rId114" Type="http://schemas.openxmlformats.org/officeDocument/2006/relationships/image" Target="../media/image79.png"/><Relationship Id="rId296" Type="http://schemas.openxmlformats.org/officeDocument/2006/relationships/customXml" Target="../ink/ink166.xml"/><Relationship Id="rId461" Type="http://schemas.openxmlformats.org/officeDocument/2006/relationships/image" Target="../media/image251.png"/><Relationship Id="rId517" Type="http://schemas.openxmlformats.org/officeDocument/2006/relationships/customXml" Target="../ink/ink278.xml"/><Relationship Id="rId559" Type="http://schemas.openxmlformats.org/officeDocument/2006/relationships/customXml" Target="../ink/ink299.xml"/><Relationship Id="rId60" Type="http://schemas.openxmlformats.org/officeDocument/2006/relationships/customXml" Target="../ink/ink47.xml"/><Relationship Id="rId156" Type="http://schemas.openxmlformats.org/officeDocument/2006/relationships/customXml" Target="../ink/ink96.xml"/><Relationship Id="rId198" Type="http://schemas.openxmlformats.org/officeDocument/2006/relationships/customXml" Target="../ink/ink117.xml"/><Relationship Id="rId321" Type="http://schemas.openxmlformats.org/officeDocument/2006/relationships/image" Target="../media/image182.png"/><Relationship Id="rId363" Type="http://schemas.openxmlformats.org/officeDocument/2006/relationships/customXml" Target="../ink/ink200.xml"/><Relationship Id="rId419" Type="http://schemas.openxmlformats.org/officeDocument/2006/relationships/customXml" Target="../ink/ink228.xml"/><Relationship Id="rId570" Type="http://schemas.openxmlformats.org/officeDocument/2006/relationships/image" Target="../media/image305.png"/><Relationship Id="rId223" Type="http://schemas.openxmlformats.org/officeDocument/2006/relationships/image" Target="../media/image133.png"/><Relationship Id="rId430" Type="http://schemas.openxmlformats.org/officeDocument/2006/relationships/image" Target="../media/image236.png"/><Relationship Id="rId18" Type="http://schemas.openxmlformats.org/officeDocument/2006/relationships/customXml" Target="../ink/ink26.xml"/><Relationship Id="rId265" Type="http://schemas.openxmlformats.org/officeDocument/2006/relationships/image" Target="../media/image154.png"/><Relationship Id="rId472" Type="http://schemas.openxmlformats.org/officeDocument/2006/relationships/customXml" Target="../ink/ink255.xml"/><Relationship Id="rId528" Type="http://schemas.openxmlformats.org/officeDocument/2006/relationships/image" Target="../media/image284.png"/><Relationship Id="rId125" Type="http://schemas.openxmlformats.org/officeDocument/2006/relationships/customXml" Target="../ink/ink80.xml"/><Relationship Id="rId167" Type="http://schemas.openxmlformats.org/officeDocument/2006/relationships/image" Target="../media/image105.png"/><Relationship Id="rId332" Type="http://schemas.openxmlformats.org/officeDocument/2006/relationships/customXml" Target="../ink/ink184.xml"/><Relationship Id="rId374" Type="http://schemas.openxmlformats.org/officeDocument/2006/relationships/image" Target="../media/image208.png"/><Relationship Id="rId581" Type="http://schemas.openxmlformats.org/officeDocument/2006/relationships/customXml" Target="../ink/ink310.xml"/><Relationship Id="rId71" Type="http://schemas.openxmlformats.org/officeDocument/2006/relationships/image" Target="../media/image58.png"/><Relationship Id="rId234" Type="http://schemas.openxmlformats.org/officeDocument/2006/relationships/customXml" Target="../ink/ink135.xml"/><Relationship Id="rId2" Type="http://schemas.openxmlformats.org/officeDocument/2006/relationships/customXml" Target="../ink/ink18.xml"/><Relationship Id="rId29" Type="http://schemas.openxmlformats.org/officeDocument/2006/relationships/image" Target="../media/image37.png"/><Relationship Id="rId276" Type="http://schemas.openxmlformats.org/officeDocument/2006/relationships/customXml" Target="../ink/ink156.xml"/><Relationship Id="rId441" Type="http://schemas.openxmlformats.org/officeDocument/2006/relationships/customXml" Target="../ink/ink239.xml"/><Relationship Id="rId483" Type="http://schemas.openxmlformats.org/officeDocument/2006/relationships/image" Target="../media/image262.png"/><Relationship Id="rId539" Type="http://schemas.openxmlformats.org/officeDocument/2006/relationships/customXml" Target="../ink/ink289.xml"/><Relationship Id="rId40" Type="http://schemas.openxmlformats.org/officeDocument/2006/relationships/customXml" Target="../ink/ink37.xml"/><Relationship Id="rId136" Type="http://schemas.openxmlformats.org/officeDocument/2006/relationships/image" Target="../media/image90.png"/><Relationship Id="rId178" Type="http://schemas.openxmlformats.org/officeDocument/2006/relationships/customXml" Target="../ink/ink107.xml"/><Relationship Id="rId301" Type="http://schemas.openxmlformats.org/officeDocument/2006/relationships/image" Target="../media/image172.png"/><Relationship Id="rId343" Type="http://schemas.openxmlformats.org/officeDocument/2006/relationships/customXml" Target="../ink/ink190.xml"/><Relationship Id="rId550" Type="http://schemas.openxmlformats.org/officeDocument/2006/relationships/image" Target="../media/image295.png"/><Relationship Id="rId82" Type="http://schemas.openxmlformats.org/officeDocument/2006/relationships/customXml" Target="../ink/ink58.xml"/><Relationship Id="rId203" Type="http://schemas.openxmlformats.org/officeDocument/2006/relationships/image" Target="../media/image123.png"/><Relationship Id="rId385" Type="http://schemas.openxmlformats.org/officeDocument/2006/relationships/customXml" Target="../ink/ink211.xml"/><Relationship Id="rId592" Type="http://schemas.openxmlformats.org/officeDocument/2006/relationships/image" Target="../media/image316.png"/><Relationship Id="rId606" Type="http://schemas.openxmlformats.org/officeDocument/2006/relationships/image" Target="../media/image323.png"/><Relationship Id="rId245" Type="http://schemas.openxmlformats.org/officeDocument/2006/relationships/image" Target="../media/image144.png"/><Relationship Id="rId287" Type="http://schemas.openxmlformats.org/officeDocument/2006/relationships/image" Target="../media/image165.png"/><Relationship Id="rId410" Type="http://schemas.openxmlformats.org/officeDocument/2006/relationships/image" Target="../media/image226.png"/><Relationship Id="rId452" Type="http://schemas.openxmlformats.org/officeDocument/2006/relationships/image" Target="../media/image247.png"/><Relationship Id="rId494" Type="http://schemas.openxmlformats.org/officeDocument/2006/relationships/customXml" Target="../ink/ink266.xml"/><Relationship Id="rId508" Type="http://schemas.openxmlformats.org/officeDocument/2006/relationships/customXml" Target="../ink/ink273.xml"/><Relationship Id="rId105" Type="http://schemas.openxmlformats.org/officeDocument/2006/relationships/customXml" Target="../ink/ink70.xml"/><Relationship Id="rId147" Type="http://schemas.openxmlformats.org/officeDocument/2006/relationships/customXml" Target="../ink/ink91.xml"/><Relationship Id="rId312" Type="http://schemas.openxmlformats.org/officeDocument/2006/relationships/customXml" Target="../ink/ink174.xml"/><Relationship Id="rId354" Type="http://schemas.openxmlformats.org/officeDocument/2006/relationships/image" Target="../media/image198.png"/><Relationship Id="rId51" Type="http://schemas.openxmlformats.org/officeDocument/2006/relationships/image" Target="../media/image48.png"/><Relationship Id="rId93" Type="http://schemas.openxmlformats.org/officeDocument/2006/relationships/image" Target="../media/image69.png"/><Relationship Id="rId189" Type="http://schemas.openxmlformats.org/officeDocument/2006/relationships/image" Target="../media/image116.png"/><Relationship Id="rId396" Type="http://schemas.openxmlformats.org/officeDocument/2006/relationships/image" Target="../media/image219.png"/><Relationship Id="rId561" Type="http://schemas.openxmlformats.org/officeDocument/2006/relationships/customXml" Target="../ink/ink300.xml"/><Relationship Id="rId214" Type="http://schemas.openxmlformats.org/officeDocument/2006/relationships/customXml" Target="../ink/ink125.xml"/><Relationship Id="rId256" Type="http://schemas.openxmlformats.org/officeDocument/2006/relationships/customXml" Target="../ink/ink146.xml"/><Relationship Id="rId298" Type="http://schemas.openxmlformats.org/officeDocument/2006/relationships/customXml" Target="../ink/ink167.xml"/><Relationship Id="rId421" Type="http://schemas.openxmlformats.org/officeDocument/2006/relationships/customXml" Target="../ink/ink229.xml"/><Relationship Id="rId463" Type="http://schemas.openxmlformats.org/officeDocument/2006/relationships/image" Target="../media/image252.png"/><Relationship Id="rId519" Type="http://schemas.openxmlformats.org/officeDocument/2006/relationships/customXml" Target="../ink/ink279.xml"/><Relationship Id="rId116" Type="http://schemas.openxmlformats.org/officeDocument/2006/relationships/image" Target="../media/image80.png"/><Relationship Id="rId158" Type="http://schemas.openxmlformats.org/officeDocument/2006/relationships/customXml" Target="../ink/ink97.xml"/><Relationship Id="rId323" Type="http://schemas.openxmlformats.org/officeDocument/2006/relationships/image" Target="../media/image183.png"/><Relationship Id="rId530" Type="http://schemas.openxmlformats.org/officeDocument/2006/relationships/image" Target="../media/image285.png"/><Relationship Id="rId20" Type="http://schemas.openxmlformats.org/officeDocument/2006/relationships/customXml" Target="../ink/ink27.xml"/><Relationship Id="rId62" Type="http://schemas.openxmlformats.org/officeDocument/2006/relationships/customXml" Target="../ink/ink48.xml"/><Relationship Id="rId365" Type="http://schemas.openxmlformats.org/officeDocument/2006/relationships/customXml" Target="../ink/ink201.xml"/><Relationship Id="rId572" Type="http://schemas.openxmlformats.org/officeDocument/2006/relationships/image" Target="../media/image306.png"/><Relationship Id="rId225" Type="http://schemas.openxmlformats.org/officeDocument/2006/relationships/image" Target="../media/image134.png"/><Relationship Id="rId267" Type="http://schemas.openxmlformats.org/officeDocument/2006/relationships/image" Target="../media/image155.png"/><Relationship Id="rId432" Type="http://schemas.openxmlformats.org/officeDocument/2006/relationships/image" Target="../media/image237.png"/><Relationship Id="rId474" Type="http://schemas.openxmlformats.org/officeDocument/2006/relationships/customXml" Target="../ink/ink256.xml"/><Relationship Id="rId127" Type="http://schemas.openxmlformats.org/officeDocument/2006/relationships/customXml" Target="../ink/ink81.xml"/><Relationship Id="rId31" Type="http://schemas.openxmlformats.org/officeDocument/2006/relationships/image" Target="../media/image38.png"/><Relationship Id="rId73" Type="http://schemas.openxmlformats.org/officeDocument/2006/relationships/image" Target="../media/image59.png"/><Relationship Id="rId169" Type="http://schemas.openxmlformats.org/officeDocument/2006/relationships/image" Target="../media/image106.png"/><Relationship Id="rId334" Type="http://schemas.openxmlformats.org/officeDocument/2006/relationships/customXml" Target="../ink/ink185.xml"/><Relationship Id="rId376" Type="http://schemas.openxmlformats.org/officeDocument/2006/relationships/image" Target="../media/image209.png"/><Relationship Id="rId541" Type="http://schemas.openxmlformats.org/officeDocument/2006/relationships/customXml" Target="../ink/ink290.xml"/><Relationship Id="rId583" Type="http://schemas.openxmlformats.org/officeDocument/2006/relationships/customXml" Target="../ink/ink311.xml"/><Relationship Id="rId4" Type="http://schemas.openxmlformats.org/officeDocument/2006/relationships/customXml" Target="../ink/ink19.xml"/><Relationship Id="rId180" Type="http://schemas.openxmlformats.org/officeDocument/2006/relationships/customXml" Target="../ink/ink108.xml"/><Relationship Id="rId236" Type="http://schemas.openxmlformats.org/officeDocument/2006/relationships/customXml" Target="../ink/ink136.xml"/><Relationship Id="rId278" Type="http://schemas.openxmlformats.org/officeDocument/2006/relationships/customXml" Target="../ink/ink157.xml"/><Relationship Id="rId401" Type="http://schemas.openxmlformats.org/officeDocument/2006/relationships/customXml" Target="../ink/ink219.xml"/><Relationship Id="rId443" Type="http://schemas.openxmlformats.org/officeDocument/2006/relationships/customXml" Target="../ink/ink240.xml"/><Relationship Id="rId303" Type="http://schemas.openxmlformats.org/officeDocument/2006/relationships/image" Target="../media/image173.png"/><Relationship Id="rId485" Type="http://schemas.openxmlformats.org/officeDocument/2006/relationships/image" Target="../media/image263.png"/><Relationship Id="rId42" Type="http://schemas.openxmlformats.org/officeDocument/2006/relationships/customXml" Target="../ink/ink38.xml"/><Relationship Id="rId84" Type="http://schemas.openxmlformats.org/officeDocument/2006/relationships/customXml" Target="../ink/ink59.xml"/><Relationship Id="rId138" Type="http://schemas.openxmlformats.org/officeDocument/2006/relationships/image" Target="../media/image91.png"/><Relationship Id="rId345" Type="http://schemas.openxmlformats.org/officeDocument/2006/relationships/customXml" Target="../ink/ink191.xml"/><Relationship Id="rId387" Type="http://schemas.openxmlformats.org/officeDocument/2006/relationships/customXml" Target="../ink/ink212.xml"/><Relationship Id="rId510" Type="http://schemas.openxmlformats.org/officeDocument/2006/relationships/customXml" Target="../ink/ink274.xml"/><Relationship Id="rId552" Type="http://schemas.openxmlformats.org/officeDocument/2006/relationships/image" Target="../media/image296.png"/><Relationship Id="rId594" Type="http://schemas.openxmlformats.org/officeDocument/2006/relationships/image" Target="../media/image317.png"/><Relationship Id="rId608" Type="http://schemas.openxmlformats.org/officeDocument/2006/relationships/image" Target="../media/image324.png"/><Relationship Id="rId191" Type="http://schemas.openxmlformats.org/officeDocument/2006/relationships/image" Target="../media/image117.png"/><Relationship Id="rId205" Type="http://schemas.openxmlformats.org/officeDocument/2006/relationships/image" Target="../media/image124.png"/><Relationship Id="rId247" Type="http://schemas.openxmlformats.org/officeDocument/2006/relationships/image" Target="../media/image145.png"/><Relationship Id="rId412" Type="http://schemas.openxmlformats.org/officeDocument/2006/relationships/image" Target="../media/image227.png"/><Relationship Id="rId107" Type="http://schemas.openxmlformats.org/officeDocument/2006/relationships/customXml" Target="../ink/ink71.xml"/><Relationship Id="rId289" Type="http://schemas.openxmlformats.org/officeDocument/2006/relationships/image" Target="../media/image166.png"/><Relationship Id="rId454" Type="http://schemas.openxmlformats.org/officeDocument/2006/relationships/image" Target="../media/image248.png"/><Relationship Id="rId496" Type="http://schemas.openxmlformats.org/officeDocument/2006/relationships/customXml" Target="../ink/ink267.xml"/><Relationship Id="rId11" Type="http://schemas.openxmlformats.org/officeDocument/2006/relationships/image" Target="../media/image28.png"/><Relationship Id="rId53" Type="http://schemas.openxmlformats.org/officeDocument/2006/relationships/image" Target="../media/image49.png"/><Relationship Id="rId149" Type="http://schemas.openxmlformats.org/officeDocument/2006/relationships/customXml" Target="../ink/ink92.xml"/><Relationship Id="rId314" Type="http://schemas.openxmlformats.org/officeDocument/2006/relationships/customXml" Target="../ink/ink175.xml"/><Relationship Id="rId356" Type="http://schemas.openxmlformats.org/officeDocument/2006/relationships/image" Target="../media/image199.png"/><Relationship Id="rId398" Type="http://schemas.openxmlformats.org/officeDocument/2006/relationships/image" Target="../media/image220.png"/><Relationship Id="rId521" Type="http://schemas.openxmlformats.org/officeDocument/2006/relationships/customXml" Target="../ink/ink280.xml"/><Relationship Id="rId563" Type="http://schemas.openxmlformats.org/officeDocument/2006/relationships/customXml" Target="../ink/ink301.xml"/><Relationship Id="rId95" Type="http://schemas.openxmlformats.org/officeDocument/2006/relationships/image" Target="../media/image70.png"/><Relationship Id="rId160" Type="http://schemas.openxmlformats.org/officeDocument/2006/relationships/customXml" Target="../ink/ink98.xml"/><Relationship Id="rId216" Type="http://schemas.openxmlformats.org/officeDocument/2006/relationships/customXml" Target="../ink/ink126.xml"/><Relationship Id="rId423" Type="http://schemas.openxmlformats.org/officeDocument/2006/relationships/customXml" Target="../ink/ink230.xml"/><Relationship Id="rId258" Type="http://schemas.openxmlformats.org/officeDocument/2006/relationships/customXml" Target="../ink/ink147.xml"/><Relationship Id="rId465" Type="http://schemas.openxmlformats.org/officeDocument/2006/relationships/image" Target="../media/image253.png"/><Relationship Id="rId22" Type="http://schemas.openxmlformats.org/officeDocument/2006/relationships/customXml" Target="../ink/ink28.xml"/><Relationship Id="rId64" Type="http://schemas.openxmlformats.org/officeDocument/2006/relationships/customXml" Target="../ink/ink49.xml"/><Relationship Id="rId118" Type="http://schemas.openxmlformats.org/officeDocument/2006/relationships/image" Target="../media/image81.png"/><Relationship Id="rId325" Type="http://schemas.openxmlformats.org/officeDocument/2006/relationships/image" Target="../media/image184.png"/><Relationship Id="rId367" Type="http://schemas.openxmlformats.org/officeDocument/2006/relationships/customXml" Target="../ink/ink202.xml"/><Relationship Id="rId532" Type="http://schemas.openxmlformats.org/officeDocument/2006/relationships/image" Target="../media/image286.png"/><Relationship Id="rId574" Type="http://schemas.openxmlformats.org/officeDocument/2006/relationships/image" Target="../media/image307.png"/><Relationship Id="rId171" Type="http://schemas.openxmlformats.org/officeDocument/2006/relationships/image" Target="../media/image107.png"/><Relationship Id="rId227" Type="http://schemas.openxmlformats.org/officeDocument/2006/relationships/image" Target="../media/image135.png"/><Relationship Id="rId269" Type="http://schemas.openxmlformats.org/officeDocument/2006/relationships/image" Target="../media/image156.png"/><Relationship Id="rId434" Type="http://schemas.openxmlformats.org/officeDocument/2006/relationships/image" Target="../media/image238.png"/><Relationship Id="rId476" Type="http://schemas.openxmlformats.org/officeDocument/2006/relationships/customXml" Target="../ink/ink257.xml"/><Relationship Id="rId33" Type="http://schemas.openxmlformats.org/officeDocument/2006/relationships/image" Target="../media/image39.png"/><Relationship Id="rId129" Type="http://schemas.openxmlformats.org/officeDocument/2006/relationships/customXml" Target="../ink/ink82.xml"/><Relationship Id="rId280" Type="http://schemas.openxmlformats.org/officeDocument/2006/relationships/customXml" Target="../ink/ink158.xml"/><Relationship Id="rId336" Type="http://schemas.openxmlformats.org/officeDocument/2006/relationships/image" Target="../media/image189.png"/><Relationship Id="rId501" Type="http://schemas.openxmlformats.org/officeDocument/2006/relationships/image" Target="../media/image271.png"/><Relationship Id="rId543" Type="http://schemas.openxmlformats.org/officeDocument/2006/relationships/customXml" Target="../ink/ink291.xml"/><Relationship Id="rId75" Type="http://schemas.openxmlformats.org/officeDocument/2006/relationships/image" Target="../media/image60.png"/><Relationship Id="rId140" Type="http://schemas.openxmlformats.org/officeDocument/2006/relationships/image" Target="../media/image92.png"/><Relationship Id="rId182" Type="http://schemas.openxmlformats.org/officeDocument/2006/relationships/customXml" Target="../ink/ink109.xml"/><Relationship Id="rId378" Type="http://schemas.openxmlformats.org/officeDocument/2006/relationships/image" Target="../media/image210.png"/><Relationship Id="rId403" Type="http://schemas.openxmlformats.org/officeDocument/2006/relationships/customXml" Target="../ink/ink220.xml"/><Relationship Id="rId585" Type="http://schemas.openxmlformats.org/officeDocument/2006/relationships/customXml" Target="../ink/ink312.xml"/><Relationship Id="rId6" Type="http://schemas.openxmlformats.org/officeDocument/2006/relationships/customXml" Target="../ink/ink20.xml"/><Relationship Id="rId238" Type="http://schemas.openxmlformats.org/officeDocument/2006/relationships/customXml" Target="../ink/ink137.xml"/><Relationship Id="rId445" Type="http://schemas.openxmlformats.org/officeDocument/2006/relationships/customXml" Target="../ink/ink241.xml"/><Relationship Id="rId487" Type="http://schemas.openxmlformats.org/officeDocument/2006/relationships/image" Target="../media/image264.png"/><Relationship Id="rId610" Type="http://schemas.openxmlformats.org/officeDocument/2006/relationships/image" Target="../media/image325.png"/><Relationship Id="rId291" Type="http://schemas.openxmlformats.org/officeDocument/2006/relationships/image" Target="../media/image167.png"/><Relationship Id="rId305" Type="http://schemas.openxmlformats.org/officeDocument/2006/relationships/image" Target="../media/image174.png"/><Relationship Id="rId347" Type="http://schemas.openxmlformats.org/officeDocument/2006/relationships/customXml" Target="../ink/ink192.xml"/><Relationship Id="rId512" Type="http://schemas.openxmlformats.org/officeDocument/2006/relationships/image" Target="../media/image276.png"/><Relationship Id="rId44" Type="http://schemas.openxmlformats.org/officeDocument/2006/relationships/customXml" Target="../ink/ink39.xml"/><Relationship Id="rId86" Type="http://schemas.openxmlformats.org/officeDocument/2006/relationships/customXml" Target="../ink/ink60.xml"/><Relationship Id="rId151" Type="http://schemas.openxmlformats.org/officeDocument/2006/relationships/image" Target="../media/image97.png"/><Relationship Id="rId389" Type="http://schemas.openxmlformats.org/officeDocument/2006/relationships/customXml" Target="../ink/ink213.xml"/><Relationship Id="rId554" Type="http://schemas.openxmlformats.org/officeDocument/2006/relationships/image" Target="../media/image297.png"/><Relationship Id="rId596" Type="http://schemas.openxmlformats.org/officeDocument/2006/relationships/image" Target="../media/image318.png"/><Relationship Id="rId193" Type="http://schemas.openxmlformats.org/officeDocument/2006/relationships/image" Target="../media/image118.png"/><Relationship Id="rId207" Type="http://schemas.openxmlformats.org/officeDocument/2006/relationships/image" Target="../media/image125.png"/><Relationship Id="rId249" Type="http://schemas.openxmlformats.org/officeDocument/2006/relationships/image" Target="../media/image146.png"/><Relationship Id="rId414" Type="http://schemas.openxmlformats.org/officeDocument/2006/relationships/image" Target="../media/image228.png"/><Relationship Id="rId456" Type="http://schemas.openxmlformats.org/officeDocument/2006/relationships/customXml" Target="../ink/ink247.xml"/><Relationship Id="rId498" Type="http://schemas.openxmlformats.org/officeDocument/2006/relationships/customXml" Target="../ink/ink268.xml"/><Relationship Id="rId13" Type="http://schemas.openxmlformats.org/officeDocument/2006/relationships/image" Target="../media/image29.png"/><Relationship Id="rId109" Type="http://schemas.openxmlformats.org/officeDocument/2006/relationships/customXml" Target="../ink/ink72.xml"/><Relationship Id="rId260" Type="http://schemas.openxmlformats.org/officeDocument/2006/relationships/customXml" Target="../ink/ink148.xml"/><Relationship Id="rId316" Type="http://schemas.openxmlformats.org/officeDocument/2006/relationships/customXml" Target="../ink/ink176.xml"/><Relationship Id="rId523" Type="http://schemas.openxmlformats.org/officeDocument/2006/relationships/customXml" Target="../ink/ink281.xml"/><Relationship Id="rId55" Type="http://schemas.openxmlformats.org/officeDocument/2006/relationships/image" Target="../media/image50.png"/><Relationship Id="rId97" Type="http://schemas.openxmlformats.org/officeDocument/2006/relationships/customXml" Target="../ink/ink66.xml"/><Relationship Id="rId120" Type="http://schemas.openxmlformats.org/officeDocument/2006/relationships/image" Target="../media/image82.png"/><Relationship Id="rId358" Type="http://schemas.openxmlformats.org/officeDocument/2006/relationships/image" Target="../media/image200.png"/><Relationship Id="rId565" Type="http://schemas.openxmlformats.org/officeDocument/2006/relationships/customXml" Target="../ink/ink302.xml"/><Relationship Id="rId162" Type="http://schemas.openxmlformats.org/officeDocument/2006/relationships/customXml" Target="../ink/ink99.xml"/><Relationship Id="rId218" Type="http://schemas.openxmlformats.org/officeDocument/2006/relationships/customXml" Target="../ink/ink127.xml"/><Relationship Id="rId425" Type="http://schemas.openxmlformats.org/officeDocument/2006/relationships/customXml" Target="../ink/ink231.xml"/><Relationship Id="rId467" Type="http://schemas.openxmlformats.org/officeDocument/2006/relationships/image" Target="../media/image254.png"/><Relationship Id="rId271" Type="http://schemas.openxmlformats.org/officeDocument/2006/relationships/image" Target="../media/image157.png"/><Relationship Id="rId24" Type="http://schemas.openxmlformats.org/officeDocument/2006/relationships/customXml" Target="../ink/ink29.xml"/><Relationship Id="rId66" Type="http://schemas.openxmlformats.org/officeDocument/2006/relationships/customXml" Target="../ink/ink50.xml"/><Relationship Id="rId131" Type="http://schemas.openxmlformats.org/officeDocument/2006/relationships/customXml" Target="../ink/ink83.xml"/><Relationship Id="rId327" Type="http://schemas.openxmlformats.org/officeDocument/2006/relationships/image" Target="../media/image185.png"/><Relationship Id="rId369" Type="http://schemas.openxmlformats.org/officeDocument/2006/relationships/customXml" Target="../ink/ink203.xml"/><Relationship Id="rId534" Type="http://schemas.openxmlformats.org/officeDocument/2006/relationships/image" Target="../media/image287.png"/><Relationship Id="rId576" Type="http://schemas.openxmlformats.org/officeDocument/2006/relationships/image" Target="../media/image308.png"/><Relationship Id="rId173" Type="http://schemas.openxmlformats.org/officeDocument/2006/relationships/image" Target="../media/image108.png"/><Relationship Id="rId229" Type="http://schemas.openxmlformats.org/officeDocument/2006/relationships/image" Target="../media/image136.png"/><Relationship Id="rId380" Type="http://schemas.openxmlformats.org/officeDocument/2006/relationships/image" Target="../media/image211.png"/><Relationship Id="rId436" Type="http://schemas.openxmlformats.org/officeDocument/2006/relationships/image" Target="../media/image239.png"/><Relationship Id="rId601" Type="http://schemas.openxmlformats.org/officeDocument/2006/relationships/customXml" Target="../ink/ink320.xml"/><Relationship Id="rId240" Type="http://schemas.openxmlformats.org/officeDocument/2006/relationships/customXml" Target="../ink/ink138.xml"/><Relationship Id="rId478" Type="http://schemas.openxmlformats.org/officeDocument/2006/relationships/customXml" Target="../ink/ink258.xml"/><Relationship Id="rId35" Type="http://schemas.openxmlformats.org/officeDocument/2006/relationships/image" Target="../media/image40.png"/><Relationship Id="rId77" Type="http://schemas.openxmlformats.org/officeDocument/2006/relationships/image" Target="../media/image61.png"/><Relationship Id="rId100" Type="http://schemas.openxmlformats.org/officeDocument/2006/relationships/image" Target="../media/image72.png"/><Relationship Id="rId282" Type="http://schemas.openxmlformats.org/officeDocument/2006/relationships/customXml" Target="../ink/ink159.xml"/><Relationship Id="rId338" Type="http://schemas.openxmlformats.org/officeDocument/2006/relationships/image" Target="../media/image190.png"/><Relationship Id="rId503" Type="http://schemas.openxmlformats.org/officeDocument/2006/relationships/image" Target="../media/image272.png"/><Relationship Id="rId545" Type="http://schemas.openxmlformats.org/officeDocument/2006/relationships/customXml" Target="../ink/ink292.xml"/><Relationship Id="rId587" Type="http://schemas.openxmlformats.org/officeDocument/2006/relationships/customXml" Target="../ink/ink313.xml"/><Relationship Id="rId8" Type="http://schemas.openxmlformats.org/officeDocument/2006/relationships/customXml" Target="../ink/ink21.xml"/><Relationship Id="rId142" Type="http://schemas.openxmlformats.org/officeDocument/2006/relationships/image" Target="../media/image93.png"/><Relationship Id="rId184" Type="http://schemas.openxmlformats.org/officeDocument/2006/relationships/customXml" Target="../ink/ink110.xml"/><Relationship Id="rId391" Type="http://schemas.openxmlformats.org/officeDocument/2006/relationships/customXml" Target="../ink/ink214.xml"/><Relationship Id="rId405" Type="http://schemas.openxmlformats.org/officeDocument/2006/relationships/customXml" Target="../ink/ink221.xml"/><Relationship Id="rId447" Type="http://schemas.openxmlformats.org/officeDocument/2006/relationships/customXml" Target="../ink/ink242.xml"/><Relationship Id="rId612" Type="http://schemas.openxmlformats.org/officeDocument/2006/relationships/image" Target="../media/image326.png"/><Relationship Id="rId251" Type="http://schemas.openxmlformats.org/officeDocument/2006/relationships/image" Target="../media/image147.png"/><Relationship Id="rId489" Type="http://schemas.openxmlformats.org/officeDocument/2006/relationships/image" Target="../media/image265.png"/><Relationship Id="rId46" Type="http://schemas.openxmlformats.org/officeDocument/2006/relationships/customXml" Target="../ink/ink40.xml"/><Relationship Id="rId293" Type="http://schemas.openxmlformats.org/officeDocument/2006/relationships/image" Target="../media/image168.png"/><Relationship Id="rId307" Type="http://schemas.openxmlformats.org/officeDocument/2006/relationships/image" Target="../media/image175.png"/><Relationship Id="rId349" Type="http://schemas.openxmlformats.org/officeDocument/2006/relationships/customXml" Target="../ink/ink193.xml"/><Relationship Id="rId514" Type="http://schemas.openxmlformats.org/officeDocument/2006/relationships/image" Target="../media/image277.png"/><Relationship Id="rId556" Type="http://schemas.openxmlformats.org/officeDocument/2006/relationships/image" Target="../media/image298.png"/><Relationship Id="rId88" Type="http://schemas.openxmlformats.org/officeDocument/2006/relationships/customXml" Target="../ink/ink61.xml"/><Relationship Id="rId111" Type="http://schemas.openxmlformats.org/officeDocument/2006/relationships/customXml" Target="../ink/ink73.xml"/><Relationship Id="rId153" Type="http://schemas.openxmlformats.org/officeDocument/2006/relationships/image" Target="../media/image98.png"/><Relationship Id="rId195" Type="http://schemas.openxmlformats.org/officeDocument/2006/relationships/image" Target="../media/image119.png"/><Relationship Id="rId209" Type="http://schemas.openxmlformats.org/officeDocument/2006/relationships/image" Target="../media/image126.png"/><Relationship Id="rId360" Type="http://schemas.openxmlformats.org/officeDocument/2006/relationships/image" Target="../media/image201.png"/><Relationship Id="rId416" Type="http://schemas.openxmlformats.org/officeDocument/2006/relationships/image" Target="../media/image229.png"/><Relationship Id="rId598" Type="http://schemas.openxmlformats.org/officeDocument/2006/relationships/image" Target="../media/image319.png"/><Relationship Id="rId220" Type="http://schemas.openxmlformats.org/officeDocument/2006/relationships/customXml" Target="../ink/ink128.xml"/><Relationship Id="rId458" Type="http://schemas.openxmlformats.org/officeDocument/2006/relationships/customXml" Target="../ink/ink248.xml"/><Relationship Id="rId15" Type="http://schemas.openxmlformats.org/officeDocument/2006/relationships/image" Target="../media/image30.png"/><Relationship Id="rId57" Type="http://schemas.openxmlformats.org/officeDocument/2006/relationships/image" Target="../media/image51.png"/><Relationship Id="rId262" Type="http://schemas.openxmlformats.org/officeDocument/2006/relationships/customXml" Target="../ink/ink149.xml"/><Relationship Id="rId318" Type="http://schemas.openxmlformats.org/officeDocument/2006/relationships/customXml" Target="../ink/ink177.xml"/><Relationship Id="rId525" Type="http://schemas.openxmlformats.org/officeDocument/2006/relationships/customXml" Target="../ink/ink282.xml"/><Relationship Id="rId567" Type="http://schemas.openxmlformats.org/officeDocument/2006/relationships/customXml" Target="../ink/ink303.xml"/><Relationship Id="rId99" Type="http://schemas.openxmlformats.org/officeDocument/2006/relationships/customXml" Target="../ink/ink67.xml"/><Relationship Id="rId122" Type="http://schemas.openxmlformats.org/officeDocument/2006/relationships/image" Target="../media/image83.png"/><Relationship Id="rId164" Type="http://schemas.openxmlformats.org/officeDocument/2006/relationships/customXml" Target="../ink/ink100.xml"/><Relationship Id="rId371" Type="http://schemas.openxmlformats.org/officeDocument/2006/relationships/customXml" Target="../ink/ink204.xml"/><Relationship Id="rId427" Type="http://schemas.openxmlformats.org/officeDocument/2006/relationships/customXml" Target="../ink/ink232.xml"/><Relationship Id="rId469" Type="http://schemas.openxmlformats.org/officeDocument/2006/relationships/image" Target="../media/image255.png"/><Relationship Id="rId26" Type="http://schemas.openxmlformats.org/officeDocument/2006/relationships/customXml" Target="../ink/ink30.xml"/><Relationship Id="rId231" Type="http://schemas.openxmlformats.org/officeDocument/2006/relationships/image" Target="../media/image137.png"/><Relationship Id="rId273" Type="http://schemas.openxmlformats.org/officeDocument/2006/relationships/image" Target="../media/image158.png"/><Relationship Id="rId329" Type="http://schemas.openxmlformats.org/officeDocument/2006/relationships/image" Target="../media/image186.png"/><Relationship Id="rId480" Type="http://schemas.openxmlformats.org/officeDocument/2006/relationships/customXml" Target="../ink/ink259.xml"/><Relationship Id="rId536" Type="http://schemas.openxmlformats.org/officeDocument/2006/relationships/image" Target="../media/image288.png"/><Relationship Id="rId68" Type="http://schemas.openxmlformats.org/officeDocument/2006/relationships/customXml" Target="../ink/ink51.xml"/><Relationship Id="rId133" Type="http://schemas.openxmlformats.org/officeDocument/2006/relationships/customXml" Target="../ink/ink84.xml"/><Relationship Id="rId175" Type="http://schemas.openxmlformats.org/officeDocument/2006/relationships/image" Target="../media/image109.png"/><Relationship Id="rId340" Type="http://schemas.openxmlformats.org/officeDocument/2006/relationships/image" Target="../media/image191.png"/><Relationship Id="rId578" Type="http://schemas.openxmlformats.org/officeDocument/2006/relationships/image" Target="../media/image309.png"/><Relationship Id="rId200" Type="http://schemas.openxmlformats.org/officeDocument/2006/relationships/customXml" Target="../ink/ink118.xml"/><Relationship Id="rId382" Type="http://schemas.openxmlformats.org/officeDocument/2006/relationships/image" Target="../media/image212.png"/><Relationship Id="rId438" Type="http://schemas.openxmlformats.org/officeDocument/2006/relationships/image" Target="../media/image240.png"/><Relationship Id="rId603" Type="http://schemas.openxmlformats.org/officeDocument/2006/relationships/customXml" Target="../ink/ink321.xml"/><Relationship Id="rId242" Type="http://schemas.openxmlformats.org/officeDocument/2006/relationships/customXml" Target="../ink/ink139.xml"/><Relationship Id="rId284" Type="http://schemas.openxmlformats.org/officeDocument/2006/relationships/customXml" Target="../ink/ink160.xml"/><Relationship Id="rId491" Type="http://schemas.openxmlformats.org/officeDocument/2006/relationships/image" Target="../media/image266.png"/><Relationship Id="rId505" Type="http://schemas.openxmlformats.org/officeDocument/2006/relationships/image" Target="../media/image273.png"/><Relationship Id="rId37" Type="http://schemas.openxmlformats.org/officeDocument/2006/relationships/image" Target="../media/image41.png"/><Relationship Id="rId79" Type="http://schemas.openxmlformats.org/officeDocument/2006/relationships/image" Target="../media/image62.png"/><Relationship Id="rId102" Type="http://schemas.openxmlformats.org/officeDocument/2006/relationships/image" Target="../media/image73.png"/><Relationship Id="rId144" Type="http://schemas.openxmlformats.org/officeDocument/2006/relationships/image" Target="../media/image94.png"/><Relationship Id="rId547" Type="http://schemas.openxmlformats.org/officeDocument/2006/relationships/customXml" Target="../ink/ink293.xml"/><Relationship Id="rId589" Type="http://schemas.openxmlformats.org/officeDocument/2006/relationships/customXml" Target="../ink/ink314.xml"/><Relationship Id="rId90" Type="http://schemas.openxmlformats.org/officeDocument/2006/relationships/customXml" Target="../ink/ink62.xml"/><Relationship Id="rId186" Type="http://schemas.openxmlformats.org/officeDocument/2006/relationships/customXml" Target="../ink/ink111.xml"/><Relationship Id="rId351" Type="http://schemas.openxmlformats.org/officeDocument/2006/relationships/customXml" Target="../ink/ink194.xml"/><Relationship Id="rId393" Type="http://schemas.openxmlformats.org/officeDocument/2006/relationships/customXml" Target="../ink/ink215.xml"/><Relationship Id="rId407" Type="http://schemas.openxmlformats.org/officeDocument/2006/relationships/customXml" Target="../ink/ink222.xml"/><Relationship Id="rId449" Type="http://schemas.openxmlformats.org/officeDocument/2006/relationships/customXml" Target="../ink/ink243.xml"/><Relationship Id="rId211" Type="http://schemas.openxmlformats.org/officeDocument/2006/relationships/image" Target="../media/image127.png"/><Relationship Id="rId253" Type="http://schemas.openxmlformats.org/officeDocument/2006/relationships/image" Target="../media/image148.png"/><Relationship Id="rId295" Type="http://schemas.openxmlformats.org/officeDocument/2006/relationships/image" Target="../media/image169.png"/><Relationship Id="rId309" Type="http://schemas.openxmlformats.org/officeDocument/2006/relationships/image" Target="../media/image176.png"/><Relationship Id="rId460" Type="http://schemas.openxmlformats.org/officeDocument/2006/relationships/customXml" Target="../ink/ink249.xml"/><Relationship Id="rId516" Type="http://schemas.openxmlformats.org/officeDocument/2006/relationships/image" Target="../media/image278.png"/><Relationship Id="rId48" Type="http://schemas.openxmlformats.org/officeDocument/2006/relationships/customXml" Target="../ink/ink41.xml"/><Relationship Id="rId113" Type="http://schemas.openxmlformats.org/officeDocument/2006/relationships/customXml" Target="../ink/ink74.xml"/><Relationship Id="rId320" Type="http://schemas.openxmlformats.org/officeDocument/2006/relationships/customXml" Target="../ink/ink178.xml"/><Relationship Id="rId558" Type="http://schemas.openxmlformats.org/officeDocument/2006/relationships/image" Target="../media/image299.png"/><Relationship Id="rId155" Type="http://schemas.openxmlformats.org/officeDocument/2006/relationships/image" Target="../media/image99.png"/><Relationship Id="rId197" Type="http://schemas.openxmlformats.org/officeDocument/2006/relationships/image" Target="../media/image120.png"/><Relationship Id="rId362" Type="http://schemas.openxmlformats.org/officeDocument/2006/relationships/image" Target="../media/image202.png"/><Relationship Id="rId418" Type="http://schemas.openxmlformats.org/officeDocument/2006/relationships/image" Target="../media/image230.png"/><Relationship Id="rId222" Type="http://schemas.openxmlformats.org/officeDocument/2006/relationships/customXml" Target="../ink/ink129.xml"/><Relationship Id="rId264" Type="http://schemas.openxmlformats.org/officeDocument/2006/relationships/customXml" Target="../ink/ink150.xml"/><Relationship Id="rId471" Type="http://schemas.openxmlformats.org/officeDocument/2006/relationships/image" Target="../media/image256.png"/><Relationship Id="rId17" Type="http://schemas.openxmlformats.org/officeDocument/2006/relationships/image" Target="../media/image31.png"/><Relationship Id="rId59" Type="http://schemas.openxmlformats.org/officeDocument/2006/relationships/image" Target="../media/image52.png"/><Relationship Id="rId124" Type="http://schemas.openxmlformats.org/officeDocument/2006/relationships/image" Target="../media/image84.png"/><Relationship Id="rId527" Type="http://schemas.openxmlformats.org/officeDocument/2006/relationships/customXml" Target="../ink/ink283.xml"/><Relationship Id="rId569" Type="http://schemas.openxmlformats.org/officeDocument/2006/relationships/customXml" Target="../ink/ink304.xml"/><Relationship Id="rId70" Type="http://schemas.openxmlformats.org/officeDocument/2006/relationships/customXml" Target="../ink/ink52.xml"/><Relationship Id="rId166" Type="http://schemas.openxmlformats.org/officeDocument/2006/relationships/customXml" Target="../ink/ink101.xml"/><Relationship Id="rId331" Type="http://schemas.openxmlformats.org/officeDocument/2006/relationships/image" Target="../media/image187.png"/><Relationship Id="rId373" Type="http://schemas.openxmlformats.org/officeDocument/2006/relationships/customXml" Target="../ink/ink205.xml"/><Relationship Id="rId429" Type="http://schemas.openxmlformats.org/officeDocument/2006/relationships/customXml" Target="../ink/ink233.xml"/><Relationship Id="rId580" Type="http://schemas.openxmlformats.org/officeDocument/2006/relationships/image" Target="../media/image310.png"/><Relationship Id="rId1" Type="http://schemas.openxmlformats.org/officeDocument/2006/relationships/slideLayout" Target="../slideLayouts/slideLayout18.xml"/><Relationship Id="rId233" Type="http://schemas.openxmlformats.org/officeDocument/2006/relationships/image" Target="../media/image138.png"/><Relationship Id="rId440" Type="http://schemas.openxmlformats.org/officeDocument/2006/relationships/image" Target="../media/image241.png"/><Relationship Id="rId28" Type="http://schemas.openxmlformats.org/officeDocument/2006/relationships/customXml" Target="../ink/ink31.xml"/><Relationship Id="rId275" Type="http://schemas.openxmlformats.org/officeDocument/2006/relationships/image" Target="../media/image159.png"/><Relationship Id="rId300" Type="http://schemas.openxmlformats.org/officeDocument/2006/relationships/customXml" Target="../ink/ink168.xml"/><Relationship Id="rId482" Type="http://schemas.openxmlformats.org/officeDocument/2006/relationships/customXml" Target="../ink/ink260.xml"/><Relationship Id="rId538" Type="http://schemas.openxmlformats.org/officeDocument/2006/relationships/image" Target="../media/image289.png"/><Relationship Id="rId81" Type="http://schemas.openxmlformats.org/officeDocument/2006/relationships/image" Target="../media/image63.png"/><Relationship Id="rId135" Type="http://schemas.openxmlformats.org/officeDocument/2006/relationships/customXml" Target="../ink/ink85.xml"/><Relationship Id="rId177" Type="http://schemas.openxmlformats.org/officeDocument/2006/relationships/image" Target="../media/image110.png"/><Relationship Id="rId342" Type="http://schemas.openxmlformats.org/officeDocument/2006/relationships/image" Target="../media/image192.png"/><Relationship Id="rId384" Type="http://schemas.openxmlformats.org/officeDocument/2006/relationships/image" Target="../media/image213.png"/><Relationship Id="rId591" Type="http://schemas.openxmlformats.org/officeDocument/2006/relationships/customXml" Target="../ink/ink315.xml"/><Relationship Id="rId605" Type="http://schemas.openxmlformats.org/officeDocument/2006/relationships/customXml" Target="../ink/ink322.xml"/><Relationship Id="rId202" Type="http://schemas.openxmlformats.org/officeDocument/2006/relationships/customXml" Target="../ink/ink119.xml"/><Relationship Id="rId244" Type="http://schemas.openxmlformats.org/officeDocument/2006/relationships/customXml" Target="../ink/ink140.xml"/><Relationship Id="rId39" Type="http://schemas.openxmlformats.org/officeDocument/2006/relationships/image" Target="../media/image42.png"/><Relationship Id="rId286" Type="http://schemas.openxmlformats.org/officeDocument/2006/relationships/customXml" Target="../ink/ink161.xml"/><Relationship Id="rId451" Type="http://schemas.openxmlformats.org/officeDocument/2006/relationships/customXml" Target="../ink/ink244.xml"/><Relationship Id="rId493" Type="http://schemas.openxmlformats.org/officeDocument/2006/relationships/image" Target="../media/image267.png"/><Relationship Id="rId507" Type="http://schemas.openxmlformats.org/officeDocument/2006/relationships/image" Target="../media/image274.png"/><Relationship Id="rId549" Type="http://schemas.openxmlformats.org/officeDocument/2006/relationships/customXml" Target="../ink/ink294.xml"/><Relationship Id="rId50" Type="http://schemas.openxmlformats.org/officeDocument/2006/relationships/customXml" Target="../ink/ink42.xml"/><Relationship Id="rId104" Type="http://schemas.openxmlformats.org/officeDocument/2006/relationships/image" Target="../media/image74.png"/><Relationship Id="rId146" Type="http://schemas.openxmlformats.org/officeDocument/2006/relationships/image" Target="../media/image95.png"/><Relationship Id="rId188" Type="http://schemas.openxmlformats.org/officeDocument/2006/relationships/customXml" Target="../ink/ink112.xml"/><Relationship Id="rId311" Type="http://schemas.openxmlformats.org/officeDocument/2006/relationships/image" Target="../media/image177.png"/><Relationship Id="rId353" Type="http://schemas.openxmlformats.org/officeDocument/2006/relationships/customXml" Target="../ink/ink195.xml"/><Relationship Id="rId395" Type="http://schemas.openxmlformats.org/officeDocument/2006/relationships/customXml" Target="../ink/ink216.xml"/><Relationship Id="rId409" Type="http://schemas.openxmlformats.org/officeDocument/2006/relationships/customXml" Target="../ink/ink223.xml"/><Relationship Id="rId560" Type="http://schemas.openxmlformats.org/officeDocument/2006/relationships/image" Target="../media/image300.png"/><Relationship Id="rId92" Type="http://schemas.openxmlformats.org/officeDocument/2006/relationships/customXml" Target="../ink/ink63.xml"/><Relationship Id="rId213" Type="http://schemas.openxmlformats.org/officeDocument/2006/relationships/image" Target="../media/image128.png"/><Relationship Id="rId420" Type="http://schemas.openxmlformats.org/officeDocument/2006/relationships/image" Target="../media/image231.png"/><Relationship Id="rId255" Type="http://schemas.openxmlformats.org/officeDocument/2006/relationships/image" Target="../media/image149.png"/><Relationship Id="rId297" Type="http://schemas.openxmlformats.org/officeDocument/2006/relationships/image" Target="../media/image170.png"/><Relationship Id="rId462" Type="http://schemas.openxmlformats.org/officeDocument/2006/relationships/customXml" Target="../ink/ink250.xml"/><Relationship Id="rId518" Type="http://schemas.openxmlformats.org/officeDocument/2006/relationships/image" Target="../media/image279.png"/><Relationship Id="rId115" Type="http://schemas.openxmlformats.org/officeDocument/2006/relationships/customXml" Target="../ink/ink75.xml"/><Relationship Id="rId157" Type="http://schemas.openxmlformats.org/officeDocument/2006/relationships/image" Target="../media/image100.png"/><Relationship Id="rId322" Type="http://schemas.openxmlformats.org/officeDocument/2006/relationships/customXml" Target="../ink/ink179.xml"/><Relationship Id="rId364" Type="http://schemas.openxmlformats.org/officeDocument/2006/relationships/image" Target="../media/image203.png"/><Relationship Id="rId61" Type="http://schemas.openxmlformats.org/officeDocument/2006/relationships/image" Target="../media/image53.png"/><Relationship Id="rId199" Type="http://schemas.openxmlformats.org/officeDocument/2006/relationships/image" Target="../media/image121.png"/><Relationship Id="rId571" Type="http://schemas.openxmlformats.org/officeDocument/2006/relationships/customXml" Target="../ink/ink305.xml"/><Relationship Id="rId19" Type="http://schemas.openxmlformats.org/officeDocument/2006/relationships/image" Target="../media/image32.png"/><Relationship Id="rId224" Type="http://schemas.openxmlformats.org/officeDocument/2006/relationships/customXml" Target="../ink/ink130.xml"/><Relationship Id="rId266" Type="http://schemas.openxmlformats.org/officeDocument/2006/relationships/customXml" Target="../ink/ink151.xml"/><Relationship Id="rId431" Type="http://schemas.openxmlformats.org/officeDocument/2006/relationships/customXml" Target="../ink/ink234.xml"/><Relationship Id="rId473" Type="http://schemas.openxmlformats.org/officeDocument/2006/relationships/image" Target="../media/image257.png"/><Relationship Id="rId529" Type="http://schemas.openxmlformats.org/officeDocument/2006/relationships/customXml" Target="../ink/ink284.xml"/><Relationship Id="rId30" Type="http://schemas.openxmlformats.org/officeDocument/2006/relationships/customXml" Target="../ink/ink32.xml"/><Relationship Id="rId126" Type="http://schemas.openxmlformats.org/officeDocument/2006/relationships/image" Target="../media/image85.png"/><Relationship Id="rId168" Type="http://schemas.openxmlformats.org/officeDocument/2006/relationships/customXml" Target="../ink/ink102.xml"/><Relationship Id="rId333" Type="http://schemas.openxmlformats.org/officeDocument/2006/relationships/image" Target="../media/image188.png"/><Relationship Id="rId540" Type="http://schemas.openxmlformats.org/officeDocument/2006/relationships/image" Target="../media/image290.png"/><Relationship Id="rId72" Type="http://schemas.openxmlformats.org/officeDocument/2006/relationships/customXml" Target="../ink/ink53.xml"/><Relationship Id="rId375" Type="http://schemas.openxmlformats.org/officeDocument/2006/relationships/customXml" Target="../ink/ink206.xml"/><Relationship Id="rId582" Type="http://schemas.openxmlformats.org/officeDocument/2006/relationships/image" Target="../media/image311.png"/><Relationship Id="rId3" Type="http://schemas.openxmlformats.org/officeDocument/2006/relationships/image" Target="../media/image24.png"/><Relationship Id="rId235" Type="http://schemas.openxmlformats.org/officeDocument/2006/relationships/image" Target="../media/image139.png"/><Relationship Id="rId277" Type="http://schemas.openxmlformats.org/officeDocument/2006/relationships/image" Target="../media/image160.png"/><Relationship Id="rId400" Type="http://schemas.openxmlformats.org/officeDocument/2006/relationships/image" Target="../media/image221.png"/><Relationship Id="rId442" Type="http://schemas.openxmlformats.org/officeDocument/2006/relationships/image" Target="../media/image242.png"/><Relationship Id="rId484" Type="http://schemas.openxmlformats.org/officeDocument/2006/relationships/customXml" Target="../ink/ink261.xml"/><Relationship Id="rId137" Type="http://schemas.openxmlformats.org/officeDocument/2006/relationships/customXml" Target="../ink/ink86.xml"/><Relationship Id="rId302" Type="http://schemas.openxmlformats.org/officeDocument/2006/relationships/customXml" Target="../ink/ink169.xml"/><Relationship Id="rId344" Type="http://schemas.openxmlformats.org/officeDocument/2006/relationships/image" Target="../media/image193.png"/><Relationship Id="rId41" Type="http://schemas.openxmlformats.org/officeDocument/2006/relationships/image" Target="../media/image43.png"/><Relationship Id="rId83" Type="http://schemas.openxmlformats.org/officeDocument/2006/relationships/image" Target="../media/image64.png"/><Relationship Id="rId179" Type="http://schemas.openxmlformats.org/officeDocument/2006/relationships/image" Target="../media/image111.png"/><Relationship Id="rId386" Type="http://schemas.openxmlformats.org/officeDocument/2006/relationships/image" Target="../media/image214.png"/><Relationship Id="rId551" Type="http://schemas.openxmlformats.org/officeDocument/2006/relationships/customXml" Target="../ink/ink295.xml"/><Relationship Id="rId593" Type="http://schemas.openxmlformats.org/officeDocument/2006/relationships/customXml" Target="../ink/ink316.xml"/><Relationship Id="rId607" Type="http://schemas.openxmlformats.org/officeDocument/2006/relationships/customXml" Target="../ink/ink323.xml"/><Relationship Id="rId190" Type="http://schemas.openxmlformats.org/officeDocument/2006/relationships/customXml" Target="../ink/ink113.xml"/><Relationship Id="rId204" Type="http://schemas.openxmlformats.org/officeDocument/2006/relationships/customXml" Target="../ink/ink120.xml"/><Relationship Id="rId246" Type="http://schemas.openxmlformats.org/officeDocument/2006/relationships/customXml" Target="../ink/ink141.xml"/><Relationship Id="rId288" Type="http://schemas.openxmlformats.org/officeDocument/2006/relationships/customXml" Target="../ink/ink162.xml"/><Relationship Id="rId411" Type="http://schemas.openxmlformats.org/officeDocument/2006/relationships/customXml" Target="../ink/ink224.xml"/><Relationship Id="rId453" Type="http://schemas.openxmlformats.org/officeDocument/2006/relationships/customXml" Target="../ink/ink245.xml"/><Relationship Id="rId509" Type="http://schemas.openxmlformats.org/officeDocument/2006/relationships/image" Target="../media/image275.png"/><Relationship Id="rId106" Type="http://schemas.openxmlformats.org/officeDocument/2006/relationships/image" Target="../media/image75.png"/><Relationship Id="rId313" Type="http://schemas.openxmlformats.org/officeDocument/2006/relationships/image" Target="../media/image178.png"/><Relationship Id="rId495" Type="http://schemas.openxmlformats.org/officeDocument/2006/relationships/image" Target="../media/image268.png"/><Relationship Id="rId10" Type="http://schemas.openxmlformats.org/officeDocument/2006/relationships/customXml" Target="../ink/ink22.xml"/><Relationship Id="rId52" Type="http://schemas.openxmlformats.org/officeDocument/2006/relationships/customXml" Target="../ink/ink43.xml"/><Relationship Id="rId94" Type="http://schemas.openxmlformats.org/officeDocument/2006/relationships/customXml" Target="../ink/ink64.xml"/><Relationship Id="rId148" Type="http://schemas.openxmlformats.org/officeDocument/2006/relationships/image" Target="../media/image96.png"/><Relationship Id="rId355" Type="http://schemas.openxmlformats.org/officeDocument/2006/relationships/customXml" Target="../ink/ink196.xml"/><Relationship Id="rId397" Type="http://schemas.openxmlformats.org/officeDocument/2006/relationships/customXml" Target="../ink/ink217.xml"/><Relationship Id="rId520" Type="http://schemas.openxmlformats.org/officeDocument/2006/relationships/image" Target="../media/image280.png"/><Relationship Id="rId562" Type="http://schemas.openxmlformats.org/officeDocument/2006/relationships/image" Target="../media/image301.png"/><Relationship Id="rId215" Type="http://schemas.openxmlformats.org/officeDocument/2006/relationships/image" Target="../media/image129.png"/><Relationship Id="rId257" Type="http://schemas.openxmlformats.org/officeDocument/2006/relationships/image" Target="../media/image150.png"/><Relationship Id="rId422" Type="http://schemas.openxmlformats.org/officeDocument/2006/relationships/image" Target="../media/image232.png"/><Relationship Id="rId464" Type="http://schemas.openxmlformats.org/officeDocument/2006/relationships/customXml" Target="../ink/ink251.xml"/><Relationship Id="rId299" Type="http://schemas.openxmlformats.org/officeDocument/2006/relationships/image" Target="../media/image171.png"/><Relationship Id="rId63" Type="http://schemas.openxmlformats.org/officeDocument/2006/relationships/image" Target="../media/image54.png"/><Relationship Id="rId159" Type="http://schemas.openxmlformats.org/officeDocument/2006/relationships/image" Target="../media/image101.png"/><Relationship Id="rId366" Type="http://schemas.openxmlformats.org/officeDocument/2006/relationships/image" Target="../media/image204.png"/><Relationship Id="rId573" Type="http://schemas.openxmlformats.org/officeDocument/2006/relationships/customXml" Target="../ink/ink306.xml"/><Relationship Id="rId226" Type="http://schemas.openxmlformats.org/officeDocument/2006/relationships/customXml" Target="../ink/ink131.xml"/><Relationship Id="rId433" Type="http://schemas.openxmlformats.org/officeDocument/2006/relationships/customXml" Target="../ink/ink235.xml"/><Relationship Id="rId74" Type="http://schemas.openxmlformats.org/officeDocument/2006/relationships/customXml" Target="../ink/ink54.xml"/><Relationship Id="rId377" Type="http://schemas.openxmlformats.org/officeDocument/2006/relationships/customXml" Target="../ink/ink207.xml"/><Relationship Id="rId500" Type="http://schemas.openxmlformats.org/officeDocument/2006/relationships/customXml" Target="../ink/ink269.xml"/><Relationship Id="rId584" Type="http://schemas.openxmlformats.org/officeDocument/2006/relationships/image" Target="../media/image312.png"/><Relationship Id="rId5" Type="http://schemas.openxmlformats.org/officeDocument/2006/relationships/image" Target="../media/image25.png"/><Relationship Id="rId237" Type="http://schemas.openxmlformats.org/officeDocument/2006/relationships/image" Target="../media/image140.png"/><Relationship Id="rId444" Type="http://schemas.openxmlformats.org/officeDocument/2006/relationships/image" Target="../media/image243.png"/><Relationship Id="rId290" Type="http://schemas.openxmlformats.org/officeDocument/2006/relationships/customXml" Target="../ink/ink163.xml"/><Relationship Id="rId304" Type="http://schemas.openxmlformats.org/officeDocument/2006/relationships/customXml" Target="../ink/ink170.xml"/><Relationship Id="rId388" Type="http://schemas.openxmlformats.org/officeDocument/2006/relationships/image" Target="../media/image215.png"/><Relationship Id="rId511" Type="http://schemas.openxmlformats.org/officeDocument/2006/relationships/customXml" Target="../ink/ink275.xml"/><Relationship Id="rId609" Type="http://schemas.openxmlformats.org/officeDocument/2006/relationships/customXml" Target="../ink/ink324.xml"/><Relationship Id="rId85" Type="http://schemas.openxmlformats.org/officeDocument/2006/relationships/image" Target="../media/image65.png"/><Relationship Id="rId150" Type="http://schemas.openxmlformats.org/officeDocument/2006/relationships/customXml" Target="../ink/ink93.xml"/><Relationship Id="rId595" Type="http://schemas.openxmlformats.org/officeDocument/2006/relationships/customXml" Target="../ink/ink317.xml"/><Relationship Id="rId248" Type="http://schemas.openxmlformats.org/officeDocument/2006/relationships/customXml" Target="../ink/ink142.xml"/><Relationship Id="rId455" Type="http://schemas.openxmlformats.org/officeDocument/2006/relationships/customXml" Target="../ink/ink246.xml"/><Relationship Id="rId12" Type="http://schemas.openxmlformats.org/officeDocument/2006/relationships/customXml" Target="../ink/ink23.xml"/><Relationship Id="rId108" Type="http://schemas.openxmlformats.org/officeDocument/2006/relationships/image" Target="../media/image76.png"/><Relationship Id="rId315" Type="http://schemas.openxmlformats.org/officeDocument/2006/relationships/image" Target="../media/image179.png"/><Relationship Id="rId522" Type="http://schemas.openxmlformats.org/officeDocument/2006/relationships/image" Target="../media/image281.png"/><Relationship Id="rId96" Type="http://schemas.openxmlformats.org/officeDocument/2006/relationships/customXml" Target="../ink/ink65.xml"/><Relationship Id="rId161" Type="http://schemas.openxmlformats.org/officeDocument/2006/relationships/image" Target="../media/image102.png"/><Relationship Id="rId399" Type="http://schemas.openxmlformats.org/officeDocument/2006/relationships/customXml" Target="../ink/ink218.xml"/><Relationship Id="rId259" Type="http://schemas.openxmlformats.org/officeDocument/2006/relationships/image" Target="../media/image151.png"/><Relationship Id="rId466" Type="http://schemas.openxmlformats.org/officeDocument/2006/relationships/customXml" Target="../ink/ink252.xml"/><Relationship Id="rId23" Type="http://schemas.openxmlformats.org/officeDocument/2006/relationships/image" Target="../media/image34.png"/><Relationship Id="rId119" Type="http://schemas.openxmlformats.org/officeDocument/2006/relationships/customXml" Target="../ink/ink77.xml"/><Relationship Id="rId326" Type="http://schemas.openxmlformats.org/officeDocument/2006/relationships/customXml" Target="../ink/ink181.xml"/><Relationship Id="rId533" Type="http://schemas.openxmlformats.org/officeDocument/2006/relationships/customXml" Target="../ink/ink286.xml"/><Relationship Id="rId172" Type="http://schemas.openxmlformats.org/officeDocument/2006/relationships/customXml" Target="../ink/ink104.xml"/><Relationship Id="rId477" Type="http://schemas.openxmlformats.org/officeDocument/2006/relationships/image" Target="../media/image259.png"/><Relationship Id="rId600" Type="http://schemas.openxmlformats.org/officeDocument/2006/relationships/image" Target="../media/image320.png"/><Relationship Id="rId337" Type="http://schemas.openxmlformats.org/officeDocument/2006/relationships/customXml" Target="../ink/ink187.xml"/><Relationship Id="rId34" Type="http://schemas.openxmlformats.org/officeDocument/2006/relationships/customXml" Target="../ink/ink34.xml"/><Relationship Id="rId544" Type="http://schemas.openxmlformats.org/officeDocument/2006/relationships/image" Target="../media/image292.png"/><Relationship Id="rId183" Type="http://schemas.openxmlformats.org/officeDocument/2006/relationships/image" Target="../media/image113.png"/><Relationship Id="rId390" Type="http://schemas.openxmlformats.org/officeDocument/2006/relationships/image" Target="../media/image216.png"/><Relationship Id="rId404" Type="http://schemas.openxmlformats.org/officeDocument/2006/relationships/image" Target="../media/image223.png"/><Relationship Id="rId611" Type="http://schemas.openxmlformats.org/officeDocument/2006/relationships/customXml" Target="../ink/ink325.xml"/><Relationship Id="rId250" Type="http://schemas.openxmlformats.org/officeDocument/2006/relationships/customXml" Target="../ink/ink143.xml"/><Relationship Id="rId488" Type="http://schemas.openxmlformats.org/officeDocument/2006/relationships/customXml" Target="../ink/ink263.xml"/><Relationship Id="rId45" Type="http://schemas.openxmlformats.org/officeDocument/2006/relationships/image" Target="../media/image45.png"/><Relationship Id="rId110" Type="http://schemas.openxmlformats.org/officeDocument/2006/relationships/image" Target="../media/image77.png"/><Relationship Id="rId348" Type="http://schemas.openxmlformats.org/officeDocument/2006/relationships/image" Target="../media/image195.png"/><Relationship Id="rId555" Type="http://schemas.openxmlformats.org/officeDocument/2006/relationships/customXml" Target="../ink/ink297.xml"/><Relationship Id="rId194" Type="http://schemas.openxmlformats.org/officeDocument/2006/relationships/customXml" Target="../ink/ink115.xml"/><Relationship Id="rId208" Type="http://schemas.openxmlformats.org/officeDocument/2006/relationships/customXml" Target="../ink/ink122.xml"/><Relationship Id="rId415" Type="http://schemas.openxmlformats.org/officeDocument/2006/relationships/customXml" Target="../ink/ink226.xml"/><Relationship Id="rId261" Type="http://schemas.openxmlformats.org/officeDocument/2006/relationships/image" Target="../media/image152.png"/><Relationship Id="rId499" Type="http://schemas.openxmlformats.org/officeDocument/2006/relationships/image" Target="../media/image270.png"/><Relationship Id="rId56" Type="http://schemas.openxmlformats.org/officeDocument/2006/relationships/customXml" Target="../ink/ink45.xml"/><Relationship Id="rId359" Type="http://schemas.openxmlformats.org/officeDocument/2006/relationships/customXml" Target="../ink/ink198.xml"/><Relationship Id="rId566" Type="http://schemas.openxmlformats.org/officeDocument/2006/relationships/image" Target="../media/image303.png"/><Relationship Id="rId121" Type="http://schemas.openxmlformats.org/officeDocument/2006/relationships/customXml" Target="../ink/ink78.xml"/><Relationship Id="rId219" Type="http://schemas.openxmlformats.org/officeDocument/2006/relationships/image" Target="../media/image131.png"/><Relationship Id="rId426" Type="http://schemas.openxmlformats.org/officeDocument/2006/relationships/image" Target="../media/image2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a:t>Power </a:t>
            </a:r>
            <a:r>
              <a:rPr lang="en-NZ"/>
              <a:t>Spectral Density</a:t>
            </a:r>
          </a:p>
        </p:txBody>
      </p:sp>
      <p:sp>
        <p:nvSpPr>
          <p:cNvPr id="3" name="Subtitle 2"/>
          <p:cNvSpPr>
            <a:spLocks noGrp="1"/>
          </p:cNvSpPr>
          <p:nvPr>
            <p:ph type="subTitle" idx="1"/>
          </p:nvPr>
        </p:nvSpPr>
        <p:spPr/>
        <p:txBody>
          <a:bodyPr/>
          <a:lstStyle/>
          <a:p>
            <a:r>
              <a:rPr lang="en-US"/>
              <a:t>.</a:t>
            </a:r>
            <a:endParaRPr lang="en-NZ" dirty="0"/>
          </a:p>
        </p:txBody>
      </p:sp>
    </p:spTree>
    <p:extLst>
      <p:ext uri="{BB962C8B-B14F-4D97-AF65-F5344CB8AC3E}">
        <p14:creationId xmlns:p14="http://schemas.microsoft.com/office/powerpoint/2010/main" val="2625322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3073BAD-EC96-4B72-98F8-EDA9AFD799E3}"/>
                  </a:ext>
                </a:extLst>
              </p14:cNvPr>
              <p14:cNvContentPartPr/>
              <p14:nvPr/>
            </p14:nvContentPartPr>
            <p14:xfrm>
              <a:off x="2329532" y="444268"/>
              <a:ext cx="674280" cy="399960"/>
            </p14:xfrm>
          </p:contentPart>
        </mc:Choice>
        <mc:Fallback>
          <p:pic>
            <p:nvPicPr>
              <p:cNvPr id="2" name="Ink 1">
                <a:extLst>
                  <a:ext uri="{FF2B5EF4-FFF2-40B4-BE49-F238E27FC236}">
                    <a16:creationId xmlns:a16="http://schemas.microsoft.com/office/drawing/2014/main" id="{63073BAD-EC96-4B72-98F8-EDA9AFD799E3}"/>
                  </a:ext>
                </a:extLst>
              </p:cNvPr>
              <p:cNvPicPr/>
              <p:nvPr/>
            </p:nvPicPr>
            <p:blipFill>
              <a:blip r:embed="rId3"/>
              <a:stretch>
                <a:fillRect/>
              </a:stretch>
            </p:blipFill>
            <p:spPr>
              <a:xfrm>
                <a:off x="2320532" y="435268"/>
                <a:ext cx="691920" cy="417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9C8DC729-FA86-4353-B3B9-86CE5748CFC5}"/>
                  </a:ext>
                </a:extLst>
              </p14:cNvPr>
              <p14:cNvContentPartPr/>
              <p14:nvPr/>
            </p14:nvContentPartPr>
            <p14:xfrm>
              <a:off x="2892212" y="650188"/>
              <a:ext cx="317880" cy="459360"/>
            </p14:xfrm>
          </p:contentPart>
        </mc:Choice>
        <mc:Fallback>
          <p:pic>
            <p:nvPicPr>
              <p:cNvPr id="12" name="Ink 11">
                <a:extLst>
                  <a:ext uri="{FF2B5EF4-FFF2-40B4-BE49-F238E27FC236}">
                    <a16:creationId xmlns:a16="http://schemas.microsoft.com/office/drawing/2014/main" id="{9C8DC729-FA86-4353-B3B9-86CE5748CFC5}"/>
                  </a:ext>
                </a:extLst>
              </p:cNvPr>
              <p:cNvPicPr/>
              <p:nvPr/>
            </p:nvPicPr>
            <p:blipFill>
              <a:blip r:embed="rId5"/>
              <a:stretch>
                <a:fillRect/>
              </a:stretch>
            </p:blipFill>
            <p:spPr>
              <a:xfrm>
                <a:off x="2883572" y="641548"/>
                <a:ext cx="335520" cy="477000"/>
              </a:xfrm>
              <a:prstGeom prst="rect">
                <a:avLst/>
              </a:prstGeom>
            </p:spPr>
          </p:pic>
        </mc:Fallback>
      </mc:AlternateContent>
      <p:grpSp>
        <p:nvGrpSpPr>
          <p:cNvPr id="33" name="Group 32">
            <a:extLst>
              <a:ext uri="{FF2B5EF4-FFF2-40B4-BE49-F238E27FC236}">
                <a16:creationId xmlns:a16="http://schemas.microsoft.com/office/drawing/2014/main" id="{BB51E8AD-5B8F-4E00-BDA8-6D694C4785A4}"/>
              </a:ext>
            </a:extLst>
          </p:cNvPr>
          <p:cNvGrpSpPr/>
          <p:nvPr/>
        </p:nvGrpSpPr>
        <p:grpSpPr>
          <a:xfrm>
            <a:off x="3164012" y="280828"/>
            <a:ext cx="4184640" cy="1076040"/>
            <a:chOff x="3164012" y="280828"/>
            <a:chExt cx="4184640" cy="107604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5950B1E1-777F-46DE-8507-F18034B90915}"/>
                    </a:ext>
                  </a:extLst>
                </p14:cNvPr>
                <p14:cNvContentPartPr/>
                <p14:nvPr/>
              </p14:nvContentPartPr>
              <p14:xfrm>
                <a:off x="3578012" y="579628"/>
                <a:ext cx="324000" cy="9720"/>
              </p14:xfrm>
            </p:contentPart>
          </mc:Choice>
          <mc:Fallback>
            <p:pic>
              <p:nvPicPr>
                <p:cNvPr id="9" name="Ink 8">
                  <a:extLst>
                    <a:ext uri="{FF2B5EF4-FFF2-40B4-BE49-F238E27FC236}">
                      <a16:creationId xmlns:a16="http://schemas.microsoft.com/office/drawing/2014/main" id="{5950B1E1-777F-46DE-8507-F18034B90915}"/>
                    </a:ext>
                  </a:extLst>
                </p:cNvPr>
                <p:cNvPicPr/>
                <p:nvPr/>
              </p:nvPicPr>
              <p:blipFill>
                <a:blip r:embed="rId7"/>
                <a:stretch>
                  <a:fillRect/>
                </a:stretch>
              </p:blipFill>
              <p:spPr>
                <a:xfrm>
                  <a:off x="3569012" y="570628"/>
                  <a:ext cx="34164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7AB2B795-02D4-42EA-AC91-EE519EA2CE75}"/>
                    </a:ext>
                  </a:extLst>
                </p14:cNvPr>
                <p14:cNvContentPartPr/>
                <p14:nvPr/>
              </p14:nvContentPartPr>
              <p14:xfrm>
                <a:off x="3595652" y="686908"/>
                <a:ext cx="276480" cy="16560"/>
              </p14:xfrm>
            </p:contentPart>
          </mc:Choice>
          <mc:Fallback>
            <p:pic>
              <p:nvPicPr>
                <p:cNvPr id="10" name="Ink 9">
                  <a:extLst>
                    <a:ext uri="{FF2B5EF4-FFF2-40B4-BE49-F238E27FC236}">
                      <a16:creationId xmlns:a16="http://schemas.microsoft.com/office/drawing/2014/main" id="{7AB2B795-02D4-42EA-AC91-EE519EA2CE75}"/>
                    </a:ext>
                  </a:extLst>
                </p:cNvPr>
                <p:cNvPicPr/>
                <p:nvPr/>
              </p:nvPicPr>
              <p:blipFill>
                <a:blip r:embed="rId9"/>
                <a:stretch>
                  <a:fillRect/>
                </a:stretch>
              </p:blipFill>
              <p:spPr>
                <a:xfrm>
                  <a:off x="3586652" y="678268"/>
                  <a:ext cx="29412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87C9B486-6431-4441-808B-6D23AC575B8A}"/>
                    </a:ext>
                  </a:extLst>
                </p14:cNvPr>
                <p14:cNvContentPartPr/>
                <p14:nvPr/>
              </p14:nvContentPartPr>
              <p14:xfrm>
                <a:off x="3312692" y="386308"/>
                <a:ext cx="101520" cy="280800"/>
              </p14:xfrm>
            </p:contentPart>
          </mc:Choice>
          <mc:Fallback>
            <p:pic>
              <p:nvPicPr>
                <p:cNvPr id="14" name="Ink 13">
                  <a:extLst>
                    <a:ext uri="{FF2B5EF4-FFF2-40B4-BE49-F238E27FC236}">
                      <a16:creationId xmlns:a16="http://schemas.microsoft.com/office/drawing/2014/main" id="{87C9B486-6431-4441-808B-6D23AC575B8A}"/>
                    </a:ext>
                  </a:extLst>
                </p:cNvPr>
                <p:cNvPicPr/>
                <p:nvPr/>
              </p:nvPicPr>
              <p:blipFill>
                <a:blip r:embed="rId11"/>
                <a:stretch>
                  <a:fillRect/>
                </a:stretch>
              </p:blipFill>
              <p:spPr>
                <a:xfrm>
                  <a:off x="3304052" y="377308"/>
                  <a:ext cx="11916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5" name="Ink 14">
                  <a:extLst>
                    <a:ext uri="{FF2B5EF4-FFF2-40B4-BE49-F238E27FC236}">
                      <a16:creationId xmlns:a16="http://schemas.microsoft.com/office/drawing/2014/main" id="{D99FBEDE-8654-46D2-851D-AB989D12087D}"/>
                    </a:ext>
                  </a:extLst>
                </p14:cNvPr>
                <p14:cNvContentPartPr/>
                <p14:nvPr/>
              </p14:nvContentPartPr>
              <p14:xfrm>
                <a:off x="3258332" y="597628"/>
                <a:ext cx="196920" cy="18000"/>
              </p14:xfrm>
            </p:contentPart>
          </mc:Choice>
          <mc:Fallback>
            <p:pic>
              <p:nvPicPr>
                <p:cNvPr id="15" name="Ink 14">
                  <a:extLst>
                    <a:ext uri="{FF2B5EF4-FFF2-40B4-BE49-F238E27FC236}">
                      <a16:creationId xmlns:a16="http://schemas.microsoft.com/office/drawing/2014/main" id="{D99FBEDE-8654-46D2-851D-AB989D12087D}"/>
                    </a:ext>
                  </a:extLst>
                </p:cNvPr>
                <p:cNvPicPr/>
                <p:nvPr/>
              </p:nvPicPr>
              <p:blipFill>
                <a:blip r:embed="rId13"/>
                <a:stretch>
                  <a:fillRect/>
                </a:stretch>
              </p:blipFill>
              <p:spPr>
                <a:xfrm>
                  <a:off x="3249332" y="588628"/>
                  <a:ext cx="21456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6" name="Ink 15">
                  <a:extLst>
                    <a:ext uri="{FF2B5EF4-FFF2-40B4-BE49-F238E27FC236}">
                      <a16:creationId xmlns:a16="http://schemas.microsoft.com/office/drawing/2014/main" id="{D9265DB8-1DC4-4E60-A85F-692205CCF89A}"/>
                    </a:ext>
                  </a:extLst>
                </p14:cNvPr>
                <p14:cNvContentPartPr/>
                <p14:nvPr/>
              </p14:nvContentPartPr>
              <p14:xfrm>
                <a:off x="3164012" y="395308"/>
                <a:ext cx="106560" cy="279360"/>
              </p14:xfrm>
            </p:contentPart>
          </mc:Choice>
          <mc:Fallback>
            <p:pic>
              <p:nvPicPr>
                <p:cNvPr id="16" name="Ink 15">
                  <a:extLst>
                    <a:ext uri="{FF2B5EF4-FFF2-40B4-BE49-F238E27FC236}">
                      <a16:creationId xmlns:a16="http://schemas.microsoft.com/office/drawing/2014/main" id="{D9265DB8-1DC4-4E60-A85F-692205CCF89A}"/>
                    </a:ext>
                  </a:extLst>
                </p:cNvPr>
                <p:cNvPicPr/>
                <p:nvPr/>
              </p:nvPicPr>
              <p:blipFill>
                <a:blip r:embed="rId15"/>
                <a:stretch>
                  <a:fillRect/>
                </a:stretch>
              </p:blipFill>
              <p:spPr>
                <a:xfrm>
                  <a:off x="3155372" y="386668"/>
                  <a:ext cx="12420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7" name="Ink 16">
                  <a:extLst>
                    <a:ext uri="{FF2B5EF4-FFF2-40B4-BE49-F238E27FC236}">
                      <a16:creationId xmlns:a16="http://schemas.microsoft.com/office/drawing/2014/main" id="{5591A8CE-49B5-4306-9C48-7A26841BBA7B}"/>
                    </a:ext>
                  </a:extLst>
                </p14:cNvPr>
                <p14:cNvContentPartPr/>
                <p14:nvPr/>
              </p14:nvContentPartPr>
              <p14:xfrm>
                <a:off x="3463892" y="403948"/>
                <a:ext cx="119880" cy="314280"/>
              </p14:xfrm>
            </p:contentPart>
          </mc:Choice>
          <mc:Fallback>
            <p:pic>
              <p:nvPicPr>
                <p:cNvPr id="17" name="Ink 16">
                  <a:extLst>
                    <a:ext uri="{FF2B5EF4-FFF2-40B4-BE49-F238E27FC236}">
                      <a16:creationId xmlns:a16="http://schemas.microsoft.com/office/drawing/2014/main" id="{5591A8CE-49B5-4306-9C48-7A26841BBA7B}"/>
                    </a:ext>
                  </a:extLst>
                </p:cNvPr>
                <p:cNvPicPr/>
                <p:nvPr/>
              </p:nvPicPr>
              <p:blipFill>
                <a:blip r:embed="rId17"/>
                <a:stretch>
                  <a:fillRect/>
                </a:stretch>
              </p:blipFill>
              <p:spPr>
                <a:xfrm>
                  <a:off x="3455252" y="395308"/>
                  <a:ext cx="13752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9" name="Ink 18">
                  <a:extLst>
                    <a:ext uri="{FF2B5EF4-FFF2-40B4-BE49-F238E27FC236}">
                      <a16:creationId xmlns:a16="http://schemas.microsoft.com/office/drawing/2014/main" id="{78BA02F7-C20C-41B1-B8C3-CB7001EEDF83}"/>
                    </a:ext>
                  </a:extLst>
                </p14:cNvPr>
                <p14:cNvContentPartPr/>
                <p14:nvPr/>
              </p14:nvContentPartPr>
              <p14:xfrm>
                <a:off x="4149692" y="658468"/>
                <a:ext cx="764280" cy="581400"/>
              </p14:xfrm>
            </p:contentPart>
          </mc:Choice>
          <mc:Fallback>
            <p:pic>
              <p:nvPicPr>
                <p:cNvPr id="19" name="Ink 18">
                  <a:extLst>
                    <a:ext uri="{FF2B5EF4-FFF2-40B4-BE49-F238E27FC236}">
                      <a16:creationId xmlns:a16="http://schemas.microsoft.com/office/drawing/2014/main" id="{78BA02F7-C20C-41B1-B8C3-CB7001EEDF83}"/>
                    </a:ext>
                  </a:extLst>
                </p:cNvPr>
                <p:cNvPicPr/>
                <p:nvPr/>
              </p:nvPicPr>
              <p:blipFill>
                <a:blip r:embed="rId19"/>
                <a:stretch>
                  <a:fillRect/>
                </a:stretch>
              </p:blipFill>
              <p:spPr>
                <a:xfrm>
                  <a:off x="4140692" y="649468"/>
                  <a:ext cx="781920" cy="599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0" name="Ink 19">
                  <a:extLst>
                    <a:ext uri="{FF2B5EF4-FFF2-40B4-BE49-F238E27FC236}">
                      <a16:creationId xmlns:a16="http://schemas.microsoft.com/office/drawing/2014/main" id="{13DA936F-F088-4863-9F10-21645526AEFF}"/>
                    </a:ext>
                  </a:extLst>
                </p14:cNvPr>
                <p14:cNvContentPartPr/>
                <p14:nvPr/>
              </p14:nvContentPartPr>
              <p14:xfrm>
                <a:off x="5011172" y="705628"/>
                <a:ext cx="115920" cy="150120"/>
              </p14:xfrm>
            </p:contentPart>
          </mc:Choice>
          <mc:Fallback>
            <p:pic>
              <p:nvPicPr>
                <p:cNvPr id="20" name="Ink 19">
                  <a:extLst>
                    <a:ext uri="{FF2B5EF4-FFF2-40B4-BE49-F238E27FC236}">
                      <a16:creationId xmlns:a16="http://schemas.microsoft.com/office/drawing/2014/main" id="{13DA936F-F088-4863-9F10-21645526AEFF}"/>
                    </a:ext>
                  </a:extLst>
                </p:cNvPr>
                <p:cNvPicPr/>
                <p:nvPr/>
              </p:nvPicPr>
              <p:blipFill>
                <a:blip r:embed="rId21"/>
                <a:stretch>
                  <a:fillRect/>
                </a:stretch>
              </p:blipFill>
              <p:spPr>
                <a:xfrm>
                  <a:off x="5002532" y="696988"/>
                  <a:ext cx="13356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1" name="Ink 20">
                  <a:extLst>
                    <a:ext uri="{FF2B5EF4-FFF2-40B4-BE49-F238E27FC236}">
                      <a16:creationId xmlns:a16="http://schemas.microsoft.com/office/drawing/2014/main" id="{2D249C28-06A2-413D-9865-F2B174A9E51C}"/>
                    </a:ext>
                  </a:extLst>
                </p14:cNvPr>
                <p14:cNvContentPartPr/>
                <p14:nvPr/>
              </p14:nvContentPartPr>
              <p14:xfrm>
                <a:off x="5138972" y="685468"/>
                <a:ext cx="240480" cy="176760"/>
              </p14:xfrm>
            </p:contentPart>
          </mc:Choice>
          <mc:Fallback>
            <p:pic>
              <p:nvPicPr>
                <p:cNvPr id="21" name="Ink 20">
                  <a:extLst>
                    <a:ext uri="{FF2B5EF4-FFF2-40B4-BE49-F238E27FC236}">
                      <a16:creationId xmlns:a16="http://schemas.microsoft.com/office/drawing/2014/main" id="{2D249C28-06A2-413D-9865-F2B174A9E51C}"/>
                    </a:ext>
                  </a:extLst>
                </p:cNvPr>
                <p:cNvPicPr/>
                <p:nvPr/>
              </p:nvPicPr>
              <p:blipFill>
                <a:blip r:embed="rId23"/>
                <a:stretch>
                  <a:fillRect/>
                </a:stretch>
              </p:blipFill>
              <p:spPr>
                <a:xfrm>
                  <a:off x="5130332" y="676828"/>
                  <a:ext cx="25812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2" name="Ink 21">
                  <a:extLst>
                    <a:ext uri="{FF2B5EF4-FFF2-40B4-BE49-F238E27FC236}">
                      <a16:creationId xmlns:a16="http://schemas.microsoft.com/office/drawing/2014/main" id="{82AA7F92-49EA-4DB3-AD3B-A5039365D4B6}"/>
                    </a:ext>
                  </a:extLst>
                </p14:cNvPr>
                <p14:cNvContentPartPr/>
                <p14:nvPr/>
              </p14:nvContentPartPr>
              <p14:xfrm>
                <a:off x="5369732" y="320788"/>
                <a:ext cx="538920" cy="918720"/>
              </p14:xfrm>
            </p:contentPart>
          </mc:Choice>
          <mc:Fallback>
            <p:pic>
              <p:nvPicPr>
                <p:cNvPr id="22" name="Ink 21">
                  <a:extLst>
                    <a:ext uri="{FF2B5EF4-FFF2-40B4-BE49-F238E27FC236}">
                      <a16:creationId xmlns:a16="http://schemas.microsoft.com/office/drawing/2014/main" id="{82AA7F92-49EA-4DB3-AD3B-A5039365D4B6}"/>
                    </a:ext>
                  </a:extLst>
                </p:cNvPr>
                <p:cNvPicPr/>
                <p:nvPr/>
              </p:nvPicPr>
              <p:blipFill>
                <a:blip r:embed="rId25"/>
                <a:stretch>
                  <a:fillRect/>
                </a:stretch>
              </p:blipFill>
              <p:spPr>
                <a:xfrm>
                  <a:off x="5360732" y="311788"/>
                  <a:ext cx="556560" cy="936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4" name="Ink 23">
                  <a:extLst>
                    <a:ext uri="{FF2B5EF4-FFF2-40B4-BE49-F238E27FC236}">
                      <a16:creationId xmlns:a16="http://schemas.microsoft.com/office/drawing/2014/main" id="{4311E1EC-857A-4421-9E64-D354A680E5F0}"/>
                    </a:ext>
                  </a:extLst>
                </p14:cNvPr>
                <p14:cNvContentPartPr/>
                <p14:nvPr/>
              </p14:nvContentPartPr>
              <p14:xfrm>
                <a:off x="6024572" y="280828"/>
                <a:ext cx="438120" cy="90000"/>
              </p14:xfrm>
            </p:contentPart>
          </mc:Choice>
          <mc:Fallback>
            <p:pic>
              <p:nvPicPr>
                <p:cNvPr id="24" name="Ink 23">
                  <a:extLst>
                    <a:ext uri="{FF2B5EF4-FFF2-40B4-BE49-F238E27FC236}">
                      <a16:creationId xmlns:a16="http://schemas.microsoft.com/office/drawing/2014/main" id="{4311E1EC-857A-4421-9E64-D354A680E5F0}"/>
                    </a:ext>
                  </a:extLst>
                </p:cNvPr>
                <p:cNvPicPr/>
                <p:nvPr/>
              </p:nvPicPr>
              <p:blipFill>
                <a:blip r:embed="rId27"/>
                <a:stretch>
                  <a:fillRect/>
                </a:stretch>
              </p:blipFill>
              <p:spPr>
                <a:xfrm>
                  <a:off x="6015932" y="271828"/>
                  <a:ext cx="45576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5" name="Ink 24">
                  <a:extLst>
                    <a:ext uri="{FF2B5EF4-FFF2-40B4-BE49-F238E27FC236}">
                      <a16:creationId xmlns:a16="http://schemas.microsoft.com/office/drawing/2014/main" id="{0F2BCD4C-F5A9-44C8-96C6-54563DC719E7}"/>
                    </a:ext>
                  </a:extLst>
                </p14:cNvPr>
                <p14:cNvContentPartPr/>
                <p14:nvPr/>
              </p14:nvContentPartPr>
              <p14:xfrm>
                <a:off x="5740892" y="1230508"/>
                <a:ext cx="179280" cy="360"/>
              </p14:xfrm>
            </p:contentPart>
          </mc:Choice>
          <mc:Fallback>
            <p:pic>
              <p:nvPicPr>
                <p:cNvPr id="25" name="Ink 24">
                  <a:extLst>
                    <a:ext uri="{FF2B5EF4-FFF2-40B4-BE49-F238E27FC236}">
                      <a16:creationId xmlns:a16="http://schemas.microsoft.com/office/drawing/2014/main" id="{0F2BCD4C-F5A9-44C8-96C6-54563DC719E7}"/>
                    </a:ext>
                  </a:extLst>
                </p:cNvPr>
                <p:cNvPicPr/>
                <p:nvPr/>
              </p:nvPicPr>
              <p:blipFill>
                <a:blip r:embed="rId29"/>
                <a:stretch>
                  <a:fillRect/>
                </a:stretch>
              </p:blipFill>
              <p:spPr>
                <a:xfrm>
                  <a:off x="5732252" y="1221508"/>
                  <a:ext cx="1969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6" name="Ink 25">
                  <a:extLst>
                    <a:ext uri="{FF2B5EF4-FFF2-40B4-BE49-F238E27FC236}">
                      <a16:creationId xmlns:a16="http://schemas.microsoft.com/office/drawing/2014/main" id="{B51B120D-D1F8-409A-A272-529E02736972}"/>
                    </a:ext>
                  </a:extLst>
                </p14:cNvPr>
                <p14:cNvContentPartPr/>
                <p14:nvPr/>
              </p14:nvContentPartPr>
              <p14:xfrm>
                <a:off x="6028892" y="1247068"/>
                <a:ext cx="454320" cy="109800"/>
              </p14:xfrm>
            </p:contentPart>
          </mc:Choice>
          <mc:Fallback>
            <p:pic>
              <p:nvPicPr>
                <p:cNvPr id="26" name="Ink 25">
                  <a:extLst>
                    <a:ext uri="{FF2B5EF4-FFF2-40B4-BE49-F238E27FC236}">
                      <a16:creationId xmlns:a16="http://schemas.microsoft.com/office/drawing/2014/main" id="{B51B120D-D1F8-409A-A272-529E02736972}"/>
                    </a:ext>
                  </a:extLst>
                </p:cNvPr>
                <p:cNvPicPr/>
                <p:nvPr/>
              </p:nvPicPr>
              <p:blipFill>
                <a:blip r:embed="rId31"/>
                <a:stretch>
                  <a:fillRect/>
                </a:stretch>
              </p:blipFill>
              <p:spPr>
                <a:xfrm>
                  <a:off x="6019892" y="1238068"/>
                  <a:ext cx="47196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7" name="Ink 26">
                  <a:extLst>
                    <a:ext uri="{FF2B5EF4-FFF2-40B4-BE49-F238E27FC236}">
                      <a16:creationId xmlns:a16="http://schemas.microsoft.com/office/drawing/2014/main" id="{7AB6C7CC-3F15-4F80-A1E8-2474AA96EA93}"/>
                    </a:ext>
                  </a:extLst>
                </p14:cNvPr>
                <p14:cNvContentPartPr/>
                <p14:nvPr/>
              </p14:nvContentPartPr>
              <p14:xfrm>
                <a:off x="6128252" y="614908"/>
                <a:ext cx="390240" cy="310320"/>
              </p14:xfrm>
            </p:contentPart>
          </mc:Choice>
          <mc:Fallback>
            <p:pic>
              <p:nvPicPr>
                <p:cNvPr id="27" name="Ink 26">
                  <a:extLst>
                    <a:ext uri="{FF2B5EF4-FFF2-40B4-BE49-F238E27FC236}">
                      <a16:creationId xmlns:a16="http://schemas.microsoft.com/office/drawing/2014/main" id="{7AB6C7CC-3F15-4F80-A1E8-2474AA96EA93}"/>
                    </a:ext>
                  </a:extLst>
                </p:cNvPr>
                <p:cNvPicPr/>
                <p:nvPr/>
              </p:nvPicPr>
              <p:blipFill>
                <a:blip r:embed="rId33"/>
                <a:stretch>
                  <a:fillRect/>
                </a:stretch>
              </p:blipFill>
              <p:spPr>
                <a:xfrm>
                  <a:off x="6119612" y="606268"/>
                  <a:ext cx="407880" cy="327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8" name="Ink 27">
                  <a:extLst>
                    <a:ext uri="{FF2B5EF4-FFF2-40B4-BE49-F238E27FC236}">
                      <a16:creationId xmlns:a16="http://schemas.microsoft.com/office/drawing/2014/main" id="{BD1A2102-8383-4A58-B4C1-B8E363BF62A2}"/>
                    </a:ext>
                  </a:extLst>
                </p14:cNvPr>
                <p14:cNvContentPartPr/>
                <p14:nvPr/>
              </p14:nvContentPartPr>
              <p14:xfrm>
                <a:off x="6595172" y="676468"/>
                <a:ext cx="159840" cy="230040"/>
              </p14:xfrm>
            </p:contentPart>
          </mc:Choice>
          <mc:Fallback>
            <p:pic>
              <p:nvPicPr>
                <p:cNvPr id="28" name="Ink 27">
                  <a:extLst>
                    <a:ext uri="{FF2B5EF4-FFF2-40B4-BE49-F238E27FC236}">
                      <a16:creationId xmlns:a16="http://schemas.microsoft.com/office/drawing/2014/main" id="{BD1A2102-8383-4A58-B4C1-B8E363BF62A2}"/>
                    </a:ext>
                  </a:extLst>
                </p:cNvPr>
                <p:cNvPicPr/>
                <p:nvPr/>
              </p:nvPicPr>
              <p:blipFill>
                <a:blip r:embed="rId35"/>
                <a:stretch>
                  <a:fillRect/>
                </a:stretch>
              </p:blipFill>
              <p:spPr>
                <a:xfrm>
                  <a:off x="6586532" y="667828"/>
                  <a:ext cx="17748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9" name="Ink 28">
                  <a:extLst>
                    <a:ext uri="{FF2B5EF4-FFF2-40B4-BE49-F238E27FC236}">
                      <a16:creationId xmlns:a16="http://schemas.microsoft.com/office/drawing/2014/main" id="{D2345D65-ECE1-483E-B3F9-0DA0E5F5A71C}"/>
                    </a:ext>
                  </a:extLst>
                </p14:cNvPr>
                <p14:cNvContentPartPr/>
                <p14:nvPr/>
              </p14:nvContentPartPr>
              <p14:xfrm>
                <a:off x="6936812" y="755668"/>
                <a:ext cx="18360" cy="168120"/>
              </p14:xfrm>
            </p:contentPart>
          </mc:Choice>
          <mc:Fallback>
            <p:pic>
              <p:nvPicPr>
                <p:cNvPr id="29" name="Ink 28">
                  <a:extLst>
                    <a:ext uri="{FF2B5EF4-FFF2-40B4-BE49-F238E27FC236}">
                      <a16:creationId xmlns:a16="http://schemas.microsoft.com/office/drawing/2014/main" id="{D2345D65-ECE1-483E-B3F9-0DA0E5F5A71C}"/>
                    </a:ext>
                  </a:extLst>
                </p:cNvPr>
                <p:cNvPicPr/>
                <p:nvPr/>
              </p:nvPicPr>
              <p:blipFill>
                <a:blip r:embed="rId37"/>
                <a:stretch>
                  <a:fillRect/>
                </a:stretch>
              </p:blipFill>
              <p:spPr>
                <a:xfrm>
                  <a:off x="6928172" y="746668"/>
                  <a:ext cx="3600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0" name="Ink 29">
                  <a:extLst>
                    <a:ext uri="{FF2B5EF4-FFF2-40B4-BE49-F238E27FC236}">
                      <a16:creationId xmlns:a16="http://schemas.microsoft.com/office/drawing/2014/main" id="{0D40FA91-6FE9-47F0-8403-A724647FAB2C}"/>
                    </a:ext>
                  </a:extLst>
                </p14:cNvPr>
                <p14:cNvContentPartPr/>
                <p14:nvPr/>
              </p14:nvContentPartPr>
              <p14:xfrm>
                <a:off x="6720812" y="711028"/>
                <a:ext cx="404280" cy="162360"/>
              </p14:xfrm>
            </p:contentPart>
          </mc:Choice>
          <mc:Fallback>
            <p:pic>
              <p:nvPicPr>
                <p:cNvPr id="30" name="Ink 29">
                  <a:extLst>
                    <a:ext uri="{FF2B5EF4-FFF2-40B4-BE49-F238E27FC236}">
                      <a16:creationId xmlns:a16="http://schemas.microsoft.com/office/drawing/2014/main" id="{0D40FA91-6FE9-47F0-8403-A724647FAB2C}"/>
                    </a:ext>
                  </a:extLst>
                </p:cNvPr>
                <p:cNvPicPr/>
                <p:nvPr/>
              </p:nvPicPr>
              <p:blipFill>
                <a:blip r:embed="rId39"/>
                <a:stretch>
                  <a:fillRect/>
                </a:stretch>
              </p:blipFill>
              <p:spPr>
                <a:xfrm>
                  <a:off x="6711812" y="702388"/>
                  <a:ext cx="42192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1" name="Ink 30">
                  <a:extLst>
                    <a:ext uri="{FF2B5EF4-FFF2-40B4-BE49-F238E27FC236}">
                      <a16:creationId xmlns:a16="http://schemas.microsoft.com/office/drawing/2014/main" id="{3DD399F8-8ECA-41B7-924E-613DFDD2C083}"/>
                    </a:ext>
                  </a:extLst>
                </p14:cNvPr>
                <p14:cNvContentPartPr/>
                <p14:nvPr/>
              </p14:nvContentPartPr>
              <p14:xfrm>
                <a:off x="7174052" y="588988"/>
                <a:ext cx="174600" cy="360720"/>
              </p14:xfrm>
            </p:contentPart>
          </mc:Choice>
          <mc:Fallback>
            <p:pic>
              <p:nvPicPr>
                <p:cNvPr id="31" name="Ink 30">
                  <a:extLst>
                    <a:ext uri="{FF2B5EF4-FFF2-40B4-BE49-F238E27FC236}">
                      <a16:creationId xmlns:a16="http://schemas.microsoft.com/office/drawing/2014/main" id="{3DD399F8-8ECA-41B7-924E-613DFDD2C083}"/>
                    </a:ext>
                  </a:extLst>
                </p:cNvPr>
                <p:cNvPicPr/>
                <p:nvPr/>
              </p:nvPicPr>
              <p:blipFill>
                <a:blip r:embed="rId41"/>
                <a:stretch>
                  <a:fillRect/>
                </a:stretch>
              </p:blipFill>
              <p:spPr>
                <a:xfrm>
                  <a:off x="7165412" y="579988"/>
                  <a:ext cx="192240" cy="378360"/>
                </a:xfrm>
                <a:prstGeom prst="rect">
                  <a:avLst/>
                </a:prstGeom>
              </p:spPr>
            </p:pic>
          </mc:Fallback>
        </mc:AlternateContent>
      </p:grpSp>
      <p:grpSp>
        <p:nvGrpSpPr>
          <p:cNvPr id="37" name="Group 36">
            <a:extLst>
              <a:ext uri="{FF2B5EF4-FFF2-40B4-BE49-F238E27FC236}">
                <a16:creationId xmlns:a16="http://schemas.microsoft.com/office/drawing/2014/main" id="{8F1F5FDB-5DC4-4675-AF43-96AFAF54D1BB}"/>
              </a:ext>
            </a:extLst>
          </p:cNvPr>
          <p:cNvGrpSpPr/>
          <p:nvPr/>
        </p:nvGrpSpPr>
        <p:grpSpPr>
          <a:xfrm>
            <a:off x="7470692" y="641908"/>
            <a:ext cx="779760" cy="289440"/>
            <a:chOff x="7470692" y="641908"/>
            <a:chExt cx="779760" cy="289440"/>
          </a:xfrm>
        </p:grpSpPr>
        <mc:AlternateContent xmlns:mc="http://schemas.openxmlformats.org/markup-compatibility/2006">
          <mc:Choice xmlns:p14="http://schemas.microsoft.com/office/powerpoint/2010/main" Requires="p14">
            <p:contentPart p14:bwMode="auto" r:id="rId42">
              <p14:nvContentPartPr>
                <p14:cNvPr id="34" name="Ink 33">
                  <a:extLst>
                    <a:ext uri="{FF2B5EF4-FFF2-40B4-BE49-F238E27FC236}">
                      <a16:creationId xmlns:a16="http://schemas.microsoft.com/office/drawing/2014/main" id="{A99662E6-1617-4D17-A654-D4A54B9C2B80}"/>
                    </a:ext>
                  </a:extLst>
                </p14:cNvPr>
                <p14:cNvContentPartPr/>
                <p14:nvPr/>
              </p14:nvContentPartPr>
              <p14:xfrm>
                <a:off x="7470692" y="677188"/>
                <a:ext cx="318960" cy="254160"/>
              </p14:xfrm>
            </p:contentPart>
          </mc:Choice>
          <mc:Fallback>
            <p:pic>
              <p:nvPicPr>
                <p:cNvPr id="34" name="Ink 33">
                  <a:extLst>
                    <a:ext uri="{FF2B5EF4-FFF2-40B4-BE49-F238E27FC236}">
                      <a16:creationId xmlns:a16="http://schemas.microsoft.com/office/drawing/2014/main" id="{A99662E6-1617-4D17-A654-D4A54B9C2B80}"/>
                    </a:ext>
                  </a:extLst>
                </p:cNvPr>
                <p:cNvPicPr/>
                <p:nvPr/>
              </p:nvPicPr>
              <p:blipFill>
                <a:blip r:embed="rId43"/>
                <a:stretch>
                  <a:fillRect/>
                </a:stretch>
              </p:blipFill>
              <p:spPr>
                <a:xfrm>
                  <a:off x="7461692" y="668188"/>
                  <a:ext cx="33660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5" name="Ink 34">
                  <a:extLst>
                    <a:ext uri="{FF2B5EF4-FFF2-40B4-BE49-F238E27FC236}">
                      <a16:creationId xmlns:a16="http://schemas.microsoft.com/office/drawing/2014/main" id="{8BFC5DE3-58C9-40DA-9FEB-9C35FEF8E02B}"/>
                    </a:ext>
                  </a:extLst>
                </p14:cNvPr>
                <p14:cNvContentPartPr/>
                <p14:nvPr/>
              </p14:nvContentPartPr>
              <p14:xfrm>
                <a:off x="7974332" y="694108"/>
                <a:ext cx="27720" cy="228960"/>
              </p14:xfrm>
            </p:contentPart>
          </mc:Choice>
          <mc:Fallback>
            <p:pic>
              <p:nvPicPr>
                <p:cNvPr id="35" name="Ink 34">
                  <a:extLst>
                    <a:ext uri="{FF2B5EF4-FFF2-40B4-BE49-F238E27FC236}">
                      <a16:creationId xmlns:a16="http://schemas.microsoft.com/office/drawing/2014/main" id="{8BFC5DE3-58C9-40DA-9FEB-9C35FEF8E02B}"/>
                    </a:ext>
                  </a:extLst>
                </p:cNvPr>
                <p:cNvPicPr/>
                <p:nvPr/>
              </p:nvPicPr>
              <p:blipFill>
                <a:blip r:embed="rId45"/>
                <a:stretch>
                  <a:fillRect/>
                </a:stretch>
              </p:blipFill>
              <p:spPr>
                <a:xfrm>
                  <a:off x="7965692" y="685468"/>
                  <a:ext cx="4536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6" name="Ink 35">
                  <a:extLst>
                    <a:ext uri="{FF2B5EF4-FFF2-40B4-BE49-F238E27FC236}">
                      <a16:creationId xmlns:a16="http://schemas.microsoft.com/office/drawing/2014/main" id="{08B9471A-122C-438B-A7F9-F0224F6DC22E}"/>
                    </a:ext>
                  </a:extLst>
                </p14:cNvPr>
                <p14:cNvContentPartPr/>
                <p14:nvPr/>
              </p14:nvContentPartPr>
              <p14:xfrm>
                <a:off x="7701452" y="641908"/>
                <a:ext cx="549000" cy="175680"/>
              </p14:xfrm>
            </p:contentPart>
          </mc:Choice>
          <mc:Fallback>
            <p:pic>
              <p:nvPicPr>
                <p:cNvPr id="36" name="Ink 35">
                  <a:extLst>
                    <a:ext uri="{FF2B5EF4-FFF2-40B4-BE49-F238E27FC236}">
                      <a16:creationId xmlns:a16="http://schemas.microsoft.com/office/drawing/2014/main" id="{08B9471A-122C-438B-A7F9-F0224F6DC22E}"/>
                    </a:ext>
                  </a:extLst>
                </p:cNvPr>
                <p:cNvPicPr/>
                <p:nvPr/>
              </p:nvPicPr>
              <p:blipFill>
                <a:blip r:embed="rId47"/>
                <a:stretch>
                  <a:fillRect/>
                </a:stretch>
              </p:blipFill>
              <p:spPr>
                <a:xfrm>
                  <a:off x="7692812" y="633268"/>
                  <a:ext cx="566640" cy="193320"/>
                </a:xfrm>
                <a:prstGeom prst="rect">
                  <a:avLst/>
                </a:prstGeom>
              </p:spPr>
            </p:pic>
          </mc:Fallback>
        </mc:AlternateContent>
      </p:grpSp>
      <p:grpSp>
        <p:nvGrpSpPr>
          <p:cNvPr id="54" name="Group 53">
            <a:extLst>
              <a:ext uri="{FF2B5EF4-FFF2-40B4-BE49-F238E27FC236}">
                <a16:creationId xmlns:a16="http://schemas.microsoft.com/office/drawing/2014/main" id="{A8FC2C5A-E3B5-4538-975E-F66700777E36}"/>
              </a:ext>
            </a:extLst>
          </p:cNvPr>
          <p:cNvGrpSpPr/>
          <p:nvPr/>
        </p:nvGrpSpPr>
        <p:grpSpPr>
          <a:xfrm>
            <a:off x="3323132" y="1725508"/>
            <a:ext cx="3431160" cy="631080"/>
            <a:chOff x="3323132" y="1725508"/>
            <a:chExt cx="3431160" cy="631080"/>
          </a:xfrm>
        </p:grpSpPr>
        <mc:AlternateContent xmlns:mc="http://schemas.openxmlformats.org/markup-compatibility/2006">
          <mc:Choice xmlns:p14="http://schemas.microsoft.com/office/powerpoint/2010/main" Requires="p14">
            <p:contentPart p14:bwMode="auto" r:id="rId48">
              <p14:nvContentPartPr>
                <p14:cNvPr id="38" name="Ink 37">
                  <a:extLst>
                    <a:ext uri="{FF2B5EF4-FFF2-40B4-BE49-F238E27FC236}">
                      <a16:creationId xmlns:a16="http://schemas.microsoft.com/office/drawing/2014/main" id="{30CC9ABD-0E94-4C98-8C06-B54136DEBDB8}"/>
                    </a:ext>
                  </a:extLst>
                </p14:cNvPr>
                <p14:cNvContentPartPr/>
                <p14:nvPr/>
              </p14:nvContentPartPr>
              <p14:xfrm>
                <a:off x="3393692" y="1968508"/>
                <a:ext cx="226440" cy="27360"/>
              </p14:xfrm>
            </p:contentPart>
          </mc:Choice>
          <mc:Fallback>
            <p:pic>
              <p:nvPicPr>
                <p:cNvPr id="38" name="Ink 37">
                  <a:extLst>
                    <a:ext uri="{FF2B5EF4-FFF2-40B4-BE49-F238E27FC236}">
                      <a16:creationId xmlns:a16="http://schemas.microsoft.com/office/drawing/2014/main" id="{30CC9ABD-0E94-4C98-8C06-B54136DEBDB8}"/>
                    </a:ext>
                  </a:extLst>
                </p:cNvPr>
                <p:cNvPicPr/>
                <p:nvPr/>
              </p:nvPicPr>
              <p:blipFill>
                <a:blip r:embed="rId49"/>
                <a:stretch>
                  <a:fillRect/>
                </a:stretch>
              </p:blipFill>
              <p:spPr>
                <a:xfrm>
                  <a:off x="3384692" y="1959868"/>
                  <a:ext cx="24408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9" name="Ink 38">
                  <a:extLst>
                    <a:ext uri="{FF2B5EF4-FFF2-40B4-BE49-F238E27FC236}">
                      <a16:creationId xmlns:a16="http://schemas.microsoft.com/office/drawing/2014/main" id="{B0935964-30CF-4FCC-A339-374045D108E0}"/>
                    </a:ext>
                  </a:extLst>
                </p14:cNvPr>
                <p14:cNvContentPartPr/>
                <p14:nvPr/>
              </p14:nvContentPartPr>
              <p14:xfrm>
                <a:off x="3323132" y="2083708"/>
                <a:ext cx="257760" cy="360"/>
              </p14:xfrm>
            </p:contentPart>
          </mc:Choice>
          <mc:Fallback>
            <p:pic>
              <p:nvPicPr>
                <p:cNvPr id="39" name="Ink 38">
                  <a:extLst>
                    <a:ext uri="{FF2B5EF4-FFF2-40B4-BE49-F238E27FC236}">
                      <a16:creationId xmlns:a16="http://schemas.microsoft.com/office/drawing/2014/main" id="{B0935964-30CF-4FCC-A339-374045D108E0}"/>
                    </a:ext>
                  </a:extLst>
                </p:cNvPr>
                <p:cNvPicPr/>
                <p:nvPr/>
              </p:nvPicPr>
              <p:blipFill>
                <a:blip r:embed="rId51"/>
                <a:stretch>
                  <a:fillRect/>
                </a:stretch>
              </p:blipFill>
              <p:spPr>
                <a:xfrm>
                  <a:off x="3314132" y="2074708"/>
                  <a:ext cx="2754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0" name="Ink 39">
                  <a:extLst>
                    <a:ext uri="{FF2B5EF4-FFF2-40B4-BE49-F238E27FC236}">
                      <a16:creationId xmlns:a16="http://schemas.microsoft.com/office/drawing/2014/main" id="{1758D914-F358-44CC-B39F-4137F9746E0F}"/>
                    </a:ext>
                  </a:extLst>
                </p14:cNvPr>
                <p14:cNvContentPartPr/>
                <p14:nvPr/>
              </p14:nvContentPartPr>
              <p14:xfrm>
                <a:off x="3772772" y="1941148"/>
                <a:ext cx="800640" cy="415440"/>
              </p14:xfrm>
            </p:contentPart>
          </mc:Choice>
          <mc:Fallback>
            <p:pic>
              <p:nvPicPr>
                <p:cNvPr id="40" name="Ink 39">
                  <a:extLst>
                    <a:ext uri="{FF2B5EF4-FFF2-40B4-BE49-F238E27FC236}">
                      <a16:creationId xmlns:a16="http://schemas.microsoft.com/office/drawing/2014/main" id="{1758D914-F358-44CC-B39F-4137F9746E0F}"/>
                    </a:ext>
                  </a:extLst>
                </p:cNvPr>
                <p:cNvPicPr/>
                <p:nvPr/>
              </p:nvPicPr>
              <p:blipFill>
                <a:blip r:embed="rId53"/>
                <a:stretch>
                  <a:fillRect/>
                </a:stretch>
              </p:blipFill>
              <p:spPr>
                <a:xfrm>
                  <a:off x="3764132" y="1932148"/>
                  <a:ext cx="818280" cy="4330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2" name="Ink 41">
                  <a:extLst>
                    <a:ext uri="{FF2B5EF4-FFF2-40B4-BE49-F238E27FC236}">
                      <a16:creationId xmlns:a16="http://schemas.microsoft.com/office/drawing/2014/main" id="{135E1AC3-592C-49AD-85EA-5EA3686E9D42}"/>
                    </a:ext>
                  </a:extLst>
                </p14:cNvPr>
                <p14:cNvContentPartPr/>
                <p14:nvPr/>
              </p14:nvContentPartPr>
              <p14:xfrm>
                <a:off x="4523372" y="2127988"/>
                <a:ext cx="164520" cy="96840"/>
              </p14:xfrm>
            </p:contentPart>
          </mc:Choice>
          <mc:Fallback>
            <p:pic>
              <p:nvPicPr>
                <p:cNvPr id="42" name="Ink 41">
                  <a:extLst>
                    <a:ext uri="{FF2B5EF4-FFF2-40B4-BE49-F238E27FC236}">
                      <a16:creationId xmlns:a16="http://schemas.microsoft.com/office/drawing/2014/main" id="{135E1AC3-592C-49AD-85EA-5EA3686E9D42}"/>
                    </a:ext>
                  </a:extLst>
                </p:cNvPr>
                <p:cNvPicPr/>
                <p:nvPr/>
              </p:nvPicPr>
              <p:blipFill>
                <a:blip r:embed="rId55"/>
                <a:stretch>
                  <a:fillRect/>
                </a:stretch>
              </p:blipFill>
              <p:spPr>
                <a:xfrm>
                  <a:off x="4514732" y="2118988"/>
                  <a:ext cx="18216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3" name="Ink 42">
                  <a:extLst>
                    <a:ext uri="{FF2B5EF4-FFF2-40B4-BE49-F238E27FC236}">
                      <a16:creationId xmlns:a16="http://schemas.microsoft.com/office/drawing/2014/main" id="{FBA168B7-AAA7-4C09-9B21-84001FD132F0}"/>
                    </a:ext>
                  </a:extLst>
                </p14:cNvPr>
                <p14:cNvContentPartPr/>
                <p14:nvPr/>
              </p14:nvContentPartPr>
              <p14:xfrm>
                <a:off x="4665212" y="2098828"/>
                <a:ext cx="182880" cy="101160"/>
              </p14:xfrm>
            </p:contentPart>
          </mc:Choice>
          <mc:Fallback>
            <p:pic>
              <p:nvPicPr>
                <p:cNvPr id="43" name="Ink 42">
                  <a:extLst>
                    <a:ext uri="{FF2B5EF4-FFF2-40B4-BE49-F238E27FC236}">
                      <a16:creationId xmlns:a16="http://schemas.microsoft.com/office/drawing/2014/main" id="{FBA168B7-AAA7-4C09-9B21-84001FD132F0}"/>
                    </a:ext>
                  </a:extLst>
                </p:cNvPr>
                <p:cNvPicPr/>
                <p:nvPr/>
              </p:nvPicPr>
              <p:blipFill>
                <a:blip r:embed="rId57"/>
                <a:stretch>
                  <a:fillRect/>
                </a:stretch>
              </p:blipFill>
              <p:spPr>
                <a:xfrm>
                  <a:off x="4656212" y="2089828"/>
                  <a:ext cx="20052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5" name="Ink 44">
                  <a:extLst>
                    <a:ext uri="{FF2B5EF4-FFF2-40B4-BE49-F238E27FC236}">
                      <a16:creationId xmlns:a16="http://schemas.microsoft.com/office/drawing/2014/main" id="{2E9EE16D-CF52-4E57-9019-C13FFB2CD50B}"/>
                    </a:ext>
                  </a:extLst>
                </p14:cNvPr>
                <p14:cNvContentPartPr/>
                <p14:nvPr/>
              </p14:nvContentPartPr>
              <p14:xfrm>
                <a:off x="5133572" y="1731628"/>
                <a:ext cx="53640" cy="388080"/>
              </p14:xfrm>
            </p:contentPart>
          </mc:Choice>
          <mc:Fallback>
            <p:pic>
              <p:nvPicPr>
                <p:cNvPr id="45" name="Ink 44">
                  <a:extLst>
                    <a:ext uri="{FF2B5EF4-FFF2-40B4-BE49-F238E27FC236}">
                      <a16:creationId xmlns:a16="http://schemas.microsoft.com/office/drawing/2014/main" id="{2E9EE16D-CF52-4E57-9019-C13FFB2CD50B}"/>
                    </a:ext>
                  </a:extLst>
                </p:cNvPr>
                <p:cNvPicPr/>
                <p:nvPr/>
              </p:nvPicPr>
              <p:blipFill>
                <a:blip r:embed="rId59"/>
                <a:stretch>
                  <a:fillRect/>
                </a:stretch>
              </p:blipFill>
              <p:spPr>
                <a:xfrm>
                  <a:off x="5124932" y="1722628"/>
                  <a:ext cx="71280" cy="4057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6" name="Ink 45">
                  <a:extLst>
                    <a:ext uri="{FF2B5EF4-FFF2-40B4-BE49-F238E27FC236}">
                      <a16:creationId xmlns:a16="http://schemas.microsoft.com/office/drawing/2014/main" id="{3AE3A3CE-8A5B-4438-B41C-E5997338B680}"/>
                    </a:ext>
                  </a:extLst>
                </p14:cNvPr>
                <p14:cNvContentPartPr/>
                <p14:nvPr/>
              </p14:nvContentPartPr>
              <p14:xfrm>
                <a:off x="5452172" y="1793188"/>
                <a:ext cx="42120" cy="367200"/>
              </p14:xfrm>
            </p:contentPart>
          </mc:Choice>
          <mc:Fallback>
            <p:pic>
              <p:nvPicPr>
                <p:cNvPr id="46" name="Ink 45">
                  <a:extLst>
                    <a:ext uri="{FF2B5EF4-FFF2-40B4-BE49-F238E27FC236}">
                      <a16:creationId xmlns:a16="http://schemas.microsoft.com/office/drawing/2014/main" id="{3AE3A3CE-8A5B-4438-B41C-E5997338B680}"/>
                    </a:ext>
                  </a:extLst>
                </p:cNvPr>
                <p:cNvPicPr/>
                <p:nvPr/>
              </p:nvPicPr>
              <p:blipFill>
                <a:blip r:embed="rId61"/>
                <a:stretch>
                  <a:fillRect/>
                </a:stretch>
              </p:blipFill>
              <p:spPr>
                <a:xfrm>
                  <a:off x="5443172" y="1784548"/>
                  <a:ext cx="59760"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7" name="Ink 46">
                  <a:extLst>
                    <a:ext uri="{FF2B5EF4-FFF2-40B4-BE49-F238E27FC236}">
                      <a16:creationId xmlns:a16="http://schemas.microsoft.com/office/drawing/2014/main" id="{6623FA5D-8447-49BF-980F-20222CDFA79C}"/>
                    </a:ext>
                  </a:extLst>
                </p14:cNvPr>
                <p14:cNvContentPartPr/>
                <p14:nvPr/>
              </p14:nvContentPartPr>
              <p14:xfrm>
                <a:off x="5157692" y="2021788"/>
                <a:ext cx="311040" cy="8640"/>
              </p14:xfrm>
            </p:contentPart>
          </mc:Choice>
          <mc:Fallback>
            <p:pic>
              <p:nvPicPr>
                <p:cNvPr id="47" name="Ink 46">
                  <a:extLst>
                    <a:ext uri="{FF2B5EF4-FFF2-40B4-BE49-F238E27FC236}">
                      <a16:creationId xmlns:a16="http://schemas.microsoft.com/office/drawing/2014/main" id="{6623FA5D-8447-49BF-980F-20222CDFA79C}"/>
                    </a:ext>
                  </a:extLst>
                </p:cNvPr>
                <p:cNvPicPr/>
                <p:nvPr/>
              </p:nvPicPr>
              <p:blipFill>
                <a:blip r:embed="rId63"/>
                <a:stretch>
                  <a:fillRect/>
                </a:stretch>
              </p:blipFill>
              <p:spPr>
                <a:xfrm>
                  <a:off x="5148692" y="2012788"/>
                  <a:ext cx="32868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8" name="Ink 47">
                  <a:extLst>
                    <a:ext uri="{FF2B5EF4-FFF2-40B4-BE49-F238E27FC236}">
                      <a16:creationId xmlns:a16="http://schemas.microsoft.com/office/drawing/2014/main" id="{0A4AABDB-A658-43D7-AFF5-23F38D5A513A}"/>
                    </a:ext>
                  </a:extLst>
                </p14:cNvPr>
                <p14:cNvContentPartPr/>
                <p14:nvPr/>
              </p14:nvContentPartPr>
              <p14:xfrm>
                <a:off x="5756732" y="1749988"/>
                <a:ext cx="371520" cy="416880"/>
              </p14:xfrm>
            </p:contentPart>
          </mc:Choice>
          <mc:Fallback>
            <p:pic>
              <p:nvPicPr>
                <p:cNvPr id="48" name="Ink 47">
                  <a:extLst>
                    <a:ext uri="{FF2B5EF4-FFF2-40B4-BE49-F238E27FC236}">
                      <a16:creationId xmlns:a16="http://schemas.microsoft.com/office/drawing/2014/main" id="{0A4AABDB-A658-43D7-AFF5-23F38D5A513A}"/>
                    </a:ext>
                  </a:extLst>
                </p:cNvPr>
                <p:cNvPicPr/>
                <p:nvPr/>
              </p:nvPicPr>
              <p:blipFill>
                <a:blip r:embed="rId65"/>
                <a:stretch>
                  <a:fillRect/>
                </a:stretch>
              </p:blipFill>
              <p:spPr>
                <a:xfrm>
                  <a:off x="5747732" y="1740988"/>
                  <a:ext cx="389160" cy="4345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0" name="Ink 49">
                  <a:extLst>
                    <a:ext uri="{FF2B5EF4-FFF2-40B4-BE49-F238E27FC236}">
                      <a16:creationId xmlns:a16="http://schemas.microsoft.com/office/drawing/2014/main" id="{2A433C59-80A0-43C6-AC27-FB2EAB38BD16}"/>
                    </a:ext>
                  </a:extLst>
                </p14:cNvPr>
                <p14:cNvContentPartPr/>
                <p14:nvPr/>
              </p14:nvContentPartPr>
              <p14:xfrm>
                <a:off x="6135452" y="1799308"/>
                <a:ext cx="233280" cy="330480"/>
              </p14:xfrm>
            </p:contentPart>
          </mc:Choice>
          <mc:Fallback>
            <p:pic>
              <p:nvPicPr>
                <p:cNvPr id="50" name="Ink 49">
                  <a:extLst>
                    <a:ext uri="{FF2B5EF4-FFF2-40B4-BE49-F238E27FC236}">
                      <a16:creationId xmlns:a16="http://schemas.microsoft.com/office/drawing/2014/main" id="{2A433C59-80A0-43C6-AC27-FB2EAB38BD16}"/>
                    </a:ext>
                  </a:extLst>
                </p:cNvPr>
                <p:cNvPicPr/>
                <p:nvPr/>
              </p:nvPicPr>
              <p:blipFill>
                <a:blip r:embed="rId67"/>
                <a:stretch>
                  <a:fillRect/>
                </a:stretch>
              </p:blipFill>
              <p:spPr>
                <a:xfrm>
                  <a:off x="6126812" y="1790668"/>
                  <a:ext cx="250920"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1" name="Ink 50">
                  <a:extLst>
                    <a:ext uri="{FF2B5EF4-FFF2-40B4-BE49-F238E27FC236}">
                      <a16:creationId xmlns:a16="http://schemas.microsoft.com/office/drawing/2014/main" id="{8D7AF39D-BE9B-4B1E-AD43-BD0B85D0C49E}"/>
                    </a:ext>
                  </a:extLst>
                </p14:cNvPr>
                <p14:cNvContentPartPr/>
                <p14:nvPr/>
              </p14:nvContentPartPr>
              <p14:xfrm>
                <a:off x="5934212" y="2004508"/>
                <a:ext cx="41760" cy="360"/>
              </p14:xfrm>
            </p:contentPart>
          </mc:Choice>
          <mc:Fallback>
            <p:pic>
              <p:nvPicPr>
                <p:cNvPr id="51" name="Ink 50">
                  <a:extLst>
                    <a:ext uri="{FF2B5EF4-FFF2-40B4-BE49-F238E27FC236}">
                      <a16:creationId xmlns:a16="http://schemas.microsoft.com/office/drawing/2014/main" id="{8D7AF39D-BE9B-4B1E-AD43-BD0B85D0C49E}"/>
                    </a:ext>
                  </a:extLst>
                </p:cNvPr>
                <p:cNvPicPr/>
                <p:nvPr/>
              </p:nvPicPr>
              <p:blipFill>
                <a:blip r:embed="rId69"/>
                <a:stretch>
                  <a:fillRect/>
                </a:stretch>
              </p:blipFill>
              <p:spPr>
                <a:xfrm>
                  <a:off x="5925572" y="1995508"/>
                  <a:ext cx="594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2" name="Ink 51">
                  <a:extLst>
                    <a:ext uri="{FF2B5EF4-FFF2-40B4-BE49-F238E27FC236}">
                      <a16:creationId xmlns:a16="http://schemas.microsoft.com/office/drawing/2014/main" id="{5DCD071A-F99E-49D3-A041-FFB4BF26F5FB}"/>
                    </a:ext>
                  </a:extLst>
                </p14:cNvPr>
                <p14:cNvContentPartPr/>
                <p14:nvPr/>
              </p14:nvContentPartPr>
              <p14:xfrm>
                <a:off x="6073892" y="1828468"/>
                <a:ext cx="416880" cy="293400"/>
              </p14:xfrm>
            </p:contentPart>
          </mc:Choice>
          <mc:Fallback>
            <p:pic>
              <p:nvPicPr>
                <p:cNvPr id="52" name="Ink 51">
                  <a:extLst>
                    <a:ext uri="{FF2B5EF4-FFF2-40B4-BE49-F238E27FC236}">
                      <a16:creationId xmlns:a16="http://schemas.microsoft.com/office/drawing/2014/main" id="{5DCD071A-F99E-49D3-A041-FFB4BF26F5FB}"/>
                    </a:ext>
                  </a:extLst>
                </p:cNvPr>
                <p:cNvPicPr/>
                <p:nvPr/>
              </p:nvPicPr>
              <p:blipFill>
                <a:blip r:embed="rId71"/>
                <a:stretch>
                  <a:fillRect/>
                </a:stretch>
              </p:blipFill>
              <p:spPr>
                <a:xfrm>
                  <a:off x="6064892" y="1819468"/>
                  <a:ext cx="43452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3" name="Ink 52">
                  <a:extLst>
                    <a:ext uri="{FF2B5EF4-FFF2-40B4-BE49-F238E27FC236}">
                      <a16:creationId xmlns:a16="http://schemas.microsoft.com/office/drawing/2014/main" id="{7BDFA6CB-D7DE-4192-B5E8-045921DFA3DC}"/>
                    </a:ext>
                  </a:extLst>
                </p14:cNvPr>
                <p14:cNvContentPartPr/>
                <p14:nvPr/>
              </p14:nvContentPartPr>
              <p14:xfrm>
                <a:off x="6532172" y="1725508"/>
                <a:ext cx="222120" cy="445680"/>
              </p14:xfrm>
            </p:contentPart>
          </mc:Choice>
          <mc:Fallback>
            <p:pic>
              <p:nvPicPr>
                <p:cNvPr id="53" name="Ink 52">
                  <a:extLst>
                    <a:ext uri="{FF2B5EF4-FFF2-40B4-BE49-F238E27FC236}">
                      <a16:creationId xmlns:a16="http://schemas.microsoft.com/office/drawing/2014/main" id="{7BDFA6CB-D7DE-4192-B5E8-045921DFA3DC}"/>
                    </a:ext>
                  </a:extLst>
                </p:cNvPr>
                <p:cNvPicPr/>
                <p:nvPr/>
              </p:nvPicPr>
              <p:blipFill>
                <a:blip r:embed="rId73"/>
                <a:stretch>
                  <a:fillRect/>
                </a:stretch>
              </p:blipFill>
              <p:spPr>
                <a:xfrm>
                  <a:off x="6523532" y="1716508"/>
                  <a:ext cx="239760" cy="463320"/>
                </a:xfrm>
                <a:prstGeom prst="rect">
                  <a:avLst/>
                </a:prstGeom>
              </p:spPr>
            </p:pic>
          </mc:Fallback>
        </mc:AlternateContent>
      </p:grpSp>
      <p:grpSp>
        <p:nvGrpSpPr>
          <p:cNvPr id="64" name="Group 63">
            <a:extLst>
              <a:ext uri="{FF2B5EF4-FFF2-40B4-BE49-F238E27FC236}">
                <a16:creationId xmlns:a16="http://schemas.microsoft.com/office/drawing/2014/main" id="{DAE91000-DB27-425E-BCE8-3801661FF736}"/>
              </a:ext>
            </a:extLst>
          </p:cNvPr>
          <p:cNvGrpSpPr/>
          <p:nvPr/>
        </p:nvGrpSpPr>
        <p:grpSpPr>
          <a:xfrm>
            <a:off x="998612" y="2813428"/>
            <a:ext cx="3586680" cy="396360"/>
            <a:chOff x="998612" y="2813428"/>
            <a:chExt cx="3586680" cy="396360"/>
          </a:xfrm>
        </p:grpSpPr>
        <mc:AlternateContent xmlns:mc="http://schemas.openxmlformats.org/markup-compatibility/2006">
          <mc:Choice xmlns:p14="http://schemas.microsoft.com/office/powerpoint/2010/main" Requires="p14">
            <p:contentPart p14:bwMode="auto" r:id="rId74">
              <p14:nvContentPartPr>
                <p14:cNvPr id="55" name="Ink 54">
                  <a:extLst>
                    <a:ext uri="{FF2B5EF4-FFF2-40B4-BE49-F238E27FC236}">
                      <a16:creationId xmlns:a16="http://schemas.microsoft.com/office/drawing/2014/main" id="{CBACD0F7-C23B-4043-972E-D0E083A50517}"/>
                    </a:ext>
                  </a:extLst>
                </p14:cNvPr>
                <p14:cNvContentPartPr/>
                <p14:nvPr/>
              </p14:nvContentPartPr>
              <p14:xfrm>
                <a:off x="998612" y="2918548"/>
                <a:ext cx="607320" cy="222120"/>
              </p14:xfrm>
            </p:contentPart>
          </mc:Choice>
          <mc:Fallback>
            <p:pic>
              <p:nvPicPr>
                <p:cNvPr id="55" name="Ink 54">
                  <a:extLst>
                    <a:ext uri="{FF2B5EF4-FFF2-40B4-BE49-F238E27FC236}">
                      <a16:creationId xmlns:a16="http://schemas.microsoft.com/office/drawing/2014/main" id="{CBACD0F7-C23B-4043-972E-D0E083A50517}"/>
                    </a:ext>
                  </a:extLst>
                </p:cNvPr>
                <p:cNvPicPr/>
                <p:nvPr/>
              </p:nvPicPr>
              <p:blipFill>
                <a:blip r:embed="rId75"/>
                <a:stretch>
                  <a:fillRect/>
                </a:stretch>
              </p:blipFill>
              <p:spPr>
                <a:xfrm>
                  <a:off x="989972" y="2909908"/>
                  <a:ext cx="62496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6" name="Ink 55">
                  <a:extLst>
                    <a:ext uri="{FF2B5EF4-FFF2-40B4-BE49-F238E27FC236}">
                      <a16:creationId xmlns:a16="http://schemas.microsoft.com/office/drawing/2014/main" id="{8DC52A43-0F40-4325-AE12-1A2EA0FF8439}"/>
                    </a:ext>
                  </a:extLst>
                </p14:cNvPr>
                <p14:cNvContentPartPr/>
                <p14:nvPr/>
              </p14:nvContentPartPr>
              <p14:xfrm>
                <a:off x="1713212" y="2813428"/>
                <a:ext cx="459000" cy="300960"/>
              </p14:xfrm>
            </p:contentPart>
          </mc:Choice>
          <mc:Fallback>
            <p:pic>
              <p:nvPicPr>
                <p:cNvPr id="56" name="Ink 55">
                  <a:extLst>
                    <a:ext uri="{FF2B5EF4-FFF2-40B4-BE49-F238E27FC236}">
                      <a16:creationId xmlns:a16="http://schemas.microsoft.com/office/drawing/2014/main" id="{8DC52A43-0F40-4325-AE12-1A2EA0FF8439}"/>
                    </a:ext>
                  </a:extLst>
                </p:cNvPr>
                <p:cNvPicPr/>
                <p:nvPr/>
              </p:nvPicPr>
              <p:blipFill>
                <a:blip r:embed="rId77"/>
                <a:stretch>
                  <a:fillRect/>
                </a:stretch>
              </p:blipFill>
              <p:spPr>
                <a:xfrm>
                  <a:off x="1704212" y="2804428"/>
                  <a:ext cx="47664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7" name="Ink 56">
                  <a:extLst>
                    <a:ext uri="{FF2B5EF4-FFF2-40B4-BE49-F238E27FC236}">
                      <a16:creationId xmlns:a16="http://schemas.microsoft.com/office/drawing/2014/main" id="{218A7980-1100-4954-9374-179AD835F740}"/>
                    </a:ext>
                  </a:extLst>
                </p14:cNvPr>
                <p14:cNvContentPartPr/>
                <p14:nvPr/>
              </p14:nvContentPartPr>
              <p14:xfrm>
                <a:off x="2267972" y="2955268"/>
                <a:ext cx="489240" cy="145800"/>
              </p14:xfrm>
            </p:contentPart>
          </mc:Choice>
          <mc:Fallback>
            <p:pic>
              <p:nvPicPr>
                <p:cNvPr id="57" name="Ink 56">
                  <a:extLst>
                    <a:ext uri="{FF2B5EF4-FFF2-40B4-BE49-F238E27FC236}">
                      <a16:creationId xmlns:a16="http://schemas.microsoft.com/office/drawing/2014/main" id="{218A7980-1100-4954-9374-179AD835F740}"/>
                    </a:ext>
                  </a:extLst>
                </p:cNvPr>
                <p:cNvPicPr/>
                <p:nvPr/>
              </p:nvPicPr>
              <p:blipFill>
                <a:blip r:embed="rId79"/>
                <a:stretch>
                  <a:fillRect/>
                </a:stretch>
              </p:blipFill>
              <p:spPr>
                <a:xfrm>
                  <a:off x="2259332" y="2946268"/>
                  <a:ext cx="50688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8" name="Ink 57">
                  <a:extLst>
                    <a:ext uri="{FF2B5EF4-FFF2-40B4-BE49-F238E27FC236}">
                      <a16:creationId xmlns:a16="http://schemas.microsoft.com/office/drawing/2014/main" id="{01019EAB-C929-48CD-BB46-C82E29B1E3A8}"/>
                    </a:ext>
                  </a:extLst>
                </p14:cNvPr>
                <p14:cNvContentPartPr/>
                <p14:nvPr/>
              </p14:nvContentPartPr>
              <p14:xfrm>
                <a:off x="3145652" y="2839708"/>
                <a:ext cx="90000" cy="276840"/>
              </p14:xfrm>
            </p:contentPart>
          </mc:Choice>
          <mc:Fallback>
            <p:pic>
              <p:nvPicPr>
                <p:cNvPr id="58" name="Ink 57">
                  <a:extLst>
                    <a:ext uri="{FF2B5EF4-FFF2-40B4-BE49-F238E27FC236}">
                      <a16:creationId xmlns:a16="http://schemas.microsoft.com/office/drawing/2014/main" id="{01019EAB-C929-48CD-BB46-C82E29B1E3A8}"/>
                    </a:ext>
                  </a:extLst>
                </p:cNvPr>
                <p:cNvPicPr/>
                <p:nvPr/>
              </p:nvPicPr>
              <p:blipFill>
                <a:blip r:embed="rId81"/>
                <a:stretch>
                  <a:fillRect/>
                </a:stretch>
              </p:blipFill>
              <p:spPr>
                <a:xfrm>
                  <a:off x="3136652" y="2830708"/>
                  <a:ext cx="10764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9" name="Ink 58">
                  <a:extLst>
                    <a:ext uri="{FF2B5EF4-FFF2-40B4-BE49-F238E27FC236}">
                      <a16:creationId xmlns:a16="http://schemas.microsoft.com/office/drawing/2014/main" id="{0BCBF1AB-71AA-4AFE-A718-6781AD883997}"/>
                    </a:ext>
                  </a:extLst>
                </p14:cNvPr>
                <p14:cNvContentPartPr/>
                <p14:nvPr/>
              </p14:nvContentPartPr>
              <p14:xfrm>
                <a:off x="3428612" y="2865628"/>
                <a:ext cx="32400" cy="273960"/>
              </p14:xfrm>
            </p:contentPart>
          </mc:Choice>
          <mc:Fallback>
            <p:pic>
              <p:nvPicPr>
                <p:cNvPr id="59" name="Ink 58">
                  <a:extLst>
                    <a:ext uri="{FF2B5EF4-FFF2-40B4-BE49-F238E27FC236}">
                      <a16:creationId xmlns:a16="http://schemas.microsoft.com/office/drawing/2014/main" id="{0BCBF1AB-71AA-4AFE-A718-6781AD883997}"/>
                    </a:ext>
                  </a:extLst>
                </p:cNvPr>
                <p:cNvPicPr/>
                <p:nvPr/>
              </p:nvPicPr>
              <p:blipFill>
                <a:blip r:embed="rId83"/>
                <a:stretch>
                  <a:fillRect/>
                </a:stretch>
              </p:blipFill>
              <p:spPr>
                <a:xfrm>
                  <a:off x="3419972" y="2856988"/>
                  <a:ext cx="5004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0" name="Ink 59">
                  <a:extLst>
                    <a:ext uri="{FF2B5EF4-FFF2-40B4-BE49-F238E27FC236}">
                      <a16:creationId xmlns:a16="http://schemas.microsoft.com/office/drawing/2014/main" id="{04A445A5-5784-4D90-81D3-82205315D5D3}"/>
                    </a:ext>
                  </a:extLst>
                </p14:cNvPr>
                <p14:cNvContentPartPr/>
                <p14:nvPr/>
              </p14:nvContentPartPr>
              <p14:xfrm>
                <a:off x="3063572" y="3033028"/>
                <a:ext cx="427320" cy="360"/>
              </p14:xfrm>
            </p:contentPart>
          </mc:Choice>
          <mc:Fallback>
            <p:pic>
              <p:nvPicPr>
                <p:cNvPr id="60" name="Ink 59">
                  <a:extLst>
                    <a:ext uri="{FF2B5EF4-FFF2-40B4-BE49-F238E27FC236}">
                      <a16:creationId xmlns:a16="http://schemas.microsoft.com/office/drawing/2014/main" id="{04A445A5-5784-4D90-81D3-82205315D5D3}"/>
                    </a:ext>
                  </a:extLst>
                </p:cNvPr>
                <p:cNvPicPr/>
                <p:nvPr/>
              </p:nvPicPr>
              <p:blipFill>
                <a:blip r:embed="rId85"/>
                <a:stretch>
                  <a:fillRect/>
                </a:stretch>
              </p:blipFill>
              <p:spPr>
                <a:xfrm>
                  <a:off x="3054572" y="3024028"/>
                  <a:ext cx="4449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1" name="Ink 60">
                  <a:extLst>
                    <a:ext uri="{FF2B5EF4-FFF2-40B4-BE49-F238E27FC236}">
                      <a16:creationId xmlns:a16="http://schemas.microsoft.com/office/drawing/2014/main" id="{D99F72BB-3FB9-4E4A-9E79-447E845A2952}"/>
                    </a:ext>
                  </a:extLst>
                </p14:cNvPr>
                <p14:cNvContentPartPr/>
                <p14:nvPr/>
              </p14:nvContentPartPr>
              <p14:xfrm>
                <a:off x="3615092" y="2865628"/>
                <a:ext cx="227160" cy="255600"/>
              </p14:xfrm>
            </p:contentPart>
          </mc:Choice>
          <mc:Fallback>
            <p:pic>
              <p:nvPicPr>
                <p:cNvPr id="61" name="Ink 60">
                  <a:extLst>
                    <a:ext uri="{FF2B5EF4-FFF2-40B4-BE49-F238E27FC236}">
                      <a16:creationId xmlns:a16="http://schemas.microsoft.com/office/drawing/2014/main" id="{D99F72BB-3FB9-4E4A-9E79-447E845A2952}"/>
                    </a:ext>
                  </a:extLst>
                </p:cNvPr>
                <p:cNvPicPr/>
                <p:nvPr/>
              </p:nvPicPr>
              <p:blipFill>
                <a:blip r:embed="rId87"/>
                <a:stretch>
                  <a:fillRect/>
                </a:stretch>
              </p:blipFill>
              <p:spPr>
                <a:xfrm>
                  <a:off x="3606452" y="2856988"/>
                  <a:ext cx="24480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2" name="Ink 61">
                  <a:extLst>
                    <a:ext uri="{FF2B5EF4-FFF2-40B4-BE49-F238E27FC236}">
                      <a16:creationId xmlns:a16="http://schemas.microsoft.com/office/drawing/2014/main" id="{4ED006CF-7B94-443B-BE6B-79A0A9DC41DF}"/>
                    </a:ext>
                  </a:extLst>
                </p14:cNvPr>
                <p14:cNvContentPartPr/>
                <p14:nvPr/>
              </p14:nvContentPartPr>
              <p14:xfrm>
                <a:off x="3854132" y="2936188"/>
                <a:ext cx="359640" cy="204840"/>
              </p14:xfrm>
            </p:contentPart>
          </mc:Choice>
          <mc:Fallback>
            <p:pic>
              <p:nvPicPr>
                <p:cNvPr id="62" name="Ink 61">
                  <a:extLst>
                    <a:ext uri="{FF2B5EF4-FFF2-40B4-BE49-F238E27FC236}">
                      <a16:creationId xmlns:a16="http://schemas.microsoft.com/office/drawing/2014/main" id="{4ED006CF-7B94-443B-BE6B-79A0A9DC41DF}"/>
                    </a:ext>
                  </a:extLst>
                </p:cNvPr>
                <p:cNvPicPr/>
                <p:nvPr/>
              </p:nvPicPr>
              <p:blipFill>
                <a:blip r:embed="rId89"/>
                <a:stretch>
                  <a:fillRect/>
                </a:stretch>
              </p:blipFill>
              <p:spPr>
                <a:xfrm>
                  <a:off x="3845492" y="2927548"/>
                  <a:ext cx="37728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3" name="Ink 62">
                  <a:extLst>
                    <a:ext uri="{FF2B5EF4-FFF2-40B4-BE49-F238E27FC236}">
                      <a16:creationId xmlns:a16="http://schemas.microsoft.com/office/drawing/2014/main" id="{F8813BAB-2089-4D2B-BBAF-04A36EA1C0CF}"/>
                    </a:ext>
                  </a:extLst>
                </p14:cNvPr>
                <p14:cNvContentPartPr/>
                <p14:nvPr/>
              </p14:nvContentPartPr>
              <p14:xfrm>
                <a:off x="4290452" y="2822068"/>
                <a:ext cx="294840" cy="387720"/>
              </p14:xfrm>
            </p:contentPart>
          </mc:Choice>
          <mc:Fallback>
            <p:pic>
              <p:nvPicPr>
                <p:cNvPr id="63" name="Ink 62">
                  <a:extLst>
                    <a:ext uri="{FF2B5EF4-FFF2-40B4-BE49-F238E27FC236}">
                      <a16:creationId xmlns:a16="http://schemas.microsoft.com/office/drawing/2014/main" id="{F8813BAB-2089-4D2B-BBAF-04A36EA1C0CF}"/>
                    </a:ext>
                  </a:extLst>
                </p:cNvPr>
                <p:cNvPicPr/>
                <p:nvPr/>
              </p:nvPicPr>
              <p:blipFill>
                <a:blip r:embed="rId91"/>
                <a:stretch>
                  <a:fillRect/>
                </a:stretch>
              </p:blipFill>
              <p:spPr>
                <a:xfrm>
                  <a:off x="4281452" y="2813068"/>
                  <a:ext cx="312480" cy="405360"/>
                </a:xfrm>
                <a:prstGeom prst="rect">
                  <a:avLst/>
                </a:prstGeom>
              </p:spPr>
            </p:pic>
          </mc:Fallback>
        </mc:AlternateContent>
      </p:grpSp>
      <p:grpSp>
        <p:nvGrpSpPr>
          <p:cNvPr id="72" name="Group 71">
            <a:extLst>
              <a:ext uri="{FF2B5EF4-FFF2-40B4-BE49-F238E27FC236}">
                <a16:creationId xmlns:a16="http://schemas.microsoft.com/office/drawing/2014/main" id="{FCC74633-7662-4DA8-B6A7-BDC764225548}"/>
              </a:ext>
            </a:extLst>
          </p:cNvPr>
          <p:cNvGrpSpPr/>
          <p:nvPr/>
        </p:nvGrpSpPr>
        <p:grpSpPr>
          <a:xfrm>
            <a:off x="4885172" y="2971468"/>
            <a:ext cx="408240" cy="204120"/>
            <a:chOff x="4885172" y="2971468"/>
            <a:chExt cx="408240" cy="204120"/>
          </a:xfrm>
        </p:grpSpPr>
        <mc:AlternateContent xmlns:mc="http://schemas.openxmlformats.org/markup-compatibility/2006">
          <mc:Choice xmlns:p14="http://schemas.microsoft.com/office/powerpoint/2010/main" Requires="p14">
            <p:contentPart p14:bwMode="auto" r:id="rId92">
              <p14:nvContentPartPr>
                <p14:cNvPr id="65" name="Ink 64">
                  <a:extLst>
                    <a:ext uri="{FF2B5EF4-FFF2-40B4-BE49-F238E27FC236}">
                      <a16:creationId xmlns:a16="http://schemas.microsoft.com/office/drawing/2014/main" id="{A46F5FC4-0639-4492-B06E-E33C4E40C4BB}"/>
                    </a:ext>
                  </a:extLst>
                </p14:cNvPr>
                <p14:cNvContentPartPr/>
                <p14:nvPr/>
              </p14:nvContentPartPr>
              <p14:xfrm>
                <a:off x="4885172" y="2971468"/>
                <a:ext cx="40680" cy="142920"/>
              </p14:xfrm>
            </p:contentPart>
          </mc:Choice>
          <mc:Fallback>
            <p:pic>
              <p:nvPicPr>
                <p:cNvPr id="65" name="Ink 64">
                  <a:extLst>
                    <a:ext uri="{FF2B5EF4-FFF2-40B4-BE49-F238E27FC236}">
                      <a16:creationId xmlns:a16="http://schemas.microsoft.com/office/drawing/2014/main" id="{A46F5FC4-0639-4492-B06E-E33C4E40C4BB}"/>
                    </a:ext>
                  </a:extLst>
                </p:cNvPr>
                <p:cNvPicPr/>
                <p:nvPr/>
              </p:nvPicPr>
              <p:blipFill>
                <a:blip r:embed="rId93"/>
                <a:stretch>
                  <a:fillRect/>
                </a:stretch>
              </p:blipFill>
              <p:spPr>
                <a:xfrm>
                  <a:off x="4876172" y="2962468"/>
                  <a:ext cx="5832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6" name="Ink 65">
                  <a:extLst>
                    <a:ext uri="{FF2B5EF4-FFF2-40B4-BE49-F238E27FC236}">
                      <a16:creationId xmlns:a16="http://schemas.microsoft.com/office/drawing/2014/main" id="{0E2FF818-D4B8-498B-AD06-2CF241B3AB62}"/>
                    </a:ext>
                  </a:extLst>
                </p14:cNvPr>
                <p14:cNvContentPartPr/>
                <p14:nvPr/>
              </p14:nvContentPartPr>
              <p14:xfrm>
                <a:off x="5059052" y="3007468"/>
                <a:ext cx="234360" cy="168120"/>
              </p14:xfrm>
            </p:contentPart>
          </mc:Choice>
          <mc:Fallback>
            <p:pic>
              <p:nvPicPr>
                <p:cNvPr id="66" name="Ink 65">
                  <a:extLst>
                    <a:ext uri="{FF2B5EF4-FFF2-40B4-BE49-F238E27FC236}">
                      <a16:creationId xmlns:a16="http://schemas.microsoft.com/office/drawing/2014/main" id="{0E2FF818-D4B8-498B-AD06-2CF241B3AB62}"/>
                    </a:ext>
                  </a:extLst>
                </p:cNvPr>
                <p:cNvPicPr/>
                <p:nvPr/>
              </p:nvPicPr>
              <p:blipFill>
                <a:blip r:embed="rId95"/>
                <a:stretch>
                  <a:fillRect/>
                </a:stretch>
              </p:blipFill>
              <p:spPr>
                <a:xfrm>
                  <a:off x="5050412" y="2998828"/>
                  <a:ext cx="252000" cy="185760"/>
                </a:xfrm>
                <a:prstGeom prst="rect">
                  <a:avLst/>
                </a:prstGeom>
              </p:spPr>
            </p:pic>
          </mc:Fallback>
        </mc:AlternateContent>
      </p:grpSp>
      <p:grpSp>
        <p:nvGrpSpPr>
          <p:cNvPr id="71" name="Group 70">
            <a:extLst>
              <a:ext uri="{FF2B5EF4-FFF2-40B4-BE49-F238E27FC236}">
                <a16:creationId xmlns:a16="http://schemas.microsoft.com/office/drawing/2014/main" id="{3D7253D9-6D6B-45AB-9A45-659504927E20}"/>
              </a:ext>
            </a:extLst>
          </p:cNvPr>
          <p:cNvGrpSpPr/>
          <p:nvPr/>
        </p:nvGrpSpPr>
        <p:grpSpPr>
          <a:xfrm>
            <a:off x="5635772" y="2944468"/>
            <a:ext cx="1272600" cy="195840"/>
            <a:chOff x="5635772" y="2944468"/>
            <a:chExt cx="1272600" cy="195840"/>
          </a:xfrm>
        </p:grpSpPr>
        <mc:AlternateContent xmlns:mc="http://schemas.openxmlformats.org/markup-compatibility/2006">
          <mc:Choice xmlns:p14="http://schemas.microsoft.com/office/powerpoint/2010/main" Requires="p14">
            <p:contentPart p14:bwMode="auto" r:id="rId96">
              <p14:nvContentPartPr>
                <p14:cNvPr id="67" name="Ink 66">
                  <a:extLst>
                    <a:ext uri="{FF2B5EF4-FFF2-40B4-BE49-F238E27FC236}">
                      <a16:creationId xmlns:a16="http://schemas.microsoft.com/office/drawing/2014/main" id="{6DCC83A4-BDCE-4134-B747-4638E8B9875F}"/>
                    </a:ext>
                  </a:extLst>
                </p14:cNvPr>
                <p14:cNvContentPartPr/>
                <p14:nvPr/>
              </p14:nvContentPartPr>
              <p14:xfrm>
                <a:off x="5776172" y="2944468"/>
                <a:ext cx="288360" cy="195840"/>
              </p14:xfrm>
            </p:contentPart>
          </mc:Choice>
          <mc:Fallback>
            <p:pic>
              <p:nvPicPr>
                <p:cNvPr id="67" name="Ink 66">
                  <a:extLst>
                    <a:ext uri="{FF2B5EF4-FFF2-40B4-BE49-F238E27FC236}">
                      <a16:creationId xmlns:a16="http://schemas.microsoft.com/office/drawing/2014/main" id="{6DCC83A4-BDCE-4134-B747-4638E8B9875F}"/>
                    </a:ext>
                  </a:extLst>
                </p:cNvPr>
                <p:cNvPicPr/>
                <p:nvPr/>
              </p:nvPicPr>
              <p:blipFill>
                <a:blip r:embed="rId97"/>
                <a:stretch>
                  <a:fillRect/>
                </a:stretch>
              </p:blipFill>
              <p:spPr>
                <a:xfrm>
                  <a:off x="5767532" y="2935828"/>
                  <a:ext cx="30600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8" name="Ink 67">
                  <a:extLst>
                    <a:ext uri="{FF2B5EF4-FFF2-40B4-BE49-F238E27FC236}">
                      <a16:creationId xmlns:a16="http://schemas.microsoft.com/office/drawing/2014/main" id="{DF594A6B-1214-459E-82A3-261474C921CB}"/>
                    </a:ext>
                  </a:extLst>
                </p14:cNvPr>
                <p14:cNvContentPartPr/>
                <p14:nvPr/>
              </p14:nvContentPartPr>
              <p14:xfrm>
                <a:off x="5635772" y="3032668"/>
                <a:ext cx="409320" cy="9720"/>
              </p14:xfrm>
            </p:contentPart>
          </mc:Choice>
          <mc:Fallback>
            <p:pic>
              <p:nvPicPr>
                <p:cNvPr id="68" name="Ink 67">
                  <a:extLst>
                    <a:ext uri="{FF2B5EF4-FFF2-40B4-BE49-F238E27FC236}">
                      <a16:creationId xmlns:a16="http://schemas.microsoft.com/office/drawing/2014/main" id="{DF594A6B-1214-459E-82A3-261474C921CB}"/>
                    </a:ext>
                  </a:extLst>
                </p:cNvPr>
                <p:cNvPicPr/>
                <p:nvPr/>
              </p:nvPicPr>
              <p:blipFill>
                <a:blip r:embed="rId99"/>
                <a:stretch>
                  <a:fillRect/>
                </a:stretch>
              </p:blipFill>
              <p:spPr>
                <a:xfrm>
                  <a:off x="5626772" y="3023668"/>
                  <a:ext cx="42696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9" name="Ink 68">
                  <a:extLst>
                    <a:ext uri="{FF2B5EF4-FFF2-40B4-BE49-F238E27FC236}">
                      <a16:creationId xmlns:a16="http://schemas.microsoft.com/office/drawing/2014/main" id="{ECA53A07-77FD-43BA-9BEE-98A445706B5A}"/>
                    </a:ext>
                  </a:extLst>
                </p14:cNvPr>
                <p14:cNvContentPartPr/>
                <p14:nvPr/>
              </p14:nvContentPartPr>
              <p14:xfrm>
                <a:off x="6100172" y="2981908"/>
                <a:ext cx="272160" cy="130680"/>
              </p14:xfrm>
            </p:contentPart>
          </mc:Choice>
          <mc:Fallback>
            <p:pic>
              <p:nvPicPr>
                <p:cNvPr id="69" name="Ink 68">
                  <a:extLst>
                    <a:ext uri="{FF2B5EF4-FFF2-40B4-BE49-F238E27FC236}">
                      <a16:creationId xmlns:a16="http://schemas.microsoft.com/office/drawing/2014/main" id="{ECA53A07-77FD-43BA-9BEE-98A445706B5A}"/>
                    </a:ext>
                  </a:extLst>
                </p:cNvPr>
                <p:cNvPicPr/>
                <p:nvPr/>
              </p:nvPicPr>
              <p:blipFill>
                <a:blip r:embed="rId101"/>
                <a:stretch>
                  <a:fillRect/>
                </a:stretch>
              </p:blipFill>
              <p:spPr>
                <a:xfrm>
                  <a:off x="6091532" y="2972908"/>
                  <a:ext cx="28980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0" name="Ink 69">
                  <a:extLst>
                    <a:ext uri="{FF2B5EF4-FFF2-40B4-BE49-F238E27FC236}">
                      <a16:creationId xmlns:a16="http://schemas.microsoft.com/office/drawing/2014/main" id="{12B45D4A-0F52-4D0C-8B55-57767F3E52EA}"/>
                    </a:ext>
                  </a:extLst>
                </p14:cNvPr>
                <p14:cNvContentPartPr/>
                <p14:nvPr/>
              </p14:nvContentPartPr>
              <p14:xfrm>
                <a:off x="6479612" y="2972908"/>
                <a:ext cx="428760" cy="141480"/>
              </p14:xfrm>
            </p:contentPart>
          </mc:Choice>
          <mc:Fallback>
            <p:pic>
              <p:nvPicPr>
                <p:cNvPr id="70" name="Ink 69">
                  <a:extLst>
                    <a:ext uri="{FF2B5EF4-FFF2-40B4-BE49-F238E27FC236}">
                      <a16:creationId xmlns:a16="http://schemas.microsoft.com/office/drawing/2014/main" id="{12B45D4A-0F52-4D0C-8B55-57767F3E52EA}"/>
                    </a:ext>
                  </a:extLst>
                </p:cNvPr>
                <p:cNvPicPr/>
                <p:nvPr/>
              </p:nvPicPr>
              <p:blipFill>
                <a:blip r:embed="rId103"/>
                <a:stretch>
                  <a:fillRect/>
                </a:stretch>
              </p:blipFill>
              <p:spPr>
                <a:xfrm>
                  <a:off x="6470612" y="2963908"/>
                  <a:ext cx="446400" cy="159120"/>
                </a:xfrm>
                <a:prstGeom prst="rect">
                  <a:avLst/>
                </a:prstGeom>
              </p:spPr>
            </p:pic>
          </mc:Fallback>
        </mc:AlternateContent>
      </p:grpSp>
      <p:grpSp>
        <p:nvGrpSpPr>
          <p:cNvPr id="82" name="Group 81">
            <a:extLst>
              <a:ext uri="{FF2B5EF4-FFF2-40B4-BE49-F238E27FC236}">
                <a16:creationId xmlns:a16="http://schemas.microsoft.com/office/drawing/2014/main" id="{27FF3FEA-4B1F-4422-9A4C-C0E0E2C67418}"/>
              </a:ext>
            </a:extLst>
          </p:cNvPr>
          <p:cNvGrpSpPr/>
          <p:nvPr/>
        </p:nvGrpSpPr>
        <p:grpSpPr>
          <a:xfrm>
            <a:off x="7443692" y="2758348"/>
            <a:ext cx="2650320" cy="850320"/>
            <a:chOff x="7443692" y="2758348"/>
            <a:chExt cx="2650320" cy="850320"/>
          </a:xfrm>
        </p:grpSpPr>
        <mc:AlternateContent xmlns:mc="http://schemas.openxmlformats.org/markup-compatibility/2006">
          <mc:Choice xmlns:p14="http://schemas.microsoft.com/office/powerpoint/2010/main" Requires="p14">
            <p:contentPart p14:bwMode="auto" r:id="rId104">
              <p14:nvContentPartPr>
                <p14:cNvPr id="73" name="Ink 72">
                  <a:extLst>
                    <a:ext uri="{FF2B5EF4-FFF2-40B4-BE49-F238E27FC236}">
                      <a16:creationId xmlns:a16="http://schemas.microsoft.com/office/drawing/2014/main" id="{200EF5A0-F8FE-43E4-A572-8AEDA2ED13CA}"/>
                    </a:ext>
                  </a:extLst>
                </p14:cNvPr>
                <p14:cNvContentPartPr/>
                <p14:nvPr/>
              </p14:nvContentPartPr>
              <p14:xfrm>
                <a:off x="7609652" y="2758348"/>
                <a:ext cx="268200" cy="448920"/>
              </p14:xfrm>
            </p:contentPart>
          </mc:Choice>
          <mc:Fallback>
            <p:pic>
              <p:nvPicPr>
                <p:cNvPr id="73" name="Ink 72">
                  <a:extLst>
                    <a:ext uri="{FF2B5EF4-FFF2-40B4-BE49-F238E27FC236}">
                      <a16:creationId xmlns:a16="http://schemas.microsoft.com/office/drawing/2014/main" id="{200EF5A0-F8FE-43E4-A572-8AEDA2ED13CA}"/>
                    </a:ext>
                  </a:extLst>
                </p:cNvPr>
                <p:cNvPicPr/>
                <p:nvPr/>
              </p:nvPicPr>
              <p:blipFill>
                <a:blip r:embed="rId105"/>
                <a:stretch>
                  <a:fillRect/>
                </a:stretch>
              </p:blipFill>
              <p:spPr>
                <a:xfrm>
                  <a:off x="7601012" y="2749708"/>
                  <a:ext cx="285840" cy="4665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4" name="Ink 73">
                  <a:extLst>
                    <a:ext uri="{FF2B5EF4-FFF2-40B4-BE49-F238E27FC236}">
                      <a16:creationId xmlns:a16="http://schemas.microsoft.com/office/drawing/2014/main" id="{6D2DA6B3-4BFB-4B33-A2F6-C8B49623B40C}"/>
                    </a:ext>
                  </a:extLst>
                </p14:cNvPr>
                <p14:cNvContentPartPr/>
                <p14:nvPr/>
              </p14:nvContentPartPr>
              <p14:xfrm>
                <a:off x="7443692" y="3094588"/>
                <a:ext cx="302760" cy="27720"/>
              </p14:xfrm>
            </p:contentPart>
          </mc:Choice>
          <mc:Fallback>
            <p:pic>
              <p:nvPicPr>
                <p:cNvPr id="74" name="Ink 73">
                  <a:extLst>
                    <a:ext uri="{FF2B5EF4-FFF2-40B4-BE49-F238E27FC236}">
                      <a16:creationId xmlns:a16="http://schemas.microsoft.com/office/drawing/2014/main" id="{6D2DA6B3-4BFB-4B33-A2F6-C8B49623B40C}"/>
                    </a:ext>
                  </a:extLst>
                </p:cNvPr>
                <p:cNvPicPr/>
                <p:nvPr/>
              </p:nvPicPr>
              <p:blipFill>
                <a:blip r:embed="rId107"/>
                <a:stretch>
                  <a:fillRect/>
                </a:stretch>
              </p:blipFill>
              <p:spPr>
                <a:xfrm>
                  <a:off x="7434692" y="3085588"/>
                  <a:ext cx="32040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5" name="Ink 74">
                  <a:extLst>
                    <a:ext uri="{FF2B5EF4-FFF2-40B4-BE49-F238E27FC236}">
                      <a16:creationId xmlns:a16="http://schemas.microsoft.com/office/drawing/2014/main" id="{770214D8-A521-4E56-B8D3-C949B2BA3521}"/>
                    </a:ext>
                  </a:extLst>
                </p14:cNvPr>
                <p14:cNvContentPartPr/>
                <p14:nvPr/>
              </p14:nvContentPartPr>
              <p14:xfrm>
                <a:off x="7824932" y="3058588"/>
                <a:ext cx="315360" cy="100800"/>
              </p14:xfrm>
            </p:contentPart>
          </mc:Choice>
          <mc:Fallback>
            <p:pic>
              <p:nvPicPr>
                <p:cNvPr id="75" name="Ink 74">
                  <a:extLst>
                    <a:ext uri="{FF2B5EF4-FFF2-40B4-BE49-F238E27FC236}">
                      <a16:creationId xmlns:a16="http://schemas.microsoft.com/office/drawing/2014/main" id="{770214D8-A521-4E56-B8D3-C949B2BA3521}"/>
                    </a:ext>
                  </a:extLst>
                </p:cNvPr>
                <p:cNvPicPr/>
                <p:nvPr/>
              </p:nvPicPr>
              <p:blipFill>
                <a:blip r:embed="rId109"/>
                <a:stretch>
                  <a:fillRect/>
                </a:stretch>
              </p:blipFill>
              <p:spPr>
                <a:xfrm>
                  <a:off x="7815932" y="3049948"/>
                  <a:ext cx="33300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6" name="Ink 75">
                  <a:extLst>
                    <a:ext uri="{FF2B5EF4-FFF2-40B4-BE49-F238E27FC236}">
                      <a16:creationId xmlns:a16="http://schemas.microsoft.com/office/drawing/2014/main" id="{009D84FC-5725-492F-9965-E9BBA2A0D184}"/>
                    </a:ext>
                  </a:extLst>
                </p14:cNvPr>
                <p14:cNvContentPartPr/>
                <p14:nvPr/>
              </p14:nvContentPartPr>
              <p14:xfrm>
                <a:off x="8195732" y="3103228"/>
                <a:ext cx="225720" cy="115920"/>
              </p14:xfrm>
            </p:contentPart>
          </mc:Choice>
          <mc:Fallback>
            <p:pic>
              <p:nvPicPr>
                <p:cNvPr id="76" name="Ink 75">
                  <a:extLst>
                    <a:ext uri="{FF2B5EF4-FFF2-40B4-BE49-F238E27FC236}">
                      <a16:creationId xmlns:a16="http://schemas.microsoft.com/office/drawing/2014/main" id="{009D84FC-5725-492F-9965-E9BBA2A0D184}"/>
                    </a:ext>
                  </a:extLst>
                </p:cNvPr>
                <p:cNvPicPr/>
                <p:nvPr/>
              </p:nvPicPr>
              <p:blipFill>
                <a:blip r:embed="rId111"/>
                <a:stretch>
                  <a:fillRect/>
                </a:stretch>
              </p:blipFill>
              <p:spPr>
                <a:xfrm>
                  <a:off x="8187092" y="3094588"/>
                  <a:ext cx="24336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7" name="Ink 76">
                  <a:extLst>
                    <a:ext uri="{FF2B5EF4-FFF2-40B4-BE49-F238E27FC236}">
                      <a16:creationId xmlns:a16="http://schemas.microsoft.com/office/drawing/2014/main" id="{6250D6CD-62B0-4BCC-B149-1051CFEE7896}"/>
                    </a:ext>
                  </a:extLst>
                </p14:cNvPr>
                <p14:cNvContentPartPr/>
                <p14:nvPr/>
              </p14:nvContentPartPr>
              <p14:xfrm>
                <a:off x="8385092" y="3110788"/>
                <a:ext cx="266400" cy="217080"/>
              </p14:xfrm>
            </p:contentPart>
          </mc:Choice>
          <mc:Fallback>
            <p:pic>
              <p:nvPicPr>
                <p:cNvPr id="77" name="Ink 76">
                  <a:extLst>
                    <a:ext uri="{FF2B5EF4-FFF2-40B4-BE49-F238E27FC236}">
                      <a16:creationId xmlns:a16="http://schemas.microsoft.com/office/drawing/2014/main" id="{6250D6CD-62B0-4BCC-B149-1051CFEE7896}"/>
                    </a:ext>
                  </a:extLst>
                </p:cNvPr>
                <p:cNvPicPr/>
                <p:nvPr/>
              </p:nvPicPr>
              <p:blipFill>
                <a:blip r:embed="rId113"/>
                <a:stretch>
                  <a:fillRect/>
                </a:stretch>
              </p:blipFill>
              <p:spPr>
                <a:xfrm>
                  <a:off x="8376452" y="3101788"/>
                  <a:ext cx="28404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8" name="Ink 77">
                  <a:extLst>
                    <a:ext uri="{FF2B5EF4-FFF2-40B4-BE49-F238E27FC236}">
                      <a16:creationId xmlns:a16="http://schemas.microsoft.com/office/drawing/2014/main" id="{6C4D1C0A-81A9-4229-9B0D-5061583844D7}"/>
                    </a:ext>
                  </a:extLst>
                </p14:cNvPr>
                <p14:cNvContentPartPr/>
                <p14:nvPr/>
              </p14:nvContentPartPr>
              <p14:xfrm>
                <a:off x="8791892" y="3085588"/>
                <a:ext cx="215280" cy="123120"/>
              </p14:xfrm>
            </p:contentPart>
          </mc:Choice>
          <mc:Fallback>
            <p:pic>
              <p:nvPicPr>
                <p:cNvPr id="78" name="Ink 77">
                  <a:extLst>
                    <a:ext uri="{FF2B5EF4-FFF2-40B4-BE49-F238E27FC236}">
                      <a16:creationId xmlns:a16="http://schemas.microsoft.com/office/drawing/2014/main" id="{6C4D1C0A-81A9-4229-9B0D-5061583844D7}"/>
                    </a:ext>
                  </a:extLst>
                </p:cNvPr>
                <p:cNvPicPr/>
                <p:nvPr/>
              </p:nvPicPr>
              <p:blipFill>
                <a:blip r:embed="rId115"/>
                <a:stretch>
                  <a:fillRect/>
                </a:stretch>
              </p:blipFill>
              <p:spPr>
                <a:xfrm>
                  <a:off x="8782892" y="3076588"/>
                  <a:ext cx="23292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9" name="Ink 78">
                  <a:extLst>
                    <a:ext uri="{FF2B5EF4-FFF2-40B4-BE49-F238E27FC236}">
                      <a16:creationId xmlns:a16="http://schemas.microsoft.com/office/drawing/2014/main" id="{11A3DA10-5EEC-44E1-8AC6-B0A25E2236C8}"/>
                    </a:ext>
                  </a:extLst>
                </p14:cNvPr>
                <p14:cNvContentPartPr/>
                <p14:nvPr/>
              </p14:nvContentPartPr>
              <p14:xfrm>
                <a:off x="9082412" y="3088468"/>
                <a:ext cx="129960" cy="128520"/>
              </p14:xfrm>
            </p:contentPart>
          </mc:Choice>
          <mc:Fallback>
            <p:pic>
              <p:nvPicPr>
                <p:cNvPr id="79" name="Ink 78">
                  <a:extLst>
                    <a:ext uri="{FF2B5EF4-FFF2-40B4-BE49-F238E27FC236}">
                      <a16:creationId xmlns:a16="http://schemas.microsoft.com/office/drawing/2014/main" id="{11A3DA10-5EEC-44E1-8AC6-B0A25E2236C8}"/>
                    </a:ext>
                  </a:extLst>
                </p:cNvPr>
                <p:cNvPicPr/>
                <p:nvPr/>
              </p:nvPicPr>
              <p:blipFill>
                <a:blip r:embed="rId117"/>
                <a:stretch>
                  <a:fillRect/>
                </a:stretch>
              </p:blipFill>
              <p:spPr>
                <a:xfrm>
                  <a:off x="9073412" y="3079828"/>
                  <a:ext cx="14760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0" name="Ink 79">
                  <a:extLst>
                    <a:ext uri="{FF2B5EF4-FFF2-40B4-BE49-F238E27FC236}">
                      <a16:creationId xmlns:a16="http://schemas.microsoft.com/office/drawing/2014/main" id="{E6691AF8-B65D-4F35-8C12-6C9B9100B881}"/>
                    </a:ext>
                  </a:extLst>
                </p14:cNvPr>
                <p14:cNvContentPartPr/>
                <p14:nvPr/>
              </p14:nvContentPartPr>
              <p14:xfrm>
                <a:off x="9337292" y="3103948"/>
                <a:ext cx="266760" cy="106920"/>
              </p14:xfrm>
            </p:contentPart>
          </mc:Choice>
          <mc:Fallback>
            <p:pic>
              <p:nvPicPr>
                <p:cNvPr id="80" name="Ink 79">
                  <a:extLst>
                    <a:ext uri="{FF2B5EF4-FFF2-40B4-BE49-F238E27FC236}">
                      <a16:creationId xmlns:a16="http://schemas.microsoft.com/office/drawing/2014/main" id="{E6691AF8-B65D-4F35-8C12-6C9B9100B881}"/>
                    </a:ext>
                  </a:extLst>
                </p:cNvPr>
                <p:cNvPicPr/>
                <p:nvPr/>
              </p:nvPicPr>
              <p:blipFill>
                <a:blip r:embed="rId119"/>
                <a:stretch>
                  <a:fillRect/>
                </a:stretch>
              </p:blipFill>
              <p:spPr>
                <a:xfrm>
                  <a:off x="9328292" y="3094948"/>
                  <a:ext cx="28440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1" name="Ink 80">
                  <a:extLst>
                    <a:ext uri="{FF2B5EF4-FFF2-40B4-BE49-F238E27FC236}">
                      <a16:creationId xmlns:a16="http://schemas.microsoft.com/office/drawing/2014/main" id="{DF3747E7-8874-4205-8999-90177B33FE80}"/>
                    </a:ext>
                  </a:extLst>
                </p14:cNvPr>
                <p14:cNvContentPartPr/>
                <p14:nvPr/>
              </p14:nvContentPartPr>
              <p14:xfrm>
                <a:off x="9632492" y="3120868"/>
                <a:ext cx="461520" cy="487800"/>
              </p14:xfrm>
            </p:contentPart>
          </mc:Choice>
          <mc:Fallback>
            <p:pic>
              <p:nvPicPr>
                <p:cNvPr id="81" name="Ink 80">
                  <a:extLst>
                    <a:ext uri="{FF2B5EF4-FFF2-40B4-BE49-F238E27FC236}">
                      <a16:creationId xmlns:a16="http://schemas.microsoft.com/office/drawing/2014/main" id="{DF3747E7-8874-4205-8999-90177B33FE80}"/>
                    </a:ext>
                  </a:extLst>
                </p:cNvPr>
                <p:cNvPicPr/>
                <p:nvPr/>
              </p:nvPicPr>
              <p:blipFill>
                <a:blip r:embed="rId121"/>
                <a:stretch>
                  <a:fillRect/>
                </a:stretch>
              </p:blipFill>
              <p:spPr>
                <a:xfrm>
                  <a:off x="9623492" y="3112228"/>
                  <a:ext cx="479160" cy="505440"/>
                </a:xfrm>
                <a:prstGeom prst="rect">
                  <a:avLst/>
                </a:prstGeom>
              </p:spPr>
            </p:pic>
          </mc:Fallback>
        </mc:AlternateContent>
      </p:grpSp>
      <p:grpSp>
        <p:nvGrpSpPr>
          <p:cNvPr id="89" name="Group 88">
            <a:extLst>
              <a:ext uri="{FF2B5EF4-FFF2-40B4-BE49-F238E27FC236}">
                <a16:creationId xmlns:a16="http://schemas.microsoft.com/office/drawing/2014/main" id="{562C0D0B-AE42-4860-9CDE-29DB767BDADA}"/>
              </a:ext>
            </a:extLst>
          </p:cNvPr>
          <p:cNvGrpSpPr/>
          <p:nvPr/>
        </p:nvGrpSpPr>
        <p:grpSpPr>
          <a:xfrm>
            <a:off x="10392452" y="3015748"/>
            <a:ext cx="1631520" cy="247320"/>
            <a:chOff x="10392452" y="3015748"/>
            <a:chExt cx="1631520" cy="247320"/>
          </a:xfrm>
        </p:grpSpPr>
        <mc:AlternateContent xmlns:mc="http://schemas.openxmlformats.org/markup-compatibility/2006">
          <mc:Choice xmlns:p14="http://schemas.microsoft.com/office/powerpoint/2010/main" Requires="p14">
            <p:contentPart p14:bwMode="auto" r:id="rId122">
              <p14:nvContentPartPr>
                <p14:cNvPr id="83" name="Ink 82">
                  <a:extLst>
                    <a:ext uri="{FF2B5EF4-FFF2-40B4-BE49-F238E27FC236}">
                      <a16:creationId xmlns:a16="http://schemas.microsoft.com/office/drawing/2014/main" id="{F6E9BBC1-2703-4AFB-80FA-6F8624B9496D}"/>
                    </a:ext>
                  </a:extLst>
                </p14:cNvPr>
                <p14:cNvContentPartPr/>
                <p14:nvPr/>
              </p14:nvContentPartPr>
              <p14:xfrm>
                <a:off x="10392452" y="3030508"/>
                <a:ext cx="362880" cy="126720"/>
              </p14:xfrm>
            </p:contentPart>
          </mc:Choice>
          <mc:Fallback>
            <p:pic>
              <p:nvPicPr>
                <p:cNvPr id="83" name="Ink 82">
                  <a:extLst>
                    <a:ext uri="{FF2B5EF4-FFF2-40B4-BE49-F238E27FC236}">
                      <a16:creationId xmlns:a16="http://schemas.microsoft.com/office/drawing/2014/main" id="{F6E9BBC1-2703-4AFB-80FA-6F8624B9496D}"/>
                    </a:ext>
                  </a:extLst>
                </p:cNvPr>
                <p:cNvPicPr/>
                <p:nvPr/>
              </p:nvPicPr>
              <p:blipFill>
                <a:blip r:embed="rId123"/>
                <a:stretch>
                  <a:fillRect/>
                </a:stretch>
              </p:blipFill>
              <p:spPr>
                <a:xfrm>
                  <a:off x="10383452" y="3021508"/>
                  <a:ext cx="38052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4" name="Ink 83">
                  <a:extLst>
                    <a:ext uri="{FF2B5EF4-FFF2-40B4-BE49-F238E27FC236}">
                      <a16:creationId xmlns:a16="http://schemas.microsoft.com/office/drawing/2014/main" id="{ED26A9E9-4CA8-45FF-8010-92293D411249}"/>
                    </a:ext>
                  </a:extLst>
                </p14:cNvPr>
                <p14:cNvContentPartPr/>
                <p14:nvPr/>
              </p14:nvContentPartPr>
              <p14:xfrm>
                <a:off x="10730132" y="3024028"/>
                <a:ext cx="161280" cy="150840"/>
              </p14:xfrm>
            </p:contentPart>
          </mc:Choice>
          <mc:Fallback>
            <p:pic>
              <p:nvPicPr>
                <p:cNvPr id="84" name="Ink 83">
                  <a:extLst>
                    <a:ext uri="{FF2B5EF4-FFF2-40B4-BE49-F238E27FC236}">
                      <a16:creationId xmlns:a16="http://schemas.microsoft.com/office/drawing/2014/main" id="{ED26A9E9-4CA8-45FF-8010-92293D411249}"/>
                    </a:ext>
                  </a:extLst>
                </p:cNvPr>
                <p:cNvPicPr/>
                <p:nvPr/>
              </p:nvPicPr>
              <p:blipFill>
                <a:blip r:embed="rId125"/>
                <a:stretch>
                  <a:fillRect/>
                </a:stretch>
              </p:blipFill>
              <p:spPr>
                <a:xfrm>
                  <a:off x="10721132" y="3015388"/>
                  <a:ext cx="17892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5" name="Ink 84">
                  <a:extLst>
                    <a:ext uri="{FF2B5EF4-FFF2-40B4-BE49-F238E27FC236}">
                      <a16:creationId xmlns:a16="http://schemas.microsoft.com/office/drawing/2014/main" id="{92A4A89C-553D-44B0-A8B0-04F42EC2EFD5}"/>
                    </a:ext>
                  </a:extLst>
                </p14:cNvPr>
                <p14:cNvContentPartPr/>
                <p14:nvPr/>
              </p14:nvContentPartPr>
              <p14:xfrm>
                <a:off x="10958012" y="3015748"/>
                <a:ext cx="168840" cy="238680"/>
              </p14:xfrm>
            </p:contentPart>
          </mc:Choice>
          <mc:Fallback>
            <p:pic>
              <p:nvPicPr>
                <p:cNvPr id="85" name="Ink 84">
                  <a:extLst>
                    <a:ext uri="{FF2B5EF4-FFF2-40B4-BE49-F238E27FC236}">
                      <a16:creationId xmlns:a16="http://schemas.microsoft.com/office/drawing/2014/main" id="{92A4A89C-553D-44B0-A8B0-04F42EC2EFD5}"/>
                    </a:ext>
                  </a:extLst>
                </p:cNvPr>
                <p:cNvPicPr/>
                <p:nvPr/>
              </p:nvPicPr>
              <p:blipFill>
                <a:blip r:embed="rId127"/>
                <a:stretch>
                  <a:fillRect/>
                </a:stretch>
              </p:blipFill>
              <p:spPr>
                <a:xfrm>
                  <a:off x="10949012" y="3006748"/>
                  <a:ext cx="18648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6" name="Ink 85">
                  <a:extLst>
                    <a:ext uri="{FF2B5EF4-FFF2-40B4-BE49-F238E27FC236}">
                      <a16:creationId xmlns:a16="http://schemas.microsoft.com/office/drawing/2014/main" id="{960E0025-52BE-4090-982C-C894F9B09F25}"/>
                    </a:ext>
                  </a:extLst>
                </p14:cNvPr>
                <p14:cNvContentPartPr/>
                <p14:nvPr/>
              </p14:nvContentPartPr>
              <p14:xfrm>
                <a:off x="11119652" y="3017908"/>
                <a:ext cx="275760" cy="137520"/>
              </p14:xfrm>
            </p:contentPart>
          </mc:Choice>
          <mc:Fallback>
            <p:pic>
              <p:nvPicPr>
                <p:cNvPr id="86" name="Ink 85">
                  <a:extLst>
                    <a:ext uri="{FF2B5EF4-FFF2-40B4-BE49-F238E27FC236}">
                      <a16:creationId xmlns:a16="http://schemas.microsoft.com/office/drawing/2014/main" id="{960E0025-52BE-4090-982C-C894F9B09F25}"/>
                    </a:ext>
                  </a:extLst>
                </p:cNvPr>
                <p:cNvPicPr/>
                <p:nvPr/>
              </p:nvPicPr>
              <p:blipFill>
                <a:blip r:embed="rId129"/>
                <a:stretch>
                  <a:fillRect/>
                </a:stretch>
              </p:blipFill>
              <p:spPr>
                <a:xfrm>
                  <a:off x="11111012" y="3008908"/>
                  <a:ext cx="29340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7" name="Ink 86">
                  <a:extLst>
                    <a:ext uri="{FF2B5EF4-FFF2-40B4-BE49-F238E27FC236}">
                      <a16:creationId xmlns:a16="http://schemas.microsoft.com/office/drawing/2014/main" id="{2D7261C3-CD03-44AB-8354-98F4BC9C4666}"/>
                    </a:ext>
                  </a:extLst>
                </p14:cNvPr>
                <p14:cNvContentPartPr/>
                <p14:nvPr/>
              </p14:nvContentPartPr>
              <p14:xfrm>
                <a:off x="11368412" y="3078028"/>
                <a:ext cx="228960" cy="92520"/>
              </p14:xfrm>
            </p:contentPart>
          </mc:Choice>
          <mc:Fallback>
            <p:pic>
              <p:nvPicPr>
                <p:cNvPr id="87" name="Ink 86">
                  <a:extLst>
                    <a:ext uri="{FF2B5EF4-FFF2-40B4-BE49-F238E27FC236}">
                      <a16:creationId xmlns:a16="http://schemas.microsoft.com/office/drawing/2014/main" id="{2D7261C3-CD03-44AB-8354-98F4BC9C4666}"/>
                    </a:ext>
                  </a:extLst>
                </p:cNvPr>
                <p:cNvPicPr/>
                <p:nvPr/>
              </p:nvPicPr>
              <p:blipFill>
                <a:blip r:embed="rId131"/>
                <a:stretch>
                  <a:fillRect/>
                </a:stretch>
              </p:blipFill>
              <p:spPr>
                <a:xfrm>
                  <a:off x="11359412" y="3069028"/>
                  <a:ext cx="24660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8" name="Ink 87">
                  <a:extLst>
                    <a:ext uri="{FF2B5EF4-FFF2-40B4-BE49-F238E27FC236}">
                      <a16:creationId xmlns:a16="http://schemas.microsoft.com/office/drawing/2014/main" id="{A8EC5E7D-4460-4B5C-9825-6240AE27A489}"/>
                    </a:ext>
                  </a:extLst>
                </p14:cNvPr>
                <p14:cNvContentPartPr/>
                <p14:nvPr/>
              </p14:nvContentPartPr>
              <p14:xfrm>
                <a:off x="11492972" y="3036628"/>
                <a:ext cx="531000" cy="226440"/>
              </p14:xfrm>
            </p:contentPart>
          </mc:Choice>
          <mc:Fallback>
            <p:pic>
              <p:nvPicPr>
                <p:cNvPr id="88" name="Ink 87">
                  <a:extLst>
                    <a:ext uri="{FF2B5EF4-FFF2-40B4-BE49-F238E27FC236}">
                      <a16:creationId xmlns:a16="http://schemas.microsoft.com/office/drawing/2014/main" id="{A8EC5E7D-4460-4B5C-9825-6240AE27A489}"/>
                    </a:ext>
                  </a:extLst>
                </p:cNvPr>
                <p:cNvPicPr/>
                <p:nvPr/>
              </p:nvPicPr>
              <p:blipFill>
                <a:blip r:embed="rId133"/>
                <a:stretch>
                  <a:fillRect/>
                </a:stretch>
              </p:blipFill>
              <p:spPr>
                <a:xfrm>
                  <a:off x="11484332" y="3027988"/>
                  <a:ext cx="548640" cy="244080"/>
                </a:xfrm>
                <a:prstGeom prst="rect">
                  <a:avLst/>
                </a:prstGeom>
              </p:spPr>
            </p:pic>
          </mc:Fallback>
        </mc:AlternateContent>
      </p:grpSp>
      <p:grpSp>
        <p:nvGrpSpPr>
          <p:cNvPr id="103" name="Group 102">
            <a:extLst>
              <a:ext uri="{FF2B5EF4-FFF2-40B4-BE49-F238E27FC236}">
                <a16:creationId xmlns:a16="http://schemas.microsoft.com/office/drawing/2014/main" id="{02F233D5-8D04-4860-B22F-20292D555C68}"/>
              </a:ext>
            </a:extLst>
          </p:cNvPr>
          <p:cNvGrpSpPr/>
          <p:nvPr/>
        </p:nvGrpSpPr>
        <p:grpSpPr>
          <a:xfrm>
            <a:off x="1026332" y="3472948"/>
            <a:ext cx="1397880" cy="434520"/>
            <a:chOff x="1026332" y="3472948"/>
            <a:chExt cx="1397880" cy="434520"/>
          </a:xfrm>
        </p:grpSpPr>
        <mc:AlternateContent xmlns:mc="http://schemas.openxmlformats.org/markup-compatibility/2006">
          <mc:Choice xmlns:p14="http://schemas.microsoft.com/office/powerpoint/2010/main" Requires="p14">
            <p:contentPart p14:bwMode="auto" r:id="rId134">
              <p14:nvContentPartPr>
                <p14:cNvPr id="90" name="Ink 89">
                  <a:extLst>
                    <a:ext uri="{FF2B5EF4-FFF2-40B4-BE49-F238E27FC236}">
                      <a16:creationId xmlns:a16="http://schemas.microsoft.com/office/drawing/2014/main" id="{093F4FEE-1D50-4F34-A288-DD8A2AB29C65}"/>
                    </a:ext>
                  </a:extLst>
                </p14:cNvPr>
                <p14:cNvContentPartPr/>
                <p14:nvPr/>
              </p14:nvContentPartPr>
              <p14:xfrm>
                <a:off x="1026332" y="3472948"/>
                <a:ext cx="423720" cy="434520"/>
              </p14:xfrm>
            </p:contentPart>
          </mc:Choice>
          <mc:Fallback>
            <p:pic>
              <p:nvPicPr>
                <p:cNvPr id="90" name="Ink 89">
                  <a:extLst>
                    <a:ext uri="{FF2B5EF4-FFF2-40B4-BE49-F238E27FC236}">
                      <a16:creationId xmlns:a16="http://schemas.microsoft.com/office/drawing/2014/main" id="{093F4FEE-1D50-4F34-A288-DD8A2AB29C65}"/>
                    </a:ext>
                  </a:extLst>
                </p:cNvPr>
                <p:cNvPicPr/>
                <p:nvPr/>
              </p:nvPicPr>
              <p:blipFill>
                <a:blip r:embed="rId135"/>
                <a:stretch>
                  <a:fillRect/>
                </a:stretch>
              </p:blipFill>
              <p:spPr>
                <a:xfrm>
                  <a:off x="1017692" y="3463948"/>
                  <a:ext cx="441360" cy="4521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1" name="Ink 90">
                  <a:extLst>
                    <a:ext uri="{FF2B5EF4-FFF2-40B4-BE49-F238E27FC236}">
                      <a16:creationId xmlns:a16="http://schemas.microsoft.com/office/drawing/2014/main" id="{33E18460-2F76-4C00-A629-F16BB9909D0A}"/>
                    </a:ext>
                  </a:extLst>
                </p14:cNvPr>
                <p14:cNvContentPartPr/>
                <p14:nvPr/>
              </p14:nvContentPartPr>
              <p14:xfrm>
                <a:off x="1219652" y="3827548"/>
                <a:ext cx="186840" cy="5760"/>
              </p14:xfrm>
            </p:contentPart>
          </mc:Choice>
          <mc:Fallback>
            <p:pic>
              <p:nvPicPr>
                <p:cNvPr id="91" name="Ink 90">
                  <a:extLst>
                    <a:ext uri="{FF2B5EF4-FFF2-40B4-BE49-F238E27FC236}">
                      <a16:creationId xmlns:a16="http://schemas.microsoft.com/office/drawing/2014/main" id="{33E18460-2F76-4C00-A629-F16BB9909D0A}"/>
                    </a:ext>
                  </a:extLst>
                </p:cNvPr>
                <p:cNvPicPr/>
                <p:nvPr/>
              </p:nvPicPr>
              <p:blipFill>
                <a:blip r:embed="rId137"/>
                <a:stretch>
                  <a:fillRect/>
                </a:stretch>
              </p:blipFill>
              <p:spPr>
                <a:xfrm>
                  <a:off x="1211012" y="3818908"/>
                  <a:ext cx="20448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2" name="Ink 91">
                  <a:extLst>
                    <a:ext uri="{FF2B5EF4-FFF2-40B4-BE49-F238E27FC236}">
                      <a16:creationId xmlns:a16="http://schemas.microsoft.com/office/drawing/2014/main" id="{882D9BC4-FE30-4015-8BD5-3EF969A0EC63}"/>
                    </a:ext>
                  </a:extLst>
                </p14:cNvPr>
                <p14:cNvContentPartPr/>
                <p14:nvPr/>
              </p14:nvContentPartPr>
              <p14:xfrm>
                <a:off x="1837052" y="3560788"/>
                <a:ext cx="27000" cy="220320"/>
              </p14:xfrm>
            </p:contentPart>
          </mc:Choice>
          <mc:Fallback>
            <p:pic>
              <p:nvPicPr>
                <p:cNvPr id="92" name="Ink 91">
                  <a:extLst>
                    <a:ext uri="{FF2B5EF4-FFF2-40B4-BE49-F238E27FC236}">
                      <a16:creationId xmlns:a16="http://schemas.microsoft.com/office/drawing/2014/main" id="{882D9BC4-FE30-4015-8BD5-3EF969A0EC63}"/>
                    </a:ext>
                  </a:extLst>
                </p:cNvPr>
                <p:cNvPicPr/>
                <p:nvPr/>
              </p:nvPicPr>
              <p:blipFill>
                <a:blip r:embed="rId139"/>
                <a:stretch>
                  <a:fillRect/>
                </a:stretch>
              </p:blipFill>
              <p:spPr>
                <a:xfrm>
                  <a:off x="1828052" y="3551788"/>
                  <a:ext cx="4464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3" name="Ink 92">
                  <a:extLst>
                    <a:ext uri="{FF2B5EF4-FFF2-40B4-BE49-F238E27FC236}">
                      <a16:creationId xmlns:a16="http://schemas.microsoft.com/office/drawing/2014/main" id="{5541F910-8BD8-459D-A5F2-D37D21ED92F6}"/>
                    </a:ext>
                  </a:extLst>
                </p14:cNvPr>
                <p14:cNvContentPartPr/>
                <p14:nvPr/>
              </p14:nvContentPartPr>
              <p14:xfrm>
                <a:off x="1951892" y="3587068"/>
                <a:ext cx="472320" cy="231480"/>
              </p14:xfrm>
            </p:contentPart>
          </mc:Choice>
          <mc:Fallback>
            <p:pic>
              <p:nvPicPr>
                <p:cNvPr id="93" name="Ink 92">
                  <a:extLst>
                    <a:ext uri="{FF2B5EF4-FFF2-40B4-BE49-F238E27FC236}">
                      <a16:creationId xmlns:a16="http://schemas.microsoft.com/office/drawing/2014/main" id="{5541F910-8BD8-459D-A5F2-D37D21ED92F6}"/>
                    </a:ext>
                  </a:extLst>
                </p:cNvPr>
                <p:cNvPicPr/>
                <p:nvPr/>
              </p:nvPicPr>
              <p:blipFill>
                <a:blip r:embed="rId141"/>
                <a:stretch>
                  <a:fillRect/>
                </a:stretch>
              </p:blipFill>
              <p:spPr>
                <a:xfrm>
                  <a:off x="1943252" y="3578068"/>
                  <a:ext cx="48996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4" name="Ink 93">
                  <a:extLst>
                    <a:ext uri="{FF2B5EF4-FFF2-40B4-BE49-F238E27FC236}">
                      <a16:creationId xmlns:a16="http://schemas.microsoft.com/office/drawing/2014/main" id="{A1ED959A-06D5-4F5A-9DA9-65D0D1494EE8}"/>
                    </a:ext>
                  </a:extLst>
                </p14:cNvPr>
                <p14:cNvContentPartPr/>
                <p14:nvPr/>
              </p14:nvContentPartPr>
              <p14:xfrm>
                <a:off x="1617452" y="3643588"/>
                <a:ext cx="23040" cy="14040"/>
              </p14:xfrm>
            </p:contentPart>
          </mc:Choice>
          <mc:Fallback>
            <p:pic>
              <p:nvPicPr>
                <p:cNvPr id="94" name="Ink 93">
                  <a:extLst>
                    <a:ext uri="{FF2B5EF4-FFF2-40B4-BE49-F238E27FC236}">
                      <a16:creationId xmlns:a16="http://schemas.microsoft.com/office/drawing/2014/main" id="{A1ED959A-06D5-4F5A-9DA9-65D0D1494EE8}"/>
                    </a:ext>
                  </a:extLst>
                </p:cNvPr>
                <p:cNvPicPr/>
                <p:nvPr/>
              </p:nvPicPr>
              <p:blipFill>
                <a:blip r:embed="rId143"/>
                <a:stretch>
                  <a:fillRect/>
                </a:stretch>
              </p:blipFill>
              <p:spPr>
                <a:xfrm>
                  <a:off x="1608452" y="3634588"/>
                  <a:ext cx="40680" cy="31680"/>
                </a:xfrm>
                <a:prstGeom prst="rect">
                  <a:avLst/>
                </a:prstGeom>
              </p:spPr>
            </p:pic>
          </mc:Fallback>
        </mc:AlternateContent>
      </p:grpSp>
      <p:grpSp>
        <p:nvGrpSpPr>
          <p:cNvPr id="102" name="Group 101">
            <a:extLst>
              <a:ext uri="{FF2B5EF4-FFF2-40B4-BE49-F238E27FC236}">
                <a16:creationId xmlns:a16="http://schemas.microsoft.com/office/drawing/2014/main" id="{B72F2E87-8BD8-4914-985E-163D69C9EE7C}"/>
              </a:ext>
            </a:extLst>
          </p:cNvPr>
          <p:cNvGrpSpPr/>
          <p:nvPr/>
        </p:nvGrpSpPr>
        <p:grpSpPr>
          <a:xfrm>
            <a:off x="3065012" y="3516508"/>
            <a:ext cx="2221200" cy="610200"/>
            <a:chOff x="3065012" y="3516508"/>
            <a:chExt cx="2221200" cy="610200"/>
          </a:xfrm>
        </p:grpSpPr>
        <mc:AlternateContent xmlns:mc="http://schemas.openxmlformats.org/markup-compatibility/2006">
          <mc:Choice xmlns:p14="http://schemas.microsoft.com/office/powerpoint/2010/main" Requires="p14">
            <p:contentPart p14:bwMode="auto" r:id="rId144">
              <p14:nvContentPartPr>
                <p14:cNvPr id="95" name="Ink 94">
                  <a:extLst>
                    <a:ext uri="{FF2B5EF4-FFF2-40B4-BE49-F238E27FC236}">
                      <a16:creationId xmlns:a16="http://schemas.microsoft.com/office/drawing/2014/main" id="{4CF79E9C-EEBF-4EB3-AE1E-8C032F4ED76B}"/>
                    </a:ext>
                  </a:extLst>
                </p14:cNvPr>
                <p14:cNvContentPartPr/>
                <p14:nvPr/>
              </p14:nvContentPartPr>
              <p14:xfrm>
                <a:off x="3065012" y="3692548"/>
                <a:ext cx="232200" cy="178200"/>
              </p14:xfrm>
            </p:contentPart>
          </mc:Choice>
          <mc:Fallback>
            <p:pic>
              <p:nvPicPr>
                <p:cNvPr id="95" name="Ink 94">
                  <a:extLst>
                    <a:ext uri="{FF2B5EF4-FFF2-40B4-BE49-F238E27FC236}">
                      <a16:creationId xmlns:a16="http://schemas.microsoft.com/office/drawing/2014/main" id="{4CF79E9C-EEBF-4EB3-AE1E-8C032F4ED76B}"/>
                    </a:ext>
                  </a:extLst>
                </p:cNvPr>
                <p:cNvPicPr/>
                <p:nvPr/>
              </p:nvPicPr>
              <p:blipFill>
                <a:blip r:embed="rId145"/>
                <a:stretch>
                  <a:fillRect/>
                </a:stretch>
              </p:blipFill>
              <p:spPr>
                <a:xfrm>
                  <a:off x="3056012" y="3683908"/>
                  <a:ext cx="24984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6" name="Ink 95">
                  <a:extLst>
                    <a:ext uri="{FF2B5EF4-FFF2-40B4-BE49-F238E27FC236}">
                      <a16:creationId xmlns:a16="http://schemas.microsoft.com/office/drawing/2014/main" id="{A51BCA1A-17A5-49A2-8A15-7BB1BBE01406}"/>
                    </a:ext>
                  </a:extLst>
                </p14:cNvPr>
                <p14:cNvContentPartPr/>
                <p14:nvPr/>
              </p14:nvContentPartPr>
              <p14:xfrm>
                <a:off x="3409172" y="3746548"/>
                <a:ext cx="267840" cy="380160"/>
              </p14:xfrm>
            </p:contentPart>
          </mc:Choice>
          <mc:Fallback>
            <p:pic>
              <p:nvPicPr>
                <p:cNvPr id="96" name="Ink 95">
                  <a:extLst>
                    <a:ext uri="{FF2B5EF4-FFF2-40B4-BE49-F238E27FC236}">
                      <a16:creationId xmlns:a16="http://schemas.microsoft.com/office/drawing/2014/main" id="{A51BCA1A-17A5-49A2-8A15-7BB1BBE01406}"/>
                    </a:ext>
                  </a:extLst>
                </p:cNvPr>
                <p:cNvPicPr/>
                <p:nvPr/>
              </p:nvPicPr>
              <p:blipFill>
                <a:blip r:embed="rId147"/>
                <a:stretch>
                  <a:fillRect/>
                </a:stretch>
              </p:blipFill>
              <p:spPr>
                <a:xfrm>
                  <a:off x="3400172" y="3737548"/>
                  <a:ext cx="285480" cy="3978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7" name="Ink 96">
                  <a:extLst>
                    <a:ext uri="{FF2B5EF4-FFF2-40B4-BE49-F238E27FC236}">
                      <a16:creationId xmlns:a16="http://schemas.microsoft.com/office/drawing/2014/main" id="{DCA45C15-50DF-4BA0-8325-D0ED9F527E12}"/>
                    </a:ext>
                  </a:extLst>
                </p14:cNvPr>
                <p14:cNvContentPartPr/>
                <p14:nvPr/>
              </p14:nvContentPartPr>
              <p14:xfrm>
                <a:off x="3815252" y="3691468"/>
                <a:ext cx="190440" cy="177840"/>
              </p14:xfrm>
            </p:contentPart>
          </mc:Choice>
          <mc:Fallback>
            <p:pic>
              <p:nvPicPr>
                <p:cNvPr id="97" name="Ink 96">
                  <a:extLst>
                    <a:ext uri="{FF2B5EF4-FFF2-40B4-BE49-F238E27FC236}">
                      <a16:creationId xmlns:a16="http://schemas.microsoft.com/office/drawing/2014/main" id="{DCA45C15-50DF-4BA0-8325-D0ED9F527E12}"/>
                    </a:ext>
                  </a:extLst>
                </p:cNvPr>
                <p:cNvPicPr/>
                <p:nvPr/>
              </p:nvPicPr>
              <p:blipFill>
                <a:blip r:embed="rId149"/>
                <a:stretch>
                  <a:fillRect/>
                </a:stretch>
              </p:blipFill>
              <p:spPr>
                <a:xfrm>
                  <a:off x="3806252" y="3682468"/>
                  <a:ext cx="20808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8" name="Ink 97">
                  <a:extLst>
                    <a:ext uri="{FF2B5EF4-FFF2-40B4-BE49-F238E27FC236}">
                      <a16:creationId xmlns:a16="http://schemas.microsoft.com/office/drawing/2014/main" id="{F02E9346-649C-4833-A202-4A01D57BE614}"/>
                    </a:ext>
                  </a:extLst>
                </p14:cNvPr>
                <p14:cNvContentPartPr/>
                <p14:nvPr/>
              </p14:nvContentPartPr>
              <p14:xfrm>
                <a:off x="4221692" y="3516508"/>
                <a:ext cx="18360" cy="320040"/>
              </p14:xfrm>
            </p:contentPart>
          </mc:Choice>
          <mc:Fallback>
            <p:pic>
              <p:nvPicPr>
                <p:cNvPr id="98" name="Ink 97">
                  <a:extLst>
                    <a:ext uri="{FF2B5EF4-FFF2-40B4-BE49-F238E27FC236}">
                      <a16:creationId xmlns:a16="http://schemas.microsoft.com/office/drawing/2014/main" id="{F02E9346-649C-4833-A202-4A01D57BE614}"/>
                    </a:ext>
                  </a:extLst>
                </p:cNvPr>
                <p:cNvPicPr/>
                <p:nvPr/>
              </p:nvPicPr>
              <p:blipFill>
                <a:blip r:embed="rId151"/>
                <a:stretch>
                  <a:fillRect/>
                </a:stretch>
              </p:blipFill>
              <p:spPr>
                <a:xfrm>
                  <a:off x="4212692" y="3507508"/>
                  <a:ext cx="3600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9" name="Ink 98">
                  <a:extLst>
                    <a:ext uri="{FF2B5EF4-FFF2-40B4-BE49-F238E27FC236}">
                      <a16:creationId xmlns:a16="http://schemas.microsoft.com/office/drawing/2014/main" id="{90175719-C211-48D0-BA68-C57A6AB70433}"/>
                    </a:ext>
                  </a:extLst>
                </p14:cNvPr>
                <p14:cNvContentPartPr/>
                <p14:nvPr/>
              </p14:nvContentPartPr>
              <p14:xfrm>
                <a:off x="4060052" y="3715588"/>
                <a:ext cx="274680" cy="47520"/>
              </p14:xfrm>
            </p:contentPart>
          </mc:Choice>
          <mc:Fallback>
            <p:pic>
              <p:nvPicPr>
                <p:cNvPr id="99" name="Ink 98">
                  <a:extLst>
                    <a:ext uri="{FF2B5EF4-FFF2-40B4-BE49-F238E27FC236}">
                      <a16:creationId xmlns:a16="http://schemas.microsoft.com/office/drawing/2014/main" id="{90175719-C211-48D0-BA68-C57A6AB70433}"/>
                    </a:ext>
                  </a:extLst>
                </p:cNvPr>
                <p:cNvPicPr/>
                <p:nvPr/>
              </p:nvPicPr>
              <p:blipFill>
                <a:blip r:embed="rId153"/>
                <a:stretch>
                  <a:fillRect/>
                </a:stretch>
              </p:blipFill>
              <p:spPr>
                <a:xfrm>
                  <a:off x="4051052" y="3706948"/>
                  <a:ext cx="29232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0" name="Ink 99">
                  <a:extLst>
                    <a:ext uri="{FF2B5EF4-FFF2-40B4-BE49-F238E27FC236}">
                      <a16:creationId xmlns:a16="http://schemas.microsoft.com/office/drawing/2014/main" id="{06536C9E-87FC-403E-9EE3-5CD6145DCBB4}"/>
                    </a:ext>
                  </a:extLst>
                </p14:cNvPr>
                <p14:cNvContentPartPr/>
                <p14:nvPr/>
              </p14:nvContentPartPr>
              <p14:xfrm>
                <a:off x="4466852" y="3674188"/>
                <a:ext cx="220320" cy="162720"/>
              </p14:xfrm>
            </p:contentPart>
          </mc:Choice>
          <mc:Fallback>
            <p:pic>
              <p:nvPicPr>
                <p:cNvPr id="100" name="Ink 99">
                  <a:extLst>
                    <a:ext uri="{FF2B5EF4-FFF2-40B4-BE49-F238E27FC236}">
                      <a16:creationId xmlns:a16="http://schemas.microsoft.com/office/drawing/2014/main" id="{06536C9E-87FC-403E-9EE3-5CD6145DCBB4}"/>
                    </a:ext>
                  </a:extLst>
                </p:cNvPr>
                <p:cNvPicPr/>
                <p:nvPr/>
              </p:nvPicPr>
              <p:blipFill>
                <a:blip r:embed="rId155"/>
                <a:stretch>
                  <a:fillRect/>
                </a:stretch>
              </p:blipFill>
              <p:spPr>
                <a:xfrm>
                  <a:off x="4458212" y="3665548"/>
                  <a:ext cx="23796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1" name="Ink 100">
                  <a:extLst>
                    <a:ext uri="{FF2B5EF4-FFF2-40B4-BE49-F238E27FC236}">
                      <a16:creationId xmlns:a16="http://schemas.microsoft.com/office/drawing/2014/main" id="{1525FC94-A143-4BAC-8FC2-2E32CEB430FD}"/>
                    </a:ext>
                  </a:extLst>
                </p14:cNvPr>
                <p14:cNvContentPartPr/>
                <p14:nvPr/>
              </p14:nvContentPartPr>
              <p14:xfrm>
                <a:off x="4712372" y="3712708"/>
                <a:ext cx="573840" cy="154800"/>
              </p14:xfrm>
            </p:contentPart>
          </mc:Choice>
          <mc:Fallback>
            <p:pic>
              <p:nvPicPr>
                <p:cNvPr id="101" name="Ink 100">
                  <a:extLst>
                    <a:ext uri="{FF2B5EF4-FFF2-40B4-BE49-F238E27FC236}">
                      <a16:creationId xmlns:a16="http://schemas.microsoft.com/office/drawing/2014/main" id="{1525FC94-A143-4BAC-8FC2-2E32CEB430FD}"/>
                    </a:ext>
                  </a:extLst>
                </p:cNvPr>
                <p:cNvPicPr/>
                <p:nvPr/>
              </p:nvPicPr>
              <p:blipFill>
                <a:blip r:embed="rId157"/>
                <a:stretch>
                  <a:fillRect/>
                </a:stretch>
              </p:blipFill>
              <p:spPr>
                <a:xfrm>
                  <a:off x="4703732" y="3704068"/>
                  <a:ext cx="591480" cy="172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8">
            <p14:nvContentPartPr>
              <p14:cNvPr id="104" name="Ink 103">
                <a:extLst>
                  <a:ext uri="{FF2B5EF4-FFF2-40B4-BE49-F238E27FC236}">
                    <a16:creationId xmlns:a16="http://schemas.microsoft.com/office/drawing/2014/main" id="{7396CDA2-CBE6-4E6C-937A-D777062CC405}"/>
                  </a:ext>
                </a:extLst>
              </p14:cNvPr>
              <p14:cNvContentPartPr/>
              <p14:nvPr/>
            </p14:nvContentPartPr>
            <p14:xfrm>
              <a:off x="7543412" y="4422268"/>
              <a:ext cx="360" cy="360"/>
            </p14:xfrm>
          </p:contentPart>
        </mc:Choice>
        <mc:Fallback>
          <p:pic>
            <p:nvPicPr>
              <p:cNvPr id="104" name="Ink 103">
                <a:extLst>
                  <a:ext uri="{FF2B5EF4-FFF2-40B4-BE49-F238E27FC236}">
                    <a16:creationId xmlns:a16="http://schemas.microsoft.com/office/drawing/2014/main" id="{7396CDA2-CBE6-4E6C-937A-D777062CC405}"/>
                  </a:ext>
                </a:extLst>
              </p:cNvPr>
              <p:cNvPicPr/>
              <p:nvPr/>
            </p:nvPicPr>
            <p:blipFill>
              <a:blip r:embed="rId159"/>
              <a:stretch>
                <a:fillRect/>
              </a:stretch>
            </p:blipFill>
            <p:spPr>
              <a:xfrm>
                <a:off x="7534412" y="441362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5" name="Ink 104">
                <a:extLst>
                  <a:ext uri="{FF2B5EF4-FFF2-40B4-BE49-F238E27FC236}">
                    <a16:creationId xmlns:a16="http://schemas.microsoft.com/office/drawing/2014/main" id="{EA40C7D2-2010-4998-9293-DF2E01AEFBCA}"/>
                  </a:ext>
                </a:extLst>
              </p14:cNvPr>
              <p14:cNvContentPartPr/>
              <p14:nvPr/>
            </p14:nvContentPartPr>
            <p14:xfrm>
              <a:off x="3314492" y="2508508"/>
              <a:ext cx="3687840" cy="15120"/>
            </p14:xfrm>
          </p:contentPart>
        </mc:Choice>
        <mc:Fallback>
          <p:pic>
            <p:nvPicPr>
              <p:cNvPr id="105" name="Ink 104">
                <a:extLst>
                  <a:ext uri="{FF2B5EF4-FFF2-40B4-BE49-F238E27FC236}">
                    <a16:creationId xmlns:a16="http://schemas.microsoft.com/office/drawing/2014/main" id="{EA40C7D2-2010-4998-9293-DF2E01AEFBCA}"/>
                  </a:ext>
                </a:extLst>
              </p:cNvPr>
              <p:cNvPicPr/>
              <p:nvPr/>
            </p:nvPicPr>
            <p:blipFill>
              <a:blip r:embed="rId161"/>
              <a:stretch>
                <a:fillRect/>
              </a:stretch>
            </p:blipFill>
            <p:spPr>
              <a:xfrm>
                <a:off x="3305492" y="2499868"/>
                <a:ext cx="370548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6" name="Ink 105">
                <a:extLst>
                  <a:ext uri="{FF2B5EF4-FFF2-40B4-BE49-F238E27FC236}">
                    <a16:creationId xmlns:a16="http://schemas.microsoft.com/office/drawing/2014/main" id="{A9CD1B49-7786-409B-8678-14587AE0D32C}"/>
                  </a:ext>
                </a:extLst>
              </p14:cNvPr>
              <p14:cNvContentPartPr/>
              <p14:nvPr/>
            </p14:nvContentPartPr>
            <p14:xfrm>
              <a:off x="3669092" y="2459548"/>
              <a:ext cx="1051200" cy="56520"/>
            </p14:xfrm>
          </p:contentPart>
        </mc:Choice>
        <mc:Fallback>
          <p:pic>
            <p:nvPicPr>
              <p:cNvPr id="106" name="Ink 105">
                <a:extLst>
                  <a:ext uri="{FF2B5EF4-FFF2-40B4-BE49-F238E27FC236}">
                    <a16:creationId xmlns:a16="http://schemas.microsoft.com/office/drawing/2014/main" id="{A9CD1B49-7786-409B-8678-14587AE0D32C}"/>
                  </a:ext>
                </a:extLst>
              </p:cNvPr>
              <p:cNvPicPr/>
              <p:nvPr/>
            </p:nvPicPr>
            <p:blipFill>
              <a:blip r:embed="rId163"/>
              <a:stretch>
                <a:fillRect/>
              </a:stretch>
            </p:blipFill>
            <p:spPr>
              <a:xfrm>
                <a:off x="3660452" y="2450548"/>
                <a:ext cx="106884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7" name="Ink 106">
                <a:extLst>
                  <a:ext uri="{FF2B5EF4-FFF2-40B4-BE49-F238E27FC236}">
                    <a16:creationId xmlns:a16="http://schemas.microsoft.com/office/drawing/2014/main" id="{2D5E4FB1-DA34-4413-BA98-13E68FDE03E8}"/>
                  </a:ext>
                </a:extLst>
              </p14:cNvPr>
              <p14:cNvContentPartPr/>
              <p14:nvPr/>
            </p14:nvContentPartPr>
            <p14:xfrm>
              <a:off x="5134652" y="2463508"/>
              <a:ext cx="2078280" cy="25200"/>
            </p14:xfrm>
          </p:contentPart>
        </mc:Choice>
        <mc:Fallback>
          <p:pic>
            <p:nvPicPr>
              <p:cNvPr id="107" name="Ink 106">
                <a:extLst>
                  <a:ext uri="{FF2B5EF4-FFF2-40B4-BE49-F238E27FC236}">
                    <a16:creationId xmlns:a16="http://schemas.microsoft.com/office/drawing/2014/main" id="{2D5E4FB1-DA34-4413-BA98-13E68FDE03E8}"/>
                  </a:ext>
                </a:extLst>
              </p:cNvPr>
              <p:cNvPicPr/>
              <p:nvPr/>
            </p:nvPicPr>
            <p:blipFill>
              <a:blip r:embed="rId165"/>
              <a:stretch>
                <a:fillRect/>
              </a:stretch>
            </p:blipFill>
            <p:spPr>
              <a:xfrm>
                <a:off x="5125652" y="2454868"/>
                <a:ext cx="2095920" cy="42840"/>
              </a:xfrm>
              <a:prstGeom prst="rect">
                <a:avLst/>
              </a:prstGeom>
            </p:spPr>
          </p:pic>
        </mc:Fallback>
      </mc:AlternateContent>
    </p:spTree>
    <p:extLst>
      <p:ext uri="{BB962C8B-B14F-4D97-AF65-F5344CB8AC3E}">
        <p14:creationId xmlns:p14="http://schemas.microsoft.com/office/powerpoint/2010/main" val="648788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67" name="Ink 66">
                <a:extLst>
                  <a:ext uri="{FF2B5EF4-FFF2-40B4-BE49-F238E27FC236}">
                    <a16:creationId xmlns:a16="http://schemas.microsoft.com/office/drawing/2014/main" id="{AB8EE783-1AAF-43F3-970C-38F161397DD9}"/>
                  </a:ext>
                </a:extLst>
              </p14:cNvPr>
              <p14:cNvContentPartPr/>
              <p14:nvPr/>
            </p14:nvContentPartPr>
            <p14:xfrm>
              <a:off x="7059932" y="1423108"/>
              <a:ext cx="1608120" cy="57240"/>
            </p14:xfrm>
          </p:contentPart>
        </mc:Choice>
        <mc:Fallback>
          <p:pic>
            <p:nvPicPr>
              <p:cNvPr id="67" name="Ink 66">
                <a:extLst>
                  <a:ext uri="{FF2B5EF4-FFF2-40B4-BE49-F238E27FC236}">
                    <a16:creationId xmlns:a16="http://schemas.microsoft.com/office/drawing/2014/main" id="{AB8EE783-1AAF-43F3-970C-38F161397DD9}"/>
                  </a:ext>
                </a:extLst>
              </p:cNvPr>
              <p:cNvPicPr/>
              <p:nvPr/>
            </p:nvPicPr>
            <p:blipFill>
              <a:blip r:embed="rId3"/>
              <a:stretch>
                <a:fillRect/>
              </a:stretch>
            </p:blipFill>
            <p:spPr>
              <a:xfrm>
                <a:off x="7050932" y="1414468"/>
                <a:ext cx="162576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8" name="Ink 67">
                <a:extLst>
                  <a:ext uri="{FF2B5EF4-FFF2-40B4-BE49-F238E27FC236}">
                    <a16:creationId xmlns:a16="http://schemas.microsoft.com/office/drawing/2014/main" id="{C61EA55B-5A35-432E-B3AA-462453A72387}"/>
                  </a:ext>
                </a:extLst>
              </p14:cNvPr>
              <p14:cNvContentPartPr/>
              <p14:nvPr/>
            </p14:nvContentPartPr>
            <p14:xfrm>
              <a:off x="4889132" y="1766908"/>
              <a:ext cx="398160" cy="626040"/>
            </p14:xfrm>
          </p:contentPart>
        </mc:Choice>
        <mc:Fallback>
          <p:pic>
            <p:nvPicPr>
              <p:cNvPr id="68" name="Ink 67">
                <a:extLst>
                  <a:ext uri="{FF2B5EF4-FFF2-40B4-BE49-F238E27FC236}">
                    <a16:creationId xmlns:a16="http://schemas.microsoft.com/office/drawing/2014/main" id="{C61EA55B-5A35-432E-B3AA-462453A72387}"/>
                  </a:ext>
                </a:extLst>
              </p:cNvPr>
              <p:cNvPicPr/>
              <p:nvPr/>
            </p:nvPicPr>
            <p:blipFill>
              <a:blip r:embed="rId5"/>
              <a:stretch>
                <a:fillRect/>
              </a:stretch>
            </p:blipFill>
            <p:spPr>
              <a:xfrm>
                <a:off x="4880492" y="1758268"/>
                <a:ext cx="415800" cy="643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43" name="Ink 142">
                <a:extLst>
                  <a:ext uri="{FF2B5EF4-FFF2-40B4-BE49-F238E27FC236}">
                    <a16:creationId xmlns:a16="http://schemas.microsoft.com/office/drawing/2014/main" id="{0DDC36CF-3217-4AA5-8EB3-76678AC80CDB}"/>
                  </a:ext>
                </a:extLst>
              </p14:cNvPr>
              <p14:cNvContentPartPr/>
              <p14:nvPr/>
            </p14:nvContentPartPr>
            <p14:xfrm>
              <a:off x="2188772" y="1657828"/>
              <a:ext cx="5760" cy="3960"/>
            </p14:xfrm>
          </p:contentPart>
        </mc:Choice>
        <mc:Fallback>
          <p:pic>
            <p:nvPicPr>
              <p:cNvPr id="143" name="Ink 142">
                <a:extLst>
                  <a:ext uri="{FF2B5EF4-FFF2-40B4-BE49-F238E27FC236}">
                    <a16:creationId xmlns:a16="http://schemas.microsoft.com/office/drawing/2014/main" id="{0DDC36CF-3217-4AA5-8EB3-76678AC80CDB}"/>
                  </a:ext>
                </a:extLst>
              </p:cNvPr>
              <p:cNvPicPr/>
              <p:nvPr/>
            </p:nvPicPr>
            <p:blipFill>
              <a:blip r:embed="rId7"/>
              <a:stretch>
                <a:fillRect/>
              </a:stretch>
            </p:blipFill>
            <p:spPr>
              <a:xfrm>
                <a:off x="2180132" y="1649188"/>
                <a:ext cx="2340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4" name="Ink 143">
                <a:extLst>
                  <a:ext uri="{FF2B5EF4-FFF2-40B4-BE49-F238E27FC236}">
                    <a16:creationId xmlns:a16="http://schemas.microsoft.com/office/drawing/2014/main" id="{48C5D2BE-80C4-4C67-9C1E-0E51DF530DF2}"/>
                  </a:ext>
                </a:extLst>
              </p14:cNvPr>
              <p14:cNvContentPartPr/>
              <p14:nvPr/>
            </p14:nvContentPartPr>
            <p14:xfrm>
              <a:off x="5923412" y="1432828"/>
              <a:ext cx="843480" cy="79560"/>
            </p14:xfrm>
          </p:contentPart>
        </mc:Choice>
        <mc:Fallback>
          <p:pic>
            <p:nvPicPr>
              <p:cNvPr id="144" name="Ink 143">
                <a:extLst>
                  <a:ext uri="{FF2B5EF4-FFF2-40B4-BE49-F238E27FC236}">
                    <a16:creationId xmlns:a16="http://schemas.microsoft.com/office/drawing/2014/main" id="{48C5D2BE-80C4-4C67-9C1E-0E51DF530DF2}"/>
                  </a:ext>
                </a:extLst>
              </p:cNvPr>
              <p:cNvPicPr/>
              <p:nvPr/>
            </p:nvPicPr>
            <p:blipFill>
              <a:blip r:embed="rId9"/>
              <a:stretch>
                <a:fillRect/>
              </a:stretch>
            </p:blipFill>
            <p:spPr>
              <a:xfrm>
                <a:off x="5914772" y="1424188"/>
                <a:ext cx="86112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5" name="Ink 144">
                <a:extLst>
                  <a:ext uri="{FF2B5EF4-FFF2-40B4-BE49-F238E27FC236}">
                    <a16:creationId xmlns:a16="http://schemas.microsoft.com/office/drawing/2014/main" id="{7CE89324-7522-4251-B05D-C78F7FBD3553}"/>
                  </a:ext>
                </a:extLst>
              </p14:cNvPr>
              <p14:cNvContentPartPr/>
              <p14:nvPr/>
            </p14:nvContentPartPr>
            <p14:xfrm>
              <a:off x="7059932" y="1414828"/>
              <a:ext cx="1483200" cy="27720"/>
            </p14:xfrm>
          </p:contentPart>
        </mc:Choice>
        <mc:Fallback>
          <p:pic>
            <p:nvPicPr>
              <p:cNvPr id="145" name="Ink 144">
                <a:extLst>
                  <a:ext uri="{FF2B5EF4-FFF2-40B4-BE49-F238E27FC236}">
                    <a16:creationId xmlns:a16="http://schemas.microsoft.com/office/drawing/2014/main" id="{7CE89324-7522-4251-B05D-C78F7FBD3553}"/>
                  </a:ext>
                </a:extLst>
              </p:cNvPr>
              <p:cNvPicPr/>
              <p:nvPr/>
            </p:nvPicPr>
            <p:blipFill>
              <a:blip r:embed="rId11"/>
              <a:stretch>
                <a:fillRect/>
              </a:stretch>
            </p:blipFill>
            <p:spPr>
              <a:xfrm>
                <a:off x="7050932" y="1406188"/>
                <a:ext cx="150084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88" name="Ink 187">
                <a:extLst>
                  <a:ext uri="{FF2B5EF4-FFF2-40B4-BE49-F238E27FC236}">
                    <a16:creationId xmlns:a16="http://schemas.microsoft.com/office/drawing/2014/main" id="{6552D8B1-B2CE-44BD-9B5F-32564D52787F}"/>
                  </a:ext>
                </a:extLst>
              </p14:cNvPr>
              <p14:cNvContentPartPr/>
              <p14:nvPr/>
            </p14:nvContentPartPr>
            <p14:xfrm>
              <a:off x="7165052" y="3143908"/>
              <a:ext cx="256320" cy="467280"/>
            </p14:xfrm>
          </p:contentPart>
        </mc:Choice>
        <mc:Fallback>
          <p:pic>
            <p:nvPicPr>
              <p:cNvPr id="188" name="Ink 187">
                <a:extLst>
                  <a:ext uri="{FF2B5EF4-FFF2-40B4-BE49-F238E27FC236}">
                    <a16:creationId xmlns:a16="http://schemas.microsoft.com/office/drawing/2014/main" id="{6552D8B1-B2CE-44BD-9B5F-32564D52787F}"/>
                  </a:ext>
                </a:extLst>
              </p:cNvPr>
              <p:cNvPicPr/>
              <p:nvPr/>
            </p:nvPicPr>
            <p:blipFill>
              <a:blip r:embed="rId13"/>
              <a:stretch>
                <a:fillRect/>
              </a:stretch>
            </p:blipFill>
            <p:spPr>
              <a:xfrm>
                <a:off x="7156412" y="3135268"/>
                <a:ext cx="273960" cy="484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89" name="Ink 188">
                <a:extLst>
                  <a:ext uri="{FF2B5EF4-FFF2-40B4-BE49-F238E27FC236}">
                    <a16:creationId xmlns:a16="http://schemas.microsoft.com/office/drawing/2014/main" id="{1109BF56-61A8-4845-B4FA-F398259DC0B2}"/>
                  </a:ext>
                </a:extLst>
              </p14:cNvPr>
              <p14:cNvContentPartPr/>
              <p14:nvPr/>
            </p14:nvContentPartPr>
            <p14:xfrm>
              <a:off x="7481852" y="3534148"/>
              <a:ext cx="165960" cy="155880"/>
            </p14:xfrm>
          </p:contentPart>
        </mc:Choice>
        <mc:Fallback>
          <p:pic>
            <p:nvPicPr>
              <p:cNvPr id="189" name="Ink 188">
                <a:extLst>
                  <a:ext uri="{FF2B5EF4-FFF2-40B4-BE49-F238E27FC236}">
                    <a16:creationId xmlns:a16="http://schemas.microsoft.com/office/drawing/2014/main" id="{1109BF56-61A8-4845-B4FA-F398259DC0B2}"/>
                  </a:ext>
                </a:extLst>
              </p:cNvPr>
              <p:cNvPicPr/>
              <p:nvPr/>
            </p:nvPicPr>
            <p:blipFill>
              <a:blip r:embed="rId15"/>
              <a:stretch>
                <a:fillRect/>
              </a:stretch>
            </p:blipFill>
            <p:spPr>
              <a:xfrm>
                <a:off x="7473212" y="3525148"/>
                <a:ext cx="18360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90" name="Ink 189">
                <a:extLst>
                  <a:ext uri="{FF2B5EF4-FFF2-40B4-BE49-F238E27FC236}">
                    <a16:creationId xmlns:a16="http://schemas.microsoft.com/office/drawing/2014/main" id="{74460B3F-F58B-42E0-AA30-0FA602150671}"/>
                  </a:ext>
                </a:extLst>
              </p14:cNvPr>
              <p14:cNvContentPartPr/>
              <p14:nvPr/>
            </p14:nvContentPartPr>
            <p14:xfrm>
              <a:off x="7446932" y="3534148"/>
              <a:ext cx="228960" cy="197280"/>
            </p14:xfrm>
          </p:contentPart>
        </mc:Choice>
        <mc:Fallback>
          <p:pic>
            <p:nvPicPr>
              <p:cNvPr id="190" name="Ink 189">
                <a:extLst>
                  <a:ext uri="{FF2B5EF4-FFF2-40B4-BE49-F238E27FC236}">
                    <a16:creationId xmlns:a16="http://schemas.microsoft.com/office/drawing/2014/main" id="{74460B3F-F58B-42E0-AA30-0FA602150671}"/>
                  </a:ext>
                </a:extLst>
              </p:cNvPr>
              <p:cNvPicPr/>
              <p:nvPr/>
            </p:nvPicPr>
            <p:blipFill>
              <a:blip r:embed="rId17"/>
              <a:stretch>
                <a:fillRect/>
              </a:stretch>
            </p:blipFill>
            <p:spPr>
              <a:xfrm>
                <a:off x="7437932" y="3525148"/>
                <a:ext cx="246600" cy="214920"/>
              </a:xfrm>
              <a:prstGeom prst="rect">
                <a:avLst/>
              </a:prstGeom>
            </p:spPr>
          </p:pic>
        </mc:Fallback>
      </mc:AlternateContent>
      <p:grpSp>
        <p:nvGrpSpPr>
          <p:cNvPr id="216" name="Group 215">
            <a:extLst>
              <a:ext uri="{FF2B5EF4-FFF2-40B4-BE49-F238E27FC236}">
                <a16:creationId xmlns:a16="http://schemas.microsoft.com/office/drawing/2014/main" id="{E898396A-7776-45C7-9C59-CB877F6C55E0}"/>
              </a:ext>
            </a:extLst>
          </p:cNvPr>
          <p:cNvGrpSpPr/>
          <p:nvPr/>
        </p:nvGrpSpPr>
        <p:grpSpPr>
          <a:xfrm>
            <a:off x="7912412" y="3094588"/>
            <a:ext cx="4145760" cy="703440"/>
            <a:chOff x="7912412" y="3094588"/>
            <a:chExt cx="4145760" cy="703440"/>
          </a:xfrm>
        </p:grpSpPr>
        <mc:AlternateContent xmlns:mc="http://schemas.openxmlformats.org/markup-compatibility/2006">
          <mc:Choice xmlns:p14="http://schemas.microsoft.com/office/powerpoint/2010/main" Requires="p14">
            <p:contentPart p14:bwMode="auto" r:id="rId18">
              <p14:nvContentPartPr>
                <p14:cNvPr id="192" name="Ink 191">
                  <a:extLst>
                    <a:ext uri="{FF2B5EF4-FFF2-40B4-BE49-F238E27FC236}">
                      <a16:creationId xmlns:a16="http://schemas.microsoft.com/office/drawing/2014/main" id="{7E5CD5C1-BAAD-43F4-A50E-41B03F51AD2B}"/>
                    </a:ext>
                  </a:extLst>
                </p14:cNvPr>
                <p14:cNvContentPartPr/>
                <p14:nvPr/>
              </p14:nvContentPartPr>
              <p14:xfrm>
                <a:off x="7912412" y="3094588"/>
                <a:ext cx="130680" cy="664560"/>
              </p14:xfrm>
            </p:contentPart>
          </mc:Choice>
          <mc:Fallback>
            <p:pic>
              <p:nvPicPr>
                <p:cNvPr id="192" name="Ink 191">
                  <a:extLst>
                    <a:ext uri="{FF2B5EF4-FFF2-40B4-BE49-F238E27FC236}">
                      <a16:creationId xmlns:a16="http://schemas.microsoft.com/office/drawing/2014/main" id="{7E5CD5C1-BAAD-43F4-A50E-41B03F51AD2B}"/>
                    </a:ext>
                  </a:extLst>
                </p:cNvPr>
                <p:cNvPicPr/>
                <p:nvPr/>
              </p:nvPicPr>
              <p:blipFill>
                <a:blip r:embed="rId19"/>
                <a:stretch>
                  <a:fillRect/>
                </a:stretch>
              </p:blipFill>
              <p:spPr>
                <a:xfrm>
                  <a:off x="7903412" y="3085588"/>
                  <a:ext cx="148320" cy="682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94" name="Ink 193">
                  <a:extLst>
                    <a:ext uri="{FF2B5EF4-FFF2-40B4-BE49-F238E27FC236}">
                      <a16:creationId xmlns:a16="http://schemas.microsoft.com/office/drawing/2014/main" id="{43B7D4E0-F669-4A40-A71C-269CC45E734C}"/>
                    </a:ext>
                  </a:extLst>
                </p14:cNvPr>
                <p14:cNvContentPartPr/>
                <p14:nvPr/>
              </p14:nvContentPartPr>
              <p14:xfrm>
                <a:off x="8290772" y="3411028"/>
                <a:ext cx="18360" cy="190440"/>
              </p14:xfrm>
            </p:contentPart>
          </mc:Choice>
          <mc:Fallback>
            <p:pic>
              <p:nvPicPr>
                <p:cNvPr id="194" name="Ink 193">
                  <a:extLst>
                    <a:ext uri="{FF2B5EF4-FFF2-40B4-BE49-F238E27FC236}">
                      <a16:creationId xmlns:a16="http://schemas.microsoft.com/office/drawing/2014/main" id="{43B7D4E0-F669-4A40-A71C-269CC45E734C}"/>
                    </a:ext>
                  </a:extLst>
                </p:cNvPr>
                <p:cNvPicPr/>
                <p:nvPr/>
              </p:nvPicPr>
              <p:blipFill>
                <a:blip r:embed="rId21"/>
                <a:stretch>
                  <a:fillRect/>
                </a:stretch>
              </p:blipFill>
              <p:spPr>
                <a:xfrm>
                  <a:off x="8281772" y="3402388"/>
                  <a:ext cx="3600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5" name="Ink 194">
                  <a:extLst>
                    <a:ext uri="{FF2B5EF4-FFF2-40B4-BE49-F238E27FC236}">
                      <a16:creationId xmlns:a16="http://schemas.microsoft.com/office/drawing/2014/main" id="{43E282AD-3391-4CED-847B-10C201BEBC9E}"/>
                    </a:ext>
                  </a:extLst>
                </p14:cNvPr>
                <p14:cNvContentPartPr/>
                <p14:nvPr/>
              </p14:nvContentPartPr>
              <p14:xfrm>
                <a:off x="8087012" y="3350908"/>
                <a:ext cx="487440" cy="202680"/>
              </p14:xfrm>
            </p:contentPart>
          </mc:Choice>
          <mc:Fallback>
            <p:pic>
              <p:nvPicPr>
                <p:cNvPr id="195" name="Ink 194">
                  <a:extLst>
                    <a:ext uri="{FF2B5EF4-FFF2-40B4-BE49-F238E27FC236}">
                      <a16:creationId xmlns:a16="http://schemas.microsoft.com/office/drawing/2014/main" id="{43E282AD-3391-4CED-847B-10C201BEBC9E}"/>
                    </a:ext>
                  </a:extLst>
                </p:cNvPr>
                <p:cNvPicPr/>
                <p:nvPr/>
              </p:nvPicPr>
              <p:blipFill>
                <a:blip r:embed="rId23"/>
                <a:stretch>
                  <a:fillRect/>
                </a:stretch>
              </p:blipFill>
              <p:spPr>
                <a:xfrm>
                  <a:off x="8078012" y="3342268"/>
                  <a:ext cx="50508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6" name="Ink 195">
                  <a:extLst>
                    <a:ext uri="{FF2B5EF4-FFF2-40B4-BE49-F238E27FC236}">
                      <a16:creationId xmlns:a16="http://schemas.microsoft.com/office/drawing/2014/main" id="{FFDCE887-9265-4F3C-ACB0-8C92C8E60A50}"/>
                    </a:ext>
                  </a:extLst>
                </p14:cNvPr>
                <p14:cNvContentPartPr/>
                <p14:nvPr/>
              </p14:nvContentPartPr>
              <p14:xfrm>
                <a:off x="8563292" y="3535948"/>
                <a:ext cx="230760" cy="15840"/>
              </p14:xfrm>
            </p:contentPart>
          </mc:Choice>
          <mc:Fallback>
            <p:pic>
              <p:nvPicPr>
                <p:cNvPr id="196" name="Ink 195">
                  <a:extLst>
                    <a:ext uri="{FF2B5EF4-FFF2-40B4-BE49-F238E27FC236}">
                      <a16:creationId xmlns:a16="http://schemas.microsoft.com/office/drawing/2014/main" id="{FFDCE887-9265-4F3C-ACB0-8C92C8E60A50}"/>
                    </a:ext>
                  </a:extLst>
                </p:cNvPr>
                <p:cNvPicPr/>
                <p:nvPr/>
              </p:nvPicPr>
              <p:blipFill>
                <a:blip r:embed="rId25"/>
                <a:stretch>
                  <a:fillRect/>
                </a:stretch>
              </p:blipFill>
              <p:spPr>
                <a:xfrm>
                  <a:off x="8554292" y="3527308"/>
                  <a:ext cx="24840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7" name="Ink 196">
                  <a:extLst>
                    <a:ext uri="{FF2B5EF4-FFF2-40B4-BE49-F238E27FC236}">
                      <a16:creationId xmlns:a16="http://schemas.microsoft.com/office/drawing/2014/main" id="{89730675-ADF1-4767-B61E-B1026587B4FD}"/>
                    </a:ext>
                  </a:extLst>
                </p14:cNvPr>
                <p14:cNvContentPartPr/>
                <p14:nvPr/>
              </p14:nvContentPartPr>
              <p14:xfrm>
                <a:off x="8897732" y="3437308"/>
                <a:ext cx="18000" cy="227160"/>
              </p14:xfrm>
            </p:contentPart>
          </mc:Choice>
          <mc:Fallback>
            <p:pic>
              <p:nvPicPr>
                <p:cNvPr id="197" name="Ink 196">
                  <a:extLst>
                    <a:ext uri="{FF2B5EF4-FFF2-40B4-BE49-F238E27FC236}">
                      <a16:creationId xmlns:a16="http://schemas.microsoft.com/office/drawing/2014/main" id="{89730675-ADF1-4767-B61E-B1026587B4FD}"/>
                    </a:ext>
                  </a:extLst>
                </p:cNvPr>
                <p:cNvPicPr/>
                <p:nvPr/>
              </p:nvPicPr>
              <p:blipFill>
                <a:blip r:embed="rId27"/>
                <a:stretch>
                  <a:fillRect/>
                </a:stretch>
              </p:blipFill>
              <p:spPr>
                <a:xfrm>
                  <a:off x="8888732" y="3428668"/>
                  <a:ext cx="3564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8" name="Ink 197">
                  <a:extLst>
                    <a:ext uri="{FF2B5EF4-FFF2-40B4-BE49-F238E27FC236}">
                      <a16:creationId xmlns:a16="http://schemas.microsoft.com/office/drawing/2014/main" id="{13B0414F-720A-46E5-BB19-2CD5BEFB69B8}"/>
                    </a:ext>
                  </a:extLst>
                </p14:cNvPr>
                <p14:cNvContentPartPr/>
                <p14:nvPr/>
              </p14:nvContentPartPr>
              <p14:xfrm>
                <a:off x="8785052" y="3402028"/>
                <a:ext cx="262440" cy="59760"/>
              </p14:xfrm>
            </p:contentPart>
          </mc:Choice>
          <mc:Fallback>
            <p:pic>
              <p:nvPicPr>
                <p:cNvPr id="198" name="Ink 197">
                  <a:extLst>
                    <a:ext uri="{FF2B5EF4-FFF2-40B4-BE49-F238E27FC236}">
                      <a16:creationId xmlns:a16="http://schemas.microsoft.com/office/drawing/2014/main" id="{13B0414F-720A-46E5-BB19-2CD5BEFB69B8}"/>
                    </a:ext>
                  </a:extLst>
                </p:cNvPr>
                <p:cNvPicPr/>
                <p:nvPr/>
              </p:nvPicPr>
              <p:blipFill>
                <a:blip r:embed="rId29"/>
                <a:stretch>
                  <a:fillRect/>
                </a:stretch>
              </p:blipFill>
              <p:spPr>
                <a:xfrm>
                  <a:off x="8776052" y="3393388"/>
                  <a:ext cx="28008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9" name="Ink 198">
                  <a:extLst>
                    <a:ext uri="{FF2B5EF4-FFF2-40B4-BE49-F238E27FC236}">
                      <a16:creationId xmlns:a16="http://schemas.microsoft.com/office/drawing/2014/main" id="{546C78F1-F15F-4AFC-BB17-D94596F789D2}"/>
                    </a:ext>
                  </a:extLst>
                </p14:cNvPr>
                <p14:cNvContentPartPr/>
                <p14:nvPr/>
              </p14:nvContentPartPr>
              <p14:xfrm>
                <a:off x="9073412" y="3612988"/>
                <a:ext cx="9360" cy="88200"/>
              </p14:xfrm>
            </p:contentPart>
          </mc:Choice>
          <mc:Fallback>
            <p:pic>
              <p:nvPicPr>
                <p:cNvPr id="199" name="Ink 198">
                  <a:extLst>
                    <a:ext uri="{FF2B5EF4-FFF2-40B4-BE49-F238E27FC236}">
                      <a16:creationId xmlns:a16="http://schemas.microsoft.com/office/drawing/2014/main" id="{546C78F1-F15F-4AFC-BB17-D94596F789D2}"/>
                    </a:ext>
                  </a:extLst>
                </p:cNvPr>
                <p:cNvPicPr/>
                <p:nvPr/>
              </p:nvPicPr>
              <p:blipFill>
                <a:blip r:embed="rId31"/>
                <a:stretch>
                  <a:fillRect/>
                </a:stretch>
              </p:blipFill>
              <p:spPr>
                <a:xfrm>
                  <a:off x="9064412" y="3604348"/>
                  <a:ext cx="2700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0" name="Ink 199">
                  <a:extLst>
                    <a:ext uri="{FF2B5EF4-FFF2-40B4-BE49-F238E27FC236}">
                      <a16:creationId xmlns:a16="http://schemas.microsoft.com/office/drawing/2014/main" id="{73F0E05B-3F74-47F4-B428-972D9AB5CAAA}"/>
                    </a:ext>
                  </a:extLst>
                </p14:cNvPr>
                <p14:cNvContentPartPr/>
                <p14:nvPr/>
              </p14:nvContentPartPr>
              <p14:xfrm>
                <a:off x="9073412" y="3553948"/>
                <a:ext cx="306720" cy="59760"/>
              </p14:xfrm>
            </p:contentPart>
          </mc:Choice>
          <mc:Fallback>
            <p:pic>
              <p:nvPicPr>
                <p:cNvPr id="200" name="Ink 199">
                  <a:extLst>
                    <a:ext uri="{FF2B5EF4-FFF2-40B4-BE49-F238E27FC236}">
                      <a16:creationId xmlns:a16="http://schemas.microsoft.com/office/drawing/2014/main" id="{73F0E05B-3F74-47F4-B428-972D9AB5CAAA}"/>
                    </a:ext>
                  </a:extLst>
                </p:cNvPr>
                <p:cNvPicPr/>
                <p:nvPr/>
              </p:nvPicPr>
              <p:blipFill>
                <a:blip r:embed="rId33"/>
                <a:stretch>
                  <a:fillRect/>
                </a:stretch>
              </p:blipFill>
              <p:spPr>
                <a:xfrm>
                  <a:off x="9064412" y="3544948"/>
                  <a:ext cx="32436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2" name="Ink 201">
                  <a:extLst>
                    <a:ext uri="{FF2B5EF4-FFF2-40B4-BE49-F238E27FC236}">
                      <a16:creationId xmlns:a16="http://schemas.microsoft.com/office/drawing/2014/main" id="{6C01661C-21B8-4A80-B9CE-9531F3F199C0}"/>
                    </a:ext>
                  </a:extLst>
                </p14:cNvPr>
                <p14:cNvContentPartPr/>
                <p14:nvPr/>
              </p14:nvContentPartPr>
              <p14:xfrm>
                <a:off x="9337292" y="3446308"/>
                <a:ext cx="3960" cy="181800"/>
              </p14:xfrm>
            </p:contentPart>
          </mc:Choice>
          <mc:Fallback>
            <p:pic>
              <p:nvPicPr>
                <p:cNvPr id="202" name="Ink 201">
                  <a:extLst>
                    <a:ext uri="{FF2B5EF4-FFF2-40B4-BE49-F238E27FC236}">
                      <a16:creationId xmlns:a16="http://schemas.microsoft.com/office/drawing/2014/main" id="{6C01661C-21B8-4A80-B9CE-9531F3F199C0}"/>
                    </a:ext>
                  </a:extLst>
                </p:cNvPr>
                <p:cNvPicPr/>
                <p:nvPr/>
              </p:nvPicPr>
              <p:blipFill>
                <a:blip r:embed="rId35"/>
                <a:stretch>
                  <a:fillRect/>
                </a:stretch>
              </p:blipFill>
              <p:spPr>
                <a:xfrm>
                  <a:off x="9328292" y="3437668"/>
                  <a:ext cx="2160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03" name="Ink 202">
                  <a:extLst>
                    <a:ext uri="{FF2B5EF4-FFF2-40B4-BE49-F238E27FC236}">
                      <a16:creationId xmlns:a16="http://schemas.microsoft.com/office/drawing/2014/main" id="{CE56A0BA-CE35-463B-80DE-5A2BD4A1CFF1}"/>
                    </a:ext>
                  </a:extLst>
                </p14:cNvPr>
                <p14:cNvContentPartPr/>
                <p14:nvPr/>
              </p14:nvContentPartPr>
              <p14:xfrm>
                <a:off x="9583532" y="3402028"/>
                <a:ext cx="27720" cy="219240"/>
              </p14:xfrm>
            </p:contentPart>
          </mc:Choice>
          <mc:Fallback>
            <p:pic>
              <p:nvPicPr>
                <p:cNvPr id="203" name="Ink 202">
                  <a:extLst>
                    <a:ext uri="{FF2B5EF4-FFF2-40B4-BE49-F238E27FC236}">
                      <a16:creationId xmlns:a16="http://schemas.microsoft.com/office/drawing/2014/main" id="{CE56A0BA-CE35-463B-80DE-5A2BD4A1CFF1}"/>
                    </a:ext>
                  </a:extLst>
                </p:cNvPr>
                <p:cNvPicPr/>
                <p:nvPr/>
              </p:nvPicPr>
              <p:blipFill>
                <a:blip r:embed="rId37"/>
                <a:stretch>
                  <a:fillRect/>
                </a:stretch>
              </p:blipFill>
              <p:spPr>
                <a:xfrm>
                  <a:off x="9574532" y="3393388"/>
                  <a:ext cx="4536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04" name="Ink 203">
                  <a:extLst>
                    <a:ext uri="{FF2B5EF4-FFF2-40B4-BE49-F238E27FC236}">
                      <a16:creationId xmlns:a16="http://schemas.microsoft.com/office/drawing/2014/main" id="{B30C96C0-4A44-42AA-94E3-8DE6B352EDB9}"/>
                    </a:ext>
                  </a:extLst>
                </p14:cNvPr>
                <p14:cNvContentPartPr/>
                <p14:nvPr/>
              </p14:nvContentPartPr>
              <p14:xfrm>
                <a:off x="9448172" y="3314548"/>
                <a:ext cx="275040" cy="164520"/>
              </p14:xfrm>
            </p:contentPart>
          </mc:Choice>
          <mc:Fallback>
            <p:pic>
              <p:nvPicPr>
                <p:cNvPr id="204" name="Ink 203">
                  <a:extLst>
                    <a:ext uri="{FF2B5EF4-FFF2-40B4-BE49-F238E27FC236}">
                      <a16:creationId xmlns:a16="http://schemas.microsoft.com/office/drawing/2014/main" id="{B30C96C0-4A44-42AA-94E3-8DE6B352EDB9}"/>
                    </a:ext>
                  </a:extLst>
                </p:cNvPr>
                <p:cNvPicPr/>
                <p:nvPr/>
              </p:nvPicPr>
              <p:blipFill>
                <a:blip r:embed="rId39"/>
                <a:stretch>
                  <a:fillRect/>
                </a:stretch>
              </p:blipFill>
              <p:spPr>
                <a:xfrm>
                  <a:off x="9439532" y="3305908"/>
                  <a:ext cx="29268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05" name="Ink 204">
                  <a:extLst>
                    <a:ext uri="{FF2B5EF4-FFF2-40B4-BE49-F238E27FC236}">
                      <a16:creationId xmlns:a16="http://schemas.microsoft.com/office/drawing/2014/main" id="{756AFB39-94AD-47D8-91D1-C6C6F8B40189}"/>
                    </a:ext>
                  </a:extLst>
                </p14:cNvPr>
                <p14:cNvContentPartPr/>
                <p14:nvPr/>
              </p14:nvContentPartPr>
              <p14:xfrm>
                <a:off x="9759212" y="3563308"/>
                <a:ext cx="262080" cy="130680"/>
              </p14:xfrm>
            </p:contentPart>
          </mc:Choice>
          <mc:Fallback>
            <p:pic>
              <p:nvPicPr>
                <p:cNvPr id="205" name="Ink 204">
                  <a:extLst>
                    <a:ext uri="{FF2B5EF4-FFF2-40B4-BE49-F238E27FC236}">
                      <a16:creationId xmlns:a16="http://schemas.microsoft.com/office/drawing/2014/main" id="{756AFB39-94AD-47D8-91D1-C6C6F8B40189}"/>
                    </a:ext>
                  </a:extLst>
                </p:cNvPr>
                <p:cNvPicPr/>
                <p:nvPr/>
              </p:nvPicPr>
              <p:blipFill>
                <a:blip r:embed="rId41"/>
                <a:stretch>
                  <a:fillRect/>
                </a:stretch>
              </p:blipFill>
              <p:spPr>
                <a:xfrm>
                  <a:off x="9750572" y="3554668"/>
                  <a:ext cx="27972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06" name="Ink 205">
                  <a:extLst>
                    <a:ext uri="{FF2B5EF4-FFF2-40B4-BE49-F238E27FC236}">
                      <a16:creationId xmlns:a16="http://schemas.microsoft.com/office/drawing/2014/main" id="{7728F36C-9811-4014-8D47-8BE761ABEFC2}"/>
                    </a:ext>
                  </a:extLst>
                </p14:cNvPr>
                <p14:cNvContentPartPr/>
                <p14:nvPr/>
              </p14:nvContentPartPr>
              <p14:xfrm>
                <a:off x="9908252" y="3188908"/>
                <a:ext cx="237600" cy="609120"/>
              </p14:xfrm>
            </p:contentPart>
          </mc:Choice>
          <mc:Fallback>
            <p:pic>
              <p:nvPicPr>
                <p:cNvPr id="206" name="Ink 205">
                  <a:extLst>
                    <a:ext uri="{FF2B5EF4-FFF2-40B4-BE49-F238E27FC236}">
                      <a16:creationId xmlns:a16="http://schemas.microsoft.com/office/drawing/2014/main" id="{7728F36C-9811-4014-8D47-8BE761ABEFC2}"/>
                    </a:ext>
                  </a:extLst>
                </p:cNvPr>
                <p:cNvPicPr/>
                <p:nvPr/>
              </p:nvPicPr>
              <p:blipFill>
                <a:blip r:embed="rId43"/>
                <a:stretch>
                  <a:fillRect/>
                </a:stretch>
              </p:blipFill>
              <p:spPr>
                <a:xfrm>
                  <a:off x="9899612" y="3179908"/>
                  <a:ext cx="255240" cy="6267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08" name="Ink 207">
                  <a:extLst>
                    <a:ext uri="{FF2B5EF4-FFF2-40B4-BE49-F238E27FC236}">
                      <a16:creationId xmlns:a16="http://schemas.microsoft.com/office/drawing/2014/main" id="{F4FB91EE-87F2-4F7E-984C-8966B1CA4368}"/>
                    </a:ext>
                  </a:extLst>
                </p14:cNvPr>
                <p14:cNvContentPartPr/>
                <p14:nvPr/>
              </p14:nvContentPartPr>
              <p14:xfrm>
                <a:off x="10266092" y="3364948"/>
                <a:ext cx="257760" cy="310680"/>
              </p14:xfrm>
            </p:contentPart>
          </mc:Choice>
          <mc:Fallback>
            <p:pic>
              <p:nvPicPr>
                <p:cNvPr id="208" name="Ink 207">
                  <a:extLst>
                    <a:ext uri="{FF2B5EF4-FFF2-40B4-BE49-F238E27FC236}">
                      <a16:creationId xmlns:a16="http://schemas.microsoft.com/office/drawing/2014/main" id="{F4FB91EE-87F2-4F7E-984C-8966B1CA4368}"/>
                    </a:ext>
                  </a:extLst>
                </p:cNvPr>
                <p:cNvPicPr/>
                <p:nvPr/>
              </p:nvPicPr>
              <p:blipFill>
                <a:blip r:embed="rId45"/>
                <a:stretch>
                  <a:fillRect/>
                </a:stretch>
              </p:blipFill>
              <p:spPr>
                <a:xfrm>
                  <a:off x="10257452" y="3355948"/>
                  <a:ext cx="27540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09" name="Ink 208">
                  <a:extLst>
                    <a:ext uri="{FF2B5EF4-FFF2-40B4-BE49-F238E27FC236}">
                      <a16:creationId xmlns:a16="http://schemas.microsoft.com/office/drawing/2014/main" id="{5C374176-C81A-4360-BCBD-C193688D6EA9}"/>
                    </a:ext>
                  </a:extLst>
                </p14:cNvPr>
                <p14:cNvContentPartPr/>
                <p14:nvPr/>
              </p14:nvContentPartPr>
              <p14:xfrm>
                <a:off x="10699892" y="3437308"/>
                <a:ext cx="27720" cy="198000"/>
              </p14:xfrm>
            </p:contentPart>
          </mc:Choice>
          <mc:Fallback>
            <p:pic>
              <p:nvPicPr>
                <p:cNvPr id="209" name="Ink 208">
                  <a:extLst>
                    <a:ext uri="{FF2B5EF4-FFF2-40B4-BE49-F238E27FC236}">
                      <a16:creationId xmlns:a16="http://schemas.microsoft.com/office/drawing/2014/main" id="{5C374176-C81A-4360-BCBD-C193688D6EA9}"/>
                    </a:ext>
                  </a:extLst>
                </p:cNvPr>
                <p:cNvPicPr/>
                <p:nvPr/>
              </p:nvPicPr>
              <p:blipFill>
                <a:blip r:embed="rId47"/>
                <a:stretch>
                  <a:fillRect/>
                </a:stretch>
              </p:blipFill>
              <p:spPr>
                <a:xfrm>
                  <a:off x="10691252" y="3428668"/>
                  <a:ext cx="4536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10" name="Ink 209">
                  <a:extLst>
                    <a:ext uri="{FF2B5EF4-FFF2-40B4-BE49-F238E27FC236}">
                      <a16:creationId xmlns:a16="http://schemas.microsoft.com/office/drawing/2014/main" id="{9ECD646F-1F85-4BD4-9CB1-A119F6CF9B16}"/>
                    </a:ext>
                  </a:extLst>
                </p14:cNvPr>
                <p14:cNvContentPartPr/>
                <p14:nvPr/>
              </p14:nvContentPartPr>
              <p14:xfrm>
                <a:off x="10556972" y="3323188"/>
                <a:ext cx="324000" cy="220320"/>
              </p14:xfrm>
            </p:contentPart>
          </mc:Choice>
          <mc:Fallback>
            <p:pic>
              <p:nvPicPr>
                <p:cNvPr id="210" name="Ink 209">
                  <a:extLst>
                    <a:ext uri="{FF2B5EF4-FFF2-40B4-BE49-F238E27FC236}">
                      <a16:creationId xmlns:a16="http://schemas.microsoft.com/office/drawing/2014/main" id="{9ECD646F-1F85-4BD4-9CB1-A119F6CF9B16}"/>
                    </a:ext>
                  </a:extLst>
                </p:cNvPr>
                <p:cNvPicPr/>
                <p:nvPr/>
              </p:nvPicPr>
              <p:blipFill>
                <a:blip r:embed="rId49"/>
                <a:stretch>
                  <a:fillRect/>
                </a:stretch>
              </p:blipFill>
              <p:spPr>
                <a:xfrm>
                  <a:off x="10548332" y="3314548"/>
                  <a:ext cx="34164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11" name="Ink 210">
                  <a:extLst>
                    <a:ext uri="{FF2B5EF4-FFF2-40B4-BE49-F238E27FC236}">
                      <a16:creationId xmlns:a16="http://schemas.microsoft.com/office/drawing/2014/main" id="{EBCE245D-38CD-486B-A018-D470B01A66C4}"/>
                    </a:ext>
                  </a:extLst>
                </p14:cNvPr>
                <p14:cNvContentPartPr/>
                <p14:nvPr/>
              </p14:nvContentPartPr>
              <p14:xfrm>
                <a:off x="10963412" y="3611188"/>
                <a:ext cx="27720" cy="136440"/>
              </p14:xfrm>
            </p:contentPart>
          </mc:Choice>
          <mc:Fallback>
            <p:pic>
              <p:nvPicPr>
                <p:cNvPr id="211" name="Ink 210">
                  <a:extLst>
                    <a:ext uri="{FF2B5EF4-FFF2-40B4-BE49-F238E27FC236}">
                      <a16:creationId xmlns:a16="http://schemas.microsoft.com/office/drawing/2014/main" id="{EBCE245D-38CD-486B-A018-D470B01A66C4}"/>
                    </a:ext>
                  </a:extLst>
                </p:cNvPr>
                <p:cNvPicPr/>
                <p:nvPr/>
              </p:nvPicPr>
              <p:blipFill>
                <a:blip r:embed="rId51"/>
                <a:stretch>
                  <a:fillRect/>
                </a:stretch>
              </p:blipFill>
              <p:spPr>
                <a:xfrm>
                  <a:off x="10954772" y="3602548"/>
                  <a:ext cx="4536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12" name="Ink 211">
                  <a:extLst>
                    <a:ext uri="{FF2B5EF4-FFF2-40B4-BE49-F238E27FC236}">
                      <a16:creationId xmlns:a16="http://schemas.microsoft.com/office/drawing/2014/main" id="{4A56EA20-DDF4-4A21-8978-F777F49A3450}"/>
                    </a:ext>
                  </a:extLst>
                </p14:cNvPr>
                <p14:cNvContentPartPr/>
                <p14:nvPr/>
              </p14:nvContentPartPr>
              <p14:xfrm>
                <a:off x="11148092" y="3320668"/>
                <a:ext cx="240480" cy="336600"/>
              </p14:xfrm>
            </p:contentPart>
          </mc:Choice>
          <mc:Fallback>
            <p:pic>
              <p:nvPicPr>
                <p:cNvPr id="212" name="Ink 211">
                  <a:extLst>
                    <a:ext uri="{FF2B5EF4-FFF2-40B4-BE49-F238E27FC236}">
                      <a16:creationId xmlns:a16="http://schemas.microsoft.com/office/drawing/2014/main" id="{4A56EA20-DDF4-4A21-8978-F777F49A3450}"/>
                    </a:ext>
                  </a:extLst>
                </p:cNvPr>
                <p:cNvPicPr/>
                <p:nvPr/>
              </p:nvPicPr>
              <p:blipFill>
                <a:blip r:embed="rId53"/>
                <a:stretch>
                  <a:fillRect/>
                </a:stretch>
              </p:blipFill>
              <p:spPr>
                <a:xfrm>
                  <a:off x="11139452" y="3312028"/>
                  <a:ext cx="25812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13" name="Ink 212">
                  <a:extLst>
                    <a:ext uri="{FF2B5EF4-FFF2-40B4-BE49-F238E27FC236}">
                      <a16:creationId xmlns:a16="http://schemas.microsoft.com/office/drawing/2014/main" id="{E72DEC0E-1867-444E-830A-E2D54BA96165}"/>
                    </a:ext>
                  </a:extLst>
                </p14:cNvPr>
                <p14:cNvContentPartPr/>
                <p14:nvPr/>
              </p14:nvContentPartPr>
              <p14:xfrm>
                <a:off x="11607452" y="3367108"/>
                <a:ext cx="24840" cy="240480"/>
              </p14:xfrm>
            </p:contentPart>
          </mc:Choice>
          <mc:Fallback>
            <p:pic>
              <p:nvPicPr>
                <p:cNvPr id="213" name="Ink 212">
                  <a:extLst>
                    <a:ext uri="{FF2B5EF4-FFF2-40B4-BE49-F238E27FC236}">
                      <a16:creationId xmlns:a16="http://schemas.microsoft.com/office/drawing/2014/main" id="{E72DEC0E-1867-444E-830A-E2D54BA96165}"/>
                    </a:ext>
                  </a:extLst>
                </p:cNvPr>
                <p:cNvPicPr/>
                <p:nvPr/>
              </p:nvPicPr>
              <p:blipFill>
                <a:blip r:embed="rId55"/>
                <a:stretch>
                  <a:fillRect/>
                </a:stretch>
              </p:blipFill>
              <p:spPr>
                <a:xfrm>
                  <a:off x="11598812" y="3358468"/>
                  <a:ext cx="4248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14" name="Ink 213">
                  <a:extLst>
                    <a:ext uri="{FF2B5EF4-FFF2-40B4-BE49-F238E27FC236}">
                      <a16:creationId xmlns:a16="http://schemas.microsoft.com/office/drawing/2014/main" id="{8CD1C7B9-8A05-449E-8F98-CD5E6C3730F2}"/>
                    </a:ext>
                  </a:extLst>
                </p14:cNvPr>
                <p14:cNvContentPartPr/>
                <p14:nvPr/>
              </p14:nvContentPartPr>
              <p14:xfrm>
                <a:off x="11469572" y="3287548"/>
                <a:ext cx="365400" cy="211680"/>
              </p14:xfrm>
            </p:contentPart>
          </mc:Choice>
          <mc:Fallback>
            <p:pic>
              <p:nvPicPr>
                <p:cNvPr id="214" name="Ink 213">
                  <a:extLst>
                    <a:ext uri="{FF2B5EF4-FFF2-40B4-BE49-F238E27FC236}">
                      <a16:creationId xmlns:a16="http://schemas.microsoft.com/office/drawing/2014/main" id="{8CD1C7B9-8A05-449E-8F98-CD5E6C3730F2}"/>
                    </a:ext>
                  </a:extLst>
                </p:cNvPr>
                <p:cNvPicPr/>
                <p:nvPr/>
              </p:nvPicPr>
              <p:blipFill>
                <a:blip r:embed="rId57"/>
                <a:stretch>
                  <a:fillRect/>
                </a:stretch>
              </p:blipFill>
              <p:spPr>
                <a:xfrm>
                  <a:off x="11460932" y="3278548"/>
                  <a:ext cx="38304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15" name="Ink 214">
                  <a:extLst>
                    <a:ext uri="{FF2B5EF4-FFF2-40B4-BE49-F238E27FC236}">
                      <a16:creationId xmlns:a16="http://schemas.microsoft.com/office/drawing/2014/main" id="{923DC565-22CF-4F36-ADDC-BC6D909562BD}"/>
                    </a:ext>
                  </a:extLst>
                </p14:cNvPr>
                <p14:cNvContentPartPr/>
                <p14:nvPr/>
              </p14:nvContentPartPr>
              <p14:xfrm>
                <a:off x="11772692" y="3582748"/>
                <a:ext cx="285480" cy="154800"/>
              </p14:xfrm>
            </p:contentPart>
          </mc:Choice>
          <mc:Fallback>
            <p:pic>
              <p:nvPicPr>
                <p:cNvPr id="215" name="Ink 214">
                  <a:extLst>
                    <a:ext uri="{FF2B5EF4-FFF2-40B4-BE49-F238E27FC236}">
                      <a16:creationId xmlns:a16="http://schemas.microsoft.com/office/drawing/2014/main" id="{923DC565-22CF-4F36-ADDC-BC6D909562BD}"/>
                    </a:ext>
                  </a:extLst>
                </p:cNvPr>
                <p:cNvPicPr/>
                <p:nvPr/>
              </p:nvPicPr>
              <p:blipFill>
                <a:blip r:embed="rId59"/>
                <a:stretch>
                  <a:fillRect/>
                </a:stretch>
              </p:blipFill>
              <p:spPr>
                <a:xfrm>
                  <a:off x="11763692" y="3573748"/>
                  <a:ext cx="303120" cy="172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0">
            <p14:nvContentPartPr>
              <p14:cNvPr id="219" name="Ink 218">
                <a:extLst>
                  <a:ext uri="{FF2B5EF4-FFF2-40B4-BE49-F238E27FC236}">
                    <a16:creationId xmlns:a16="http://schemas.microsoft.com/office/drawing/2014/main" id="{4C0A331F-5054-4202-960C-B34173511F82}"/>
                  </a:ext>
                </a:extLst>
              </p14:cNvPr>
              <p14:cNvContentPartPr/>
              <p14:nvPr/>
            </p14:nvContentPartPr>
            <p14:xfrm>
              <a:off x="2285612" y="2778148"/>
              <a:ext cx="360" cy="360"/>
            </p14:xfrm>
          </p:contentPart>
        </mc:Choice>
        <mc:Fallback>
          <p:pic>
            <p:nvPicPr>
              <p:cNvPr id="219" name="Ink 218">
                <a:extLst>
                  <a:ext uri="{FF2B5EF4-FFF2-40B4-BE49-F238E27FC236}">
                    <a16:creationId xmlns:a16="http://schemas.microsoft.com/office/drawing/2014/main" id="{4C0A331F-5054-4202-960C-B34173511F82}"/>
                  </a:ext>
                </a:extLst>
              </p:cNvPr>
              <p:cNvPicPr/>
              <p:nvPr/>
            </p:nvPicPr>
            <p:blipFill>
              <a:blip r:embed="rId61"/>
              <a:stretch>
                <a:fillRect/>
              </a:stretch>
            </p:blipFill>
            <p:spPr>
              <a:xfrm>
                <a:off x="2276972" y="276914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20" name="Ink 219">
                <a:extLst>
                  <a:ext uri="{FF2B5EF4-FFF2-40B4-BE49-F238E27FC236}">
                    <a16:creationId xmlns:a16="http://schemas.microsoft.com/office/drawing/2014/main" id="{D11471D9-E86A-4E29-9E90-7F41780088E3}"/>
                  </a:ext>
                </a:extLst>
              </p14:cNvPr>
              <p14:cNvContentPartPr/>
              <p14:nvPr/>
            </p14:nvContentPartPr>
            <p14:xfrm>
              <a:off x="1564892" y="4447828"/>
              <a:ext cx="9075960" cy="263880"/>
            </p14:xfrm>
          </p:contentPart>
        </mc:Choice>
        <mc:Fallback>
          <p:pic>
            <p:nvPicPr>
              <p:cNvPr id="220" name="Ink 219">
                <a:extLst>
                  <a:ext uri="{FF2B5EF4-FFF2-40B4-BE49-F238E27FC236}">
                    <a16:creationId xmlns:a16="http://schemas.microsoft.com/office/drawing/2014/main" id="{D11471D9-E86A-4E29-9E90-7F41780088E3}"/>
                  </a:ext>
                </a:extLst>
              </p:cNvPr>
              <p:cNvPicPr/>
              <p:nvPr/>
            </p:nvPicPr>
            <p:blipFill>
              <a:blip r:embed="rId63"/>
              <a:stretch>
                <a:fillRect/>
              </a:stretch>
            </p:blipFill>
            <p:spPr>
              <a:xfrm>
                <a:off x="1555892" y="4439188"/>
                <a:ext cx="909360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 name="Ink 1">
                <a:extLst>
                  <a:ext uri="{FF2B5EF4-FFF2-40B4-BE49-F238E27FC236}">
                    <a16:creationId xmlns:a16="http://schemas.microsoft.com/office/drawing/2014/main" id="{1DA5F340-AF39-4938-8FED-1B859744EB22}"/>
                  </a:ext>
                </a:extLst>
              </p14:cNvPr>
              <p14:cNvContentPartPr/>
              <p14:nvPr/>
            </p14:nvContentPartPr>
            <p14:xfrm>
              <a:off x="1028132" y="490348"/>
              <a:ext cx="312120" cy="232920"/>
            </p14:xfrm>
          </p:contentPart>
        </mc:Choice>
        <mc:Fallback>
          <p:pic>
            <p:nvPicPr>
              <p:cNvPr id="2" name="Ink 1">
                <a:extLst>
                  <a:ext uri="{FF2B5EF4-FFF2-40B4-BE49-F238E27FC236}">
                    <a16:creationId xmlns:a16="http://schemas.microsoft.com/office/drawing/2014/main" id="{1DA5F340-AF39-4938-8FED-1B859744EB22}"/>
                  </a:ext>
                </a:extLst>
              </p:cNvPr>
              <p:cNvPicPr/>
              <p:nvPr/>
            </p:nvPicPr>
            <p:blipFill>
              <a:blip r:embed="rId65"/>
              <a:stretch>
                <a:fillRect/>
              </a:stretch>
            </p:blipFill>
            <p:spPr>
              <a:xfrm>
                <a:off x="1019132" y="481348"/>
                <a:ext cx="32976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 name="Ink 2">
                <a:extLst>
                  <a:ext uri="{FF2B5EF4-FFF2-40B4-BE49-F238E27FC236}">
                    <a16:creationId xmlns:a16="http://schemas.microsoft.com/office/drawing/2014/main" id="{6B6EB719-B846-4A23-80E5-064751DF44BB}"/>
                  </a:ext>
                </a:extLst>
              </p14:cNvPr>
              <p14:cNvContentPartPr/>
              <p14:nvPr/>
            </p14:nvContentPartPr>
            <p14:xfrm>
              <a:off x="1476692" y="527068"/>
              <a:ext cx="133920" cy="142560"/>
            </p14:xfrm>
          </p:contentPart>
        </mc:Choice>
        <mc:Fallback>
          <p:pic>
            <p:nvPicPr>
              <p:cNvPr id="3" name="Ink 2">
                <a:extLst>
                  <a:ext uri="{FF2B5EF4-FFF2-40B4-BE49-F238E27FC236}">
                    <a16:creationId xmlns:a16="http://schemas.microsoft.com/office/drawing/2014/main" id="{6B6EB719-B846-4A23-80E5-064751DF44BB}"/>
                  </a:ext>
                </a:extLst>
              </p:cNvPr>
              <p:cNvPicPr/>
              <p:nvPr/>
            </p:nvPicPr>
            <p:blipFill>
              <a:blip r:embed="rId67"/>
              <a:stretch>
                <a:fillRect/>
              </a:stretch>
            </p:blipFill>
            <p:spPr>
              <a:xfrm>
                <a:off x="1468052" y="518068"/>
                <a:ext cx="15156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 name="Ink 3">
                <a:extLst>
                  <a:ext uri="{FF2B5EF4-FFF2-40B4-BE49-F238E27FC236}">
                    <a16:creationId xmlns:a16="http://schemas.microsoft.com/office/drawing/2014/main" id="{480142EC-4BF0-4545-ADE8-44DC13339A39}"/>
                  </a:ext>
                </a:extLst>
              </p14:cNvPr>
              <p14:cNvContentPartPr/>
              <p14:nvPr/>
            </p14:nvContentPartPr>
            <p14:xfrm>
              <a:off x="1652732" y="509788"/>
              <a:ext cx="283320" cy="183240"/>
            </p14:xfrm>
          </p:contentPart>
        </mc:Choice>
        <mc:Fallback>
          <p:pic>
            <p:nvPicPr>
              <p:cNvPr id="4" name="Ink 3">
                <a:extLst>
                  <a:ext uri="{FF2B5EF4-FFF2-40B4-BE49-F238E27FC236}">
                    <a16:creationId xmlns:a16="http://schemas.microsoft.com/office/drawing/2014/main" id="{480142EC-4BF0-4545-ADE8-44DC13339A39}"/>
                  </a:ext>
                </a:extLst>
              </p:cNvPr>
              <p:cNvPicPr/>
              <p:nvPr/>
            </p:nvPicPr>
            <p:blipFill>
              <a:blip r:embed="rId69"/>
              <a:stretch>
                <a:fillRect/>
              </a:stretch>
            </p:blipFill>
            <p:spPr>
              <a:xfrm>
                <a:off x="1643732" y="500788"/>
                <a:ext cx="30096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 name="Ink 4">
                <a:extLst>
                  <a:ext uri="{FF2B5EF4-FFF2-40B4-BE49-F238E27FC236}">
                    <a16:creationId xmlns:a16="http://schemas.microsoft.com/office/drawing/2014/main" id="{1051CD45-CA1C-4F4B-A425-327713E858D2}"/>
                  </a:ext>
                </a:extLst>
              </p14:cNvPr>
              <p14:cNvContentPartPr/>
              <p14:nvPr/>
            </p14:nvContentPartPr>
            <p14:xfrm>
              <a:off x="1806452" y="536068"/>
              <a:ext cx="154440" cy="105480"/>
            </p14:xfrm>
          </p:contentPart>
        </mc:Choice>
        <mc:Fallback>
          <p:pic>
            <p:nvPicPr>
              <p:cNvPr id="5" name="Ink 4">
                <a:extLst>
                  <a:ext uri="{FF2B5EF4-FFF2-40B4-BE49-F238E27FC236}">
                    <a16:creationId xmlns:a16="http://schemas.microsoft.com/office/drawing/2014/main" id="{1051CD45-CA1C-4F4B-A425-327713E858D2}"/>
                  </a:ext>
                </a:extLst>
              </p:cNvPr>
              <p:cNvPicPr/>
              <p:nvPr/>
            </p:nvPicPr>
            <p:blipFill>
              <a:blip r:embed="rId71"/>
              <a:stretch>
                <a:fillRect/>
              </a:stretch>
            </p:blipFill>
            <p:spPr>
              <a:xfrm>
                <a:off x="1797452" y="527068"/>
                <a:ext cx="17208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 name="Ink 5">
                <a:extLst>
                  <a:ext uri="{FF2B5EF4-FFF2-40B4-BE49-F238E27FC236}">
                    <a16:creationId xmlns:a16="http://schemas.microsoft.com/office/drawing/2014/main" id="{AC6D3293-AF4F-4619-AD37-83EDEEE95447}"/>
                  </a:ext>
                </a:extLst>
              </p14:cNvPr>
              <p14:cNvContentPartPr/>
              <p14:nvPr/>
            </p14:nvContentPartPr>
            <p14:xfrm>
              <a:off x="2118572" y="386308"/>
              <a:ext cx="27720" cy="264240"/>
            </p14:xfrm>
          </p:contentPart>
        </mc:Choice>
        <mc:Fallback>
          <p:pic>
            <p:nvPicPr>
              <p:cNvPr id="6" name="Ink 5">
                <a:extLst>
                  <a:ext uri="{FF2B5EF4-FFF2-40B4-BE49-F238E27FC236}">
                    <a16:creationId xmlns:a16="http://schemas.microsoft.com/office/drawing/2014/main" id="{AC6D3293-AF4F-4619-AD37-83EDEEE95447}"/>
                  </a:ext>
                </a:extLst>
              </p:cNvPr>
              <p:cNvPicPr/>
              <p:nvPr/>
            </p:nvPicPr>
            <p:blipFill>
              <a:blip r:embed="rId73"/>
              <a:stretch>
                <a:fillRect/>
              </a:stretch>
            </p:blipFill>
            <p:spPr>
              <a:xfrm>
                <a:off x="2109572" y="377668"/>
                <a:ext cx="4536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7" name="Ink 6">
                <a:extLst>
                  <a:ext uri="{FF2B5EF4-FFF2-40B4-BE49-F238E27FC236}">
                    <a16:creationId xmlns:a16="http://schemas.microsoft.com/office/drawing/2014/main" id="{98327C7E-E438-4A23-882E-8CC341ECE8EE}"/>
                  </a:ext>
                </a:extLst>
              </p14:cNvPr>
              <p14:cNvContentPartPr/>
              <p14:nvPr/>
            </p14:nvContentPartPr>
            <p14:xfrm>
              <a:off x="1810772" y="403948"/>
              <a:ext cx="413640" cy="140760"/>
            </p14:xfrm>
          </p:contentPart>
        </mc:Choice>
        <mc:Fallback>
          <p:pic>
            <p:nvPicPr>
              <p:cNvPr id="7" name="Ink 6">
                <a:extLst>
                  <a:ext uri="{FF2B5EF4-FFF2-40B4-BE49-F238E27FC236}">
                    <a16:creationId xmlns:a16="http://schemas.microsoft.com/office/drawing/2014/main" id="{98327C7E-E438-4A23-882E-8CC341ECE8EE}"/>
                  </a:ext>
                </a:extLst>
              </p:cNvPr>
              <p:cNvPicPr/>
              <p:nvPr/>
            </p:nvPicPr>
            <p:blipFill>
              <a:blip r:embed="rId75"/>
              <a:stretch>
                <a:fillRect/>
              </a:stretch>
            </p:blipFill>
            <p:spPr>
              <a:xfrm>
                <a:off x="1801772" y="395308"/>
                <a:ext cx="43128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9" name="Ink 8">
                <a:extLst>
                  <a:ext uri="{FF2B5EF4-FFF2-40B4-BE49-F238E27FC236}">
                    <a16:creationId xmlns:a16="http://schemas.microsoft.com/office/drawing/2014/main" id="{CB57E5B4-CFA5-4553-9C2E-318D13503182}"/>
                  </a:ext>
                </a:extLst>
              </p14:cNvPr>
              <p14:cNvContentPartPr/>
              <p14:nvPr/>
            </p14:nvContentPartPr>
            <p14:xfrm>
              <a:off x="2538332" y="507628"/>
              <a:ext cx="204840" cy="195120"/>
            </p14:xfrm>
          </p:contentPart>
        </mc:Choice>
        <mc:Fallback>
          <p:pic>
            <p:nvPicPr>
              <p:cNvPr id="9" name="Ink 8">
                <a:extLst>
                  <a:ext uri="{FF2B5EF4-FFF2-40B4-BE49-F238E27FC236}">
                    <a16:creationId xmlns:a16="http://schemas.microsoft.com/office/drawing/2014/main" id="{CB57E5B4-CFA5-4553-9C2E-318D13503182}"/>
                  </a:ext>
                </a:extLst>
              </p:cNvPr>
              <p:cNvPicPr/>
              <p:nvPr/>
            </p:nvPicPr>
            <p:blipFill>
              <a:blip r:embed="rId77"/>
              <a:stretch>
                <a:fillRect/>
              </a:stretch>
            </p:blipFill>
            <p:spPr>
              <a:xfrm>
                <a:off x="2529692" y="498628"/>
                <a:ext cx="22248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0" name="Ink 9">
                <a:extLst>
                  <a:ext uri="{FF2B5EF4-FFF2-40B4-BE49-F238E27FC236}">
                    <a16:creationId xmlns:a16="http://schemas.microsoft.com/office/drawing/2014/main" id="{C536CD65-6C02-4EA7-AC03-07ADD49213DB}"/>
                  </a:ext>
                </a:extLst>
              </p14:cNvPr>
              <p14:cNvContentPartPr/>
              <p14:nvPr/>
            </p14:nvContentPartPr>
            <p14:xfrm>
              <a:off x="2831372" y="571348"/>
              <a:ext cx="221400" cy="124560"/>
            </p14:xfrm>
          </p:contentPart>
        </mc:Choice>
        <mc:Fallback>
          <p:pic>
            <p:nvPicPr>
              <p:cNvPr id="10" name="Ink 9">
                <a:extLst>
                  <a:ext uri="{FF2B5EF4-FFF2-40B4-BE49-F238E27FC236}">
                    <a16:creationId xmlns:a16="http://schemas.microsoft.com/office/drawing/2014/main" id="{C536CD65-6C02-4EA7-AC03-07ADD49213DB}"/>
                  </a:ext>
                </a:extLst>
              </p:cNvPr>
              <p:cNvPicPr/>
              <p:nvPr/>
            </p:nvPicPr>
            <p:blipFill>
              <a:blip r:embed="rId79"/>
              <a:stretch>
                <a:fillRect/>
              </a:stretch>
            </p:blipFill>
            <p:spPr>
              <a:xfrm>
                <a:off x="2822372" y="562348"/>
                <a:ext cx="23904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1" name="Ink 10">
                <a:extLst>
                  <a:ext uri="{FF2B5EF4-FFF2-40B4-BE49-F238E27FC236}">
                    <a16:creationId xmlns:a16="http://schemas.microsoft.com/office/drawing/2014/main" id="{FAB20581-3B67-463B-9AF5-A4F22DA03550}"/>
                  </a:ext>
                </a:extLst>
              </p14:cNvPr>
              <p14:cNvContentPartPr/>
              <p14:nvPr/>
            </p14:nvContentPartPr>
            <p14:xfrm>
              <a:off x="2962412" y="571348"/>
              <a:ext cx="363960" cy="127440"/>
            </p14:xfrm>
          </p:contentPart>
        </mc:Choice>
        <mc:Fallback>
          <p:pic>
            <p:nvPicPr>
              <p:cNvPr id="11" name="Ink 10">
                <a:extLst>
                  <a:ext uri="{FF2B5EF4-FFF2-40B4-BE49-F238E27FC236}">
                    <a16:creationId xmlns:a16="http://schemas.microsoft.com/office/drawing/2014/main" id="{FAB20581-3B67-463B-9AF5-A4F22DA03550}"/>
                  </a:ext>
                </a:extLst>
              </p:cNvPr>
              <p:cNvPicPr/>
              <p:nvPr/>
            </p:nvPicPr>
            <p:blipFill>
              <a:blip r:embed="rId81"/>
              <a:stretch>
                <a:fillRect/>
              </a:stretch>
            </p:blipFill>
            <p:spPr>
              <a:xfrm>
                <a:off x="2953772" y="562348"/>
                <a:ext cx="38160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2" name="Ink 11">
                <a:extLst>
                  <a:ext uri="{FF2B5EF4-FFF2-40B4-BE49-F238E27FC236}">
                    <a16:creationId xmlns:a16="http://schemas.microsoft.com/office/drawing/2014/main" id="{5535600B-3DFA-46F5-8913-9D372D4E8F92}"/>
                  </a:ext>
                </a:extLst>
              </p14:cNvPr>
              <p14:cNvContentPartPr/>
              <p14:nvPr/>
            </p14:nvContentPartPr>
            <p14:xfrm>
              <a:off x="3371732" y="578548"/>
              <a:ext cx="180360" cy="178560"/>
            </p14:xfrm>
          </p:contentPart>
        </mc:Choice>
        <mc:Fallback>
          <p:pic>
            <p:nvPicPr>
              <p:cNvPr id="12" name="Ink 11">
                <a:extLst>
                  <a:ext uri="{FF2B5EF4-FFF2-40B4-BE49-F238E27FC236}">
                    <a16:creationId xmlns:a16="http://schemas.microsoft.com/office/drawing/2014/main" id="{5535600B-3DFA-46F5-8913-9D372D4E8F92}"/>
                  </a:ext>
                </a:extLst>
              </p:cNvPr>
              <p:cNvPicPr/>
              <p:nvPr/>
            </p:nvPicPr>
            <p:blipFill>
              <a:blip r:embed="rId83"/>
              <a:stretch>
                <a:fillRect/>
              </a:stretch>
            </p:blipFill>
            <p:spPr>
              <a:xfrm>
                <a:off x="3362732" y="569548"/>
                <a:ext cx="19800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3" name="Ink 12">
                <a:extLst>
                  <a:ext uri="{FF2B5EF4-FFF2-40B4-BE49-F238E27FC236}">
                    <a16:creationId xmlns:a16="http://schemas.microsoft.com/office/drawing/2014/main" id="{638D7D77-E777-4631-81BF-C081D34E9EDB}"/>
                  </a:ext>
                </a:extLst>
              </p14:cNvPr>
              <p14:cNvContentPartPr/>
              <p14:nvPr/>
            </p14:nvContentPartPr>
            <p14:xfrm>
              <a:off x="3630932" y="579988"/>
              <a:ext cx="54000" cy="151560"/>
            </p14:xfrm>
          </p:contentPart>
        </mc:Choice>
        <mc:Fallback>
          <p:pic>
            <p:nvPicPr>
              <p:cNvPr id="13" name="Ink 12">
                <a:extLst>
                  <a:ext uri="{FF2B5EF4-FFF2-40B4-BE49-F238E27FC236}">
                    <a16:creationId xmlns:a16="http://schemas.microsoft.com/office/drawing/2014/main" id="{638D7D77-E777-4631-81BF-C081D34E9EDB}"/>
                  </a:ext>
                </a:extLst>
              </p:cNvPr>
              <p:cNvPicPr/>
              <p:nvPr/>
            </p:nvPicPr>
            <p:blipFill>
              <a:blip r:embed="rId85"/>
              <a:stretch>
                <a:fillRect/>
              </a:stretch>
            </p:blipFill>
            <p:spPr>
              <a:xfrm>
                <a:off x="3621932" y="570988"/>
                <a:ext cx="7164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4" name="Ink 13">
                <a:extLst>
                  <a:ext uri="{FF2B5EF4-FFF2-40B4-BE49-F238E27FC236}">
                    <a16:creationId xmlns:a16="http://schemas.microsoft.com/office/drawing/2014/main" id="{1E0ED6B5-6922-427E-9C90-BD026C998391}"/>
                  </a:ext>
                </a:extLst>
              </p14:cNvPr>
              <p14:cNvContentPartPr/>
              <p14:nvPr/>
            </p14:nvContentPartPr>
            <p14:xfrm>
              <a:off x="3821372" y="505468"/>
              <a:ext cx="226080" cy="239760"/>
            </p14:xfrm>
          </p:contentPart>
        </mc:Choice>
        <mc:Fallback>
          <p:pic>
            <p:nvPicPr>
              <p:cNvPr id="14" name="Ink 13">
                <a:extLst>
                  <a:ext uri="{FF2B5EF4-FFF2-40B4-BE49-F238E27FC236}">
                    <a16:creationId xmlns:a16="http://schemas.microsoft.com/office/drawing/2014/main" id="{1E0ED6B5-6922-427E-9C90-BD026C998391}"/>
                  </a:ext>
                </a:extLst>
              </p:cNvPr>
              <p:cNvPicPr/>
              <p:nvPr/>
            </p:nvPicPr>
            <p:blipFill>
              <a:blip r:embed="rId87"/>
              <a:stretch>
                <a:fillRect/>
              </a:stretch>
            </p:blipFill>
            <p:spPr>
              <a:xfrm>
                <a:off x="3812732" y="496828"/>
                <a:ext cx="24372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5" name="Ink 14">
                <a:extLst>
                  <a:ext uri="{FF2B5EF4-FFF2-40B4-BE49-F238E27FC236}">
                    <a16:creationId xmlns:a16="http://schemas.microsoft.com/office/drawing/2014/main" id="{8EE67CB8-37CF-4BAB-A1C3-14D45652ACE0}"/>
                  </a:ext>
                </a:extLst>
              </p14:cNvPr>
              <p14:cNvContentPartPr/>
              <p14:nvPr/>
            </p14:nvContentPartPr>
            <p14:xfrm>
              <a:off x="4070492" y="605188"/>
              <a:ext cx="537480" cy="134280"/>
            </p14:xfrm>
          </p:contentPart>
        </mc:Choice>
        <mc:Fallback>
          <p:pic>
            <p:nvPicPr>
              <p:cNvPr id="15" name="Ink 14">
                <a:extLst>
                  <a:ext uri="{FF2B5EF4-FFF2-40B4-BE49-F238E27FC236}">
                    <a16:creationId xmlns:a16="http://schemas.microsoft.com/office/drawing/2014/main" id="{8EE67CB8-37CF-4BAB-A1C3-14D45652ACE0}"/>
                  </a:ext>
                </a:extLst>
              </p:cNvPr>
              <p:cNvPicPr/>
              <p:nvPr/>
            </p:nvPicPr>
            <p:blipFill>
              <a:blip r:embed="rId89"/>
              <a:stretch>
                <a:fillRect/>
              </a:stretch>
            </p:blipFill>
            <p:spPr>
              <a:xfrm>
                <a:off x="4061852" y="596188"/>
                <a:ext cx="55512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34" name="Ink 33">
                <a:extLst>
                  <a:ext uri="{FF2B5EF4-FFF2-40B4-BE49-F238E27FC236}">
                    <a16:creationId xmlns:a16="http://schemas.microsoft.com/office/drawing/2014/main" id="{65CDEDEE-A62B-42E8-95BA-7549A8DBA21A}"/>
                  </a:ext>
                </a:extLst>
              </p14:cNvPr>
              <p14:cNvContentPartPr/>
              <p14:nvPr/>
            </p14:nvContentPartPr>
            <p14:xfrm>
              <a:off x="4114412" y="1257148"/>
              <a:ext cx="219600" cy="12960"/>
            </p14:xfrm>
          </p:contentPart>
        </mc:Choice>
        <mc:Fallback>
          <p:pic>
            <p:nvPicPr>
              <p:cNvPr id="34" name="Ink 33">
                <a:extLst>
                  <a:ext uri="{FF2B5EF4-FFF2-40B4-BE49-F238E27FC236}">
                    <a16:creationId xmlns:a16="http://schemas.microsoft.com/office/drawing/2014/main" id="{65CDEDEE-A62B-42E8-95BA-7549A8DBA21A}"/>
                  </a:ext>
                </a:extLst>
              </p:cNvPr>
              <p:cNvPicPr/>
              <p:nvPr/>
            </p:nvPicPr>
            <p:blipFill>
              <a:blip r:embed="rId91"/>
              <a:stretch>
                <a:fillRect/>
              </a:stretch>
            </p:blipFill>
            <p:spPr>
              <a:xfrm>
                <a:off x="4105412" y="1248148"/>
                <a:ext cx="23724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35" name="Ink 34">
                <a:extLst>
                  <a:ext uri="{FF2B5EF4-FFF2-40B4-BE49-F238E27FC236}">
                    <a16:creationId xmlns:a16="http://schemas.microsoft.com/office/drawing/2014/main" id="{6A858616-68A7-484F-B526-BAC71550ED48}"/>
                  </a:ext>
                </a:extLst>
              </p14:cNvPr>
              <p14:cNvContentPartPr/>
              <p14:nvPr/>
            </p14:nvContentPartPr>
            <p14:xfrm>
              <a:off x="4017572" y="1407988"/>
              <a:ext cx="194400" cy="16200"/>
            </p14:xfrm>
          </p:contentPart>
        </mc:Choice>
        <mc:Fallback>
          <p:pic>
            <p:nvPicPr>
              <p:cNvPr id="35" name="Ink 34">
                <a:extLst>
                  <a:ext uri="{FF2B5EF4-FFF2-40B4-BE49-F238E27FC236}">
                    <a16:creationId xmlns:a16="http://schemas.microsoft.com/office/drawing/2014/main" id="{6A858616-68A7-484F-B526-BAC71550ED48}"/>
                  </a:ext>
                </a:extLst>
              </p:cNvPr>
              <p:cNvPicPr/>
              <p:nvPr/>
            </p:nvPicPr>
            <p:blipFill>
              <a:blip r:embed="rId93"/>
              <a:stretch>
                <a:fillRect/>
              </a:stretch>
            </p:blipFill>
            <p:spPr>
              <a:xfrm>
                <a:off x="4008932" y="1398988"/>
                <a:ext cx="21204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7" name="Ink 16">
                <a:extLst>
                  <a:ext uri="{FF2B5EF4-FFF2-40B4-BE49-F238E27FC236}">
                    <a16:creationId xmlns:a16="http://schemas.microsoft.com/office/drawing/2014/main" id="{8C5EC795-826E-4BB7-9D01-2AAC13314D75}"/>
                  </a:ext>
                </a:extLst>
              </p14:cNvPr>
              <p14:cNvContentPartPr/>
              <p14:nvPr/>
            </p14:nvContentPartPr>
            <p14:xfrm>
              <a:off x="5064092" y="400348"/>
              <a:ext cx="336600" cy="285840"/>
            </p14:xfrm>
          </p:contentPart>
        </mc:Choice>
        <mc:Fallback>
          <p:pic>
            <p:nvPicPr>
              <p:cNvPr id="17" name="Ink 16">
                <a:extLst>
                  <a:ext uri="{FF2B5EF4-FFF2-40B4-BE49-F238E27FC236}">
                    <a16:creationId xmlns:a16="http://schemas.microsoft.com/office/drawing/2014/main" id="{8C5EC795-826E-4BB7-9D01-2AAC13314D75}"/>
                  </a:ext>
                </a:extLst>
              </p:cNvPr>
              <p:cNvPicPr/>
              <p:nvPr/>
            </p:nvPicPr>
            <p:blipFill>
              <a:blip r:embed="rId95"/>
              <a:stretch>
                <a:fillRect/>
              </a:stretch>
            </p:blipFill>
            <p:spPr>
              <a:xfrm>
                <a:off x="5055092" y="391348"/>
                <a:ext cx="35424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8" name="Ink 17">
                <a:extLst>
                  <a:ext uri="{FF2B5EF4-FFF2-40B4-BE49-F238E27FC236}">
                    <a16:creationId xmlns:a16="http://schemas.microsoft.com/office/drawing/2014/main" id="{9C4FF108-8B25-460D-814F-45CBB5EA9436}"/>
                  </a:ext>
                </a:extLst>
              </p14:cNvPr>
              <p14:cNvContentPartPr/>
              <p14:nvPr/>
            </p14:nvContentPartPr>
            <p14:xfrm>
              <a:off x="5442452" y="601228"/>
              <a:ext cx="275760" cy="333720"/>
            </p14:xfrm>
          </p:contentPart>
        </mc:Choice>
        <mc:Fallback>
          <p:pic>
            <p:nvPicPr>
              <p:cNvPr id="18" name="Ink 17">
                <a:extLst>
                  <a:ext uri="{FF2B5EF4-FFF2-40B4-BE49-F238E27FC236}">
                    <a16:creationId xmlns:a16="http://schemas.microsoft.com/office/drawing/2014/main" id="{9C4FF108-8B25-460D-814F-45CBB5EA9436}"/>
                  </a:ext>
                </a:extLst>
              </p:cNvPr>
              <p:cNvPicPr/>
              <p:nvPr/>
            </p:nvPicPr>
            <p:blipFill>
              <a:blip r:embed="rId97"/>
              <a:stretch>
                <a:fillRect/>
              </a:stretch>
            </p:blipFill>
            <p:spPr>
              <a:xfrm>
                <a:off x="5433452" y="592588"/>
                <a:ext cx="29340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0" name="Ink 19">
                <a:extLst>
                  <a:ext uri="{FF2B5EF4-FFF2-40B4-BE49-F238E27FC236}">
                    <a16:creationId xmlns:a16="http://schemas.microsoft.com/office/drawing/2014/main" id="{5438E9B7-5324-475D-B66C-672D9F3691CA}"/>
                  </a:ext>
                </a:extLst>
              </p14:cNvPr>
              <p14:cNvContentPartPr/>
              <p14:nvPr/>
            </p14:nvContentPartPr>
            <p14:xfrm>
              <a:off x="5934572" y="360028"/>
              <a:ext cx="59400" cy="301320"/>
            </p14:xfrm>
          </p:contentPart>
        </mc:Choice>
        <mc:Fallback>
          <p:pic>
            <p:nvPicPr>
              <p:cNvPr id="20" name="Ink 19">
                <a:extLst>
                  <a:ext uri="{FF2B5EF4-FFF2-40B4-BE49-F238E27FC236}">
                    <a16:creationId xmlns:a16="http://schemas.microsoft.com/office/drawing/2014/main" id="{5438E9B7-5324-475D-B66C-672D9F3691CA}"/>
                  </a:ext>
                </a:extLst>
              </p:cNvPr>
              <p:cNvPicPr/>
              <p:nvPr/>
            </p:nvPicPr>
            <p:blipFill>
              <a:blip r:embed="rId99"/>
              <a:stretch>
                <a:fillRect/>
              </a:stretch>
            </p:blipFill>
            <p:spPr>
              <a:xfrm>
                <a:off x="5925932" y="351388"/>
                <a:ext cx="7704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1" name="Ink 20">
                <a:extLst>
                  <a:ext uri="{FF2B5EF4-FFF2-40B4-BE49-F238E27FC236}">
                    <a16:creationId xmlns:a16="http://schemas.microsoft.com/office/drawing/2014/main" id="{79363820-C453-4C35-B495-CE163C397105}"/>
                  </a:ext>
                </a:extLst>
              </p14:cNvPr>
              <p14:cNvContentPartPr/>
              <p14:nvPr/>
            </p14:nvContentPartPr>
            <p14:xfrm>
              <a:off x="6347852" y="483148"/>
              <a:ext cx="57240" cy="194040"/>
            </p14:xfrm>
          </p:contentPart>
        </mc:Choice>
        <mc:Fallback>
          <p:pic>
            <p:nvPicPr>
              <p:cNvPr id="21" name="Ink 20">
                <a:extLst>
                  <a:ext uri="{FF2B5EF4-FFF2-40B4-BE49-F238E27FC236}">
                    <a16:creationId xmlns:a16="http://schemas.microsoft.com/office/drawing/2014/main" id="{79363820-C453-4C35-B495-CE163C397105}"/>
                  </a:ext>
                </a:extLst>
              </p:cNvPr>
              <p:cNvPicPr/>
              <p:nvPr/>
            </p:nvPicPr>
            <p:blipFill>
              <a:blip r:embed="rId101"/>
              <a:stretch>
                <a:fillRect/>
              </a:stretch>
            </p:blipFill>
            <p:spPr>
              <a:xfrm>
                <a:off x="6338852" y="474148"/>
                <a:ext cx="7488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22" name="Ink 21">
                <a:extLst>
                  <a:ext uri="{FF2B5EF4-FFF2-40B4-BE49-F238E27FC236}">
                    <a16:creationId xmlns:a16="http://schemas.microsoft.com/office/drawing/2014/main" id="{2A9FCAB3-C955-4AFB-A2F0-8D42071EC922}"/>
                  </a:ext>
                </a:extLst>
              </p14:cNvPr>
              <p14:cNvContentPartPr/>
              <p14:nvPr/>
            </p14:nvContentPartPr>
            <p14:xfrm>
              <a:off x="6134372" y="454708"/>
              <a:ext cx="446760" cy="153000"/>
            </p14:xfrm>
          </p:contentPart>
        </mc:Choice>
        <mc:Fallback>
          <p:pic>
            <p:nvPicPr>
              <p:cNvPr id="22" name="Ink 21">
                <a:extLst>
                  <a:ext uri="{FF2B5EF4-FFF2-40B4-BE49-F238E27FC236}">
                    <a16:creationId xmlns:a16="http://schemas.microsoft.com/office/drawing/2014/main" id="{2A9FCAB3-C955-4AFB-A2F0-8D42071EC922}"/>
                  </a:ext>
                </a:extLst>
              </p:cNvPr>
              <p:cNvPicPr/>
              <p:nvPr/>
            </p:nvPicPr>
            <p:blipFill>
              <a:blip r:embed="rId103"/>
              <a:stretch>
                <a:fillRect/>
              </a:stretch>
            </p:blipFill>
            <p:spPr>
              <a:xfrm>
                <a:off x="6125372" y="446068"/>
                <a:ext cx="46440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23" name="Ink 22">
                <a:extLst>
                  <a:ext uri="{FF2B5EF4-FFF2-40B4-BE49-F238E27FC236}">
                    <a16:creationId xmlns:a16="http://schemas.microsoft.com/office/drawing/2014/main" id="{E5A3D5CB-D950-45DE-9930-0E715C1621AF}"/>
                  </a:ext>
                </a:extLst>
              </p14:cNvPr>
              <p14:cNvContentPartPr/>
              <p14:nvPr/>
            </p14:nvContentPartPr>
            <p14:xfrm>
              <a:off x="6594092" y="335188"/>
              <a:ext cx="290160" cy="406080"/>
            </p14:xfrm>
          </p:contentPart>
        </mc:Choice>
        <mc:Fallback>
          <p:pic>
            <p:nvPicPr>
              <p:cNvPr id="23" name="Ink 22">
                <a:extLst>
                  <a:ext uri="{FF2B5EF4-FFF2-40B4-BE49-F238E27FC236}">
                    <a16:creationId xmlns:a16="http://schemas.microsoft.com/office/drawing/2014/main" id="{E5A3D5CB-D950-45DE-9930-0E715C1621AF}"/>
                  </a:ext>
                </a:extLst>
              </p:cNvPr>
              <p:cNvPicPr/>
              <p:nvPr/>
            </p:nvPicPr>
            <p:blipFill>
              <a:blip r:embed="rId105"/>
              <a:stretch>
                <a:fillRect/>
              </a:stretch>
            </p:blipFill>
            <p:spPr>
              <a:xfrm>
                <a:off x="6585092" y="326188"/>
                <a:ext cx="307800" cy="4237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37" name="Ink 36">
                <a:extLst>
                  <a:ext uri="{FF2B5EF4-FFF2-40B4-BE49-F238E27FC236}">
                    <a16:creationId xmlns:a16="http://schemas.microsoft.com/office/drawing/2014/main" id="{7F2E8422-32F9-4554-94AD-6A7FE93D744B}"/>
                  </a:ext>
                </a:extLst>
              </p14:cNvPr>
              <p14:cNvContentPartPr/>
              <p14:nvPr/>
            </p14:nvContentPartPr>
            <p14:xfrm>
              <a:off x="4905692" y="1046548"/>
              <a:ext cx="341640" cy="353160"/>
            </p14:xfrm>
          </p:contentPart>
        </mc:Choice>
        <mc:Fallback>
          <p:pic>
            <p:nvPicPr>
              <p:cNvPr id="37" name="Ink 36">
                <a:extLst>
                  <a:ext uri="{FF2B5EF4-FFF2-40B4-BE49-F238E27FC236}">
                    <a16:creationId xmlns:a16="http://schemas.microsoft.com/office/drawing/2014/main" id="{7F2E8422-32F9-4554-94AD-6A7FE93D744B}"/>
                  </a:ext>
                </a:extLst>
              </p:cNvPr>
              <p:cNvPicPr/>
              <p:nvPr/>
            </p:nvPicPr>
            <p:blipFill>
              <a:blip r:embed="rId107"/>
              <a:stretch>
                <a:fillRect/>
              </a:stretch>
            </p:blipFill>
            <p:spPr>
              <a:xfrm>
                <a:off x="4897052" y="1037548"/>
                <a:ext cx="359280" cy="3708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38" name="Ink 37">
                <a:extLst>
                  <a:ext uri="{FF2B5EF4-FFF2-40B4-BE49-F238E27FC236}">
                    <a16:creationId xmlns:a16="http://schemas.microsoft.com/office/drawing/2014/main" id="{DE256804-781F-4079-B1B4-F18750BFDC14}"/>
                  </a:ext>
                </a:extLst>
              </p14:cNvPr>
              <p14:cNvContentPartPr/>
              <p14:nvPr/>
            </p14:nvContentPartPr>
            <p14:xfrm>
              <a:off x="4897052" y="1188028"/>
              <a:ext cx="354600" cy="34920"/>
            </p14:xfrm>
          </p:contentPart>
        </mc:Choice>
        <mc:Fallback>
          <p:pic>
            <p:nvPicPr>
              <p:cNvPr id="38" name="Ink 37">
                <a:extLst>
                  <a:ext uri="{FF2B5EF4-FFF2-40B4-BE49-F238E27FC236}">
                    <a16:creationId xmlns:a16="http://schemas.microsoft.com/office/drawing/2014/main" id="{DE256804-781F-4079-B1B4-F18750BFDC14}"/>
                  </a:ext>
                </a:extLst>
              </p:cNvPr>
              <p:cNvPicPr/>
              <p:nvPr/>
            </p:nvPicPr>
            <p:blipFill>
              <a:blip r:embed="rId109"/>
              <a:stretch>
                <a:fillRect/>
              </a:stretch>
            </p:blipFill>
            <p:spPr>
              <a:xfrm>
                <a:off x="4888052" y="1179388"/>
                <a:ext cx="37224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39" name="Ink 38">
                <a:extLst>
                  <a:ext uri="{FF2B5EF4-FFF2-40B4-BE49-F238E27FC236}">
                    <a16:creationId xmlns:a16="http://schemas.microsoft.com/office/drawing/2014/main" id="{6E2B6C50-844D-40F3-A2C6-3332B3B9FB88}"/>
                  </a:ext>
                </a:extLst>
              </p14:cNvPr>
              <p14:cNvContentPartPr/>
              <p14:nvPr/>
            </p14:nvContentPartPr>
            <p14:xfrm>
              <a:off x="5475932" y="966628"/>
              <a:ext cx="366120" cy="353880"/>
            </p14:xfrm>
          </p:contentPart>
        </mc:Choice>
        <mc:Fallback>
          <p:pic>
            <p:nvPicPr>
              <p:cNvPr id="39" name="Ink 38">
                <a:extLst>
                  <a:ext uri="{FF2B5EF4-FFF2-40B4-BE49-F238E27FC236}">
                    <a16:creationId xmlns:a16="http://schemas.microsoft.com/office/drawing/2014/main" id="{6E2B6C50-844D-40F3-A2C6-3332B3B9FB88}"/>
                  </a:ext>
                </a:extLst>
              </p:cNvPr>
              <p:cNvPicPr/>
              <p:nvPr/>
            </p:nvPicPr>
            <p:blipFill>
              <a:blip r:embed="rId111"/>
              <a:stretch>
                <a:fillRect/>
              </a:stretch>
            </p:blipFill>
            <p:spPr>
              <a:xfrm>
                <a:off x="5467292" y="957988"/>
                <a:ext cx="38376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41" name="Ink 40">
                <a:extLst>
                  <a:ext uri="{FF2B5EF4-FFF2-40B4-BE49-F238E27FC236}">
                    <a16:creationId xmlns:a16="http://schemas.microsoft.com/office/drawing/2014/main" id="{18B48ADD-0FE9-4C3C-A5BB-5419EC00DDFD}"/>
                  </a:ext>
                </a:extLst>
              </p14:cNvPr>
              <p14:cNvContentPartPr/>
              <p14:nvPr/>
            </p14:nvContentPartPr>
            <p14:xfrm>
              <a:off x="6004412" y="1001908"/>
              <a:ext cx="330840" cy="352800"/>
            </p14:xfrm>
          </p:contentPart>
        </mc:Choice>
        <mc:Fallback>
          <p:pic>
            <p:nvPicPr>
              <p:cNvPr id="41" name="Ink 40">
                <a:extLst>
                  <a:ext uri="{FF2B5EF4-FFF2-40B4-BE49-F238E27FC236}">
                    <a16:creationId xmlns:a16="http://schemas.microsoft.com/office/drawing/2014/main" id="{18B48ADD-0FE9-4C3C-A5BB-5419EC00DDFD}"/>
                  </a:ext>
                </a:extLst>
              </p:cNvPr>
              <p:cNvPicPr/>
              <p:nvPr/>
            </p:nvPicPr>
            <p:blipFill>
              <a:blip r:embed="rId113"/>
              <a:stretch>
                <a:fillRect/>
              </a:stretch>
            </p:blipFill>
            <p:spPr>
              <a:xfrm>
                <a:off x="5995772" y="992908"/>
                <a:ext cx="348480" cy="3704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42" name="Ink 41">
                <a:extLst>
                  <a:ext uri="{FF2B5EF4-FFF2-40B4-BE49-F238E27FC236}">
                    <a16:creationId xmlns:a16="http://schemas.microsoft.com/office/drawing/2014/main" id="{95F7341C-E934-417E-A4F7-F62338A7348C}"/>
                  </a:ext>
                </a:extLst>
              </p14:cNvPr>
              <p14:cNvContentPartPr/>
              <p14:nvPr/>
            </p14:nvContentPartPr>
            <p14:xfrm>
              <a:off x="6514892" y="1009468"/>
              <a:ext cx="212040" cy="300960"/>
            </p14:xfrm>
          </p:contentPart>
        </mc:Choice>
        <mc:Fallback>
          <p:pic>
            <p:nvPicPr>
              <p:cNvPr id="42" name="Ink 41">
                <a:extLst>
                  <a:ext uri="{FF2B5EF4-FFF2-40B4-BE49-F238E27FC236}">
                    <a16:creationId xmlns:a16="http://schemas.microsoft.com/office/drawing/2014/main" id="{95F7341C-E934-417E-A4F7-F62338A7348C}"/>
                  </a:ext>
                </a:extLst>
              </p:cNvPr>
              <p:cNvPicPr/>
              <p:nvPr/>
            </p:nvPicPr>
            <p:blipFill>
              <a:blip r:embed="rId115"/>
              <a:stretch>
                <a:fillRect/>
              </a:stretch>
            </p:blipFill>
            <p:spPr>
              <a:xfrm>
                <a:off x="6506252" y="1000468"/>
                <a:ext cx="22968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44" name="Ink 43">
                <a:extLst>
                  <a:ext uri="{FF2B5EF4-FFF2-40B4-BE49-F238E27FC236}">
                    <a16:creationId xmlns:a16="http://schemas.microsoft.com/office/drawing/2014/main" id="{24B1731E-942C-4E63-92BC-68B834ECF8F5}"/>
                  </a:ext>
                </a:extLst>
              </p14:cNvPr>
              <p14:cNvContentPartPr/>
              <p14:nvPr/>
            </p14:nvContentPartPr>
            <p14:xfrm>
              <a:off x="6476732" y="1151308"/>
              <a:ext cx="149400" cy="9360"/>
            </p14:xfrm>
          </p:contentPart>
        </mc:Choice>
        <mc:Fallback>
          <p:pic>
            <p:nvPicPr>
              <p:cNvPr id="44" name="Ink 43">
                <a:extLst>
                  <a:ext uri="{FF2B5EF4-FFF2-40B4-BE49-F238E27FC236}">
                    <a16:creationId xmlns:a16="http://schemas.microsoft.com/office/drawing/2014/main" id="{24B1731E-942C-4E63-92BC-68B834ECF8F5}"/>
                  </a:ext>
                </a:extLst>
              </p:cNvPr>
              <p:cNvPicPr/>
              <p:nvPr/>
            </p:nvPicPr>
            <p:blipFill>
              <a:blip r:embed="rId117"/>
              <a:stretch>
                <a:fillRect/>
              </a:stretch>
            </p:blipFill>
            <p:spPr>
              <a:xfrm>
                <a:off x="6468092" y="1142668"/>
                <a:ext cx="16704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45" name="Ink 44">
                <a:extLst>
                  <a:ext uri="{FF2B5EF4-FFF2-40B4-BE49-F238E27FC236}">
                    <a16:creationId xmlns:a16="http://schemas.microsoft.com/office/drawing/2014/main" id="{6A8C41BE-0A15-4542-B0A2-9C83BDCFDD47}"/>
                  </a:ext>
                </a:extLst>
              </p14:cNvPr>
              <p14:cNvContentPartPr/>
              <p14:nvPr/>
            </p14:nvContentPartPr>
            <p14:xfrm>
              <a:off x="6312212" y="957988"/>
              <a:ext cx="167760" cy="430200"/>
            </p14:xfrm>
          </p:contentPart>
        </mc:Choice>
        <mc:Fallback>
          <p:pic>
            <p:nvPicPr>
              <p:cNvPr id="45" name="Ink 44">
                <a:extLst>
                  <a:ext uri="{FF2B5EF4-FFF2-40B4-BE49-F238E27FC236}">
                    <a16:creationId xmlns:a16="http://schemas.microsoft.com/office/drawing/2014/main" id="{6A8C41BE-0A15-4542-B0A2-9C83BDCFDD47}"/>
                  </a:ext>
                </a:extLst>
              </p:cNvPr>
              <p:cNvPicPr/>
              <p:nvPr/>
            </p:nvPicPr>
            <p:blipFill>
              <a:blip r:embed="rId119"/>
              <a:stretch>
                <a:fillRect/>
              </a:stretch>
            </p:blipFill>
            <p:spPr>
              <a:xfrm>
                <a:off x="6303572" y="949348"/>
                <a:ext cx="185400" cy="4478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46" name="Ink 45">
                <a:extLst>
                  <a:ext uri="{FF2B5EF4-FFF2-40B4-BE49-F238E27FC236}">
                    <a16:creationId xmlns:a16="http://schemas.microsoft.com/office/drawing/2014/main" id="{2783309A-B566-4743-B272-14DDBDE07F7C}"/>
                  </a:ext>
                </a:extLst>
              </p14:cNvPr>
              <p14:cNvContentPartPr/>
              <p14:nvPr/>
            </p14:nvContentPartPr>
            <p14:xfrm>
              <a:off x="6629372" y="940348"/>
              <a:ext cx="178920" cy="381960"/>
            </p14:xfrm>
          </p:contentPart>
        </mc:Choice>
        <mc:Fallback>
          <p:pic>
            <p:nvPicPr>
              <p:cNvPr id="46" name="Ink 45">
                <a:extLst>
                  <a:ext uri="{FF2B5EF4-FFF2-40B4-BE49-F238E27FC236}">
                    <a16:creationId xmlns:a16="http://schemas.microsoft.com/office/drawing/2014/main" id="{2783309A-B566-4743-B272-14DDBDE07F7C}"/>
                  </a:ext>
                </a:extLst>
              </p:cNvPr>
              <p:cNvPicPr/>
              <p:nvPr/>
            </p:nvPicPr>
            <p:blipFill>
              <a:blip r:embed="rId121"/>
              <a:stretch>
                <a:fillRect/>
              </a:stretch>
            </p:blipFill>
            <p:spPr>
              <a:xfrm>
                <a:off x="6620372" y="931708"/>
                <a:ext cx="196560" cy="3996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47" name="Ink 46">
                <a:extLst>
                  <a:ext uri="{FF2B5EF4-FFF2-40B4-BE49-F238E27FC236}">
                    <a16:creationId xmlns:a16="http://schemas.microsoft.com/office/drawing/2014/main" id="{C02076C8-378C-4D21-9206-86860ED26761}"/>
                  </a:ext>
                </a:extLst>
              </p14:cNvPr>
              <p14:cNvContentPartPr/>
              <p14:nvPr/>
            </p14:nvContentPartPr>
            <p14:xfrm>
              <a:off x="6971732" y="931708"/>
              <a:ext cx="253080" cy="188640"/>
            </p14:xfrm>
          </p:contentPart>
        </mc:Choice>
        <mc:Fallback>
          <p:pic>
            <p:nvPicPr>
              <p:cNvPr id="47" name="Ink 46">
                <a:extLst>
                  <a:ext uri="{FF2B5EF4-FFF2-40B4-BE49-F238E27FC236}">
                    <a16:creationId xmlns:a16="http://schemas.microsoft.com/office/drawing/2014/main" id="{C02076C8-378C-4D21-9206-86860ED26761}"/>
                  </a:ext>
                </a:extLst>
              </p:cNvPr>
              <p:cNvPicPr/>
              <p:nvPr/>
            </p:nvPicPr>
            <p:blipFill>
              <a:blip r:embed="rId123"/>
              <a:stretch>
                <a:fillRect/>
              </a:stretch>
            </p:blipFill>
            <p:spPr>
              <a:xfrm>
                <a:off x="6963092" y="923068"/>
                <a:ext cx="27072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48" name="Ink 47">
                <a:extLst>
                  <a:ext uri="{FF2B5EF4-FFF2-40B4-BE49-F238E27FC236}">
                    <a16:creationId xmlns:a16="http://schemas.microsoft.com/office/drawing/2014/main" id="{86C10436-4194-4282-9648-6092F77242B3}"/>
                  </a:ext>
                </a:extLst>
              </p14:cNvPr>
              <p14:cNvContentPartPr/>
              <p14:nvPr/>
            </p14:nvContentPartPr>
            <p14:xfrm>
              <a:off x="7152812" y="940348"/>
              <a:ext cx="74520" cy="330840"/>
            </p14:xfrm>
          </p:contentPart>
        </mc:Choice>
        <mc:Fallback>
          <p:pic>
            <p:nvPicPr>
              <p:cNvPr id="48" name="Ink 47">
                <a:extLst>
                  <a:ext uri="{FF2B5EF4-FFF2-40B4-BE49-F238E27FC236}">
                    <a16:creationId xmlns:a16="http://schemas.microsoft.com/office/drawing/2014/main" id="{86C10436-4194-4282-9648-6092F77242B3}"/>
                  </a:ext>
                </a:extLst>
              </p:cNvPr>
              <p:cNvPicPr/>
              <p:nvPr/>
            </p:nvPicPr>
            <p:blipFill>
              <a:blip r:embed="rId125"/>
              <a:stretch>
                <a:fillRect/>
              </a:stretch>
            </p:blipFill>
            <p:spPr>
              <a:xfrm>
                <a:off x="7144172" y="931708"/>
                <a:ext cx="9216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49" name="Ink 48">
                <a:extLst>
                  <a:ext uri="{FF2B5EF4-FFF2-40B4-BE49-F238E27FC236}">
                    <a16:creationId xmlns:a16="http://schemas.microsoft.com/office/drawing/2014/main" id="{82B2959B-8F75-45B5-AB8B-DAFB221DAC50}"/>
                  </a:ext>
                </a:extLst>
              </p14:cNvPr>
              <p14:cNvContentPartPr/>
              <p14:nvPr/>
            </p14:nvContentPartPr>
            <p14:xfrm>
              <a:off x="7420292" y="896428"/>
              <a:ext cx="158760" cy="371880"/>
            </p14:xfrm>
          </p:contentPart>
        </mc:Choice>
        <mc:Fallback>
          <p:pic>
            <p:nvPicPr>
              <p:cNvPr id="49" name="Ink 48">
                <a:extLst>
                  <a:ext uri="{FF2B5EF4-FFF2-40B4-BE49-F238E27FC236}">
                    <a16:creationId xmlns:a16="http://schemas.microsoft.com/office/drawing/2014/main" id="{82B2959B-8F75-45B5-AB8B-DAFB221DAC50}"/>
                  </a:ext>
                </a:extLst>
              </p:cNvPr>
              <p:cNvPicPr/>
              <p:nvPr/>
            </p:nvPicPr>
            <p:blipFill>
              <a:blip r:embed="rId127"/>
              <a:stretch>
                <a:fillRect/>
              </a:stretch>
            </p:blipFill>
            <p:spPr>
              <a:xfrm>
                <a:off x="7411292" y="887788"/>
                <a:ext cx="176400" cy="3895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50" name="Ink 49">
                <a:extLst>
                  <a:ext uri="{FF2B5EF4-FFF2-40B4-BE49-F238E27FC236}">
                    <a16:creationId xmlns:a16="http://schemas.microsoft.com/office/drawing/2014/main" id="{D47FE13F-240F-47A4-8F2D-F119A7BAE46B}"/>
                  </a:ext>
                </a:extLst>
              </p14:cNvPr>
              <p14:cNvContentPartPr/>
              <p14:nvPr/>
            </p14:nvContentPartPr>
            <p14:xfrm>
              <a:off x="7692812" y="922708"/>
              <a:ext cx="165240" cy="342720"/>
            </p14:xfrm>
          </p:contentPart>
        </mc:Choice>
        <mc:Fallback>
          <p:pic>
            <p:nvPicPr>
              <p:cNvPr id="50" name="Ink 49">
                <a:extLst>
                  <a:ext uri="{FF2B5EF4-FFF2-40B4-BE49-F238E27FC236}">
                    <a16:creationId xmlns:a16="http://schemas.microsoft.com/office/drawing/2014/main" id="{D47FE13F-240F-47A4-8F2D-F119A7BAE46B}"/>
                  </a:ext>
                </a:extLst>
              </p:cNvPr>
              <p:cNvPicPr/>
              <p:nvPr/>
            </p:nvPicPr>
            <p:blipFill>
              <a:blip r:embed="rId129"/>
              <a:stretch>
                <a:fillRect/>
              </a:stretch>
            </p:blipFill>
            <p:spPr>
              <a:xfrm>
                <a:off x="7684172" y="914068"/>
                <a:ext cx="182880" cy="3603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51" name="Ink 50">
                <a:extLst>
                  <a:ext uri="{FF2B5EF4-FFF2-40B4-BE49-F238E27FC236}">
                    <a16:creationId xmlns:a16="http://schemas.microsoft.com/office/drawing/2014/main" id="{506AB90E-5FE1-4A85-91C5-D6391D8F2C95}"/>
                  </a:ext>
                </a:extLst>
              </p14:cNvPr>
              <p14:cNvContentPartPr/>
              <p14:nvPr/>
            </p14:nvContentPartPr>
            <p14:xfrm>
              <a:off x="7561052" y="1091908"/>
              <a:ext cx="246600" cy="7200"/>
            </p14:xfrm>
          </p:contentPart>
        </mc:Choice>
        <mc:Fallback>
          <p:pic>
            <p:nvPicPr>
              <p:cNvPr id="51" name="Ink 50">
                <a:extLst>
                  <a:ext uri="{FF2B5EF4-FFF2-40B4-BE49-F238E27FC236}">
                    <a16:creationId xmlns:a16="http://schemas.microsoft.com/office/drawing/2014/main" id="{506AB90E-5FE1-4A85-91C5-D6391D8F2C95}"/>
                  </a:ext>
                </a:extLst>
              </p:cNvPr>
              <p:cNvPicPr/>
              <p:nvPr/>
            </p:nvPicPr>
            <p:blipFill>
              <a:blip r:embed="rId131"/>
              <a:stretch>
                <a:fillRect/>
              </a:stretch>
            </p:blipFill>
            <p:spPr>
              <a:xfrm>
                <a:off x="7552052" y="1082908"/>
                <a:ext cx="26424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52" name="Ink 51">
                <a:extLst>
                  <a:ext uri="{FF2B5EF4-FFF2-40B4-BE49-F238E27FC236}">
                    <a16:creationId xmlns:a16="http://schemas.microsoft.com/office/drawing/2014/main" id="{85EE594F-57BB-4B5A-9082-C4F1FA58190D}"/>
                  </a:ext>
                </a:extLst>
              </p14:cNvPr>
              <p14:cNvContentPartPr/>
              <p14:nvPr/>
            </p14:nvContentPartPr>
            <p14:xfrm>
              <a:off x="7921412" y="1104148"/>
              <a:ext cx="208800" cy="29880"/>
            </p14:xfrm>
          </p:contentPart>
        </mc:Choice>
        <mc:Fallback>
          <p:pic>
            <p:nvPicPr>
              <p:cNvPr id="52" name="Ink 51">
                <a:extLst>
                  <a:ext uri="{FF2B5EF4-FFF2-40B4-BE49-F238E27FC236}">
                    <a16:creationId xmlns:a16="http://schemas.microsoft.com/office/drawing/2014/main" id="{85EE594F-57BB-4B5A-9082-C4F1FA58190D}"/>
                  </a:ext>
                </a:extLst>
              </p:cNvPr>
              <p:cNvPicPr/>
              <p:nvPr/>
            </p:nvPicPr>
            <p:blipFill>
              <a:blip r:embed="rId133"/>
              <a:stretch>
                <a:fillRect/>
              </a:stretch>
            </p:blipFill>
            <p:spPr>
              <a:xfrm>
                <a:off x="7912772" y="1095508"/>
                <a:ext cx="22644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53" name="Ink 52">
                <a:extLst>
                  <a:ext uri="{FF2B5EF4-FFF2-40B4-BE49-F238E27FC236}">
                    <a16:creationId xmlns:a16="http://schemas.microsoft.com/office/drawing/2014/main" id="{4A1ACA5F-4F15-4B8C-92F8-ED5576A2B482}"/>
                  </a:ext>
                </a:extLst>
              </p14:cNvPr>
              <p14:cNvContentPartPr/>
              <p14:nvPr/>
            </p14:nvContentPartPr>
            <p14:xfrm>
              <a:off x="8326052" y="1010908"/>
              <a:ext cx="18360" cy="194760"/>
            </p14:xfrm>
          </p:contentPart>
        </mc:Choice>
        <mc:Fallback>
          <p:pic>
            <p:nvPicPr>
              <p:cNvPr id="53" name="Ink 52">
                <a:extLst>
                  <a:ext uri="{FF2B5EF4-FFF2-40B4-BE49-F238E27FC236}">
                    <a16:creationId xmlns:a16="http://schemas.microsoft.com/office/drawing/2014/main" id="{4A1ACA5F-4F15-4B8C-92F8-ED5576A2B482}"/>
                  </a:ext>
                </a:extLst>
              </p:cNvPr>
              <p:cNvPicPr/>
              <p:nvPr/>
            </p:nvPicPr>
            <p:blipFill>
              <a:blip r:embed="rId135"/>
              <a:stretch>
                <a:fillRect/>
              </a:stretch>
            </p:blipFill>
            <p:spPr>
              <a:xfrm>
                <a:off x="8317052" y="1001908"/>
                <a:ext cx="3600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54" name="Ink 53">
                <a:extLst>
                  <a:ext uri="{FF2B5EF4-FFF2-40B4-BE49-F238E27FC236}">
                    <a16:creationId xmlns:a16="http://schemas.microsoft.com/office/drawing/2014/main" id="{3F7C8EA5-304E-4C4F-BB21-CE365F076D62}"/>
                  </a:ext>
                </a:extLst>
              </p14:cNvPr>
              <p14:cNvContentPartPr/>
              <p14:nvPr/>
            </p14:nvContentPartPr>
            <p14:xfrm>
              <a:off x="8081972" y="947188"/>
              <a:ext cx="358920" cy="143280"/>
            </p14:xfrm>
          </p:contentPart>
        </mc:Choice>
        <mc:Fallback>
          <p:pic>
            <p:nvPicPr>
              <p:cNvPr id="54" name="Ink 53">
                <a:extLst>
                  <a:ext uri="{FF2B5EF4-FFF2-40B4-BE49-F238E27FC236}">
                    <a16:creationId xmlns:a16="http://schemas.microsoft.com/office/drawing/2014/main" id="{3F7C8EA5-304E-4C4F-BB21-CE365F076D62}"/>
                  </a:ext>
                </a:extLst>
              </p:cNvPr>
              <p:cNvPicPr/>
              <p:nvPr/>
            </p:nvPicPr>
            <p:blipFill>
              <a:blip r:embed="rId137"/>
              <a:stretch>
                <a:fillRect/>
              </a:stretch>
            </p:blipFill>
            <p:spPr>
              <a:xfrm>
                <a:off x="8072972" y="938188"/>
                <a:ext cx="37656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55" name="Ink 54">
                <a:extLst>
                  <a:ext uri="{FF2B5EF4-FFF2-40B4-BE49-F238E27FC236}">
                    <a16:creationId xmlns:a16="http://schemas.microsoft.com/office/drawing/2014/main" id="{1089DFA2-E6FC-4187-907B-FF6F2D780A4F}"/>
                  </a:ext>
                </a:extLst>
              </p14:cNvPr>
              <p14:cNvContentPartPr/>
              <p14:nvPr/>
            </p14:nvContentPartPr>
            <p14:xfrm>
              <a:off x="8510732" y="817588"/>
              <a:ext cx="186840" cy="452160"/>
            </p14:xfrm>
          </p:contentPart>
        </mc:Choice>
        <mc:Fallback>
          <p:pic>
            <p:nvPicPr>
              <p:cNvPr id="55" name="Ink 54">
                <a:extLst>
                  <a:ext uri="{FF2B5EF4-FFF2-40B4-BE49-F238E27FC236}">
                    <a16:creationId xmlns:a16="http://schemas.microsoft.com/office/drawing/2014/main" id="{1089DFA2-E6FC-4187-907B-FF6F2D780A4F}"/>
                  </a:ext>
                </a:extLst>
              </p:cNvPr>
              <p:cNvPicPr/>
              <p:nvPr/>
            </p:nvPicPr>
            <p:blipFill>
              <a:blip r:embed="rId139"/>
              <a:stretch>
                <a:fillRect/>
              </a:stretch>
            </p:blipFill>
            <p:spPr>
              <a:xfrm>
                <a:off x="8502092" y="808588"/>
                <a:ext cx="204480" cy="4698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56" name="Ink 55">
                <a:extLst>
                  <a:ext uri="{FF2B5EF4-FFF2-40B4-BE49-F238E27FC236}">
                    <a16:creationId xmlns:a16="http://schemas.microsoft.com/office/drawing/2014/main" id="{97D0FB32-1DA0-4CEF-BB9C-81FF0F025D9E}"/>
                  </a:ext>
                </a:extLst>
              </p14:cNvPr>
              <p14:cNvContentPartPr/>
              <p14:nvPr/>
            </p14:nvContentPartPr>
            <p14:xfrm>
              <a:off x="8532692" y="674308"/>
              <a:ext cx="420480" cy="699840"/>
            </p14:xfrm>
          </p:contentPart>
        </mc:Choice>
        <mc:Fallback>
          <p:pic>
            <p:nvPicPr>
              <p:cNvPr id="56" name="Ink 55">
                <a:extLst>
                  <a:ext uri="{FF2B5EF4-FFF2-40B4-BE49-F238E27FC236}">
                    <a16:creationId xmlns:a16="http://schemas.microsoft.com/office/drawing/2014/main" id="{97D0FB32-1DA0-4CEF-BB9C-81FF0F025D9E}"/>
                  </a:ext>
                </a:extLst>
              </p:cNvPr>
              <p:cNvPicPr/>
              <p:nvPr/>
            </p:nvPicPr>
            <p:blipFill>
              <a:blip r:embed="rId141"/>
              <a:stretch>
                <a:fillRect/>
              </a:stretch>
            </p:blipFill>
            <p:spPr>
              <a:xfrm>
                <a:off x="8524052" y="665308"/>
                <a:ext cx="438120" cy="7174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58" name="Ink 57">
                <a:extLst>
                  <a:ext uri="{FF2B5EF4-FFF2-40B4-BE49-F238E27FC236}">
                    <a16:creationId xmlns:a16="http://schemas.microsoft.com/office/drawing/2014/main" id="{524B12E0-3766-4C99-90C7-6B414378A5D1}"/>
                  </a:ext>
                </a:extLst>
              </p14:cNvPr>
              <p14:cNvContentPartPr/>
              <p14:nvPr/>
            </p14:nvContentPartPr>
            <p14:xfrm>
              <a:off x="3832172" y="2083708"/>
              <a:ext cx="187920" cy="23400"/>
            </p14:xfrm>
          </p:contentPart>
        </mc:Choice>
        <mc:Fallback>
          <p:pic>
            <p:nvPicPr>
              <p:cNvPr id="58" name="Ink 57">
                <a:extLst>
                  <a:ext uri="{FF2B5EF4-FFF2-40B4-BE49-F238E27FC236}">
                    <a16:creationId xmlns:a16="http://schemas.microsoft.com/office/drawing/2014/main" id="{524B12E0-3766-4C99-90C7-6B414378A5D1}"/>
                  </a:ext>
                </a:extLst>
              </p:cNvPr>
              <p:cNvPicPr/>
              <p:nvPr/>
            </p:nvPicPr>
            <p:blipFill>
              <a:blip r:embed="rId143"/>
              <a:stretch>
                <a:fillRect/>
              </a:stretch>
            </p:blipFill>
            <p:spPr>
              <a:xfrm>
                <a:off x="3823532" y="2074708"/>
                <a:ext cx="20556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59" name="Ink 58">
                <a:extLst>
                  <a:ext uri="{FF2B5EF4-FFF2-40B4-BE49-F238E27FC236}">
                    <a16:creationId xmlns:a16="http://schemas.microsoft.com/office/drawing/2014/main" id="{4C14F251-9256-4F8B-A165-C64363C78A21}"/>
                  </a:ext>
                </a:extLst>
              </p14:cNvPr>
              <p14:cNvContentPartPr/>
              <p14:nvPr/>
            </p14:nvContentPartPr>
            <p14:xfrm>
              <a:off x="3749012" y="2188828"/>
              <a:ext cx="331920" cy="27360"/>
            </p14:xfrm>
          </p:contentPart>
        </mc:Choice>
        <mc:Fallback>
          <p:pic>
            <p:nvPicPr>
              <p:cNvPr id="59" name="Ink 58">
                <a:extLst>
                  <a:ext uri="{FF2B5EF4-FFF2-40B4-BE49-F238E27FC236}">
                    <a16:creationId xmlns:a16="http://schemas.microsoft.com/office/drawing/2014/main" id="{4C14F251-9256-4F8B-A165-C64363C78A21}"/>
                  </a:ext>
                </a:extLst>
              </p:cNvPr>
              <p:cNvPicPr/>
              <p:nvPr/>
            </p:nvPicPr>
            <p:blipFill>
              <a:blip r:embed="rId145"/>
              <a:stretch>
                <a:fillRect/>
              </a:stretch>
            </p:blipFill>
            <p:spPr>
              <a:xfrm>
                <a:off x="3740372" y="2180188"/>
                <a:ext cx="34956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61" name="Ink 60">
                <a:extLst>
                  <a:ext uri="{FF2B5EF4-FFF2-40B4-BE49-F238E27FC236}">
                    <a16:creationId xmlns:a16="http://schemas.microsoft.com/office/drawing/2014/main" id="{B1B504FE-7455-4A68-980A-2AE871350FE3}"/>
                  </a:ext>
                </a:extLst>
              </p14:cNvPr>
              <p14:cNvContentPartPr/>
              <p14:nvPr/>
            </p14:nvContentPartPr>
            <p14:xfrm>
              <a:off x="4182092" y="1907308"/>
              <a:ext cx="249120" cy="426960"/>
            </p14:xfrm>
          </p:contentPart>
        </mc:Choice>
        <mc:Fallback>
          <p:pic>
            <p:nvPicPr>
              <p:cNvPr id="61" name="Ink 60">
                <a:extLst>
                  <a:ext uri="{FF2B5EF4-FFF2-40B4-BE49-F238E27FC236}">
                    <a16:creationId xmlns:a16="http://schemas.microsoft.com/office/drawing/2014/main" id="{B1B504FE-7455-4A68-980A-2AE871350FE3}"/>
                  </a:ext>
                </a:extLst>
              </p:cNvPr>
              <p:cNvPicPr/>
              <p:nvPr/>
            </p:nvPicPr>
            <p:blipFill>
              <a:blip r:embed="rId147"/>
              <a:stretch>
                <a:fillRect/>
              </a:stretch>
            </p:blipFill>
            <p:spPr>
              <a:xfrm>
                <a:off x="4173452" y="1898668"/>
                <a:ext cx="266760" cy="4446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62" name="Ink 61">
                <a:extLst>
                  <a:ext uri="{FF2B5EF4-FFF2-40B4-BE49-F238E27FC236}">
                    <a16:creationId xmlns:a16="http://schemas.microsoft.com/office/drawing/2014/main" id="{BFDC3BF2-3303-4139-95D5-D636872FD9B7}"/>
                  </a:ext>
                </a:extLst>
              </p14:cNvPr>
              <p14:cNvContentPartPr/>
              <p14:nvPr/>
            </p14:nvContentPartPr>
            <p14:xfrm>
              <a:off x="4167332" y="2081908"/>
              <a:ext cx="281520" cy="28080"/>
            </p14:xfrm>
          </p:contentPart>
        </mc:Choice>
        <mc:Fallback>
          <p:pic>
            <p:nvPicPr>
              <p:cNvPr id="62" name="Ink 61">
                <a:extLst>
                  <a:ext uri="{FF2B5EF4-FFF2-40B4-BE49-F238E27FC236}">
                    <a16:creationId xmlns:a16="http://schemas.microsoft.com/office/drawing/2014/main" id="{BFDC3BF2-3303-4139-95D5-D636872FD9B7}"/>
                  </a:ext>
                </a:extLst>
              </p:cNvPr>
              <p:cNvPicPr/>
              <p:nvPr/>
            </p:nvPicPr>
            <p:blipFill>
              <a:blip r:embed="rId149"/>
              <a:stretch>
                <a:fillRect/>
              </a:stretch>
            </p:blipFill>
            <p:spPr>
              <a:xfrm>
                <a:off x="4158332" y="2073268"/>
                <a:ext cx="29916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64" name="Ink 63">
                <a:extLst>
                  <a:ext uri="{FF2B5EF4-FFF2-40B4-BE49-F238E27FC236}">
                    <a16:creationId xmlns:a16="http://schemas.microsoft.com/office/drawing/2014/main" id="{FEDB4FF8-03F6-49D6-B850-5CF73D6E7F7E}"/>
                  </a:ext>
                </a:extLst>
              </p14:cNvPr>
              <p14:cNvContentPartPr/>
              <p14:nvPr/>
            </p14:nvContentPartPr>
            <p14:xfrm>
              <a:off x="4518332" y="1800028"/>
              <a:ext cx="439920" cy="557280"/>
            </p14:xfrm>
          </p:contentPart>
        </mc:Choice>
        <mc:Fallback>
          <p:pic>
            <p:nvPicPr>
              <p:cNvPr id="64" name="Ink 63">
                <a:extLst>
                  <a:ext uri="{FF2B5EF4-FFF2-40B4-BE49-F238E27FC236}">
                    <a16:creationId xmlns:a16="http://schemas.microsoft.com/office/drawing/2014/main" id="{FEDB4FF8-03F6-49D6-B850-5CF73D6E7F7E}"/>
                  </a:ext>
                </a:extLst>
              </p:cNvPr>
              <p:cNvPicPr/>
              <p:nvPr/>
            </p:nvPicPr>
            <p:blipFill>
              <a:blip r:embed="rId151"/>
              <a:stretch>
                <a:fillRect/>
              </a:stretch>
            </p:blipFill>
            <p:spPr>
              <a:xfrm>
                <a:off x="4509692" y="1791388"/>
                <a:ext cx="457560" cy="5749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66" name="Ink 65">
                <a:extLst>
                  <a:ext uri="{FF2B5EF4-FFF2-40B4-BE49-F238E27FC236}">
                    <a16:creationId xmlns:a16="http://schemas.microsoft.com/office/drawing/2014/main" id="{FC854A94-6D09-4BDA-B799-A1EE4DA52977}"/>
                  </a:ext>
                </a:extLst>
              </p14:cNvPr>
              <p14:cNvContentPartPr/>
              <p14:nvPr/>
            </p14:nvContentPartPr>
            <p14:xfrm>
              <a:off x="5916572" y="1485748"/>
              <a:ext cx="922680" cy="19800"/>
            </p14:xfrm>
          </p:contentPart>
        </mc:Choice>
        <mc:Fallback>
          <p:pic>
            <p:nvPicPr>
              <p:cNvPr id="66" name="Ink 65">
                <a:extLst>
                  <a:ext uri="{FF2B5EF4-FFF2-40B4-BE49-F238E27FC236}">
                    <a16:creationId xmlns:a16="http://schemas.microsoft.com/office/drawing/2014/main" id="{FC854A94-6D09-4BDA-B799-A1EE4DA52977}"/>
                  </a:ext>
                </a:extLst>
              </p:cNvPr>
              <p:cNvPicPr/>
              <p:nvPr/>
            </p:nvPicPr>
            <p:blipFill>
              <a:blip r:embed="rId153"/>
              <a:stretch>
                <a:fillRect/>
              </a:stretch>
            </p:blipFill>
            <p:spPr>
              <a:xfrm>
                <a:off x="5907932" y="1476748"/>
                <a:ext cx="94032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7" name="Ink 106">
                <a:extLst>
                  <a:ext uri="{FF2B5EF4-FFF2-40B4-BE49-F238E27FC236}">
                    <a16:creationId xmlns:a16="http://schemas.microsoft.com/office/drawing/2014/main" id="{43687D6C-DAD0-438A-923F-D8F3D4AE7296}"/>
                  </a:ext>
                </a:extLst>
              </p14:cNvPr>
              <p14:cNvContentPartPr/>
              <p14:nvPr/>
            </p14:nvContentPartPr>
            <p14:xfrm>
              <a:off x="6820892" y="579988"/>
              <a:ext cx="1983600" cy="835560"/>
            </p14:xfrm>
          </p:contentPart>
        </mc:Choice>
        <mc:Fallback>
          <p:pic>
            <p:nvPicPr>
              <p:cNvPr id="107" name="Ink 106">
                <a:extLst>
                  <a:ext uri="{FF2B5EF4-FFF2-40B4-BE49-F238E27FC236}">
                    <a16:creationId xmlns:a16="http://schemas.microsoft.com/office/drawing/2014/main" id="{43687D6C-DAD0-438A-923F-D8F3D4AE7296}"/>
                  </a:ext>
                </a:extLst>
              </p:cNvPr>
              <p:cNvPicPr/>
              <p:nvPr/>
            </p:nvPicPr>
            <p:blipFill>
              <a:blip r:embed="rId155"/>
              <a:stretch>
                <a:fillRect/>
              </a:stretch>
            </p:blipFill>
            <p:spPr>
              <a:xfrm>
                <a:off x="6812252" y="571348"/>
                <a:ext cx="2001240" cy="8532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7" name="Ink 96">
                <a:extLst>
                  <a:ext uri="{FF2B5EF4-FFF2-40B4-BE49-F238E27FC236}">
                    <a16:creationId xmlns:a16="http://schemas.microsoft.com/office/drawing/2014/main" id="{FCB322B7-A522-4199-8A75-174DE2182B68}"/>
                  </a:ext>
                </a:extLst>
              </p14:cNvPr>
              <p14:cNvContentPartPr/>
              <p14:nvPr/>
            </p14:nvContentPartPr>
            <p14:xfrm>
              <a:off x="8288972" y="1617148"/>
              <a:ext cx="392760" cy="784080"/>
            </p14:xfrm>
          </p:contentPart>
        </mc:Choice>
        <mc:Fallback>
          <p:pic>
            <p:nvPicPr>
              <p:cNvPr id="97" name="Ink 96">
                <a:extLst>
                  <a:ext uri="{FF2B5EF4-FFF2-40B4-BE49-F238E27FC236}">
                    <a16:creationId xmlns:a16="http://schemas.microsoft.com/office/drawing/2014/main" id="{FCB322B7-A522-4199-8A75-174DE2182B68}"/>
                  </a:ext>
                </a:extLst>
              </p:cNvPr>
              <p:cNvPicPr/>
              <p:nvPr/>
            </p:nvPicPr>
            <p:blipFill>
              <a:blip r:embed="rId157"/>
              <a:stretch>
                <a:fillRect/>
              </a:stretch>
            </p:blipFill>
            <p:spPr>
              <a:xfrm>
                <a:off x="8280332" y="1608148"/>
                <a:ext cx="410400" cy="8017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8" name="Ink 97">
                <a:extLst>
                  <a:ext uri="{FF2B5EF4-FFF2-40B4-BE49-F238E27FC236}">
                    <a16:creationId xmlns:a16="http://schemas.microsoft.com/office/drawing/2014/main" id="{683C6A46-26F0-4155-8F72-9F465C7A8D16}"/>
                  </a:ext>
                </a:extLst>
              </p14:cNvPr>
              <p14:cNvContentPartPr/>
              <p14:nvPr/>
            </p14:nvContentPartPr>
            <p14:xfrm>
              <a:off x="8711252" y="1641988"/>
              <a:ext cx="292680" cy="117000"/>
            </p14:xfrm>
          </p:contentPart>
        </mc:Choice>
        <mc:Fallback>
          <p:pic>
            <p:nvPicPr>
              <p:cNvPr id="98" name="Ink 97">
                <a:extLst>
                  <a:ext uri="{FF2B5EF4-FFF2-40B4-BE49-F238E27FC236}">
                    <a16:creationId xmlns:a16="http://schemas.microsoft.com/office/drawing/2014/main" id="{683C6A46-26F0-4155-8F72-9F465C7A8D16}"/>
                  </a:ext>
                </a:extLst>
              </p:cNvPr>
              <p:cNvPicPr/>
              <p:nvPr/>
            </p:nvPicPr>
            <p:blipFill>
              <a:blip r:embed="rId159"/>
              <a:stretch>
                <a:fillRect/>
              </a:stretch>
            </p:blipFill>
            <p:spPr>
              <a:xfrm>
                <a:off x="8702252" y="1633348"/>
                <a:ext cx="31032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9" name="Ink 98">
                <a:extLst>
                  <a:ext uri="{FF2B5EF4-FFF2-40B4-BE49-F238E27FC236}">
                    <a16:creationId xmlns:a16="http://schemas.microsoft.com/office/drawing/2014/main" id="{D98DC376-17A1-43AC-B13B-EDDF738B759C}"/>
                  </a:ext>
                </a:extLst>
              </p14:cNvPr>
              <p14:cNvContentPartPr/>
              <p14:nvPr/>
            </p14:nvContentPartPr>
            <p14:xfrm>
              <a:off x="8580932" y="2395468"/>
              <a:ext cx="190800" cy="13680"/>
            </p14:xfrm>
          </p:contentPart>
        </mc:Choice>
        <mc:Fallback>
          <p:pic>
            <p:nvPicPr>
              <p:cNvPr id="99" name="Ink 98">
                <a:extLst>
                  <a:ext uri="{FF2B5EF4-FFF2-40B4-BE49-F238E27FC236}">
                    <a16:creationId xmlns:a16="http://schemas.microsoft.com/office/drawing/2014/main" id="{D98DC376-17A1-43AC-B13B-EDDF738B759C}"/>
                  </a:ext>
                </a:extLst>
              </p:cNvPr>
              <p:cNvPicPr/>
              <p:nvPr/>
            </p:nvPicPr>
            <p:blipFill>
              <a:blip r:embed="rId161"/>
              <a:stretch>
                <a:fillRect/>
              </a:stretch>
            </p:blipFill>
            <p:spPr>
              <a:xfrm>
                <a:off x="8571932" y="2386468"/>
                <a:ext cx="20844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1" name="Ink 100">
                <a:extLst>
                  <a:ext uri="{FF2B5EF4-FFF2-40B4-BE49-F238E27FC236}">
                    <a16:creationId xmlns:a16="http://schemas.microsoft.com/office/drawing/2014/main" id="{3B3AEBD4-1B57-46C2-999B-84609C1DB565}"/>
                  </a:ext>
                </a:extLst>
              </p14:cNvPr>
              <p14:cNvContentPartPr/>
              <p14:nvPr/>
            </p14:nvContentPartPr>
            <p14:xfrm>
              <a:off x="8817092" y="2354788"/>
              <a:ext cx="308880" cy="123840"/>
            </p14:xfrm>
          </p:contentPart>
        </mc:Choice>
        <mc:Fallback>
          <p:pic>
            <p:nvPicPr>
              <p:cNvPr id="101" name="Ink 100">
                <a:extLst>
                  <a:ext uri="{FF2B5EF4-FFF2-40B4-BE49-F238E27FC236}">
                    <a16:creationId xmlns:a16="http://schemas.microsoft.com/office/drawing/2014/main" id="{3B3AEBD4-1B57-46C2-999B-84609C1DB565}"/>
                  </a:ext>
                </a:extLst>
              </p:cNvPr>
              <p:cNvPicPr/>
              <p:nvPr/>
            </p:nvPicPr>
            <p:blipFill>
              <a:blip r:embed="rId163"/>
              <a:stretch>
                <a:fillRect/>
              </a:stretch>
            </p:blipFill>
            <p:spPr>
              <a:xfrm>
                <a:off x="8808452" y="2345788"/>
                <a:ext cx="32652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3" name="Ink 102">
                <a:extLst>
                  <a:ext uri="{FF2B5EF4-FFF2-40B4-BE49-F238E27FC236}">
                    <a16:creationId xmlns:a16="http://schemas.microsoft.com/office/drawing/2014/main" id="{6C052203-51B7-4E8D-A030-3DE2D8449D0F}"/>
                  </a:ext>
                </a:extLst>
              </p14:cNvPr>
              <p14:cNvContentPartPr/>
              <p14:nvPr/>
            </p14:nvContentPartPr>
            <p14:xfrm>
              <a:off x="4975892" y="2628028"/>
              <a:ext cx="289080" cy="9720"/>
            </p14:xfrm>
          </p:contentPart>
        </mc:Choice>
        <mc:Fallback>
          <p:pic>
            <p:nvPicPr>
              <p:cNvPr id="103" name="Ink 102">
                <a:extLst>
                  <a:ext uri="{FF2B5EF4-FFF2-40B4-BE49-F238E27FC236}">
                    <a16:creationId xmlns:a16="http://schemas.microsoft.com/office/drawing/2014/main" id="{6C052203-51B7-4E8D-A030-3DE2D8449D0F}"/>
                  </a:ext>
                </a:extLst>
              </p:cNvPr>
              <p:cNvPicPr/>
              <p:nvPr/>
            </p:nvPicPr>
            <p:blipFill>
              <a:blip r:embed="rId165"/>
              <a:stretch>
                <a:fillRect/>
              </a:stretch>
            </p:blipFill>
            <p:spPr>
              <a:xfrm>
                <a:off x="4967252" y="2619388"/>
                <a:ext cx="30672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4" name="Ink 103">
                <a:extLst>
                  <a:ext uri="{FF2B5EF4-FFF2-40B4-BE49-F238E27FC236}">
                    <a16:creationId xmlns:a16="http://schemas.microsoft.com/office/drawing/2014/main" id="{B7DDF638-7C52-43E4-898F-93AC9129A2DE}"/>
                  </a:ext>
                </a:extLst>
              </p14:cNvPr>
              <p14:cNvContentPartPr/>
              <p14:nvPr/>
            </p14:nvContentPartPr>
            <p14:xfrm>
              <a:off x="5389532" y="2637388"/>
              <a:ext cx="52560" cy="360"/>
            </p14:xfrm>
          </p:contentPart>
        </mc:Choice>
        <mc:Fallback>
          <p:pic>
            <p:nvPicPr>
              <p:cNvPr id="104" name="Ink 103">
                <a:extLst>
                  <a:ext uri="{FF2B5EF4-FFF2-40B4-BE49-F238E27FC236}">
                    <a16:creationId xmlns:a16="http://schemas.microsoft.com/office/drawing/2014/main" id="{B7DDF638-7C52-43E4-898F-93AC9129A2DE}"/>
                  </a:ext>
                </a:extLst>
              </p:cNvPr>
              <p:cNvPicPr/>
              <p:nvPr/>
            </p:nvPicPr>
            <p:blipFill>
              <a:blip r:embed="rId167"/>
              <a:stretch>
                <a:fillRect/>
              </a:stretch>
            </p:blipFill>
            <p:spPr>
              <a:xfrm>
                <a:off x="5380532" y="2628748"/>
                <a:ext cx="702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5" name="Ink 104">
                <a:extLst>
                  <a:ext uri="{FF2B5EF4-FFF2-40B4-BE49-F238E27FC236}">
                    <a16:creationId xmlns:a16="http://schemas.microsoft.com/office/drawing/2014/main" id="{3A0181C1-CDAE-4B1F-BD81-4BCB2B84C837}"/>
                  </a:ext>
                </a:extLst>
              </p14:cNvPr>
              <p14:cNvContentPartPr/>
              <p14:nvPr/>
            </p14:nvContentPartPr>
            <p14:xfrm>
              <a:off x="6136892" y="2583748"/>
              <a:ext cx="1762560" cy="18720"/>
            </p14:xfrm>
          </p:contentPart>
        </mc:Choice>
        <mc:Fallback>
          <p:pic>
            <p:nvPicPr>
              <p:cNvPr id="105" name="Ink 104">
                <a:extLst>
                  <a:ext uri="{FF2B5EF4-FFF2-40B4-BE49-F238E27FC236}">
                    <a16:creationId xmlns:a16="http://schemas.microsoft.com/office/drawing/2014/main" id="{3A0181C1-CDAE-4B1F-BD81-4BCB2B84C837}"/>
                  </a:ext>
                </a:extLst>
              </p:cNvPr>
              <p:cNvPicPr/>
              <p:nvPr/>
            </p:nvPicPr>
            <p:blipFill>
              <a:blip r:embed="rId169"/>
              <a:stretch>
                <a:fillRect/>
              </a:stretch>
            </p:blipFill>
            <p:spPr>
              <a:xfrm>
                <a:off x="6127892" y="2575108"/>
                <a:ext cx="178020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70" name="Ink 69">
                <a:extLst>
                  <a:ext uri="{FF2B5EF4-FFF2-40B4-BE49-F238E27FC236}">
                    <a16:creationId xmlns:a16="http://schemas.microsoft.com/office/drawing/2014/main" id="{34EE47C4-0DEB-409D-BCA1-0F9B4E240753}"/>
                  </a:ext>
                </a:extLst>
              </p14:cNvPr>
              <p14:cNvContentPartPr/>
              <p14:nvPr/>
            </p14:nvContentPartPr>
            <p14:xfrm>
              <a:off x="5143292" y="2342548"/>
              <a:ext cx="219600" cy="13680"/>
            </p14:xfrm>
          </p:contentPart>
        </mc:Choice>
        <mc:Fallback>
          <p:pic>
            <p:nvPicPr>
              <p:cNvPr id="70" name="Ink 69">
                <a:extLst>
                  <a:ext uri="{FF2B5EF4-FFF2-40B4-BE49-F238E27FC236}">
                    <a16:creationId xmlns:a16="http://schemas.microsoft.com/office/drawing/2014/main" id="{34EE47C4-0DEB-409D-BCA1-0F9B4E240753}"/>
                  </a:ext>
                </a:extLst>
              </p:cNvPr>
              <p:cNvPicPr/>
              <p:nvPr/>
            </p:nvPicPr>
            <p:blipFill>
              <a:blip r:embed="rId171"/>
              <a:stretch>
                <a:fillRect/>
              </a:stretch>
            </p:blipFill>
            <p:spPr>
              <a:xfrm>
                <a:off x="5134292" y="2333908"/>
                <a:ext cx="23724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71" name="Ink 70">
                <a:extLst>
                  <a:ext uri="{FF2B5EF4-FFF2-40B4-BE49-F238E27FC236}">
                    <a16:creationId xmlns:a16="http://schemas.microsoft.com/office/drawing/2014/main" id="{F92B846E-94F6-41B8-A9D7-57340F63D642}"/>
                  </a:ext>
                </a:extLst>
              </p14:cNvPr>
              <p14:cNvContentPartPr/>
              <p14:nvPr/>
            </p14:nvContentPartPr>
            <p14:xfrm>
              <a:off x="5316092" y="2318428"/>
              <a:ext cx="259200" cy="136800"/>
            </p14:xfrm>
          </p:contentPart>
        </mc:Choice>
        <mc:Fallback>
          <p:pic>
            <p:nvPicPr>
              <p:cNvPr id="71" name="Ink 70">
                <a:extLst>
                  <a:ext uri="{FF2B5EF4-FFF2-40B4-BE49-F238E27FC236}">
                    <a16:creationId xmlns:a16="http://schemas.microsoft.com/office/drawing/2014/main" id="{F92B846E-94F6-41B8-A9D7-57340F63D642}"/>
                  </a:ext>
                </a:extLst>
              </p:cNvPr>
              <p:cNvPicPr/>
              <p:nvPr/>
            </p:nvPicPr>
            <p:blipFill>
              <a:blip r:embed="rId173"/>
              <a:stretch>
                <a:fillRect/>
              </a:stretch>
            </p:blipFill>
            <p:spPr>
              <a:xfrm>
                <a:off x="5307452" y="2309428"/>
                <a:ext cx="27684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69" name="Ink 68">
                <a:extLst>
                  <a:ext uri="{FF2B5EF4-FFF2-40B4-BE49-F238E27FC236}">
                    <a16:creationId xmlns:a16="http://schemas.microsoft.com/office/drawing/2014/main" id="{0AE30C2A-CFB3-4827-AD6A-2C8647E1045A}"/>
                  </a:ext>
                </a:extLst>
              </p14:cNvPr>
              <p14:cNvContentPartPr/>
              <p14:nvPr/>
            </p14:nvContentPartPr>
            <p14:xfrm>
              <a:off x="5291252" y="1756468"/>
              <a:ext cx="255600" cy="99360"/>
            </p14:xfrm>
          </p:contentPart>
        </mc:Choice>
        <mc:Fallback>
          <p:pic>
            <p:nvPicPr>
              <p:cNvPr id="69" name="Ink 68">
                <a:extLst>
                  <a:ext uri="{FF2B5EF4-FFF2-40B4-BE49-F238E27FC236}">
                    <a16:creationId xmlns:a16="http://schemas.microsoft.com/office/drawing/2014/main" id="{0AE30C2A-CFB3-4827-AD6A-2C8647E1045A}"/>
                  </a:ext>
                </a:extLst>
              </p:cNvPr>
              <p:cNvPicPr/>
              <p:nvPr/>
            </p:nvPicPr>
            <p:blipFill>
              <a:blip r:embed="rId175"/>
              <a:stretch>
                <a:fillRect/>
              </a:stretch>
            </p:blipFill>
            <p:spPr>
              <a:xfrm>
                <a:off x="5282252" y="1747468"/>
                <a:ext cx="27324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72" name="Ink 71">
                <a:extLst>
                  <a:ext uri="{FF2B5EF4-FFF2-40B4-BE49-F238E27FC236}">
                    <a16:creationId xmlns:a16="http://schemas.microsoft.com/office/drawing/2014/main" id="{0D94CE77-F6A7-45EA-B2DE-70FCDF4D5A6C}"/>
                  </a:ext>
                </a:extLst>
              </p14:cNvPr>
              <p14:cNvContentPartPr/>
              <p14:nvPr/>
            </p14:nvContentPartPr>
            <p14:xfrm>
              <a:off x="5323292" y="1976428"/>
              <a:ext cx="217440" cy="182520"/>
            </p14:xfrm>
          </p:contentPart>
        </mc:Choice>
        <mc:Fallback>
          <p:pic>
            <p:nvPicPr>
              <p:cNvPr id="72" name="Ink 71">
                <a:extLst>
                  <a:ext uri="{FF2B5EF4-FFF2-40B4-BE49-F238E27FC236}">
                    <a16:creationId xmlns:a16="http://schemas.microsoft.com/office/drawing/2014/main" id="{0D94CE77-F6A7-45EA-B2DE-70FCDF4D5A6C}"/>
                  </a:ext>
                </a:extLst>
              </p:cNvPr>
              <p:cNvPicPr/>
              <p:nvPr/>
            </p:nvPicPr>
            <p:blipFill>
              <a:blip r:embed="rId177"/>
              <a:stretch>
                <a:fillRect/>
              </a:stretch>
            </p:blipFill>
            <p:spPr>
              <a:xfrm>
                <a:off x="5314652" y="1967428"/>
                <a:ext cx="23508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73" name="Ink 72">
                <a:extLst>
                  <a:ext uri="{FF2B5EF4-FFF2-40B4-BE49-F238E27FC236}">
                    <a16:creationId xmlns:a16="http://schemas.microsoft.com/office/drawing/2014/main" id="{B7F1124D-7D00-44D9-ABB2-DEF4572B9212}"/>
                  </a:ext>
                </a:extLst>
              </p14:cNvPr>
              <p14:cNvContentPartPr/>
              <p14:nvPr/>
            </p14:nvContentPartPr>
            <p14:xfrm>
              <a:off x="5615612" y="1969228"/>
              <a:ext cx="134640" cy="195480"/>
            </p14:xfrm>
          </p:contentPart>
        </mc:Choice>
        <mc:Fallback>
          <p:pic>
            <p:nvPicPr>
              <p:cNvPr id="73" name="Ink 72">
                <a:extLst>
                  <a:ext uri="{FF2B5EF4-FFF2-40B4-BE49-F238E27FC236}">
                    <a16:creationId xmlns:a16="http://schemas.microsoft.com/office/drawing/2014/main" id="{B7F1124D-7D00-44D9-ABB2-DEF4572B9212}"/>
                  </a:ext>
                </a:extLst>
              </p:cNvPr>
              <p:cNvPicPr/>
              <p:nvPr/>
            </p:nvPicPr>
            <p:blipFill>
              <a:blip r:embed="rId179"/>
              <a:stretch>
                <a:fillRect/>
              </a:stretch>
            </p:blipFill>
            <p:spPr>
              <a:xfrm>
                <a:off x="5606612" y="1960228"/>
                <a:ext cx="15228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74" name="Ink 73">
                <a:extLst>
                  <a:ext uri="{FF2B5EF4-FFF2-40B4-BE49-F238E27FC236}">
                    <a16:creationId xmlns:a16="http://schemas.microsoft.com/office/drawing/2014/main" id="{8592F672-54D6-4C65-B5A3-61656334CA79}"/>
                  </a:ext>
                </a:extLst>
              </p14:cNvPr>
              <p14:cNvContentPartPr/>
              <p14:nvPr/>
            </p14:nvContentPartPr>
            <p14:xfrm>
              <a:off x="5864372" y="2048428"/>
              <a:ext cx="14760" cy="129240"/>
            </p14:xfrm>
          </p:contentPart>
        </mc:Choice>
        <mc:Fallback>
          <p:pic>
            <p:nvPicPr>
              <p:cNvPr id="74" name="Ink 73">
                <a:extLst>
                  <a:ext uri="{FF2B5EF4-FFF2-40B4-BE49-F238E27FC236}">
                    <a16:creationId xmlns:a16="http://schemas.microsoft.com/office/drawing/2014/main" id="{8592F672-54D6-4C65-B5A3-61656334CA79}"/>
                  </a:ext>
                </a:extLst>
              </p:cNvPr>
              <p:cNvPicPr/>
              <p:nvPr/>
            </p:nvPicPr>
            <p:blipFill>
              <a:blip r:embed="rId181"/>
              <a:stretch>
                <a:fillRect/>
              </a:stretch>
            </p:blipFill>
            <p:spPr>
              <a:xfrm>
                <a:off x="5855372" y="2039428"/>
                <a:ext cx="3240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75" name="Ink 74">
                <a:extLst>
                  <a:ext uri="{FF2B5EF4-FFF2-40B4-BE49-F238E27FC236}">
                    <a16:creationId xmlns:a16="http://schemas.microsoft.com/office/drawing/2014/main" id="{F0E95CF4-FA71-4FB8-A5B4-BAC1F3671A47}"/>
                  </a:ext>
                </a:extLst>
              </p14:cNvPr>
              <p14:cNvContentPartPr/>
              <p14:nvPr/>
            </p14:nvContentPartPr>
            <p14:xfrm>
              <a:off x="5679692" y="2011348"/>
              <a:ext cx="306360" cy="92520"/>
            </p14:xfrm>
          </p:contentPart>
        </mc:Choice>
        <mc:Fallback>
          <p:pic>
            <p:nvPicPr>
              <p:cNvPr id="75" name="Ink 74">
                <a:extLst>
                  <a:ext uri="{FF2B5EF4-FFF2-40B4-BE49-F238E27FC236}">
                    <a16:creationId xmlns:a16="http://schemas.microsoft.com/office/drawing/2014/main" id="{F0E95CF4-FA71-4FB8-A5B4-BAC1F3671A47}"/>
                  </a:ext>
                </a:extLst>
              </p:cNvPr>
              <p:cNvPicPr/>
              <p:nvPr/>
            </p:nvPicPr>
            <p:blipFill>
              <a:blip r:embed="rId183"/>
              <a:stretch>
                <a:fillRect/>
              </a:stretch>
            </p:blipFill>
            <p:spPr>
              <a:xfrm>
                <a:off x="5671052" y="2002348"/>
                <a:ext cx="32400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76" name="Ink 75">
                <a:extLst>
                  <a:ext uri="{FF2B5EF4-FFF2-40B4-BE49-F238E27FC236}">
                    <a16:creationId xmlns:a16="http://schemas.microsoft.com/office/drawing/2014/main" id="{18F1BC66-27B1-4234-890C-CD098CB04D6F}"/>
                  </a:ext>
                </a:extLst>
              </p14:cNvPr>
              <p14:cNvContentPartPr/>
              <p14:nvPr/>
            </p14:nvContentPartPr>
            <p14:xfrm>
              <a:off x="6013412" y="1922788"/>
              <a:ext cx="140760" cy="203400"/>
            </p14:xfrm>
          </p:contentPart>
        </mc:Choice>
        <mc:Fallback>
          <p:pic>
            <p:nvPicPr>
              <p:cNvPr id="76" name="Ink 75">
                <a:extLst>
                  <a:ext uri="{FF2B5EF4-FFF2-40B4-BE49-F238E27FC236}">
                    <a16:creationId xmlns:a16="http://schemas.microsoft.com/office/drawing/2014/main" id="{18F1BC66-27B1-4234-890C-CD098CB04D6F}"/>
                  </a:ext>
                </a:extLst>
              </p:cNvPr>
              <p:cNvPicPr/>
              <p:nvPr/>
            </p:nvPicPr>
            <p:blipFill>
              <a:blip r:embed="rId185"/>
              <a:stretch>
                <a:fillRect/>
              </a:stretch>
            </p:blipFill>
            <p:spPr>
              <a:xfrm>
                <a:off x="6004772" y="1913788"/>
                <a:ext cx="15840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79" name="Ink 78">
                <a:extLst>
                  <a:ext uri="{FF2B5EF4-FFF2-40B4-BE49-F238E27FC236}">
                    <a16:creationId xmlns:a16="http://schemas.microsoft.com/office/drawing/2014/main" id="{886B7AE0-8D8C-45CC-BE11-9CD455611DFE}"/>
                  </a:ext>
                </a:extLst>
              </p14:cNvPr>
              <p14:cNvContentPartPr/>
              <p14:nvPr/>
            </p14:nvContentPartPr>
            <p14:xfrm>
              <a:off x="6254612" y="2010988"/>
              <a:ext cx="109080" cy="117360"/>
            </p14:xfrm>
          </p:contentPart>
        </mc:Choice>
        <mc:Fallback>
          <p:pic>
            <p:nvPicPr>
              <p:cNvPr id="79" name="Ink 78">
                <a:extLst>
                  <a:ext uri="{FF2B5EF4-FFF2-40B4-BE49-F238E27FC236}">
                    <a16:creationId xmlns:a16="http://schemas.microsoft.com/office/drawing/2014/main" id="{886B7AE0-8D8C-45CC-BE11-9CD455611DFE}"/>
                  </a:ext>
                </a:extLst>
              </p:cNvPr>
              <p:cNvPicPr/>
              <p:nvPr/>
            </p:nvPicPr>
            <p:blipFill>
              <a:blip r:embed="rId187"/>
              <a:stretch>
                <a:fillRect/>
              </a:stretch>
            </p:blipFill>
            <p:spPr>
              <a:xfrm>
                <a:off x="6245972" y="2002348"/>
                <a:ext cx="12672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80" name="Ink 79">
                <a:extLst>
                  <a:ext uri="{FF2B5EF4-FFF2-40B4-BE49-F238E27FC236}">
                    <a16:creationId xmlns:a16="http://schemas.microsoft.com/office/drawing/2014/main" id="{64C8E7E7-6396-4157-A33D-71C7E2163B97}"/>
                  </a:ext>
                </a:extLst>
              </p14:cNvPr>
              <p14:cNvContentPartPr/>
              <p14:nvPr/>
            </p14:nvContentPartPr>
            <p14:xfrm>
              <a:off x="6383132" y="2003068"/>
              <a:ext cx="143280" cy="126000"/>
            </p14:xfrm>
          </p:contentPart>
        </mc:Choice>
        <mc:Fallback>
          <p:pic>
            <p:nvPicPr>
              <p:cNvPr id="80" name="Ink 79">
                <a:extLst>
                  <a:ext uri="{FF2B5EF4-FFF2-40B4-BE49-F238E27FC236}">
                    <a16:creationId xmlns:a16="http://schemas.microsoft.com/office/drawing/2014/main" id="{64C8E7E7-6396-4157-A33D-71C7E2163B97}"/>
                  </a:ext>
                </a:extLst>
              </p:cNvPr>
              <p:cNvPicPr/>
              <p:nvPr/>
            </p:nvPicPr>
            <p:blipFill>
              <a:blip r:embed="rId189"/>
              <a:stretch>
                <a:fillRect/>
              </a:stretch>
            </p:blipFill>
            <p:spPr>
              <a:xfrm>
                <a:off x="6374492" y="1994068"/>
                <a:ext cx="16092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82" name="Ink 81">
                <a:extLst>
                  <a:ext uri="{FF2B5EF4-FFF2-40B4-BE49-F238E27FC236}">
                    <a16:creationId xmlns:a16="http://schemas.microsoft.com/office/drawing/2014/main" id="{000A2694-97F4-42B9-BF7F-70BD08B573A0}"/>
                  </a:ext>
                </a:extLst>
              </p14:cNvPr>
              <p14:cNvContentPartPr/>
              <p14:nvPr/>
            </p14:nvContentPartPr>
            <p14:xfrm>
              <a:off x="6547292" y="1951588"/>
              <a:ext cx="99360" cy="274320"/>
            </p14:xfrm>
          </p:contentPart>
        </mc:Choice>
        <mc:Fallback>
          <p:pic>
            <p:nvPicPr>
              <p:cNvPr id="82" name="Ink 81">
                <a:extLst>
                  <a:ext uri="{FF2B5EF4-FFF2-40B4-BE49-F238E27FC236}">
                    <a16:creationId xmlns:a16="http://schemas.microsoft.com/office/drawing/2014/main" id="{000A2694-97F4-42B9-BF7F-70BD08B573A0}"/>
                  </a:ext>
                </a:extLst>
              </p:cNvPr>
              <p:cNvPicPr/>
              <p:nvPr/>
            </p:nvPicPr>
            <p:blipFill>
              <a:blip r:embed="rId191"/>
              <a:stretch>
                <a:fillRect/>
              </a:stretch>
            </p:blipFill>
            <p:spPr>
              <a:xfrm>
                <a:off x="6538652" y="1942948"/>
                <a:ext cx="11700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84" name="Ink 83">
                <a:extLst>
                  <a:ext uri="{FF2B5EF4-FFF2-40B4-BE49-F238E27FC236}">
                    <a16:creationId xmlns:a16="http://schemas.microsoft.com/office/drawing/2014/main" id="{8C281C7D-E35B-4E17-B987-B8F08BAADA0C}"/>
                  </a:ext>
                </a:extLst>
              </p14:cNvPr>
              <p14:cNvContentPartPr/>
              <p14:nvPr/>
            </p14:nvContentPartPr>
            <p14:xfrm>
              <a:off x="6733772" y="2039428"/>
              <a:ext cx="124200" cy="117720"/>
            </p14:xfrm>
          </p:contentPart>
        </mc:Choice>
        <mc:Fallback>
          <p:pic>
            <p:nvPicPr>
              <p:cNvPr id="84" name="Ink 83">
                <a:extLst>
                  <a:ext uri="{FF2B5EF4-FFF2-40B4-BE49-F238E27FC236}">
                    <a16:creationId xmlns:a16="http://schemas.microsoft.com/office/drawing/2014/main" id="{8C281C7D-E35B-4E17-B987-B8F08BAADA0C}"/>
                  </a:ext>
                </a:extLst>
              </p:cNvPr>
              <p:cNvPicPr/>
              <p:nvPr/>
            </p:nvPicPr>
            <p:blipFill>
              <a:blip r:embed="rId193"/>
              <a:stretch>
                <a:fillRect/>
              </a:stretch>
            </p:blipFill>
            <p:spPr>
              <a:xfrm>
                <a:off x="6724772" y="2030428"/>
                <a:ext cx="14184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85" name="Ink 84">
                <a:extLst>
                  <a:ext uri="{FF2B5EF4-FFF2-40B4-BE49-F238E27FC236}">
                    <a16:creationId xmlns:a16="http://schemas.microsoft.com/office/drawing/2014/main" id="{91A83C39-593F-412B-84D9-B672305DBA68}"/>
                  </a:ext>
                </a:extLst>
              </p14:cNvPr>
              <p14:cNvContentPartPr/>
              <p14:nvPr/>
            </p14:nvContentPartPr>
            <p14:xfrm>
              <a:off x="6690572" y="2079748"/>
              <a:ext cx="194760" cy="21960"/>
            </p14:xfrm>
          </p:contentPart>
        </mc:Choice>
        <mc:Fallback>
          <p:pic>
            <p:nvPicPr>
              <p:cNvPr id="85" name="Ink 84">
                <a:extLst>
                  <a:ext uri="{FF2B5EF4-FFF2-40B4-BE49-F238E27FC236}">
                    <a16:creationId xmlns:a16="http://schemas.microsoft.com/office/drawing/2014/main" id="{91A83C39-593F-412B-84D9-B672305DBA68}"/>
                  </a:ext>
                </a:extLst>
              </p:cNvPr>
              <p:cNvPicPr/>
              <p:nvPr/>
            </p:nvPicPr>
            <p:blipFill>
              <a:blip r:embed="rId195"/>
              <a:stretch>
                <a:fillRect/>
              </a:stretch>
            </p:blipFill>
            <p:spPr>
              <a:xfrm>
                <a:off x="6681932" y="2070748"/>
                <a:ext cx="21240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86" name="Ink 85">
                <a:extLst>
                  <a:ext uri="{FF2B5EF4-FFF2-40B4-BE49-F238E27FC236}">
                    <a16:creationId xmlns:a16="http://schemas.microsoft.com/office/drawing/2014/main" id="{3A9A4D12-9189-4B91-A54A-48532B38B1F9}"/>
                  </a:ext>
                </a:extLst>
              </p14:cNvPr>
              <p14:cNvContentPartPr/>
              <p14:nvPr/>
            </p14:nvContentPartPr>
            <p14:xfrm>
              <a:off x="6927812" y="2083708"/>
              <a:ext cx="119880" cy="360"/>
            </p14:xfrm>
          </p:contentPart>
        </mc:Choice>
        <mc:Fallback>
          <p:pic>
            <p:nvPicPr>
              <p:cNvPr id="86" name="Ink 85">
                <a:extLst>
                  <a:ext uri="{FF2B5EF4-FFF2-40B4-BE49-F238E27FC236}">
                    <a16:creationId xmlns:a16="http://schemas.microsoft.com/office/drawing/2014/main" id="{3A9A4D12-9189-4B91-A54A-48532B38B1F9}"/>
                  </a:ext>
                </a:extLst>
              </p:cNvPr>
              <p:cNvPicPr/>
              <p:nvPr/>
            </p:nvPicPr>
            <p:blipFill>
              <a:blip r:embed="rId197"/>
              <a:stretch>
                <a:fillRect/>
              </a:stretch>
            </p:blipFill>
            <p:spPr>
              <a:xfrm>
                <a:off x="6919172" y="2074708"/>
                <a:ext cx="137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87" name="Ink 86">
                <a:extLst>
                  <a:ext uri="{FF2B5EF4-FFF2-40B4-BE49-F238E27FC236}">
                    <a16:creationId xmlns:a16="http://schemas.microsoft.com/office/drawing/2014/main" id="{64D0B429-DC76-4ACA-B437-E6FB0456D8A3}"/>
                  </a:ext>
                </a:extLst>
              </p14:cNvPr>
              <p14:cNvContentPartPr/>
              <p14:nvPr/>
            </p14:nvContentPartPr>
            <p14:xfrm>
              <a:off x="7174052" y="2021788"/>
              <a:ext cx="360" cy="143640"/>
            </p14:xfrm>
          </p:contentPart>
        </mc:Choice>
        <mc:Fallback>
          <p:pic>
            <p:nvPicPr>
              <p:cNvPr id="87" name="Ink 86">
                <a:extLst>
                  <a:ext uri="{FF2B5EF4-FFF2-40B4-BE49-F238E27FC236}">
                    <a16:creationId xmlns:a16="http://schemas.microsoft.com/office/drawing/2014/main" id="{64D0B429-DC76-4ACA-B437-E6FB0456D8A3}"/>
                  </a:ext>
                </a:extLst>
              </p:cNvPr>
              <p:cNvPicPr/>
              <p:nvPr/>
            </p:nvPicPr>
            <p:blipFill>
              <a:blip r:embed="rId199"/>
              <a:stretch>
                <a:fillRect/>
              </a:stretch>
            </p:blipFill>
            <p:spPr>
              <a:xfrm>
                <a:off x="7165412" y="2012788"/>
                <a:ext cx="1800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88" name="Ink 87">
                <a:extLst>
                  <a:ext uri="{FF2B5EF4-FFF2-40B4-BE49-F238E27FC236}">
                    <a16:creationId xmlns:a16="http://schemas.microsoft.com/office/drawing/2014/main" id="{D00A31B5-A5DF-4441-9649-111B183A1679}"/>
                  </a:ext>
                </a:extLst>
              </p14:cNvPr>
              <p14:cNvContentPartPr/>
              <p14:nvPr/>
            </p14:nvContentPartPr>
            <p14:xfrm>
              <a:off x="7046612" y="1968868"/>
              <a:ext cx="249480" cy="97560"/>
            </p14:xfrm>
          </p:contentPart>
        </mc:Choice>
        <mc:Fallback>
          <p:pic>
            <p:nvPicPr>
              <p:cNvPr id="88" name="Ink 87">
                <a:extLst>
                  <a:ext uri="{FF2B5EF4-FFF2-40B4-BE49-F238E27FC236}">
                    <a16:creationId xmlns:a16="http://schemas.microsoft.com/office/drawing/2014/main" id="{D00A31B5-A5DF-4441-9649-111B183A1679}"/>
                  </a:ext>
                </a:extLst>
              </p:cNvPr>
              <p:cNvPicPr/>
              <p:nvPr/>
            </p:nvPicPr>
            <p:blipFill>
              <a:blip r:embed="rId201"/>
              <a:stretch>
                <a:fillRect/>
              </a:stretch>
            </p:blipFill>
            <p:spPr>
              <a:xfrm>
                <a:off x="7037612" y="1959868"/>
                <a:ext cx="26712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89" name="Ink 88">
                <a:extLst>
                  <a:ext uri="{FF2B5EF4-FFF2-40B4-BE49-F238E27FC236}">
                    <a16:creationId xmlns:a16="http://schemas.microsoft.com/office/drawing/2014/main" id="{23A3DB93-DB9B-48B1-A04E-95CE723000D5}"/>
                  </a:ext>
                </a:extLst>
              </p14:cNvPr>
              <p14:cNvContentPartPr/>
              <p14:nvPr/>
            </p14:nvContentPartPr>
            <p14:xfrm>
              <a:off x="7297172" y="2127268"/>
              <a:ext cx="360" cy="75600"/>
            </p14:xfrm>
          </p:contentPart>
        </mc:Choice>
        <mc:Fallback>
          <p:pic>
            <p:nvPicPr>
              <p:cNvPr id="89" name="Ink 88">
                <a:extLst>
                  <a:ext uri="{FF2B5EF4-FFF2-40B4-BE49-F238E27FC236}">
                    <a16:creationId xmlns:a16="http://schemas.microsoft.com/office/drawing/2014/main" id="{23A3DB93-DB9B-48B1-A04E-95CE723000D5}"/>
                  </a:ext>
                </a:extLst>
              </p:cNvPr>
              <p:cNvPicPr/>
              <p:nvPr/>
            </p:nvPicPr>
            <p:blipFill>
              <a:blip r:embed="rId203"/>
              <a:stretch>
                <a:fillRect/>
              </a:stretch>
            </p:blipFill>
            <p:spPr>
              <a:xfrm>
                <a:off x="7288172" y="2118628"/>
                <a:ext cx="1800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90" name="Ink 89">
                <a:extLst>
                  <a:ext uri="{FF2B5EF4-FFF2-40B4-BE49-F238E27FC236}">
                    <a16:creationId xmlns:a16="http://schemas.microsoft.com/office/drawing/2014/main" id="{61D6EE35-8ED3-4E14-B66B-E99A586B28E2}"/>
                  </a:ext>
                </a:extLst>
              </p14:cNvPr>
              <p14:cNvContentPartPr/>
              <p14:nvPr/>
            </p14:nvContentPartPr>
            <p14:xfrm>
              <a:off x="7350092" y="1924948"/>
              <a:ext cx="186840" cy="296280"/>
            </p14:xfrm>
          </p:contentPart>
        </mc:Choice>
        <mc:Fallback>
          <p:pic>
            <p:nvPicPr>
              <p:cNvPr id="90" name="Ink 89">
                <a:extLst>
                  <a:ext uri="{FF2B5EF4-FFF2-40B4-BE49-F238E27FC236}">
                    <a16:creationId xmlns:a16="http://schemas.microsoft.com/office/drawing/2014/main" id="{61D6EE35-8ED3-4E14-B66B-E99A586B28E2}"/>
                  </a:ext>
                </a:extLst>
              </p:cNvPr>
              <p:cNvPicPr/>
              <p:nvPr/>
            </p:nvPicPr>
            <p:blipFill>
              <a:blip r:embed="rId205"/>
              <a:stretch>
                <a:fillRect/>
              </a:stretch>
            </p:blipFill>
            <p:spPr>
              <a:xfrm>
                <a:off x="7341092" y="1916308"/>
                <a:ext cx="20448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92" name="Ink 91">
                <a:extLst>
                  <a:ext uri="{FF2B5EF4-FFF2-40B4-BE49-F238E27FC236}">
                    <a16:creationId xmlns:a16="http://schemas.microsoft.com/office/drawing/2014/main" id="{F3880B41-A0A7-49F2-9C82-9AE91BC951BB}"/>
                  </a:ext>
                </a:extLst>
              </p14:cNvPr>
              <p14:cNvContentPartPr/>
              <p14:nvPr/>
            </p14:nvContentPartPr>
            <p14:xfrm>
              <a:off x="7662932" y="1945828"/>
              <a:ext cx="201240" cy="244440"/>
            </p14:xfrm>
          </p:contentPart>
        </mc:Choice>
        <mc:Fallback>
          <p:pic>
            <p:nvPicPr>
              <p:cNvPr id="92" name="Ink 91">
                <a:extLst>
                  <a:ext uri="{FF2B5EF4-FFF2-40B4-BE49-F238E27FC236}">
                    <a16:creationId xmlns:a16="http://schemas.microsoft.com/office/drawing/2014/main" id="{F3880B41-A0A7-49F2-9C82-9AE91BC951BB}"/>
                  </a:ext>
                </a:extLst>
              </p:cNvPr>
              <p:cNvPicPr/>
              <p:nvPr/>
            </p:nvPicPr>
            <p:blipFill>
              <a:blip r:embed="rId207"/>
              <a:stretch>
                <a:fillRect/>
              </a:stretch>
            </p:blipFill>
            <p:spPr>
              <a:xfrm>
                <a:off x="7654292" y="1936828"/>
                <a:ext cx="21888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93" name="Ink 92">
                <a:extLst>
                  <a:ext uri="{FF2B5EF4-FFF2-40B4-BE49-F238E27FC236}">
                    <a16:creationId xmlns:a16="http://schemas.microsoft.com/office/drawing/2014/main" id="{5F622D31-80B5-427F-9DCF-0F27CC1D6B9A}"/>
                  </a:ext>
                </a:extLst>
              </p14:cNvPr>
              <p14:cNvContentPartPr/>
              <p14:nvPr/>
            </p14:nvContentPartPr>
            <p14:xfrm>
              <a:off x="8071172" y="2048428"/>
              <a:ext cx="18720" cy="159120"/>
            </p14:xfrm>
          </p:contentPart>
        </mc:Choice>
        <mc:Fallback>
          <p:pic>
            <p:nvPicPr>
              <p:cNvPr id="93" name="Ink 92">
                <a:extLst>
                  <a:ext uri="{FF2B5EF4-FFF2-40B4-BE49-F238E27FC236}">
                    <a16:creationId xmlns:a16="http://schemas.microsoft.com/office/drawing/2014/main" id="{5F622D31-80B5-427F-9DCF-0F27CC1D6B9A}"/>
                  </a:ext>
                </a:extLst>
              </p:cNvPr>
              <p:cNvPicPr/>
              <p:nvPr/>
            </p:nvPicPr>
            <p:blipFill>
              <a:blip r:embed="rId209"/>
              <a:stretch>
                <a:fillRect/>
              </a:stretch>
            </p:blipFill>
            <p:spPr>
              <a:xfrm>
                <a:off x="8062172" y="2039428"/>
                <a:ext cx="3636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94" name="Ink 93">
                <a:extLst>
                  <a:ext uri="{FF2B5EF4-FFF2-40B4-BE49-F238E27FC236}">
                    <a16:creationId xmlns:a16="http://schemas.microsoft.com/office/drawing/2014/main" id="{1BB5B68C-67F6-4E5E-B19B-0A7FB28F7E02}"/>
                  </a:ext>
                </a:extLst>
              </p14:cNvPr>
              <p14:cNvContentPartPr/>
              <p14:nvPr/>
            </p14:nvContentPartPr>
            <p14:xfrm>
              <a:off x="7852292" y="1967788"/>
              <a:ext cx="351360" cy="98640"/>
            </p14:xfrm>
          </p:contentPart>
        </mc:Choice>
        <mc:Fallback>
          <p:pic>
            <p:nvPicPr>
              <p:cNvPr id="94" name="Ink 93">
                <a:extLst>
                  <a:ext uri="{FF2B5EF4-FFF2-40B4-BE49-F238E27FC236}">
                    <a16:creationId xmlns:a16="http://schemas.microsoft.com/office/drawing/2014/main" id="{1BB5B68C-67F6-4E5E-B19B-0A7FB28F7E02}"/>
                  </a:ext>
                </a:extLst>
              </p:cNvPr>
              <p:cNvPicPr/>
              <p:nvPr/>
            </p:nvPicPr>
            <p:blipFill>
              <a:blip r:embed="rId211"/>
              <a:stretch>
                <a:fillRect/>
              </a:stretch>
            </p:blipFill>
            <p:spPr>
              <a:xfrm>
                <a:off x="7843292" y="1958788"/>
                <a:ext cx="36900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95" name="Ink 94">
                <a:extLst>
                  <a:ext uri="{FF2B5EF4-FFF2-40B4-BE49-F238E27FC236}">
                    <a16:creationId xmlns:a16="http://schemas.microsoft.com/office/drawing/2014/main" id="{4179FED0-A816-4630-878E-666FBE85117E}"/>
                  </a:ext>
                </a:extLst>
              </p14:cNvPr>
              <p14:cNvContentPartPr/>
              <p14:nvPr/>
            </p14:nvContentPartPr>
            <p14:xfrm>
              <a:off x="8233892" y="2144908"/>
              <a:ext cx="31320" cy="137520"/>
            </p14:xfrm>
          </p:contentPart>
        </mc:Choice>
        <mc:Fallback>
          <p:pic>
            <p:nvPicPr>
              <p:cNvPr id="95" name="Ink 94">
                <a:extLst>
                  <a:ext uri="{FF2B5EF4-FFF2-40B4-BE49-F238E27FC236}">
                    <a16:creationId xmlns:a16="http://schemas.microsoft.com/office/drawing/2014/main" id="{4179FED0-A816-4630-878E-666FBE85117E}"/>
                  </a:ext>
                </a:extLst>
              </p:cNvPr>
              <p:cNvPicPr/>
              <p:nvPr/>
            </p:nvPicPr>
            <p:blipFill>
              <a:blip r:embed="rId213"/>
              <a:stretch>
                <a:fillRect/>
              </a:stretch>
            </p:blipFill>
            <p:spPr>
              <a:xfrm>
                <a:off x="8224892" y="2136268"/>
                <a:ext cx="4896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14" name="Ink 113">
                <a:extLst>
                  <a:ext uri="{FF2B5EF4-FFF2-40B4-BE49-F238E27FC236}">
                    <a16:creationId xmlns:a16="http://schemas.microsoft.com/office/drawing/2014/main" id="{3C0E3CF1-C18D-4E26-93A3-3AD7BC005FB8}"/>
                  </a:ext>
                </a:extLst>
              </p14:cNvPr>
              <p14:cNvContentPartPr/>
              <p14:nvPr/>
            </p14:nvContentPartPr>
            <p14:xfrm>
              <a:off x="5951852" y="2144188"/>
              <a:ext cx="27360" cy="51480"/>
            </p14:xfrm>
          </p:contentPart>
        </mc:Choice>
        <mc:Fallback>
          <p:pic>
            <p:nvPicPr>
              <p:cNvPr id="114" name="Ink 113">
                <a:extLst>
                  <a:ext uri="{FF2B5EF4-FFF2-40B4-BE49-F238E27FC236}">
                    <a16:creationId xmlns:a16="http://schemas.microsoft.com/office/drawing/2014/main" id="{3C0E3CF1-C18D-4E26-93A3-3AD7BC005FB8}"/>
                  </a:ext>
                </a:extLst>
              </p:cNvPr>
              <p:cNvPicPr/>
              <p:nvPr/>
            </p:nvPicPr>
            <p:blipFill>
              <a:blip r:embed="rId215"/>
              <a:stretch>
                <a:fillRect/>
              </a:stretch>
            </p:blipFill>
            <p:spPr>
              <a:xfrm>
                <a:off x="5943212" y="2135548"/>
                <a:ext cx="4500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09" name="Ink 108">
                <a:extLst>
                  <a:ext uri="{FF2B5EF4-FFF2-40B4-BE49-F238E27FC236}">
                    <a16:creationId xmlns:a16="http://schemas.microsoft.com/office/drawing/2014/main" id="{ADF2C1B1-32D9-475A-9FC6-B458837CE99E}"/>
                  </a:ext>
                </a:extLst>
              </p14:cNvPr>
              <p14:cNvContentPartPr/>
              <p14:nvPr/>
            </p14:nvContentPartPr>
            <p14:xfrm>
              <a:off x="8730332" y="1977868"/>
              <a:ext cx="227160" cy="158400"/>
            </p14:xfrm>
          </p:contentPart>
        </mc:Choice>
        <mc:Fallback>
          <p:pic>
            <p:nvPicPr>
              <p:cNvPr id="109" name="Ink 108">
                <a:extLst>
                  <a:ext uri="{FF2B5EF4-FFF2-40B4-BE49-F238E27FC236}">
                    <a16:creationId xmlns:a16="http://schemas.microsoft.com/office/drawing/2014/main" id="{ADF2C1B1-32D9-475A-9FC6-B458837CE99E}"/>
                  </a:ext>
                </a:extLst>
              </p:cNvPr>
              <p:cNvPicPr/>
              <p:nvPr/>
            </p:nvPicPr>
            <p:blipFill>
              <a:blip r:embed="rId217"/>
              <a:stretch>
                <a:fillRect/>
              </a:stretch>
            </p:blipFill>
            <p:spPr>
              <a:xfrm>
                <a:off x="8721692" y="1968868"/>
                <a:ext cx="24480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10" name="Ink 109">
                <a:extLst>
                  <a:ext uri="{FF2B5EF4-FFF2-40B4-BE49-F238E27FC236}">
                    <a16:creationId xmlns:a16="http://schemas.microsoft.com/office/drawing/2014/main" id="{CF37E14C-FC0D-47AE-80D9-49C51217CCF0}"/>
                  </a:ext>
                </a:extLst>
              </p14:cNvPr>
              <p14:cNvContentPartPr/>
              <p14:nvPr/>
            </p14:nvContentPartPr>
            <p14:xfrm>
              <a:off x="9071612" y="1933948"/>
              <a:ext cx="181800" cy="203040"/>
            </p14:xfrm>
          </p:contentPart>
        </mc:Choice>
        <mc:Fallback>
          <p:pic>
            <p:nvPicPr>
              <p:cNvPr id="110" name="Ink 109">
                <a:extLst>
                  <a:ext uri="{FF2B5EF4-FFF2-40B4-BE49-F238E27FC236}">
                    <a16:creationId xmlns:a16="http://schemas.microsoft.com/office/drawing/2014/main" id="{CF37E14C-FC0D-47AE-80D9-49C51217CCF0}"/>
                  </a:ext>
                </a:extLst>
              </p:cNvPr>
              <p:cNvPicPr/>
              <p:nvPr/>
            </p:nvPicPr>
            <p:blipFill>
              <a:blip r:embed="rId219"/>
              <a:stretch>
                <a:fillRect/>
              </a:stretch>
            </p:blipFill>
            <p:spPr>
              <a:xfrm>
                <a:off x="9062612" y="1925308"/>
                <a:ext cx="19944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11" name="Ink 110">
                <a:extLst>
                  <a:ext uri="{FF2B5EF4-FFF2-40B4-BE49-F238E27FC236}">
                    <a16:creationId xmlns:a16="http://schemas.microsoft.com/office/drawing/2014/main" id="{8BC2B849-0172-4E67-A0B1-310EDCDAD213}"/>
                  </a:ext>
                </a:extLst>
              </p14:cNvPr>
              <p14:cNvContentPartPr/>
              <p14:nvPr/>
            </p14:nvContentPartPr>
            <p14:xfrm>
              <a:off x="9310652" y="2013148"/>
              <a:ext cx="22320" cy="120240"/>
            </p14:xfrm>
          </p:contentPart>
        </mc:Choice>
        <mc:Fallback>
          <p:pic>
            <p:nvPicPr>
              <p:cNvPr id="111" name="Ink 110">
                <a:extLst>
                  <a:ext uri="{FF2B5EF4-FFF2-40B4-BE49-F238E27FC236}">
                    <a16:creationId xmlns:a16="http://schemas.microsoft.com/office/drawing/2014/main" id="{8BC2B849-0172-4E67-A0B1-310EDCDAD213}"/>
                  </a:ext>
                </a:extLst>
              </p:cNvPr>
              <p:cNvPicPr/>
              <p:nvPr/>
            </p:nvPicPr>
            <p:blipFill>
              <a:blip r:embed="rId221"/>
              <a:stretch>
                <a:fillRect/>
              </a:stretch>
            </p:blipFill>
            <p:spPr>
              <a:xfrm>
                <a:off x="9301652" y="2004148"/>
                <a:ext cx="3996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12" name="Ink 111">
                <a:extLst>
                  <a:ext uri="{FF2B5EF4-FFF2-40B4-BE49-F238E27FC236}">
                    <a16:creationId xmlns:a16="http://schemas.microsoft.com/office/drawing/2014/main" id="{0F89426E-A7DC-48D8-B746-1795753448D7}"/>
                  </a:ext>
                </a:extLst>
              </p14:cNvPr>
              <p14:cNvContentPartPr/>
              <p14:nvPr/>
            </p14:nvContentPartPr>
            <p14:xfrm>
              <a:off x="9085292" y="1941508"/>
              <a:ext cx="363240" cy="109800"/>
            </p14:xfrm>
          </p:contentPart>
        </mc:Choice>
        <mc:Fallback>
          <p:pic>
            <p:nvPicPr>
              <p:cNvPr id="112" name="Ink 111">
                <a:extLst>
                  <a:ext uri="{FF2B5EF4-FFF2-40B4-BE49-F238E27FC236}">
                    <a16:creationId xmlns:a16="http://schemas.microsoft.com/office/drawing/2014/main" id="{0F89426E-A7DC-48D8-B746-1795753448D7}"/>
                  </a:ext>
                </a:extLst>
              </p:cNvPr>
              <p:cNvPicPr/>
              <p:nvPr/>
            </p:nvPicPr>
            <p:blipFill>
              <a:blip r:embed="rId223"/>
              <a:stretch>
                <a:fillRect/>
              </a:stretch>
            </p:blipFill>
            <p:spPr>
              <a:xfrm>
                <a:off x="9076292" y="1932868"/>
                <a:ext cx="38088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16" name="Ink 115">
                <a:extLst>
                  <a:ext uri="{FF2B5EF4-FFF2-40B4-BE49-F238E27FC236}">
                    <a16:creationId xmlns:a16="http://schemas.microsoft.com/office/drawing/2014/main" id="{A00142E1-79AD-42D6-9BDE-22603C59C0C0}"/>
                  </a:ext>
                </a:extLst>
              </p14:cNvPr>
              <p14:cNvContentPartPr/>
              <p14:nvPr/>
            </p14:nvContentPartPr>
            <p14:xfrm>
              <a:off x="9424772" y="2102428"/>
              <a:ext cx="181440" cy="79920"/>
            </p14:xfrm>
          </p:contentPart>
        </mc:Choice>
        <mc:Fallback>
          <p:pic>
            <p:nvPicPr>
              <p:cNvPr id="116" name="Ink 115">
                <a:extLst>
                  <a:ext uri="{FF2B5EF4-FFF2-40B4-BE49-F238E27FC236}">
                    <a16:creationId xmlns:a16="http://schemas.microsoft.com/office/drawing/2014/main" id="{A00142E1-79AD-42D6-9BDE-22603C59C0C0}"/>
                  </a:ext>
                </a:extLst>
              </p:cNvPr>
              <p:cNvPicPr/>
              <p:nvPr/>
            </p:nvPicPr>
            <p:blipFill>
              <a:blip r:embed="rId225"/>
              <a:stretch>
                <a:fillRect/>
              </a:stretch>
            </p:blipFill>
            <p:spPr>
              <a:xfrm>
                <a:off x="9416132" y="2093428"/>
                <a:ext cx="19908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17" name="Ink 116">
                <a:extLst>
                  <a:ext uri="{FF2B5EF4-FFF2-40B4-BE49-F238E27FC236}">
                    <a16:creationId xmlns:a16="http://schemas.microsoft.com/office/drawing/2014/main" id="{6EDA7415-2F9D-4310-AA02-33ED8E0F8FCE}"/>
                  </a:ext>
                </a:extLst>
              </p14:cNvPr>
              <p14:cNvContentPartPr/>
              <p14:nvPr/>
            </p14:nvContentPartPr>
            <p14:xfrm>
              <a:off x="9539252" y="1881028"/>
              <a:ext cx="144000" cy="235800"/>
            </p14:xfrm>
          </p:contentPart>
        </mc:Choice>
        <mc:Fallback>
          <p:pic>
            <p:nvPicPr>
              <p:cNvPr id="117" name="Ink 116">
                <a:extLst>
                  <a:ext uri="{FF2B5EF4-FFF2-40B4-BE49-F238E27FC236}">
                    <a16:creationId xmlns:a16="http://schemas.microsoft.com/office/drawing/2014/main" id="{6EDA7415-2F9D-4310-AA02-33ED8E0F8FCE}"/>
                  </a:ext>
                </a:extLst>
              </p:cNvPr>
              <p:cNvPicPr/>
              <p:nvPr/>
            </p:nvPicPr>
            <p:blipFill>
              <a:blip r:embed="rId227"/>
              <a:stretch>
                <a:fillRect/>
              </a:stretch>
            </p:blipFill>
            <p:spPr>
              <a:xfrm>
                <a:off x="9530252" y="1872028"/>
                <a:ext cx="16164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19" name="Ink 118">
                <a:extLst>
                  <a:ext uri="{FF2B5EF4-FFF2-40B4-BE49-F238E27FC236}">
                    <a16:creationId xmlns:a16="http://schemas.microsoft.com/office/drawing/2014/main" id="{CB2E9FBB-B58C-4E7A-8042-5A925A8F9CE0}"/>
                  </a:ext>
                </a:extLst>
              </p14:cNvPr>
              <p14:cNvContentPartPr/>
              <p14:nvPr/>
            </p14:nvContentPartPr>
            <p14:xfrm>
              <a:off x="9820772" y="1969228"/>
              <a:ext cx="107640" cy="149400"/>
            </p14:xfrm>
          </p:contentPart>
        </mc:Choice>
        <mc:Fallback>
          <p:pic>
            <p:nvPicPr>
              <p:cNvPr id="119" name="Ink 118">
                <a:extLst>
                  <a:ext uri="{FF2B5EF4-FFF2-40B4-BE49-F238E27FC236}">
                    <a16:creationId xmlns:a16="http://schemas.microsoft.com/office/drawing/2014/main" id="{CB2E9FBB-B58C-4E7A-8042-5A925A8F9CE0}"/>
                  </a:ext>
                </a:extLst>
              </p:cNvPr>
              <p:cNvPicPr/>
              <p:nvPr/>
            </p:nvPicPr>
            <p:blipFill>
              <a:blip r:embed="rId229"/>
              <a:stretch>
                <a:fillRect/>
              </a:stretch>
            </p:blipFill>
            <p:spPr>
              <a:xfrm>
                <a:off x="9811772" y="1960588"/>
                <a:ext cx="12528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20" name="Ink 119">
                <a:extLst>
                  <a:ext uri="{FF2B5EF4-FFF2-40B4-BE49-F238E27FC236}">
                    <a16:creationId xmlns:a16="http://schemas.microsoft.com/office/drawing/2014/main" id="{9D273AF9-7C27-4A9F-8DDE-1A5C1D02A7BA}"/>
                  </a:ext>
                </a:extLst>
              </p14:cNvPr>
              <p14:cNvContentPartPr/>
              <p14:nvPr/>
            </p14:nvContentPartPr>
            <p14:xfrm>
              <a:off x="9976652" y="1933948"/>
              <a:ext cx="207360" cy="185040"/>
            </p14:xfrm>
          </p:contentPart>
        </mc:Choice>
        <mc:Fallback>
          <p:pic>
            <p:nvPicPr>
              <p:cNvPr id="120" name="Ink 119">
                <a:extLst>
                  <a:ext uri="{FF2B5EF4-FFF2-40B4-BE49-F238E27FC236}">
                    <a16:creationId xmlns:a16="http://schemas.microsoft.com/office/drawing/2014/main" id="{9D273AF9-7C27-4A9F-8DDE-1A5C1D02A7BA}"/>
                  </a:ext>
                </a:extLst>
              </p:cNvPr>
              <p:cNvPicPr/>
              <p:nvPr/>
            </p:nvPicPr>
            <p:blipFill>
              <a:blip r:embed="rId231"/>
              <a:stretch>
                <a:fillRect/>
              </a:stretch>
            </p:blipFill>
            <p:spPr>
              <a:xfrm>
                <a:off x="9968012" y="1925308"/>
                <a:ext cx="22500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21" name="Ink 120">
                <a:extLst>
                  <a:ext uri="{FF2B5EF4-FFF2-40B4-BE49-F238E27FC236}">
                    <a16:creationId xmlns:a16="http://schemas.microsoft.com/office/drawing/2014/main" id="{F3B031C5-B977-429F-B261-E7776BDD5839}"/>
                  </a:ext>
                </a:extLst>
              </p14:cNvPr>
              <p14:cNvContentPartPr/>
              <p14:nvPr/>
            </p14:nvContentPartPr>
            <p14:xfrm>
              <a:off x="10205972" y="1854748"/>
              <a:ext cx="177480" cy="301680"/>
            </p14:xfrm>
          </p:contentPart>
        </mc:Choice>
        <mc:Fallback>
          <p:pic>
            <p:nvPicPr>
              <p:cNvPr id="121" name="Ink 120">
                <a:extLst>
                  <a:ext uri="{FF2B5EF4-FFF2-40B4-BE49-F238E27FC236}">
                    <a16:creationId xmlns:a16="http://schemas.microsoft.com/office/drawing/2014/main" id="{F3B031C5-B977-429F-B261-E7776BDD5839}"/>
                  </a:ext>
                </a:extLst>
              </p:cNvPr>
              <p:cNvPicPr/>
              <p:nvPr/>
            </p:nvPicPr>
            <p:blipFill>
              <a:blip r:embed="rId233"/>
              <a:stretch>
                <a:fillRect/>
              </a:stretch>
            </p:blipFill>
            <p:spPr>
              <a:xfrm>
                <a:off x="10197332" y="1846108"/>
                <a:ext cx="19512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23" name="Ink 122">
                <a:extLst>
                  <a:ext uri="{FF2B5EF4-FFF2-40B4-BE49-F238E27FC236}">
                    <a16:creationId xmlns:a16="http://schemas.microsoft.com/office/drawing/2014/main" id="{15422632-BC61-469D-BBE2-DEE8065F4433}"/>
                  </a:ext>
                </a:extLst>
              </p14:cNvPr>
              <p14:cNvContentPartPr/>
              <p14:nvPr/>
            </p14:nvContentPartPr>
            <p14:xfrm>
              <a:off x="10400732" y="1950148"/>
              <a:ext cx="120240" cy="124920"/>
            </p14:xfrm>
          </p:contentPart>
        </mc:Choice>
        <mc:Fallback>
          <p:pic>
            <p:nvPicPr>
              <p:cNvPr id="123" name="Ink 122">
                <a:extLst>
                  <a:ext uri="{FF2B5EF4-FFF2-40B4-BE49-F238E27FC236}">
                    <a16:creationId xmlns:a16="http://schemas.microsoft.com/office/drawing/2014/main" id="{15422632-BC61-469D-BBE2-DEE8065F4433}"/>
                  </a:ext>
                </a:extLst>
              </p:cNvPr>
              <p:cNvPicPr/>
              <p:nvPr/>
            </p:nvPicPr>
            <p:blipFill>
              <a:blip r:embed="rId235"/>
              <a:stretch>
                <a:fillRect/>
              </a:stretch>
            </p:blipFill>
            <p:spPr>
              <a:xfrm>
                <a:off x="10392092" y="1941148"/>
                <a:ext cx="13788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24" name="Ink 123">
                <a:extLst>
                  <a:ext uri="{FF2B5EF4-FFF2-40B4-BE49-F238E27FC236}">
                    <a16:creationId xmlns:a16="http://schemas.microsoft.com/office/drawing/2014/main" id="{6CA853D4-0D0A-47FC-9F00-3AB5CC78CC3B}"/>
                  </a:ext>
                </a:extLst>
              </p14:cNvPr>
              <p14:cNvContentPartPr/>
              <p14:nvPr/>
            </p14:nvContentPartPr>
            <p14:xfrm>
              <a:off x="10330532" y="1978588"/>
              <a:ext cx="196200" cy="17280"/>
            </p14:xfrm>
          </p:contentPart>
        </mc:Choice>
        <mc:Fallback>
          <p:pic>
            <p:nvPicPr>
              <p:cNvPr id="124" name="Ink 123">
                <a:extLst>
                  <a:ext uri="{FF2B5EF4-FFF2-40B4-BE49-F238E27FC236}">
                    <a16:creationId xmlns:a16="http://schemas.microsoft.com/office/drawing/2014/main" id="{6CA853D4-0D0A-47FC-9F00-3AB5CC78CC3B}"/>
                  </a:ext>
                </a:extLst>
              </p:cNvPr>
              <p:cNvPicPr/>
              <p:nvPr/>
            </p:nvPicPr>
            <p:blipFill>
              <a:blip r:embed="rId237"/>
              <a:stretch>
                <a:fillRect/>
              </a:stretch>
            </p:blipFill>
            <p:spPr>
              <a:xfrm>
                <a:off x="10321532" y="1969948"/>
                <a:ext cx="21384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25" name="Ink 124">
                <a:extLst>
                  <a:ext uri="{FF2B5EF4-FFF2-40B4-BE49-F238E27FC236}">
                    <a16:creationId xmlns:a16="http://schemas.microsoft.com/office/drawing/2014/main" id="{F884B4A8-56BE-404E-BECA-E5A4E4D35249}"/>
                  </a:ext>
                </a:extLst>
              </p14:cNvPr>
              <p14:cNvContentPartPr/>
              <p14:nvPr/>
            </p14:nvContentPartPr>
            <p14:xfrm>
              <a:off x="10612052" y="1969228"/>
              <a:ext cx="28800" cy="59760"/>
            </p14:xfrm>
          </p:contentPart>
        </mc:Choice>
        <mc:Fallback>
          <p:pic>
            <p:nvPicPr>
              <p:cNvPr id="125" name="Ink 124">
                <a:extLst>
                  <a:ext uri="{FF2B5EF4-FFF2-40B4-BE49-F238E27FC236}">
                    <a16:creationId xmlns:a16="http://schemas.microsoft.com/office/drawing/2014/main" id="{F884B4A8-56BE-404E-BECA-E5A4E4D35249}"/>
                  </a:ext>
                </a:extLst>
              </p:cNvPr>
              <p:cNvPicPr/>
              <p:nvPr/>
            </p:nvPicPr>
            <p:blipFill>
              <a:blip r:embed="rId239"/>
              <a:stretch>
                <a:fillRect/>
              </a:stretch>
            </p:blipFill>
            <p:spPr>
              <a:xfrm>
                <a:off x="10603052" y="1960228"/>
                <a:ext cx="4644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26" name="Ink 125">
                <a:extLst>
                  <a:ext uri="{FF2B5EF4-FFF2-40B4-BE49-F238E27FC236}">
                    <a16:creationId xmlns:a16="http://schemas.microsoft.com/office/drawing/2014/main" id="{DD34BDEB-72D0-4739-80BF-3DEDC9C8C87E}"/>
                  </a:ext>
                </a:extLst>
              </p14:cNvPr>
              <p14:cNvContentPartPr/>
              <p14:nvPr/>
            </p14:nvContentPartPr>
            <p14:xfrm>
              <a:off x="10805372" y="1951588"/>
              <a:ext cx="27360" cy="89280"/>
            </p14:xfrm>
          </p:contentPart>
        </mc:Choice>
        <mc:Fallback>
          <p:pic>
            <p:nvPicPr>
              <p:cNvPr id="126" name="Ink 125">
                <a:extLst>
                  <a:ext uri="{FF2B5EF4-FFF2-40B4-BE49-F238E27FC236}">
                    <a16:creationId xmlns:a16="http://schemas.microsoft.com/office/drawing/2014/main" id="{DD34BDEB-72D0-4739-80BF-3DEDC9C8C87E}"/>
                  </a:ext>
                </a:extLst>
              </p:cNvPr>
              <p:cNvPicPr/>
              <p:nvPr/>
            </p:nvPicPr>
            <p:blipFill>
              <a:blip r:embed="rId241"/>
              <a:stretch>
                <a:fillRect/>
              </a:stretch>
            </p:blipFill>
            <p:spPr>
              <a:xfrm>
                <a:off x="10796372" y="1942948"/>
                <a:ext cx="4500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27" name="Ink 126">
                <a:extLst>
                  <a:ext uri="{FF2B5EF4-FFF2-40B4-BE49-F238E27FC236}">
                    <a16:creationId xmlns:a16="http://schemas.microsoft.com/office/drawing/2014/main" id="{D33C19F4-CA4A-413D-AC79-99A17CBC444A}"/>
                  </a:ext>
                </a:extLst>
              </p14:cNvPr>
              <p14:cNvContentPartPr/>
              <p14:nvPr/>
            </p14:nvContentPartPr>
            <p14:xfrm>
              <a:off x="10691252" y="1861588"/>
              <a:ext cx="255240" cy="83160"/>
            </p14:xfrm>
          </p:contentPart>
        </mc:Choice>
        <mc:Fallback>
          <p:pic>
            <p:nvPicPr>
              <p:cNvPr id="127" name="Ink 126">
                <a:extLst>
                  <a:ext uri="{FF2B5EF4-FFF2-40B4-BE49-F238E27FC236}">
                    <a16:creationId xmlns:a16="http://schemas.microsoft.com/office/drawing/2014/main" id="{D33C19F4-CA4A-413D-AC79-99A17CBC444A}"/>
                  </a:ext>
                </a:extLst>
              </p:cNvPr>
              <p:cNvPicPr/>
              <p:nvPr/>
            </p:nvPicPr>
            <p:blipFill>
              <a:blip r:embed="rId243"/>
              <a:stretch>
                <a:fillRect/>
              </a:stretch>
            </p:blipFill>
            <p:spPr>
              <a:xfrm>
                <a:off x="10682612" y="1852588"/>
                <a:ext cx="27288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28" name="Ink 127">
                <a:extLst>
                  <a:ext uri="{FF2B5EF4-FFF2-40B4-BE49-F238E27FC236}">
                    <a16:creationId xmlns:a16="http://schemas.microsoft.com/office/drawing/2014/main" id="{957154C3-145B-49F3-9014-C0DD4E98A6A7}"/>
                  </a:ext>
                </a:extLst>
              </p14:cNvPr>
              <p14:cNvContentPartPr/>
              <p14:nvPr/>
            </p14:nvContentPartPr>
            <p14:xfrm>
              <a:off x="10564532" y="1991908"/>
              <a:ext cx="127440" cy="10800"/>
            </p14:xfrm>
          </p:contentPart>
        </mc:Choice>
        <mc:Fallback>
          <p:pic>
            <p:nvPicPr>
              <p:cNvPr id="128" name="Ink 127">
                <a:extLst>
                  <a:ext uri="{FF2B5EF4-FFF2-40B4-BE49-F238E27FC236}">
                    <a16:creationId xmlns:a16="http://schemas.microsoft.com/office/drawing/2014/main" id="{957154C3-145B-49F3-9014-C0DD4E98A6A7}"/>
                  </a:ext>
                </a:extLst>
              </p:cNvPr>
              <p:cNvPicPr/>
              <p:nvPr/>
            </p:nvPicPr>
            <p:blipFill>
              <a:blip r:embed="rId245"/>
              <a:stretch>
                <a:fillRect/>
              </a:stretch>
            </p:blipFill>
            <p:spPr>
              <a:xfrm>
                <a:off x="10555892" y="1983268"/>
                <a:ext cx="14508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30" name="Ink 129">
                <a:extLst>
                  <a:ext uri="{FF2B5EF4-FFF2-40B4-BE49-F238E27FC236}">
                    <a16:creationId xmlns:a16="http://schemas.microsoft.com/office/drawing/2014/main" id="{D3285D75-D214-44FC-AC8C-D58560E4AA8B}"/>
                  </a:ext>
                </a:extLst>
              </p14:cNvPr>
              <p14:cNvContentPartPr/>
              <p14:nvPr/>
            </p14:nvContentPartPr>
            <p14:xfrm>
              <a:off x="10972412" y="1977868"/>
              <a:ext cx="149760" cy="360"/>
            </p14:xfrm>
          </p:contentPart>
        </mc:Choice>
        <mc:Fallback>
          <p:pic>
            <p:nvPicPr>
              <p:cNvPr id="130" name="Ink 129">
                <a:extLst>
                  <a:ext uri="{FF2B5EF4-FFF2-40B4-BE49-F238E27FC236}">
                    <a16:creationId xmlns:a16="http://schemas.microsoft.com/office/drawing/2014/main" id="{D3285D75-D214-44FC-AC8C-D58560E4AA8B}"/>
                  </a:ext>
                </a:extLst>
              </p:cNvPr>
              <p:cNvPicPr/>
              <p:nvPr/>
            </p:nvPicPr>
            <p:blipFill>
              <a:blip r:embed="rId247"/>
              <a:stretch>
                <a:fillRect/>
              </a:stretch>
            </p:blipFill>
            <p:spPr>
              <a:xfrm>
                <a:off x="10963772" y="1968868"/>
                <a:ext cx="1674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31" name="Ink 130">
                <a:extLst>
                  <a:ext uri="{FF2B5EF4-FFF2-40B4-BE49-F238E27FC236}">
                    <a16:creationId xmlns:a16="http://schemas.microsoft.com/office/drawing/2014/main" id="{5A3F6D1B-A1D3-4D54-967C-AB81B78AB3FE}"/>
                  </a:ext>
                </a:extLst>
              </p14:cNvPr>
              <p14:cNvContentPartPr/>
              <p14:nvPr/>
            </p14:nvContentPartPr>
            <p14:xfrm>
              <a:off x="11227292" y="1890028"/>
              <a:ext cx="21960" cy="139680"/>
            </p14:xfrm>
          </p:contentPart>
        </mc:Choice>
        <mc:Fallback>
          <p:pic>
            <p:nvPicPr>
              <p:cNvPr id="131" name="Ink 130">
                <a:extLst>
                  <a:ext uri="{FF2B5EF4-FFF2-40B4-BE49-F238E27FC236}">
                    <a16:creationId xmlns:a16="http://schemas.microsoft.com/office/drawing/2014/main" id="{5A3F6D1B-A1D3-4D54-967C-AB81B78AB3FE}"/>
                  </a:ext>
                </a:extLst>
              </p:cNvPr>
              <p:cNvPicPr/>
              <p:nvPr/>
            </p:nvPicPr>
            <p:blipFill>
              <a:blip r:embed="rId249"/>
              <a:stretch>
                <a:fillRect/>
              </a:stretch>
            </p:blipFill>
            <p:spPr>
              <a:xfrm>
                <a:off x="11218652" y="1881388"/>
                <a:ext cx="3960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32" name="Ink 131">
                <a:extLst>
                  <a:ext uri="{FF2B5EF4-FFF2-40B4-BE49-F238E27FC236}">
                    <a16:creationId xmlns:a16="http://schemas.microsoft.com/office/drawing/2014/main" id="{73F8A9D7-F3CE-4150-BC52-8D6BF512AF40}"/>
                  </a:ext>
                </a:extLst>
              </p14:cNvPr>
              <p14:cNvContentPartPr/>
              <p14:nvPr/>
            </p14:nvContentPartPr>
            <p14:xfrm>
              <a:off x="11130812" y="1828468"/>
              <a:ext cx="264600" cy="123480"/>
            </p14:xfrm>
          </p:contentPart>
        </mc:Choice>
        <mc:Fallback>
          <p:pic>
            <p:nvPicPr>
              <p:cNvPr id="132" name="Ink 131">
                <a:extLst>
                  <a:ext uri="{FF2B5EF4-FFF2-40B4-BE49-F238E27FC236}">
                    <a16:creationId xmlns:a16="http://schemas.microsoft.com/office/drawing/2014/main" id="{73F8A9D7-F3CE-4150-BC52-8D6BF512AF40}"/>
                  </a:ext>
                </a:extLst>
              </p:cNvPr>
              <p:cNvPicPr/>
              <p:nvPr/>
            </p:nvPicPr>
            <p:blipFill>
              <a:blip r:embed="rId251"/>
              <a:stretch>
                <a:fillRect/>
              </a:stretch>
            </p:blipFill>
            <p:spPr>
              <a:xfrm>
                <a:off x="11122172" y="1819468"/>
                <a:ext cx="28224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33" name="Ink 132">
                <a:extLst>
                  <a:ext uri="{FF2B5EF4-FFF2-40B4-BE49-F238E27FC236}">
                    <a16:creationId xmlns:a16="http://schemas.microsoft.com/office/drawing/2014/main" id="{445C0536-285B-4D98-A5F2-DA31C5AD1ACC}"/>
                  </a:ext>
                </a:extLst>
              </p14:cNvPr>
              <p14:cNvContentPartPr/>
              <p14:nvPr/>
            </p14:nvContentPartPr>
            <p14:xfrm>
              <a:off x="11351852" y="1991548"/>
              <a:ext cx="157320" cy="102240"/>
            </p14:xfrm>
          </p:contentPart>
        </mc:Choice>
        <mc:Fallback>
          <p:pic>
            <p:nvPicPr>
              <p:cNvPr id="133" name="Ink 132">
                <a:extLst>
                  <a:ext uri="{FF2B5EF4-FFF2-40B4-BE49-F238E27FC236}">
                    <a16:creationId xmlns:a16="http://schemas.microsoft.com/office/drawing/2014/main" id="{445C0536-285B-4D98-A5F2-DA31C5AD1ACC}"/>
                  </a:ext>
                </a:extLst>
              </p:cNvPr>
              <p:cNvPicPr/>
              <p:nvPr/>
            </p:nvPicPr>
            <p:blipFill>
              <a:blip r:embed="rId253"/>
              <a:stretch>
                <a:fillRect/>
              </a:stretch>
            </p:blipFill>
            <p:spPr>
              <a:xfrm>
                <a:off x="11342852" y="1982548"/>
                <a:ext cx="17496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35" name="Ink 134">
                <a:extLst>
                  <a:ext uri="{FF2B5EF4-FFF2-40B4-BE49-F238E27FC236}">
                    <a16:creationId xmlns:a16="http://schemas.microsoft.com/office/drawing/2014/main" id="{FA9B7EDB-FB08-4760-B189-1DCFF3D426D8}"/>
                  </a:ext>
                </a:extLst>
              </p14:cNvPr>
              <p14:cNvContentPartPr/>
              <p14:nvPr/>
            </p14:nvContentPartPr>
            <p14:xfrm>
              <a:off x="11429612" y="1599868"/>
              <a:ext cx="249840" cy="512280"/>
            </p14:xfrm>
          </p:contentPart>
        </mc:Choice>
        <mc:Fallback>
          <p:pic>
            <p:nvPicPr>
              <p:cNvPr id="135" name="Ink 134">
                <a:extLst>
                  <a:ext uri="{FF2B5EF4-FFF2-40B4-BE49-F238E27FC236}">
                    <a16:creationId xmlns:a16="http://schemas.microsoft.com/office/drawing/2014/main" id="{FA9B7EDB-FB08-4760-B189-1DCFF3D426D8}"/>
                  </a:ext>
                </a:extLst>
              </p:cNvPr>
              <p:cNvPicPr/>
              <p:nvPr/>
            </p:nvPicPr>
            <p:blipFill>
              <a:blip r:embed="rId255"/>
              <a:stretch>
                <a:fillRect/>
              </a:stretch>
            </p:blipFill>
            <p:spPr>
              <a:xfrm>
                <a:off x="11420972" y="1590868"/>
                <a:ext cx="267480" cy="52992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36" name="Ink 135">
                <a:extLst>
                  <a:ext uri="{FF2B5EF4-FFF2-40B4-BE49-F238E27FC236}">
                    <a16:creationId xmlns:a16="http://schemas.microsoft.com/office/drawing/2014/main" id="{0304D4AB-C93A-4B78-9E6F-511EA84861EE}"/>
                  </a:ext>
                </a:extLst>
              </p14:cNvPr>
              <p14:cNvContentPartPr/>
              <p14:nvPr/>
            </p14:nvContentPartPr>
            <p14:xfrm>
              <a:off x="11736332" y="1809748"/>
              <a:ext cx="159480" cy="248400"/>
            </p14:xfrm>
          </p:contentPart>
        </mc:Choice>
        <mc:Fallback>
          <p:pic>
            <p:nvPicPr>
              <p:cNvPr id="136" name="Ink 135">
                <a:extLst>
                  <a:ext uri="{FF2B5EF4-FFF2-40B4-BE49-F238E27FC236}">
                    <a16:creationId xmlns:a16="http://schemas.microsoft.com/office/drawing/2014/main" id="{0304D4AB-C93A-4B78-9E6F-511EA84861EE}"/>
                  </a:ext>
                </a:extLst>
              </p:cNvPr>
              <p:cNvPicPr/>
              <p:nvPr/>
            </p:nvPicPr>
            <p:blipFill>
              <a:blip r:embed="rId257"/>
              <a:stretch>
                <a:fillRect/>
              </a:stretch>
            </p:blipFill>
            <p:spPr>
              <a:xfrm>
                <a:off x="11727332" y="1801108"/>
                <a:ext cx="17712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37" name="Ink 136">
                <a:extLst>
                  <a:ext uri="{FF2B5EF4-FFF2-40B4-BE49-F238E27FC236}">
                    <a16:creationId xmlns:a16="http://schemas.microsoft.com/office/drawing/2014/main" id="{E6C85450-F330-4ABB-BB35-553A522A7ECF}"/>
                  </a:ext>
                </a:extLst>
              </p14:cNvPr>
              <p14:cNvContentPartPr/>
              <p14:nvPr/>
            </p14:nvContentPartPr>
            <p14:xfrm>
              <a:off x="11966372" y="1898668"/>
              <a:ext cx="9000" cy="150120"/>
            </p14:xfrm>
          </p:contentPart>
        </mc:Choice>
        <mc:Fallback>
          <p:pic>
            <p:nvPicPr>
              <p:cNvPr id="137" name="Ink 136">
                <a:extLst>
                  <a:ext uri="{FF2B5EF4-FFF2-40B4-BE49-F238E27FC236}">
                    <a16:creationId xmlns:a16="http://schemas.microsoft.com/office/drawing/2014/main" id="{E6C85450-F330-4ABB-BB35-553A522A7ECF}"/>
                  </a:ext>
                </a:extLst>
              </p:cNvPr>
              <p:cNvPicPr/>
              <p:nvPr/>
            </p:nvPicPr>
            <p:blipFill>
              <a:blip r:embed="rId259"/>
              <a:stretch>
                <a:fillRect/>
              </a:stretch>
            </p:blipFill>
            <p:spPr>
              <a:xfrm>
                <a:off x="11957372" y="1890028"/>
                <a:ext cx="2664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38" name="Ink 137">
                <a:extLst>
                  <a:ext uri="{FF2B5EF4-FFF2-40B4-BE49-F238E27FC236}">
                    <a16:creationId xmlns:a16="http://schemas.microsoft.com/office/drawing/2014/main" id="{43D0BDD2-4B8F-4D94-8A8D-74F3532E9F3F}"/>
                  </a:ext>
                </a:extLst>
              </p14:cNvPr>
              <p14:cNvContentPartPr/>
              <p14:nvPr/>
            </p14:nvContentPartPr>
            <p14:xfrm>
              <a:off x="11778452" y="1798948"/>
              <a:ext cx="354960" cy="153000"/>
            </p14:xfrm>
          </p:contentPart>
        </mc:Choice>
        <mc:Fallback>
          <p:pic>
            <p:nvPicPr>
              <p:cNvPr id="138" name="Ink 137">
                <a:extLst>
                  <a:ext uri="{FF2B5EF4-FFF2-40B4-BE49-F238E27FC236}">
                    <a16:creationId xmlns:a16="http://schemas.microsoft.com/office/drawing/2014/main" id="{43D0BDD2-4B8F-4D94-8A8D-74F3532E9F3F}"/>
                  </a:ext>
                </a:extLst>
              </p:cNvPr>
              <p:cNvPicPr/>
              <p:nvPr/>
            </p:nvPicPr>
            <p:blipFill>
              <a:blip r:embed="rId261"/>
              <a:stretch>
                <a:fillRect/>
              </a:stretch>
            </p:blipFill>
            <p:spPr>
              <a:xfrm>
                <a:off x="11769452" y="1789948"/>
                <a:ext cx="37260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39" name="Ink 138">
                <a:extLst>
                  <a:ext uri="{FF2B5EF4-FFF2-40B4-BE49-F238E27FC236}">
                    <a16:creationId xmlns:a16="http://schemas.microsoft.com/office/drawing/2014/main" id="{479ABDCB-D8BF-4E35-8D59-79C68B8C12D5}"/>
                  </a:ext>
                </a:extLst>
              </p14:cNvPr>
              <p14:cNvContentPartPr/>
              <p14:nvPr/>
            </p14:nvContentPartPr>
            <p14:xfrm>
              <a:off x="12009212" y="2042668"/>
              <a:ext cx="165600" cy="103680"/>
            </p14:xfrm>
          </p:contentPart>
        </mc:Choice>
        <mc:Fallback>
          <p:pic>
            <p:nvPicPr>
              <p:cNvPr id="139" name="Ink 138">
                <a:extLst>
                  <a:ext uri="{FF2B5EF4-FFF2-40B4-BE49-F238E27FC236}">
                    <a16:creationId xmlns:a16="http://schemas.microsoft.com/office/drawing/2014/main" id="{479ABDCB-D8BF-4E35-8D59-79C68B8C12D5}"/>
                  </a:ext>
                </a:extLst>
              </p:cNvPr>
              <p:cNvPicPr/>
              <p:nvPr/>
            </p:nvPicPr>
            <p:blipFill>
              <a:blip r:embed="rId263"/>
              <a:stretch>
                <a:fillRect/>
              </a:stretch>
            </p:blipFill>
            <p:spPr>
              <a:xfrm>
                <a:off x="12000212" y="2033668"/>
                <a:ext cx="18324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41" name="Ink 140">
                <a:extLst>
                  <a:ext uri="{FF2B5EF4-FFF2-40B4-BE49-F238E27FC236}">
                    <a16:creationId xmlns:a16="http://schemas.microsoft.com/office/drawing/2014/main" id="{C5C169C6-22A3-466A-811B-3BFDA4B5CD72}"/>
                  </a:ext>
                </a:extLst>
              </p14:cNvPr>
              <p14:cNvContentPartPr/>
              <p14:nvPr/>
            </p14:nvContentPartPr>
            <p14:xfrm>
              <a:off x="11750732" y="1523548"/>
              <a:ext cx="488880" cy="930600"/>
            </p14:xfrm>
          </p:contentPart>
        </mc:Choice>
        <mc:Fallback>
          <p:pic>
            <p:nvPicPr>
              <p:cNvPr id="141" name="Ink 140">
                <a:extLst>
                  <a:ext uri="{FF2B5EF4-FFF2-40B4-BE49-F238E27FC236}">
                    <a16:creationId xmlns:a16="http://schemas.microsoft.com/office/drawing/2014/main" id="{C5C169C6-22A3-466A-811B-3BFDA4B5CD72}"/>
                  </a:ext>
                </a:extLst>
              </p:cNvPr>
              <p:cNvPicPr/>
              <p:nvPr/>
            </p:nvPicPr>
            <p:blipFill>
              <a:blip r:embed="rId265"/>
              <a:stretch>
                <a:fillRect/>
              </a:stretch>
            </p:blipFill>
            <p:spPr>
              <a:xfrm>
                <a:off x="11741732" y="1514908"/>
                <a:ext cx="506520" cy="94824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47" name="Ink 146">
                <a:extLst>
                  <a:ext uri="{FF2B5EF4-FFF2-40B4-BE49-F238E27FC236}">
                    <a16:creationId xmlns:a16="http://schemas.microsoft.com/office/drawing/2014/main" id="{6E08A3C6-BC12-44E1-BD3A-2405AA239D26}"/>
                  </a:ext>
                </a:extLst>
              </p14:cNvPr>
              <p14:cNvContentPartPr/>
              <p14:nvPr/>
            </p14:nvContentPartPr>
            <p14:xfrm>
              <a:off x="6224732" y="1512028"/>
              <a:ext cx="43920" cy="210600"/>
            </p14:xfrm>
          </p:contentPart>
        </mc:Choice>
        <mc:Fallback>
          <p:pic>
            <p:nvPicPr>
              <p:cNvPr id="147" name="Ink 146">
                <a:extLst>
                  <a:ext uri="{FF2B5EF4-FFF2-40B4-BE49-F238E27FC236}">
                    <a16:creationId xmlns:a16="http://schemas.microsoft.com/office/drawing/2014/main" id="{6E08A3C6-BC12-44E1-BD3A-2405AA239D26}"/>
                  </a:ext>
                </a:extLst>
              </p:cNvPr>
              <p:cNvPicPr/>
              <p:nvPr/>
            </p:nvPicPr>
            <p:blipFill>
              <a:blip r:embed="rId267"/>
              <a:stretch>
                <a:fillRect/>
              </a:stretch>
            </p:blipFill>
            <p:spPr>
              <a:xfrm>
                <a:off x="6216092" y="1503028"/>
                <a:ext cx="6156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48" name="Ink 147">
                <a:extLst>
                  <a:ext uri="{FF2B5EF4-FFF2-40B4-BE49-F238E27FC236}">
                    <a16:creationId xmlns:a16="http://schemas.microsoft.com/office/drawing/2014/main" id="{F93AF7C3-9403-43C7-8C85-979C60472CC9}"/>
                  </a:ext>
                </a:extLst>
              </p14:cNvPr>
              <p14:cNvContentPartPr/>
              <p14:nvPr/>
            </p14:nvContentPartPr>
            <p14:xfrm>
              <a:off x="6075332" y="1617148"/>
              <a:ext cx="430920" cy="132840"/>
            </p14:xfrm>
          </p:contentPart>
        </mc:Choice>
        <mc:Fallback>
          <p:pic>
            <p:nvPicPr>
              <p:cNvPr id="148" name="Ink 147">
                <a:extLst>
                  <a:ext uri="{FF2B5EF4-FFF2-40B4-BE49-F238E27FC236}">
                    <a16:creationId xmlns:a16="http://schemas.microsoft.com/office/drawing/2014/main" id="{F93AF7C3-9403-43C7-8C85-979C60472CC9}"/>
                  </a:ext>
                </a:extLst>
              </p:cNvPr>
              <p:cNvPicPr/>
              <p:nvPr/>
            </p:nvPicPr>
            <p:blipFill>
              <a:blip r:embed="rId269"/>
              <a:stretch>
                <a:fillRect/>
              </a:stretch>
            </p:blipFill>
            <p:spPr>
              <a:xfrm>
                <a:off x="6066332" y="1608508"/>
                <a:ext cx="44856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50" name="Ink 149">
                <a:extLst>
                  <a:ext uri="{FF2B5EF4-FFF2-40B4-BE49-F238E27FC236}">
                    <a16:creationId xmlns:a16="http://schemas.microsoft.com/office/drawing/2014/main" id="{1DCD6A5A-EF3E-449B-AAD1-DBBE40C1BDFE}"/>
                  </a:ext>
                </a:extLst>
              </p14:cNvPr>
              <p14:cNvContentPartPr/>
              <p14:nvPr/>
            </p14:nvContentPartPr>
            <p14:xfrm>
              <a:off x="7903772" y="1423828"/>
              <a:ext cx="2085120" cy="165960"/>
            </p14:xfrm>
          </p:contentPart>
        </mc:Choice>
        <mc:Fallback>
          <p:pic>
            <p:nvPicPr>
              <p:cNvPr id="150" name="Ink 149">
                <a:extLst>
                  <a:ext uri="{FF2B5EF4-FFF2-40B4-BE49-F238E27FC236}">
                    <a16:creationId xmlns:a16="http://schemas.microsoft.com/office/drawing/2014/main" id="{1DCD6A5A-EF3E-449B-AAD1-DBBE40C1BDFE}"/>
                  </a:ext>
                </a:extLst>
              </p:cNvPr>
              <p:cNvPicPr/>
              <p:nvPr/>
            </p:nvPicPr>
            <p:blipFill>
              <a:blip r:embed="rId271"/>
              <a:stretch>
                <a:fillRect/>
              </a:stretch>
            </p:blipFill>
            <p:spPr>
              <a:xfrm>
                <a:off x="7895132" y="1414828"/>
                <a:ext cx="210276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51" name="Ink 150">
                <a:extLst>
                  <a:ext uri="{FF2B5EF4-FFF2-40B4-BE49-F238E27FC236}">
                    <a16:creationId xmlns:a16="http://schemas.microsoft.com/office/drawing/2014/main" id="{DFC93D5E-FDBE-4DD0-8890-D65024671FF5}"/>
                  </a:ext>
                </a:extLst>
              </p14:cNvPr>
              <p14:cNvContentPartPr/>
              <p14:nvPr/>
            </p14:nvContentPartPr>
            <p14:xfrm>
              <a:off x="9680012" y="1485748"/>
              <a:ext cx="405000" cy="222480"/>
            </p14:xfrm>
          </p:contentPart>
        </mc:Choice>
        <mc:Fallback>
          <p:pic>
            <p:nvPicPr>
              <p:cNvPr id="151" name="Ink 150">
                <a:extLst>
                  <a:ext uri="{FF2B5EF4-FFF2-40B4-BE49-F238E27FC236}">
                    <a16:creationId xmlns:a16="http://schemas.microsoft.com/office/drawing/2014/main" id="{DFC93D5E-FDBE-4DD0-8890-D65024671FF5}"/>
                  </a:ext>
                </a:extLst>
              </p:cNvPr>
              <p:cNvPicPr/>
              <p:nvPr/>
            </p:nvPicPr>
            <p:blipFill>
              <a:blip r:embed="rId273"/>
              <a:stretch>
                <a:fillRect/>
              </a:stretch>
            </p:blipFill>
            <p:spPr>
              <a:xfrm>
                <a:off x="9671012" y="1476748"/>
                <a:ext cx="42264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53" name="Ink 152">
                <a:extLst>
                  <a:ext uri="{FF2B5EF4-FFF2-40B4-BE49-F238E27FC236}">
                    <a16:creationId xmlns:a16="http://schemas.microsoft.com/office/drawing/2014/main" id="{94C01308-FB98-46CB-AD89-4ACB20DA2C41}"/>
                  </a:ext>
                </a:extLst>
              </p14:cNvPr>
              <p14:cNvContentPartPr/>
              <p14:nvPr/>
            </p14:nvContentPartPr>
            <p14:xfrm>
              <a:off x="6294932" y="2333548"/>
              <a:ext cx="947880" cy="75960"/>
            </p14:xfrm>
          </p:contentPart>
        </mc:Choice>
        <mc:Fallback>
          <p:pic>
            <p:nvPicPr>
              <p:cNvPr id="153" name="Ink 152">
                <a:extLst>
                  <a:ext uri="{FF2B5EF4-FFF2-40B4-BE49-F238E27FC236}">
                    <a16:creationId xmlns:a16="http://schemas.microsoft.com/office/drawing/2014/main" id="{94C01308-FB98-46CB-AD89-4ACB20DA2C41}"/>
                  </a:ext>
                </a:extLst>
              </p:cNvPr>
              <p:cNvPicPr/>
              <p:nvPr/>
            </p:nvPicPr>
            <p:blipFill>
              <a:blip r:embed="rId275"/>
              <a:stretch>
                <a:fillRect/>
              </a:stretch>
            </p:blipFill>
            <p:spPr>
              <a:xfrm>
                <a:off x="6285932" y="2324908"/>
                <a:ext cx="96552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54" name="Ink 153">
                <a:extLst>
                  <a:ext uri="{FF2B5EF4-FFF2-40B4-BE49-F238E27FC236}">
                    <a16:creationId xmlns:a16="http://schemas.microsoft.com/office/drawing/2014/main" id="{4EE6D67B-ACAC-42AC-9469-ED859400DBA5}"/>
                  </a:ext>
                </a:extLst>
              </p14:cNvPr>
              <p14:cNvContentPartPr/>
              <p14:nvPr/>
            </p14:nvContentPartPr>
            <p14:xfrm>
              <a:off x="10067012" y="2311588"/>
              <a:ext cx="1500840" cy="91080"/>
            </p14:xfrm>
          </p:contentPart>
        </mc:Choice>
        <mc:Fallback>
          <p:pic>
            <p:nvPicPr>
              <p:cNvPr id="154" name="Ink 153">
                <a:extLst>
                  <a:ext uri="{FF2B5EF4-FFF2-40B4-BE49-F238E27FC236}">
                    <a16:creationId xmlns:a16="http://schemas.microsoft.com/office/drawing/2014/main" id="{4EE6D67B-ACAC-42AC-9469-ED859400DBA5}"/>
                  </a:ext>
                </a:extLst>
              </p:cNvPr>
              <p:cNvPicPr/>
              <p:nvPr/>
            </p:nvPicPr>
            <p:blipFill>
              <a:blip r:embed="rId277"/>
              <a:stretch>
                <a:fillRect/>
              </a:stretch>
            </p:blipFill>
            <p:spPr>
              <a:xfrm>
                <a:off x="10058012" y="2302588"/>
                <a:ext cx="151848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55" name="Ink 154">
                <a:extLst>
                  <a:ext uri="{FF2B5EF4-FFF2-40B4-BE49-F238E27FC236}">
                    <a16:creationId xmlns:a16="http://schemas.microsoft.com/office/drawing/2014/main" id="{4CBE29E0-D4A7-4014-A9A2-EEAC0B409235}"/>
                  </a:ext>
                </a:extLst>
              </p14:cNvPr>
              <p14:cNvContentPartPr/>
              <p14:nvPr/>
            </p14:nvContentPartPr>
            <p14:xfrm>
              <a:off x="5292692" y="2241748"/>
              <a:ext cx="801360" cy="33840"/>
            </p14:xfrm>
          </p:contentPart>
        </mc:Choice>
        <mc:Fallback>
          <p:pic>
            <p:nvPicPr>
              <p:cNvPr id="155" name="Ink 154">
                <a:extLst>
                  <a:ext uri="{FF2B5EF4-FFF2-40B4-BE49-F238E27FC236}">
                    <a16:creationId xmlns:a16="http://schemas.microsoft.com/office/drawing/2014/main" id="{4CBE29E0-D4A7-4014-A9A2-EEAC0B409235}"/>
                  </a:ext>
                </a:extLst>
              </p:cNvPr>
              <p:cNvPicPr/>
              <p:nvPr/>
            </p:nvPicPr>
            <p:blipFill>
              <a:blip r:embed="rId279"/>
              <a:stretch>
                <a:fillRect/>
              </a:stretch>
            </p:blipFill>
            <p:spPr>
              <a:xfrm>
                <a:off x="5283692" y="2232748"/>
                <a:ext cx="81900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57" name="Ink 156">
                <a:extLst>
                  <a:ext uri="{FF2B5EF4-FFF2-40B4-BE49-F238E27FC236}">
                    <a16:creationId xmlns:a16="http://schemas.microsoft.com/office/drawing/2014/main" id="{930AF78A-EEEC-46BE-BB0A-07DE14AD1F1A}"/>
                  </a:ext>
                </a:extLst>
              </p14:cNvPr>
              <p14:cNvContentPartPr/>
              <p14:nvPr/>
            </p14:nvContentPartPr>
            <p14:xfrm>
              <a:off x="8686412" y="2223388"/>
              <a:ext cx="861840" cy="54360"/>
            </p14:xfrm>
          </p:contentPart>
        </mc:Choice>
        <mc:Fallback>
          <p:pic>
            <p:nvPicPr>
              <p:cNvPr id="157" name="Ink 156">
                <a:extLst>
                  <a:ext uri="{FF2B5EF4-FFF2-40B4-BE49-F238E27FC236}">
                    <a16:creationId xmlns:a16="http://schemas.microsoft.com/office/drawing/2014/main" id="{930AF78A-EEEC-46BE-BB0A-07DE14AD1F1A}"/>
                  </a:ext>
                </a:extLst>
              </p:cNvPr>
              <p:cNvPicPr/>
              <p:nvPr/>
            </p:nvPicPr>
            <p:blipFill>
              <a:blip r:embed="rId281"/>
              <a:stretch>
                <a:fillRect/>
              </a:stretch>
            </p:blipFill>
            <p:spPr>
              <a:xfrm>
                <a:off x="8677772" y="2214748"/>
                <a:ext cx="87948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217" name="Ink 216">
                <a:extLst>
                  <a:ext uri="{FF2B5EF4-FFF2-40B4-BE49-F238E27FC236}">
                    <a16:creationId xmlns:a16="http://schemas.microsoft.com/office/drawing/2014/main" id="{FEBF3D9F-9D43-4553-9A69-6B2F5BF9E87F}"/>
                  </a:ext>
                </a:extLst>
              </p14:cNvPr>
              <p14:cNvContentPartPr/>
              <p14:nvPr/>
            </p14:nvContentPartPr>
            <p14:xfrm>
              <a:off x="2320892" y="2408788"/>
              <a:ext cx="360" cy="16200"/>
            </p14:xfrm>
          </p:contentPart>
        </mc:Choice>
        <mc:Fallback>
          <p:pic>
            <p:nvPicPr>
              <p:cNvPr id="217" name="Ink 216">
                <a:extLst>
                  <a:ext uri="{FF2B5EF4-FFF2-40B4-BE49-F238E27FC236}">
                    <a16:creationId xmlns:a16="http://schemas.microsoft.com/office/drawing/2014/main" id="{FEBF3D9F-9D43-4553-9A69-6B2F5BF9E87F}"/>
                  </a:ext>
                </a:extLst>
              </p:cNvPr>
              <p:cNvPicPr/>
              <p:nvPr/>
            </p:nvPicPr>
            <p:blipFill>
              <a:blip r:embed="rId283"/>
              <a:stretch>
                <a:fillRect/>
              </a:stretch>
            </p:blipFill>
            <p:spPr>
              <a:xfrm>
                <a:off x="2311892" y="2400148"/>
                <a:ext cx="1800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218" name="Ink 217">
                <a:extLst>
                  <a:ext uri="{FF2B5EF4-FFF2-40B4-BE49-F238E27FC236}">
                    <a16:creationId xmlns:a16="http://schemas.microsoft.com/office/drawing/2014/main" id="{E50D8099-FA0B-4FC7-86A6-9545EF74198E}"/>
                  </a:ext>
                </a:extLst>
              </p14:cNvPr>
              <p14:cNvContentPartPr/>
              <p14:nvPr/>
            </p14:nvContentPartPr>
            <p14:xfrm>
              <a:off x="2320892" y="2584828"/>
              <a:ext cx="360" cy="360"/>
            </p14:xfrm>
          </p:contentPart>
        </mc:Choice>
        <mc:Fallback>
          <p:pic>
            <p:nvPicPr>
              <p:cNvPr id="218" name="Ink 217">
                <a:extLst>
                  <a:ext uri="{FF2B5EF4-FFF2-40B4-BE49-F238E27FC236}">
                    <a16:creationId xmlns:a16="http://schemas.microsoft.com/office/drawing/2014/main" id="{E50D8099-FA0B-4FC7-86A6-9545EF74198E}"/>
                  </a:ext>
                </a:extLst>
              </p:cNvPr>
              <p:cNvPicPr/>
              <p:nvPr/>
            </p:nvPicPr>
            <p:blipFill>
              <a:blip r:embed="rId61"/>
              <a:stretch>
                <a:fillRect/>
              </a:stretch>
            </p:blipFill>
            <p:spPr>
              <a:xfrm>
                <a:off x="2311892" y="257582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221" name="Ink 220">
                <a:extLst>
                  <a:ext uri="{FF2B5EF4-FFF2-40B4-BE49-F238E27FC236}">
                    <a16:creationId xmlns:a16="http://schemas.microsoft.com/office/drawing/2014/main" id="{E271F19E-18C7-4EB3-8A2D-A86DF4DFA1E4}"/>
                  </a:ext>
                </a:extLst>
              </p14:cNvPr>
              <p14:cNvContentPartPr/>
              <p14:nvPr/>
            </p14:nvContentPartPr>
            <p14:xfrm>
              <a:off x="5208092" y="588988"/>
              <a:ext cx="201960" cy="327240"/>
            </p14:xfrm>
          </p:contentPart>
        </mc:Choice>
        <mc:Fallback>
          <p:pic>
            <p:nvPicPr>
              <p:cNvPr id="221" name="Ink 220">
                <a:extLst>
                  <a:ext uri="{FF2B5EF4-FFF2-40B4-BE49-F238E27FC236}">
                    <a16:creationId xmlns:a16="http://schemas.microsoft.com/office/drawing/2014/main" id="{E271F19E-18C7-4EB3-8A2D-A86DF4DFA1E4}"/>
                  </a:ext>
                </a:extLst>
              </p:cNvPr>
              <p:cNvPicPr/>
              <p:nvPr/>
            </p:nvPicPr>
            <p:blipFill>
              <a:blip r:embed="rId286"/>
              <a:stretch>
                <a:fillRect/>
              </a:stretch>
            </p:blipFill>
            <p:spPr>
              <a:xfrm>
                <a:off x="5199452" y="579988"/>
                <a:ext cx="219600" cy="344880"/>
              </a:xfrm>
              <a:prstGeom prst="rect">
                <a:avLst/>
              </a:prstGeom>
            </p:spPr>
          </p:pic>
        </mc:Fallback>
      </mc:AlternateContent>
      <p:grpSp>
        <p:nvGrpSpPr>
          <p:cNvPr id="224" name="Group 223">
            <a:extLst>
              <a:ext uri="{FF2B5EF4-FFF2-40B4-BE49-F238E27FC236}">
                <a16:creationId xmlns:a16="http://schemas.microsoft.com/office/drawing/2014/main" id="{F8FC1A0C-3C46-47AB-9605-B62B49AB9473}"/>
              </a:ext>
            </a:extLst>
          </p:cNvPr>
          <p:cNvGrpSpPr/>
          <p:nvPr/>
        </p:nvGrpSpPr>
        <p:grpSpPr>
          <a:xfrm>
            <a:off x="2161412" y="1081108"/>
            <a:ext cx="1570680" cy="705240"/>
            <a:chOff x="2161412" y="1081108"/>
            <a:chExt cx="1570680" cy="705240"/>
          </a:xfrm>
        </p:grpSpPr>
        <mc:AlternateContent xmlns:mc="http://schemas.openxmlformats.org/markup-compatibility/2006">
          <mc:Choice xmlns:p14="http://schemas.microsoft.com/office/powerpoint/2010/main" Requires="p14">
            <p:contentPart p14:bwMode="auto" r:id="rId287">
              <p14:nvContentPartPr>
                <p14:cNvPr id="25" name="Ink 24">
                  <a:extLst>
                    <a:ext uri="{FF2B5EF4-FFF2-40B4-BE49-F238E27FC236}">
                      <a16:creationId xmlns:a16="http://schemas.microsoft.com/office/drawing/2014/main" id="{7C430BD5-238E-415E-A1CA-A4E4F5A38A82}"/>
                    </a:ext>
                  </a:extLst>
                </p14:cNvPr>
                <p14:cNvContentPartPr/>
                <p14:nvPr/>
              </p14:nvContentPartPr>
              <p14:xfrm>
                <a:off x="2161412" y="1090108"/>
                <a:ext cx="274320" cy="369720"/>
              </p14:xfrm>
            </p:contentPart>
          </mc:Choice>
          <mc:Fallback>
            <p:pic>
              <p:nvPicPr>
                <p:cNvPr id="25" name="Ink 24">
                  <a:extLst>
                    <a:ext uri="{FF2B5EF4-FFF2-40B4-BE49-F238E27FC236}">
                      <a16:creationId xmlns:a16="http://schemas.microsoft.com/office/drawing/2014/main" id="{7C430BD5-238E-415E-A1CA-A4E4F5A38A82}"/>
                    </a:ext>
                  </a:extLst>
                </p:cNvPr>
                <p:cNvPicPr/>
                <p:nvPr/>
              </p:nvPicPr>
              <p:blipFill>
                <a:blip r:embed="rId288"/>
                <a:stretch>
                  <a:fillRect/>
                </a:stretch>
              </p:blipFill>
              <p:spPr>
                <a:xfrm>
                  <a:off x="2152412" y="1081468"/>
                  <a:ext cx="29196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26" name="Ink 25">
                  <a:extLst>
                    <a:ext uri="{FF2B5EF4-FFF2-40B4-BE49-F238E27FC236}">
                      <a16:creationId xmlns:a16="http://schemas.microsoft.com/office/drawing/2014/main" id="{0DEA75FA-A764-4F19-902E-AED436AB0EA6}"/>
                    </a:ext>
                  </a:extLst>
                </p14:cNvPr>
                <p14:cNvContentPartPr/>
                <p14:nvPr/>
              </p14:nvContentPartPr>
              <p14:xfrm>
                <a:off x="2522852" y="1393588"/>
                <a:ext cx="9360" cy="4320"/>
              </p14:xfrm>
            </p:contentPart>
          </mc:Choice>
          <mc:Fallback>
            <p:pic>
              <p:nvPicPr>
                <p:cNvPr id="26" name="Ink 25">
                  <a:extLst>
                    <a:ext uri="{FF2B5EF4-FFF2-40B4-BE49-F238E27FC236}">
                      <a16:creationId xmlns:a16="http://schemas.microsoft.com/office/drawing/2014/main" id="{0DEA75FA-A764-4F19-902E-AED436AB0EA6}"/>
                    </a:ext>
                  </a:extLst>
                </p:cNvPr>
                <p:cNvPicPr/>
                <p:nvPr/>
              </p:nvPicPr>
              <p:blipFill>
                <a:blip r:embed="rId290"/>
                <a:stretch>
                  <a:fillRect/>
                </a:stretch>
              </p:blipFill>
              <p:spPr>
                <a:xfrm>
                  <a:off x="2514212" y="1384948"/>
                  <a:ext cx="2700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27" name="Ink 26">
                  <a:extLst>
                    <a:ext uri="{FF2B5EF4-FFF2-40B4-BE49-F238E27FC236}">
                      <a16:creationId xmlns:a16="http://schemas.microsoft.com/office/drawing/2014/main" id="{2C30AEFE-C63E-4DC0-B1E3-A4FA85EA9C84}"/>
                    </a:ext>
                  </a:extLst>
                </p14:cNvPr>
                <p14:cNvContentPartPr/>
                <p14:nvPr/>
              </p14:nvContentPartPr>
              <p14:xfrm>
                <a:off x="2549492" y="1379908"/>
                <a:ext cx="360" cy="360"/>
              </p14:xfrm>
            </p:contentPart>
          </mc:Choice>
          <mc:Fallback>
            <p:pic>
              <p:nvPicPr>
                <p:cNvPr id="27" name="Ink 26">
                  <a:extLst>
                    <a:ext uri="{FF2B5EF4-FFF2-40B4-BE49-F238E27FC236}">
                      <a16:creationId xmlns:a16="http://schemas.microsoft.com/office/drawing/2014/main" id="{2C30AEFE-C63E-4DC0-B1E3-A4FA85EA9C84}"/>
                    </a:ext>
                  </a:extLst>
                </p:cNvPr>
                <p:cNvPicPr/>
                <p:nvPr/>
              </p:nvPicPr>
              <p:blipFill>
                <a:blip r:embed="rId61"/>
                <a:stretch>
                  <a:fillRect/>
                </a:stretch>
              </p:blipFill>
              <p:spPr>
                <a:xfrm>
                  <a:off x="2540492" y="137126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28" name="Ink 27">
                  <a:extLst>
                    <a:ext uri="{FF2B5EF4-FFF2-40B4-BE49-F238E27FC236}">
                      <a16:creationId xmlns:a16="http://schemas.microsoft.com/office/drawing/2014/main" id="{948740A9-5692-44D4-AD59-C6B5F3C4208D}"/>
                    </a:ext>
                  </a:extLst>
                </p14:cNvPr>
                <p14:cNvContentPartPr/>
                <p14:nvPr/>
              </p14:nvContentPartPr>
              <p14:xfrm>
                <a:off x="2548412" y="1377748"/>
                <a:ext cx="300960" cy="382680"/>
              </p14:xfrm>
            </p:contentPart>
          </mc:Choice>
          <mc:Fallback>
            <p:pic>
              <p:nvPicPr>
                <p:cNvPr id="28" name="Ink 27">
                  <a:extLst>
                    <a:ext uri="{FF2B5EF4-FFF2-40B4-BE49-F238E27FC236}">
                      <a16:creationId xmlns:a16="http://schemas.microsoft.com/office/drawing/2014/main" id="{948740A9-5692-44D4-AD59-C6B5F3C4208D}"/>
                    </a:ext>
                  </a:extLst>
                </p:cNvPr>
                <p:cNvPicPr/>
                <p:nvPr/>
              </p:nvPicPr>
              <p:blipFill>
                <a:blip r:embed="rId293"/>
                <a:stretch>
                  <a:fillRect/>
                </a:stretch>
              </p:blipFill>
              <p:spPr>
                <a:xfrm>
                  <a:off x="2539772" y="1369108"/>
                  <a:ext cx="318600" cy="40032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29" name="Ink 28">
                  <a:extLst>
                    <a:ext uri="{FF2B5EF4-FFF2-40B4-BE49-F238E27FC236}">
                      <a16:creationId xmlns:a16="http://schemas.microsoft.com/office/drawing/2014/main" id="{978186FD-15B9-4D92-ACA2-09EFCA27A85A}"/>
                    </a:ext>
                  </a:extLst>
                </p14:cNvPr>
                <p14:cNvContentPartPr/>
                <p14:nvPr/>
              </p14:nvContentPartPr>
              <p14:xfrm>
                <a:off x="2987252" y="1142668"/>
                <a:ext cx="70200" cy="355320"/>
              </p14:xfrm>
            </p:contentPart>
          </mc:Choice>
          <mc:Fallback>
            <p:pic>
              <p:nvPicPr>
                <p:cNvPr id="29" name="Ink 28">
                  <a:extLst>
                    <a:ext uri="{FF2B5EF4-FFF2-40B4-BE49-F238E27FC236}">
                      <a16:creationId xmlns:a16="http://schemas.microsoft.com/office/drawing/2014/main" id="{978186FD-15B9-4D92-ACA2-09EFCA27A85A}"/>
                    </a:ext>
                  </a:extLst>
                </p:cNvPr>
                <p:cNvPicPr/>
                <p:nvPr/>
              </p:nvPicPr>
              <p:blipFill>
                <a:blip r:embed="rId295"/>
                <a:stretch>
                  <a:fillRect/>
                </a:stretch>
              </p:blipFill>
              <p:spPr>
                <a:xfrm>
                  <a:off x="2978612" y="1134028"/>
                  <a:ext cx="87840" cy="37296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30" name="Ink 29">
                  <a:extLst>
                    <a:ext uri="{FF2B5EF4-FFF2-40B4-BE49-F238E27FC236}">
                      <a16:creationId xmlns:a16="http://schemas.microsoft.com/office/drawing/2014/main" id="{554457B2-778E-41F6-B29A-D758CFAD05D0}"/>
                    </a:ext>
                  </a:extLst>
                </p14:cNvPr>
                <p14:cNvContentPartPr/>
                <p14:nvPr/>
              </p14:nvContentPartPr>
              <p14:xfrm>
                <a:off x="3314492" y="1254988"/>
                <a:ext cx="37080" cy="227880"/>
              </p14:xfrm>
            </p:contentPart>
          </mc:Choice>
          <mc:Fallback>
            <p:pic>
              <p:nvPicPr>
                <p:cNvPr id="30" name="Ink 29">
                  <a:extLst>
                    <a:ext uri="{FF2B5EF4-FFF2-40B4-BE49-F238E27FC236}">
                      <a16:creationId xmlns:a16="http://schemas.microsoft.com/office/drawing/2014/main" id="{554457B2-778E-41F6-B29A-D758CFAD05D0}"/>
                    </a:ext>
                  </a:extLst>
                </p:cNvPr>
                <p:cNvPicPr/>
                <p:nvPr/>
              </p:nvPicPr>
              <p:blipFill>
                <a:blip r:embed="rId297"/>
                <a:stretch>
                  <a:fillRect/>
                </a:stretch>
              </p:blipFill>
              <p:spPr>
                <a:xfrm>
                  <a:off x="3305492" y="1246348"/>
                  <a:ext cx="5472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31" name="Ink 30">
                  <a:extLst>
                    <a:ext uri="{FF2B5EF4-FFF2-40B4-BE49-F238E27FC236}">
                      <a16:creationId xmlns:a16="http://schemas.microsoft.com/office/drawing/2014/main" id="{A6120357-B1C0-4A16-88BC-23C45C95E1D9}"/>
                    </a:ext>
                  </a:extLst>
                </p14:cNvPr>
                <p14:cNvContentPartPr/>
                <p14:nvPr/>
              </p14:nvContentPartPr>
              <p14:xfrm>
                <a:off x="3152492" y="1185148"/>
                <a:ext cx="396720" cy="161640"/>
              </p14:xfrm>
            </p:contentPart>
          </mc:Choice>
          <mc:Fallback>
            <p:pic>
              <p:nvPicPr>
                <p:cNvPr id="31" name="Ink 30">
                  <a:extLst>
                    <a:ext uri="{FF2B5EF4-FFF2-40B4-BE49-F238E27FC236}">
                      <a16:creationId xmlns:a16="http://schemas.microsoft.com/office/drawing/2014/main" id="{A6120357-B1C0-4A16-88BC-23C45C95E1D9}"/>
                    </a:ext>
                  </a:extLst>
                </p:cNvPr>
                <p:cNvPicPr/>
                <p:nvPr/>
              </p:nvPicPr>
              <p:blipFill>
                <a:blip r:embed="rId299"/>
                <a:stretch>
                  <a:fillRect/>
                </a:stretch>
              </p:blipFill>
              <p:spPr>
                <a:xfrm>
                  <a:off x="3143852" y="1176148"/>
                  <a:ext cx="41436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32" name="Ink 31">
                  <a:extLst>
                    <a:ext uri="{FF2B5EF4-FFF2-40B4-BE49-F238E27FC236}">
                      <a16:creationId xmlns:a16="http://schemas.microsoft.com/office/drawing/2014/main" id="{9C15950C-A31A-42D7-8132-F990859C1285}"/>
                    </a:ext>
                  </a:extLst>
                </p14:cNvPr>
                <p14:cNvContentPartPr/>
                <p14:nvPr/>
              </p14:nvContentPartPr>
              <p14:xfrm>
                <a:off x="3472532" y="1081108"/>
                <a:ext cx="259560" cy="466560"/>
              </p14:xfrm>
            </p:contentPart>
          </mc:Choice>
          <mc:Fallback>
            <p:pic>
              <p:nvPicPr>
                <p:cNvPr id="32" name="Ink 31">
                  <a:extLst>
                    <a:ext uri="{FF2B5EF4-FFF2-40B4-BE49-F238E27FC236}">
                      <a16:creationId xmlns:a16="http://schemas.microsoft.com/office/drawing/2014/main" id="{9C15950C-A31A-42D7-8132-F990859C1285}"/>
                    </a:ext>
                  </a:extLst>
                </p:cNvPr>
                <p:cNvPicPr/>
                <p:nvPr/>
              </p:nvPicPr>
              <p:blipFill>
                <a:blip r:embed="rId301"/>
                <a:stretch>
                  <a:fillRect/>
                </a:stretch>
              </p:blipFill>
              <p:spPr>
                <a:xfrm>
                  <a:off x="3463892" y="1072108"/>
                  <a:ext cx="277200" cy="48420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223" name="Ink 222">
                  <a:extLst>
                    <a:ext uri="{FF2B5EF4-FFF2-40B4-BE49-F238E27FC236}">
                      <a16:creationId xmlns:a16="http://schemas.microsoft.com/office/drawing/2014/main" id="{C26DFFA7-0E83-4491-B0A7-3D23AAAE09AB}"/>
                    </a:ext>
                  </a:extLst>
                </p14:cNvPr>
                <p14:cNvContentPartPr/>
                <p14:nvPr/>
              </p14:nvContentPartPr>
              <p14:xfrm>
                <a:off x="2275172" y="1371268"/>
                <a:ext cx="197640" cy="415080"/>
              </p14:xfrm>
            </p:contentPart>
          </mc:Choice>
          <mc:Fallback>
            <p:pic>
              <p:nvPicPr>
                <p:cNvPr id="223" name="Ink 222">
                  <a:extLst>
                    <a:ext uri="{FF2B5EF4-FFF2-40B4-BE49-F238E27FC236}">
                      <a16:creationId xmlns:a16="http://schemas.microsoft.com/office/drawing/2014/main" id="{C26DFFA7-0E83-4491-B0A7-3D23AAAE09AB}"/>
                    </a:ext>
                  </a:extLst>
                </p:cNvPr>
                <p:cNvPicPr/>
                <p:nvPr/>
              </p:nvPicPr>
              <p:blipFill>
                <a:blip r:embed="rId303"/>
                <a:stretch>
                  <a:fillRect/>
                </a:stretch>
              </p:blipFill>
              <p:spPr>
                <a:xfrm>
                  <a:off x="2266532" y="1362268"/>
                  <a:ext cx="215280" cy="432720"/>
                </a:xfrm>
                <a:prstGeom prst="rect">
                  <a:avLst/>
                </a:prstGeom>
              </p:spPr>
            </p:pic>
          </mc:Fallback>
        </mc:AlternateContent>
      </p:grpSp>
      <p:grpSp>
        <p:nvGrpSpPr>
          <p:cNvPr id="226" name="Group 225">
            <a:extLst>
              <a:ext uri="{FF2B5EF4-FFF2-40B4-BE49-F238E27FC236}">
                <a16:creationId xmlns:a16="http://schemas.microsoft.com/office/drawing/2014/main" id="{AF55FF73-B140-45D3-90FC-B25B70896E56}"/>
              </a:ext>
            </a:extLst>
          </p:cNvPr>
          <p:cNvGrpSpPr/>
          <p:nvPr/>
        </p:nvGrpSpPr>
        <p:grpSpPr>
          <a:xfrm>
            <a:off x="1747052" y="2970028"/>
            <a:ext cx="5176440" cy="1032840"/>
            <a:chOff x="1747052" y="2970028"/>
            <a:chExt cx="5176440" cy="1032840"/>
          </a:xfrm>
        </p:grpSpPr>
        <mc:AlternateContent xmlns:mc="http://schemas.openxmlformats.org/markup-compatibility/2006">
          <mc:Choice xmlns:p14="http://schemas.microsoft.com/office/powerpoint/2010/main" Requires="p14">
            <p:contentPart p14:bwMode="auto" r:id="rId304">
              <p14:nvContentPartPr>
                <p14:cNvPr id="159" name="Ink 158">
                  <a:extLst>
                    <a:ext uri="{FF2B5EF4-FFF2-40B4-BE49-F238E27FC236}">
                      <a16:creationId xmlns:a16="http://schemas.microsoft.com/office/drawing/2014/main" id="{EE8C8CB6-C5FD-40BE-B54D-2438614A3C6F}"/>
                    </a:ext>
                  </a:extLst>
                </p14:cNvPr>
                <p14:cNvContentPartPr/>
                <p14:nvPr/>
              </p14:nvContentPartPr>
              <p14:xfrm>
                <a:off x="1747052" y="3101788"/>
                <a:ext cx="372240" cy="431280"/>
              </p14:xfrm>
            </p:contentPart>
          </mc:Choice>
          <mc:Fallback>
            <p:pic>
              <p:nvPicPr>
                <p:cNvPr id="159" name="Ink 158">
                  <a:extLst>
                    <a:ext uri="{FF2B5EF4-FFF2-40B4-BE49-F238E27FC236}">
                      <a16:creationId xmlns:a16="http://schemas.microsoft.com/office/drawing/2014/main" id="{EE8C8CB6-C5FD-40BE-B54D-2438614A3C6F}"/>
                    </a:ext>
                  </a:extLst>
                </p:cNvPr>
                <p:cNvPicPr/>
                <p:nvPr/>
              </p:nvPicPr>
              <p:blipFill>
                <a:blip r:embed="rId305"/>
                <a:stretch>
                  <a:fillRect/>
                </a:stretch>
              </p:blipFill>
              <p:spPr>
                <a:xfrm>
                  <a:off x="1738052" y="3093148"/>
                  <a:ext cx="389880" cy="44892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60" name="Ink 159">
                  <a:extLst>
                    <a:ext uri="{FF2B5EF4-FFF2-40B4-BE49-F238E27FC236}">
                      <a16:creationId xmlns:a16="http://schemas.microsoft.com/office/drawing/2014/main" id="{C826A6A8-4C63-43C7-B461-A2F4587573D7}"/>
                    </a:ext>
                  </a:extLst>
                </p14:cNvPr>
                <p14:cNvContentPartPr/>
                <p14:nvPr/>
              </p14:nvContentPartPr>
              <p14:xfrm>
                <a:off x="2206052" y="3375748"/>
                <a:ext cx="266400" cy="485280"/>
              </p14:xfrm>
            </p:contentPart>
          </mc:Choice>
          <mc:Fallback>
            <p:pic>
              <p:nvPicPr>
                <p:cNvPr id="160" name="Ink 159">
                  <a:extLst>
                    <a:ext uri="{FF2B5EF4-FFF2-40B4-BE49-F238E27FC236}">
                      <a16:creationId xmlns:a16="http://schemas.microsoft.com/office/drawing/2014/main" id="{C826A6A8-4C63-43C7-B461-A2F4587573D7}"/>
                    </a:ext>
                  </a:extLst>
                </p:cNvPr>
                <p:cNvPicPr/>
                <p:nvPr/>
              </p:nvPicPr>
              <p:blipFill>
                <a:blip r:embed="rId307"/>
                <a:stretch>
                  <a:fillRect/>
                </a:stretch>
              </p:blipFill>
              <p:spPr>
                <a:xfrm>
                  <a:off x="2197052" y="3367108"/>
                  <a:ext cx="284040" cy="50292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61" name="Ink 160">
                  <a:extLst>
                    <a:ext uri="{FF2B5EF4-FFF2-40B4-BE49-F238E27FC236}">
                      <a16:creationId xmlns:a16="http://schemas.microsoft.com/office/drawing/2014/main" id="{3F5A2746-8D6A-4337-BEB6-09216BB2BD9C}"/>
                    </a:ext>
                  </a:extLst>
                </p14:cNvPr>
                <p14:cNvContentPartPr/>
                <p14:nvPr/>
              </p14:nvContentPartPr>
              <p14:xfrm>
                <a:off x="2636612" y="3110428"/>
                <a:ext cx="165600" cy="416880"/>
              </p14:xfrm>
            </p:contentPart>
          </mc:Choice>
          <mc:Fallback>
            <p:pic>
              <p:nvPicPr>
                <p:cNvPr id="161" name="Ink 160">
                  <a:extLst>
                    <a:ext uri="{FF2B5EF4-FFF2-40B4-BE49-F238E27FC236}">
                      <a16:creationId xmlns:a16="http://schemas.microsoft.com/office/drawing/2014/main" id="{3F5A2746-8D6A-4337-BEB6-09216BB2BD9C}"/>
                    </a:ext>
                  </a:extLst>
                </p:cNvPr>
                <p:cNvPicPr/>
                <p:nvPr/>
              </p:nvPicPr>
              <p:blipFill>
                <a:blip r:embed="rId309"/>
                <a:stretch>
                  <a:fillRect/>
                </a:stretch>
              </p:blipFill>
              <p:spPr>
                <a:xfrm>
                  <a:off x="2627612" y="3101788"/>
                  <a:ext cx="183240" cy="43452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62" name="Ink 161">
                  <a:extLst>
                    <a:ext uri="{FF2B5EF4-FFF2-40B4-BE49-F238E27FC236}">
                      <a16:creationId xmlns:a16="http://schemas.microsoft.com/office/drawing/2014/main" id="{EE326DB2-B9AA-485D-B232-9F726C03056B}"/>
                    </a:ext>
                  </a:extLst>
                </p14:cNvPr>
                <p14:cNvContentPartPr/>
                <p14:nvPr/>
              </p14:nvContentPartPr>
              <p14:xfrm>
                <a:off x="2910212" y="3314548"/>
                <a:ext cx="36720" cy="225000"/>
              </p14:xfrm>
            </p:contentPart>
          </mc:Choice>
          <mc:Fallback>
            <p:pic>
              <p:nvPicPr>
                <p:cNvPr id="162" name="Ink 161">
                  <a:extLst>
                    <a:ext uri="{FF2B5EF4-FFF2-40B4-BE49-F238E27FC236}">
                      <a16:creationId xmlns:a16="http://schemas.microsoft.com/office/drawing/2014/main" id="{EE326DB2-B9AA-485D-B232-9F726C03056B}"/>
                    </a:ext>
                  </a:extLst>
                </p:cNvPr>
                <p:cNvPicPr/>
                <p:nvPr/>
              </p:nvPicPr>
              <p:blipFill>
                <a:blip r:embed="rId311"/>
                <a:stretch>
                  <a:fillRect/>
                </a:stretch>
              </p:blipFill>
              <p:spPr>
                <a:xfrm>
                  <a:off x="2901212" y="3305548"/>
                  <a:ext cx="5436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63" name="Ink 162">
                  <a:extLst>
                    <a:ext uri="{FF2B5EF4-FFF2-40B4-BE49-F238E27FC236}">
                      <a16:creationId xmlns:a16="http://schemas.microsoft.com/office/drawing/2014/main" id="{19FB414E-4648-4E57-9E75-7975A0AC5FFF}"/>
                    </a:ext>
                  </a:extLst>
                </p14:cNvPr>
                <p14:cNvContentPartPr/>
                <p14:nvPr/>
              </p14:nvContentPartPr>
              <p14:xfrm>
                <a:off x="2689532" y="3276748"/>
                <a:ext cx="433800" cy="117360"/>
              </p14:xfrm>
            </p:contentPart>
          </mc:Choice>
          <mc:Fallback>
            <p:pic>
              <p:nvPicPr>
                <p:cNvPr id="163" name="Ink 162">
                  <a:extLst>
                    <a:ext uri="{FF2B5EF4-FFF2-40B4-BE49-F238E27FC236}">
                      <a16:creationId xmlns:a16="http://schemas.microsoft.com/office/drawing/2014/main" id="{19FB414E-4648-4E57-9E75-7975A0AC5FFF}"/>
                    </a:ext>
                  </a:extLst>
                </p:cNvPr>
                <p:cNvPicPr/>
                <p:nvPr/>
              </p:nvPicPr>
              <p:blipFill>
                <a:blip r:embed="rId313"/>
                <a:stretch>
                  <a:fillRect/>
                </a:stretch>
              </p:blipFill>
              <p:spPr>
                <a:xfrm>
                  <a:off x="2680892" y="3267748"/>
                  <a:ext cx="45144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64" name="Ink 163">
                  <a:extLst>
                    <a:ext uri="{FF2B5EF4-FFF2-40B4-BE49-F238E27FC236}">
                      <a16:creationId xmlns:a16="http://schemas.microsoft.com/office/drawing/2014/main" id="{E361ED25-FDC7-47E5-A47B-DEFAAEF500B6}"/>
                    </a:ext>
                  </a:extLst>
                </p14:cNvPr>
                <p14:cNvContentPartPr/>
                <p14:nvPr/>
              </p14:nvContentPartPr>
              <p14:xfrm>
                <a:off x="3050612" y="3050668"/>
                <a:ext cx="232920" cy="525960"/>
              </p14:xfrm>
            </p:contentPart>
          </mc:Choice>
          <mc:Fallback>
            <p:pic>
              <p:nvPicPr>
                <p:cNvPr id="164" name="Ink 163">
                  <a:extLst>
                    <a:ext uri="{FF2B5EF4-FFF2-40B4-BE49-F238E27FC236}">
                      <a16:creationId xmlns:a16="http://schemas.microsoft.com/office/drawing/2014/main" id="{E361ED25-FDC7-47E5-A47B-DEFAAEF500B6}"/>
                    </a:ext>
                  </a:extLst>
                </p:cNvPr>
                <p:cNvPicPr/>
                <p:nvPr/>
              </p:nvPicPr>
              <p:blipFill>
                <a:blip r:embed="rId315"/>
                <a:stretch>
                  <a:fillRect/>
                </a:stretch>
              </p:blipFill>
              <p:spPr>
                <a:xfrm>
                  <a:off x="3041612" y="3041668"/>
                  <a:ext cx="250560" cy="54360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65" name="Ink 164">
                  <a:extLst>
                    <a:ext uri="{FF2B5EF4-FFF2-40B4-BE49-F238E27FC236}">
                      <a16:creationId xmlns:a16="http://schemas.microsoft.com/office/drawing/2014/main" id="{361278F6-6296-4277-9AEB-DA87AA8917AF}"/>
                    </a:ext>
                  </a:extLst>
                </p14:cNvPr>
                <p14:cNvContentPartPr/>
                <p14:nvPr/>
              </p14:nvContentPartPr>
              <p14:xfrm>
                <a:off x="3525452" y="3349108"/>
                <a:ext cx="164160" cy="9360"/>
              </p14:xfrm>
            </p:contentPart>
          </mc:Choice>
          <mc:Fallback>
            <p:pic>
              <p:nvPicPr>
                <p:cNvPr id="165" name="Ink 164">
                  <a:extLst>
                    <a:ext uri="{FF2B5EF4-FFF2-40B4-BE49-F238E27FC236}">
                      <a16:creationId xmlns:a16="http://schemas.microsoft.com/office/drawing/2014/main" id="{361278F6-6296-4277-9AEB-DA87AA8917AF}"/>
                    </a:ext>
                  </a:extLst>
                </p:cNvPr>
                <p:cNvPicPr/>
                <p:nvPr/>
              </p:nvPicPr>
              <p:blipFill>
                <a:blip r:embed="rId317"/>
                <a:stretch>
                  <a:fillRect/>
                </a:stretch>
              </p:blipFill>
              <p:spPr>
                <a:xfrm>
                  <a:off x="3516812" y="3340468"/>
                  <a:ext cx="18180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66" name="Ink 165">
                  <a:extLst>
                    <a:ext uri="{FF2B5EF4-FFF2-40B4-BE49-F238E27FC236}">
                      <a16:creationId xmlns:a16="http://schemas.microsoft.com/office/drawing/2014/main" id="{F7BE0C2C-CD95-4325-9B0D-1AA409A056F7}"/>
                    </a:ext>
                  </a:extLst>
                </p14:cNvPr>
                <p14:cNvContentPartPr/>
                <p14:nvPr/>
              </p14:nvContentPartPr>
              <p14:xfrm>
                <a:off x="3507812" y="3489148"/>
                <a:ext cx="244440" cy="27720"/>
              </p14:xfrm>
            </p:contentPart>
          </mc:Choice>
          <mc:Fallback>
            <p:pic>
              <p:nvPicPr>
                <p:cNvPr id="166" name="Ink 165">
                  <a:extLst>
                    <a:ext uri="{FF2B5EF4-FFF2-40B4-BE49-F238E27FC236}">
                      <a16:creationId xmlns:a16="http://schemas.microsoft.com/office/drawing/2014/main" id="{F7BE0C2C-CD95-4325-9B0D-1AA409A056F7}"/>
                    </a:ext>
                  </a:extLst>
                </p:cNvPr>
                <p:cNvPicPr/>
                <p:nvPr/>
              </p:nvPicPr>
              <p:blipFill>
                <a:blip r:embed="rId319"/>
                <a:stretch>
                  <a:fillRect/>
                </a:stretch>
              </p:blipFill>
              <p:spPr>
                <a:xfrm>
                  <a:off x="3499172" y="3480508"/>
                  <a:ext cx="26208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68" name="Ink 167">
                  <a:extLst>
                    <a:ext uri="{FF2B5EF4-FFF2-40B4-BE49-F238E27FC236}">
                      <a16:creationId xmlns:a16="http://schemas.microsoft.com/office/drawing/2014/main" id="{D87B8C54-CB09-4D7E-B480-FC43D3CB8610}"/>
                    </a:ext>
                  </a:extLst>
                </p14:cNvPr>
                <p14:cNvContentPartPr/>
                <p14:nvPr/>
              </p14:nvContentPartPr>
              <p14:xfrm>
                <a:off x="3911012" y="2991268"/>
                <a:ext cx="383040" cy="910800"/>
              </p14:xfrm>
            </p:contentPart>
          </mc:Choice>
          <mc:Fallback>
            <p:pic>
              <p:nvPicPr>
                <p:cNvPr id="168" name="Ink 167">
                  <a:extLst>
                    <a:ext uri="{FF2B5EF4-FFF2-40B4-BE49-F238E27FC236}">
                      <a16:creationId xmlns:a16="http://schemas.microsoft.com/office/drawing/2014/main" id="{D87B8C54-CB09-4D7E-B480-FC43D3CB8610}"/>
                    </a:ext>
                  </a:extLst>
                </p:cNvPr>
                <p:cNvPicPr/>
                <p:nvPr/>
              </p:nvPicPr>
              <p:blipFill>
                <a:blip r:embed="rId321"/>
                <a:stretch>
                  <a:fillRect/>
                </a:stretch>
              </p:blipFill>
              <p:spPr>
                <a:xfrm>
                  <a:off x="3902012" y="2982268"/>
                  <a:ext cx="400680" cy="92844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70" name="Ink 169">
                  <a:extLst>
                    <a:ext uri="{FF2B5EF4-FFF2-40B4-BE49-F238E27FC236}">
                      <a16:creationId xmlns:a16="http://schemas.microsoft.com/office/drawing/2014/main" id="{1879585E-31E6-4E95-8271-232B1D3BD910}"/>
                    </a:ext>
                  </a:extLst>
                </p14:cNvPr>
                <p14:cNvContentPartPr/>
                <p14:nvPr/>
              </p14:nvContentPartPr>
              <p14:xfrm>
                <a:off x="4359932" y="2970028"/>
                <a:ext cx="388800" cy="82080"/>
              </p14:xfrm>
            </p:contentPart>
          </mc:Choice>
          <mc:Fallback>
            <p:pic>
              <p:nvPicPr>
                <p:cNvPr id="170" name="Ink 169">
                  <a:extLst>
                    <a:ext uri="{FF2B5EF4-FFF2-40B4-BE49-F238E27FC236}">
                      <a16:creationId xmlns:a16="http://schemas.microsoft.com/office/drawing/2014/main" id="{1879585E-31E6-4E95-8271-232B1D3BD910}"/>
                    </a:ext>
                  </a:extLst>
                </p:cNvPr>
                <p:cNvPicPr/>
                <p:nvPr/>
              </p:nvPicPr>
              <p:blipFill>
                <a:blip r:embed="rId323"/>
                <a:stretch>
                  <a:fillRect/>
                </a:stretch>
              </p:blipFill>
              <p:spPr>
                <a:xfrm>
                  <a:off x="4351292" y="2961388"/>
                  <a:ext cx="40644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71" name="Ink 170">
                  <a:extLst>
                    <a:ext uri="{FF2B5EF4-FFF2-40B4-BE49-F238E27FC236}">
                      <a16:creationId xmlns:a16="http://schemas.microsoft.com/office/drawing/2014/main" id="{8D6EBE0C-EAB1-41E8-909A-3351034A7127}"/>
                    </a:ext>
                  </a:extLst>
                </p14:cNvPr>
                <p14:cNvContentPartPr/>
                <p14:nvPr/>
              </p14:nvContentPartPr>
              <p14:xfrm>
                <a:off x="4202252" y="3908908"/>
                <a:ext cx="200520" cy="3960"/>
              </p14:xfrm>
            </p:contentPart>
          </mc:Choice>
          <mc:Fallback>
            <p:pic>
              <p:nvPicPr>
                <p:cNvPr id="171" name="Ink 170">
                  <a:extLst>
                    <a:ext uri="{FF2B5EF4-FFF2-40B4-BE49-F238E27FC236}">
                      <a16:creationId xmlns:a16="http://schemas.microsoft.com/office/drawing/2014/main" id="{8D6EBE0C-EAB1-41E8-909A-3351034A7127}"/>
                    </a:ext>
                  </a:extLst>
                </p:cNvPr>
                <p:cNvPicPr/>
                <p:nvPr/>
              </p:nvPicPr>
              <p:blipFill>
                <a:blip r:embed="rId325"/>
                <a:stretch>
                  <a:fillRect/>
                </a:stretch>
              </p:blipFill>
              <p:spPr>
                <a:xfrm>
                  <a:off x="4193612" y="3899908"/>
                  <a:ext cx="21816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72" name="Ink 171">
                  <a:extLst>
                    <a:ext uri="{FF2B5EF4-FFF2-40B4-BE49-F238E27FC236}">
                      <a16:creationId xmlns:a16="http://schemas.microsoft.com/office/drawing/2014/main" id="{279D2EED-EEFB-40D6-BBD4-B95D5E29CD74}"/>
                    </a:ext>
                  </a:extLst>
                </p14:cNvPr>
                <p14:cNvContentPartPr/>
                <p14:nvPr/>
              </p14:nvContentPartPr>
              <p14:xfrm>
                <a:off x="4385852" y="3893428"/>
                <a:ext cx="310320" cy="109440"/>
              </p14:xfrm>
            </p:contentPart>
          </mc:Choice>
          <mc:Fallback>
            <p:pic>
              <p:nvPicPr>
                <p:cNvPr id="172" name="Ink 171">
                  <a:extLst>
                    <a:ext uri="{FF2B5EF4-FFF2-40B4-BE49-F238E27FC236}">
                      <a16:creationId xmlns:a16="http://schemas.microsoft.com/office/drawing/2014/main" id="{279D2EED-EEFB-40D6-BBD4-B95D5E29CD74}"/>
                    </a:ext>
                  </a:extLst>
                </p:cNvPr>
                <p:cNvPicPr/>
                <p:nvPr/>
              </p:nvPicPr>
              <p:blipFill>
                <a:blip r:embed="rId327"/>
                <a:stretch>
                  <a:fillRect/>
                </a:stretch>
              </p:blipFill>
              <p:spPr>
                <a:xfrm>
                  <a:off x="4377212" y="3884428"/>
                  <a:ext cx="32796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74" name="Ink 173">
                  <a:extLst>
                    <a:ext uri="{FF2B5EF4-FFF2-40B4-BE49-F238E27FC236}">
                      <a16:creationId xmlns:a16="http://schemas.microsoft.com/office/drawing/2014/main" id="{34E0E275-2D7F-494C-B238-FD8122A2F45E}"/>
                    </a:ext>
                  </a:extLst>
                </p14:cNvPr>
                <p14:cNvContentPartPr/>
                <p14:nvPr/>
              </p14:nvContentPartPr>
              <p14:xfrm>
                <a:off x="4396292" y="3291868"/>
                <a:ext cx="246600" cy="276480"/>
              </p14:xfrm>
            </p:contentPart>
          </mc:Choice>
          <mc:Fallback>
            <p:pic>
              <p:nvPicPr>
                <p:cNvPr id="174" name="Ink 173">
                  <a:extLst>
                    <a:ext uri="{FF2B5EF4-FFF2-40B4-BE49-F238E27FC236}">
                      <a16:creationId xmlns:a16="http://schemas.microsoft.com/office/drawing/2014/main" id="{34E0E275-2D7F-494C-B238-FD8122A2F45E}"/>
                    </a:ext>
                  </a:extLst>
                </p:cNvPr>
                <p:cNvPicPr/>
                <p:nvPr/>
              </p:nvPicPr>
              <p:blipFill>
                <a:blip r:embed="rId329"/>
                <a:stretch>
                  <a:fillRect/>
                </a:stretch>
              </p:blipFill>
              <p:spPr>
                <a:xfrm>
                  <a:off x="4387292" y="3282868"/>
                  <a:ext cx="26424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75" name="Ink 174">
                  <a:extLst>
                    <a:ext uri="{FF2B5EF4-FFF2-40B4-BE49-F238E27FC236}">
                      <a16:creationId xmlns:a16="http://schemas.microsoft.com/office/drawing/2014/main" id="{E459640A-146D-4F73-980D-7A0F7B1802C7}"/>
                    </a:ext>
                  </a:extLst>
                </p14:cNvPr>
                <p14:cNvContentPartPr/>
                <p14:nvPr/>
              </p14:nvContentPartPr>
              <p14:xfrm>
                <a:off x="4764212" y="3268828"/>
                <a:ext cx="77040" cy="292320"/>
              </p14:xfrm>
            </p:contentPart>
          </mc:Choice>
          <mc:Fallback>
            <p:pic>
              <p:nvPicPr>
                <p:cNvPr id="175" name="Ink 174">
                  <a:extLst>
                    <a:ext uri="{FF2B5EF4-FFF2-40B4-BE49-F238E27FC236}">
                      <a16:creationId xmlns:a16="http://schemas.microsoft.com/office/drawing/2014/main" id="{E459640A-146D-4F73-980D-7A0F7B1802C7}"/>
                    </a:ext>
                  </a:extLst>
                </p:cNvPr>
                <p:cNvPicPr/>
                <p:nvPr/>
              </p:nvPicPr>
              <p:blipFill>
                <a:blip r:embed="rId331"/>
                <a:stretch>
                  <a:fillRect/>
                </a:stretch>
              </p:blipFill>
              <p:spPr>
                <a:xfrm>
                  <a:off x="4755212" y="3260188"/>
                  <a:ext cx="9468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76" name="Ink 175">
                  <a:extLst>
                    <a:ext uri="{FF2B5EF4-FFF2-40B4-BE49-F238E27FC236}">
                      <a16:creationId xmlns:a16="http://schemas.microsoft.com/office/drawing/2014/main" id="{785E3084-CA27-4172-8D96-DAC1F645BB8A}"/>
                    </a:ext>
                  </a:extLst>
                </p14:cNvPr>
                <p14:cNvContentPartPr/>
                <p14:nvPr/>
              </p14:nvContentPartPr>
              <p14:xfrm>
                <a:off x="5037812" y="3384748"/>
                <a:ext cx="35640" cy="200880"/>
              </p14:xfrm>
            </p:contentPart>
          </mc:Choice>
          <mc:Fallback>
            <p:pic>
              <p:nvPicPr>
                <p:cNvPr id="176" name="Ink 175">
                  <a:extLst>
                    <a:ext uri="{FF2B5EF4-FFF2-40B4-BE49-F238E27FC236}">
                      <a16:creationId xmlns:a16="http://schemas.microsoft.com/office/drawing/2014/main" id="{785E3084-CA27-4172-8D96-DAC1F645BB8A}"/>
                    </a:ext>
                  </a:extLst>
                </p:cNvPr>
                <p:cNvPicPr/>
                <p:nvPr/>
              </p:nvPicPr>
              <p:blipFill>
                <a:blip r:embed="rId333"/>
                <a:stretch>
                  <a:fillRect/>
                </a:stretch>
              </p:blipFill>
              <p:spPr>
                <a:xfrm>
                  <a:off x="5028812" y="3376108"/>
                  <a:ext cx="5328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77" name="Ink 176">
                  <a:extLst>
                    <a:ext uri="{FF2B5EF4-FFF2-40B4-BE49-F238E27FC236}">
                      <a16:creationId xmlns:a16="http://schemas.microsoft.com/office/drawing/2014/main" id="{B68F9243-CAE2-45A0-BAA3-5BF2C46B8AC3}"/>
                    </a:ext>
                  </a:extLst>
                </p14:cNvPr>
                <p14:cNvContentPartPr/>
                <p14:nvPr/>
              </p14:nvContentPartPr>
              <p14:xfrm>
                <a:off x="4838372" y="3320308"/>
                <a:ext cx="371520" cy="161640"/>
              </p14:xfrm>
            </p:contentPart>
          </mc:Choice>
          <mc:Fallback>
            <p:pic>
              <p:nvPicPr>
                <p:cNvPr id="177" name="Ink 176">
                  <a:extLst>
                    <a:ext uri="{FF2B5EF4-FFF2-40B4-BE49-F238E27FC236}">
                      <a16:creationId xmlns:a16="http://schemas.microsoft.com/office/drawing/2014/main" id="{B68F9243-CAE2-45A0-BAA3-5BF2C46B8AC3}"/>
                    </a:ext>
                  </a:extLst>
                </p:cNvPr>
                <p:cNvPicPr/>
                <p:nvPr/>
              </p:nvPicPr>
              <p:blipFill>
                <a:blip r:embed="rId335"/>
                <a:stretch>
                  <a:fillRect/>
                </a:stretch>
              </p:blipFill>
              <p:spPr>
                <a:xfrm>
                  <a:off x="4829732" y="3311308"/>
                  <a:ext cx="38916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78" name="Ink 177">
                  <a:extLst>
                    <a:ext uri="{FF2B5EF4-FFF2-40B4-BE49-F238E27FC236}">
                      <a16:creationId xmlns:a16="http://schemas.microsoft.com/office/drawing/2014/main" id="{9CDF0C30-A792-4B11-9D2E-4A795C81C0B0}"/>
                    </a:ext>
                  </a:extLst>
                </p14:cNvPr>
                <p14:cNvContentPartPr/>
                <p14:nvPr/>
              </p14:nvContentPartPr>
              <p14:xfrm>
                <a:off x="5266052" y="3490228"/>
                <a:ext cx="360" cy="110520"/>
              </p14:xfrm>
            </p:contentPart>
          </mc:Choice>
          <mc:Fallback>
            <p:pic>
              <p:nvPicPr>
                <p:cNvPr id="178" name="Ink 177">
                  <a:extLst>
                    <a:ext uri="{FF2B5EF4-FFF2-40B4-BE49-F238E27FC236}">
                      <a16:creationId xmlns:a16="http://schemas.microsoft.com/office/drawing/2014/main" id="{9CDF0C30-A792-4B11-9D2E-4A795C81C0B0}"/>
                    </a:ext>
                  </a:extLst>
                </p:cNvPr>
                <p:cNvPicPr/>
                <p:nvPr/>
              </p:nvPicPr>
              <p:blipFill>
                <a:blip r:embed="rId337"/>
                <a:stretch>
                  <a:fillRect/>
                </a:stretch>
              </p:blipFill>
              <p:spPr>
                <a:xfrm>
                  <a:off x="5257412" y="3481228"/>
                  <a:ext cx="1800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179" name="Ink 178">
                  <a:extLst>
                    <a:ext uri="{FF2B5EF4-FFF2-40B4-BE49-F238E27FC236}">
                      <a16:creationId xmlns:a16="http://schemas.microsoft.com/office/drawing/2014/main" id="{BDCDC9A3-DE6C-4FC9-A9B7-11F2B4DB8F96}"/>
                    </a:ext>
                  </a:extLst>
                </p14:cNvPr>
                <p14:cNvContentPartPr/>
                <p14:nvPr/>
              </p14:nvContentPartPr>
              <p14:xfrm>
                <a:off x="5407172" y="3261628"/>
                <a:ext cx="115920" cy="369000"/>
              </p14:xfrm>
            </p:contentPart>
          </mc:Choice>
          <mc:Fallback>
            <p:pic>
              <p:nvPicPr>
                <p:cNvPr id="179" name="Ink 178">
                  <a:extLst>
                    <a:ext uri="{FF2B5EF4-FFF2-40B4-BE49-F238E27FC236}">
                      <a16:creationId xmlns:a16="http://schemas.microsoft.com/office/drawing/2014/main" id="{BDCDC9A3-DE6C-4FC9-A9B7-11F2B4DB8F96}"/>
                    </a:ext>
                  </a:extLst>
                </p:cNvPr>
                <p:cNvPicPr/>
                <p:nvPr/>
              </p:nvPicPr>
              <p:blipFill>
                <a:blip r:embed="rId339"/>
                <a:stretch>
                  <a:fillRect/>
                </a:stretch>
              </p:blipFill>
              <p:spPr>
                <a:xfrm>
                  <a:off x="5398172" y="3252628"/>
                  <a:ext cx="133560" cy="38664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181" name="Ink 180">
                  <a:extLst>
                    <a:ext uri="{FF2B5EF4-FFF2-40B4-BE49-F238E27FC236}">
                      <a16:creationId xmlns:a16="http://schemas.microsoft.com/office/drawing/2014/main" id="{7D9A3FA6-988F-4EA5-92F3-B8504CC15B86}"/>
                    </a:ext>
                  </a:extLst>
                </p14:cNvPr>
                <p14:cNvContentPartPr/>
                <p14:nvPr/>
              </p14:nvContentPartPr>
              <p14:xfrm>
                <a:off x="5732252" y="3233908"/>
                <a:ext cx="191160" cy="333720"/>
              </p14:xfrm>
            </p:contentPart>
          </mc:Choice>
          <mc:Fallback>
            <p:pic>
              <p:nvPicPr>
                <p:cNvPr id="181" name="Ink 180">
                  <a:extLst>
                    <a:ext uri="{FF2B5EF4-FFF2-40B4-BE49-F238E27FC236}">
                      <a16:creationId xmlns:a16="http://schemas.microsoft.com/office/drawing/2014/main" id="{7D9A3FA6-988F-4EA5-92F3-B8504CC15B86}"/>
                    </a:ext>
                  </a:extLst>
                </p:cNvPr>
                <p:cNvPicPr/>
                <p:nvPr/>
              </p:nvPicPr>
              <p:blipFill>
                <a:blip r:embed="rId341"/>
                <a:stretch>
                  <a:fillRect/>
                </a:stretch>
              </p:blipFill>
              <p:spPr>
                <a:xfrm>
                  <a:off x="5723612" y="3225268"/>
                  <a:ext cx="20880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182" name="Ink 181">
                  <a:extLst>
                    <a:ext uri="{FF2B5EF4-FFF2-40B4-BE49-F238E27FC236}">
                      <a16:creationId xmlns:a16="http://schemas.microsoft.com/office/drawing/2014/main" id="{3613FE6B-B91E-4D24-A7DC-C9AF9EB89A31}"/>
                    </a:ext>
                  </a:extLst>
                </p14:cNvPr>
                <p14:cNvContentPartPr/>
                <p14:nvPr/>
              </p14:nvContentPartPr>
              <p14:xfrm>
                <a:off x="6090452" y="3243988"/>
                <a:ext cx="143640" cy="318600"/>
              </p14:xfrm>
            </p:contentPart>
          </mc:Choice>
          <mc:Fallback>
            <p:pic>
              <p:nvPicPr>
                <p:cNvPr id="182" name="Ink 181">
                  <a:extLst>
                    <a:ext uri="{FF2B5EF4-FFF2-40B4-BE49-F238E27FC236}">
                      <a16:creationId xmlns:a16="http://schemas.microsoft.com/office/drawing/2014/main" id="{3613FE6B-B91E-4D24-A7DC-C9AF9EB89A31}"/>
                    </a:ext>
                  </a:extLst>
                </p:cNvPr>
                <p:cNvPicPr/>
                <p:nvPr/>
              </p:nvPicPr>
              <p:blipFill>
                <a:blip r:embed="rId343"/>
                <a:stretch>
                  <a:fillRect/>
                </a:stretch>
              </p:blipFill>
              <p:spPr>
                <a:xfrm>
                  <a:off x="6081452" y="3234988"/>
                  <a:ext cx="16128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183" name="Ink 182">
                  <a:extLst>
                    <a:ext uri="{FF2B5EF4-FFF2-40B4-BE49-F238E27FC236}">
                      <a16:creationId xmlns:a16="http://schemas.microsoft.com/office/drawing/2014/main" id="{E6EF4F3E-6F1A-4B84-833E-78A1200AA444}"/>
                    </a:ext>
                  </a:extLst>
                </p14:cNvPr>
                <p14:cNvContentPartPr/>
                <p14:nvPr/>
              </p14:nvContentPartPr>
              <p14:xfrm>
                <a:off x="6400772" y="3393388"/>
                <a:ext cx="27720" cy="204840"/>
              </p14:xfrm>
            </p:contentPart>
          </mc:Choice>
          <mc:Fallback>
            <p:pic>
              <p:nvPicPr>
                <p:cNvPr id="183" name="Ink 182">
                  <a:extLst>
                    <a:ext uri="{FF2B5EF4-FFF2-40B4-BE49-F238E27FC236}">
                      <a16:creationId xmlns:a16="http://schemas.microsoft.com/office/drawing/2014/main" id="{E6EF4F3E-6F1A-4B84-833E-78A1200AA444}"/>
                    </a:ext>
                  </a:extLst>
                </p:cNvPr>
                <p:cNvPicPr/>
                <p:nvPr/>
              </p:nvPicPr>
              <p:blipFill>
                <a:blip r:embed="rId345"/>
                <a:stretch>
                  <a:fillRect/>
                </a:stretch>
              </p:blipFill>
              <p:spPr>
                <a:xfrm>
                  <a:off x="6391772" y="3384748"/>
                  <a:ext cx="4536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184" name="Ink 183">
                  <a:extLst>
                    <a:ext uri="{FF2B5EF4-FFF2-40B4-BE49-F238E27FC236}">
                      <a16:creationId xmlns:a16="http://schemas.microsoft.com/office/drawing/2014/main" id="{315C0A49-4A34-4B59-8D17-D67004AFD093}"/>
                    </a:ext>
                  </a:extLst>
                </p14:cNvPr>
                <p14:cNvContentPartPr/>
                <p14:nvPr/>
              </p14:nvContentPartPr>
              <p14:xfrm>
                <a:off x="6222212" y="3305548"/>
                <a:ext cx="319320" cy="177120"/>
              </p14:xfrm>
            </p:contentPart>
          </mc:Choice>
          <mc:Fallback>
            <p:pic>
              <p:nvPicPr>
                <p:cNvPr id="184" name="Ink 183">
                  <a:extLst>
                    <a:ext uri="{FF2B5EF4-FFF2-40B4-BE49-F238E27FC236}">
                      <a16:creationId xmlns:a16="http://schemas.microsoft.com/office/drawing/2014/main" id="{315C0A49-4A34-4B59-8D17-D67004AFD093}"/>
                    </a:ext>
                  </a:extLst>
                </p:cNvPr>
                <p:cNvPicPr/>
                <p:nvPr/>
              </p:nvPicPr>
              <p:blipFill>
                <a:blip r:embed="rId347"/>
                <a:stretch>
                  <a:fillRect/>
                </a:stretch>
              </p:blipFill>
              <p:spPr>
                <a:xfrm>
                  <a:off x="6213212" y="3296548"/>
                  <a:ext cx="33696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185" name="Ink 184">
                  <a:extLst>
                    <a:ext uri="{FF2B5EF4-FFF2-40B4-BE49-F238E27FC236}">
                      <a16:creationId xmlns:a16="http://schemas.microsoft.com/office/drawing/2014/main" id="{E121BECE-99AA-4974-99C8-6138A84F0B52}"/>
                    </a:ext>
                  </a:extLst>
                </p14:cNvPr>
                <p14:cNvContentPartPr/>
                <p14:nvPr/>
              </p14:nvContentPartPr>
              <p14:xfrm>
                <a:off x="6549812" y="3519748"/>
                <a:ext cx="295560" cy="149040"/>
              </p14:xfrm>
            </p:contentPart>
          </mc:Choice>
          <mc:Fallback>
            <p:pic>
              <p:nvPicPr>
                <p:cNvPr id="185" name="Ink 184">
                  <a:extLst>
                    <a:ext uri="{FF2B5EF4-FFF2-40B4-BE49-F238E27FC236}">
                      <a16:creationId xmlns:a16="http://schemas.microsoft.com/office/drawing/2014/main" id="{E121BECE-99AA-4974-99C8-6138A84F0B52}"/>
                    </a:ext>
                  </a:extLst>
                </p:cNvPr>
                <p:cNvPicPr/>
                <p:nvPr/>
              </p:nvPicPr>
              <p:blipFill>
                <a:blip r:embed="rId349"/>
                <a:stretch>
                  <a:fillRect/>
                </a:stretch>
              </p:blipFill>
              <p:spPr>
                <a:xfrm>
                  <a:off x="6540812" y="3510748"/>
                  <a:ext cx="31320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186" name="Ink 185">
                  <a:extLst>
                    <a:ext uri="{FF2B5EF4-FFF2-40B4-BE49-F238E27FC236}">
                      <a16:creationId xmlns:a16="http://schemas.microsoft.com/office/drawing/2014/main" id="{723BF8C1-FF6E-4267-BCF6-07EE276CC645}"/>
                    </a:ext>
                  </a:extLst>
                </p14:cNvPr>
                <p14:cNvContentPartPr/>
                <p14:nvPr/>
              </p14:nvContentPartPr>
              <p14:xfrm>
                <a:off x="6759692" y="3182428"/>
                <a:ext cx="163800" cy="529920"/>
              </p14:xfrm>
            </p:contentPart>
          </mc:Choice>
          <mc:Fallback>
            <p:pic>
              <p:nvPicPr>
                <p:cNvPr id="186" name="Ink 185">
                  <a:extLst>
                    <a:ext uri="{FF2B5EF4-FFF2-40B4-BE49-F238E27FC236}">
                      <a16:creationId xmlns:a16="http://schemas.microsoft.com/office/drawing/2014/main" id="{723BF8C1-FF6E-4267-BCF6-07EE276CC645}"/>
                    </a:ext>
                  </a:extLst>
                </p:cNvPr>
                <p:cNvPicPr/>
                <p:nvPr/>
              </p:nvPicPr>
              <p:blipFill>
                <a:blip r:embed="rId351"/>
                <a:stretch>
                  <a:fillRect/>
                </a:stretch>
              </p:blipFill>
              <p:spPr>
                <a:xfrm>
                  <a:off x="6751052" y="3173788"/>
                  <a:ext cx="181440" cy="54756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25" name="Ink 224">
                  <a:extLst>
                    <a:ext uri="{FF2B5EF4-FFF2-40B4-BE49-F238E27FC236}">
                      <a16:creationId xmlns:a16="http://schemas.microsoft.com/office/drawing/2014/main" id="{8E15127C-BE11-4314-A188-177EC3892B4A}"/>
                    </a:ext>
                  </a:extLst>
                </p14:cNvPr>
                <p14:cNvContentPartPr/>
                <p14:nvPr/>
              </p14:nvContentPartPr>
              <p14:xfrm>
                <a:off x="2434652" y="3349468"/>
                <a:ext cx="135360" cy="467640"/>
              </p14:xfrm>
            </p:contentPart>
          </mc:Choice>
          <mc:Fallback>
            <p:pic>
              <p:nvPicPr>
                <p:cNvPr id="225" name="Ink 224">
                  <a:extLst>
                    <a:ext uri="{FF2B5EF4-FFF2-40B4-BE49-F238E27FC236}">
                      <a16:creationId xmlns:a16="http://schemas.microsoft.com/office/drawing/2014/main" id="{8E15127C-BE11-4314-A188-177EC3892B4A}"/>
                    </a:ext>
                  </a:extLst>
                </p:cNvPr>
                <p:cNvPicPr/>
                <p:nvPr/>
              </p:nvPicPr>
              <p:blipFill>
                <a:blip r:embed="rId353"/>
                <a:stretch>
                  <a:fillRect/>
                </a:stretch>
              </p:blipFill>
              <p:spPr>
                <a:xfrm>
                  <a:off x="2426012" y="3340828"/>
                  <a:ext cx="153000" cy="485280"/>
                </a:xfrm>
                <a:prstGeom prst="rect">
                  <a:avLst/>
                </a:prstGeom>
              </p:spPr>
            </p:pic>
          </mc:Fallback>
        </mc:AlternateContent>
      </p:grpSp>
    </p:spTree>
    <p:extLst>
      <p:ext uri="{BB962C8B-B14F-4D97-AF65-F5344CB8AC3E}">
        <p14:creationId xmlns:p14="http://schemas.microsoft.com/office/powerpoint/2010/main" val="631472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7" name="Ink 26">
                <a:extLst>
                  <a:ext uri="{FF2B5EF4-FFF2-40B4-BE49-F238E27FC236}">
                    <a16:creationId xmlns:a16="http://schemas.microsoft.com/office/drawing/2014/main" id="{39E08B80-C0C3-4018-A0D0-12E91C1F911A}"/>
                  </a:ext>
                </a:extLst>
              </p14:cNvPr>
              <p14:cNvContentPartPr/>
              <p14:nvPr/>
            </p14:nvContentPartPr>
            <p14:xfrm>
              <a:off x="7364852" y="700588"/>
              <a:ext cx="357120" cy="248400"/>
            </p14:xfrm>
          </p:contentPart>
        </mc:Choice>
        <mc:Fallback>
          <p:pic>
            <p:nvPicPr>
              <p:cNvPr id="27" name="Ink 26">
                <a:extLst>
                  <a:ext uri="{FF2B5EF4-FFF2-40B4-BE49-F238E27FC236}">
                    <a16:creationId xmlns:a16="http://schemas.microsoft.com/office/drawing/2014/main" id="{39E08B80-C0C3-4018-A0D0-12E91C1F911A}"/>
                  </a:ext>
                </a:extLst>
              </p:cNvPr>
              <p:cNvPicPr/>
              <p:nvPr/>
            </p:nvPicPr>
            <p:blipFill>
              <a:blip r:embed="rId3"/>
              <a:stretch>
                <a:fillRect/>
              </a:stretch>
            </p:blipFill>
            <p:spPr>
              <a:xfrm>
                <a:off x="7356212" y="691948"/>
                <a:ext cx="374760" cy="266040"/>
              </a:xfrm>
              <a:prstGeom prst="rect">
                <a:avLst/>
              </a:prstGeom>
            </p:spPr>
          </p:pic>
        </mc:Fallback>
      </mc:AlternateContent>
      <p:grpSp>
        <p:nvGrpSpPr>
          <p:cNvPr id="44" name="Group 43">
            <a:extLst>
              <a:ext uri="{FF2B5EF4-FFF2-40B4-BE49-F238E27FC236}">
                <a16:creationId xmlns:a16="http://schemas.microsoft.com/office/drawing/2014/main" id="{E94B158C-0C9F-4904-B68F-D738F7F5A132}"/>
              </a:ext>
            </a:extLst>
          </p:cNvPr>
          <p:cNvGrpSpPr/>
          <p:nvPr/>
        </p:nvGrpSpPr>
        <p:grpSpPr>
          <a:xfrm>
            <a:off x="7473212" y="235108"/>
            <a:ext cx="1882080" cy="636480"/>
            <a:chOff x="7473212" y="235108"/>
            <a:chExt cx="1882080" cy="636480"/>
          </a:xfrm>
        </p:grpSpPr>
        <mc:AlternateContent xmlns:mc="http://schemas.openxmlformats.org/markup-compatibility/2006">
          <mc:Choice xmlns:p14="http://schemas.microsoft.com/office/powerpoint/2010/main" Requires="p14">
            <p:contentPart p14:bwMode="auto" r:id="rId4">
              <p14:nvContentPartPr>
                <p14:cNvPr id="29" name="Ink 28">
                  <a:extLst>
                    <a:ext uri="{FF2B5EF4-FFF2-40B4-BE49-F238E27FC236}">
                      <a16:creationId xmlns:a16="http://schemas.microsoft.com/office/drawing/2014/main" id="{85D95197-6D2A-4CA2-A3E7-B9F03D407177}"/>
                    </a:ext>
                  </a:extLst>
                </p14:cNvPr>
                <p14:cNvContentPartPr/>
                <p14:nvPr/>
              </p14:nvContentPartPr>
              <p14:xfrm>
                <a:off x="7473212" y="500428"/>
                <a:ext cx="200880" cy="18360"/>
              </p14:xfrm>
            </p:contentPart>
          </mc:Choice>
          <mc:Fallback>
            <p:pic>
              <p:nvPicPr>
                <p:cNvPr id="29" name="Ink 28">
                  <a:extLst>
                    <a:ext uri="{FF2B5EF4-FFF2-40B4-BE49-F238E27FC236}">
                      <a16:creationId xmlns:a16="http://schemas.microsoft.com/office/drawing/2014/main" id="{85D95197-6D2A-4CA2-A3E7-B9F03D407177}"/>
                    </a:ext>
                  </a:extLst>
                </p:cNvPr>
                <p:cNvPicPr/>
                <p:nvPr/>
              </p:nvPicPr>
              <p:blipFill>
                <a:blip r:embed="rId5"/>
                <a:stretch>
                  <a:fillRect/>
                </a:stretch>
              </p:blipFill>
              <p:spPr>
                <a:xfrm>
                  <a:off x="7464572" y="491428"/>
                  <a:ext cx="2185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0" name="Ink 29">
                  <a:extLst>
                    <a:ext uri="{FF2B5EF4-FFF2-40B4-BE49-F238E27FC236}">
                      <a16:creationId xmlns:a16="http://schemas.microsoft.com/office/drawing/2014/main" id="{42DA18DB-069E-4E2A-B7DD-F4420D6ABE08}"/>
                    </a:ext>
                  </a:extLst>
                </p14:cNvPr>
                <p14:cNvContentPartPr/>
                <p14:nvPr/>
              </p14:nvContentPartPr>
              <p14:xfrm>
                <a:off x="7726292" y="395308"/>
                <a:ext cx="118080" cy="263880"/>
              </p14:xfrm>
            </p:contentPart>
          </mc:Choice>
          <mc:Fallback>
            <p:pic>
              <p:nvPicPr>
                <p:cNvPr id="30" name="Ink 29">
                  <a:extLst>
                    <a:ext uri="{FF2B5EF4-FFF2-40B4-BE49-F238E27FC236}">
                      <a16:creationId xmlns:a16="http://schemas.microsoft.com/office/drawing/2014/main" id="{42DA18DB-069E-4E2A-B7DD-F4420D6ABE08}"/>
                    </a:ext>
                  </a:extLst>
                </p:cNvPr>
                <p:cNvPicPr/>
                <p:nvPr/>
              </p:nvPicPr>
              <p:blipFill>
                <a:blip r:embed="rId7"/>
                <a:stretch>
                  <a:fillRect/>
                </a:stretch>
              </p:blipFill>
              <p:spPr>
                <a:xfrm>
                  <a:off x="7717292" y="386668"/>
                  <a:ext cx="13572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1" name="Ink 30">
                  <a:extLst>
                    <a:ext uri="{FF2B5EF4-FFF2-40B4-BE49-F238E27FC236}">
                      <a16:creationId xmlns:a16="http://schemas.microsoft.com/office/drawing/2014/main" id="{8B97BA30-9333-49A1-9BF1-B9A7E5A4E0A8}"/>
                    </a:ext>
                  </a:extLst>
                </p14:cNvPr>
                <p14:cNvContentPartPr/>
                <p14:nvPr/>
              </p14:nvContentPartPr>
              <p14:xfrm>
                <a:off x="7934012" y="306028"/>
                <a:ext cx="173880" cy="188640"/>
              </p14:xfrm>
            </p:contentPart>
          </mc:Choice>
          <mc:Fallback>
            <p:pic>
              <p:nvPicPr>
                <p:cNvPr id="31" name="Ink 30">
                  <a:extLst>
                    <a:ext uri="{FF2B5EF4-FFF2-40B4-BE49-F238E27FC236}">
                      <a16:creationId xmlns:a16="http://schemas.microsoft.com/office/drawing/2014/main" id="{8B97BA30-9333-49A1-9BF1-B9A7E5A4E0A8}"/>
                    </a:ext>
                  </a:extLst>
                </p:cNvPr>
                <p:cNvPicPr/>
                <p:nvPr/>
              </p:nvPicPr>
              <p:blipFill>
                <a:blip r:embed="rId9"/>
                <a:stretch>
                  <a:fillRect/>
                </a:stretch>
              </p:blipFill>
              <p:spPr>
                <a:xfrm>
                  <a:off x="7925372" y="297388"/>
                  <a:ext cx="19152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3" name="Ink 32">
                  <a:extLst>
                    <a:ext uri="{FF2B5EF4-FFF2-40B4-BE49-F238E27FC236}">
                      <a16:creationId xmlns:a16="http://schemas.microsoft.com/office/drawing/2014/main" id="{E6E8FB90-1548-4C67-815A-68863C12FD97}"/>
                    </a:ext>
                  </a:extLst>
                </p14:cNvPr>
                <p14:cNvContentPartPr/>
                <p14:nvPr/>
              </p14:nvContentPartPr>
              <p14:xfrm>
                <a:off x="8211572" y="298828"/>
                <a:ext cx="360" cy="111960"/>
              </p14:xfrm>
            </p:contentPart>
          </mc:Choice>
          <mc:Fallback>
            <p:pic>
              <p:nvPicPr>
                <p:cNvPr id="33" name="Ink 32">
                  <a:extLst>
                    <a:ext uri="{FF2B5EF4-FFF2-40B4-BE49-F238E27FC236}">
                      <a16:creationId xmlns:a16="http://schemas.microsoft.com/office/drawing/2014/main" id="{E6E8FB90-1548-4C67-815A-68863C12FD97}"/>
                    </a:ext>
                  </a:extLst>
                </p:cNvPr>
                <p:cNvPicPr/>
                <p:nvPr/>
              </p:nvPicPr>
              <p:blipFill>
                <a:blip r:embed="rId11"/>
                <a:stretch>
                  <a:fillRect/>
                </a:stretch>
              </p:blipFill>
              <p:spPr>
                <a:xfrm>
                  <a:off x="8202932" y="289828"/>
                  <a:ext cx="1800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4" name="Ink 33">
                  <a:extLst>
                    <a:ext uri="{FF2B5EF4-FFF2-40B4-BE49-F238E27FC236}">
                      <a16:creationId xmlns:a16="http://schemas.microsoft.com/office/drawing/2014/main" id="{8CFA988C-AD6B-4031-A132-C21E95402378}"/>
                    </a:ext>
                  </a:extLst>
                </p14:cNvPr>
                <p14:cNvContentPartPr/>
                <p14:nvPr/>
              </p14:nvContentPartPr>
              <p14:xfrm>
                <a:off x="8273132" y="298828"/>
                <a:ext cx="14760" cy="128880"/>
              </p14:xfrm>
            </p:contentPart>
          </mc:Choice>
          <mc:Fallback>
            <p:pic>
              <p:nvPicPr>
                <p:cNvPr id="34" name="Ink 33">
                  <a:extLst>
                    <a:ext uri="{FF2B5EF4-FFF2-40B4-BE49-F238E27FC236}">
                      <a16:creationId xmlns:a16="http://schemas.microsoft.com/office/drawing/2014/main" id="{8CFA988C-AD6B-4031-A132-C21E95402378}"/>
                    </a:ext>
                  </a:extLst>
                </p:cNvPr>
                <p:cNvPicPr/>
                <p:nvPr/>
              </p:nvPicPr>
              <p:blipFill>
                <a:blip r:embed="rId13"/>
                <a:stretch>
                  <a:fillRect/>
                </a:stretch>
              </p:blipFill>
              <p:spPr>
                <a:xfrm>
                  <a:off x="8264492" y="289828"/>
                  <a:ext cx="3240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5" name="Ink 34">
                  <a:extLst>
                    <a:ext uri="{FF2B5EF4-FFF2-40B4-BE49-F238E27FC236}">
                      <a16:creationId xmlns:a16="http://schemas.microsoft.com/office/drawing/2014/main" id="{E147D0FE-17DA-4827-8DD4-8ABAEAEA587A}"/>
                    </a:ext>
                  </a:extLst>
                </p14:cNvPr>
                <p14:cNvContentPartPr/>
                <p14:nvPr/>
              </p14:nvContentPartPr>
              <p14:xfrm>
                <a:off x="8078012" y="249148"/>
                <a:ext cx="289080" cy="41760"/>
              </p14:xfrm>
            </p:contentPart>
          </mc:Choice>
          <mc:Fallback>
            <p:pic>
              <p:nvPicPr>
                <p:cNvPr id="35" name="Ink 34">
                  <a:extLst>
                    <a:ext uri="{FF2B5EF4-FFF2-40B4-BE49-F238E27FC236}">
                      <a16:creationId xmlns:a16="http://schemas.microsoft.com/office/drawing/2014/main" id="{E147D0FE-17DA-4827-8DD4-8ABAEAEA587A}"/>
                    </a:ext>
                  </a:extLst>
                </p:cNvPr>
                <p:cNvPicPr/>
                <p:nvPr/>
              </p:nvPicPr>
              <p:blipFill>
                <a:blip r:embed="rId15"/>
                <a:stretch>
                  <a:fillRect/>
                </a:stretch>
              </p:blipFill>
              <p:spPr>
                <a:xfrm>
                  <a:off x="8069012" y="240508"/>
                  <a:ext cx="30672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7" name="Ink 36">
                  <a:extLst>
                    <a:ext uri="{FF2B5EF4-FFF2-40B4-BE49-F238E27FC236}">
                      <a16:creationId xmlns:a16="http://schemas.microsoft.com/office/drawing/2014/main" id="{7995E4A8-355A-4282-9402-315DCE5DA302}"/>
                    </a:ext>
                  </a:extLst>
                </p14:cNvPr>
                <p14:cNvContentPartPr/>
                <p14:nvPr/>
              </p14:nvContentPartPr>
              <p14:xfrm>
                <a:off x="8490572" y="244468"/>
                <a:ext cx="110520" cy="245160"/>
              </p14:xfrm>
            </p:contentPart>
          </mc:Choice>
          <mc:Fallback>
            <p:pic>
              <p:nvPicPr>
                <p:cNvPr id="37" name="Ink 36">
                  <a:extLst>
                    <a:ext uri="{FF2B5EF4-FFF2-40B4-BE49-F238E27FC236}">
                      <a16:creationId xmlns:a16="http://schemas.microsoft.com/office/drawing/2014/main" id="{7995E4A8-355A-4282-9402-315DCE5DA302}"/>
                    </a:ext>
                  </a:extLst>
                </p:cNvPr>
                <p:cNvPicPr/>
                <p:nvPr/>
              </p:nvPicPr>
              <p:blipFill>
                <a:blip r:embed="rId17"/>
                <a:stretch>
                  <a:fillRect/>
                </a:stretch>
              </p:blipFill>
              <p:spPr>
                <a:xfrm>
                  <a:off x="8481932" y="235468"/>
                  <a:ext cx="12816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8" name="Ink 37">
                  <a:extLst>
                    <a:ext uri="{FF2B5EF4-FFF2-40B4-BE49-F238E27FC236}">
                      <a16:creationId xmlns:a16="http://schemas.microsoft.com/office/drawing/2014/main" id="{1219612E-8087-439A-B543-FE1BEEF33B48}"/>
                    </a:ext>
                  </a:extLst>
                </p14:cNvPr>
                <p14:cNvContentPartPr/>
                <p14:nvPr/>
              </p14:nvContentPartPr>
              <p14:xfrm>
                <a:off x="8427932" y="382708"/>
                <a:ext cx="100800" cy="7560"/>
              </p14:xfrm>
            </p:contentPart>
          </mc:Choice>
          <mc:Fallback>
            <p:pic>
              <p:nvPicPr>
                <p:cNvPr id="38" name="Ink 37">
                  <a:extLst>
                    <a:ext uri="{FF2B5EF4-FFF2-40B4-BE49-F238E27FC236}">
                      <a16:creationId xmlns:a16="http://schemas.microsoft.com/office/drawing/2014/main" id="{1219612E-8087-439A-B543-FE1BEEF33B48}"/>
                    </a:ext>
                  </a:extLst>
                </p:cNvPr>
                <p:cNvPicPr/>
                <p:nvPr/>
              </p:nvPicPr>
              <p:blipFill>
                <a:blip r:embed="rId19"/>
                <a:stretch>
                  <a:fillRect/>
                </a:stretch>
              </p:blipFill>
              <p:spPr>
                <a:xfrm>
                  <a:off x="8418932" y="373708"/>
                  <a:ext cx="11844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9" name="Ink 38">
                  <a:extLst>
                    <a:ext uri="{FF2B5EF4-FFF2-40B4-BE49-F238E27FC236}">
                      <a16:creationId xmlns:a16="http://schemas.microsoft.com/office/drawing/2014/main" id="{FB9360BA-7F06-4283-AF17-1F6B3D86952D}"/>
                    </a:ext>
                  </a:extLst>
                </p14:cNvPr>
                <p14:cNvContentPartPr/>
                <p14:nvPr/>
              </p14:nvContentPartPr>
              <p14:xfrm>
                <a:off x="8704052" y="307468"/>
                <a:ext cx="27720" cy="141120"/>
              </p14:xfrm>
            </p:contentPart>
          </mc:Choice>
          <mc:Fallback>
            <p:pic>
              <p:nvPicPr>
                <p:cNvPr id="39" name="Ink 38">
                  <a:extLst>
                    <a:ext uri="{FF2B5EF4-FFF2-40B4-BE49-F238E27FC236}">
                      <a16:creationId xmlns:a16="http://schemas.microsoft.com/office/drawing/2014/main" id="{FB9360BA-7F06-4283-AF17-1F6B3D86952D}"/>
                    </a:ext>
                  </a:extLst>
                </p:cNvPr>
                <p:cNvPicPr/>
                <p:nvPr/>
              </p:nvPicPr>
              <p:blipFill>
                <a:blip r:embed="rId21"/>
                <a:stretch>
                  <a:fillRect/>
                </a:stretch>
              </p:blipFill>
              <p:spPr>
                <a:xfrm>
                  <a:off x="8695412" y="298468"/>
                  <a:ext cx="4536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0" name="Ink 39">
                  <a:extLst>
                    <a:ext uri="{FF2B5EF4-FFF2-40B4-BE49-F238E27FC236}">
                      <a16:creationId xmlns:a16="http://schemas.microsoft.com/office/drawing/2014/main" id="{15BD6E23-3F0E-4813-82EB-01C36A77F734}"/>
                    </a:ext>
                  </a:extLst>
                </p14:cNvPr>
                <p14:cNvContentPartPr/>
                <p14:nvPr/>
              </p14:nvContentPartPr>
              <p14:xfrm>
                <a:off x="8545292" y="235108"/>
                <a:ext cx="322200" cy="135360"/>
              </p14:xfrm>
            </p:contentPart>
          </mc:Choice>
          <mc:Fallback>
            <p:pic>
              <p:nvPicPr>
                <p:cNvPr id="40" name="Ink 39">
                  <a:extLst>
                    <a:ext uri="{FF2B5EF4-FFF2-40B4-BE49-F238E27FC236}">
                      <a16:creationId xmlns:a16="http://schemas.microsoft.com/office/drawing/2014/main" id="{15BD6E23-3F0E-4813-82EB-01C36A77F734}"/>
                    </a:ext>
                  </a:extLst>
                </p:cNvPr>
                <p:cNvPicPr/>
                <p:nvPr/>
              </p:nvPicPr>
              <p:blipFill>
                <a:blip r:embed="rId23"/>
                <a:stretch>
                  <a:fillRect/>
                </a:stretch>
              </p:blipFill>
              <p:spPr>
                <a:xfrm>
                  <a:off x="8536652" y="226108"/>
                  <a:ext cx="33984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1" name="Ink 40">
                  <a:extLst>
                    <a:ext uri="{FF2B5EF4-FFF2-40B4-BE49-F238E27FC236}">
                      <a16:creationId xmlns:a16="http://schemas.microsoft.com/office/drawing/2014/main" id="{4DD4C294-BD90-42BD-88A5-4C6D31D8E03D}"/>
                    </a:ext>
                  </a:extLst>
                </p14:cNvPr>
                <p14:cNvContentPartPr/>
                <p14:nvPr/>
              </p14:nvContentPartPr>
              <p14:xfrm>
                <a:off x="8826452" y="513748"/>
                <a:ext cx="198360" cy="357840"/>
              </p14:xfrm>
            </p:contentPart>
          </mc:Choice>
          <mc:Fallback>
            <p:pic>
              <p:nvPicPr>
                <p:cNvPr id="41" name="Ink 40">
                  <a:extLst>
                    <a:ext uri="{FF2B5EF4-FFF2-40B4-BE49-F238E27FC236}">
                      <a16:creationId xmlns:a16="http://schemas.microsoft.com/office/drawing/2014/main" id="{4DD4C294-BD90-42BD-88A5-4C6D31D8E03D}"/>
                    </a:ext>
                  </a:extLst>
                </p:cNvPr>
                <p:cNvPicPr/>
                <p:nvPr/>
              </p:nvPicPr>
              <p:blipFill>
                <a:blip r:embed="rId25"/>
                <a:stretch>
                  <a:fillRect/>
                </a:stretch>
              </p:blipFill>
              <p:spPr>
                <a:xfrm>
                  <a:off x="8817452" y="505108"/>
                  <a:ext cx="21600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2" name="Ink 41">
                  <a:extLst>
                    <a:ext uri="{FF2B5EF4-FFF2-40B4-BE49-F238E27FC236}">
                      <a16:creationId xmlns:a16="http://schemas.microsoft.com/office/drawing/2014/main" id="{C6961452-9921-4246-96C9-52E2CDFFAC15}"/>
                    </a:ext>
                  </a:extLst>
                </p14:cNvPr>
                <p14:cNvContentPartPr/>
                <p14:nvPr/>
              </p14:nvContentPartPr>
              <p14:xfrm>
                <a:off x="9169892" y="553708"/>
                <a:ext cx="37080" cy="241560"/>
              </p14:xfrm>
            </p:contentPart>
          </mc:Choice>
          <mc:Fallback>
            <p:pic>
              <p:nvPicPr>
                <p:cNvPr id="42" name="Ink 41">
                  <a:extLst>
                    <a:ext uri="{FF2B5EF4-FFF2-40B4-BE49-F238E27FC236}">
                      <a16:creationId xmlns:a16="http://schemas.microsoft.com/office/drawing/2014/main" id="{C6961452-9921-4246-96C9-52E2CDFFAC15}"/>
                    </a:ext>
                  </a:extLst>
                </p:cNvPr>
                <p:cNvPicPr/>
                <p:nvPr/>
              </p:nvPicPr>
              <p:blipFill>
                <a:blip r:embed="rId27"/>
                <a:stretch>
                  <a:fillRect/>
                </a:stretch>
              </p:blipFill>
              <p:spPr>
                <a:xfrm>
                  <a:off x="9161252" y="544708"/>
                  <a:ext cx="5472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3" name="Ink 42">
                  <a:extLst>
                    <a:ext uri="{FF2B5EF4-FFF2-40B4-BE49-F238E27FC236}">
                      <a16:creationId xmlns:a16="http://schemas.microsoft.com/office/drawing/2014/main" id="{86651203-7B3F-4D25-92A4-7BC8AC5581F6}"/>
                    </a:ext>
                  </a:extLst>
                </p14:cNvPr>
                <p14:cNvContentPartPr/>
                <p14:nvPr/>
              </p14:nvContentPartPr>
              <p14:xfrm>
                <a:off x="9020852" y="502228"/>
                <a:ext cx="334440" cy="192240"/>
              </p14:xfrm>
            </p:contentPart>
          </mc:Choice>
          <mc:Fallback>
            <p:pic>
              <p:nvPicPr>
                <p:cNvPr id="43" name="Ink 42">
                  <a:extLst>
                    <a:ext uri="{FF2B5EF4-FFF2-40B4-BE49-F238E27FC236}">
                      <a16:creationId xmlns:a16="http://schemas.microsoft.com/office/drawing/2014/main" id="{86651203-7B3F-4D25-92A4-7BC8AC5581F6}"/>
                    </a:ext>
                  </a:extLst>
                </p:cNvPr>
                <p:cNvPicPr/>
                <p:nvPr/>
              </p:nvPicPr>
              <p:blipFill>
                <a:blip r:embed="rId29"/>
                <a:stretch>
                  <a:fillRect/>
                </a:stretch>
              </p:blipFill>
              <p:spPr>
                <a:xfrm>
                  <a:off x="9012212" y="493228"/>
                  <a:ext cx="352080" cy="209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
            <p14:nvContentPartPr>
              <p14:cNvPr id="2" name="Ink 1">
                <a:extLst>
                  <a:ext uri="{FF2B5EF4-FFF2-40B4-BE49-F238E27FC236}">
                    <a16:creationId xmlns:a16="http://schemas.microsoft.com/office/drawing/2014/main" id="{CF450275-2050-49BB-A244-02A8234531D3}"/>
                  </a:ext>
                </a:extLst>
              </p14:cNvPr>
              <p14:cNvContentPartPr/>
              <p14:nvPr/>
            </p14:nvContentPartPr>
            <p14:xfrm>
              <a:off x="2678372" y="498628"/>
              <a:ext cx="487080" cy="540000"/>
            </p14:xfrm>
          </p:contentPart>
        </mc:Choice>
        <mc:Fallback>
          <p:pic>
            <p:nvPicPr>
              <p:cNvPr id="2" name="Ink 1">
                <a:extLst>
                  <a:ext uri="{FF2B5EF4-FFF2-40B4-BE49-F238E27FC236}">
                    <a16:creationId xmlns:a16="http://schemas.microsoft.com/office/drawing/2014/main" id="{CF450275-2050-49BB-A244-02A8234531D3}"/>
                  </a:ext>
                </a:extLst>
              </p:cNvPr>
              <p:cNvPicPr/>
              <p:nvPr/>
            </p:nvPicPr>
            <p:blipFill>
              <a:blip r:embed="rId31"/>
              <a:stretch>
                <a:fillRect/>
              </a:stretch>
            </p:blipFill>
            <p:spPr>
              <a:xfrm>
                <a:off x="2669372" y="489628"/>
                <a:ext cx="504720" cy="5576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 name="Ink 2">
                <a:extLst>
                  <a:ext uri="{FF2B5EF4-FFF2-40B4-BE49-F238E27FC236}">
                    <a16:creationId xmlns:a16="http://schemas.microsoft.com/office/drawing/2014/main" id="{8B1FD61D-C65F-44BC-BE70-D55A78EF1BCC}"/>
                  </a:ext>
                </a:extLst>
              </p14:cNvPr>
              <p14:cNvContentPartPr/>
              <p14:nvPr/>
            </p14:nvContentPartPr>
            <p14:xfrm>
              <a:off x="3243932" y="912988"/>
              <a:ext cx="176040" cy="335520"/>
            </p14:xfrm>
          </p:contentPart>
        </mc:Choice>
        <mc:Fallback>
          <p:pic>
            <p:nvPicPr>
              <p:cNvPr id="3" name="Ink 2">
                <a:extLst>
                  <a:ext uri="{FF2B5EF4-FFF2-40B4-BE49-F238E27FC236}">
                    <a16:creationId xmlns:a16="http://schemas.microsoft.com/office/drawing/2014/main" id="{8B1FD61D-C65F-44BC-BE70-D55A78EF1BCC}"/>
                  </a:ext>
                </a:extLst>
              </p:cNvPr>
              <p:cNvPicPr/>
              <p:nvPr/>
            </p:nvPicPr>
            <p:blipFill>
              <a:blip r:embed="rId33"/>
              <a:stretch>
                <a:fillRect/>
              </a:stretch>
            </p:blipFill>
            <p:spPr>
              <a:xfrm>
                <a:off x="3235292" y="904348"/>
                <a:ext cx="19368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 name="Ink 3">
                <a:extLst>
                  <a:ext uri="{FF2B5EF4-FFF2-40B4-BE49-F238E27FC236}">
                    <a16:creationId xmlns:a16="http://schemas.microsoft.com/office/drawing/2014/main" id="{64353ABC-827F-48F0-905D-0AED18CF2799}"/>
                  </a:ext>
                </a:extLst>
              </p14:cNvPr>
              <p14:cNvContentPartPr/>
              <p14:nvPr/>
            </p14:nvContentPartPr>
            <p14:xfrm>
              <a:off x="3594572" y="869788"/>
              <a:ext cx="206280" cy="411840"/>
            </p14:xfrm>
          </p:contentPart>
        </mc:Choice>
        <mc:Fallback>
          <p:pic>
            <p:nvPicPr>
              <p:cNvPr id="4" name="Ink 3">
                <a:extLst>
                  <a:ext uri="{FF2B5EF4-FFF2-40B4-BE49-F238E27FC236}">
                    <a16:creationId xmlns:a16="http://schemas.microsoft.com/office/drawing/2014/main" id="{64353ABC-827F-48F0-905D-0AED18CF2799}"/>
                  </a:ext>
                </a:extLst>
              </p:cNvPr>
              <p:cNvPicPr/>
              <p:nvPr/>
            </p:nvPicPr>
            <p:blipFill>
              <a:blip r:embed="rId35"/>
              <a:stretch>
                <a:fillRect/>
              </a:stretch>
            </p:blipFill>
            <p:spPr>
              <a:xfrm>
                <a:off x="3585932" y="861148"/>
                <a:ext cx="223920" cy="4294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6" name="Ink 5">
                <a:extLst>
                  <a:ext uri="{FF2B5EF4-FFF2-40B4-BE49-F238E27FC236}">
                    <a16:creationId xmlns:a16="http://schemas.microsoft.com/office/drawing/2014/main" id="{C842C75D-7A1D-4E77-9724-5B26B839C4C4}"/>
                  </a:ext>
                </a:extLst>
              </p14:cNvPr>
              <p14:cNvContentPartPr/>
              <p14:nvPr/>
            </p14:nvContentPartPr>
            <p14:xfrm>
              <a:off x="4026572" y="488548"/>
              <a:ext cx="195120" cy="499680"/>
            </p14:xfrm>
          </p:contentPart>
        </mc:Choice>
        <mc:Fallback>
          <p:pic>
            <p:nvPicPr>
              <p:cNvPr id="6" name="Ink 5">
                <a:extLst>
                  <a:ext uri="{FF2B5EF4-FFF2-40B4-BE49-F238E27FC236}">
                    <a16:creationId xmlns:a16="http://schemas.microsoft.com/office/drawing/2014/main" id="{C842C75D-7A1D-4E77-9724-5B26B839C4C4}"/>
                  </a:ext>
                </a:extLst>
              </p:cNvPr>
              <p:cNvPicPr/>
              <p:nvPr/>
            </p:nvPicPr>
            <p:blipFill>
              <a:blip r:embed="rId37"/>
              <a:stretch>
                <a:fillRect/>
              </a:stretch>
            </p:blipFill>
            <p:spPr>
              <a:xfrm>
                <a:off x="4017932" y="479548"/>
                <a:ext cx="212760" cy="5173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7" name="Ink 6">
                <a:extLst>
                  <a:ext uri="{FF2B5EF4-FFF2-40B4-BE49-F238E27FC236}">
                    <a16:creationId xmlns:a16="http://schemas.microsoft.com/office/drawing/2014/main" id="{470260BE-2F6A-4DEA-B39C-9EFDDA6CED61}"/>
                  </a:ext>
                </a:extLst>
              </p14:cNvPr>
              <p14:cNvContentPartPr/>
              <p14:nvPr/>
            </p14:nvContentPartPr>
            <p14:xfrm>
              <a:off x="3866732" y="808588"/>
              <a:ext cx="221760" cy="43560"/>
            </p14:xfrm>
          </p:contentPart>
        </mc:Choice>
        <mc:Fallback>
          <p:pic>
            <p:nvPicPr>
              <p:cNvPr id="7" name="Ink 6">
                <a:extLst>
                  <a:ext uri="{FF2B5EF4-FFF2-40B4-BE49-F238E27FC236}">
                    <a16:creationId xmlns:a16="http://schemas.microsoft.com/office/drawing/2014/main" id="{470260BE-2F6A-4DEA-B39C-9EFDDA6CED61}"/>
                  </a:ext>
                </a:extLst>
              </p:cNvPr>
              <p:cNvPicPr/>
              <p:nvPr/>
            </p:nvPicPr>
            <p:blipFill>
              <a:blip r:embed="rId39"/>
              <a:stretch>
                <a:fillRect/>
              </a:stretch>
            </p:blipFill>
            <p:spPr>
              <a:xfrm>
                <a:off x="3857732" y="799588"/>
                <a:ext cx="23940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8" name="Ink 7">
                <a:extLst>
                  <a:ext uri="{FF2B5EF4-FFF2-40B4-BE49-F238E27FC236}">
                    <a16:creationId xmlns:a16="http://schemas.microsoft.com/office/drawing/2014/main" id="{27ECB29A-2926-4018-9325-A682F68943E3}"/>
                  </a:ext>
                </a:extLst>
              </p14:cNvPr>
              <p14:cNvContentPartPr/>
              <p14:nvPr/>
            </p14:nvContentPartPr>
            <p14:xfrm>
              <a:off x="3778172" y="483148"/>
              <a:ext cx="204840" cy="499680"/>
            </p14:xfrm>
          </p:contentPart>
        </mc:Choice>
        <mc:Fallback>
          <p:pic>
            <p:nvPicPr>
              <p:cNvPr id="8" name="Ink 7">
                <a:extLst>
                  <a:ext uri="{FF2B5EF4-FFF2-40B4-BE49-F238E27FC236}">
                    <a16:creationId xmlns:a16="http://schemas.microsoft.com/office/drawing/2014/main" id="{27ECB29A-2926-4018-9325-A682F68943E3}"/>
                  </a:ext>
                </a:extLst>
              </p:cNvPr>
              <p:cNvPicPr/>
              <p:nvPr/>
            </p:nvPicPr>
            <p:blipFill>
              <a:blip r:embed="rId41"/>
              <a:stretch>
                <a:fillRect/>
              </a:stretch>
            </p:blipFill>
            <p:spPr>
              <a:xfrm>
                <a:off x="3769532" y="474148"/>
                <a:ext cx="222480" cy="5173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9" name="Ink 8">
                <a:extLst>
                  <a:ext uri="{FF2B5EF4-FFF2-40B4-BE49-F238E27FC236}">
                    <a16:creationId xmlns:a16="http://schemas.microsoft.com/office/drawing/2014/main" id="{BC759624-2760-4120-BD81-2A531085BCD5}"/>
                  </a:ext>
                </a:extLst>
              </p14:cNvPr>
              <p14:cNvContentPartPr/>
              <p14:nvPr/>
            </p14:nvContentPartPr>
            <p14:xfrm>
              <a:off x="4265972" y="500788"/>
              <a:ext cx="175320" cy="529200"/>
            </p14:xfrm>
          </p:contentPart>
        </mc:Choice>
        <mc:Fallback>
          <p:pic>
            <p:nvPicPr>
              <p:cNvPr id="9" name="Ink 8">
                <a:extLst>
                  <a:ext uri="{FF2B5EF4-FFF2-40B4-BE49-F238E27FC236}">
                    <a16:creationId xmlns:a16="http://schemas.microsoft.com/office/drawing/2014/main" id="{BC759624-2760-4120-BD81-2A531085BCD5}"/>
                  </a:ext>
                </a:extLst>
              </p:cNvPr>
              <p:cNvPicPr/>
              <p:nvPr/>
            </p:nvPicPr>
            <p:blipFill>
              <a:blip r:embed="rId43"/>
              <a:stretch>
                <a:fillRect/>
              </a:stretch>
            </p:blipFill>
            <p:spPr>
              <a:xfrm>
                <a:off x="4257332" y="491788"/>
                <a:ext cx="192960" cy="5468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1" name="Ink 10">
                <a:extLst>
                  <a:ext uri="{FF2B5EF4-FFF2-40B4-BE49-F238E27FC236}">
                    <a16:creationId xmlns:a16="http://schemas.microsoft.com/office/drawing/2014/main" id="{272DF789-2925-4B8B-AC53-0E97CF21D6F7}"/>
                  </a:ext>
                </a:extLst>
              </p14:cNvPr>
              <p14:cNvContentPartPr/>
              <p14:nvPr/>
            </p14:nvContentPartPr>
            <p14:xfrm>
              <a:off x="4703372" y="808588"/>
              <a:ext cx="214920" cy="360"/>
            </p14:xfrm>
          </p:contentPart>
        </mc:Choice>
        <mc:Fallback>
          <p:pic>
            <p:nvPicPr>
              <p:cNvPr id="11" name="Ink 10">
                <a:extLst>
                  <a:ext uri="{FF2B5EF4-FFF2-40B4-BE49-F238E27FC236}">
                    <a16:creationId xmlns:a16="http://schemas.microsoft.com/office/drawing/2014/main" id="{272DF789-2925-4B8B-AC53-0E97CF21D6F7}"/>
                  </a:ext>
                </a:extLst>
              </p:cNvPr>
              <p:cNvPicPr/>
              <p:nvPr/>
            </p:nvPicPr>
            <p:blipFill>
              <a:blip r:embed="rId45"/>
              <a:stretch>
                <a:fillRect/>
              </a:stretch>
            </p:blipFill>
            <p:spPr>
              <a:xfrm>
                <a:off x="4694732" y="799588"/>
                <a:ext cx="2325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2" name="Ink 11">
                <a:extLst>
                  <a:ext uri="{FF2B5EF4-FFF2-40B4-BE49-F238E27FC236}">
                    <a16:creationId xmlns:a16="http://schemas.microsoft.com/office/drawing/2014/main" id="{A2C18D6F-E911-4B81-8716-36A6EB9BA388}"/>
                  </a:ext>
                </a:extLst>
              </p14:cNvPr>
              <p14:cNvContentPartPr/>
              <p14:nvPr/>
            </p14:nvContentPartPr>
            <p14:xfrm>
              <a:off x="4721012" y="894988"/>
              <a:ext cx="209880" cy="10800"/>
            </p14:xfrm>
          </p:contentPart>
        </mc:Choice>
        <mc:Fallback>
          <p:pic>
            <p:nvPicPr>
              <p:cNvPr id="12" name="Ink 11">
                <a:extLst>
                  <a:ext uri="{FF2B5EF4-FFF2-40B4-BE49-F238E27FC236}">
                    <a16:creationId xmlns:a16="http://schemas.microsoft.com/office/drawing/2014/main" id="{A2C18D6F-E911-4B81-8716-36A6EB9BA388}"/>
                  </a:ext>
                </a:extLst>
              </p:cNvPr>
              <p:cNvPicPr/>
              <p:nvPr/>
            </p:nvPicPr>
            <p:blipFill>
              <a:blip r:embed="rId47"/>
              <a:stretch>
                <a:fillRect/>
              </a:stretch>
            </p:blipFill>
            <p:spPr>
              <a:xfrm>
                <a:off x="4712372" y="885988"/>
                <a:ext cx="22752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3" name="Ink 12">
                <a:extLst>
                  <a:ext uri="{FF2B5EF4-FFF2-40B4-BE49-F238E27FC236}">
                    <a16:creationId xmlns:a16="http://schemas.microsoft.com/office/drawing/2014/main" id="{1411C77D-12F4-461F-86F5-96DA97EFD8BB}"/>
                  </a:ext>
                </a:extLst>
              </p14:cNvPr>
              <p14:cNvContentPartPr/>
              <p14:nvPr/>
            </p14:nvContentPartPr>
            <p14:xfrm>
              <a:off x="5083532" y="386308"/>
              <a:ext cx="587520" cy="828000"/>
            </p14:xfrm>
          </p:contentPart>
        </mc:Choice>
        <mc:Fallback>
          <p:pic>
            <p:nvPicPr>
              <p:cNvPr id="13" name="Ink 12">
                <a:extLst>
                  <a:ext uri="{FF2B5EF4-FFF2-40B4-BE49-F238E27FC236}">
                    <a16:creationId xmlns:a16="http://schemas.microsoft.com/office/drawing/2014/main" id="{1411C77D-12F4-461F-86F5-96DA97EFD8BB}"/>
                  </a:ext>
                </a:extLst>
              </p:cNvPr>
              <p:cNvPicPr/>
              <p:nvPr/>
            </p:nvPicPr>
            <p:blipFill>
              <a:blip r:embed="rId49"/>
              <a:stretch>
                <a:fillRect/>
              </a:stretch>
            </p:blipFill>
            <p:spPr>
              <a:xfrm>
                <a:off x="5074892" y="377308"/>
                <a:ext cx="605160" cy="845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5" name="Ink 44">
                <a:extLst>
                  <a:ext uri="{FF2B5EF4-FFF2-40B4-BE49-F238E27FC236}">
                    <a16:creationId xmlns:a16="http://schemas.microsoft.com/office/drawing/2014/main" id="{51810743-0C1D-4414-AD72-2992FF5FE659}"/>
                  </a:ext>
                </a:extLst>
              </p14:cNvPr>
              <p14:cNvContentPartPr/>
              <p14:nvPr/>
            </p14:nvContentPartPr>
            <p14:xfrm>
              <a:off x="3121172" y="1300348"/>
              <a:ext cx="677160" cy="27720"/>
            </p14:xfrm>
          </p:contentPart>
        </mc:Choice>
        <mc:Fallback>
          <p:pic>
            <p:nvPicPr>
              <p:cNvPr id="45" name="Ink 44">
                <a:extLst>
                  <a:ext uri="{FF2B5EF4-FFF2-40B4-BE49-F238E27FC236}">
                    <a16:creationId xmlns:a16="http://schemas.microsoft.com/office/drawing/2014/main" id="{51810743-0C1D-4414-AD72-2992FF5FE659}"/>
                  </a:ext>
                </a:extLst>
              </p:cNvPr>
              <p:cNvPicPr/>
              <p:nvPr/>
            </p:nvPicPr>
            <p:blipFill>
              <a:blip r:embed="rId51"/>
              <a:stretch>
                <a:fillRect/>
              </a:stretch>
            </p:blipFill>
            <p:spPr>
              <a:xfrm>
                <a:off x="3112172" y="1291348"/>
                <a:ext cx="69480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6" name="Ink 45">
                <a:extLst>
                  <a:ext uri="{FF2B5EF4-FFF2-40B4-BE49-F238E27FC236}">
                    <a16:creationId xmlns:a16="http://schemas.microsoft.com/office/drawing/2014/main" id="{69E789B0-45C4-428D-B5C8-CFE53FB33707}"/>
                  </a:ext>
                </a:extLst>
              </p14:cNvPr>
              <p14:cNvContentPartPr/>
              <p14:nvPr/>
            </p14:nvContentPartPr>
            <p14:xfrm>
              <a:off x="6286292" y="1177588"/>
              <a:ext cx="285120" cy="9720"/>
            </p14:xfrm>
          </p:contentPart>
        </mc:Choice>
        <mc:Fallback>
          <p:pic>
            <p:nvPicPr>
              <p:cNvPr id="46" name="Ink 45">
                <a:extLst>
                  <a:ext uri="{FF2B5EF4-FFF2-40B4-BE49-F238E27FC236}">
                    <a16:creationId xmlns:a16="http://schemas.microsoft.com/office/drawing/2014/main" id="{69E789B0-45C4-428D-B5C8-CFE53FB33707}"/>
                  </a:ext>
                </a:extLst>
              </p:cNvPr>
              <p:cNvPicPr/>
              <p:nvPr/>
            </p:nvPicPr>
            <p:blipFill>
              <a:blip r:embed="rId53"/>
              <a:stretch>
                <a:fillRect/>
              </a:stretch>
            </p:blipFill>
            <p:spPr>
              <a:xfrm>
                <a:off x="6277292" y="1168948"/>
                <a:ext cx="302760" cy="27360"/>
              </a:xfrm>
              <a:prstGeom prst="rect">
                <a:avLst/>
              </a:prstGeom>
            </p:spPr>
          </p:pic>
        </mc:Fallback>
      </mc:AlternateContent>
      <p:grpSp>
        <p:nvGrpSpPr>
          <p:cNvPr id="50" name="Group 49">
            <a:extLst>
              <a:ext uri="{FF2B5EF4-FFF2-40B4-BE49-F238E27FC236}">
                <a16:creationId xmlns:a16="http://schemas.microsoft.com/office/drawing/2014/main" id="{251D3906-75BE-4CBD-BAEC-60AF06CD09CC}"/>
              </a:ext>
            </a:extLst>
          </p:cNvPr>
          <p:cNvGrpSpPr/>
          <p:nvPr/>
        </p:nvGrpSpPr>
        <p:grpSpPr>
          <a:xfrm>
            <a:off x="5442092" y="335908"/>
            <a:ext cx="1865160" cy="1018800"/>
            <a:chOff x="5442092" y="335908"/>
            <a:chExt cx="1865160" cy="1018800"/>
          </a:xfrm>
        </p:grpSpPr>
        <mc:AlternateContent xmlns:mc="http://schemas.openxmlformats.org/markup-compatibility/2006">
          <mc:Choice xmlns:p14="http://schemas.microsoft.com/office/powerpoint/2010/main" Requires="p14">
            <p:contentPart p14:bwMode="auto" r:id="rId54">
              <p14:nvContentPartPr>
                <p14:cNvPr id="15" name="Ink 14">
                  <a:extLst>
                    <a:ext uri="{FF2B5EF4-FFF2-40B4-BE49-F238E27FC236}">
                      <a16:creationId xmlns:a16="http://schemas.microsoft.com/office/drawing/2014/main" id="{66CC2369-333B-4F17-A8CA-34C78B947FE5}"/>
                    </a:ext>
                  </a:extLst>
                </p14:cNvPr>
                <p14:cNvContentPartPr/>
                <p14:nvPr/>
              </p14:nvContentPartPr>
              <p14:xfrm>
                <a:off x="5442092" y="1265788"/>
                <a:ext cx="217080" cy="18000"/>
              </p14:xfrm>
            </p:contentPart>
          </mc:Choice>
          <mc:Fallback>
            <p:pic>
              <p:nvPicPr>
                <p:cNvPr id="15" name="Ink 14">
                  <a:extLst>
                    <a:ext uri="{FF2B5EF4-FFF2-40B4-BE49-F238E27FC236}">
                      <a16:creationId xmlns:a16="http://schemas.microsoft.com/office/drawing/2014/main" id="{66CC2369-333B-4F17-A8CA-34C78B947FE5}"/>
                    </a:ext>
                  </a:extLst>
                </p:cNvPr>
                <p:cNvPicPr/>
                <p:nvPr/>
              </p:nvPicPr>
              <p:blipFill>
                <a:blip r:embed="rId55"/>
                <a:stretch>
                  <a:fillRect/>
                </a:stretch>
              </p:blipFill>
              <p:spPr>
                <a:xfrm>
                  <a:off x="5433452" y="1257148"/>
                  <a:ext cx="23472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6" name="Ink 15">
                  <a:extLst>
                    <a:ext uri="{FF2B5EF4-FFF2-40B4-BE49-F238E27FC236}">
                      <a16:creationId xmlns:a16="http://schemas.microsoft.com/office/drawing/2014/main" id="{B3D635FD-9189-4FF1-B748-CAD020F584DC}"/>
                    </a:ext>
                  </a:extLst>
                </p14:cNvPr>
                <p14:cNvContentPartPr/>
                <p14:nvPr/>
              </p14:nvContentPartPr>
              <p14:xfrm>
                <a:off x="5767892" y="1228708"/>
                <a:ext cx="307080" cy="126000"/>
              </p14:xfrm>
            </p:contentPart>
          </mc:Choice>
          <mc:Fallback>
            <p:pic>
              <p:nvPicPr>
                <p:cNvPr id="16" name="Ink 15">
                  <a:extLst>
                    <a:ext uri="{FF2B5EF4-FFF2-40B4-BE49-F238E27FC236}">
                      <a16:creationId xmlns:a16="http://schemas.microsoft.com/office/drawing/2014/main" id="{B3D635FD-9189-4FF1-B748-CAD020F584DC}"/>
                    </a:ext>
                  </a:extLst>
                </p:cNvPr>
                <p:cNvPicPr/>
                <p:nvPr/>
              </p:nvPicPr>
              <p:blipFill>
                <a:blip r:embed="rId57"/>
                <a:stretch>
                  <a:fillRect/>
                </a:stretch>
              </p:blipFill>
              <p:spPr>
                <a:xfrm>
                  <a:off x="5758892" y="1219708"/>
                  <a:ext cx="32472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7" name="Ink 16">
                  <a:extLst>
                    <a:ext uri="{FF2B5EF4-FFF2-40B4-BE49-F238E27FC236}">
                      <a16:creationId xmlns:a16="http://schemas.microsoft.com/office/drawing/2014/main" id="{5764CD92-217C-431C-AB81-5051D0441E44}"/>
                    </a:ext>
                  </a:extLst>
                </p14:cNvPr>
                <p14:cNvContentPartPr/>
                <p14:nvPr/>
              </p14:nvContentPartPr>
              <p14:xfrm>
                <a:off x="5819012" y="335908"/>
                <a:ext cx="311040" cy="131760"/>
              </p14:xfrm>
            </p:contentPart>
          </mc:Choice>
          <mc:Fallback>
            <p:pic>
              <p:nvPicPr>
                <p:cNvPr id="17" name="Ink 16">
                  <a:extLst>
                    <a:ext uri="{FF2B5EF4-FFF2-40B4-BE49-F238E27FC236}">
                      <a16:creationId xmlns:a16="http://schemas.microsoft.com/office/drawing/2014/main" id="{5764CD92-217C-431C-AB81-5051D0441E44}"/>
                    </a:ext>
                  </a:extLst>
                </p:cNvPr>
                <p:cNvPicPr/>
                <p:nvPr/>
              </p:nvPicPr>
              <p:blipFill>
                <a:blip r:embed="rId59"/>
                <a:stretch>
                  <a:fillRect/>
                </a:stretch>
              </p:blipFill>
              <p:spPr>
                <a:xfrm>
                  <a:off x="5810012" y="327268"/>
                  <a:ext cx="32868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9" name="Ink 18">
                  <a:extLst>
                    <a:ext uri="{FF2B5EF4-FFF2-40B4-BE49-F238E27FC236}">
                      <a16:creationId xmlns:a16="http://schemas.microsoft.com/office/drawing/2014/main" id="{20A56F24-9D12-4A37-BB3F-DA32C0730258}"/>
                    </a:ext>
                  </a:extLst>
                </p14:cNvPr>
                <p14:cNvContentPartPr/>
                <p14:nvPr/>
              </p14:nvContentPartPr>
              <p14:xfrm>
                <a:off x="6021332" y="603388"/>
                <a:ext cx="267840" cy="353880"/>
              </p14:xfrm>
            </p:contentPart>
          </mc:Choice>
          <mc:Fallback>
            <p:pic>
              <p:nvPicPr>
                <p:cNvPr id="19" name="Ink 18">
                  <a:extLst>
                    <a:ext uri="{FF2B5EF4-FFF2-40B4-BE49-F238E27FC236}">
                      <a16:creationId xmlns:a16="http://schemas.microsoft.com/office/drawing/2014/main" id="{20A56F24-9D12-4A37-BB3F-DA32C0730258}"/>
                    </a:ext>
                  </a:extLst>
                </p:cNvPr>
                <p:cNvPicPr/>
                <p:nvPr/>
              </p:nvPicPr>
              <p:blipFill>
                <a:blip r:embed="rId61"/>
                <a:stretch>
                  <a:fillRect/>
                </a:stretch>
              </p:blipFill>
              <p:spPr>
                <a:xfrm>
                  <a:off x="6012332" y="594388"/>
                  <a:ext cx="28548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0" name="Ink 19">
                  <a:extLst>
                    <a:ext uri="{FF2B5EF4-FFF2-40B4-BE49-F238E27FC236}">
                      <a16:creationId xmlns:a16="http://schemas.microsoft.com/office/drawing/2014/main" id="{887F049D-2119-4C09-9BA8-B996D323C3F3}"/>
                    </a:ext>
                  </a:extLst>
                </p14:cNvPr>
                <p14:cNvContentPartPr/>
                <p14:nvPr/>
              </p14:nvContentPartPr>
              <p14:xfrm>
                <a:off x="6400412" y="817588"/>
                <a:ext cx="179280" cy="312120"/>
              </p14:xfrm>
            </p:contentPart>
          </mc:Choice>
          <mc:Fallback>
            <p:pic>
              <p:nvPicPr>
                <p:cNvPr id="20" name="Ink 19">
                  <a:extLst>
                    <a:ext uri="{FF2B5EF4-FFF2-40B4-BE49-F238E27FC236}">
                      <a16:creationId xmlns:a16="http://schemas.microsoft.com/office/drawing/2014/main" id="{887F049D-2119-4C09-9BA8-B996D323C3F3}"/>
                    </a:ext>
                  </a:extLst>
                </p:cNvPr>
                <p:cNvPicPr/>
                <p:nvPr/>
              </p:nvPicPr>
              <p:blipFill>
                <a:blip r:embed="rId63"/>
                <a:stretch>
                  <a:fillRect/>
                </a:stretch>
              </p:blipFill>
              <p:spPr>
                <a:xfrm>
                  <a:off x="6391412" y="808588"/>
                  <a:ext cx="19692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1" name="Ink 20">
                  <a:extLst>
                    <a:ext uri="{FF2B5EF4-FFF2-40B4-BE49-F238E27FC236}">
                      <a16:creationId xmlns:a16="http://schemas.microsoft.com/office/drawing/2014/main" id="{2F591512-966B-4677-AEFF-B47B1139D56A}"/>
                    </a:ext>
                  </a:extLst>
                </p14:cNvPr>
                <p14:cNvContentPartPr/>
                <p14:nvPr/>
              </p14:nvContentPartPr>
              <p14:xfrm>
                <a:off x="6698852" y="606268"/>
                <a:ext cx="126000" cy="293040"/>
              </p14:xfrm>
            </p:contentPart>
          </mc:Choice>
          <mc:Fallback>
            <p:pic>
              <p:nvPicPr>
                <p:cNvPr id="21" name="Ink 20">
                  <a:extLst>
                    <a:ext uri="{FF2B5EF4-FFF2-40B4-BE49-F238E27FC236}">
                      <a16:creationId xmlns:a16="http://schemas.microsoft.com/office/drawing/2014/main" id="{2F591512-966B-4677-AEFF-B47B1139D56A}"/>
                    </a:ext>
                  </a:extLst>
                </p:cNvPr>
                <p:cNvPicPr/>
                <p:nvPr/>
              </p:nvPicPr>
              <p:blipFill>
                <a:blip r:embed="rId65"/>
                <a:stretch>
                  <a:fillRect/>
                </a:stretch>
              </p:blipFill>
              <p:spPr>
                <a:xfrm>
                  <a:off x="6689852" y="597628"/>
                  <a:ext cx="14364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2" name="Ink 21">
                  <a:extLst>
                    <a:ext uri="{FF2B5EF4-FFF2-40B4-BE49-F238E27FC236}">
                      <a16:creationId xmlns:a16="http://schemas.microsoft.com/office/drawing/2014/main" id="{B690EA87-12A9-415B-9BFA-7B76C095E824}"/>
                    </a:ext>
                  </a:extLst>
                </p14:cNvPr>
                <p14:cNvContentPartPr/>
                <p14:nvPr/>
              </p14:nvContentPartPr>
              <p14:xfrm>
                <a:off x="6963092" y="685468"/>
                <a:ext cx="360" cy="223920"/>
              </p14:xfrm>
            </p:contentPart>
          </mc:Choice>
          <mc:Fallback>
            <p:pic>
              <p:nvPicPr>
                <p:cNvPr id="22" name="Ink 21">
                  <a:extLst>
                    <a:ext uri="{FF2B5EF4-FFF2-40B4-BE49-F238E27FC236}">
                      <a16:creationId xmlns:a16="http://schemas.microsoft.com/office/drawing/2014/main" id="{B690EA87-12A9-415B-9BFA-7B76C095E824}"/>
                    </a:ext>
                  </a:extLst>
                </p:cNvPr>
                <p:cNvPicPr/>
                <p:nvPr/>
              </p:nvPicPr>
              <p:blipFill>
                <a:blip r:embed="rId67"/>
                <a:stretch>
                  <a:fillRect/>
                </a:stretch>
              </p:blipFill>
              <p:spPr>
                <a:xfrm>
                  <a:off x="6954452" y="676828"/>
                  <a:ext cx="1800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23" name="Ink 22">
                  <a:extLst>
                    <a:ext uri="{FF2B5EF4-FFF2-40B4-BE49-F238E27FC236}">
                      <a16:creationId xmlns:a16="http://schemas.microsoft.com/office/drawing/2014/main" id="{29E56458-DDF4-40F4-899A-3C76A5712EA9}"/>
                    </a:ext>
                  </a:extLst>
                </p14:cNvPr>
                <p14:cNvContentPartPr/>
                <p14:nvPr/>
              </p14:nvContentPartPr>
              <p14:xfrm>
                <a:off x="6770492" y="638668"/>
                <a:ext cx="381600" cy="133920"/>
              </p14:xfrm>
            </p:contentPart>
          </mc:Choice>
          <mc:Fallback>
            <p:pic>
              <p:nvPicPr>
                <p:cNvPr id="23" name="Ink 22">
                  <a:extLst>
                    <a:ext uri="{FF2B5EF4-FFF2-40B4-BE49-F238E27FC236}">
                      <a16:creationId xmlns:a16="http://schemas.microsoft.com/office/drawing/2014/main" id="{29E56458-DDF4-40F4-899A-3C76A5712EA9}"/>
                    </a:ext>
                  </a:extLst>
                </p:cNvPr>
                <p:cNvPicPr/>
                <p:nvPr/>
              </p:nvPicPr>
              <p:blipFill>
                <a:blip r:embed="rId69"/>
                <a:stretch>
                  <a:fillRect/>
                </a:stretch>
              </p:blipFill>
              <p:spPr>
                <a:xfrm>
                  <a:off x="6761852" y="629668"/>
                  <a:ext cx="39924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5" name="Ink 24">
                  <a:extLst>
                    <a:ext uri="{FF2B5EF4-FFF2-40B4-BE49-F238E27FC236}">
                      <a16:creationId xmlns:a16="http://schemas.microsoft.com/office/drawing/2014/main" id="{B34C73FA-7F8E-4EA2-9A39-2EE3F7477C9B}"/>
                    </a:ext>
                  </a:extLst>
                </p14:cNvPr>
                <p14:cNvContentPartPr/>
                <p14:nvPr/>
              </p14:nvContentPartPr>
              <p14:xfrm>
                <a:off x="7165412" y="492148"/>
                <a:ext cx="141840" cy="481680"/>
              </p14:xfrm>
            </p:contentPart>
          </mc:Choice>
          <mc:Fallback>
            <p:pic>
              <p:nvPicPr>
                <p:cNvPr id="25" name="Ink 24">
                  <a:extLst>
                    <a:ext uri="{FF2B5EF4-FFF2-40B4-BE49-F238E27FC236}">
                      <a16:creationId xmlns:a16="http://schemas.microsoft.com/office/drawing/2014/main" id="{B34C73FA-7F8E-4EA2-9A39-2EE3F7477C9B}"/>
                    </a:ext>
                  </a:extLst>
                </p:cNvPr>
                <p:cNvPicPr/>
                <p:nvPr/>
              </p:nvPicPr>
              <p:blipFill>
                <a:blip r:embed="rId71"/>
                <a:stretch>
                  <a:fillRect/>
                </a:stretch>
              </p:blipFill>
              <p:spPr>
                <a:xfrm>
                  <a:off x="7156412" y="483148"/>
                  <a:ext cx="159480" cy="4993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8" name="Ink 47">
                  <a:extLst>
                    <a:ext uri="{FF2B5EF4-FFF2-40B4-BE49-F238E27FC236}">
                      <a16:creationId xmlns:a16="http://schemas.microsoft.com/office/drawing/2014/main" id="{B36E2D7C-1E02-4260-950C-50378A6BD28C}"/>
                    </a:ext>
                  </a:extLst>
                </p14:cNvPr>
                <p14:cNvContentPartPr/>
                <p14:nvPr/>
              </p14:nvContentPartPr>
              <p14:xfrm>
                <a:off x="6321212" y="876988"/>
                <a:ext cx="360" cy="10800"/>
              </p14:xfrm>
            </p:contentPart>
          </mc:Choice>
          <mc:Fallback>
            <p:pic>
              <p:nvPicPr>
                <p:cNvPr id="48" name="Ink 47">
                  <a:extLst>
                    <a:ext uri="{FF2B5EF4-FFF2-40B4-BE49-F238E27FC236}">
                      <a16:creationId xmlns:a16="http://schemas.microsoft.com/office/drawing/2014/main" id="{B36E2D7C-1E02-4260-950C-50378A6BD28C}"/>
                    </a:ext>
                  </a:extLst>
                </p:cNvPr>
                <p:cNvPicPr/>
                <p:nvPr/>
              </p:nvPicPr>
              <p:blipFill>
                <a:blip r:embed="rId73"/>
                <a:stretch>
                  <a:fillRect/>
                </a:stretch>
              </p:blipFill>
              <p:spPr>
                <a:xfrm>
                  <a:off x="6312212" y="868348"/>
                  <a:ext cx="1800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9" name="Ink 48">
                  <a:extLst>
                    <a:ext uri="{FF2B5EF4-FFF2-40B4-BE49-F238E27FC236}">
                      <a16:creationId xmlns:a16="http://schemas.microsoft.com/office/drawing/2014/main" id="{B43D1C90-010D-4984-AB80-0DDA4ABC0258}"/>
                    </a:ext>
                  </a:extLst>
                </p14:cNvPr>
                <p14:cNvContentPartPr/>
                <p14:nvPr/>
              </p14:nvContentPartPr>
              <p14:xfrm>
                <a:off x="6140492" y="817948"/>
                <a:ext cx="263520" cy="405360"/>
              </p14:xfrm>
            </p:contentPart>
          </mc:Choice>
          <mc:Fallback>
            <p:pic>
              <p:nvPicPr>
                <p:cNvPr id="49" name="Ink 48">
                  <a:extLst>
                    <a:ext uri="{FF2B5EF4-FFF2-40B4-BE49-F238E27FC236}">
                      <a16:creationId xmlns:a16="http://schemas.microsoft.com/office/drawing/2014/main" id="{B43D1C90-010D-4984-AB80-0DDA4ABC0258}"/>
                    </a:ext>
                  </a:extLst>
                </p:cNvPr>
                <p:cNvPicPr/>
                <p:nvPr/>
              </p:nvPicPr>
              <p:blipFill>
                <a:blip r:embed="rId75"/>
                <a:stretch>
                  <a:fillRect/>
                </a:stretch>
              </p:blipFill>
              <p:spPr>
                <a:xfrm>
                  <a:off x="6131492" y="809308"/>
                  <a:ext cx="281160" cy="423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6">
            <p14:nvContentPartPr>
              <p14:cNvPr id="51" name="Ink 50">
                <a:extLst>
                  <a:ext uri="{FF2B5EF4-FFF2-40B4-BE49-F238E27FC236}">
                    <a16:creationId xmlns:a16="http://schemas.microsoft.com/office/drawing/2014/main" id="{C3061D76-279E-4BD9-AEF4-75D3699BEB03}"/>
                  </a:ext>
                </a:extLst>
              </p14:cNvPr>
              <p14:cNvContentPartPr/>
              <p14:nvPr/>
            </p14:nvContentPartPr>
            <p14:xfrm>
              <a:off x="4984892" y="1626148"/>
              <a:ext cx="3765600" cy="53280"/>
            </p14:xfrm>
          </p:contentPart>
        </mc:Choice>
        <mc:Fallback>
          <p:pic>
            <p:nvPicPr>
              <p:cNvPr id="51" name="Ink 50">
                <a:extLst>
                  <a:ext uri="{FF2B5EF4-FFF2-40B4-BE49-F238E27FC236}">
                    <a16:creationId xmlns:a16="http://schemas.microsoft.com/office/drawing/2014/main" id="{C3061D76-279E-4BD9-AEF4-75D3699BEB03}"/>
                  </a:ext>
                </a:extLst>
              </p:cNvPr>
              <p:cNvPicPr/>
              <p:nvPr/>
            </p:nvPicPr>
            <p:blipFill>
              <a:blip r:embed="rId77"/>
              <a:stretch>
                <a:fillRect/>
              </a:stretch>
            </p:blipFill>
            <p:spPr>
              <a:xfrm>
                <a:off x="4976252" y="1617508"/>
                <a:ext cx="3783240" cy="70920"/>
              </a:xfrm>
              <a:prstGeom prst="rect">
                <a:avLst/>
              </a:prstGeom>
            </p:spPr>
          </p:pic>
        </mc:Fallback>
      </mc:AlternateContent>
      <p:grpSp>
        <p:nvGrpSpPr>
          <p:cNvPr id="68" name="Group 67">
            <a:extLst>
              <a:ext uri="{FF2B5EF4-FFF2-40B4-BE49-F238E27FC236}">
                <a16:creationId xmlns:a16="http://schemas.microsoft.com/office/drawing/2014/main" id="{66184D74-319D-44B8-A9CE-26E50DB55446}"/>
              </a:ext>
            </a:extLst>
          </p:cNvPr>
          <p:cNvGrpSpPr/>
          <p:nvPr/>
        </p:nvGrpSpPr>
        <p:grpSpPr>
          <a:xfrm>
            <a:off x="3217652" y="1907668"/>
            <a:ext cx="2172240" cy="1195560"/>
            <a:chOff x="3217652" y="1907668"/>
            <a:chExt cx="2172240" cy="1195560"/>
          </a:xfrm>
        </p:grpSpPr>
        <mc:AlternateContent xmlns:mc="http://schemas.openxmlformats.org/markup-compatibility/2006">
          <mc:Choice xmlns:p14="http://schemas.microsoft.com/office/powerpoint/2010/main" Requires="p14">
            <p:contentPart p14:bwMode="auto" r:id="rId78">
              <p14:nvContentPartPr>
                <p14:cNvPr id="52" name="Ink 51">
                  <a:extLst>
                    <a:ext uri="{FF2B5EF4-FFF2-40B4-BE49-F238E27FC236}">
                      <a16:creationId xmlns:a16="http://schemas.microsoft.com/office/drawing/2014/main" id="{10527361-EF86-42E7-9B25-C34AB1C5BEC2}"/>
                    </a:ext>
                  </a:extLst>
                </p14:cNvPr>
                <p14:cNvContentPartPr/>
                <p14:nvPr/>
              </p14:nvContentPartPr>
              <p14:xfrm>
                <a:off x="3217652" y="2329948"/>
                <a:ext cx="229680" cy="360"/>
              </p14:xfrm>
            </p:contentPart>
          </mc:Choice>
          <mc:Fallback>
            <p:pic>
              <p:nvPicPr>
                <p:cNvPr id="52" name="Ink 51">
                  <a:extLst>
                    <a:ext uri="{FF2B5EF4-FFF2-40B4-BE49-F238E27FC236}">
                      <a16:creationId xmlns:a16="http://schemas.microsoft.com/office/drawing/2014/main" id="{10527361-EF86-42E7-9B25-C34AB1C5BEC2}"/>
                    </a:ext>
                  </a:extLst>
                </p:cNvPr>
                <p:cNvPicPr/>
                <p:nvPr/>
              </p:nvPicPr>
              <p:blipFill>
                <a:blip r:embed="rId79"/>
                <a:stretch>
                  <a:fillRect/>
                </a:stretch>
              </p:blipFill>
              <p:spPr>
                <a:xfrm>
                  <a:off x="3209012" y="2320948"/>
                  <a:ext cx="2473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3" name="Ink 52">
                  <a:extLst>
                    <a:ext uri="{FF2B5EF4-FFF2-40B4-BE49-F238E27FC236}">
                      <a16:creationId xmlns:a16="http://schemas.microsoft.com/office/drawing/2014/main" id="{7113E243-C84A-4659-A2C5-4887E6567AD7}"/>
                    </a:ext>
                  </a:extLst>
                </p14:cNvPr>
                <p14:cNvContentPartPr/>
                <p14:nvPr/>
              </p14:nvContentPartPr>
              <p14:xfrm>
                <a:off x="3226292" y="2395828"/>
                <a:ext cx="255600" cy="21960"/>
              </p14:xfrm>
            </p:contentPart>
          </mc:Choice>
          <mc:Fallback>
            <p:pic>
              <p:nvPicPr>
                <p:cNvPr id="53" name="Ink 52">
                  <a:extLst>
                    <a:ext uri="{FF2B5EF4-FFF2-40B4-BE49-F238E27FC236}">
                      <a16:creationId xmlns:a16="http://schemas.microsoft.com/office/drawing/2014/main" id="{7113E243-C84A-4659-A2C5-4887E6567AD7}"/>
                    </a:ext>
                  </a:extLst>
                </p:cNvPr>
                <p:cNvPicPr/>
                <p:nvPr/>
              </p:nvPicPr>
              <p:blipFill>
                <a:blip r:embed="rId81"/>
                <a:stretch>
                  <a:fillRect/>
                </a:stretch>
              </p:blipFill>
              <p:spPr>
                <a:xfrm>
                  <a:off x="3217652" y="2387188"/>
                  <a:ext cx="27324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5" name="Ink 54">
                  <a:extLst>
                    <a:ext uri="{FF2B5EF4-FFF2-40B4-BE49-F238E27FC236}">
                      <a16:creationId xmlns:a16="http://schemas.microsoft.com/office/drawing/2014/main" id="{77CC0599-79DB-4521-84D9-20C3793B578D}"/>
                    </a:ext>
                  </a:extLst>
                </p14:cNvPr>
                <p14:cNvContentPartPr/>
                <p14:nvPr/>
              </p14:nvContentPartPr>
              <p14:xfrm>
                <a:off x="3602852" y="1944028"/>
                <a:ext cx="415080" cy="907200"/>
              </p14:xfrm>
            </p:contentPart>
          </mc:Choice>
          <mc:Fallback>
            <p:pic>
              <p:nvPicPr>
                <p:cNvPr id="55" name="Ink 54">
                  <a:extLst>
                    <a:ext uri="{FF2B5EF4-FFF2-40B4-BE49-F238E27FC236}">
                      <a16:creationId xmlns:a16="http://schemas.microsoft.com/office/drawing/2014/main" id="{77CC0599-79DB-4521-84D9-20C3793B578D}"/>
                    </a:ext>
                  </a:extLst>
                </p:cNvPr>
                <p:cNvPicPr/>
                <p:nvPr/>
              </p:nvPicPr>
              <p:blipFill>
                <a:blip r:embed="rId83"/>
                <a:stretch>
                  <a:fillRect/>
                </a:stretch>
              </p:blipFill>
              <p:spPr>
                <a:xfrm>
                  <a:off x="3594212" y="1935388"/>
                  <a:ext cx="432720" cy="9248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6" name="Ink 55">
                  <a:extLst>
                    <a:ext uri="{FF2B5EF4-FFF2-40B4-BE49-F238E27FC236}">
                      <a16:creationId xmlns:a16="http://schemas.microsoft.com/office/drawing/2014/main" id="{78289293-0F35-4C9A-97AF-90C1F6918C0A}"/>
                    </a:ext>
                  </a:extLst>
                </p14:cNvPr>
                <p14:cNvContentPartPr/>
                <p14:nvPr/>
              </p14:nvContentPartPr>
              <p14:xfrm>
                <a:off x="4043492" y="1942588"/>
                <a:ext cx="388080" cy="144000"/>
              </p14:xfrm>
            </p:contentPart>
          </mc:Choice>
          <mc:Fallback>
            <p:pic>
              <p:nvPicPr>
                <p:cNvPr id="56" name="Ink 55">
                  <a:extLst>
                    <a:ext uri="{FF2B5EF4-FFF2-40B4-BE49-F238E27FC236}">
                      <a16:creationId xmlns:a16="http://schemas.microsoft.com/office/drawing/2014/main" id="{78289293-0F35-4C9A-97AF-90C1F6918C0A}"/>
                    </a:ext>
                  </a:extLst>
                </p:cNvPr>
                <p:cNvPicPr/>
                <p:nvPr/>
              </p:nvPicPr>
              <p:blipFill>
                <a:blip r:embed="rId85"/>
                <a:stretch>
                  <a:fillRect/>
                </a:stretch>
              </p:blipFill>
              <p:spPr>
                <a:xfrm>
                  <a:off x="4034492" y="1933948"/>
                  <a:ext cx="40572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7" name="Ink 56">
                  <a:extLst>
                    <a:ext uri="{FF2B5EF4-FFF2-40B4-BE49-F238E27FC236}">
                      <a16:creationId xmlns:a16="http://schemas.microsoft.com/office/drawing/2014/main" id="{0332101C-8853-4A73-9C8D-0952CB7DD08B}"/>
                    </a:ext>
                  </a:extLst>
                </p14:cNvPr>
                <p14:cNvContentPartPr/>
                <p14:nvPr/>
              </p14:nvContentPartPr>
              <p14:xfrm>
                <a:off x="3833252" y="2927548"/>
                <a:ext cx="229320" cy="18720"/>
              </p14:xfrm>
            </p:contentPart>
          </mc:Choice>
          <mc:Fallback>
            <p:pic>
              <p:nvPicPr>
                <p:cNvPr id="57" name="Ink 56">
                  <a:extLst>
                    <a:ext uri="{FF2B5EF4-FFF2-40B4-BE49-F238E27FC236}">
                      <a16:creationId xmlns:a16="http://schemas.microsoft.com/office/drawing/2014/main" id="{0332101C-8853-4A73-9C8D-0952CB7DD08B}"/>
                    </a:ext>
                  </a:extLst>
                </p:cNvPr>
                <p:cNvPicPr/>
                <p:nvPr/>
              </p:nvPicPr>
              <p:blipFill>
                <a:blip r:embed="rId87"/>
                <a:stretch>
                  <a:fillRect/>
                </a:stretch>
              </p:blipFill>
              <p:spPr>
                <a:xfrm>
                  <a:off x="3824252" y="2918908"/>
                  <a:ext cx="24696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8" name="Ink 57">
                  <a:extLst>
                    <a:ext uri="{FF2B5EF4-FFF2-40B4-BE49-F238E27FC236}">
                      <a16:creationId xmlns:a16="http://schemas.microsoft.com/office/drawing/2014/main" id="{E1FB107C-E2D7-44EC-8D1D-3D6FA217CB3C}"/>
                    </a:ext>
                  </a:extLst>
                </p14:cNvPr>
                <p14:cNvContentPartPr/>
                <p14:nvPr/>
              </p14:nvContentPartPr>
              <p14:xfrm>
                <a:off x="4111892" y="2891548"/>
                <a:ext cx="305640" cy="125640"/>
              </p14:xfrm>
            </p:contentPart>
          </mc:Choice>
          <mc:Fallback>
            <p:pic>
              <p:nvPicPr>
                <p:cNvPr id="58" name="Ink 57">
                  <a:extLst>
                    <a:ext uri="{FF2B5EF4-FFF2-40B4-BE49-F238E27FC236}">
                      <a16:creationId xmlns:a16="http://schemas.microsoft.com/office/drawing/2014/main" id="{E1FB107C-E2D7-44EC-8D1D-3D6FA217CB3C}"/>
                    </a:ext>
                  </a:extLst>
                </p:cNvPr>
                <p:cNvPicPr/>
                <p:nvPr/>
              </p:nvPicPr>
              <p:blipFill>
                <a:blip r:embed="rId89"/>
                <a:stretch>
                  <a:fillRect/>
                </a:stretch>
              </p:blipFill>
              <p:spPr>
                <a:xfrm>
                  <a:off x="4102892" y="2882548"/>
                  <a:ext cx="32328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0" name="Ink 59">
                  <a:extLst>
                    <a:ext uri="{FF2B5EF4-FFF2-40B4-BE49-F238E27FC236}">
                      <a16:creationId xmlns:a16="http://schemas.microsoft.com/office/drawing/2014/main" id="{21DD2F72-E79D-4C6D-AD81-4718F27407D2}"/>
                    </a:ext>
                  </a:extLst>
                </p14:cNvPr>
                <p14:cNvContentPartPr/>
                <p14:nvPr/>
              </p14:nvContentPartPr>
              <p14:xfrm>
                <a:off x="4744412" y="1931788"/>
                <a:ext cx="310680" cy="916920"/>
              </p14:xfrm>
            </p:contentPart>
          </mc:Choice>
          <mc:Fallback>
            <p:pic>
              <p:nvPicPr>
                <p:cNvPr id="60" name="Ink 59">
                  <a:extLst>
                    <a:ext uri="{FF2B5EF4-FFF2-40B4-BE49-F238E27FC236}">
                      <a16:creationId xmlns:a16="http://schemas.microsoft.com/office/drawing/2014/main" id="{21DD2F72-E79D-4C6D-AD81-4718F27407D2}"/>
                    </a:ext>
                  </a:extLst>
                </p:cNvPr>
                <p:cNvPicPr/>
                <p:nvPr/>
              </p:nvPicPr>
              <p:blipFill>
                <a:blip r:embed="rId91"/>
                <a:stretch>
                  <a:fillRect/>
                </a:stretch>
              </p:blipFill>
              <p:spPr>
                <a:xfrm>
                  <a:off x="4735772" y="1922788"/>
                  <a:ext cx="328320" cy="9345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1" name="Ink 60">
                  <a:extLst>
                    <a:ext uri="{FF2B5EF4-FFF2-40B4-BE49-F238E27FC236}">
                      <a16:creationId xmlns:a16="http://schemas.microsoft.com/office/drawing/2014/main" id="{2C4C405F-51B7-4B62-A258-CC2F306F069B}"/>
                    </a:ext>
                  </a:extLst>
                </p14:cNvPr>
                <p14:cNvContentPartPr/>
                <p14:nvPr/>
              </p14:nvContentPartPr>
              <p14:xfrm>
                <a:off x="4844132" y="3006748"/>
                <a:ext cx="163800" cy="360"/>
              </p14:xfrm>
            </p:contentPart>
          </mc:Choice>
          <mc:Fallback>
            <p:pic>
              <p:nvPicPr>
                <p:cNvPr id="61" name="Ink 60">
                  <a:extLst>
                    <a:ext uri="{FF2B5EF4-FFF2-40B4-BE49-F238E27FC236}">
                      <a16:creationId xmlns:a16="http://schemas.microsoft.com/office/drawing/2014/main" id="{2C4C405F-51B7-4B62-A258-CC2F306F069B}"/>
                    </a:ext>
                  </a:extLst>
                </p:cNvPr>
                <p:cNvPicPr/>
                <p:nvPr/>
              </p:nvPicPr>
              <p:blipFill>
                <a:blip r:embed="rId93"/>
                <a:stretch>
                  <a:fillRect/>
                </a:stretch>
              </p:blipFill>
              <p:spPr>
                <a:xfrm>
                  <a:off x="4835132" y="2997748"/>
                  <a:ext cx="181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2" name="Ink 61">
                  <a:extLst>
                    <a:ext uri="{FF2B5EF4-FFF2-40B4-BE49-F238E27FC236}">
                      <a16:creationId xmlns:a16="http://schemas.microsoft.com/office/drawing/2014/main" id="{95C38FE9-79E1-4736-B367-7B5FD9B291EC}"/>
                    </a:ext>
                  </a:extLst>
                </p14:cNvPr>
                <p14:cNvContentPartPr/>
                <p14:nvPr/>
              </p14:nvContentPartPr>
              <p14:xfrm>
                <a:off x="5055092" y="2987668"/>
                <a:ext cx="333720" cy="115560"/>
              </p14:xfrm>
            </p:contentPart>
          </mc:Choice>
          <mc:Fallback>
            <p:pic>
              <p:nvPicPr>
                <p:cNvPr id="62" name="Ink 61">
                  <a:extLst>
                    <a:ext uri="{FF2B5EF4-FFF2-40B4-BE49-F238E27FC236}">
                      <a16:creationId xmlns:a16="http://schemas.microsoft.com/office/drawing/2014/main" id="{95C38FE9-79E1-4736-B367-7B5FD9B291EC}"/>
                    </a:ext>
                  </a:extLst>
                </p:cNvPr>
                <p:cNvPicPr/>
                <p:nvPr/>
              </p:nvPicPr>
              <p:blipFill>
                <a:blip r:embed="rId95"/>
                <a:stretch>
                  <a:fillRect/>
                </a:stretch>
              </p:blipFill>
              <p:spPr>
                <a:xfrm>
                  <a:off x="5046092" y="2978668"/>
                  <a:ext cx="35136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3" name="Ink 62">
                  <a:extLst>
                    <a:ext uri="{FF2B5EF4-FFF2-40B4-BE49-F238E27FC236}">
                      <a16:creationId xmlns:a16="http://schemas.microsoft.com/office/drawing/2014/main" id="{1839D1B0-C9E7-4AB3-86E8-E34FB7105655}"/>
                    </a:ext>
                  </a:extLst>
                </p14:cNvPr>
                <p14:cNvContentPartPr/>
                <p14:nvPr/>
              </p14:nvContentPartPr>
              <p14:xfrm>
                <a:off x="5108012" y="1907668"/>
                <a:ext cx="281880" cy="106200"/>
              </p14:xfrm>
            </p:contentPart>
          </mc:Choice>
          <mc:Fallback>
            <p:pic>
              <p:nvPicPr>
                <p:cNvPr id="63" name="Ink 62">
                  <a:extLst>
                    <a:ext uri="{FF2B5EF4-FFF2-40B4-BE49-F238E27FC236}">
                      <a16:creationId xmlns:a16="http://schemas.microsoft.com/office/drawing/2014/main" id="{1839D1B0-C9E7-4AB3-86E8-E34FB7105655}"/>
                    </a:ext>
                  </a:extLst>
                </p:cNvPr>
                <p:cNvPicPr/>
                <p:nvPr/>
              </p:nvPicPr>
              <p:blipFill>
                <a:blip r:embed="rId97"/>
                <a:stretch>
                  <a:fillRect/>
                </a:stretch>
              </p:blipFill>
              <p:spPr>
                <a:xfrm>
                  <a:off x="5099372" y="1899028"/>
                  <a:ext cx="299520" cy="123840"/>
                </a:xfrm>
                <a:prstGeom prst="rect">
                  <a:avLst/>
                </a:prstGeom>
              </p:spPr>
            </p:pic>
          </mc:Fallback>
        </mc:AlternateContent>
      </p:grpSp>
      <p:grpSp>
        <p:nvGrpSpPr>
          <p:cNvPr id="155" name="Group 154">
            <a:extLst>
              <a:ext uri="{FF2B5EF4-FFF2-40B4-BE49-F238E27FC236}">
                <a16:creationId xmlns:a16="http://schemas.microsoft.com/office/drawing/2014/main" id="{5BC5C94E-6339-4023-9B9C-272DD6FA720B}"/>
              </a:ext>
            </a:extLst>
          </p:cNvPr>
          <p:cNvGrpSpPr/>
          <p:nvPr/>
        </p:nvGrpSpPr>
        <p:grpSpPr>
          <a:xfrm>
            <a:off x="914248" y="3384748"/>
            <a:ext cx="1852920" cy="412920"/>
            <a:chOff x="914248" y="3384748"/>
            <a:chExt cx="1852920" cy="412920"/>
          </a:xfrm>
        </p:grpSpPr>
        <mc:AlternateContent xmlns:mc="http://schemas.openxmlformats.org/markup-compatibility/2006">
          <mc:Choice xmlns:p14="http://schemas.microsoft.com/office/powerpoint/2010/main" Requires="p14">
            <p:contentPart p14:bwMode="auto" r:id="rId98">
              <p14:nvContentPartPr>
                <p14:cNvPr id="146" name="Ink 145">
                  <a:extLst>
                    <a:ext uri="{FF2B5EF4-FFF2-40B4-BE49-F238E27FC236}">
                      <a16:creationId xmlns:a16="http://schemas.microsoft.com/office/drawing/2014/main" id="{FB131B16-FB26-4318-A430-0AC336D5BB83}"/>
                    </a:ext>
                  </a:extLst>
                </p14:cNvPr>
                <p14:cNvContentPartPr/>
                <p14:nvPr/>
              </p14:nvContentPartPr>
              <p14:xfrm>
                <a:off x="914248" y="3578428"/>
                <a:ext cx="41040" cy="189720"/>
              </p14:xfrm>
            </p:contentPart>
          </mc:Choice>
          <mc:Fallback>
            <p:pic>
              <p:nvPicPr>
                <p:cNvPr id="146" name="Ink 145">
                  <a:extLst>
                    <a:ext uri="{FF2B5EF4-FFF2-40B4-BE49-F238E27FC236}">
                      <a16:creationId xmlns:a16="http://schemas.microsoft.com/office/drawing/2014/main" id="{FB131B16-FB26-4318-A430-0AC336D5BB83}"/>
                    </a:ext>
                  </a:extLst>
                </p:cNvPr>
                <p:cNvPicPr/>
                <p:nvPr/>
              </p:nvPicPr>
              <p:blipFill>
                <a:blip r:embed="rId99"/>
                <a:stretch>
                  <a:fillRect/>
                </a:stretch>
              </p:blipFill>
              <p:spPr>
                <a:xfrm>
                  <a:off x="905248" y="3569428"/>
                  <a:ext cx="5868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47" name="Ink 146">
                  <a:extLst>
                    <a:ext uri="{FF2B5EF4-FFF2-40B4-BE49-F238E27FC236}">
                      <a16:creationId xmlns:a16="http://schemas.microsoft.com/office/drawing/2014/main" id="{269616F2-2C57-47C7-8124-7DD396E9B30C}"/>
                    </a:ext>
                  </a:extLst>
                </p14:cNvPr>
                <p14:cNvContentPartPr/>
                <p14:nvPr/>
              </p14:nvContentPartPr>
              <p14:xfrm>
                <a:off x="1035568" y="3389788"/>
                <a:ext cx="120960" cy="407880"/>
              </p14:xfrm>
            </p:contentPart>
          </mc:Choice>
          <mc:Fallback>
            <p:pic>
              <p:nvPicPr>
                <p:cNvPr id="147" name="Ink 146">
                  <a:extLst>
                    <a:ext uri="{FF2B5EF4-FFF2-40B4-BE49-F238E27FC236}">
                      <a16:creationId xmlns:a16="http://schemas.microsoft.com/office/drawing/2014/main" id="{269616F2-2C57-47C7-8124-7DD396E9B30C}"/>
                    </a:ext>
                  </a:extLst>
                </p:cNvPr>
                <p:cNvPicPr/>
                <p:nvPr/>
              </p:nvPicPr>
              <p:blipFill>
                <a:blip r:embed="rId101"/>
                <a:stretch>
                  <a:fillRect/>
                </a:stretch>
              </p:blipFill>
              <p:spPr>
                <a:xfrm>
                  <a:off x="1026928" y="3380788"/>
                  <a:ext cx="138600" cy="4255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48" name="Ink 147">
                  <a:extLst>
                    <a:ext uri="{FF2B5EF4-FFF2-40B4-BE49-F238E27FC236}">
                      <a16:creationId xmlns:a16="http://schemas.microsoft.com/office/drawing/2014/main" id="{5DF87659-B01D-45F6-B55E-FCC1A2DE76D6}"/>
                    </a:ext>
                  </a:extLst>
                </p14:cNvPr>
                <p14:cNvContentPartPr/>
                <p14:nvPr/>
              </p14:nvContentPartPr>
              <p14:xfrm>
                <a:off x="1012888" y="3665908"/>
                <a:ext cx="182880" cy="9720"/>
              </p14:xfrm>
            </p:contentPart>
          </mc:Choice>
          <mc:Fallback>
            <p:pic>
              <p:nvPicPr>
                <p:cNvPr id="148" name="Ink 147">
                  <a:extLst>
                    <a:ext uri="{FF2B5EF4-FFF2-40B4-BE49-F238E27FC236}">
                      <a16:creationId xmlns:a16="http://schemas.microsoft.com/office/drawing/2014/main" id="{5DF87659-B01D-45F6-B55E-FCC1A2DE76D6}"/>
                    </a:ext>
                  </a:extLst>
                </p:cNvPr>
                <p:cNvPicPr/>
                <p:nvPr/>
              </p:nvPicPr>
              <p:blipFill>
                <a:blip r:embed="rId103"/>
                <a:stretch>
                  <a:fillRect/>
                </a:stretch>
              </p:blipFill>
              <p:spPr>
                <a:xfrm>
                  <a:off x="1004248" y="3656908"/>
                  <a:ext cx="20052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49" name="Ink 148">
                  <a:extLst>
                    <a:ext uri="{FF2B5EF4-FFF2-40B4-BE49-F238E27FC236}">
                      <a16:creationId xmlns:a16="http://schemas.microsoft.com/office/drawing/2014/main" id="{BD0D6C43-D255-4FF4-8360-C7DD32AAB0A7}"/>
                    </a:ext>
                  </a:extLst>
                </p14:cNvPr>
                <p14:cNvContentPartPr/>
                <p14:nvPr/>
              </p14:nvContentPartPr>
              <p14:xfrm>
                <a:off x="1380088" y="3587788"/>
                <a:ext cx="309960" cy="132480"/>
              </p14:xfrm>
            </p:contentPart>
          </mc:Choice>
          <mc:Fallback>
            <p:pic>
              <p:nvPicPr>
                <p:cNvPr id="149" name="Ink 148">
                  <a:extLst>
                    <a:ext uri="{FF2B5EF4-FFF2-40B4-BE49-F238E27FC236}">
                      <a16:creationId xmlns:a16="http://schemas.microsoft.com/office/drawing/2014/main" id="{BD0D6C43-D255-4FF4-8360-C7DD32AAB0A7}"/>
                    </a:ext>
                  </a:extLst>
                </p:cNvPr>
                <p:cNvPicPr/>
                <p:nvPr/>
              </p:nvPicPr>
              <p:blipFill>
                <a:blip r:embed="rId105"/>
                <a:stretch>
                  <a:fillRect/>
                </a:stretch>
              </p:blipFill>
              <p:spPr>
                <a:xfrm>
                  <a:off x="1371448" y="3579148"/>
                  <a:ext cx="32760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50" name="Ink 149">
                  <a:extLst>
                    <a:ext uri="{FF2B5EF4-FFF2-40B4-BE49-F238E27FC236}">
                      <a16:creationId xmlns:a16="http://schemas.microsoft.com/office/drawing/2014/main" id="{D80B74B0-FDDC-4A6A-A708-E58DA2B90FCA}"/>
                    </a:ext>
                  </a:extLst>
                </p14:cNvPr>
                <p14:cNvContentPartPr/>
                <p14:nvPr/>
              </p14:nvContentPartPr>
              <p14:xfrm>
                <a:off x="1766728" y="3576988"/>
                <a:ext cx="244080" cy="116640"/>
              </p14:xfrm>
            </p:contentPart>
          </mc:Choice>
          <mc:Fallback>
            <p:pic>
              <p:nvPicPr>
                <p:cNvPr id="150" name="Ink 149">
                  <a:extLst>
                    <a:ext uri="{FF2B5EF4-FFF2-40B4-BE49-F238E27FC236}">
                      <a16:creationId xmlns:a16="http://schemas.microsoft.com/office/drawing/2014/main" id="{D80B74B0-FDDC-4A6A-A708-E58DA2B90FCA}"/>
                    </a:ext>
                  </a:extLst>
                </p:cNvPr>
                <p:cNvPicPr/>
                <p:nvPr/>
              </p:nvPicPr>
              <p:blipFill>
                <a:blip r:embed="rId107"/>
                <a:stretch>
                  <a:fillRect/>
                </a:stretch>
              </p:blipFill>
              <p:spPr>
                <a:xfrm>
                  <a:off x="1758088" y="3567988"/>
                  <a:ext cx="26172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51" name="Ink 150">
                  <a:extLst>
                    <a:ext uri="{FF2B5EF4-FFF2-40B4-BE49-F238E27FC236}">
                      <a16:creationId xmlns:a16="http://schemas.microsoft.com/office/drawing/2014/main" id="{D39B9584-20D2-437C-823B-4AA6D42BA770}"/>
                    </a:ext>
                  </a:extLst>
                </p14:cNvPr>
                <p14:cNvContentPartPr/>
                <p14:nvPr/>
              </p14:nvContentPartPr>
              <p14:xfrm>
                <a:off x="2232928" y="3411028"/>
                <a:ext cx="18720" cy="248040"/>
              </p14:xfrm>
            </p:contentPart>
          </mc:Choice>
          <mc:Fallback>
            <p:pic>
              <p:nvPicPr>
                <p:cNvPr id="151" name="Ink 150">
                  <a:extLst>
                    <a:ext uri="{FF2B5EF4-FFF2-40B4-BE49-F238E27FC236}">
                      <a16:creationId xmlns:a16="http://schemas.microsoft.com/office/drawing/2014/main" id="{D39B9584-20D2-437C-823B-4AA6D42BA770}"/>
                    </a:ext>
                  </a:extLst>
                </p:cNvPr>
                <p:cNvPicPr/>
                <p:nvPr/>
              </p:nvPicPr>
              <p:blipFill>
                <a:blip r:embed="rId109"/>
                <a:stretch>
                  <a:fillRect/>
                </a:stretch>
              </p:blipFill>
              <p:spPr>
                <a:xfrm>
                  <a:off x="2223928" y="3402388"/>
                  <a:ext cx="3636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52" name="Ink 151">
                  <a:extLst>
                    <a:ext uri="{FF2B5EF4-FFF2-40B4-BE49-F238E27FC236}">
                      <a16:creationId xmlns:a16="http://schemas.microsoft.com/office/drawing/2014/main" id="{F950157B-BB6E-4852-95FA-9E20147443B1}"/>
                    </a:ext>
                  </a:extLst>
                </p14:cNvPr>
                <p14:cNvContentPartPr/>
                <p14:nvPr/>
              </p14:nvContentPartPr>
              <p14:xfrm>
                <a:off x="2311768" y="3522988"/>
                <a:ext cx="180000" cy="143640"/>
              </p14:xfrm>
            </p:contentPart>
          </mc:Choice>
          <mc:Fallback>
            <p:pic>
              <p:nvPicPr>
                <p:cNvPr id="152" name="Ink 151">
                  <a:extLst>
                    <a:ext uri="{FF2B5EF4-FFF2-40B4-BE49-F238E27FC236}">
                      <a16:creationId xmlns:a16="http://schemas.microsoft.com/office/drawing/2014/main" id="{F950157B-BB6E-4852-95FA-9E20147443B1}"/>
                    </a:ext>
                  </a:extLst>
                </p:cNvPr>
                <p:cNvPicPr/>
                <p:nvPr/>
              </p:nvPicPr>
              <p:blipFill>
                <a:blip r:embed="rId111"/>
                <a:stretch>
                  <a:fillRect/>
                </a:stretch>
              </p:blipFill>
              <p:spPr>
                <a:xfrm>
                  <a:off x="2303128" y="3514348"/>
                  <a:ext cx="19764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53" name="Ink 152">
                  <a:extLst>
                    <a:ext uri="{FF2B5EF4-FFF2-40B4-BE49-F238E27FC236}">
                      <a16:creationId xmlns:a16="http://schemas.microsoft.com/office/drawing/2014/main" id="{515620AB-C04E-4FC8-977B-82AF0D85224A}"/>
                    </a:ext>
                  </a:extLst>
                </p14:cNvPr>
                <p14:cNvContentPartPr/>
                <p14:nvPr/>
              </p14:nvContentPartPr>
              <p14:xfrm>
                <a:off x="2549368" y="3384748"/>
                <a:ext cx="115560" cy="278640"/>
              </p14:xfrm>
            </p:contentPart>
          </mc:Choice>
          <mc:Fallback>
            <p:pic>
              <p:nvPicPr>
                <p:cNvPr id="153" name="Ink 152">
                  <a:extLst>
                    <a:ext uri="{FF2B5EF4-FFF2-40B4-BE49-F238E27FC236}">
                      <a16:creationId xmlns:a16="http://schemas.microsoft.com/office/drawing/2014/main" id="{515620AB-C04E-4FC8-977B-82AF0D85224A}"/>
                    </a:ext>
                  </a:extLst>
                </p:cNvPr>
                <p:cNvPicPr/>
                <p:nvPr/>
              </p:nvPicPr>
              <p:blipFill>
                <a:blip r:embed="rId113"/>
                <a:stretch>
                  <a:fillRect/>
                </a:stretch>
              </p:blipFill>
              <p:spPr>
                <a:xfrm>
                  <a:off x="2540728" y="3376108"/>
                  <a:ext cx="13320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54" name="Ink 153">
                  <a:extLst>
                    <a:ext uri="{FF2B5EF4-FFF2-40B4-BE49-F238E27FC236}">
                      <a16:creationId xmlns:a16="http://schemas.microsoft.com/office/drawing/2014/main" id="{C43C3A7C-7B96-4727-B6B0-B50D52B40401}"/>
                    </a:ext>
                  </a:extLst>
                </p14:cNvPr>
                <p14:cNvContentPartPr/>
                <p14:nvPr/>
              </p14:nvContentPartPr>
              <p14:xfrm>
                <a:off x="2435248" y="3431548"/>
                <a:ext cx="331920" cy="23760"/>
              </p14:xfrm>
            </p:contentPart>
          </mc:Choice>
          <mc:Fallback>
            <p:pic>
              <p:nvPicPr>
                <p:cNvPr id="154" name="Ink 153">
                  <a:extLst>
                    <a:ext uri="{FF2B5EF4-FFF2-40B4-BE49-F238E27FC236}">
                      <a16:creationId xmlns:a16="http://schemas.microsoft.com/office/drawing/2014/main" id="{C43C3A7C-7B96-4727-B6B0-B50D52B40401}"/>
                    </a:ext>
                  </a:extLst>
                </p:cNvPr>
                <p:cNvPicPr/>
                <p:nvPr/>
              </p:nvPicPr>
              <p:blipFill>
                <a:blip r:embed="rId115"/>
                <a:stretch>
                  <a:fillRect/>
                </a:stretch>
              </p:blipFill>
              <p:spPr>
                <a:xfrm>
                  <a:off x="2426248" y="3422548"/>
                  <a:ext cx="349560" cy="41400"/>
                </a:xfrm>
                <a:prstGeom prst="rect">
                  <a:avLst/>
                </a:prstGeom>
              </p:spPr>
            </p:pic>
          </mc:Fallback>
        </mc:AlternateContent>
      </p:grpSp>
      <p:grpSp>
        <p:nvGrpSpPr>
          <p:cNvPr id="176" name="Group 175">
            <a:extLst>
              <a:ext uri="{FF2B5EF4-FFF2-40B4-BE49-F238E27FC236}">
                <a16:creationId xmlns:a16="http://schemas.microsoft.com/office/drawing/2014/main" id="{A9EB6F16-794B-46A9-8A67-5DFED2CE0A9A}"/>
              </a:ext>
            </a:extLst>
          </p:cNvPr>
          <p:cNvGrpSpPr/>
          <p:nvPr/>
        </p:nvGrpSpPr>
        <p:grpSpPr>
          <a:xfrm>
            <a:off x="3076048" y="3394828"/>
            <a:ext cx="3229560" cy="455040"/>
            <a:chOff x="3076048" y="3394828"/>
            <a:chExt cx="3229560" cy="455040"/>
          </a:xfrm>
        </p:grpSpPr>
        <mc:AlternateContent xmlns:mc="http://schemas.openxmlformats.org/markup-compatibility/2006">
          <mc:Choice xmlns:p14="http://schemas.microsoft.com/office/powerpoint/2010/main" Requires="p14">
            <p:contentPart p14:bwMode="auto" r:id="rId116">
              <p14:nvContentPartPr>
                <p14:cNvPr id="156" name="Ink 155">
                  <a:extLst>
                    <a:ext uri="{FF2B5EF4-FFF2-40B4-BE49-F238E27FC236}">
                      <a16:creationId xmlns:a16="http://schemas.microsoft.com/office/drawing/2014/main" id="{12746086-4271-4E8F-8F5C-B70D9669C183}"/>
                    </a:ext>
                  </a:extLst>
                </p14:cNvPr>
                <p14:cNvContentPartPr/>
                <p14:nvPr/>
              </p14:nvContentPartPr>
              <p14:xfrm>
                <a:off x="3314368" y="3534148"/>
                <a:ext cx="18360" cy="167760"/>
              </p14:xfrm>
            </p:contentPart>
          </mc:Choice>
          <mc:Fallback>
            <p:pic>
              <p:nvPicPr>
                <p:cNvPr id="156" name="Ink 155">
                  <a:extLst>
                    <a:ext uri="{FF2B5EF4-FFF2-40B4-BE49-F238E27FC236}">
                      <a16:creationId xmlns:a16="http://schemas.microsoft.com/office/drawing/2014/main" id="{12746086-4271-4E8F-8F5C-B70D9669C183}"/>
                    </a:ext>
                  </a:extLst>
                </p:cNvPr>
                <p:cNvPicPr/>
                <p:nvPr/>
              </p:nvPicPr>
              <p:blipFill>
                <a:blip r:embed="rId117"/>
                <a:stretch>
                  <a:fillRect/>
                </a:stretch>
              </p:blipFill>
              <p:spPr>
                <a:xfrm>
                  <a:off x="3305728" y="3525148"/>
                  <a:ext cx="3600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57" name="Ink 156">
                  <a:extLst>
                    <a:ext uri="{FF2B5EF4-FFF2-40B4-BE49-F238E27FC236}">
                      <a16:creationId xmlns:a16="http://schemas.microsoft.com/office/drawing/2014/main" id="{C36BB688-0FC2-458C-84BF-2A5584B7B8C1}"/>
                    </a:ext>
                  </a:extLst>
                </p14:cNvPr>
                <p14:cNvContentPartPr/>
                <p14:nvPr/>
              </p14:nvContentPartPr>
              <p14:xfrm>
                <a:off x="3076048" y="3435508"/>
                <a:ext cx="500760" cy="171000"/>
              </p14:xfrm>
            </p:contentPart>
          </mc:Choice>
          <mc:Fallback>
            <p:pic>
              <p:nvPicPr>
                <p:cNvPr id="157" name="Ink 156">
                  <a:extLst>
                    <a:ext uri="{FF2B5EF4-FFF2-40B4-BE49-F238E27FC236}">
                      <a16:creationId xmlns:a16="http://schemas.microsoft.com/office/drawing/2014/main" id="{C36BB688-0FC2-458C-84BF-2A5584B7B8C1}"/>
                    </a:ext>
                  </a:extLst>
                </p:cNvPr>
                <p:cNvPicPr/>
                <p:nvPr/>
              </p:nvPicPr>
              <p:blipFill>
                <a:blip r:embed="rId119"/>
                <a:stretch>
                  <a:fillRect/>
                </a:stretch>
              </p:blipFill>
              <p:spPr>
                <a:xfrm>
                  <a:off x="3067048" y="3426508"/>
                  <a:ext cx="51840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58" name="Ink 157">
                  <a:extLst>
                    <a:ext uri="{FF2B5EF4-FFF2-40B4-BE49-F238E27FC236}">
                      <a16:creationId xmlns:a16="http://schemas.microsoft.com/office/drawing/2014/main" id="{2755D14B-352C-4003-B361-6E39E6315F61}"/>
                    </a:ext>
                  </a:extLst>
                </p14:cNvPr>
                <p14:cNvContentPartPr/>
                <p14:nvPr/>
              </p14:nvContentPartPr>
              <p14:xfrm>
                <a:off x="3569248" y="3674908"/>
                <a:ext cx="284400" cy="17280"/>
              </p14:xfrm>
            </p:contentPart>
          </mc:Choice>
          <mc:Fallback>
            <p:pic>
              <p:nvPicPr>
                <p:cNvPr id="158" name="Ink 157">
                  <a:extLst>
                    <a:ext uri="{FF2B5EF4-FFF2-40B4-BE49-F238E27FC236}">
                      <a16:creationId xmlns:a16="http://schemas.microsoft.com/office/drawing/2014/main" id="{2755D14B-352C-4003-B361-6E39E6315F61}"/>
                    </a:ext>
                  </a:extLst>
                </p:cNvPr>
                <p:cNvPicPr/>
                <p:nvPr/>
              </p:nvPicPr>
              <p:blipFill>
                <a:blip r:embed="rId121"/>
                <a:stretch>
                  <a:fillRect/>
                </a:stretch>
              </p:blipFill>
              <p:spPr>
                <a:xfrm>
                  <a:off x="3560608" y="3666268"/>
                  <a:ext cx="30204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59" name="Ink 158">
                  <a:extLst>
                    <a:ext uri="{FF2B5EF4-FFF2-40B4-BE49-F238E27FC236}">
                      <a16:creationId xmlns:a16="http://schemas.microsoft.com/office/drawing/2014/main" id="{2AF59CC3-7086-48D8-AF00-8E3A9C287F7F}"/>
                    </a:ext>
                  </a:extLst>
                </p14:cNvPr>
                <p14:cNvContentPartPr/>
                <p14:nvPr/>
              </p14:nvContentPartPr>
              <p14:xfrm>
                <a:off x="4105648" y="3542068"/>
                <a:ext cx="45720" cy="195840"/>
              </p14:xfrm>
            </p:contentPart>
          </mc:Choice>
          <mc:Fallback>
            <p:pic>
              <p:nvPicPr>
                <p:cNvPr id="159" name="Ink 158">
                  <a:extLst>
                    <a:ext uri="{FF2B5EF4-FFF2-40B4-BE49-F238E27FC236}">
                      <a16:creationId xmlns:a16="http://schemas.microsoft.com/office/drawing/2014/main" id="{2AF59CC3-7086-48D8-AF00-8E3A9C287F7F}"/>
                    </a:ext>
                  </a:extLst>
                </p:cNvPr>
                <p:cNvPicPr/>
                <p:nvPr/>
              </p:nvPicPr>
              <p:blipFill>
                <a:blip r:embed="rId123"/>
                <a:stretch>
                  <a:fillRect/>
                </a:stretch>
              </p:blipFill>
              <p:spPr>
                <a:xfrm>
                  <a:off x="4097008" y="3533068"/>
                  <a:ext cx="6336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60" name="Ink 159">
                  <a:extLst>
                    <a:ext uri="{FF2B5EF4-FFF2-40B4-BE49-F238E27FC236}">
                      <a16:creationId xmlns:a16="http://schemas.microsoft.com/office/drawing/2014/main" id="{D5258DBB-D191-4F24-8EAB-4D2FED295A74}"/>
                    </a:ext>
                  </a:extLst>
                </p14:cNvPr>
                <p14:cNvContentPartPr/>
                <p14:nvPr/>
              </p14:nvContentPartPr>
              <p14:xfrm>
                <a:off x="3940048" y="3470068"/>
                <a:ext cx="360000" cy="187560"/>
              </p14:xfrm>
            </p:contentPart>
          </mc:Choice>
          <mc:Fallback>
            <p:pic>
              <p:nvPicPr>
                <p:cNvPr id="160" name="Ink 159">
                  <a:extLst>
                    <a:ext uri="{FF2B5EF4-FFF2-40B4-BE49-F238E27FC236}">
                      <a16:creationId xmlns:a16="http://schemas.microsoft.com/office/drawing/2014/main" id="{D5258DBB-D191-4F24-8EAB-4D2FED295A74}"/>
                    </a:ext>
                  </a:extLst>
                </p:cNvPr>
                <p:cNvPicPr/>
                <p:nvPr/>
              </p:nvPicPr>
              <p:blipFill>
                <a:blip r:embed="rId125"/>
                <a:stretch>
                  <a:fillRect/>
                </a:stretch>
              </p:blipFill>
              <p:spPr>
                <a:xfrm>
                  <a:off x="3931048" y="3461428"/>
                  <a:ext cx="37764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62" name="Ink 161">
                  <a:extLst>
                    <a:ext uri="{FF2B5EF4-FFF2-40B4-BE49-F238E27FC236}">
                      <a16:creationId xmlns:a16="http://schemas.microsoft.com/office/drawing/2014/main" id="{4F66F915-0A86-4EEC-A4B7-CBD7244B17C0}"/>
                    </a:ext>
                  </a:extLst>
                </p14:cNvPr>
                <p14:cNvContentPartPr/>
                <p14:nvPr/>
              </p14:nvContentPartPr>
              <p14:xfrm>
                <a:off x="4307608" y="3727468"/>
                <a:ext cx="9720" cy="122400"/>
              </p14:xfrm>
            </p:contentPart>
          </mc:Choice>
          <mc:Fallback>
            <p:pic>
              <p:nvPicPr>
                <p:cNvPr id="162" name="Ink 161">
                  <a:extLst>
                    <a:ext uri="{FF2B5EF4-FFF2-40B4-BE49-F238E27FC236}">
                      <a16:creationId xmlns:a16="http://schemas.microsoft.com/office/drawing/2014/main" id="{4F66F915-0A86-4EEC-A4B7-CBD7244B17C0}"/>
                    </a:ext>
                  </a:extLst>
                </p:cNvPr>
                <p:cNvPicPr/>
                <p:nvPr/>
              </p:nvPicPr>
              <p:blipFill>
                <a:blip r:embed="rId127"/>
                <a:stretch>
                  <a:fillRect/>
                </a:stretch>
              </p:blipFill>
              <p:spPr>
                <a:xfrm>
                  <a:off x="4298968" y="3718468"/>
                  <a:ext cx="2736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64" name="Ink 163">
                  <a:extLst>
                    <a:ext uri="{FF2B5EF4-FFF2-40B4-BE49-F238E27FC236}">
                      <a16:creationId xmlns:a16="http://schemas.microsoft.com/office/drawing/2014/main" id="{8726EBB6-87E5-4A25-B1D0-6651FD9450BD}"/>
                    </a:ext>
                  </a:extLst>
                </p14:cNvPr>
                <p14:cNvContentPartPr/>
                <p14:nvPr/>
              </p14:nvContentPartPr>
              <p14:xfrm>
                <a:off x="4501288" y="3657268"/>
                <a:ext cx="243360" cy="9360"/>
              </p14:xfrm>
            </p:contentPart>
          </mc:Choice>
          <mc:Fallback>
            <p:pic>
              <p:nvPicPr>
                <p:cNvPr id="164" name="Ink 163">
                  <a:extLst>
                    <a:ext uri="{FF2B5EF4-FFF2-40B4-BE49-F238E27FC236}">
                      <a16:creationId xmlns:a16="http://schemas.microsoft.com/office/drawing/2014/main" id="{8726EBB6-87E5-4A25-B1D0-6651FD9450BD}"/>
                    </a:ext>
                  </a:extLst>
                </p:cNvPr>
                <p:cNvPicPr/>
                <p:nvPr/>
              </p:nvPicPr>
              <p:blipFill>
                <a:blip r:embed="rId129"/>
                <a:stretch>
                  <a:fillRect/>
                </a:stretch>
              </p:blipFill>
              <p:spPr>
                <a:xfrm>
                  <a:off x="4492648" y="3648628"/>
                  <a:ext cx="26100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65" name="Ink 164">
                  <a:extLst>
                    <a:ext uri="{FF2B5EF4-FFF2-40B4-BE49-F238E27FC236}">
                      <a16:creationId xmlns:a16="http://schemas.microsoft.com/office/drawing/2014/main" id="{ECA9885D-CE9D-4269-93D5-F3DB08908ECC}"/>
                    </a:ext>
                  </a:extLst>
                </p14:cNvPr>
                <p14:cNvContentPartPr/>
                <p14:nvPr/>
              </p14:nvContentPartPr>
              <p14:xfrm>
                <a:off x="4633048" y="3595708"/>
                <a:ext cx="33120" cy="140040"/>
              </p14:xfrm>
            </p:contentPart>
          </mc:Choice>
          <mc:Fallback>
            <p:pic>
              <p:nvPicPr>
                <p:cNvPr id="165" name="Ink 164">
                  <a:extLst>
                    <a:ext uri="{FF2B5EF4-FFF2-40B4-BE49-F238E27FC236}">
                      <a16:creationId xmlns:a16="http://schemas.microsoft.com/office/drawing/2014/main" id="{ECA9885D-CE9D-4269-93D5-F3DB08908ECC}"/>
                    </a:ext>
                  </a:extLst>
                </p:cNvPr>
                <p:cNvPicPr/>
                <p:nvPr/>
              </p:nvPicPr>
              <p:blipFill>
                <a:blip r:embed="rId131"/>
                <a:stretch>
                  <a:fillRect/>
                </a:stretch>
              </p:blipFill>
              <p:spPr>
                <a:xfrm>
                  <a:off x="4624408" y="3587068"/>
                  <a:ext cx="5076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66" name="Ink 165">
                  <a:extLst>
                    <a:ext uri="{FF2B5EF4-FFF2-40B4-BE49-F238E27FC236}">
                      <a16:creationId xmlns:a16="http://schemas.microsoft.com/office/drawing/2014/main" id="{ABE8180B-15FD-4C6A-B342-83BA8ADA4C4E}"/>
                    </a:ext>
                  </a:extLst>
                </p14:cNvPr>
                <p14:cNvContentPartPr/>
                <p14:nvPr/>
              </p14:nvContentPartPr>
              <p14:xfrm>
                <a:off x="4914568" y="3534148"/>
                <a:ext cx="73080" cy="192240"/>
              </p14:xfrm>
            </p:contentPart>
          </mc:Choice>
          <mc:Fallback>
            <p:pic>
              <p:nvPicPr>
                <p:cNvPr id="166" name="Ink 165">
                  <a:extLst>
                    <a:ext uri="{FF2B5EF4-FFF2-40B4-BE49-F238E27FC236}">
                      <a16:creationId xmlns:a16="http://schemas.microsoft.com/office/drawing/2014/main" id="{ABE8180B-15FD-4C6A-B342-83BA8ADA4C4E}"/>
                    </a:ext>
                  </a:extLst>
                </p:cNvPr>
                <p:cNvPicPr/>
                <p:nvPr/>
              </p:nvPicPr>
              <p:blipFill>
                <a:blip r:embed="rId133"/>
                <a:stretch>
                  <a:fillRect/>
                </a:stretch>
              </p:blipFill>
              <p:spPr>
                <a:xfrm>
                  <a:off x="4905568" y="3525148"/>
                  <a:ext cx="9072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67" name="Ink 166">
                  <a:extLst>
                    <a:ext uri="{FF2B5EF4-FFF2-40B4-BE49-F238E27FC236}">
                      <a16:creationId xmlns:a16="http://schemas.microsoft.com/office/drawing/2014/main" id="{33351316-6456-4316-962E-CD4CE66861F1}"/>
                    </a:ext>
                  </a:extLst>
                </p14:cNvPr>
                <p14:cNvContentPartPr/>
                <p14:nvPr/>
              </p14:nvContentPartPr>
              <p14:xfrm>
                <a:off x="4745728" y="3427228"/>
                <a:ext cx="378720" cy="203760"/>
              </p14:xfrm>
            </p:contentPart>
          </mc:Choice>
          <mc:Fallback>
            <p:pic>
              <p:nvPicPr>
                <p:cNvPr id="167" name="Ink 166">
                  <a:extLst>
                    <a:ext uri="{FF2B5EF4-FFF2-40B4-BE49-F238E27FC236}">
                      <a16:creationId xmlns:a16="http://schemas.microsoft.com/office/drawing/2014/main" id="{33351316-6456-4316-962E-CD4CE66861F1}"/>
                    </a:ext>
                  </a:extLst>
                </p:cNvPr>
                <p:cNvPicPr/>
                <p:nvPr/>
              </p:nvPicPr>
              <p:blipFill>
                <a:blip r:embed="rId135"/>
                <a:stretch>
                  <a:fillRect/>
                </a:stretch>
              </p:blipFill>
              <p:spPr>
                <a:xfrm>
                  <a:off x="4737088" y="3418588"/>
                  <a:ext cx="39636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69" name="Ink 168">
                  <a:extLst>
                    <a:ext uri="{FF2B5EF4-FFF2-40B4-BE49-F238E27FC236}">
                      <a16:creationId xmlns:a16="http://schemas.microsoft.com/office/drawing/2014/main" id="{BA3B1DC4-5EB9-4AFF-A79C-23F48A5B80E6}"/>
                    </a:ext>
                  </a:extLst>
                </p14:cNvPr>
                <p14:cNvContentPartPr/>
                <p14:nvPr/>
              </p14:nvContentPartPr>
              <p14:xfrm>
                <a:off x="5099248" y="3691108"/>
                <a:ext cx="186120" cy="117000"/>
              </p14:xfrm>
            </p:contentPart>
          </mc:Choice>
          <mc:Fallback>
            <p:pic>
              <p:nvPicPr>
                <p:cNvPr id="169" name="Ink 168">
                  <a:extLst>
                    <a:ext uri="{FF2B5EF4-FFF2-40B4-BE49-F238E27FC236}">
                      <a16:creationId xmlns:a16="http://schemas.microsoft.com/office/drawing/2014/main" id="{BA3B1DC4-5EB9-4AFF-A79C-23F48A5B80E6}"/>
                    </a:ext>
                  </a:extLst>
                </p:cNvPr>
                <p:cNvPicPr/>
                <p:nvPr/>
              </p:nvPicPr>
              <p:blipFill>
                <a:blip r:embed="rId137"/>
                <a:stretch>
                  <a:fillRect/>
                </a:stretch>
              </p:blipFill>
              <p:spPr>
                <a:xfrm>
                  <a:off x="5090608" y="3682468"/>
                  <a:ext cx="20376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71" name="Ink 170">
                  <a:extLst>
                    <a:ext uri="{FF2B5EF4-FFF2-40B4-BE49-F238E27FC236}">
                      <a16:creationId xmlns:a16="http://schemas.microsoft.com/office/drawing/2014/main" id="{8837CDD6-E999-4CB6-AB2F-737AD277A491}"/>
                    </a:ext>
                  </a:extLst>
                </p14:cNvPr>
                <p14:cNvContentPartPr/>
                <p14:nvPr/>
              </p14:nvContentPartPr>
              <p14:xfrm>
                <a:off x="5442328" y="3603988"/>
                <a:ext cx="161640" cy="9360"/>
              </p14:xfrm>
            </p:contentPart>
          </mc:Choice>
          <mc:Fallback>
            <p:pic>
              <p:nvPicPr>
                <p:cNvPr id="171" name="Ink 170">
                  <a:extLst>
                    <a:ext uri="{FF2B5EF4-FFF2-40B4-BE49-F238E27FC236}">
                      <a16:creationId xmlns:a16="http://schemas.microsoft.com/office/drawing/2014/main" id="{8837CDD6-E999-4CB6-AB2F-737AD277A491}"/>
                    </a:ext>
                  </a:extLst>
                </p:cNvPr>
                <p:cNvPicPr/>
                <p:nvPr/>
              </p:nvPicPr>
              <p:blipFill>
                <a:blip r:embed="rId139"/>
                <a:stretch>
                  <a:fillRect/>
                </a:stretch>
              </p:blipFill>
              <p:spPr>
                <a:xfrm>
                  <a:off x="5433328" y="3595348"/>
                  <a:ext cx="17928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72" name="Ink 171">
                  <a:extLst>
                    <a:ext uri="{FF2B5EF4-FFF2-40B4-BE49-F238E27FC236}">
                      <a16:creationId xmlns:a16="http://schemas.microsoft.com/office/drawing/2014/main" id="{27077007-F311-4AD0-95C6-44DDF7E683C1}"/>
                    </a:ext>
                  </a:extLst>
                </p14:cNvPr>
                <p14:cNvContentPartPr/>
                <p14:nvPr/>
              </p14:nvContentPartPr>
              <p14:xfrm>
                <a:off x="5529808" y="3656548"/>
                <a:ext cx="273240" cy="27720"/>
              </p14:xfrm>
            </p:contentPart>
          </mc:Choice>
          <mc:Fallback>
            <p:pic>
              <p:nvPicPr>
                <p:cNvPr id="172" name="Ink 171">
                  <a:extLst>
                    <a:ext uri="{FF2B5EF4-FFF2-40B4-BE49-F238E27FC236}">
                      <a16:creationId xmlns:a16="http://schemas.microsoft.com/office/drawing/2014/main" id="{27077007-F311-4AD0-95C6-44DDF7E683C1}"/>
                    </a:ext>
                  </a:extLst>
                </p:cNvPr>
                <p:cNvPicPr/>
                <p:nvPr/>
              </p:nvPicPr>
              <p:blipFill>
                <a:blip r:embed="rId141"/>
                <a:stretch>
                  <a:fillRect/>
                </a:stretch>
              </p:blipFill>
              <p:spPr>
                <a:xfrm>
                  <a:off x="5521168" y="3647548"/>
                  <a:ext cx="29088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73" name="Ink 172">
                  <a:extLst>
                    <a:ext uri="{FF2B5EF4-FFF2-40B4-BE49-F238E27FC236}">
                      <a16:creationId xmlns:a16="http://schemas.microsoft.com/office/drawing/2014/main" id="{34E7DD20-A39D-46E0-A455-312FA175B911}"/>
                    </a:ext>
                  </a:extLst>
                </p14:cNvPr>
                <p14:cNvContentPartPr/>
                <p14:nvPr/>
              </p14:nvContentPartPr>
              <p14:xfrm>
                <a:off x="5987368" y="3525508"/>
                <a:ext cx="43200" cy="182160"/>
              </p14:xfrm>
            </p:contentPart>
          </mc:Choice>
          <mc:Fallback>
            <p:pic>
              <p:nvPicPr>
                <p:cNvPr id="173" name="Ink 172">
                  <a:extLst>
                    <a:ext uri="{FF2B5EF4-FFF2-40B4-BE49-F238E27FC236}">
                      <a16:creationId xmlns:a16="http://schemas.microsoft.com/office/drawing/2014/main" id="{34E7DD20-A39D-46E0-A455-312FA175B911}"/>
                    </a:ext>
                  </a:extLst>
                </p:cNvPr>
                <p:cNvPicPr/>
                <p:nvPr/>
              </p:nvPicPr>
              <p:blipFill>
                <a:blip r:embed="rId143"/>
                <a:stretch>
                  <a:fillRect/>
                </a:stretch>
              </p:blipFill>
              <p:spPr>
                <a:xfrm>
                  <a:off x="5978368" y="3516508"/>
                  <a:ext cx="6084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74" name="Ink 173">
                  <a:extLst>
                    <a:ext uri="{FF2B5EF4-FFF2-40B4-BE49-F238E27FC236}">
                      <a16:creationId xmlns:a16="http://schemas.microsoft.com/office/drawing/2014/main" id="{2CEA838E-657C-4044-9679-A7189E1A625C}"/>
                    </a:ext>
                  </a:extLst>
                </p14:cNvPr>
                <p14:cNvContentPartPr/>
                <p14:nvPr/>
              </p14:nvContentPartPr>
              <p14:xfrm>
                <a:off x="5817448" y="3394828"/>
                <a:ext cx="371520" cy="186840"/>
              </p14:xfrm>
            </p:contentPart>
          </mc:Choice>
          <mc:Fallback>
            <p:pic>
              <p:nvPicPr>
                <p:cNvPr id="174" name="Ink 173">
                  <a:extLst>
                    <a:ext uri="{FF2B5EF4-FFF2-40B4-BE49-F238E27FC236}">
                      <a16:creationId xmlns:a16="http://schemas.microsoft.com/office/drawing/2014/main" id="{2CEA838E-657C-4044-9679-A7189E1A625C}"/>
                    </a:ext>
                  </a:extLst>
                </p:cNvPr>
                <p:cNvPicPr/>
                <p:nvPr/>
              </p:nvPicPr>
              <p:blipFill>
                <a:blip r:embed="rId145"/>
                <a:stretch>
                  <a:fillRect/>
                </a:stretch>
              </p:blipFill>
              <p:spPr>
                <a:xfrm>
                  <a:off x="5808448" y="3386188"/>
                  <a:ext cx="38916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75" name="Ink 174">
                  <a:extLst>
                    <a:ext uri="{FF2B5EF4-FFF2-40B4-BE49-F238E27FC236}">
                      <a16:creationId xmlns:a16="http://schemas.microsoft.com/office/drawing/2014/main" id="{300A04F3-7E51-4875-958D-91EAEFAC89B1}"/>
                    </a:ext>
                  </a:extLst>
                </p14:cNvPr>
                <p14:cNvContentPartPr/>
                <p14:nvPr/>
              </p14:nvContentPartPr>
              <p14:xfrm>
                <a:off x="6135688" y="3684268"/>
                <a:ext cx="169920" cy="88920"/>
              </p14:xfrm>
            </p:contentPart>
          </mc:Choice>
          <mc:Fallback>
            <p:pic>
              <p:nvPicPr>
                <p:cNvPr id="175" name="Ink 174">
                  <a:extLst>
                    <a:ext uri="{FF2B5EF4-FFF2-40B4-BE49-F238E27FC236}">
                      <a16:creationId xmlns:a16="http://schemas.microsoft.com/office/drawing/2014/main" id="{300A04F3-7E51-4875-958D-91EAEFAC89B1}"/>
                    </a:ext>
                  </a:extLst>
                </p:cNvPr>
                <p:cNvPicPr/>
                <p:nvPr/>
              </p:nvPicPr>
              <p:blipFill>
                <a:blip r:embed="rId147"/>
                <a:stretch>
                  <a:fillRect/>
                </a:stretch>
              </p:blipFill>
              <p:spPr>
                <a:xfrm>
                  <a:off x="6127048" y="3675628"/>
                  <a:ext cx="187560" cy="106560"/>
                </a:xfrm>
                <a:prstGeom prst="rect">
                  <a:avLst/>
                </a:prstGeom>
              </p:spPr>
            </p:pic>
          </mc:Fallback>
        </mc:AlternateContent>
      </p:grpSp>
      <p:grpSp>
        <p:nvGrpSpPr>
          <p:cNvPr id="186" name="Group 185">
            <a:extLst>
              <a:ext uri="{FF2B5EF4-FFF2-40B4-BE49-F238E27FC236}">
                <a16:creationId xmlns:a16="http://schemas.microsoft.com/office/drawing/2014/main" id="{BFBCF3CE-B2CB-4A8C-9A71-6F065F4D2C4C}"/>
              </a:ext>
            </a:extLst>
          </p:cNvPr>
          <p:cNvGrpSpPr/>
          <p:nvPr/>
        </p:nvGrpSpPr>
        <p:grpSpPr>
          <a:xfrm>
            <a:off x="6819688" y="3358108"/>
            <a:ext cx="2058840" cy="345600"/>
            <a:chOff x="6819688" y="3358108"/>
            <a:chExt cx="2058840" cy="345600"/>
          </a:xfrm>
        </p:grpSpPr>
        <mc:AlternateContent xmlns:mc="http://schemas.openxmlformats.org/markup-compatibility/2006">
          <mc:Choice xmlns:p14="http://schemas.microsoft.com/office/powerpoint/2010/main" Requires="p14">
            <p:contentPart p14:bwMode="auto" r:id="rId148">
              <p14:nvContentPartPr>
                <p14:cNvPr id="177" name="Ink 176">
                  <a:extLst>
                    <a:ext uri="{FF2B5EF4-FFF2-40B4-BE49-F238E27FC236}">
                      <a16:creationId xmlns:a16="http://schemas.microsoft.com/office/drawing/2014/main" id="{88D3F6B9-96B5-4555-A967-400FD2496D27}"/>
                    </a:ext>
                  </a:extLst>
                </p14:cNvPr>
                <p14:cNvContentPartPr/>
                <p14:nvPr/>
              </p14:nvContentPartPr>
              <p14:xfrm>
                <a:off x="6963328" y="3407428"/>
                <a:ext cx="78840" cy="273600"/>
              </p14:xfrm>
            </p:contentPart>
          </mc:Choice>
          <mc:Fallback>
            <p:pic>
              <p:nvPicPr>
                <p:cNvPr id="177" name="Ink 176">
                  <a:extLst>
                    <a:ext uri="{FF2B5EF4-FFF2-40B4-BE49-F238E27FC236}">
                      <a16:creationId xmlns:a16="http://schemas.microsoft.com/office/drawing/2014/main" id="{88D3F6B9-96B5-4555-A967-400FD2496D27}"/>
                    </a:ext>
                  </a:extLst>
                </p:cNvPr>
                <p:cNvPicPr/>
                <p:nvPr/>
              </p:nvPicPr>
              <p:blipFill>
                <a:blip r:embed="rId149"/>
                <a:stretch>
                  <a:fillRect/>
                </a:stretch>
              </p:blipFill>
              <p:spPr>
                <a:xfrm>
                  <a:off x="6954328" y="3398428"/>
                  <a:ext cx="9648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78" name="Ink 177">
                  <a:extLst>
                    <a:ext uri="{FF2B5EF4-FFF2-40B4-BE49-F238E27FC236}">
                      <a16:creationId xmlns:a16="http://schemas.microsoft.com/office/drawing/2014/main" id="{B4B80D11-BD32-469B-B7D6-ABDB8F159F91}"/>
                    </a:ext>
                  </a:extLst>
                </p14:cNvPr>
                <p14:cNvContentPartPr/>
                <p14:nvPr/>
              </p14:nvContentPartPr>
              <p14:xfrm>
                <a:off x="6819688" y="3551788"/>
                <a:ext cx="302040" cy="61560"/>
              </p14:xfrm>
            </p:contentPart>
          </mc:Choice>
          <mc:Fallback>
            <p:pic>
              <p:nvPicPr>
                <p:cNvPr id="178" name="Ink 177">
                  <a:extLst>
                    <a:ext uri="{FF2B5EF4-FFF2-40B4-BE49-F238E27FC236}">
                      <a16:creationId xmlns:a16="http://schemas.microsoft.com/office/drawing/2014/main" id="{B4B80D11-BD32-469B-B7D6-ABDB8F159F91}"/>
                    </a:ext>
                  </a:extLst>
                </p:cNvPr>
                <p:cNvPicPr/>
                <p:nvPr/>
              </p:nvPicPr>
              <p:blipFill>
                <a:blip r:embed="rId151"/>
                <a:stretch>
                  <a:fillRect/>
                </a:stretch>
              </p:blipFill>
              <p:spPr>
                <a:xfrm>
                  <a:off x="6811048" y="3542788"/>
                  <a:ext cx="31968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79" name="Ink 178">
                  <a:extLst>
                    <a:ext uri="{FF2B5EF4-FFF2-40B4-BE49-F238E27FC236}">
                      <a16:creationId xmlns:a16="http://schemas.microsoft.com/office/drawing/2014/main" id="{6DE2112A-46F9-4C9B-92A3-A125186F2988}"/>
                    </a:ext>
                  </a:extLst>
                </p14:cNvPr>
                <p14:cNvContentPartPr/>
                <p14:nvPr/>
              </p14:nvContentPartPr>
              <p14:xfrm>
                <a:off x="6980968" y="3358108"/>
                <a:ext cx="506160" cy="319320"/>
              </p14:xfrm>
            </p:contentPart>
          </mc:Choice>
          <mc:Fallback>
            <p:pic>
              <p:nvPicPr>
                <p:cNvPr id="179" name="Ink 178">
                  <a:extLst>
                    <a:ext uri="{FF2B5EF4-FFF2-40B4-BE49-F238E27FC236}">
                      <a16:creationId xmlns:a16="http://schemas.microsoft.com/office/drawing/2014/main" id="{6DE2112A-46F9-4C9B-92A3-A125186F2988}"/>
                    </a:ext>
                  </a:extLst>
                </p:cNvPr>
                <p:cNvPicPr/>
                <p:nvPr/>
              </p:nvPicPr>
              <p:blipFill>
                <a:blip r:embed="rId153"/>
                <a:stretch>
                  <a:fillRect/>
                </a:stretch>
              </p:blipFill>
              <p:spPr>
                <a:xfrm>
                  <a:off x="6971968" y="3349468"/>
                  <a:ext cx="52380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80" name="Ink 179">
                  <a:extLst>
                    <a:ext uri="{FF2B5EF4-FFF2-40B4-BE49-F238E27FC236}">
                      <a16:creationId xmlns:a16="http://schemas.microsoft.com/office/drawing/2014/main" id="{00CD5E1A-C4E3-4ACF-A241-90F8ADE09F74}"/>
                    </a:ext>
                  </a:extLst>
                </p14:cNvPr>
                <p14:cNvContentPartPr/>
                <p14:nvPr/>
              </p14:nvContentPartPr>
              <p14:xfrm>
                <a:off x="7560928" y="3567628"/>
                <a:ext cx="324720" cy="136080"/>
              </p14:xfrm>
            </p:contentPart>
          </mc:Choice>
          <mc:Fallback>
            <p:pic>
              <p:nvPicPr>
                <p:cNvPr id="180" name="Ink 179">
                  <a:extLst>
                    <a:ext uri="{FF2B5EF4-FFF2-40B4-BE49-F238E27FC236}">
                      <a16:creationId xmlns:a16="http://schemas.microsoft.com/office/drawing/2014/main" id="{00CD5E1A-C4E3-4ACF-A241-90F8ADE09F74}"/>
                    </a:ext>
                  </a:extLst>
                </p:cNvPr>
                <p:cNvPicPr/>
                <p:nvPr/>
              </p:nvPicPr>
              <p:blipFill>
                <a:blip r:embed="rId155"/>
                <a:stretch>
                  <a:fillRect/>
                </a:stretch>
              </p:blipFill>
              <p:spPr>
                <a:xfrm>
                  <a:off x="7552288" y="3558988"/>
                  <a:ext cx="34236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82" name="Ink 181">
                  <a:extLst>
                    <a:ext uri="{FF2B5EF4-FFF2-40B4-BE49-F238E27FC236}">
                      <a16:creationId xmlns:a16="http://schemas.microsoft.com/office/drawing/2014/main" id="{F4CC512A-D4CA-40B5-8AAA-0FF9B744A5F0}"/>
                    </a:ext>
                  </a:extLst>
                </p14:cNvPr>
                <p14:cNvContentPartPr/>
                <p14:nvPr/>
              </p14:nvContentPartPr>
              <p14:xfrm>
                <a:off x="8238088" y="3437308"/>
                <a:ext cx="89280" cy="256320"/>
              </p14:xfrm>
            </p:contentPart>
          </mc:Choice>
          <mc:Fallback>
            <p:pic>
              <p:nvPicPr>
                <p:cNvPr id="182" name="Ink 181">
                  <a:extLst>
                    <a:ext uri="{FF2B5EF4-FFF2-40B4-BE49-F238E27FC236}">
                      <a16:creationId xmlns:a16="http://schemas.microsoft.com/office/drawing/2014/main" id="{F4CC512A-D4CA-40B5-8AAA-0FF9B744A5F0}"/>
                    </a:ext>
                  </a:extLst>
                </p:cNvPr>
                <p:cNvPicPr/>
                <p:nvPr/>
              </p:nvPicPr>
              <p:blipFill>
                <a:blip r:embed="rId157"/>
                <a:stretch>
                  <a:fillRect/>
                </a:stretch>
              </p:blipFill>
              <p:spPr>
                <a:xfrm>
                  <a:off x="8229088" y="3428668"/>
                  <a:ext cx="10692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83" name="Ink 182">
                  <a:extLst>
                    <a:ext uri="{FF2B5EF4-FFF2-40B4-BE49-F238E27FC236}">
                      <a16:creationId xmlns:a16="http://schemas.microsoft.com/office/drawing/2014/main" id="{2B66DEDC-9B9F-424A-9724-861F9B6986E3}"/>
                    </a:ext>
                  </a:extLst>
                </p14:cNvPr>
                <p14:cNvContentPartPr/>
                <p14:nvPr/>
              </p14:nvContentPartPr>
              <p14:xfrm>
                <a:off x="8046208" y="3386548"/>
                <a:ext cx="454680" cy="156960"/>
              </p14:xfrm>
            </p:contentPart>
          </mc:Choice>
          <mc:Fallback>
            <p:pic>
              <p:nvPicPr>
                <p:cNvPr id="183" name="Ink 182">
                  <a:extLst>
                    <a:ext uri="{FF2B5EF4-FFF2-40B4-BE49-F238E27FC236}">
                      <a16:creationId xmlns:a16="http://schemas.microsoft.com/office/drawing/2014/main" id="{2B66DEDC-9B9F-424A-9724-861F9B6986E3}"/>
                    </a:ext>
                  </a:extLst>
                </p:cNvPr>
                <p:cNvPicPr/>
                <p:nvPr/>
              </p:nvPicPr>
              <p:blipFill>
                <a:blip r:embed="rId159"/>
                <a:stretch>
                  <a:fillRect/>
                </a:stretch>
              </p:blipFill>
              <p:spPr>
                <a:xfrm>
                  <a:off x="8037208" y="3377548"/>
                  <a:ext cx="47232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84" name="Ink 183">
                  <a:extLst>
                    <a:ext uri="{FF2B5EF4-FFF2-40B4-BE49-F238E27FC236}">
                      <a16:creationId xmlns:a16="http://schemas.microsoft.com/office/drawing/2014/main" id="{04AC94FC-9988-4C5D-81D8-035ABC022EB0}"/>
                    </a:ext>
                  </a:extLst>
                </p14:cNvPr>
                <p14:cNvContentPartPr/>
                <p14:nvPr/>
              </p14:nvContentPartPr>
              <p14:xfrm>
                <a:off x="8651368" y="3525508"/>
                <a:ext cx="227160" cy="35640"/>
              </p14:xfrm>
            </p:contentPart>
          </mc:Choice>
          <mc:Fallback>
            <p:pic>
              <p:nvPicPr>
                <p:cNvPr id="184" name="Ink 183">
                  <a:extLst>
                    <a:ext uri="{FF2B5EF4-FFF2-40B4-BE49-F238E27FC236}">
                      <a16:creationId xmlns:a16="http://schemas.microsoft.com/office/drawing/2014/main" id="{04AC94FC-9988-4C5D-81D8-035ABC022EB0}"/>
                    </a:ext>
                  </a:extLst>
                </p:cNvPr>
                <p:cNvPicPr/>
                <p:nvPr/>
              </p:nvPicPr>
              <p:blipFill>
                <a:blip r:embed="rId161"/>
                <a:stretch>
                  <a:fillRect/>
                </a:stretch>
              </p:blipFill>
              <p:spPr>
                <a:xfrm>
                  <a:off x="8642368" y="3516508"/>
                  <a:ext cx="24480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85" name="Ink 184">
                  <a:extLst>
                    <a:ext uri="{FF2B5EF4-FFF2-40B4-BE49-F238E27FC236}">
                      <a16:creationId xmlns:a16="http://schemas.microsoft.com/office/drawing/2014/main" id="{DA6C15C5-2CF2-43A1-B859-D6CB7CC16A0A}"/>
                    </a:ext>
                  </a:extLst>
                </p14:cNvPr>
                <p14:cNvContentPartPr/>
                <p14:nvPr/>
              </p14:nvContentPartPr>
              <p14:xfrm>
                <a:off x="8721928" y="3613348"/>
                <a:ext cx="153720" cy="26640"/>
              </p14:xfrm>
            </p:contentPart>
          </mc:Choice>
          <mc:Fallback>
            <p:pic>
              <p:nvPicPr>
                <p:cNvPr id="185" name="Ink 184">
                  <a:extLst>
                    <a:ext uri="{FF2B5EF4-FFF2-40B4-BE49-F238E27FC236}">
                      <a16:creationId xmlns:a16="http://schemas.microsoft.com/office/drawing/2014/main" id="{DA6C15C5-2CF2-43A1-B859-D6CB7CC16A0A}"/>
                    </a:ext>
                  </a:extLst>
                </p:cNvPr>
                <p:cNvPicPr/>
                <p:nvPr/>
              </p:nvPicPr>
              <p:blipFill>
                <a:blip r:embed="rId163"/>
                <a:stretch>
                  <a:fillRect/>
                </a:stretch>
              </p:blipFill>
              <p:spPr>
                <a:xfrm>
                  <a:off x="8712928" y="3604708"/>
                  <a:ext cx="171360" cy="44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4">
            <p14:nvContentPartPr>
              <p14:cNvPr id="187" name="Ink 186">
                <a:extLst>
                  <a:ext uri="{FF2B5EF4-FFF2-40B4-BE49-F238E27FC236}">
                    <a16:creationId xmlns:a16="http://schemas.microsoft.com/office/drawing/2014/main" id="{8AD2A0BE-A1FE-4A28-9D6B-3450178C14D3}"/>
                  </a:ext>
                </a:extLst>
              </p14:cNvPr>
              <p14:cNvContentPartPr/>
              <p14:nvPr/>
            </p14:nvContentPartPr>
            <p14:xfrm>
              <a:off x="3015568" y="3884788"/>
              <a:ext cx="470160" cy="27720"/>
            </p14:xfrm>
          </p:contentPart>
        </mc:Choice>
        <mc:Fallback>
          <p:pic>
            <p:nvPicPr>
              <p:cNvPr id="187" name="Ink 186">
                <a:extLst>
                  <a:ext uri="{FF2B5EF4-FFF2-40B4-BE49-F238E27FC236}">
                    <a16:creationId xmlns:a16="http://schemas.microsoft.com/office/drawing/2014/main" id="{8AD2A0BE-A1FE-4A28-9D6B-3450178C14D3}"/>
                  </a:ext>
                </a:extLst>
              </p:cNvPr>
              <p:cNvPicPr/>
              <p:nvPr/>
            </p:nvPicPr>
            <p:blipFill>
              <a:blip r:embed="rId165"/>
              <a:stretch>
                <a:fillRect/>
              </a:stretch>
            </p:blipFill>
            <p:spPr>
              <a:xfrm>
                <a:off x="3006568" y="3875788"/>
                <a:ext cx="487800" cy="45360"/>
              </a:xfrm>
              <a:prstGeom prst="rect">
                <a:avLst/>
              </a:prstGeom>
            </p:spPr>
          </p:pic>
        </mc:Fallback>
      </mc:AlternateContent>
      <p:grpSp>
        <p:nvGrpSpPr>
          <p:cNvPr id="202" name="Group 201">
            <a:extLst>
              <a:ext uri="{FF2B5EF4-FFF2-40B4-BE49-F238E27FC236}">
                <a16:creationId xmlns:a16="http://schemas.microsoft.com/office/drawing/2014/main" id="{5C9EEB54-305D-432C-88EF-4A574166391D}"/>
              </a:ext>
            </a:extLst>
          </p:cNvPr>
          <p:cNvGrpSpPr/>
          <p:nvPr/>
        </p:nvGrpSpPr>
        <p:grpSpPr>
          <a:xfrm>
            <a:off x="9118288" y="3216988"/>
            <a:ext cx="2263680" cy="467280"/>
            <a:chOff x="9118288" y="3216988"/>
            <a:chExt cx="2263680" cy="467280"/>
          </a:xfrm>
        </p:grpSpPr>
        <mc:AlternateContent xmlns:mc="http://schemas.openxmlformats.org/markup-compatibility/2006">
          <mc:Choice xmlns:p14="http://schemas.microsoft.com/office/powerpoint/2010/main" Requires="p14">
            <p:contentPart p14:bwMode="auto" r:id="rId166">
              <p14:nvContentPartPr>
                <p14:cNvPr id="188" name="Ink 187">
                  <a:extLst>
                    <a:ext uri="{FF2B5EF4-FFF2-40B4-BE49-F238E27FC236}">
                      <a16:creationId xmlns:a16="http://schemas.microsoft.com/office/drawing/2014/main" id="{D8BD1FC8-EE2F-4CF1-B002-A98EBBB13A79}"/>
                    </a:ext>
                  </a:extLst>
                </p14:cNvPr>
                <p14:cNvContentPartPr/>
                <p14:nvPr/>
              </p14:nvContentPartPr>
              <p14:xfrm>
                <a:off x="9275248" y="3367108"/>
                <a:ext cx="52200" cy="210240"/>
              </p14:xfrm>
            </p:contentPart>
          </mc:Choice>
          <mc:Fallback>
            <p:pic>
              <p:nvPicPr>
                <p:cNvPr id="188" name="Ink 187">
                  <a:extLst>
                    <a:ext uri="{FF2B5EF4-FFF2-40B4-BE49-F238E27FC236}">
                      <a16:creationId xmlns:a16="http://schemas.microsoft.com/office/drawing/2014/main" id="{D8BD1FC8-EE2F-4CF1-B002-A98EBBB13A79}"/>
                    </a:ext>
                  </a:extLst>
                </p:cNvPr>
                <p:cNvPicPr/>
                <p:nvPr/>
              </p:nvPicPr>
              <p:blipFill>
                <a:blip r:embed="rId167"/>
                <a:stretch>
                  <a:fillRect/>
                </a:stretch>
              </p:blipFill>
              <p:spPr>
                <a:xfrm>
                  <a:off x="9266608" y="3358468"/>
                  <a:ext cx="6984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89" name="Ink 188">
                  <a:extLst>
                    <a:ext uri="{FF2B5EF4-FFF2-40B4-BE49-F238E27FC236}">
                      <a16:creationId xmlns:a16="http://schemas.microsoft.com/office/drawing/2014/main" id="{A9E11CA3-CA81-4917-B686-5CF099F0912E}"/>
                    </a:ext>
                  </a:extLst>
                </p14:cNvPr>
                <p14:cNvContentPartPr/>
                <p14:nvPr/>
              </p14:nvContentPartPr>
              <p14:xfrm>
                <a:off x="9118288" y="3251188"/>
                <a:ext cx="360000" cy="239400"/>
              </p14:xfrm>
            </p:contentPart>
          </mc:Choice>
          <mc:Fallback>
            <p:pic>
              <p:nvPicPr>
                <p:cNvPr id="189" name="Ink 188">
                  <a:extLst>
                    <a:ext uri="{FF2B5EF4-FFF2-40B4-BE49-F238E27FC236}">
                      <a16:creationId xmlns:a16="http://schemas.microsoft.com/office/drawing/2014/main" id="{A9E11CA3-CA81-4917-B686-5CF099F0912E}"/>
                    </a:ext>
                  </a:extLst>
                </p:cNvPr>
                <p:cNvPicPr/>
                <p:nvPr/>
              </p:nvPicPr>
              <p:blipFill>
                <a:blip r:embed="rId169"/>
                <a:stretch>
                  <a:fillRect/>
                </a:stretch>
              </p:blipFill>
              <p:spPr>
                <a:xfrm>
                  <a:off x="9109288" y="3242188"/>
                  <a:ext cx="37764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90" name="Ink 189">
                  <a:extLst>
                    <a:ext uri="{FF2B5EF4-FFF2-40B4-BE49-F238E27FC236}">
                      <a16:creationId xmlns:a16="http://schemas.microsoft.com/office/drawing/2014/main" id="{73C01AA1-8EC2-469A-AE8C-82E208A9DFAA}"/>
                    </a:ext>
                  </a:extLst>
                </p14:cNvPr>
                <p14:cNvContentPartPr/>
                <p14:nvPr/>
              </p14:nvContentPartPr>
              <p14:xfrm>
                <a:off x="9443728" y="3498868"/>
                <a:ext cx="123480" cy="106560"/>
              </p14:xfrm>
            </p:contentPart>
          </mc:Choice>
          <mc:Fallback>
            <p:pic>
              <p:nvPicPr>
                <p:cNvPr id="190" name="Ink 189">
                  <a:extLst>
                    <a:ext uri="{FF2B5EF4-FFF2-40B4-BE49-F238E27FC236}">
                      <a16:creationId xmlns:a16="http://schemas.microsoft.com/office/drawing/2014/main" id="{73C01AA1-8EC2-469A-AE8C-82E208A9DFAA}"/>
                    </a:ext>
                  </a:extLst>
                </p:cNvPr>
                <p:cNvPicPr/>
                <p:nvPr/>
              </p:nvPicPr>
              <p:blipFill>
                <a:blip r:embed="rId171"/>
                <a:stretch>
                  <a:fillRect/>
                </a:stretch>
              </p:blipFill>
              <p:spPr>
                <a:xfrm>
                  <a:off x="9434728" y="3490228"/>
                  <a:ext cx="14112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91" name="Ink 190">
                  <a:extLst>
                    <a:ext uri="{FF2B5EF4-FFF2-40B4-BE49-F238E27FC236}">
                      <a16:creationId xmlns:a16="http://schemas.microsoft.com/office/drawing/2014/main" id="{D401C8A2-46BF-4C72-8F41-1B31B885C2CA}"/>
                    </a:ext>
                  </a:extLst>
                </p14:cNvPr>
                <p14:cNvContentPartPr/>
                <p14:nvPr/>
              </p14:nvContentPartPr>
              <p14:xfrm>
                <a:off x="9662608" y="3498868"/>
                <a:ext cx="213840" cy="360"/>
              </p14:xfrm>
            </p:contentPart>
          </mc:Choice>
          <mc:Fallback>
            <p:pic>
              <p:nvPicPr>
                <p:cNvPr id="191" name="Ink 190">
                  <a:extLst>
                    <a:ext uri="{FF2B5EF4-FFF2-40B4-BE49-F238E27FC236}">
                      <a16:creationId xmlns:a16="http://schemas.microsoft.com/office/drawing/2014/main" id="{D401C8A2-46BF-4C72-8F41-1B31B885C2CA}"/>
                    </a:ext>
                  </a:extLst>
                </p:cNvPr>
                <p:cNvPicPr/>
                <p:nvPr/>
              </p:nvPicPr>
              <p:blipFill>
                <a:blip r:embed="rId173"/>
                <a:stretch>
                  <a:fillRect/>
                </a:stretch>
              </p:blipFill>
              <p:spPr>
                <a:xfrm>
                  <a:off x="9653608" y="3489868"/>
                  <a:ext cx="2314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92" name="Ink 191">
                  <a:extLst>
                    <a:ext uri="{FF2B5EF4-FFF2-40B4-BE49-F238E27FC236}">
                      <a16:creationId xmlns:a16="http://schemas.microsoft.com/office/drawing/2014/main" id="{02EAA6E8-FE10-446E-94B4-4FFEBB0326D1}"/>
                    </a:ext>
                  </a:extLst>
                </p14:cNvPr>
                <p14:cNvContentPartPr/>
                <p14:nvPr/>
              </p14:nvContentPartPr>
              <p14:xfrm>
                <a:off x="9785368" y="3419668"/>
                <a:ext cx="44640" cy="138600"/>
              </p14:xfrm>
            </p:contentPart>
          </mc:Choice>
          <mc:Fallback>
            <p:pic>
              <p:nvPicPr>
                <p:cNvPr id="192" name="Ink 191">
                  <a:extLst>
                    <a:ext uri="{FF2B5EF4-FFF2-40B4-BE49-F238E27FC236}">
                      <a16:creationId xmlns:a16="http://schemas.microsoft.com/office/drawing/2014/main" id="{02EAA6E8-FE10-446E-94B4-4FFEBB0326D1}"/>
                    </a:ext>
                  </a:extLst>
                </p:cNvPr>
                <p:cNvPicPr/>
                <p:nvPr/>
              </p:nvPicPr>
              <p:blipFill>
                <a:blip r:embed="rId175"/>
                <a:stretch>
                  <a:fillRect/>
                </a:stretch>
              </p:blipFill>
              <p:spPr>
                <a:xfrm>
                  <a:off x="9776728" y="3411028"/>
                  <a:ext cx="6228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93" name="Ink 192">
                  <a:extLst>
                    <a:ext uri="{FF2B5EF4-FFF2-40B4-BE49-F238E27FC236}">
                      <a16:creationId xmlns:a16="http://schemas.microsoft.com/office/drawing/2014/main" id="{EBAA5983-6F4D-41D6-8062-02E99C1274C1}"/>
                    </a:ext>
                  </a:extLst>
                </p14:cNvPr>
                <p14:cNvContentPartPr/>
                <p14:nvPr/>
              </p14:nvContentPartPr>
              <p14:xfrm>
                <a:off x="10049248" y="3367108"/>
                <a:ext cx="37080" cy="210960"/>
              </p14:xfrm>
            </p:contentPart>
          </mc:Choice>
          <mc:Fallback>
            <p:pic>
              <p:nvPicPr>
                <p:cNvPr id="193" name="Ink 192">
                  <a:extLst>
                    <a:ext uri="{FF2B5EF4-FFF2-40B4-BE49-F238E27FC236}">
                      <a16:creationId xmlns:a16="http://schemas.microsoft.com/office/drawing/2014/main" id="{EBAA5983-6F4D-41D6-8062-02E99C1274C1}"/>
                    </a:ext>
                  </a:extLst>
                </p:cNvPr>
                <p:cNvPicPr/>
                <p:nvPr/>
              </p:nvPicPr>
              <p:blipFill>
                <a:blip r:embed="rId177"/>
                <a:stretch>
                  <a:fillRect/>
                </a:stretch>
              </p:blipFill>
              <p:spPr>
                <a:xfrm>
                  <a:off x="10040608" y="3358468"/>
                  <a:ext cx="5472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94" name="Ink 193">
                  <a:extLst>
                    <a:ext uri="{FF2B5EF4-FFF2-40B4-BE49-F238E27FC236}">
                      <a16:creationId xmlns:a16="http://schemas.microsoft.com/office/drawing/2014/main" id="{27BA9DAF-475F-4F44-A698-D3C7F5F233D6}"/>
                    </a:ext>
                  </a:extLst>
                </p14:cNvPr>
                <p14:cNvContentPartPr/>
                <p14:nvPr/>
              </p14:nvContentPartPr>
              <p14:xfrm>
                <a:off x="9942688" y="3239308"/>
                <a:ext cx="289800" cy="233640"/>
              </p14:xfrm>
            </p:contentPart>
          </mc:Choice>
          <mc:Fallback>
            <p:pic>
              <p:nvPicPr>
                <p:cNvPr id="194" name="Ink 193">
                  <a:extLst>
                    <a:ext uri="{FF2B5EF4-FFF2-40B4-BE49-F238E27FC236}">
                      <a16:creationId xmlns:a16="http://schemas.microsoft.com/office/drawing/2014/main" id="{27BA9DAF-475F-4F44-A698-D3C7F5F233D6}"/>
                    </a:ext>
                  </a:extLst>
                </p:cNvPr>
                <p:cNvPicPr/>
                <p:nvPr/>
              </p:nvPicPr>
              <p:blipFill>
                <a:blip r:embed="rId179"/>
                <a:stretch>
                  <a:fillRect/>
                </a:stretch>
              </p:blipFill>
              <p:spPr>
                <a:xfrm>
                  <a:off x="9933688" y="3230308"/>
                  <a:ext cx="30744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95" name="Ink 194">
                  <a:extLst>
                    <a:ext uri="{FF2B5EF4-FFF2-40B4-BE49-F238E27FC236}">
                      <a16:creationId xmlns:a16="http://schemas.microsoft.com/office/drawing/2014/main" id="{44357241-3994-470E-B914-9E228274B87F}"/>
                    </a:ext>
                  </a:extLst>
                </p14:cNvPr>
                <p14:cNvContentPartPr/>
                <p14:nvPr/>
              </p14:nvContentPartPr>
              <p14:xfrm>
                <a:off x="10286488" y="3498868"/>
                <a:ext cx="51480" cy="128160"/>
              </p14:xfrm>
            </p:contentPart>
          </mc:Choice>
          <mc:Fallback>
            <p:pic>
              <p:nvPicPr>
                <p:cNvPr id="195" name="Ink 194">
                  <a:extLst>
                    <a:ext uri="{FF2B5EF4-FFF2-40B4-BE49-F238E27FC236}">
                      <a16:creationId xmlns:a16="http://schemas.microsoft.com/office/drawing/2014/main" id="{44357241-3994-470E-B914-9E228274B87F}"/>
                    </a:ext>
                  </a:extLst>
                </p:cNvPr>
                <p:cNvPicPr/>
                <p:nvPr/>
              </p:nvPicPr>
              <p:blipFill>
                <a:blip r:embed="rId181"/>
                <a:stretch>
                  <a:fillRect/>
                </a:stretch>
              </p:blipFill>
              <p:spPr>
                <a:xfrm>
                  <a:off x="10277848" y="3489868"/>
                  <a:ext cx="6912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96" name="Ink 195">
                  <a:extLst>
                    <a:ext uri="{FF2B5EF4-FFF2-40B4-BE49-F238E27FC236}">
                      <a16:creationId xmlns:a16="http://schemas.microsoft.com/office/drawing/2014/main" id="{5CD487A7-B4AF-49D5-9334-9375D6D511ED}"/>
                    </a:ext>
                  </a:extLst>
                </p14:cNvPr>
                <p14:cNvContentPartPr/>
                <p14:nvPr/>
              </p14:nvContentPartPr>
              <p14:xfrm>
                <a:off x="10524088" y="3465388"/>
                <a:ext cx="218880" cy="16200"/>
              </p14:xfrm>
            </p:contentPart>
          </mc:Choice>
          <mc:Fallback>
            <p:pic>
              <p:nvPicPr>
                <p:cNvPr id="196" name="Ink 195">
                  <a:extLst>
                    <a:ext uri="{FF2B5EF4-FFF2-40B4-BE49-F238E27FC236}">
                      <a16:creationId xmlns:a16="http://schemas.microsoft.com/office/drawing/2014/main" id="{5CD487A7-B4AF-49D5-9334-9375D6D511ED}"/>
                    </a:ext>
                  </a:extLst>
                </p:cNvPr>
                <p:cNvPicPr/>
                <p:nvPr/>
              </p:nvPicPr>
              <p:blipFill>
                <a:blip r:embed="rId183"/>
                <a:stretch>
                  <a:fillRect/>
                </a:stretch>
              </p:blipFill>
              <p:spPr>
                <a:xfrm>
                  <a:off x="10515448" y="3456748"/>
                  <a:ext cx="23652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97" name="Ink 196">
                  <a:extLst>
                    <a:ext uri="{FF2B5EF4-FFF2-40B4-BE49-F238E27FC236}">
                      <a16:creationId xmlns:a16="http://schemas.microsoft.com/office/drawing/2014/main" id="{52EE81DE-03D1-4380-B12C-7ED72707A399}"/>
                    </a:ext>
                  </a:extLst>
                </p14:cNvPr>
                <p14:cNvContentPartPr/>
                <p14:nvPr/>
              </p14:nvContentPartPr>
              <p14:xfrm>
                <a:off x="10629568" y="3411028"/>
                <a:ext cx="57960" cy="148320"/>
              </p14:xfrm>
            </p:contentPart>
          </mc:Choice>
          <mc:Fallback>
            <p:pic>
              <p:nvPicPr>
                <p:cNvPr id="197" name="Ink 196">
                  <a:extLst>
                    <a:ext uri="{FF2B5EF4-FFF2-40B4-BE49-F238E27FC236}">
                      <a16:creationId xmlns:a16="http://schemas.microsoft.com/office/drawing/2014/main" id="{52EE81DE-03D1-4380-B12C-7ED72707A399}"/>
                    </a:ext>
                  </a:extLst>
                </p:cNvPr>
                <p:cNvPicPr/>
                <p:nvPr/>
              </p:nvPicPr>
              <p:blipFill>
                <a:blip r:embed="rId185"/>
                <a:stretch>
                  <a:fillRect/>
                </a:stretch>
              </p:blipFill>
              <p:spPr>
                <a:xfrm>
                  <a:off x="10620568" y="3402388"/>
                  <a:ext cx="7560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98" name="Ink 197">
                  <a:extLst>
                    <a:ext uri="{FF2B5EF4-FFF2-40B4-BE49-F238E27FC236}">
                      <a16:creationId xmlns:a16="http://schemas.microsoft.com/office/drawing/2014/main" id="{27565A4F-C053-4846-80DE-8120B07E01B9}"/>
                    </a:ext>
                  </a:extLst>
                </p14:cNvPr>
                <p14:cNvContentPartPr/>
                <p14:nvPr/>
              </p14:nvContentPartPr>
              <p14:xfrm>
                <a:off x="10866808" y="3393388"/>
                <a:ext cx="52920" cy="184320"/>
              </p14:xfrm>
            </p:contentPart>
          </mc:Choice>
          <mc:Fallback>
            <p:pic>
              <p:nvPicPr>
                <p:cNvPr id="198" name="Ink 197">
                  <a:extLst>
                    <a:ext uri="{FF2B5EF4-FFF2-40B4-BE49-F238E27FC236}">
                      <a16:creationId xmlns:a16="http://schemas.microsoft.com/office/drawing/2014/main" id="{27565A4F-C053-4846-80DE-8120B07E01B9}"/>
                    </a:ext>
                  </a:extLst>
                </p:cNvPr>
                <p:cNvPicPr/>
                <p:nvPr/>
              </p:nvPicPr>
              <p:blipFill>
                <a:blip r:embed="rId187"/>
                <a:stretch>
                  <a:fillRect/>
                </a:stretch>
              </p:blipFill>
              <p:spPr>
                <a:xfrm>
                  <a:off x="10858168" y="3384748"/>
                  <a:ext cx="7056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99" name="Ink 198">
                  <a:extLst>
                    <a:ext uri="{FF2B5EF4-FFF2-40B4-BE49-F238E27FC236}">
                      <a16:creationId xmlns:a16="http://schemas.microsoft.com/office/drawing/2014/main" id="{1710F9DB-4341-44D3-896E-9707E12AF4F2}"/>
                    </a:ext>
                  </a:extLst>
                </p14:cNvPr>
                <p14:cNvContentPartPr/>
                <p14:nvPr/>
              </p14:nvContentPartPr>
              <p14:xfrm>
                <a:off x="10712728" y="3216988"/>
                <a:ext cx="308160" cy="282240"/>
              </p14:xfrm>
            </p:contentPart>
          </mc:Choice>
          <mc:Fallback>
            <p:pic>
              <p:nvPicPr>
                <p:cNvPr id="199" name="Ink 198">
                  <a:extLst>
                    <a:ext uri="{FF2B5EF4-FFF2-40B4-BE49-F238E27FC236}">
                      <a16:creationId xmlns:a16="http://schemas.microsoft.com/office/drawing/2014/main" id="{1710F9DB-4341-44D3-896E-9707E12AF4F2}"/>
                    </a:ext>
                  </a:extLst>
                </p:cNvPr>
                <p:cNvPicPr/>
                <p:nvPr/>
              </p:nvPicPr>
              <p:blipFill>
                <a:blip r:embed="rId189"/>
                <a:stretch>
                  <a:fillRect/>
                </a:stretch>
              </p:blipFill>
              <p:spPr>
                <a:xfrm>
                  <a:off x="10703728" y="3207988"/>
                  <a:ext cx="32580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200" name="Ink 199">
                  <a:extLst>
                    <a:ext uri="{FF2B5EF4-FFF2-40B4-BE49-F238E27FC236}">
                      <a16:creationId xmlns:a16="http://schemas.microsoft.com/office/drawing/2014/main" id="{86D68D1B-09F6-4B99-A696-0A311B63ADF4}"/>
                    </a:ext>
                  </a:extLst>
                </p14:cNvPr>
                <p14:cNvContentPartPr/>
                <p14:nvPr/>
              </p14:nvContentPartPr>
              <p14:xfrm>
                <a:off x="11034568" y="3532708"/>
                <a:ext cx="347400" cy="151560"/>
              </p14:xfrm>
            </p:contentPart>
          </mc:Choice>
          <mc:Fallback>
            <p:pic>
              <p:nvPicPr>
                <p:cNvPr id="200" name="Ink 199">
                  <a:extLst>
                    <a:ext uri="{FF2B5EF4-FFF2-40B4-BE49-F238E27FC236}">
                      <a16:creationId xmlns:a16="http://schemas.microsoft.com/office/drawing/2014/main" id="{86D68D1B-09F6-4B99-A696-0A311B63ADF4}"/>
                    </a:ext>
                  </a:extLst>
                </p:cNvPr>
                <p:cNvPicPr/>
                <p:nvPr/>
              </p:nvPicPr>
              <p:blipFill>
                <a:blip r:embed="rId191"/>
                <a:stretch>
                  <a:fillRect/>
                </a:stretch>
              </p:blipFill>
              <p:spPr>
                <a:xfrm>
                  <a:off x="11025568" y="3524068"/>
                  <a:ext cx="365040" cy="169200"/>
                </a:xfrm>
                <a:prstGeom prst="rect">
                  <a:avLst/>
                </a:prstGeom>
              </p:spPr>
            </p:pic>
          </mc:Fallback>
        </mc:AlternateContent>
      </p:grpSp>
      <p:grpSp>
        <p:nvGrpSpPr>
          <p:cNvPr id="205" name="Group 204">
            <a:extLst>
              <a:ext uri="{FF2B5EF4-FFF2-40B4-BE49-F238E27FC236}">
                <a16:creationId xmlns:a16="http://schemas.microsoft.com/office/drawing/2014/main" id="{9D465DFA-1FC8-4D7B-88AB-682599A53D6B}"/>
              </a:ext>
            </a:extLst>
          </p:cNvPr>
          <p:cNvGrpSpPr/>
          <p:nvPr/>
        </p:nvGrpSpPr>
        <p:grpSpPr>
          <a:xfrm>
            <a:off x="5772932" y="1845748"/>
            <a:ext cx="7179480" cy="1287000"/>
            <a:chOff x="5772932" y="1845748"/>
            <a:chExt cx="7179480" cy="1287000"/>
          </a:xfrm>
        </p:grpSpPr>
        <mc:AlternateContent xmlns:mc="http://schemas.openxmlformats.org/markup-compatibility/2006">
          <mc:Choice xmlns:p14="http://schemas.microsoft.com/office/powerpoint/2010/main" Requires="p14">
            <p:contentPart p14:bwMode="auto" r:id="rId192">
              <p14:nvContentPartPr>
                <p14:cNvPr id="65" name="Ink 64">
                  <a:extLst>
                    <a:ext uri="{FF2B5EF4-FFF2-40B4-BE49-F238E27FC236}">
                      <a16:creationId xmlns:a16="http://schemas.microsoft.com/office/drawing/2014/main" id="{906454DD-5308-470C-94C6-BDB0F693F650}"/>
                    </a:ext>
                  </a:extLst>
                </p14:cNvPr>
                <p14:cNvContentPartPr/>
                <p14:nvPr/>
              </p14:nvContentPartPr>
              <p14:xfrm>
                <a:off x="5987132" y="3006748"/>
                <a:ext cx="197640" cy="360"/>
              </p14:xfrm>
            </p:contentPart>
          </mc:Choice>
          <mc:Fallback>
            <p:pic>
              <p:nvPicPr>
                <p:cNvPr id="65" name="Ink 64">
                  <a:extLst>
                    <a:ext uri="{FF2B5EF4-FFF2-40B4-BE49-F238E27FC236}">
                      <a16:creationId xmlns:a16="http://schemas.microsoft.com/office/drawing/2014/main" id="{906454DD-5308-470C-94C6-BDB0F693F650}"/>
                    </a:ext>
                  </a:extLst>
                </p:cNvPr>
                <p:cNvPicPr/>
                <p:nvPr/>
              </p:nvPicPr>
              <p:blipFill>
                <a:blip r:embed="rId193"/>
                <a:stretch>
                  <a:fillRect/>
                </a:stretch>
              </p:blipFill>
              <p:spPr>
                <a:xfrm>
                  <a:off x="5978492" y="2997748"/>
                  <a:ext cx="215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66" name="Ink 65">
                  <a:extLst>
                    <a:ext uri="{FF2B5EF4-FFF2-40B4-BE49-F238E27FC236}">
                      <a16:creationId xmlns:a16="http://schemas.microsoft.com/office/drawing/2014/main" id="{D82EE7CE-986E-46C7-A07D-A06104429448}"/>
                    </a:ext>
                  </a:extLst>
                </p14:cNvPr>
                <p14:cNvContentPartPr/>
                <p14:nvPr/>
              </p14:nvContentPartPr>
              <p14:xfrm>
                <a:off x="6223292" y="3006748"/>
                <a:ext cx="364320" cy="126000"/>
              </p14:xfrm>
            </p:contentPart>
          </mc:Choice>
          <mc:Fallback>
            <p:pic>
              <p:nvPicPr>
                <p:cNvPr id="66" name="Ink 65">
                  <a:extLst>
                    <a:ext uri="{FF2B5EF4-FFF2-40B4-BE49-F238E27FC236}">
                      <a16:creationId xmlns:a16="http://schemas.microsoft.com/office/drawing/2014/main" id="{D82EE7CE-986E-46C7-A07D-A06104429448}"/>
                    </a:ext>
                  </a:extLst>
                </p:cNvPr>
                <p:cNvPicPr/>
                <p:nvPr/>
              </p:nvPicPr>
              <p:blipFill>
                <a:blip r:embed="rId195"/>
                <a:stretch>
                  <a:fillRect/>
                </a:stretch>
              </p:blipFill>
              <p:spPr>
                <a:xfrm>
                  <a:off x="6214652" y="2997748"/>
                  <a:ext cx="38196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64" name="Ink 63">
                  <a:extLst>
                    <a:ext uri="{FF2B5EF4-FFF2-40B4-BE49-F238E27FC236}">
                      <a16:creationId xmlns:a16="http://schemas.microsoft.com/office/drawing/2014/main" id="{786B7A03-EBDC-4F1C-BCB4-9E236FB735CD}"/>
                    </a:ext>
                  </a:extLst>
                </p14:cNvPr>
                <p14:cNvContentPartPr/>
                <p14:nvPr/>
              </p14:nvContentPartPr>
              <p14:xfrm>
                <a:off x="5772932" y="1944388"/>
                <a:ext cx="401400" cy="907200"/>
              </p14:xfrm>
            </p:contentPart>
          </mc:Choice>
          <mc:Fallback>
            <p:pic>
              <p:nvPicPr>
                <p:cNvPr id="64" name="Ink 63">
                  <a:extLst>
                    <a:ext uri="{FF2B5EF4-FFF2-40B4-BE49-F238E27FC236}">
                      <a16:creationId xmlns:a16="http://schemas.microsoft.com/office/drawing/2014/main" id="{786B7A03-EBDC-4F1C-BCB4-9E236FB735CD}"/>
                    </a:ext>
                  </a:extLst>
                </p:cNvPr>
                <p:cNvPicPr/>
                <p:nvPr/>
              </p:nvPicPr>
              <p:blipFill>
                <a:blip r:embed="rId197"/>
                <a:stretch>
                  <a:fillRect/>
                </a:stretch>
              </p:blipFill>
              <p:spPr>
                <a:xfrm>
                  <a:off x="5763932" y="1935388"/>
                  <a:ext cx="419040" cy="9248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69" name="Ink 68">
                  <a:extLst>
                    <a:ext uri="{FF2B5EF4-FFF2-40B4-BE49-F238E27FC236}">
                      <a16:creationId xmlns:a16="http://schemas.microsoft.com/office/drawing/2014/main" id="{98B8C76C-085A-4260-9457-8AEDF2FE2B75}"/>
                    </a:ext>
                  </a:extLst>
                </p14:cNvPr>
                <p14:cNvContentPartPr/>
                <p14:nvPr/>
              </p14:nvContentPartPr>
              <p14:xfrm>
                <a:off x="6223292" y="1872388"/>
                <a:ext cx="337680" cy="113400"/>
              </p14:xfrm>
            </p:contentPart>
          </mc:Choice>
          <mc:Fallback>
            <p:pic>
              <p:nvPicPr>
                <p:cNvPr id="69" name="Ink 68">
                  <a:extLst>
                    <a:ext uri="{FF2B5EF4-FFF2-40B4-BE49-F238E27FC236}">
                      <a16:creationId xmlns:a16="http://schemas.microsoft.com/office/drawing/2014/main" id="{98B8C76C-085A-4260-9457-8AEDF2FE2B75}"/>
                    </a:ext>
                  </a:extLst>
                </p:cNvPr>
                <p:cNvPicPr/>
                <p:nvPr/>
              </p:nvPicPr>
              <p:blipFill>
                <a:blip r:embed="rId199"/>
                <a:stretch>
                  <a:fillRect/>
                </a:stretch>
              </p:blipFill>
              <p:spPr>
                <a:xfrm>
                  <a:off x="6214652" y="1863748"/>
                  <a:ext cx="35532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71" name="Ink 70">
                  <a:extLst>
                    <a:ext uri="{FF2B5EF4-FFF2-40B4-BE49-F238E27FC236}">
                      <a16:creationId xmlns:a16="http://schemas.microsoft.com/office/drawing/2014/main" id="{C3F8FA3D-6D33-4208-945F-AEE1CCA7F8B4}"/>
                    </a:ext>
                  </a:extLst>
                </p14:cNvPr>
                <p14:cNvContentPartPr/>
                <p14:nvPr/>
              </p14:nvContentPartPr>
              <p14:xfrm>
                <a:off x="6321212" y="2259388"/>
                <a:ext cx="301680" cy="328680"/>
              </p14:xfrm>
            </p:contentPart>
          </mc:Choice>
          <mc:Fallback>
            <p:pic>
              <p:nvPicPr>
                <p:cNvPr id="71" name="Ink 70">
                  <a:extLst>
                    <a:ext uri="{FF2B5EF4-FFF2-40B4-BE49-F238E27FC236}">
                      <a16:creationId xmlns:a16="http://schemas.microsoft.com/office/drawing/2014/main" id="{C3F8FA3D-6D33-4208-945F-AEE1CCA7F8B4}"/>
                    </a:ext>
                  </a:extLst>
                </p:cNvPr>
                <p:cNvPicPr/>
                <p:nvPr/>
              </p:nvPicPr>
              <p:blipFill>
                <a:blip r:embed="rId201"/>
                <a:stretch>
                  <a:fillRect/>
                </a:stretch>
              </p:blipFill>
              <p:spPr>
                <a:xfrm>
                  <a:off x="6312212" y="2250388"/>
                  <a:ext cx="31932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72" name="Ink 71">
                  <a:extLst>
                    <a:ext uri="{FF2B5EF4-FFF2-40B4-BE49-F238E27FC236}">
                      <a16:creationId xmlns:a16="http://schemas.microsoft.com/office/drawing/2014/main" id="{FE0B286D-03A6-4B00-A63A-064041C33F60}"/>
                    </a:ext>
                  </a:extLst>
                </p14:cNvPr>
                <p14:cNvContentPartPr/>
                <p14:nvPr/>
              </p14:nvContentPartPr>
              <p14:xfrm>
                <a:off x="6708932" y="2312308"/>
                <a:ext cx="87480" cy="249480"/>
              </p14:xfrm>
            </p:contentPart>
          </mc:Choice>
          <mc:Fallback>
            <p:pic>
              <p:nvPicPr>
                <p:cNvPr id="72" name="Ink 71">
                  <a:extLst>
                    <a:ext uri="{FF2B5EF4-FFF2-40B4-BE49-F238E27FC236}">
                      <a16:creationId xmlns:a16="http://schemas.microsoft.com/office/drawing/2014/main" id="{FE0B286D-03A6-4B00-A63A-064041C33F60}"/>
                    </a:ext>
                  </a:extLst>
                </p:cNvPr>
                <p:cNvPicPr/>
                <p:nvPr/>
              </p:nvPicPr>
              <p:blipFill>
                <a:blip r:embed="rId203"/>
                <a:stretch>
                  <a:fillRect/>
                </a:stretch>
              </p:blipFill>
              <p:spPr>
                <a:xfrm>
                  <a:off x="6699932" y="2303308"/>
                  <a:ext cx="10512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73" name="Ink 72">
                  <a:extLst>
                    <a:ext uri="{FF2B5EF4-FFF2-40B4-BE49-F238E27FC236}">
                      <a16:creationId xmlns:a16="http://schemas.microsoft.com/office/drawing/2014/main" id="{0183954F-8F22-47BC-BF47-895C31B37B5B}"/>
                    </a:ext>
                  </a:extLst>
                </p14:cNvPr>
                <p14:cNvContentPartPr/>
                <p14:nvPr/>
              </p14:nvContentPartPr>
              <p14:xfrm>
                <a:off x="6945452" y="2399788"/>
                <a:ext cx="29880" cy="174600"/>
              </p14:xfrm>
            </p:contentPart>
          </mc:Choice>
          <mc:Fallback>
            <p:pic>
              <p:nvPicPr>
                <p:cNvPr id="73" name="Ink 72">
                  <a:extLst>
                    <a:ext uri="{FF2B5EF4-FFF2-40B4-BE49-F238E27FC236}">
                      <a16:creationId xmlns:a16="http://schemas.microsoft.com/office/drawing/2014/main" id="{0183954F-8F22-47BC-BF47-895C31B37B5B}"/>
                    </a:ext>
                  </a:extLst>
                </p:cNvPr>
                <p:cNvPicPr/>
                <p:nvPr/>
              </p:nvPicPr>
              <p:blipFill>
                <a:blip r:embed="rId205"/>
                <a:stretch>
                  <a:fillRect/>
                </a:stretch>
              </p:blipFill>
              <p:spPr>
                <a:xfrm>
                  <a:off x="6936812" y="2391148"/>
                  <a:ext cx="4752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74" name="Ink 73">
                  <a:extLst>
                    <a:ext uri="{FF2B5EF4-FFF2-40B4-BE49-F238E27FC236}">
                      <a16:creationId xmlns:a16="http://schemas.microsoft.com/office/drawing/2014/main" id="{34490084-573B-4CC6-8741-8293AD1B3698}"/>
                    </a:ext>
                  </a:extLst>
                </p14:cNvPr>
                <p14:cNvContentPartPr/>
                <p14:nvPr/>
              </p14:nvContentPartPr>
              <p14:xfrm>
                <a:off x="6767252" y="2318788"/>
                <a:ext cx="344520" cy="171720"/>
              </p14:xfrm>
            </p:contentPart>
          </mc:Choice>
          <mc:Fallback>
            <p:pic>
              <p:nvPicPr>
                <p:cNvPr id="74" name="Ink 73">
                  <a:extLst>
                    <a:ext uri="{FF2B5EF4-FFF2-40B4-BE49-F238E27FC236}">
                      <a16:creationId xmlns:a16="http://schemas.microsoft.com/office/drawing/2014/main" id="{34490084-573B-4CC6-8741-8293AD1B3698}"/>
                    </a:ext>
                  </a:extLst>
                </p:cNvPr>
                <p:cNvPicPr/>
                <p:nvPr/>
              </p:nvPicPr>
              <p:blipFill>
                <a:blip r:embed="rId207"/>
                <a:stretch>
                  <a:fillRect/>
                </a:stretch>
              </p:blipFill>
              <p:spPr>
                <a:xfrm>
                  <a:off x="6758612" y="2309788"/>
                  <a:ext cx="36216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75" name="Ink 74">
                  <a:extLst>
                    <a:ext uri="{FF2B5EF4-FFF2-40B4-BE49-F238E27FC236}">
                      <a16:creationId xmlns:a16="http://schemas.microsoft.com/office/drawing/2014/main" id="{50E5BF6E-482F-41A0-8854-2A44742AC04B}"/>
                    </a:ext>
                  </a:extLst>
                </p14:cNvPr>
                <p14:cNvContentPartPr/>
                <p14:nvPr/>
              </p14:nvContentPartPr>
              <p14:xfrm>
                <a:off x="7103852" y="2514268"/>
                <a:ext cx="30240" cy="111240"/>
              </p14:xfrm>
            </p:contentPart>
          </mc:Choice>
          <mc:Fallback>
            <p:pic>
              <p:nvPicPr>
                <p:cNvPr id="75" name="Ink 74">
                  <a:extLst>
                    <a:ext uri="{FF2B5EF4-FFF2-40B4-BE49-F238E27FC236}">
                      <a16:creationId xmlns:a16="http://schemas.microsoft.com/office/drawing/2014/main" id="{50E5BF6E-482F-41A0-8854-2A44742AC04B}"/>
                    </a:ext>
                  </a:extLst>
                </p:cNvPr>
                <p:cNvPicPr/>
                <p:nvPr/>
              </p:nvPicPr>
              <p:blipFill>
                <a:blip r:embed="rId209"/>
                <a:stretch>
                  <a:fillRect/>
                </a:stretch>
              </p:blipFill>
              <p:spPr>
                <a:xfrm>
                  <a:off x="7094852" y="2505268"/>
                  <a:ext cx="4788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76" name="Ink 75">
                  <a:extLst>
                    <a:ext uri="{FF2B5EF4-FFF2-40B4-BE49-F238E27FC236}">
                      <a16:creationId xmlns:a16="http://schemas.microsoft.com/office/drawing/2014/main" id="{1FFB173B-5A0C-43FC-A087-CE4FB92693B3}"/>
                    </a:ext>
                  </a:extLst>
                </p14:cNvPr>
                <p14:cNvContentPartPr/>
                <p14:nvPr/>
              </p14:nvContentPartPr>
              <p14:xfrm>
                <a:off x="7262252" y="2277028"/>
                <a:ext cx="99000" cy="362880"/>
              </p14:xfrm>
            </p:contentPart>
          </mc:Choice>
          <mc:Fallback>
            <p:pic>
              <p:nvPicPr>
                <p:cNvPr id="76" name="Ink 75">
                  <a:extLst>
                    <a:ext uri="{FF2B5EF4-FFF2-40B4-BE49-F238E27FC236}">
                      <a16:creationId xmlns:a16="http://schemas.microsoft.com/office/drawing/2014/main" id="{1FFB173B-5A0C-43FC-A087-CE4FB92693B3}"/>
                    </a:ext>
                  </a:extLst>
                </p:cNvPr>
                <p:cNvPicPr/>
                <p:nvPr/>
              </p:nvPicPr>
              <p:blipFill>
                <a:blip r:embed="rId211"/>
                <a:stretch>
                  <a:fillRect/>
                </a:stretch>
              </p:blipFill>
              <p:spPr>
                <a:xfrm>
                  <a:off x="7253612" y="2268028"/>
                  <a:ext cx="116640" cy="38052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77" name="Ink 76">
                  <a:extLst>
                    <a:ext uri="{FF2B5EF4-FFF2-40B4-BE49-F238E27FC236}">
                      <a16:creationId xmlns:a16="http://schemas.microsoft.com/office/drawing/2014/main" id="{FFAE4638-6D93-421C-8EC5-0B545450DC16}"/>
                    </a:ext>
                  </a:extLst>
                </p14:cNvPr>
                <p14:cNvContentPartPr/>
                <p14:nvPr/>
              </p14:nvContentPartPr>
              <p14:xfrm>
                <a:off x="7499492" y="2232748"/>
                <a:ext cx="249120" cy="338040"/>
              </p14:xfrm>
            </p:contentPart>
          </mc:Choice>
          <mc:Fallback>
            <p:pic>
              <p:nvPicPr>
                <p:cNvPr id="77" name="Ink 76">
                  <a:extLst>
                    <a:ext uri="{FF2B5EF4-FFF2-40B4-BE49-F238E27FC236}">
                      <a16:creationId xmlns:a16="http://schemas.microsoft.com/office/drawing/2014/main" id="{FFAE4638-6D93-421C-8EC5-0B545450DC16}"/>
                    </a:ext>
                  </a:extLst>
                </p:cNvPr>
                <p:cNvPicPr/>
                <p:nvPr/>
              </p:nvPicPr>
              <p:blipFill>
                <a:blip r:embed="rId213"/>
                <a:stretch>
                  <a:fillRect/>
                </a:stretch>
              </p:blipFill>
              <p:spPr>
                <a:xfrm>
                  <a:off x="7490852" y="2223748"/>
                  <a:ext cx="26676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78" name="Ink 77">
                  <a:extLst>
                    <a:ext uri="{FF2B5EF4-FFF2-40B4-BE49-F238E27FC236}">
                      <a16:creationId xmlns:a16="http://schemas.microsoft.com/office/drawing/2014/main" id="{1856B3C8-8285-4C9D-8A6B-962DE099D4B2}"/>
                    </a:ext>
                  </a:extLst>
                </p14:cNvPr>
                <p14:cNvContentPartPr/>
                <p14:nvPr/>
              </p14:nvContentPartPr>
              <p14:xfrm>
                <a:off x="7799732" y="2268028"/>
                <a:ext cx="96120" cy="315720"/>
              </p14:xfrm>
            </p:contentPart>
          </mc:Choice>
          <mc:Fallback>
            <p:pic>
              <p:nvPicPr>
                <p:cNvPr id="78" name="Ink 77">
                  <a:extLst>
                    <a:ext uri="{FF2B5EF4-FFF2-40B4-BE49-F238E27FC236}">
                      <a16:creationId xmlns:a16="http://schemas.microsoft.com/office/drawing/2014/main" id="{1856B3C8-8285-4C9D-8A6B-962DE099D4B2}"/>
                    </a:ext>
                  </a:extLst>
                </p:cNvPr>
                <p:cNvPicPr/>
                <p:nvPr/>
              </p:nvPicPr>
              <p:blipFill>
                <a:blip r:embed="rId215"/>
                <a:stretch>
                  <a:fillRect/>
                </a:stretch>
              </p:blipFill>
              <p:spPr>
                <a:xfrm>
                  <a:off x="7790732" y="2259028"/>
                  <a:ext cx="11376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79" name="Ink 78">
                  <a:extLst>
                    <a:ext uri="{FF2B5EF4-FFF2-40B4-BE49-F238E27FC236}">
                      <a16:creationId xmlns:a16="http://schemas.microsoft.com/office/drawing/2014/main" id="{DA1A65FF-0B62-4D15-B2C6-266C8DF9DABD}"/>
                    </a:ext>
                  </a:extLst>
                </p14:cNvPr>
                <p14:cNvContentPartPr/>
                <p14:nvPr/>
              </p14:nvContentPartPr>
              <p14:xfrm>
                <a:off x="8097452" y="2373508"/>
                <a:ext cx="18720" cy="219960"/>
              </p14:xfrm>
            </p:contentPart>
          </mc:Choice>
          <mc:Fallback>
            <p:pic>
              <p:nvPicPr>
                <p:cNvPr id="79" name="Ink 78">
                  <a:extLst>
                    <a:ext uri="{FF2B5EF4-FFF2-40B4-BE49-F238E27FC236}">
                      <a16:creationId xmlns:a16="http://schemas.microsoft.com/office/drawing/2014/main" id="{DA1A65FF-0B62-4D15-B2C6-266C8DF9DABD}"/>
                    </a:ext>
                  </a:extLst>
                </p:cNvPr>
                <p:cNvPicPr/>
                <p:nvPr/>
              </p:nvPicPr>
              <p:blipFill>
                <a:blip r:embed="rId217"/>
                <a:stretch>
                  <a:fillRect/>
                </a:stretch>
              </p:blipFill>
              <p:spPr>
                <a:xfrm>
                  <a:off x="8088452" y="2364868"/>
                  <a:ext cx="3636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80" name="Ink 79">
                  <a:extLst>
                    <a:ext uri="{FF2B5EF4-FFF2-40B4-BE49-F238E27FC236}">
                      <a16:creationId xmlns:a16="http://schemas.microsoft.com/office/drawing/2014/main" id="{170B70B2-5E7E-4332-8D90-DA603F9805EB}"/>
                    </a:ext>
                  </a:extLst>
                </p14:cNvPr>
                <p14:cNvContentPartPr/>
                <p14:nvPr/>
              </p14:nvContentPartPr>
              <p14:xfrm>
                <a:off x="7898012" y="2330668"/>
                <a:ext cx="381600" cy="194400"/>
              </p14:xfrm>
            </p:contentPart>
          </mc:Choice>
          <mc:Fallback>
            <p:pic>
              <p:nvPicPr>
                <p:cNvPr id="80" name="Ink 79">
                  <a:extLst>
                    <a:ext uri="{FF2B5EF4-FFF2-40B4-BE49-F238E27FC236}">
                      <a16:creationId xmlns:a16="http://schemas.microsoft.com/office/drawing/2014/main" id="{170B70B2-5E7E-4332-8D90-DA603F9805EB}"/>
                    </a:ext>
                  </a:extLst>
                </p:cNvPr>
                <p:cNvPicPr/>
                <p:nvPr/>
              </p:nvPicPr>
              <p:blipFill>
                <a:blip r:embed="rId219"/>
                <a:stretch>
                  <a:fillRect/>
                </a:stretch>
              </p:blipFill>
              <p:spPr>
                <a:xfrm>
                  <a:off x="7889372" y="2322028"/>
                  <a:ext cx="39924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81" name="Ink 80">
                  <a:extLst>
                    <a:ext uri="{FF2B5EF4-FFF2-40B4-BE49-F238E27FC236}">
                      <a16:creationId xmlns:a16="http://schemas.microsoft.com/office/drawing/2014/main" id="{D3E188BF-29A7-4854-98E8-6A90BFB50E26}"/>
                    </a:ext>
                  </a:extLst>
                </p14:cNvPr>
                <p14:cNvContentPartPr/>
                <p14:nvPr/>
              </p14:nvContentPartPr>
              <p14:xfrm>
                <a:off x="8202932" y="2525788"/>
                <a:ext cx="226440" cy="122040"/>
              </p14:xfrm>
            </p:contentPart>
          </mc:Choice>
          <mc:Fallback>
            <p:pic>
              <p:nvPicPr>
                <p:cNvPr id="81" name="Ink 80">
                  <a:extLst>
                    <a:ext uri="{FF2B5EF4-FFF2-40B4-BE49-F238E27FC236}">
                      <a16:creationId xmlns:a16="http://schemas.microsoft.com/office/drawing/2014/main" id="{D3E188BF-29A7-4854-98E8-6A90BFB50E26}"/>
                    </a:ext>
                  </a:extLst>
                </p:cNvPr>
                <p:cNvPicPr/>
                <p:nvPr/>
              </p:nvPicPr>
              <p:blipFill>
                <a:blip r:embed="rId221"/>
                <a:stretch>
                  <a:fillRect/>
                </a:stretch>
              </p:blipFill>
              <p:spPr>
                <a:xfrm>
                  <a:off x="8194292" y="2517148"/>
                  <a:ext cx="24408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82" name="Ink 81">
                  <a:extLst>
                    <a:ext uri="{FF2B5EF4-FFF2-40B4-BE49-F238E27FC236}">
                      <a16:creationId xmlns:a16="http://schemas.microsoft.com/office/drawing/2014/main" id="{0DEA03B9-B31E-4931-AA5D-B8BCAF570C13}"/>
                    </a:ext>
                  </a:extLst>
                </p14:cNvPr>
                <p14:cNvContentPartPr/>
                <p14:nvPr/>
              </p14:nvContentPartPr>
              <p14:xfrm>
                <a:off x="8352332" y="2206468"/>
                <a:ext cx="232200" cy="458280"/>
              </p14:xfrm>
            </p:contentPart>
          </mc:Choice>
          <mc:Fallback>
            <p:pic>
              <p:nvPicPr>
                <p:cNvPr id="82" name="Ink 81">
                  <a:extLst>
                    <a:ext uri="{FF2B5EF4-FFF2-40B4-BE49-F238E27FC236}">
                      <a16:creationId xmlns:a16="http://schemas.microsoft.com/office/drawing/2014/main" id="{0DEA03B9-B31E-4931-AA5D-B8BCAF570C13}"/>
                    </a:ext>
                  </a:extLst>
                </p:cNvPr>
                <p:cNvPicPr/>
                <p:nvPr/>
              </p:nvPicPr>
              <p:blipFill>
                <a:blip r:embed="rId223"/>
                <a:stretch>
                  <a:fillRect/>
                </a:stretch>
              </p:blipFill>
              <p:spPr>
                <a:xfrm>
                  <a:off x="8343332" y="2197828"/>
                  <a:ext cx="249840" cy="47592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84" name="Ink 83">
                  <a:extLst>
                    <a:ext uri="{FF2B5EF4-FFF2-40B4-BE49-F238E27FC236}">
                      <a16:creationId xmlns:a16="http://schemas.microsoft.com/office/drawing/2014/main" id="{609CCD4A-84DE-4677-82A4-BF893CF0F0FB}"/>
                    </a:ext>
                  </a:extLst>
                </p14:cNvPr>
                <p14:cNvContentPartPr/>
                <p14:nvPr/>
              </p14:nvContentPartPr>
              <p14:xfrm>
                <a:off x="8728532" y="2185948"/>
                <a:ext cx="169560" cy="410760"/>
              </p14:xfrm>
            </p:contentPart>
          </mc:Choice>
          <mc:Fallback>
            <p:pic>
              <p:nvPicPr>
                <p:cNvPr id="84" name="Ink 83">
                  <a:extLst>
                    <a:ext uri="{FF2B5EF4-FFF2-40B4-BE49-F238E27FC236}">
                      <a16:creationId xmlns:a16="http://schemas.microsoft.com/office/drawing/2014/main" id="{609CCD4A-84DE-4677-82A4-BF893CF0F0FB}"/>
                    </a:ext>
                  </a:extLst>
                </p:cNvPr>
                <p:cNvPicPr/>
                <p:nvPr/>
              </p:nvPicPr>
              <p:blipFill>
                <a:blip r:embed="rId225"/>
                <a:stretch>
                  <a:fillRect/>
                </a:stretch>
              </p:blipFill>
              <p:spPr>
                <a:xfrm>
                  <a:off x="8719532" y="2177308"/>
                  <a:ext cx="187200" cy="42840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85" name="Ink 84">
                  <a:extLst>
                    <a:ext uri="{FF2B5EF4-FFF2-40B4-BE49-F238E27FC236}">
                      <a16:creationId xmlns:a16="http://schemas.microsoft.com/office/drawing/2014/main" id="{A6BB749B-6339-4793-888B-6CC0325F25B2}"/>
                    </a:ext>
                  </a:extLst>
                </p14:cNvPr>
                <p14:cNvContentPartPr/>
                <p14:nvPr/>
              </p14:nvContentPartPr>
              <p14:xfrm>
                <a:off x="8941292" y="2514268"/>
                <a:ext cx="155880" cy="128160"/>
              </p14:xfrm>
            </p:contentPart>
          </mc:Choice>
          <mc:Fallback>
            <p:pic>
              <p:nvPicPr>
                <p:cNvPr id="85" name="Ink 84">
                  <a:extLst>
                    <a:ext uri="{FF2B5EF4-FFF2-40B4-BE49-F238E27FC236}">
                      <a16:creationId xmlns:a16="http://schemas.microsoft.com/office/drawing/2014/main" id="{A6BB749B-6339-4793-888B-6CC0325F25B2}"/>
                    </a:ext>
                  </a:extLst>
                </p:cNvPr>
                <p:cNvPicPr/>
                <p:nvPr/>
              </p:nvPicPr>
              <p:blipFill>
                <a:blip r:embed="rId227"/>
                <a:stretch>
                  <a:fillRect/>
                </a:stretch>
              </p:blipFill>
              <p:spPr>
                <a:xfrm>
                  <a:off x="8932652" y="2505268"/>
                  <a:ext cx="17352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86" name="Ink 85">
                  <a:extLst>
                    <a:ext uri="{FF2B5EF4-FFF2-40B4-BE49-F238E27FC236}">
                      <a16:creationId xmlns:a16="http://schemas.microsoft.com/office/drawing/2014/main" id="{FDD38999-66E3-4776-BC73-6EAFB6E15019}"/>
                    </a:ext>
                  </a:extLst>
                </p14:cNvPr>
                <p14:cNvContentPartPr/>
                <p14:nvPr/>
              </p14:nvContentPartPr>
              <p14:xfrm>
                <a:off x="8942732" y="2523268"/>
                <a:ext cx="157320" cy="95400"/>
              </p14:xfrm>
            </p:contentPart>
          </mc:Choice>
          <mc:Fallback>
            <p:pic>
              <p:nvPicPr>
                <p:cNvPr id="86" name="Ink 85">
                  <a:extLst>
                    <a:ext uri="{FF2B5EF4-FFF2-40B4-BE49-F238E27FC236}">
                      <a16:creationId xmlns:a16="http://schemas.microsoft.com/office/drawing/2014/main" id="{FDD38999-66E3-4776-BC73-6EAFB6E15019}"/>
                    </a:ext>
                  </a:extLst>
                </p:cNvPr>
                <p:cNvPicPr/>
                <p:nvPr/>
              </p:nvPicPr>
              <p:blipFill>
                <a:blip r:embed="rId229"/>
                <a:stretch>
                  <a:fillRect/>
                </a:stretch>
              </p:blipFill>
              <p:spPr>
                <a:xfrm>
                  <a:off x="8934092" y="2514268"/>
                  <a:ext cx="17496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87" name="Ink 86">
                  <a:extLst>
                    <a:ext uri="{FF2B5EF4-FFF2-40B4-BE49-F238E27FC236}">
                      <a16:creationId xmlns:a16="http://schemas.microsoft.com/office/drawing/2014/main" id="{153CC5CA-2998-4A63-BF82-07E530353DB2}"/>
                    </a:ext>
                  </a:extLst>
                </p14:cNvPr>
                <p14:cNvContentPartPr/>
                <p14:nvPr/>
              </p14:nvContentPartPr>
              <p14:xfrm>
                <a:off x="9091412" y="2514268"/>
                <a:ext cx="184320" cy="147240"/>
              </p14:xfrm>
            </p:contentPart>
          </mc:Choice>
          <mc:Fallback>
            <p:pic>
              <p:nvPicPr>
                <p:cNvPr id="87" name="Ink 86">
                  <a:extLst>
                    <a:ext uri="{FF2B5EF4-FFF2-40B4-BE49-F238E27FC236}">
                      <a16:creationId xmlns:a16="http://schemas.microsoft.com/office/drawing/2014/main" id="{153CC5CA-2998-4A63-BF82-07E530353DB2}"/>
                    </a:ext>
                  </a:extLst>
                </p:cNvPr>
                <p:cNvPicPr/>
                <p:nvPr/>
              </p:nvPicPr>
              <p:blipFill>
                <a:blip r:embed="rId231"/>
                <a:stretch>
                  <a:fillRect/>
                </a:stretch>
              </p:blipFill>
              <p:spPr>
                <a:xfrm>
                  <a:off x="9082772" y="2505268"/>
                  <a:ext cx="20196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89" name="Ink 88">
                  <a:extLst>
                    <a:ext uri="{FF2B5EF4-FFF2-40B4-BE49-F238E27FC236}">
                      <a16:creationId xmlns:a16="http://schemas.microsoft.com/office/drawing/2014/main" id="{172A705B-193E-439D-90E8-FD98106F9E75}"/>
                    </a:ext>
                  </a:extLst>
                </p14:cNvPr>
                <p14:cNvContentPartPr/>
                <p14:nvPr/>
              </p14:nvContentPartPr>
              <p14:xfrm>
                <a:off x="9397772" y="2153548"/>
                <a:ext cx="108360" cy="387720"/>
              </p14:xfrm>
            </p:contentPart>
          </mc:Choice>
          <mc:Fallback>
            <p:pic>
              <p:nvPicPr>
                <p:cNvPr id="89" name="Ink 88">
                  <a:extLst>
                    <a:ext uri="{FF2B5EF4-FFF2-40B4-BE49-F238E27FC236}">
                      <a16:creationId xmlns:a16="http://schemas.microsoft.com/office/drawing/2014/main" id="{172A705B-193E-439D-90E8-FD98106F9E75}"/>
                    </a:ext>
                  </a:extLst>
                </p:cNvPr>
                <p:cNvPicPr/>
                <p:nvPr/>
              </p:nvPicPr>
              <p:blipFill>
                <a:blip r:embed="rId233"/>
                <a:stretch>
                  <a:fillRect/>
                </a:stretch>
              </p:blipFill>
              <p:spPr>
                <a:xfrm>
                  <a:off x="9389132" y="2144908"/>
                  <a:ext cx="126000" cy="4053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90" name="Ink 89">
                  <a:extLst>
                    <a:ext uri="{FF2B5EF4-FFF2-40B4-BE49-F238E27FC236}">
                      <a16:creationId xmlns:a16="http://schemas.microsoft.com/office/drawing/2014/main" id="{32C3BDB1-8D58-4CA3-90E7-924432B71F6B}"/>
                    </a:ext>
                  </a:extLst>
                </p14:cNvPr>
                <p14:cNvContentPartPr/>
                <p14:nvPr/>
              </p14:nvContentPartPr>
              <p14:xfrm>
                <a:off x="9644732" y="2329948"/>
                <a:ext cx="48960" cy="199800"/>
              </p14:xfrm>
            </p:contentPart>
          </mc:Choice>
          <mc:Fallback>
            <p:pic>
              <p:nvPicPr>
                <p:cNvPr id="90" name="Ink 89">
                  <a:extLst>
                    <a:ext uri="{FF2B5EF4-FFF2-40B4-BE49-F238E27FC236}">
                      <a16:creationId xmlns:a16="http://schemas.microsoft.com/office/drawing/2014/main" id="{32C3BDB1-8D58-4CA3-90E7-924432B71F6B}"/>
                    </a:ext>
                  </a:extLst>
                </p:cNvPr>
                <p:cNvPicPr/>
                <p:nvPr/>
              </p:nvPicPr>
              <p:blipFill>
                <a:blip r:embed="rId235"/>
                <a:stretch>
                  <a:fillRect/>
                </a:stretch>
              </p:blipFill>
              <p:spPr>
                <a:xfrm>
                  <a:off x="9636092" y="2320948"/>
                  <a:ext cx="6660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91" name="Ink 90">
                  <a:extLst>
                    <a:ext uri="{FF2B5EF4-FFF2-40B4-BE49-F238E27FC236}">
                      <a16:creationId xmlns:a16="http://schemas.microsoft.com/office/drawing/2014/main" id="{0F606C2A-E86C-40C6-A390-ACE6F4D72525}"/>
                    </a:ext>
                  </a:extLst>
                </p14:cNvPr>
                <p14:cNvContentPartPr/>
                <p14:nvPr/>
              </p14:nvContentPartPr>
              <p14:xfrm>
                <a:off x="9496052" y="2251108"/>
                <a:ext cx="369720" cy="141840"/>
              </p14:xfrm>
            </p:contentPart>
          </mc:Choice>
          <mc:Fallback>
            <p:pic>
              <p:nvPicPr>
                <p:cNvPr id="91" name="Ink 90">
                  <a:extLst>
                    <a:ext uri="{FF2B5EF4-FFF2-40B4-BE49-F238E27FC236}">
                      <a16:creationId xmlns:a16="http://schemas.microsoft.com/office/drawing/2014/main" id="{0F606C2A-E86C-40C6-A390-ACE6F4D72525}"/>
                    </a:ext>
                  </a:extLst>
                </p:cNvPr>
                <p:cNvPicPr/>
                <p:nvPr/>
              </p:nvPicPr>
              <p:blipFill>
                <a:blip r:embed="rId237"/>
                <a:stretch>
                  <a:fillRect/>
                </a:stretch>
              </p:blipFill>
              <p:spPr>
                <a:xfrm>
                  <a:off x="9487052" y="2242468"/>
                  <a:ext cx="38736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92" name="Ink 91">
                  <a:extLst>
                    <a:ext uri="{FF2B5EF4-FFF2-40B4-BE49-F238E27FC236}">
                      <a16:creationId xmlns:a16="http://schemas.microsoft.com/office/drawing/2014/main" id="{176EAF71-CC16-42D0-9CA3-779317059983}"/>
                    </a:ext>
                  </a:extLst>
                </p14:cNvPr>
                <p14:cNvContentPartPr/>
                <p14:nvPr/>
              </p14:nvContentPartPr>
              <p14:xfrm>
                <a:off x="9803132" y="2422828"/>
                <a:ext cx="217800" cy="12600"/>
              </p14:xfrm>
            </p:contentPart>
          </mc:Choice>
          <mc:Fallback>
            <p:pic>
              <p:nvPicPr>
                <p:cNvPr id="92" name="Ink 91">
                  <a:extLst>
                    <a:ext uri="{FF2B5EF4-FFF2-40B4-BE49-F238E27FC236}">
                      <a16:creationId xmlns:a16="http://schemas.microsoft.com/office/drawing/2014/main" id="{176EAF71-CC16-42D0-9CA3-779317059983}"/>
                    </a:ext>
                  </a:extLst>
                </p:cNvPr>
                <p:cNvPicPr/>
                <p:nvPr/>
              </p:nvPicPr>
              <p:blipFill>
                <a:blip r:embed="rId239"/>
                <a:stretch>
                  <a:fillRect/>
                </a:stretch>
              </p:blipFill>
              <p:spPr>
                <a:xfrm>
                  <a:off x="9794132" y="2413828"/>
                  <a:ext cx="23544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94" name="Ink 93">
                  <a:extLst>
                    <a:ext uri="{FF2B5EF4-FFF2-40B4-BE49-F238E27FC236}">
                      <a16:creationId xmlns:a16="http://schemas.microsoft.com/office/drawing/2014/main" id="{6E5AB4F5-9CF3-4327-93ED-E7F48017232E}"/>
                    </a:ext>
                  </a:extLst>
                </p14:cNvPr>
                <p14:cNvContentPartPr/>
                <p14:nvPr/>
              </p14:nvContentPartPr>
              <p14:xfrm>
                <a:off x="10154852" y="2303308"/>
                <a:ext cx="3960" cy="218160"/>
              </p14:xfrm>
            </p:contentPart>
          </mc:Choice>
          <mc:Fallback>
            <p:pic>
              <p:nvPicPr>
                <p:cNvPr id="94" name="Ink 93">
                  <a:extLst>
                    <a:ext uri="{FF2B5EF4-FFF2-40B4-BE49-F238E27FC236}">
                      <a16:creationId xmlns:a16="http://schemas.microsoft.com/office/drawing/2014/main" id="{6E5AB4F5-9CF3-4327-93ED-E7F48017232E}"/>
                    </a:ext>
                  </a:extLst>
                </p:cNvPr>
                <p:cNvPicPr/>
                <p:nvPr/>
              </p:nvPicPr>
              <p:blipFill>
                <a:blip r:embed="rId241"/>
                <a:stretch>
                  <a:fillRect/>
                </a:stretch>
              </p:blipFill>
              <p:spPr>
                <a:xfrm>
                  <a:off x="10145852" y="2294308"/>
                  <a:ext cx="2160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95" name="Ink 94">
                  <a:extLst>
                    <a:ext uri="{FF2B5EF4-FFF2-40B4-BE49-F238E27FC236}">
                      <a16:creationId xmlns:a16="http://schemas.microsoft.com/office/drawing/2014/main" id="{F9984BF9-5E00-4055-A016-2368D5793053}"/>
                    </a:ext>
                  </a:extLst>
                </p14:cNvPr>
                <p14:cNvContentPartPr/>
                <p14:nvPr/>
              </p14:nvContentPartPr>
              <p14:xfrm>
                <a:off x="10028492" y="2214388"/>
                <a:ext cx="276840" cy="194760"/>
              </p14:xfrm>
            </p:contentPart>
          </mc:Choice>
          <mc:Fallback>
            <p:pic>
              <p:nvPicPr>
                <p:cNvPr id="95" name="Ink 94">
                  <a:extLst>
                    <a:ext uri="{FF2B5EF4-FFF2-40B4-BE49-F238E27FC236}">
                      <a16:creationId xmlns:a16="http://schemas.microsoft.com/office/drawing/2014/main" id="{F9984BF9-5E00-4055-A016-2368D5793053}"/>
                    </a:ext>
                  </a:extLst>
                </p:cNvPr>
                <p:cNvPicPr/>
                <p:nvPr/>
              </p:nvPicPr>
              <p:blipFill>
                <a:blip r:embed="rId243"/>
                <a:stretch>
                  <a:fillRect/>
                </a:stretch>
              </p:blipFill>
              <p:spPr>
                <a:xfrm>
                  <a:off x="10019852" y="2205748"/>
                  <a:ext cx="29448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96" name="Ink 95">
                  <a:extLst>
                    <a:ext uri="{FF2B5EF4-FFF2-40B4-BE49-F238E27FC236}">
                      <a16:creationId xmlns:a16="http://schemas.microsoft.com/office/drawing/2014/main" id="{DF275215-4FBA-479F-A3FB-796F5722BC15}"/>
                    </a:ext>
                  </a:extLst>
                </p14:cNvPr>
                <p14:cNvContentPartPr/>
                <p14:nvPr/>
              </p14:nvContentPartPr>
              <p14:xfrm>
                <a:off x="10286612" y="2470348"/>
                <a:ext cx="360" cy="63000"/>
              </p14:xfrm>
            </p:contentPart>
          </mc:Choice>
          <mc:Fallback>
            <p:pic>
              <p:nvPicPr>
                <p:cNvPr id="96" name="Ink 95">
                  <a:extLst>
                    <a:ext uri="{FF2B5EF4-FFF2-40B4-BE49-F238E27FC236}">
                      <a16:creationId xmlns:a16="http://schemas.microsoft.com/office/drawing/2014/main" id="{DF275215-4FBA-479F-A3FB-796F5722BC15}"/>
                    </a:ext>
                  </a:extLst>
                </p:cNvPr>
                <p:cNvPicPr/>
                <p:nvPr/>
              </p:nvPicPr>
              <p:blipFill>
                <a:blip r:embed="rId245"/>
                <a:stretch>
                  <a:fillRect/>
                </a:stretch>
              </p:blipFill>
              <p:spPr>
                <a:xfrm>
                  <a:off x="10277612" y="2461348"/>
                  <a:ext cx="1800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97" name="Ink 96">
                  <a:extLst>
                    <a:ext uri="{FF2B5EF4-FFF2-40B4-BE49-F238E27FC236}">
                      <a16:creationId xmlns:a16="http://schemas.microsoft.com/office/drawing/2014/main" id="{CA712A04-39A5-411D-8BA8-6E971A772AEB}"/>
                    </a:ext>
                  </a:extLst>
                </p14:cNvPr>
                <p14:cNvContentPartPr/>
                <p14:nvPr/>
              </p14:nvContentPartPr>
              <p14:xfrm>
                <a:off x="10365812" y="2426428"/>
                <a:ext cx="201600" cy="360"/>
              </p14:xfrm>
            </p:contentPart>
          </mc:Choice>
          <mc:Fallback>
            <p:pic>
              <p:nvPicPr>
                <p:cNvPr id="97" name="Ink 96">
                  <a:extLst>
                    <a:ext uri="{FF2B5EF4-FFF2-40B4-BE49-F238E27FC236}">
                      <a16:creationId xmlns:a16="http://schemas.microsoft.com/office/drawing/2014/main" id="{CA712A04-39A5-411D-8BA8-6E971A772AEB}"/>
                    </a:ext>
                  </a:extLst>
                </p:cNvPr>
                <p:cNvPicPr/>
                <p:nvPr/>
              </p:nvPicPr>
              <p:blipFill>
                <a:blip r:embed="rId247"/>
                <a:stretch>
                  <a:fillRect/>
                </a:stretch>
              </p:blipFill>
              <p:spPr>
                <a:xfrm>
                  <a:off x="10356812" y="2417788"/>
                  <a:ext cx="2192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98" name="Ink 97">
                  <a:extLst>
                    <a:ext uri="{FF2B5EF4-FFF2-40B4-BE49-F238E27FC236}">
                      <a16:creationId xmlns:a16="http://schemas.microsoft.com/office/drawing/2014/main" id="{07617038-89F3-46D3-B65D-E77CD68A05E2}"/>
                    </a:ext>
                  </a:extLst>
                </p14:cNvPr>
                <p14:cNvContentPartPr/>
                <p14:nvPr/>
              </p14:nvContentPartPr>
              <p14:xfrm>
                <a:off x="10444652" y="2364508"/>
                <a:ext cx="38160" cy="150840"/>
              </p14:xfrm>
            </p:contentPart>
          </mc:Choice>
          <mc:Fallback>
            <p:pic>
              <p:nvPicPr>
                <p:cNvPr id="98" name="Ink 97">
                  <a:extLst>
                    <a:ext uri="{FF2B5EF4-FFF2-40B4-BE49-F238E27FC236}">
                      <a16:creationId xmlns:a16="http://schemas.microsoft.com/office/drawing/2014/main" id="{07617038-89F3-46D3-B65D-E77CD68A05E2}"/>
                    </a:ext>
                  </a:extLst>
                </p:cNvPr>
                <p:cNvPicPr/>
                <p:nvPr/>
              </p:nvPicPr>
              <p:blipFill>
                <a:blip r:embed="rId249"/>
                <a:stretch>
                  <a:fillRect/>
                </a:stretch>
              </p:blipFill>
              <p:spPr>
                <a:xfrm>
                  <a:off x="10436012" y="2355868"/>
                  <a:ext cx="5580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99" name="Ink 98">
                  <a:extLst>
                    <a:ext uri="{FF2B5EF4-FFF2-40B4-BE49-F238E27FC236}">
                      <a16:creationId xmlns:a16="http://schemas.microsoft.com/office/drawing/2014/main" id="{35032916-6E2E-405E-B983-5506292C0416}"/>
                    </a:ext>
                  </a:extLst>
                </p14:cNvPr>
                <p14:cNvContentPartPr/>
                <p14:nvPr/>
              </p14:nvContentPartPr>
              <p14:xfrm>
                <a:off x="10594412" y="2268028"/>
                <a:ext cx="45360" cy="237960"/>
              </p14:xfrm>
            </p:contentPart>
          </mc:Choice>
          <mc:Fallback>
            <p:pic>
              <p:nvPicPr>
                <p:cNvPr id="99" name="Ink 98">
                  <a:extLst>
                    <a:ext uri="{FF2B5EF4-FFF2-40B4-BE49-F238E27FC236}">
                      <a16:creationId xmlns:a16="http://schemas.microsoft.com/office/drawing/2014/main" id="{35032916-6E2E-405E-B983-5506292C0416}"/>
                    </a:ext>
                  </a:extLst>
                </p:cNvPr>
                <p:cNvPicPr/>
                <p:nvPr/>
              </p:nvPicPr>
              <p:blipFill>
                <a:blip r:embed="rId251"/>
                <a:stretch>
                  <a:fillRect/>
                </a:stretch>
              </p:blipFill>
              <p:spPr>
                <a:xfrm>
                  <a:off x="10585412" y="2259028"/>
                  <a:ext cx="6300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00" name="Ink 99">
                  <a:extLst>
                    <a:ext uri="{FF2B5EF4-FFF2-40B4-BE49-F238E27FC236}">
                      <a16:creationId xmlns:a16="http://schemas.microsoft.com/office/drawing/2014/main" id="{77E6CC4E-0BF9-465E-8356-DFB751985CFB}"/>
                    </a:ext>
                  </a:extLst>
                </p14:cNvPr>
                <p14:cNvContentPartPr/>
                <p14:nvPr/>
              </p14:nvContentPartPr>
              <p14:xfrm>
                <a:off x="10473452" y="2206108"/>
                <a:ext cx="295560" cy="167760"/>
              </p14:xfrm>
            </p:contentPart>
          </mc:Choice>
          <mc:Fallback>
            <p:pic>
              <p:nvPicPr>
                <p:cNvPr id="100" name="Ink 99">
                  <a:extLst>
                    <a:ext uri="{FF2B5EF4-FFF2-40B4-BE49-F238E27FC236}">
                      <a16:creationId xmlns:a16="http://schemas.microsoft.com/office/drawing/2014/main" id="{77E6CC4E-0BF9-465E-8356-DFB751985CFB}"/>
                    </a:ext>
                  </a:extLst>
                </p:cNvPr>
                <p:cNvPicPr/>
                <p:nvPr/>
              </p:nvPicPr>
              <p:blipFill>
                <a:blip r:embed="rId253"/>
                <a:stretch>
                  <a:fillRect/>
                </a:stretch>
              </p:blipFill>
              <p:spPr>
                <a:xfrm>
                  <a:off x="10464812" y="2197468"/>
                  <a:ext cx="31320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01" name="Ink 100">
                  <a:extLst>
                    <a:ext uri="{FF2B5EF4-FFF2-40B4-BE49-F238E27FC236}">
                      <a16:creationId xmlns:a16="http://schemas.microsoft.com/office/drawing/2014/main" id="{2D4F0B20-5691-4EEC-934A-3AF1FEAAA14F}"/>
                    </a:ext>
                  </a:extLst>
                </p14:cNvPr>
                <p14:cNvContentPartPr/>
                <p14:nvPr/>
              </p14:nvContentPartPr>
              <p14:xfrm>
                <a:off x="10735172" y="2429668"/>
                <a:ext cx="186120" cy="155160"/>
              </p14:xfrm>
            </p:contentPart>
          </mc:Choice>
          <mc:Fallback>
            <p:pic>
              <p:nvPicPr>
                <p:cNvPr id="101" name="Ink 100">
                  <a:extLst>
                    <a:ext uri="{FF2B5EF4-FFF2-40B4-BE49-F238E27FC236}">
                      <a16:creationId xmlns:a16="http://schemas.microsoft.com/office/drawing/2014/main" id="{2D4F0B20-5691-4EEC-934A-3AF1FEAAA14F}"/>
                    </a:ext>
                  </a:extLst>
                </p:cNvPr>
                <p:cNvPicPr/>
                <p:nvPr/>
              </p:nvPicPr>
              <p:blipFill>
                <a:blip r:embed="rId255"/>
                <a:stretch>
                  <a:fillRect/>
                </a:stretch>
              </p:blipFill>
              <p:spPr>
                <a:xfrm>
                  <a:off x="10726532" y="2420668"/>
                  <a:ext cx="20376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03" name="Ink 102">
                  <a:extLst>
                    <a:ext uri="{FF2B5EF4-FFF2-40B4-BE49-F238E27FC236}">
                      <a16:creationId xmlns:a16="http://schemas.microsoft.com/office/drawing/2014/main" id="{16AB2A61-2785-4EDE-A71A-BC3F4A820CB8}"/>
                    </a:ext>
                  </a:extLst>
                </p14:cNvPr>
                <p14:cNvContentPartPr/>
                <p14:nvPr/>
              </p14:nvContentPartPr>
              <p14:xfrm>
                <a:off x="10832012" y="2004508"/>
                <a:ext cx="179280" cy="524520"/>
              </p14:xfrm>
            </p:contentPart>
          </mc:Choice>
          <mc:Fallback>
            <p:pic>
              <p:nvPicPr>
                <p:cNvPr id="103" name="Ink 102">
                  <a:extLst>
                    <a:ext uri="{FF2B5EF4-FFF2-40B4-BE49-F238E27FC236}">
                      <a16:creationId xmlns:a16="http://schemas.microsoft.com/office/drawing/2014/main" id="{16AB2A61-2785-4EDE-A71A-BC3F4A820CB8}"/>
                    </a:ext>
                  </a:extLst>
                </p:cNvPr>
                <p:cNvPicPr/>
                <p:nvPr/>
              </p:nvPicPr>
              <p:blipFill>
                <a:blip r:embed="rId257"/>
                <a:stretch>
                  <a:fillRect/>
                </a:stretch>
              </p:blipFill>
              <p:spPr>
                <a:xfrm>
                  <a:off x="10823012" y="1995508"/>
                  <a:ext cx="196920" cy="5421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04" name="Ink 103">
                  <a:extLst>
                    <a:ext uri="{FF2B5EF4-FFF2-40B4-BE49-F238E27FC236}">
                      <a16:creationId xmlns:a16="http://schemas.microsoft.com/office/drawing/2014/main" id="{E248E4D9-9EC3-439C-9708-D43CFD94A657}"/>
                    </a:ext>
                  </a:extLst>
                </p14:cNvPr>
                <p14:cNvContentPartPr/>
                <p14:nvPr/>
              </p14:nvContentPartPr>
              <p14:xfrm>
                <a:off x="11092652" y="2302588"/>
                <a:ext cx="247320" cy="255240"/>
              </p14:xfrm>
            </p:contentPart>
          </mc:Choice>
          <mc:Fallback>
            <p:pic>
              <p:nvPicPr>
                <p:cNvPr id="104" name="Ink 103">
                  <a:extLst>
                    <a:ext uri="{FF2B5EF4-FFF2-40B4-BE49-F238E27FC236}">
                      <a16:creationId xmlns:a16="http://schemas.microsoft.com/office/drawing/2014/main" id="{E248E4D9-9EC3-439C-9708-D43CFD94A657}"/>
                    </a:ext>
                  </a:extLst>
                </p:cNvPr>
                <p:cNvPicPr/>
                <p:nvPr/>
              </p:nvPicPr>
              <p:blipFill>
                <a:blip r:embed="rId259"/>
                <a:stretch>
                  <a:fillRect/>
                </a:stretch>
              </p:blipFill>
              <p:spPr>
                <a:xfrm>
                  <a:off x="11083652" y="2293948"/>
                  <a:ext cx="26496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06" name="Ink 105">
                  <a:extLst>
                    <a:ext uri="{FF2B5EF4-FFF2-40B4-BE49-F238E27FC236}">
                      <a16:creationId xmlns:a16="http://schemas.microsoft.com/office/drawing/2014/main" id="{DA14B65B-5FFF-45FC-BBAA-0BD8053A67C3}"/>
                    </a:ext>
                  </a:extLst>
                </p14:cNvPr>
                <p14:cNvContentPartPr/>
                <p14:nvPr/>
              </p14:nvContentPartPr>
              <p14:xfrm>
                <a:off x="11174372" y="2100628"/>
                <a:ext cx="176400" cy="18360"/>
              </p14:xfrm>
            </p:contentPart>
          </mc:Choice>
          <mc:Fallback>
            <p:pic>
              <p:nvPicPr>
                <p:cNvPr id="106" name="Ink 105">
                  <a:extLst>
                    <a:ext uri="{FF2B5EF4-FFF2-40B4-BE49-F238E27FC236}">
                      <a16:creationId xmlns:a16="http://schemas.microsoft.com/office/drawing/2014/main" id="{DA14B65B-5FFF-45FC-BBAA-0BD8053A67C3}"/>
                    </a:ext>
                  </a:extLst>
                </p:cNvPr>
                <p:cNvPicPr/>
                <p:nvPr/>
              </p:nvPicPr>
              <p:blipFill>
                <a:blip r:embed="rId261"/>
                <a:stretch>
                  <a:fillRect/>
                </a:stretch>
              </p:blipFill>
              <p:spPr>
                <a:xfrm>
                  <a:off x="11165732" y="2091628"/>
                  <a:ext cx="19404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07" name="Ink 106">
                  <a:extLst>
                    <a:ext uri="{FF2B5EF4-FFF2-40B4-BE49-F238E27FC236}">
                      <a16:creationId xmlns:a16="http://schemas.microsoft.com/office/drawing/2014/main" id="{725D567C-A66D-42B6-9DE3-6923D8B724CE}"/>
                    </a:ext>
                  </a:extLst>
                </p14:cNvPr>
                <p14:cNvContentPartPr/>
                <p14:nvPr/>
              </p14:nvContentPartPr>
              <p14:xfrm>
                <a:off x="11438612" y="2004508"/>
                <a:ext cx="157680" cy="300960"/>
              </p14:xfrm>
            </p:contentPart>
          </mc:Choice>
          <mc:Fallback>
            <p:pic>
              <p:nvPicPr>
                <p:cNvPr id="107" name="Ink 106">
                  <a:extLst>
                    <a:ext uri="{FF2B5EF4-FFF2-40B4-BE49-F238E27FC236}">
                      <a16:creationId xmlns:a16="http://schemas.microsoft.com/office/drawing/2014/main" id="{725D567C-A66D-42B6-9DE3-6923D8B724CE}"/>
                    </a:ext>
                  </a:extLst>
                </p:cNvPr>
                <p:cNvPicPr/>
                <p:nvPr/>
              </p:nvPicPr>
              <p:blipFill>
                <a:blip r:embed="rId263"/>
                <a:stretch>
                  <a:fillRect/>
                </a:stretch>
              </p:blipFill>
              <p:spPr>
                <a:xfrm>
                  <a:off x="11429612" y="1995508"/>
                  <a:ext cx="17532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08" name="Ink 107">
                  <a:extLst>
                    <a:ext uri="{FF2B5EF4-FFF2-40B4-BE49-F238E27FC236}">
                      <a16:creationId xmlns:a16="http://schemas.microsoft.com/office/drawing/2014/main" id="{5B4ECAFB-85D0-4C01-88F5-EBDAD34B2570}"/>
                    </a:ext>
                  </a:extLst>
                </p14:cNvPr>
                <p14:cNvContentPartPr/>
                <p14:nvPr/>
              </p14:nvContentPartPr>
              <p14:xfrm>
                <a:off x="11544092" y="1906948"/>
                <a:ext cx="159840" cy="168840"/>
              </p14:xfrm>
            </p:contentPart>
          </mc:Choice>
          <mc:Fallback>
            <p:pic>
              <p:nvPicPr>
                <p:cNvPr id="108" name="Ink 107">
                  <a:extLst>
                    <a:ext uri="{FF2B5EF4-FFF2-40B4-BE49-F238E27FC236}">
                      <a16:creationId xmlns:a16="http://schemas.microsoft.com/office/drawing/2014/main" id="{5B4ECAFB-85D0-4C01-88F5-EBDAD34B2570}"/>
                    </a:ext>
                  </a:extLst>
                </p:cNvPr>
                <p:cNvPicPr/>
                <p:nvPr/>
              </p:nvPicPr>
              <p:blipFill>
                <a:blip r:embed="rId265"/>
                <a:stretch>
                  <a:fillRect/>
                </a:stretch>
              </p:blipFill>
              <p:spPr>
                <a:xfrm>
                  <a:off x="11535092" y="1897948"/>
                  <a:ext cx="17748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09" name="Ink 108">
                  <a:extLst>
                    <a:ext uri="{FF2B5EF4-FFF2-40B4-BE49-F238E27FC236}">
                      <a16:creationId xmlns:a16="http://schemas.microsoft.com/office/drawing/2014/main" id="{C00AF7E2-C6E2-42D8-9817-FABA338103FA}"/>
                    </a:ext>
                  </a:extLst>
                </p14:cNvPr>
                <p14:cNvContentPartPr/>
                <p14:nvPr/>
              </p14:nvContentPartPr>
              <p14:xfrm>
                <a:off x="11719772" y="1933948"/>
                <a:ext cx="21960" cy="147240"/>
              </p14:xfrm>
            </p:contentPart>
          </mc:Choice>
          <mc:Fallback>
            <p:pic>
              <p:nvPicPr>
                <p:cNvPr id="109" name="Ink 108">
                  <a:extLst>
                    <a:ext uri="{FF2B5EF4-FFF2-40B4-BE49-F238E27FC236}">
                      <a16:creationId xmlns:a16="http://schemas.microsoft.com/office/drawing/2014/main" id="{C00AF7E2-C6E2-42D8-9817-FABA338103FA}"/>
                    </a:ext>
                  </a:extLst>
                </p:cNvPr>
                <p:cNvPicPr/>
                <p:nvPr/>
              </p:nvPicPr>
              <p:blipFill>
                <a:blip r:embed="rId267"/>
                <a:stretch>
                  <a:fillRect/>
                </a:stretch>
              </p:blipFill>
              <p:spPr>
                <a:xfrm>
                  <a:off x="11711132" y="1925308"/>
                  <a:ext cx="3960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10" name="Ink 109">
                  <a:extLst>
                    <a:ext uri="{FF2B5EF4-FFF2-40B4-BE49-F238E27FC236}">
                      <a16:creationId xmlns:a16="http://schemas.microsoft.com/office/drawing/2014/main" id="{FAD447E3-9253-47A3-9084-26E379FC31D7}"/>
                    </a:ext>
                  </a:extLst>
                </p14:cNvPr>
                <p14:cNvContentPartPr/>
                <p14:nvPr/>
              </p14:nvContentPartPr>
              <p14:xfrm>
                <a:off x="11825252" y="1951588"/>
                <a:ext cx="35640" cy="155160"/>
              </p14:xfrm>
            </p:contentPart>
          </mc:Choice>
          <mc:Fallback>
            <p:pic>
              <p:nvPicPr>
                <p:cNvPr id="110" name="Ink 109">
                  <a:extLst>
                    <a:ext uri="{FF2B5EF4-FFF2-40B4-BE49-F238E27FC236}">
                      <a16:creationId xmlns:a16="http://schemas.microsoft.com/office/drawing/2014/main" id="{FAD447E3-9253-47A3-9084-26E379FC31D7}"/>
                    </a:ext>
                  </a:extLst>
                </p:cNvPr>
                <p:cNvPicPr/>
                <p:nvPr/>
              </p:nvPicPr>
              <p:blipFill>
                <a:blip r:embed="rId269"/>
                <a:stretch>
                  <a:fillRect/>
                </a:stretch>
              </p:blipFill>
              <p:spPr>
                <a:xfrm>
                  <a:off x="11816252" y="1942948"/>
                  <a:ext cx="5328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11" name="Ink 110">
                  <a:extLst>
                    <a:ext uri="{FF2B5EF4-FFF2-40B4-BE49-F238E27FC236}">
                      <a16:creationId xmlns:a16="http://schemas.microsoft.com/office/drawing/2014/main" id="{52EF1454-3E75-40DF-AD65-DB7A0336BA12}"/>
                    </a:ext>
                  </a:extLst>
                </p14:cNvPr>
                <p14:cNvContentPartPr/>
                <p14:nvPr/>
              </p14:nvContentPartPr>
              <p14:xfrm>
                <a:off x="11667932" y="1951588"/>
                <a:ext cx="219240" cy="9000"/>
              </p14:xfrm>
            </p:contentPart>
          </mc:Choice>
          <mc:Fallback>
            <p:pic>
              <p:nvPicPr>
                <p:cNvPr id="111" name="Ink 110">
                  <a:extLst>
                    <a:ext uri="{FF2B5EF4-FFF2-40B4-BE49-F238E27FC236}">
                      <a16:creationId xmlns:a16="http://schemas.microsoft.com/office/drawing/2014/main" id="{52EF1454-3E75-40DF-AD65-DB7A0336BA12}"/>
                    </a:ext>
                  </a:extLst>
                </p:cNvPr>
                <p:cNvPicPr/>
                <p:nvPr/>
              </p:nvPicPr>
              <p:blipFill>
                <a:blip r:embed="rId271"/>
                <a:stretch>
                  <a:fillRect/>
                </a:stretch>
              </p:blipFill>
              <p:spPr>
                <a:xfrm>
                  <a:off x="11659292" y="1942948"/>
                  <a:ext cx="2368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12" name="Ink 111">
                  <a:extLst>
                    <a:ext uri="{FF2B5EF4-FFF2-40B4-BE49-F238E27FC236}">
                      <a16:creationId xmlns:a16="http://schemas.microsoft.com/office/drawing/2014/main" id="{4C69C481-4E18-4E7D-8816-4F7E46C24185}"/>
                    </a:ext>
                  </a:extLst>
                </p14:cNvPr>
                <p14:cNvContentPartPr/>
                <p14:nvPr/>
              </p14:nvContentPartPr>
              <p14:xfrm>
                <a:off x="11940452" y="1845748"/>
                <a:ext cx="136440" cy="281160"/>
              </p14:xfrm>
            </p:contentPart>
          </mc:Choice>
          <mc:Fallback>
            <p:pic>
              <p:nvPicPr>
                <p:cNvPr id="112" name="Ink 111">
                  <a:extLst>
                    <a:ext uri="{FF2B5EF4-FFF2-40B4-BE49-F238E27FC236}">
                      <a16:creationId xmlns:a16="http://schemas.microsoft.com/office/drawing/2014/main" id="{4C69C481-4E18-4E7D-8816-4F7E46C24185}"/>
                    </a:ext>
                  </a:extLst>
                </p:cNvPr>
                <p:cNvPicPr/>
                <p:nvPr/>
              </p:nvPicPr>
              <p:blipFill>
                <a:blip r:embed="rId273"/>
                <a:stretch>
                  <a:fillRect/>
                </a:stretch>
              </p:blipFill>
              <p:spPr>
                <a:xfrm>
                  <a:off x="11931452" y="1836748"/>
                  <a:ext cx="15408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13" name="Ink 112">
                  <a:extLst>
                    <a:ext uri="{FF2B5EF4-FFF2-40B4-BE49-F238E27FC236}">
                      <a16:creationId xmlns:a16="http://schemas.microsoft.com/office/drawing/2014/main" id="{77E5E094-9917-4A22-B921-4B1D6DCA1CE9}"/>
                    </a:ext>
                  </a:extLst>
                </p14:cNvPr>
                <p14:cNvContentPartPr/>
                <p14:nvPr/>
              </p14:nvContentPartPr>
              <p14:xfrm>
                <a:off x="11964932" y="1960228"/>
                <a:ext cx="195480" cy="138600"/>
              </p14:xfrm>
            </p:contentPart>
          </mc:Choice>
          <mc:Fallback>
            <p:pic>
              <p:nvPicPr>
                <p:cNvPr id="113" name="Ink 112">
                  <a:extLst>
                    <a:ext uri="{FF2B5EF4-FFF2-40B4-BE49-F238E27FC236}">
                      <a16:creationId xmlns:a16="http://schemas.microsoft.com/office/drawing/2014/main" id="{77E5E094-9917-4A22-B921-4B1D6DCA1CE9}"/>
                    </a:ext>
                  </a:extLst>
                </p:cNvPr>
                <p:cNvPicPr/>
                <p:nvPr/>
              </p:nvPicPr>
              <p:blipFill>
                <a:blip r:embed="rId275"/>
                <a:stretch>
                  <a:fillRect/>
                </a:stretch>
              </p:blipFill>
              <p:spPr>
                <a:xfrm>
                  <a:off x="11955932" y="1951588"/>
                  <a:ext cx="21312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14" name="Ink 113">
                  <a:extLst>
                    <a:ext uri="{FF2B5EF4-FFF2-40B4-BE49-F238E27FC236}">
                      <a16:creationId xmlns:a16="http://schemas.microsoft.com/office/drawing/2014/main" id="{7B766557-44DB-4C3E-BE2D-64C1A08DEAED}"/>
                    </a:ext>
                  </a:extLst>
                </p14:cNvPr>
                <p14:cNvContentPartPr/>
                <p14:nvPr/>
              </p14:nvContentPartPr>
              <p14:xfrm>
                <a:off x="11961692" y="1879948"/>
                <a:ext cx="353520" cy="141840"/>
              </p14:xfrm>
            </p:contentPart>
          </mc:Choice>
          <mc:Fallback>
            <p:pic>
              <p:nvPicPr>
                <p:cNvPr id="114" name="Ink 113">
                  <a:extLst>
                    <a:ext uri="{FF2B5EF4-FFF2-40B4-BE49-F238E27FC236}">
                      <a16:creationId xmlns:a16="http://schemas.microsoft.com/office/drawing/2014/main" id="{7B766557-44DB-4C3E-BE2D-64C1A08DEAED}"/>
                    </a:ext>
                  </a:extLst>
                </p:cNvPr>
                <p:cNvPicPr/>
                <p:nvPr/>
              </p:nvPicPr>
              <p:blipFill>
                <a:blip r:embed="rId277"/>
                <a:stretch>
                  <a:fillRect/>
                </a:stretch>
              </p:blipFill>
              <p:spPr>
                <a:xfrm>
                  <a:off x="11952692" y="1871308"/>
                  <a:ext cx="37116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28" name="Ink 127">
                  <a:extLst>
                    <a:ext uri="{FF2B5EF4-FFF2-40B4-BE49-F238E27FC236}">
                      <a16:creationId xmlns:a16="http://schemas.microsoft.com/office/drawing/2014/main" id="{D4E7FD37-087B-4B7C-9C4A-150F048B2714}"/>
                    </a:ext>
                  </a:extLst>
                </p14:cNvPr>
                <p14:cNvContentPartPr/>
                <p14:nvPr/>
              </p14:nvContentPartPr>
              <p14:xfrm>
                <a:off x="11514572" y="2260108"/>
                <a:ext cx="224640" cy="274680"/>
              </p14:xfrm>
            </p:contentPart>
          </mc:Choice>
          <mc:Fallback>
            <p:pic>
              <p:nvPicPr>
                <p:cNvPr id="128" name="Ink 127">
                  <a:extLst>
                    <a:ext uri="{FF2B5EF4-FFF2-40B4-BE49-F238E27FC236}">
                      <a16:creationId xmlns:a16="http://schemas.microsoft.com/office/drawing/2014/main" id="{D4E7FD37-087B-4B7C-9C4A-150F048B2714}"/>
                    </a:ext>
                  </a:extLst>
                </p:cNvPr>
                <p:cNvPicPr/>
                <p:nvPr/>
              </p:nvPicPr>
              <p:blipFill>
                <a:blip r:embed="rId279"/>
                <a:stretch>
                  <a:fillRect/>
                </a:stretch>
              </p:blipFill>
              <p:spPr>
                <a:xfrm>
                  <a:off x="11505932" y="2251468"/>
                  <a:ext cx="24228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29" name="Ink 128">
                  <a:extLst>
                    <a:ext uri="{FF2B5EF4-FFF2-40B4-BE49-F238E27FC236}">
                      <a16:creationId xmlns:a16="http://schemas.microsoft.com/office/drawing/2014/main" id="{1B9E0F7D-7FF2-4C40-83FE-C5DE50E615FD}"/>
                    </a:ext>
                  </a:extLst>
                </p14:cNvPr>
                <p14:cNvContentPartPr/>
                <p14:nvPr/>
              </p14:nvContentPartPr>
              <p14:xfrm>
                <a:off x="11834252" y="2338588"/>
                <a:ext cx="19800" cy="140760"/>
              </p14:xfrm>
            </p:contentPart>
          </mc:Choice>
          <mc:Fallback>
            <p:pic>
              <p:nvPicPr>
                <p:cNvPr id="129" name="Ink 128">
                  <a:extLst>
                    <a:ext uri="{FF2B5EF4-FFF2-40B4-BE49-F238E27FC236}">
                      <a16:creationId xmlns:a16="http://schemas.microsoft.com/office/drawing/2014/main" id="{1B9E0F7D-7FF2-4C40-83FE-C5DE50E615FD}"/>
                    </a:ext>
                  </a:extLst>
                </p:cNvPr>
                <p:cNvPicPr/>
                <p:nvPr/>
              </p:nvPicPr>
              <p:blipFill>
                <a:blip r:embed="rId281"/>
                <a:stretch>
                  <a:fillRect/>
                </a:stretch>
              </p:blipFill>
              <p:spPr>
                <a:xfrm>
                  <a:off x="11825252" y="2329588"/>
                  <a:ext cx="3744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30" name="Ink 129">
                  <a:extLst>
                    <a:ext uri="{FF2B5EF4-FFF2-40B4-BE49-F238E27FC236}">
                      <a16:creationId xmlns:a16="http://schemas.microsoft.com/office/drawing/2014/main" id="{95E928F5-A86F-4454-8C62-7334C95AE32D}"/>
                    </a:ext>
                  </a:extLst>
                </p14:cNvPr>
                <p14:cNvContentPartPr/>
                <p14:nvPr/>
              </p14:nvContentPartPr>
              <p14:xfrm>
                <a:off x="11729492" y="2230588"/>
                <a:ext cx="253440" cy="151920"/>
              </p14:xfrm>
            </p:contentPart>
          </mc:Choice>
          <mc:Fallback>
            <p:pic>
              <p:nvPicPr>
                <p:cNvPr id="130" name="Ink 129">
                  <a:extLst>
                    <a:ext uri="{FF2B5EF4-FFF2-40B4-BE49-F238E27FC236}">
                      <a16:creationId xmlns:a16="http://schemas.microsoft.com/office/drawing/2014/main" id="{95E928F5-A86F-4454-8C62-7334C95AE32D}"/>
                    </a:ext>
                  </a:extLst>
                </p:cNvPr>
                <p:cNvPicPr/>
                <p:nvPr/>
              </p:nvPicPr>
              <p:blipFill>
                <a:blip r:embed="rId283"/>
                <a:stretch>
                  <a:fillRect/>
                </a:stretch>
              </p:blipFill>
              <p:spPr>
                <a:xfrm>
                  <a:off x="11720852" y="2221948"/>
                  <a:ext cx="27108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31" name="Ink 130">
                  <a:extLst>
                    <a:ext uri="{FF2B5EF4-FFF2-40B4-BE49-F238E27FC236}">
                      <a16:creationId xmlns:a16="http://schemas.microsoft.com/office/drawing/2014/main" id="{57C9D0BF-83FC-4176-87C8-7D7A8CC27008}"/>
                    </a:ext>
                  </a:extLst>
                </p14:cNvPr>
                <p14:cNvContentPartPr/>
                <p14:nvPr/>
              </p14:nvContentPartPr>
              <p14:xfrm>
                <a:off x="12001292" y="2443708"/>
                <a:ext cx="18360" cy="114840"/>
              </p14:xfrm>
            </p:contentPart>
          </mc:Choice>
          <mc:Fallback>
            <p:pic>
              <p:nvPicPr>
                <p:cNvPr id="131" name="Ink 130">
                  <a:extLst>
                    <a:ext uri="{FF2B5EF4-FFF2-40B4-BE49-F238E27FC236}">
                      <a16:creationId xmlns:a16="http://schemas.microsoft.com/office/drawing/2014/main" id="{57C9D0BF-83FC-4176-87C8-7D7A8CC27008}"/>
                    </a:ext>
                  </a:extLst>
                </p:cNvPr>
                <p:cNvPicPr/>
                <p:nvPr/>
              </p:nvPicPr>
              <p:blipFill>
                <a:blip r:embed="rId285"/>
                <a:stretch>
                  <a:fillRect/>
                </a:stretch>
              </p:blipFill>
              <p:spPr>
                <a:xfrm>
                  <a:off x="11992652" y="2435068"/>
                  <a:ext cx="3600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32" name="Ink 131">
                  <a:extLst>
                    <a:ext uri="{FF2B5EF4-FFF2-40B4-BE49-F238E27FC236}">
                      <a16:creationId xmlns:a16="http://schemas.microsoft.com/office/drawing/2014/main" id="{C0A00F93-3E43-40A5-B526-78A7C6889800}"/>
                    </a:ext>
                  </a:extLst>
                </p14:cNvPr>
                <p14:cNvContentPartPr/>
                <p14:nvPr/>
              </p14:nvContentPartPr>
              <p14:xfrm>
                <a:off x="12044492" y="2206468"/>
                <a:ext cx="214560" cy="325440"/>
              </p14:xfrm>
            </p:contentPart>
          </mc:Choice>
          <mc:Fallback>
            <p:pic>
              <p:nvPicPr>
                <p:cNvPr id="132" name="Ink 131">
                  <a:extLst>
                    <a:ext uri="{FF2B5EF4-FFF2-40B4-BE49-F238E27FC236}">
                      <a16:creationId xmlns:a16="http://schemas.microsoft.com/office/drawing/2014/main" id="{C0A00F93-3E43-40A5-B526-78A7C6889800}"/>
                    </a:ext>
                  </a:extLst>
                </p:cNvPr>
                <p:cNvPicPr/>
                <p:nvPr/>
              </p:nvPicPr>
              <p:blipFill>
                <a:blip r:embed="rId287"/>
                <a:stretch>
                  <a:fillRect/>
                </a:stretch>
              </p:blipFill>
              <p:spPr>
                <a:xfrm>
                  <a:off x="12035492" y="2197828"/>
                  <a:ext cx="23220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33" name="Ink 132">
                  <a:extLst>
                    <a:ext uri="{FF2B5EF4-FFF2-40B4-BE49-F238E27FC236}">
                      <a16:creationId xmlns:a16="http://schemas.microsoft.com/office/drawing/2014/main" id="{9CDC1728-2A0F-4782-8DD6-20A901DF8FB7}"/>
                    </a:ext>
                  </a:extLst>
                </p14:cNvPr>
                <p14:cNvContentPartPr/>
                <p14:nvPr/>
              </p14:nvContentPartPr>
              <p14:xfrm>
                <a:off x="12370652" y="2312308"/>
                <a:ext cx="26280" cy="156960"/>
              </p14:xfrm>
            </p:contentPart>
          </mc:Choice>
          <mc:Fallback>
            <p:pic>
              <p:nvPicPr>
                <p:cNvPr id="133" name="Ink 132">
                  <a:extLst>
                    <a:ext uri="{FF2B5EF4-FFF2-40B4-BE49-F238E27FC236}">
                      <a16:creationId xmlns:a16="http://schemas.microsoft.com/office/drawing/2014/main" id="{9CDC1728-2A0F-4782-8DD6-20A901DF8FB7}"/>
                    </a:ext>
                  </a:extLst>
                </p:cNvPr>
                <p:cNvPicPr/>
                <p:nvPr/>
              </p:nvPicPr>
              <p:blipFill>
                <a:blip r:embed="rId289"/>
                <a:stretch>
                  <a:fillRect/>
                </a:stretch>
              </p:blipFill>
              <p:spPr>
                <a:xfrm>
                  <a:off x="12361652" y="2303308"/>
                  <a:ext cx="4392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34" name="Ink 133">
                  <a:extLst>
                    <a:ext uri="{FF2B5EF4-FFF2-40B4-BE49-F238E27FC236}">
                      <a16:creationId xmlns:a16="http://schemas.microsoft.com/office/drawing/2014/main" id="{F8634B25-9273-4129-9AD0-F83BFFE551D2}"/>
                    </a:ext>
                  </a:extLst>
                </p14:cNvPr>
                <p14:cNvContentPartPr/>
                <p14:nvPr/>
              </p14:nvContentPartPr>
              <p14:xfrm>
                <a:off x="12251132" y="2179828"/>
                <a:ext cx="232200" cy="212040"/>
              </p14:xfrm>
            </p:contentPart>
          </mc:Choice>
          <mc:Fallback>
            <p:pic>
              <p:nvPicPr>
                <p:cNvPr id="134" name="Ink 133">
                  <a:extLst>
                    <a:ext uri="{FF2B5EF4-FFF2-40B4-BE49-F238E27FC236}">
                      <a16:creationId xmlns:a16="http://schemas.microsoft.com/office/drawing/2014/main" id="{F8634B25-9273-4129-9AD0-F83BFFE551D2}"/>
                    </a:ext>
                  </a:extLst>
                </p:cNvPr>
                <p:cNvPicPr/>
                <p:nvPr/>
              </p:nvPicPr>
              <p:blipFill>
                <a:blip r:embed="rId291"/>
                <a:stretch>
                  <a:fillRect/>
                </a:stretch>
              </p:blipFill>
              <p:spPr>
                <a:xfrm>
                  <a:off x="12242492" y="2170828"/>
                  <a:ext cx="24984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40" name="Ink 139">
                  <a:extLst>
                    <a:ext uri="{FF2B5EF4-FFF2-40B4-BE49-F238E27FC236}">
                      <a16:creationId xmlns:a16="http://schemas.microsoft.com/office/drawing/2014/main" id="{9EC7E538-4246-4D47-8BFE-AD5BBE6DFD87}"/>
                    </a:ext>
                  </a:extLst>
                </p14:cNvPr>
                <p14:cNvContentPartPr/>
                <p14:nvPr/>
              </p14:nvContentPartPr>
              <p14:xfrm>
                <a:off x="12440492" y="2424988"/>
                <a:ext cx="142920" cy="160920"/>
              </p14:xfrm>
            </p:contentPart>
          </mc:Choice>
          <mc:Fallback>
            <p:pic>
              <p:nvPicPr>
                <p:cNvPr id="140" name="Ink 139">
                  <a:extLst>
                    <a:ext uri="{FF2B5EF4-FFF2-40B4-BE49-F238E27FC236}">
                      <a16:creationId xmlns:a16="http://schemas.microsoft.com/office/drawing/2014/main" id="{9EC7E538-4246-4D47-8BFE-AD5BBE6DFD87}"/>
                    </a:ext>
                  </a:extLst>
                </p:cNvPr>
                <p:cNvPicPr/>
                <p:nvPr/>
              </p:nvPicPr>
              <p:blipFill>
                <a:blip r:embed="rId293"/>
                <a:stretch>
                  <a:fillRect/>
                </a:stretch>
              </p:blipFill>
              <p:spPr>
                <a:xfrm>
                  <a:off x="12431852" y="2416348"/>
                  <a:ext cx="1605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41" name="Ink 140">
                  <a:extLst>
                    <a:ext uri="{FF2B5EF4-FFF2-40B4-BE49-F238E27FC236}">
                      <a16:creationId xmlns:a16="http://schemas.microsoft.com/office/drawing/2014/main" id="{1601DD6F-B7C8-4DB4-A4B3-9A1262DFA3E3}"/>
                    </a:ext>
                  </a:extLst>
                </p14:cNvPr>
                <p14:cNvContentPartPr/>
                <p14:nvPr/>
              </p14:nvContentPartPr>
              <p14:xfrm>
                <a:off x="12606452" y="2246428"/>
                <a:ext cx="93240" cy="226080"/>
              </p14:xfrm>
            </p:contentPart>
          </mc:Choice>
          <mc:Fallback>
            <p:pic>
              <p:nvPicPr>
                <p:cNvPr id="141" name="Ink 140">
                  <a:extLst>
                    <a:ext uri="{FF2B5EF4-FFF2-40B4-BE49-F238E27FC236}">
                      <a16:creationId xmlns:a16="http://schemas.microsoft.com/office/drawing/2014/main" id="{1601DD6F-B7C8-4DB4-A4B3-9A1262DFA3E3}"/>
                    </a:ext>
                  </a:extLst>
                </p:cNvPr>
                <p:cNvPicPr/>
                <p:nvPr/>
              </p:nvPicPr>
              <p:blipFill>
                <a:blip r:embed="rId295"/>
                <a:stretch>
                  <a:fillRect/>
                </a:stretch>
              </p:blipFill>
              <p:spPr>
                <a:xfrm>
                  <a:off x="12597452" y="2237788"/>
                  <a:ext cx="11088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42" name="Ink 141">
                  <a:extLst>
                    <a:ext uri="{FF2B5EF4-FFF2-40B4-BE49-F238E27FC236}">
                      <a16:creationId xmlns:a16="http://schemas.microsoft.com/office/drawing/2014/main" id="{08764240-F699-4F6A-88FF-AB38FF53AC92}"/>
                    </a:ext>
                  </a:extLst>
                </p14:cNvPr>
                <p14:cNvContentPartPr/>
                <p14:nvPr/>
              </p14:nvContentPartPr>
              <p14:xfrm>
                <a:off x="12801212" y="2250388"/>
                <a:ext cx="36360" cy="227880"/>
              </p14:xfrm>
            </p:contentPart>
          </mc:Choice>
          <mc:Fallback>
            <p:pic>
              <p:nvPicPr>
                <p:cNvPr id="142" name="Ink 141">
                  <a:extLst>
                    <a:ext uri="{FF2B5EF4-FFF2-40B4-BE49-F238E27FC236}">
                      <a16:creationId xmlns:a16="http://schemas.microsoft.com/office/drawing/2014/main" id="{08764240-F699-4F6A-88FF-AB38FF53AC92}"/>
                    </a:ext>
                  </a:extLst>
                </p:cNvPr>
                <p:cNvPicPr/>
                <p:nvPr/>
              </p:nvPicPr>
              <p:blipFill>
                <a:blip r:embed="rId297"/>
                <a:stretch>
                  <a:fillRect/>
                </a:stretch>
              </p:blipFill>
              <p:spPr>
                <a:xfrm>
                  <a:off x="12792212" y="2241388"/>
                  <a:ext cx="5400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44" name="Ink 143">
                  <a:extLst>
                    <a:ext uri="{FF2B5EF4-FFF2-40B4-BE49-F238E27FC236}">
                      <a16:creationId xmlns:a16="http://schemas.microsoft.com/office/drawing/2014/main" id="{A84D90CE-86D8-4218-BEB5-85F22B23663A}"/>
                    </a:ext>
                  </a:extLst>
                </p14:cNvPr>
                <p14:cNvContentPartPr/>
                <p14:nvPr/>
              </p14:nvContentPartPr>
              <p14:xfrm>
                <a:off x="12605732" y="2196748"/>
                <a:ext cx="346680" cy="230040"/>
              </p14:xfrm>
            </p:contentPart>
          </mc:Choice>
          <mc:Fallback>
            <p:pic>
              <p:nvPicPr>
                <p:cNvPr id="144" name="Ink 143">
                  <a:extLst>
                    <a:ext uri="{FF2B5EF4-FFF2-40B4-BE49-F238E27FC236}">
                      <a16:creationId xmlns:a16="http://schemas.microsoft.com/office/drawing/2014/main" id="{A84D90CE-86D8-4218-BEB5-85F22B23663A}"/>
                    </a:ext>
                  </a:extLst>
                </p:cNvPr>
                <p:cNvPicPr/>
                <p:nvPr/>
              </p:nvPicPr>
              <p:blipFill>
                <a:blip r:embed="rId299"/>
                <a:stretch>
                  <a:fillRect/>
                </a:stretch>
              </p:blipFill>
              <p:spPr>
                <a:xfrm>
                  <a:off x="12597092" y="2187748"/>
                  <a:ext cx="36432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203" name="Ink 202">
                  <a:extLst>
                    <a:ext uri="{FF2B5EF4-FFF2-40B4-BE49-F238E27FC236}">
                      <a16:creationId xmlns:a16="http://schemas.microsoft.com/office/drawing/2014/main" id="{7D3E74D5-E3D6-491F-A36D-B2C7903A009A}"/>
                    </a:ext>
                  </a:extLst>
                </p14:cNvPr>
                <p14:cNvContentPartPr/>
                <p14:nvPr/>
              </p14:nvContentPartPr>
              <p14:xfrm>
                <a:off x="8897608" y="2883268"/>
                <a:ext cx="360" cy="360"/>
              </p14:xfrm>
            </p:contentPart>
          </mc:Choice>
          <mc:Fallback>
            <p:pic>
              <p:nvPicPr>
                <p:cNvPr id="203" name="Ink 202">
                  <a:extLst>
                    <a:ext uri="{FF2B5EF4-FFF2-40B4-BE49-F238E27FC236}">
                      <a16:creationId xmlns:a16="http://schemas.microsoft.com/office/drawing/2014/main" id="{7D3E74D5-E3D6-491F-A36D-B2C7903A009A}"/>
                    </a:ext>
                  </a:extLst>
                </p:cNvPr>
                <p:cNvPicPr/>
                <p:nvPr/>
              </p:nvPicPr>
              <p:blipFill>
                <a:blip r:embed="rId301"/>
                <a:stretch>
                  <a:fillRect/>
                </a:stretch>
              </p:blipFill>
              <p:spPr>
                <a:xfrm>
                  <a:off x="8888608" y="2874628"/>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2">
            <p14:nvContentPartPr>
              <p14:cNvPr id="206" name="Ink 205">
                <a:extLst>
                  <a:ext uri="{FF2B5EF4-FFF2-40B4-BE49-F238E27FC236}">
                    <a16:creationId xmlns:a16="http://schemas.microsoft.com/office/drawing/2014/main" id="{FEDFA61C-4FA1-412D-A66F-03ED8DE3CC47}"/>
                  </a:ext>
                </a:extLst>
              </p14:cNvPr>
              <p14:cNvContentPartPr/>
              <p14:nvPr/>
            </p14:nvContentPartPr>
            <p14:xfrm>
              <a:off x="9152488" y="3797308"/>
              <a:ext cx="2258640" cy="27360"/>
            </p14:xfrm>
          </p:contentPart>
        </mc:Choice>
        <mc:Fallback>
          <p:pic>
            <p:nvPicPr>
              <p:cNvPr id="206" name="Ink 205">
                <a:extLst>
                  <a:ext uri="{FF2B5EF4-FFF2-40B4-BE49-F238E27FC236}">
                    <a16:creationId xmlns:a16="http://schemas.microsoft.com/office/drawing/2014/main" id="{FEDFA61C-4FA1-412D-A66F-03ED8DE3CC47}"/>
                  </a:ext>
                </a:extLst>
              </p:cNvPr>
              <p:cNvPicPr/>
              <p:nvPr/>
            </p:nvPicPr>
            <p:blipFill>
              <a:blip r:embed="rId303"/>
              <a:stretch>
                <a:fillRect/>
              </a:stretch>
            </p:blipFill>
            <p:spPr>
              <a:xfrm>
                <a:off x="9143488" y="3788308"/>
                <a:ext cx="227628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216" name="Ink 215">
                <a:extLst>
                  <a:ext uri="{FF2B5EF4-FFF2-40B4-BE49-F238E27FC236}">
                    <a16:creationId xmlns:a16="http://schemas.microsoft.com/office/drawing/2014/main" id="{2740CDEF-AE11-4CF7-924C-D74F97F6B154}"/>
                  </a:ext>
                </a:extLst>
              </p14:cNvPr>
              <p14:cNvContentPartPr/>
              <p14:nvPr/>
            </p14:nvContentPartPr>
            <p14:xfrm>
              <a:off x="5081608" y="4536748"/>
              <a:ext cx="360" cy="360"/>
            </p14:xfrm>
          </p:contentPart>
        </mc:Choice>
        <mc:Fallback>
          <p:pic>
            <p:nvPicPr>
              <p:cNvPr id="216" name="Ink 215">
                <a:extLst>
                  <a:ext uri="{FF2B5EF4-FFF2-40B4-BE49-F238E27FC236}">
                    <a16:creationId xmlns:a16="http://schemas.microsoft.com/office/drawing/2014/main" id="{2740CDEF-AE11-4CF7-924C-D74F97F6B154}"/>
                  </a:ext>
                </a:extLst>
              </p:cNvPr>
              <p:cNvPicPr/>
              <p:nvPr/>
            </p:nvPicPr>
            <p:blipFill>
              <a:blip r:embed="rId301"/>
              <a:stretch>
                <a:fillRect/>
              </a:stretch>
            </p:blipFill>
            <p:spPr>
              <a:xfrm>
                <a:off x="5072968" y="452774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217" name="Ink 216">
                <a:extLst>
                  <a:ext uri="{FF2B5EF4-FFF2-40B4-BE49-F238E27FC236}">
                    <a16:creationId xmlns:a16="http://schemas.microsoft.com/office/drawing/2014/main" id="{825F9293-C3B5-47B9-ABAB-BDEA191B8C20}"/>
                  </a:ext>
                </a:extLst>
              </p14:cNvPr>
              <p14:cNvContentPartPr/>
              <p14:nvPr/>
            </p14:nvContentPartPr>
            <p14:xfrm>
              <a:off x="4984768" y="4458268"/>
              <a:ext cx="148320" cy="344160"/>
            </p14:xfrm>
          </p:contentPart>
        </mc:Choice>
        <mc:Fallback>
          <p:pic>
            <p:nvPicPr>
              <p:cNvPr id="217" name="Ink 216">
                <a:extLst>
                  <a:ext uri="{FF2B5EF4-FFF2-40B4-BE49-F238E27FC236}">
                    <a16:creationId xmlns:a16="http://schemas.microsoft.com/office/drawing/2014/main" id="{825F9293-C3B5-47B9-ABAB-BDEA191B8C20}"/>
                  </a:ext>
                </a:extLst>
              </p:cNvPr>
              <p:cNvPicPr/>
              <p:nvPr/>
            </p:nvPicPr>
            <p:blipFill>
              <a:blip r:embed="rId306"/>
              <a:stretch>
                <a:fillRect/>
              </a:stretch>
            </p:blipFill>
            <p:spPr>
              <a:xfrm>
                <a:off x="4975768" y="4449628"/>
                <a:ext cx="16596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218" name="Ink 217">
                <a:extLst>
                  <a:ext uri="{FF2B5EF4-FFF2-40B4-BE49-F238E27FC236}">
                    <a16:creationId xmlns:a16="http://schemas.microsoft.com/office/drawing/2014/main" id="{EDA25151-88F2-492C-A903-B9DF1D66197D}"/>
                  </a:ext>
                </a:extLst>
              </p14:cNvPr>
              <p14:cNvContentPartPr/>
              <p14:nvPr/>
            </p14:nvContentPartPr>
            <p14:xfrm>
              <a:off x="5160808" y="4448548"/>
              <a:ext cx="132120" cy="388080"/>
            </p14:xfrm>
          </p:contentPart>
        </mc:Choice>
        <mc:Fallback>
          <p:pic>
            <p:nvPicPr>
              <p:cNvPr id="218" name="Ink 217">
                <a:extLst>
                  <a:ext uri="{FF2B5EF4-FFF2-40B4-BE49-F238E27FC236}">
                    <a16:creationId xmlns:a16="http://schemas.microsoft.com/office/drawing/2014/main" id="{EDA25151-88F2-492C-A903-B9DF1D66197D}"/>
                  </a:ext>
                </a:extLst>
              </p:cNvPr>
              <p:cNvPicPr/>
              <p:nvPr/>
            </p:nvPicPr>
            <p:blipFill>
              <a:blip r:embed="rId308"/>
              <a:stretch>
                <a:fillRect/>
              </a:stretch>
            </p:blipFill>
            <p:spPr>
              <a:xfrm>
                <a:off x="5151808" y="4439548"/>
                <a:ext cx="149760" cy="40572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219" name="Ink 218">
                <a:extLst>
                  <a:ext uri="{FF2B5EF4-FFF2-40B4-BE49-F238E27FC236}">
                    <a16:creationId xmlns:a16="http://schemas.microsoft.com/office/drawing/2014/main" id="{C89492CB-5111-473D-8664-13BD72A236E1}"/>
                  </a:ext>
                </a:extLst>
              </p14:cNvPr>
              <p14:cNvContentPartPr/>
              <p14:nvPr/>
            </p14:nvContentPartPr>
            <p14:xfrm>
              <a:off x="5056408" y="4685788"/>
              <a:ext cx="315720" cy="7560"/>
            </p14:xfrm>
          </p:contentPart>
        </mc:Choice>
        <mc:Fallback>
          <p:pic>
            <p:nvPicPr>
              <p:cNvPr id="219" name="Ink 218">
                <a:extLst>
                  <a:ext uri="{FF2B5EF4-FFF2-40B4-BE49-F238E27FC236}">
                    <a16:creationId xmlns:a16="http://schemas.microsoft.com/office/drawing/2014/main" id="{C89492CB-5111-473D-8664-13BD72A236E1}"/>
                  </a:ext>
                </a:extLst>
              </p:cNvPr>
              <p:cNvPicPr/>
              <p:nvPr/>
            </p:nvPicPr>
            <p:blipFill>
              <a:blip r:embed="rId310"/>
              <a:stretch>
                <a:fillRect/>
              </a:stretch>
            </p:blipFill>
            <p:spPr>
              <a:xfrm>
                <a:off x="5047408" y="4677148"/>
                <a:ext cx="3333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221" name="Ink 220">
                <a:extLst>
                  <a:ext uri="{FF2B5EF4-FFF2-40B4-BE49-F238E27FC236}">
                    <a16:creationId xmlns:a16="http://schemas.microsoft.com/office/drawing/2014/main" id="{834E240A-F9C3-46F9-87E3-5A64BECBD4A7}"/>
                  </a:ext>
                </a:extLst>
              </p14:cNvPr>
              <p14:cNvContentPartPr/>
              <p14:nvPr/>
            </p14:nvContentPartPr>
            <p14:xfrm>
              <a:off x="5503888" y="4369708"/>
              <a:ext cx="125280" cy="416160"/>
            </p14:xfrm>
          </p:contentPart>
        </mc:Choice>
        <mc:Fallback>
          <p:pic>
            <p:nvPicPr>
              <p:cNvPr id="221" name="Ink 220">
                <a:extLst>
                  <a:ext uri="{FF2B5EF4-FFF2-40B4-BE49-F238E27FC236}">
                    <a16:creationId xmlns:a16="http://schemas.microsoft.com/office/drawing/2014/main" id="{834E240A-F9C3-46F9-87E3-5A64BECBD4A7}"/>
                  </a:ext>
                </a:extLst>
              </p:cNvPr>
              <p:cNvPicPr/>
              <p:nvPr/>
            </p:nvPicPr>
            <p:blipFill>
              <a:blip r:embed="rId312"/>
              <a:stretch>
                <a:fillRect/>
              </a:stretch>
            </p:blipFill>
            <p:spPr>
              <a:xfrm>
                <a:off x="5494888" y="4361068"/>
                <a:ext cx="142920" cy="43380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222" name="Ink 221">
                <a:extLst>
                  <a:ext uri="{FF2B5EF4-FFF2-40B4-BE49-F238E27FC236}">
                    <a16:creationId xmlns:a16="http://schemas.microsoft.com/office/drawing/2014/main" id="{F4DF50C3-CD20-4123-AA59-21AE2BE942C2}"/>
                  </a:ext>
                </a:extLst>
              </p14:cNvPr>
              <p14:cNvContentPartPr/>
              <p14:nvPr/>
            </p14:nvContentPartPr>
            <p14:xfrm>
              <a:off x="5411728" y="4650868"/>
              <a:ext cx="268200" cy="360"/>
            </p14:xfrm>
          </p:contentPart>
        </mc:Choice>
        <mc:Fallback>
          <p:pic>
            <p:nvPicPr>
              <p:cNvPr id="222" name="Ink 221">
                <a:extLst>
                  <a:ext uri="{FF2B5EF4-FFF2-40B4-BE49-F238E27FC236}">
                    <a16:creationId xmlns:a16="http://schemas.microsoft.com/office/drawing/2014/main" id="{F4DF50C3-CD20-4123-AA59-21AE2BE942C2}"/>
                  </a:ext>
                </a:extLst>
              </p:cNvPr>
              <p:cNvPicPr/>
              <p:nvPr/>
            </p:nvPicPr>
            <p:blipFill>
              <a:blip r:embed="rId314"/>
              <a:stretch>
                <a:fillRect/>
              </a:stretch>
            </p:blipFill>
            <p:spPr>
              <a:xfrm>
                <a:off x="5402728" y="4642228"/>
                <a:ext cx="285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223" name="Ink 222">
                <a:extLst>
                  <a:ext uri="{FF2B5EF4-FFF2-40B4-BE49-F238E27FC236}">
                    <a16:creationId xmlns:a16="http://schemas.microsoft.com/office/drawing/2014/main" id="{321847E4-0454-47C3-BA9F-4FDEE5E7B4D6}"/>
                  </a:ext>
                </a:extLst>
              </p14:cNvPr>
              <p14:cNvContentPartPr/>
              <p14:nvPr/>
            </p14:nvContentPartPr>
            <p14:xfrm>
              <a:off x="5371408" y="4395628"/>
              <a:ext cx="154800" cy="384120"/>
            </p14:xfrm>
          </p:contentPart>
        </mc:Choice>
        <mc:Fallback>
          <p:pic>
            <p:nvPicPr>
              <p:cNvPr id="223" name="Ink 222">
                <a:extLst>
                  <a:ext uri="{FF2B5EF4-FFF2-40B4-BE49-F238E27FC236}">
                    <a16:creationId xmlns:a16="http://schemas.microsoft.com/office/drawing/2014/main" id="{321847E4-0454-47C3-BA9F-4FDEE5E7B4D6}"/>
                  </a:ext>
                </a:extLst>
              </p:cNvPr>
              <p:cNvPicPr/>
              <p:nvPr/>
            </p:nvPicPr>
            <p:blipFill>
              <a:blip r:embed="rId316"/>
              <a:stretch>
                <a:fillRect/>
              </a:stretch>
            </p:blipFill>
            <p:spPr>
              <a:xfrm>
                <a:off x="5362768" y="4386988"/>
                <a:ext cx="17244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224" name="Ink 223">
                <a:extLst>
                  <a:ext uri="{FF2B5EF4-FFF2-40B4-BE49-F238E27FC236}">
                    <a16:creationId xmlns:a16="http://schemas.microsoft.com/office/drawing/2014/main" id="{F517438B-1DC7-4DF9-821D-959283FE644B}"/>
                  </a:ext>
                </a:extLst>
              </p14:cNvPr>
              <p14:cNvContentPartPr/>
              <p14:nvPr/>
            </p14:nvContentPartPr>
            <p14:xfrm>
              <a:off x="5784688" y="4400668"/>
              <a:ext cx="196200" cy="429840"/>
            </p14:xfrm>
          </p:contentPart>
        </mc:Choice>
        <mc:Fallback>
          <p:pic>
            <p:nvPicPr>
              <p:cNvPr id="224" name="Ink 223">
                <a:extLst>
                  <a:ext uri="{FF2B5EF4-FFF2-40B4-BE49-F238E27FC236}">
                    <a16:creationId xmlns:a16="http://schemas.microsoft.com/office/drawing/2014/main" id="{F517438B-1DC7-4DF9-821D-959283FE644B}"/>
                  </a:ext>
                </a:extLst>
              </p:cNvPr>
              <p:cNvPicPr/>
              <p:nvPr/>
            </p:nvPicPr>
            <p:blipFill>
              <a:blip r:embed="rId318"/>
              <a:stretch>
                <a:fillRect/>
              </a:stretch>
            </p:blipFill>
            <p:spPr>
              <a:xfrm>
                <a:off x="5776048" y="4392028"/>
                <a:ext cx="213840" cy="447480"/>
              </a:xfrm>
              <a:prstGeom prst="rect">
                <a:avLst/>
              </a:prstGeom>
            </p:spPr>
          </p:pic>
        </mc:Fallback>
      </mc:AlternateContent>
      <p:grpSp>
        <p:nvGrpSpPr>
          <p:cNvPr id="258" name="Group 257">
            <a:extLst>
              <a:ext uri="{FF2B5EF4-FFF2-40B4-BE49-F238E27FC236}">
                <a16:creationId xmlns:a16="http://schemas.microsoft.com/office/drawing/2014/main" id="{4FC11C86-919B-472D-A02C-4DA1B5CC6DC7}"/>
              </a:ext>
            </a:extLst>
          </p:cNvPr>
          <p:cNvGrpSpPr/>
          <p:nvPr/>
        </p:nvGrpSpPr>
        <p:grpSpPr>
          <a:xfrm>
            <a:off x="11541088" y="3077308"/>
            <a:ext cx="618840" cy="87840"/>
            <a:chOff x="11541088" y="3077308"/>
            <a:chExt cx="618840" cy="87840"/>
          </a:xfrm>
        </p:grpSpPr>
        <mc:AlternateContent xmlns:mc="http://schemas.openxmlformats.org/markup-compatibility/2006">
          <mc:Choice xmlns:p14="http://schemas.microsoft.com/office/powerpoint/2010/main" Requires="p14">
            <p:contentPart p14:bwMode="auto" r:id="rId319">
              <p14:nvContentPartPr>
                <p14:cNvPr id="256" name="Ink 255">
                  <a:extLst>
                    <a:ext uri="{FF2B5EF4-FFF2-40B4-BE49-F238E27FC236}">
                      <a16:creationId xmlns:a16="http://schemas.microsoft.com/office/drawing/2014/main" id="{0BEE2B88-01FE-4963-A060-58425C47DDEF}"/>
                    </a:ext>
                  </a:extLst>
                </p14:cNvPr>
                <p14:cNvContentPartPr/>
                <p14:nvPr/>
              </p14:nvContentPartPr>
              <p14:xfrm>
                <a:off x="12159568" y="3164788"/>
                <a:ext cx="360" cy="360"/>
              </p14:xfrm>
            </p:contentPart>
          </mc:Choice>
          <mc:Fallback>
            <p:pic>
              <p:nvPicPr>
                <p:cNvPr id="256" name="Ink 255">
                  <a:extLst>
                    <a:ext uri="{FF2B5EF4-FFF2-40B4-BE49-F238E27FC236}">
                      <a16:creationId xmlns:a16="http://schemas.microsoft.com/office/drawing/2014/main" id="{0BEE2B88-01FE-4963-A060-58425C47DDEF}"/>
                    </a:ext>
                  </a:extLst>
                </p:cNvPr>
                <p:cNvPicPr/>
                <p:nvPr/>
              </p:nvPicPr>
              <p:blipFill>
                <a:blip r:embed="rId301"/>
                <a:stretch>
                  <a:fillRect/>
                </a:stretch>
              </p:blipFill>
              <p:spPr>
                <a:xfrm>
                  <a:off x="12150568" y="315614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257" name="Ink 256">
                  <a:extLst>
                    <a:ext uri="{FF2B5EF4-FFF2-40B4-BE49-F238E27FC236}">
                      <a16:creationId xmlns:a16="http://schemas.microsoft.com/office/drawing/2014/main" id="{BC0848ED-176F-4BC4-BE19-627F0E153524}"/>
                    </a:ext>
                  </a:extLst>
                </p14:cNvPr>
                <p14:cNvContentPartPr/>
                <p14:nvPr/>
              </p14:nvContentPartPr>
              <p14:xfrm>
                <a:off x="11541088" y="3077308"/>
                <a:ext cx="618840" cy="87840"/>
              </p14:xfrm>
            </p:contentPart>
          </mc:Choice>
          <mc:Fallback>
            <p:pic>
              <p:nvPicPr>
                <p:cNvPr id="257" name="Ink 256">
                  <a:extLst>
                    <a:ext uri="{FF2B5EF4-FFF2-40B4-BE49-F238E27FC236}">
                      <a16:creationId xmlns:a16="http://schemas.microsoft.com/office/drawing/2014/main" id="{BC0848ED-176F-4BC4-BE19-627F0E153524}"/>
                    </a:ext>
                  </a:extLst>
                </p:cNvPr>
                <p:cNvPicPr/>
                <p:nvPr/>
              </p:nvPicPr>
              <p:blipFill>
                <a:blip r:embed="rId321"/>
                <a:stretch>
                  <a:fillRect/>
                </a:stretch>
              </p:blipFill>
              <p:spPr>
                <a:xfrm>
                  <a:off x="11532088" y="3068668"/>
                  <a:ext cx="636480" cy="105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2">
            <p14:nvContentPartPr>
              <p14:cNvPr id="259" name="Ink 258">
                <a:extLst>
                  <a:ext uri="{FF2B5EF4-FFF2-40B4-BE49-F238E27FC236}">
                    <a16:creationId xmlns:a16="http://schemas.microsoft.com/office/drawing/2014/main" id="{8AC75992-34DB-4CF4-8F2A-D362DEEFBE78}"/>
                  </a:ext>
                </a:extLst>
              </p14:cNvPr>
              <p14:cNvContentPartPr/>
              <p14:nvPr/>
            </p14:nvContentPartPr>
            <p14:xfrm>
              <a:off x="2285488" y="5195548"/>
              <a:ext cx="1679040" cy="69120"/>
            </p14:xfrm>
          </p:contentPart>
        </mc:Choice>
        <mc:Fallback>
          <p:pic>
            <p:nvPicPr>
              <p:cNvPr id="259" name="Ink 258">
                <a:extLst>
                  <a:ext uri="{FF2B5EF4-FFF2-40B4-BE49-F238E27FC236}">
                    <a16:creationId xmlns:a16="http://schemas.microsoft.com/office/drawing/2014/main" id="{8AC75992-34DB-4CF4-8F2A-D362DEEFBE78}"/>
                  </a:ext>
                </a:extLst>
              </p:cNvPr>
              <p:cNvPicPr/>
              <p:nvPr/>
            </p:nvPicPr>
            <p:blipFill>
              <a:blip r:embed="rId323"/>
              <a:stretch>
                <a:fillRect/>
              </a:stretch>
            </p:blipFill>
            <p:spPr>
              <a:xfrm>
                <a:off x="2276848" y="5186548"/>
                <a:ext cx="169668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261" name="Ink 260">
                <a:extLst>
                  <a:ext uri="{FF2B5EF4-FFF2-40B4-BE49-F238E27FC236}">
                    <a16:creationId xmlns:a16="http://schemas.microsoft.com/office/drawing/2014/main" id="{BBE859BC-BDC2-4D09-95CB-F4961D3234AD}"/>
                  </a:ext>
                </a:extLst>
              </p14:cNvPr>
              <p14:cNvContentPartPr/>
              <p14:nvPr/>
            </p14:nvContentPartPr>
            <p14:xfrm>
              <a:off x="4914568" y="5098348"/>
              <a:ext cx="781920" cy="20520"/>
            </p14:xfrm>
          </p:contentPart>
        </mc:Choice>
        <mc:Fallback>
          <p:pic>
            <p:nvPicPr>
              <p:cNvPr id="261" name="Ink 260">
                <a:extLst>
                  <a:ext uri="{FF2B5EF4-FFF2-40B4-BE49-F238E27FC236}">
                    <a16:creationId xmlns:a16="http://schemas.microsoft.com/office/drawing/2014/main" id="{BBE859BC-BDC2-4D09-95CB-F4961D3234AD}"/>
                  </a:ext>
                </a:extLst>
              </p:cNvPr>
              <p:cNvPicPr/>
              <p:nvPr/>
            </p:nvPicPr>
            <p:blipFill>
              <a:blip r:embed="rId325"/>
              <a:stretch>
                <a:fillRect/>
              </a:stretch>
            </p:blipFill>
            <p:spPr>
              <a:xfrm>
                <a:off x="4905568" y="5089708"/>
                <a:ext cx="79956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262" name="Ink 261">
                <a:extLst>
                  <a:ext uri="{FF2B5EF4-FFF2-40B4-BE49-F238E27FC236}">
                    <a16:creationId xmlns:a16="http://schemas.microsoft.com/office/drawing/2014/main" id="{E09EA00C-D621-4181-9C54-7BFE9C74D1FC}"/>
                  </a:ext>
                </a:extLst>
              </p14:cNvPr>
              <p14:cNvContentPartPr/>
              <p14:nvPr/>
            </p14:nvContentPartPr>
            <p14:xfrm>
              <a:off x="6637888" y="5045068"/>
              <a:ext cx="883800" cy="72360"/>
            </p14:xfrm>
          </p:contentPart>
        </mc:Choice>
        <mc:Fallback>
          <p:pic>
            <p:nvPicPr>
              <p:cNvPr id="262" name="Ink 261">
                <a:extLst>
                  <a:ext uri="{FF2B5EF4-FFF2-40B4-BE49-F238E27FC236}">
                    <a16:creationId xmlns:a16="http://schemas.microsoft.com/office/drawing/2014/main" id="{E09EA00C-D621-4181-9C54-7BFE9C74D1FC}"/>
                  </a:ext>
                </a:extLst>
              </p:cNvPr>
              <p:cNvPicPr/>
              <p:nvPr/>
            </p:nvPicPr>
            <p:blipFill>
              <a:blip r:embed="rId327"/>
              <a:stretch>
                <a:fillRect/>
              </a:stretch>
            </p:blipFill>
            <p:spPr>
              <a:xfrm>
                <a:off x="6628888" y="5036068"/>
                <a:ext cx="90144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63" name="Ink 262">
                <a:extLst>
                  <a:ext uri="{FF2B5EF4-FFF2-40B4-BE49-F238E27FC236}">
                    <a16:creationId xmlns:a16="http://schemas.microsoft.com/office/drawing/2014/main" id="{0110ADE0-0ACE-4441-BD7B-82F34AA0731C}"/>
                  </a:ext>
                </a:extLst>
              </p14:cNvPr>
              <p14:cNvContentPartPr/>
              <p14:nvPr/>
            </p14:nvContentPartPr>
            <p14:xfrm>
              <a:off x="8466688" y="5106988"/>
              <a:ext cx="2010240" cy="45360"/>
            </p14:xfrm>
          </p:contentPart>
        </mc:Choice>
        <mc:Fallback>
          <p:pic>
            <p:nvPicPr>
              <p:cNvPr id="263" name="Ink 262">
                <a:extLst>
                  <a:ext uri="{FF2B5EF4-FFF2-40B4-BE49-F238E27FC236}">
                    <a16:creationId xmlns:a16="http://schemas.microsoft.com/office/drawing/2014/main" id="{0110ADE0-0ACE-4441-BD7B-82F34AA0731C}"/>
                  </a:ext>
                </a:extLst>
              </p:cNvPr>
              <p:cNvPicPr/>
              <p:nvPr/>
            </p:nvPicPr>
            <p:blipFill>
              <a:blip r:embed="rId329"/>
              <a:stretch>
                <a:fillRect/>
              </a:stretch>
            </p:blipFill>
            <p:spPr>
              <a:xfrm>
                <a:off x="8457688" y="5098348"/>
                <a:ext cx="2027880" cy="63000"/>
              </a:xfrm>
              <a:prstGeom prst="rect">
                <a:avLst/>
              </a:prstGeom>
            </p:spPr>
          </p:pic>
        </mc:Fallback>
      </mc:AlternateContent>
      <p:grpSp>
        <p:nvGrpSpPr>
          <p:cNvPr id="266" name="Group 265">
            <a:extLst>
              <a:ext uri="{FF2B5EF4-FFF2-40B4-BE49-F238E27FC236}">
                <a16:creationId xmlns:a16="http://schemas.microsoft.com/office/drawing/2014/main" id="{2D7DB3C2-F130-4E0F-8ECE-81318C7E7BA6}"/>
              </a:ext>
            </a:extLst>
          </p:cNvPr>
          <p:cNvGrpSpPr/>
          <p:nvPr/>
        </p:nvGrpSpPr>
        <p:grpSpPr>
          <a:xfrm>
            <a:off x="4249288" y="5766868"/>
            <a:ext cx="433080" cy="124200"/>
            <a:chOff x="4249288" y="5766868"/>
            <a:chExt cx="433080" cy="124200"/>
          </a:xfrm>
        </p:grpSpPr>
        <mc:AlternateContent xmlns:mc="http://schemas.openxmlformats.org/markup-compatibility/2006">
          <mc:Choice xmlns:p14="http://schemas.microsoft.com/office/powerpoint/2010/main" Requires="p14">
            <p:contentPart p14:bwMode="auto" r:id="rId330">
              <p14:nvContentPartPr>
                <p14:cNvPr id="264" name="Ink 263">
                  <a:extLst>
                    <a:ext uri="{FF2B5EF4-FFF2-40B4-BE49-F238E27FC236}">
                      <a16:creationId xmlns:a16="http://schemas.microsoft.com/office/drawing/2014/main" id="{E4C02BB1-23DB-41A4-93AF-78F2CE710096}"/>
                    </a:ext>
                  </a:extLst>
                </p14:cNvPr>
                <p14:cNvContentPartPr/>
                <p14:nvPr/>
              </p14:nvContentPartPr>
              <p14:xfrm>
                <a:off x="4249288" y="5766868"/>
                <a:ext cx="266040" cy="18720"/>
              </p14:xfrm>
            </p:contentPart>
          </mc:Choice>
          <mc:Fallback>
            <p:pic>
              <p:nvPicPr>
                <p:cNvPr id="264" name="Ink 263">
                  <a:extLst>
                    <a:ext uri="{FF2B5EF4-FFF2-40B4-BE49-F238E27FC236}">
                      <a16:creationId xmlns:a16="http://schemas.microsoft.com/office/drawing/2014/main" id="{E4C02BB1-23DB-41A4-93AF-78F2CE710096}"/>
                    </a:ext>
                  </a:extLst>
                </p:cNvPr>
                <p:cNvPicPr/>
                <p:nvPr/>
              </p:nvPicPr>
              <p:blipFill>
                <a:blip r:embed="rId331"/>
                <a:stretch>
                  <a:fillRect/>
                </a:stretch>
              </p:blipFill>
              <p:spPr>
                <a:xfrm>
                  <a:off x="4240648" y="5757868"/>
                  <a:ext cx="28368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65" name="Ink 264">
                  <a:extLst>
                    <a:ext uri="{FF2B5EF4-FFF2-40B4-BE49-F238E27FC236}">
                      <a16:creationId xmlns:a16="http://schemas.microsoft.com/office/drawing/2014/main" id="{DEDCEDE2-8AE0-4045-A104-06C6A0C267E1}"/>
                    </a:ext>
                  </a:extLst>
                </p14:cNvPr>
                <p14:cNvContentPartPr/>
                <p14:nvPr/>
              </p14:nvContentPartPr>
              <p14:xfrm>
                <a:off x="4334248" y="5853988"/>
                <a:ext cx="348120" cy="37080"/>
              </p14:xfrm>
            </p:contentPart>
          </mc:Choice>
          <mc:Fallback>
            <p:pic>
              <p:nvPicPr>
                <p:cNvPr id="265" name="Ink 264">
                  <a:extLst>
                    <a:ext uri="{FF2B5EF4-FFF2-40B4-BE49-F238E27FC236}">
                      <a16:creationId xmlns:a16="http://schemas.microsoft.com/office/drawing/2014/main" id="{DEDCEDE2-8AE0-4045-A104-06C6A0C267E1}"/>
                    </a:ext>
                  </a:extLst>
                </p:cNvPr>
                <p:cNvPicPr/>
                <p:nvPr/>
              </p:nvPicPr>
              <p:blipFill>
                <a:blip r:embed="rId333"/>
                <a:stretch>
                  <a:fillRect/>
                </a:stretch>
              </p:blipFill>
              <p:spPr>
                <a:xfrm>
                  <a:off x="4325608" y="5844988"/>
                  <a:ext cx="365760" cy="54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34">
            <p14:nvContentPartPr>
              <p14:cNvPr id="267" name="Ink 266">
                <a:extLst>
                  <a:ext uri="{FF2B5EF4-FFF2-40B4-BE49-F238E27FC236}">
                    <a16:creationId xmlns:a16="http://schemas.microsoft.com/office/drawing/2014/main" id="{372E3137-4E85-4AD6-980F-F6E0CDED0360}"/>
                  </a:ext>
                </a:extLst>
              </p14:cNvPr>
              <p14:cNvContentPartPr/>
              <p14:nvPr/>
            </p14:nvContentPartPr>
            <p14:xfrm>
              <a:off x="5187088" y="4993588"/>
              <a:ext cx="3960" cy="360"/>
            </p14:xfrm>
          </p:contentPart>
        </mc:Choice>
        <mc:Fallback>
          <p:pic>
            <p:nvPicPr>
              <p:cNvPr id="267" name="Ink 266">
                <a:extLst>
                  <a:ext uri="{FF2B5EF4-FFF2-40B4-BE49-F238E27FC236}">
                    <a16:creationId xmlns:a16="http://schemas.microsoft.com/office/drawing/2014/main" id="{372E3137-4E85-4AD6-980F-F6E0CDED0360}"/>
                  </a:ext>
                </a:extLst>
              </p:cNvPr>
              <p:cNvPicPr/>
              <p:nvPr/>
            </p:nvPicPr>
            <p:blipFill>
              <a:blip r:embed="rId335"/>
              <a:stretch>
                <a:fillRect/>
              </a:stretch>
            </p:blipFill>
            <p:spPr>
              <a:xfrm>
                <a:off x="5178088" y="4984588"/>
                <a:ext cx="21600" cy="18000"/>
              </a:xfrm>
              <a:prstGeom prst="rect">
                <a:avLst/>
              </a:prstGeom>
            </p:spPr>
          </p:pic>
        </mc:Fallback>
      </mc:AlternateContent>
      <p:grpSp>
        <p:nvGrpSpPr>
          <p:cNvPr id="277" name="Group 276">
            <a:extLst>
              <a:ext uri="{FF2B5EF4-FFF2-40B4-BE49-F238E27FC236}">
                <a16:creationId xmlns:a16="http://schemas.microsoft.com/office/drawing/2014/main" id="{8AD3F5CF-C281-48E9-AC89-5048AA2931C0}"/>
              </a:ext>
            </a:extLst>
          </p:cNvPr>
          <p:cNvGrpSpPr/>
          <p:nvPr/>
        </p:nvGrpSpPr>
        <p:grpSpPr>
          <a:xfrm>
            <a:off x="4993048" y="5389228"/>
            <a:ext cx="1323360" cy="620640"/>
            <a:chOff x="4993048" y="5389228"/>
            <a:chExt cx="1323360" cy="620640"/>
          </a:xfrm>
        </p:grpSpPr>
        <mc:AlternateContent xmlns:mc="http://schemas.openxmlformats.org/markup-compatibility/2006">
          <mc:Choice xmlns:p14="http://schemas.microsoft.com/office/powerpoint/2010/main" Requires="p14">
            <p:contentPart p14:bwMode="auto" r:id="rId336">
              <p14:nvContentPartPr>
                <p14:cNvPr id="268" name="Ink 267">
                  <a:extLst>
                    <a:ext uri="{FF2B5EF4-FFF2-40B4-BE49-F238E27FC236}">
                      <a16:creationId xmlns:a16="http://schemas.microsoft.com/office/drawing/2014/main" id="{649030D5-E12E-47F1-A09F-32685445F581}"/>
                    </a:ext>
                  </a:extLst>
                </p14:cNvPr>
                <p14:cNvContentPartPr/>
                <p14:nvPr/>
              </p14:nvContentPartPr>
              <p14:xfrm>
                <a:off x="5248288" y="5519188"/>
                <a:ext cx="18360" cy="286560"/>
              </p14:xfrm>
            </p:contentPart>
          </mc:Choice>
          <mc:Fallback>
            <p:pic>
              <p:nvPicPr>
                <p:cNvPr id="268" name="Ink 267">
                  <a:extLst>
                    <a:ext uri="{FF2B5EF4-FFF2-40B4-BE49-F238E27FC236}">
                      <a16:creationId xmlns:a16="http://schemas.microsoft.com/office/drawing/2014/main" id="{649030D5-E12E-47F1-A09F-32685445F581}"/>
                    </a:ext>
                  </a:extLst>
                </p:cNvPr>
                <p:cNvPicPr/>
                <p:nvPr/>
              </p:nvPicPr>
              <p:blipFill>
                <a:blip r:embed="rId337"/>
                <a:stretch>
                  <a:fillRect/>
                </a:stretch>
              </p:blipFill>
              <p:spPr>
                <a:xfrm>
                  <a:off x="5239288" y="5510548"/>
                  <a:ext cx="3600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69" name="Ink 268">
                  <a:extLst>
                    <a:ext uri="{FF2B5EF4-FFF2-40B4-BE49-F238E27FC236}">
                      <a16:creationId xmlns:a16="http://schemas.microsoft.com/office/drawing/2014/main" id="{1792BE85-1BCF-40D9-97C5-BAB0C4A56D26}"/>
                    </a:ext>
                  </a:extLst>
                </p14:cNvPr>
                <p14:cNvContentPartPr/>
                <p14:nvPr/>
              </p14:nvContentPartPr>
              <p14:xfrm>
                <a:off x="5400568" y="5499748"/>
                <a:ext cx="57600" cy="312840"/>
              </p14:xfrm>
            </p:contentPart>
          </mc:Choice>
          <mc:Fallback>
            <p:pic>
              <p:nvPicPr>
                <p:cNvPr id="269" name="Ink 268">
                  <a:extLst>
                    <a:ext uri="{FF2B5EF4-FFF2-40B4-BE49-F238E27FC236}">
                      <a16:creationId xmlns:a16="http://schemas.microsoft.com/office/drawing/2014/main" id="{1792BE85-1BCF-40D9-97C5-BAB0C4A56D26}"/>
                    </a:ext>
                  </a:extLst>
                </p:cNvPr>
                <p:cNvPicPr/>
                <p:nvPr/>
              </p:nvPicPr>
              <p:blipFill>
                <a:blip r:embed="rId339"/>
                <a:stretch>
                  <a:fillRect/>
                </a:stretch>
              </p:blipFill>
              <p:spPr>
                <a:xfrm>
                  <a:off x="5391928" y="5490748"/>
                  <a:ext cx="7524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70" name="Ink 269">
                  <a:extLst>
                    <a:ext uri="{FF2B5EF4-FFF2-40B4-BE49-F238E27FC236}">
                      <a16:creationId xmlns:a16="http://schemas.microsoft.com/office/drawing/2014/main" id="{4C474B7C-0548-447B-917D-14B3198525CF}"/>
                    </a:ext>
                  </a:extLst>
                </p14:cNvPr>
                <p14:cNvContentPartPr/>
                <p14:nvPr/>
              </p14:nvContentPartPr>
              <p14:xfrm>
                <a:off x="5231368" y="5697028"/>
                <a:ext cx="245880" cy="18360"/>
              </p14:xfrm>
            </p:contentPart>
          </mc:Choice>
          <mc:Fallback>
            <p:pic>
              <p:nvPicPr>
                <p:cNvPr id="270" name="Ink 269">
                  <a:extLst>
                    <a:ext uri="{FF2B5EF4-FFF2-40B4-BE49-F238E27FC236}">
                      <a16:creationId xmlns:a16="http://schemas.microsoft.com/office/drawing/2014/main" id="{4C474B7C-0548-447B-917D-14B3198525CF}"/>
                    </a:ext>
                  </a:extLst>
                </p:cNvPr>
                <p:cNvPicPr/>
                <p:nvPr/>
              </p:nvPicPr>
              <p:blipFill>
                <a:blip r:embed="rId341"/>
                <a:stretch>
                  <a:fillRect/>
                </a:stretch>
              </p:blipFill>
              <p:spPr>
                <a:xfrm>
                  <a:off x="5222728" y="5688388"/>
                  <a:ext cx="2635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71" name="Ink 270">
                  <a:extLst>
                    <a:ext uri="{FF2B5EF4-FFF2-40B4-BE49-F238E27FC236}">
                      <a16:creationId xmlns:a16="http://schemas.microsoft.com/office/drawing/2014/main" id="{C3B10FF8-0E1D-455E-9C2C-D0F692C6D2F1}"/>
                    </a:ext>
                  </a:extLst>
                </p14:cNvPr>
                <p14:cNvContentPartPr/>
                <p14:nvPr/>
              </p14:nvContentPartPr>
              <p14:xfrm>
                <a:off x="5746888" y="5407588"/>
                <a:ext cx="186480" cy="420480"/>
              </p14:xfrm>
            </p:contentPart>
          </mc:Choice>
          <mc:Fallback>
            <p:pic>
              <p:nvPicPr>
                <p:cNvPr id="271" name="Ink 270">
                  <a:extLst>
                    <a:ext uri="{FF2B5EF4-FFF2-40B4-BE49-F238E27FC236}">
                      <a16:creationId xmlns:a16="http://schemas.microsoft.com/office/drawing/2014/main" id="{C3B10FF8-0E1D-455E-9C2C-D0F692C6D2F1}"/>
                    </a:ext>
                  </a:extLst>
                </p:cNvPr>
                <p:cNvPicPr/>
                <p:nvPr/>
              </p:nvPicPr>
              <p:blipFill>
                <a:blip r:embed="rId343"/>
                <a:stretch>
                  <a:fillRect/>
                </a:stretch>
              </p:blipFill>
              <p:spPr>
                <a:xfrm>
                  <a:off x="5737888" y="5398948"/>
                  <a:ext cx="204120" cy="43812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72" name="Ink 271">
                  <a:extLst>
                    <a:ext uri="{FF2B5EF4-FFF2-40B4-BE49-F238E27FC236}">
                      <a16:creationId xmlns:a16="http://schemas.microsoft.com/office/drawing/2014/main" id="{8096D6BD-F194-417C-8151-140610F9D6F4}"/>
                    </a:ext>
                  </a:extLst>
                </p14:cNvPr>
                <p14:cNvContentPartPr/>
                <p14:nvPr/>
              </p14:nvContentPartPr>
              <p14:xfrm>
                <a:off x="5603608" y="5684788"/>
                <a:ext cx="304920" cy="38880"/>
              </p14:xfrm>
            </p:contentPart>
          </mc:Choice>
          <mc:Fallback>
            <p:pic>
              <p:nvPicPr>
                <p:cNvPr id="272" name="Ink 271">
                  <a:extLst>
                    <a:ext uri="{FF2B5EF4-FFF2-40B4-BE49-F238E27FC236}">
                      <a16:creationId xmlns:a16="http://schemas.microsoft.com/office/drawing/2014/main" id="{8096D6BD-F194-417C-8151-140610F9D6F4}"/>
                    </a:ext>
                  </a:extLst>
                </p:cNvPr>
                <p:cNvPicPr/>
                <p:nvPr/>
              </p:nvPicPr>
              <p:blipFill>
                <a:blip r:embed="rId345"/>
                <a:stretch>
                  <a:fillRect/>
                </a:stretch>
              </p:blipFill>
              <p:spPr>
                <a:xfrm>
                  <a:off x="5594608" y="5676148"/>
                  <a:ext cx="32256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73" name="Ink 272">
                  <a:extLst>
                    <a:ext uri="{FF2B5EF4-FFF2-40B4-BE49-F238E27FC236}">
                      <a16:creationId xmlns:a16="http://schemas.microsoft.com/office/drawing/2014/main" id="{E1AE6B69-1FFC-4CB5-9DAE-C115BC0F89B6}"/>
                    </a:ext>
                  </a:extLst>
                </p14:cNvPr>
                <p14:cNvContentPartPr/>
                <p14:nvPr/>
              </p14:nvContentPartPr>
              <p14:xfrm>
                <a:off x="5463568" y="5521348"/>
                <a:ext cx="150120" cy="287640"/>
              </p14:xfrm>
            </p:contentPart>
          </mc:Choice>
          <mc:Fallback>
            <p:pic>
              <p:nvPicPr>
                <p:cNvPr id="273" name="Ink 272">
                  <a:extLst>
                    <a:ext uri="{FF2B5EF4-FFF2-40B4-BE49-F238E27FC236}">
                      <a16:creationId xmlns:a16="http://schemas.microsoft.com/office/drawing/2014/main" id="{E1AE6B69-1FFC-4CB5-9DAE-C115BC0F89B6}"/>
                    </a:ext>
                  </a:extLst>
                </p:cNvPr>
                <p:cNvPicPr/>
                <p:nvPr/>
              </p:nvPicPr>
              <p:blipFill>
                <a:blip r:embed="rId347"/>
                <a:stretch>
                  <a:fillRect/>
                </a:stretch>
              </p:blipFill>
              <p:spPr>
                <a:xfrm>
                  <a:off x="5454568" y="5512348"/>
                  <a:ext cx="16776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74" name="Ink 273">
                  <a:extLst>
                    <a:ext uri="{FF2B5EF4-FFF2-40B4-BE49-F238E27FC236}">
                      <a16:creationId xmlns:a16="http://schemas.microsoft.com/office/drawing/2014/main" id="{A1908F3D-FA66-4804-84F8-D8EF71F07739}"/>
                    </a:ext>
                  </a:extLst>
                </p14:cNvPr>
                <p14:cNvContentPartPr/>
                <p14:nvPr/>
              </p14:nvContentPartPr>
              <p14:xfrm>
                <a:off x="5943448" y="5431708"/>
                <a:ext cx="246960" cy="388800"/>
              </p14:xfrm>
            </p:contentPart>
          </mc:Choice>
          <mc:Fallback>
            <p:pic>
              <p:nvPicPr>
                <p:cNvPr id="274" name="Ink 273">
                  <a:extLst>
                    <a:ext uri="{FF2B5EF4-FFF2-40B4-BE49-F238E27FC236}">
                      <a16:creationId xmlns:a16="http://schemas.microsoft.com/office/drawing/2014/main" id="{A1908F3D-FA66-4804-84F8-D8EF71F07739}"/>
                    </a:ext>
                  </a:extLst>
                </p:cNvPr>
                <p:cNvPicPr/>
                <p:nvPr/>
              </p:nvPicPr>
              <p:blipFill>
                <a:blip r:embed="rId349"/>
                <a:stretch>
                  <a:fillRect/>
                </a:stretch>
              </p:blipFill>
              <p:spPr>
                <a:xfrm>
                  <a:off x="5934448" y="5423068"/>
                  <a:ext cx="264600" cy="40644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75" name="Ink 274">
                  <a:extLst>
                    <a:ext uri="{FF2B5EF4-FFF2-40B4-BE49-F238E27FC236}">
                      <a16:creationId xmlns:a16="http://schemas.microsoft.com/office/drawing/2014/main" id="{72C8AF73-615D-4631-89BE-729E304916BA}"/>
                    </a:ext>
                  </a:extLst>
                </p14:cNvPr>
                <p14:cNvContentPartPr/>
                <p14:nvPr/>
              </p14:nvContentPartPr>
              <p14:xfrm>
                <a:off x="6128128" y="5433148"/>
                <a:ext cx="188280" cy="576720"/>
              </p14:xfrm>
            </p:contentPart>
          </mc:Choice>
          <mc:Fallback>
            <p:pic>
              <p:nvPicPr>
                <p:cNvPr id="275" name="Ink 274">
                  <a:extLst>
                    <a:ext uri="{FF2B5EF4-FFF2-40B4-BE49-F238E27FC236}">
                      <a16:creationId xmlns:a16="http://schemas.microsoft.com/office/drawing/2014/main" id="{72C8AF73-615D-4631-89BE-729E304916BA}"/>
                    </a:ext>
                  </a:extLst>
                </p:cNvPr>
                <p:cNvPicPr/>
                <p:nvPr/>
              </p:nvPicPr>
              <p:blipFill>
                <a:blip r:embed="rId351"/>
                <a:stretch>
                  <a:fillRect/>
                </a:stretch>
              </p:blipFill>
              <p:spPr>
                <a:xfrm>
                  <a:off x="6119488" y="5424508"/>
                  <a:ext cx="205920" cy="59436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76" name="Ink 275">
                  <a:extLst>
                    <a:ext uri="{FF2B5EF4-FFF2-40B4-BE49-F238E27FC236}">
                      <a16:creationId xmlns:a16="http://schemas.microsoft.com/office/drawing/2014/main" id="{A7703AE4-5EBC-44B6-B670-BBA885BF0165}"/>
                    </a:ext>
                  </a:extLst>
                </p14:cNvPr>
                <p14:cNvContentPartPr/>
                <p14:nvPr/>
              </p14:nvContentPartPr>
              <p14:xfrm>
                <a:off x="4993048" y="5389228"/>
                <a:ext cx="28440" cy="570960"/>
              </p14:xfrm>
            </p:contentPart>
          </mc:Choice>
          <mc:Fallback>
            <p:pic>
              <p:nvPicPr>
                <p:cNvPr id="276" name="Ink 275">
                  <a:extLst>
                    <a:ext uri="{FF2B5EF4-FFF2-40B4-BE49-F238E27FC236}">
                      <a16:creationId xmlns:a16="http://schemas.microsoft.com/office/drawing/2014/main" id="{A7703AE4-5EBC-44B6-B670-BBA885BF0165}"/>
                    </a:ext>
                  </a:extLst>
                </p:cNvPr>
                <p:cNvPicPr/>
                <p:nvPr/>
              </p:nvPicPr>
              <p:blipFill>
                <a:blip r:embed="rId353"/>
                <a:stretch>
                  <a:fillRect/>
                </a:stretch>
              </p:blipFill>
              <p:spPr>
                <a:xfrm>
                  <a:off x="4984048" y="5380588"/>
                  <a:ext cx="46080" cy="588600"/>
                </a:xfrm>
                <a:prstGeom prst="rect">
                  <a:avLst/>
                </a:prstGeom>
              </p:spPr>
            </p:pic>
          </mc:Fallback>
        </mc:AlternateContent>
      </p:grpSp>
      <p:grpSp>
        <p:nvGrpSpPr>
          <p:cNvPr id="286" name="Group 285">
            <a:extLst>
              <a:ext uri="{FF2B5EF4-FFF2-40B4-BE49-F238E27FC236}">
                <a16:creationId xmlns:a16="http://schemas.microsoft.com/office/drawing/2014/main" id="{F51F1D19-02BA-4856-B564-5BD09972D7DE}"/>
              </a:ext>
            </a:extLst>
          </p:cNvPr>
          <p:cNvGrpSpPr/>
          <p:nvPr/>
        </p:nvGrpSpPr>
        <p:grpSpPr>
          <a:xfrm>
            <a:off x="6625648" y="5382388"/>
            <a:ext cx="1717200" cy="535680"/>
            <a:chOff x="6625648" y="5382388"/>
            <a:chExt cx="1717200" cy="535680"/>
          </a:xfrm>
        </p:grpSpPr>
        <mc:AlternateContent xmlns:mc="http://schemas.openxmlformats.org/markup-compatibility/2006">
          <mc:Choice xmlns:p14="http://schemas.microsoft.com/office/powerpoint/2010/main" Requires="p14">
            <p:contentPart p14:bwMode="auto" r:id="rId354">
              <p14:nvContentPartPr>
                <p14:cNvPr id="278" name="Ink 277">
                  <a:extLst>
                    <a:ext uri="{FF2B5EF4-FFF2-40B4-BE49-F238E27FC236}">
                      <a16:creationId xmlns:a16="http://schemas.microsoft.com/office/drawing/2014/main" id="{8EF7E6A4-4E3E-4E34-8D12-90646CE0AFE8}"/>
                    </a:ext>
                  </a:extLst>
                </p14:cNvPr>
                <p14:cNvContentPartPr/>
                <p14:nvPr/>
              </p14:nvContentPartPr>
              <p14:xfrm>
                <a:off x="6625648" y="5501548"/>
                <a:ext cx="353520" cy="356040"/>
              </p14:xfrm>
            </p:contentPart>
          </mc:Choice>
          <mc:Fallback>
            <p:pic>
              <p:nvPicPr>
                <p:cNvPr id="278" name="Ink 277">
                  <a:extLst>
                    <a:ext uri="{FF2B5EF4-FFF2-40B4-BE49-F238E27FC236}">
                      <a16:creationId xmlns:a16="http://schemas.microsoft.com/office/drawing/2014/main" id="{8EF7E6A4-4E3E-4E34-8D12-90646CE0AFE8}"/>
                    </a:ext>
                  </a:extLst>
                </p:cNvPr>
                <p:cNvPicPr/>
                <p:nvPr/>
              </p:nvPicPr>
              <p:blipFill>
                <a:blip r:embed="rId355"/>
                <a:stretch>
                  <a:fillRect/>
                </a:stretch>
              </p:blipFill>
              <p:spPr>
                <a:xfrm>
                  <a:off x="6617008" y="5492548"/>
                  <a:ext cx="371160" cy="37368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79" name="Ink 278">
                  <a:extLst>
                    <a:ext uri="{FF2B5EF4-FFF2-40B4-BE49-F238E27FC236}">
                      <a16:creationId xmlns:a16="http://schemas.microsoft.com/office/drawing/2014/main" id="{89A7DA1D-1B37-461E-8799-56A6A91ED211}"/>
                    </a:ext>
                  </a:extLst>
                </p14:cNvPr>
                <p14:cNvContentPartPr/>
                <p14:nvPr/>
              </p14:nvContentPartPr>
              <p14:xfrm>
                <a:off x="7059808" y="5721508"/>
                <a:ext cx="210240" cy="165960"/>
              </p14:xfrm>
            </p:contentPart>
          </mc:Choice>
          <mc:Fallback>
            <p:pic>
              <p:nvPicPr>
                <p:cNvPr id="279" name="Ink 278">
                  <a:extLst>
                    <a:ext uri="{FF2B5EF4-FFF2-40B4-BE49-F238E27FC236}">
                      <a16:creationId xmlns:a16="http://schemas.microsoft.com/office/drawing/2014/main" id="{89A7DA1D-1B37-461E-8799-56A6A91ED211}"/>
                    </a:ext>
                  </a:extLst>
                </p:cNvPr>
                <p:cNvPicPr/>
                <p:nvPr/>
              </p:nvPicPr>
              <p:blipFill>
                <a:blip r:embed="rId357"/>
                <a:stretch>
                  <a:fillRect/>
                </a:stretch>
              </p:blipFill>
              <p:spPr>
                <a:xfrm>
                  <a:off x="7051168" y="5712508"/>
                  <a:ext cx="22788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80" name="Ink 279">
                  <a:extLst>
                    <a:ext uri="{FF2B5EF4-FFF2-40B4-BE49-F238E27FC236}">
                      <a16:creationId xmlns:a16="http://schemas.microsoft.com/office/drawing/2014/main" id="{32818E7A-B8DE-4514-AD43-5B99F0425993}"/>
                    </a:ext>
                  </a:extLst>
                </p14:cNvPr>
                <p14:cNvContentPartPr/>
                <p14:nvPr/>
              </p14:nvContentPartPr>
              <p14:xfrm>
                <a:off x="6971248" y="5767588"/>
                <a:ext cx="352800" cy="77040"/>
              </p14:xfrm>
            </p:contentPart>
          </mc:Choice>
          <mc:Fallback>
            <p:pic>
              <p:nvPicPr>
                <p:cNvPr id="280" name="Ink 279">
                  <a:extLst>
                    <a:ext uri="{FF2B5EF4-FFF2-40B4-BE49-F238E27FC236}">
                      <a16:creationId xmlns:a16="http://schemas.microsoft.com/office/drawing/2014/main" id="{32818E7A-B8DE-4514-AD43-5B99F0425993}"/>
                    </a:ext>
                  </a:extLst>
                </p:cNvPr>
                <p:cNvPicPr/>
                <p:nvPr/>
              </p:nvPicPr>
              <p:blipFill>
                <a:blip r:embed="rId359"/>
                <a:stretch>
                  <a:fillRect/>
                </a:stretch>
              </p:blipFill>
              <p:spPr>
                <a:xfrm>
                  <a:off x="6962608" y="5758588"/>
                  <a:ext cx="37044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81" name="Ink 280">
                  <a:extLst>
                    <a:ext uri="{FF2B5EF4-FFF2-40B4-BE49-F238E27FC236}">
                      <a16:creationId xmlns:a16="http://schemas.microsoft.com/office/drawing/2014/main" id="{5C34F27D-044F-41FF-9707-38D48895441D}"/>
                    </a:ext>
                  </a:extLst>
                </p14:cNvPr>
                <p14:cNvContentPartPr/>
                <p14:nvPr/>
              </p14:nvContentPartPr>
              <p14:xfrm>
                <a:off x="7283008" y="5688388"/>
                <a:ext cx="304560" cy="182520"/>
              </p14:xfrm>
            </p:contentPart>
          </mc:Choice>
          <mc:Fallback>
            <p:pic>
              <p:nvPicPr>
                <p:cNvPr id="281" name="Ink 280">
                  <a:extLst>
                    <a:ext uri="{FF2B5EF4-FFF2-40B4-BE49-F238E27FC236}">
                      <a16:creationId xmlns:a16="http://schemas.microsoft.com/office/drawing/2014/main" id="{5C34F27D-044F-41FF-9707-38D48895441D}"/>
                    </a:ext>
                  </a:extLst>
                </p:cNvPr>
                <p:cNvPicPr/>
                <p:nvPr/>
              </p:nvPicPr>
              <p:blipFill>
                <a:blip r:embed="rId361"/>
                <a:stretch>
                  <a:fillRect/>
                </a:stretch>
              </p:blipFill>
              <p:spPr>
                <a:xfrm>
                  <a:off x="7274008" y="5679748"/>
                  <a:ext cx="32220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82" name="Ink 281">
                  <a:extLst>
                    <a:ext uri="{FF2B5EF4-FFF2-40B4-BE49-F238E27FC236}">
                      <a16:creationId xmlns:a16="http://schemas.microsoft.com/office/drawing/2014/main" id="{6F11DECC-F0CE-4CE7-A097-2301A66C8739}"/>
                    </a:ext>
                  </a:extLst>
                </p14:cNvPr>
                <p14:cNvContentPartPr/>
                <p14:nvPr/>
              </p14:nvContentPartPr>
              <p14:xfrm>
                <a:off x="7778008" y="5427388"/>
                <a:ext cx="222840" cy="490680"/>
              </p14:xfrm>
            </p:contentPart>
          </mc:Choice>
          <mc:Fallback>
            <p:pic>
              <p:nvPicPr>
                <p:cNvPr id="282" name="Ink 281">
                  <a:extLst>
                    <a:ext uri="{FF2B5EF4-FFF2-40B4-BE49-F238E27FC236}">
                      <a16:creationId xmlns:a16="http://schemas.microsoft.com/office/drawing/2014/main" id="{6F11DECC-F0CE-4CE7-A097-2301A66C8739}"/>
                    </a:ext>
                  </a:extLst>
                </p:cNvPr>
                <p:cNvPicPr/>
                <p:nvPr/>
              </p:nvPicPr>
              <p:blipFill>
                <a:blip r:embed="rId363"/>
                <a:stretch>
                  <a:fillRect/>
                </a:stretch>
              </p:blipFill>
              <p:spPr>
                <a:xfrm>
                  <a:off x="7769368" y="5418748"/>
                  <a:ext cx="240480" cy="50832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83" name="Ink 282">
                  <a:extLst>
                    <a:ext uri="{FF2B5EF4-FFF2-40B4-BE49-F238E27FC236}">
                      <a16:creationId xmlns:a16="http://schemas.microsoft.com/office/drawing/2014/main" id="{68EF7869-5B77-4A1E-A751-AB1A6B544100}"/>
                    </a:ext>
                  </a:extLst>
                </p14:cNvPr>
                <p14:cNvContentPartPr/>
                <p14:nvPr/>
              </p14:nvContentPartPr>
              <p14:xfrm>
                <a:off x="7664968" y="5714668"/>
                <a:ext cx="230400" cy="18720"/>
              </p14:xfrm>
            </p:contentPart>
          </mc:Choice>
          <mc:Fallback>
            <p:pic>
              <p:nvPicPr>
                <p:cNvPr id="283" name="Ink 282">
                  <a:extLst>
                    <a:ext uri="{FF2B5EF4-FFF2-40B4-BE49-F238E27FC236}">
                      <a16:creationId xmlns:a16="http://schemas.microsoft.com/office/drawing/2014/main" id="{68EF7869-5B77-4A1E-A751-AB1A6B544100}"/>
                    </a:ext>
                  </a:extLst>
                </p:cNvPr>
                <p:cNvPicPr/>
                <p:nvPr/>
              </p:nvPicPr>
              <p:blipFill>
                <a:blip r:embed="rId365"/>
                <a:stretch>
                  <a:fillRect/>
                </a:stretch>
              </p:blipFill>
              <p:spPr>
                <a:xfrm>
                  <a:off x="7655968" y="5705668"/>
                  <a:ext cx="24804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84" name="Ink 283">
                  <a:extLst>
                    <a:ext uri="{FF2B5EF4-FFF2-40B4-BE49-F238E27FC236}">
                      <a16:creationId xmlns:a16="http://schemas.microsoft.com/office/drawing/2014/main" id="{162360F4-92E8-45C4-B692-F5B972CEAA80}"/>
                    </a:ext>
                  </a:extLst>
                </p14:cNvPr>
                <p14:cNvContentPartPr/>
                <p14:nvPr/>
              </p14:nvContentPartPr>
              <p14:xfrm>
                <a:off x="7542208" y="5403988"/>
                <a:ext cx="108360" cy="432720"/>
              </p14:xfrm>
            </p:contentPart>
          </mc:Choice>
          <mc:Fallback>
            <p:pic>
              <p:nvPicPr>
                <p:cNvPr id="284" name="Ink 283">
                  <a:extLst>
                    <a:ext uri="{FF2B5EF4-FFF2-40B4-BE49-F238E27FC236}">
                      <a16:creationId xmlns:a16="http://schemas.microsoft.com/office/drawing/2014/main" id="{162360F4-92E8-45C4-B692-F5B972CEAA80}"/>
                    </a:ext>
                  </a:extLst>
                </p:cNvPr>
                <p:cNvPicPr/>
                <p:nvPr/>
              </p:nvPicPr>
              <p:blipFill>
                <a:blip r:embed="rId367"/>
                <a:stretch>
                  <a:fillRect/>
                </a:stretch>
              </p:blipFill>
              <p:spPr>
                <a:xfrm>
                  <a:off x="7533208" y="5394988"/>
                  <a:ext cx="126000" cy="45036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85" name="Ink 284">
                  <a:extLst>
                    <a:ext uri="{FF2B5EF4-FFF2-40B4-BE49-F238E27FC236}">
                      <a16:creationId xmlns:a16="http://schemas.microsoft.com/office/drawing/2014/main" id="{665D26F5-AD2C-4270-BE38-B0B061E60942}"/>
                    </a:ext>
                  </a:extLst>
                </p14:cNvPr>
                <p14:cNvContentPartPr/>
                <p14:nvPr/>
              </p14:nvContentPartPr>
              <p14:xfrm>
                <a:off x="8009488" y="5382388"/>
                <a:ext cx="333360" cy="511200"/>
              </p14:xfrm>
            </p:contentPart>
          </mc:Choice>
          <mc:Fallback>
            <p:pic>
              <p:nvPicPr>
                <p:cNvPr id="285" name="Ink 284">
                  <a:extLst>
                    <a:ext uri="{FF2B5EF4-FFF2-40B4-BE49-F238E27FC236}">
                      <a16:creationId xmlns:a16="http://schemas.microsoft.com/office/drawing/2014/main" id="{665D26F5-AD2C-4270-BE38-B0B061E60942}"/>
                    </a:ext>
                  </a:extLst>
                </p:cNvPr>
                <p:cNvPicPr/>
                <p:nvPr/>
              </p:nvPicPr>
              <p:blipFill>
                <a:blip r:embed="rId369"/>
                <a:stretch>
                  <a:fillRect/>
                </a:stretch>
              </p:blipFill>
              <p:spPr>
                <a:xfrm>
                  <a:off x="8000488" y="5373388"/>
                  <a:ext cx="351000" cy="528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70">
            <p14:nvContentPartPr>
              <p14:cNvPr id="287" name="Ink 286">
                <a:extLst>
                  <a:ext uri="{FF2B5EF4-FFF2-40B4-BE49-F238E27FC236}">
                    <a16:creationId xmlns:a16="http://schemas.microsoft.com/office/drawing/2014/main" id="{DB1A2536-B06E-475E-88B8-A444E434813D}"/>
                  </a:ext>
                </a:extLst>
              </p14:cNvPr>
              <p14:cNvContentPartPr/>
              <p14:nvPr/>
            </p14:nvContentPartPr>
            <p14:xfrm>
              <a:off x="8850088" y="5872708"/>
              <a:ext cx="3960" cy="360"/>
            </p14:xfrm>
          </p:contentPart>
        </mc:Choice>
        <mc:Fallback>
          <p:pic>
            <p:nvPicPr>
              <p:cNvPr id="287" name="Ink 286">
                <a:extLst>
                  <a:ext uri="{FF2B5EF4-FFF2-40B4-BE49-F238E27FC236}">
                    <a16:creationId xmlns:a16="http://schemas.microsoft.com/office/drawing/2014/main" id="{DB1A2536-B06E-475E-88B8-A444E434813D}"/>
                  </a:ext>
                </a:extLst>
              </p:cNvPr>
              <p:cNvPicPr/>
              <p:nvPr/>
            </p:nvPicPr>
            <p:blipFill>
              <a:blip r:embed="rId371"/>
              <a:stretch>
                <a:fillRect/>
              </a:stretch>
            </p:blipFill>
            <p:spPr>
              <a:xfrm>
                <a:off x="8841088" y="5864068"/>
                <a:ext cx="21600" cy="18000"/>
              </a:xfrm>
              <a:prstGeom prst="rect">
                <a:avLst/>
              </a:prstGeom>
            </p:spPr>
          </p:pic>
        </mc:Fallback>
      </mc:AlternateContent>
      <p:grpSp>
        <p:nvGrpSpPr>
          <p:cNvPr id="289" name="Group 288">
            <a:extLst>
              <a:ext uri="{FF2B5EF4-FFF2-40B4-BE49-F238E27FC236}">
                <a16:creationId xmlns:a16="http://schemas.microsoft.com/office/drawing/2014/main" id="{9687918C-F3EF-40CF-A329-B343DC961065}"/>
              </a:ext>
            </a:extLst>
          </p:cNvPr>
          <p:cNvGrpSpPr/>
          <p:nvPr/>
        </p:nvGrpSpPr>
        <p:grpSpPr>
          <a:xfrm>
            <a:off x="6251968" y="4140748"/>
            <a:ext cx="4070520" cy="713520"/>
            <a:chOff x="6251968" y="4140748"/>
            <a:chExt cx="4070520" cy="713520"/>
          </a:xfrm>
        </p:grpSpPr>
        <mc:AlternateContent xmlns:mc="http://schemas.openxmlformats.org/markup-compatibility/2006">
          <mc:Choice xmlns:p14="http://schemas.microsoft.com/office/powerpoint/2010/main" Requires="p14">
            <p:contentPart p14:bwMode="auto" r:id="rId372">
              <p14:nvContentPartPr>
                <p14:cNvPr id="229" name="Ink 228">
                  <a:extLst>
                    <a:ext uri="{FF2B5EF4-FFF2-40B4-BE49-F238E27FC236}">
                      <a16:creationId xmlns:a16="http://schemas.microsoft.com/office/drawing/2014/main" id="{1275B699-F461-4DE7-9810-E0985AA45C2F}"/>
                    </a:ext>
                  </a:extLst>
                </p14:cNvPr>
                <p14:cNvContentPartPr/>
                <p14:nvPr/>
              </p14:nvContentPartPr>
              <p14:xfrm>
                <a:off x="6734008" y="4395628"/>
                <a:ext cx="62640" cy="331200"/>
              </p14:xfrm>
            </p:contentPart>
          </mc:Choice>
          <mc:Fallback>
            <p:pic>
              <p:nvPicPr>
                <p:cNvPr id="229" name="Ink 228">
                  <a:extLst>
                    <a:ext uri="{FF2B5EF4-FFF2-40B4-BE49-F238E27FC236}">
                      <a16:creationId xmlns:a16="http://schemas.microsoft.com/office/drawing/2014/main" id="{1275B699-F461-4DE7-9810-E0985AA45C2F}"/>
                    </a:ext>
                  </a:extLst>
                </p:cNvPr>
                <p:cNvPicPr/>
                <p:nvPr/>
              </p:nvPicPr>
              <p:blipFill>
                <a:blip r:embed="rId373"/>
                <a:stretch>
                  <a:fillRect/>
                </a:stretch>
              </p:blipFill>
              <p:spPr>
                <a:xfrm>
                  <a:off x="6725008" y="4386988"/>
                  <a:ext cx="8028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30" name="Ink 229">
                  <a:extLst>
                    <a:ext uri="{FF2B5EF4-FFF2-40B4-BE49-F238E27FC236}">
                      <a16:creationId xmlns:a16="http://schemas.microsoft.com/office/drawing/2014/main" id="{095A66CB-8E7D-420C-B9C8-295F862262FA}"/>
                    </a:ext>
                  </a:extLst>
                </p14:cNvPr>
                <p14:cNvContentPartPr/>
                <p14:nvPr/>
              </p14:nvContentPartPr>
              <p14:xfrm>
                <a:off x="6954328" y="4377988"/>
                <a:ext cx="103320" cy="388440"/>
              </p14:xfrm>
            </p:contentPart>
          </mc:Choice>
          <mc:Fallback>
            <p:pic>
              <p:nvPicPr>
                <p:cNvPr id="230" name="Ink 229">
                  <a:extLst>
                    <a:ext uri="{FF2B5EF4-FFF2-40B4-BE49-F238E27FC236}">
                      <a16:creationId xmlns:a16="http://schemas.microsoft.com/office/drawing/2014/main" id="{095A66CB-8E7D-420C-B9C8-295F862262FA}"/>
                    </a:ext>
                  </a:extLst>
                </p:cNvPr>
                <p:cNvPicPr/>
                <p:nvPr/>
              </p:nvPicPr>
              <p:blipFill>
                <a:blip r:embed="rId375"/>
                <a:stretch>
                  <a:fillRect/>
                </a:stretch>
              </p:blipFill>
              <p:spPr>
                <a:xfrm>
                  <a:off x="6945328" y="4369348"/>
                  <a:ext cx="120960" cy="40608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31" name="Ink 230">
                  <a:extLst>
                    <a:ext uri="{FF2B5EF4-FFF2-40B4-BE49-F238E27FC236}">
                      <a16:creationId xmlns:a16="http://schemas.microsoft.com/office/drawing/2014/main" id="{042B23C7-B1FA-4A18-967A-3D24E9F8CDEA}"/>
                    </a:ext>
                  </a:extLst>
                </p14:cNvPr>
                <p14:cNvContentPartPr/>
                <p14:nvPr/>
              </p14:nvContentPartPr>
              <p14:xfrm>
                <a:off x="6745888" y="4641868"/>
                <a:ext cx="314280" cy="360"/>
              </p14:xfrm>
            </p:contentPart>
          </mc:Choice>
          <mc:Fallback>
            <p:pic>
              <p:nvPicPr>
                <p:cNvPr id="231" name="Ink 230">
                  <a:extLst>
                    <a:ext uri="{FF2B5EF4-FFF2-40B4-BE49-F238E27FC236}">
                      <a16:creationId xmlns:a16="http://schemas.microsoft.com/office/drawing/2014/main" id="{042B23C7-B1FA-4A18-967A-3D24E9F8CDEA}"/>
                    </a:ext>
                  </a:extLst>
                </p:cNvPr>
                <p:cNvPicPr/>
                <p:nvPr/>
              </p:nvPicPr>
              <p:blipFill>
                <a:blip r:embed="rId377"/>
                <a:stretch>
                  <a:fillRect/>
                </a:stretch>
              </p:blipFill>
              <p:spPr>
                <a:xfrm>
                  <a:off x="6737248" y="4633228"/>
                  <a:ext cx="3319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32" name="Ink 231">
                  <a:extLst>
                    <a:ext uri="{FF2B5EF4-FFF2-40B4-BE49-F238E27FC236}">
                      <a16:creationId xmlns:a16="http://schemas.microsoft.com/office/drawing/2014/main" id="{23AA07C1-01E4-470D-971B-07412AD54525}"/>
                    </a:ext>
                  </a:extLst>
                </p14:cNvPr>
                <p14:cNvContentPartPr/>
                <p14:nvPr/>
              </p14:nvContentPartPr>
              <p14:xfrm>
                <a:off x="7277248" y="4307068"/>
                <a:ext cx="181440" cy="415800"/>
              </p14:xfrm>
            </p:contentPart>
          </mc:Choice>
          <mc:Fallback>
            <p:pic>
              <p:nvPicPr>
                <p:cNvPr id="232" name="Ink 231">
                  <a:extLst>
                    <a:ext uri="{FF2B5EF4-FFF2-40B4-BE49-F238E27FC236}">
                      <a16:creationId xmlns:a16="http://schemas.microsoft.com/office/drawing/2014/main" id="{23AA07C1-01E4-470D-971B-07412AD54525}"/>
                    </a:ext>
                  </a:extLst>
                </p:cNvPr>
                <p:cNvPicPr/>
                <p:nvPr/>
              </p:nvPicPr>
              <p:blipFill>
                <a:blip r:embed="rId379"/>
                <a:stretch>
                  <a:fillRect/>
                </a:stretch>
              </p:blipFill>
              <p:spPr>
                <a:xfrm>
                  <a:off x="7268248" y="4298428"/>
                  <a:ext cx="199080" cy="43344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33" name="Ink 232">
                  <a:extLst>
                    <a:ext uri="{FF2B5EF4-FFF2-40B4-BE49-F238E27FC236}">
                      <a16:creationId xmlns:a16="http://schemas.microsoft.com/office/drawing/2014/main" id="{9B18C2EE-4562-417E-AA05-82C92E52FCAC}"/>
                    </a:ext>
                  </a:extLst>
                </p14:cNvPr>
                <p14:cNvContentPartPr/>
                <p14:nvPr/>
              </p14:nvContentPartPr>
              <p14:xfrm>
                <a:off x="7098328" y="4606588"/>
                <a:ext cx="269640" cy="8640"/>
              </p14:xfrm>
            </p:contentPart>
          </mc:Choice>
          <mc:Fallback>
            <p:pic>
              <p:nvPicPr>
                <p:cNvPr id="233" name="Ink 232">
                  <a:extLst>
                    <a:ext uri="{FF2B5EF4-FFF2-40B4-BE49-F238E27FC236}">
                      <a16:creationId xmlns:a16="http://schemas.microsoft.com/office/drawing/2014/main" id="{9B18C2EE-4562-417E-AA05-82C92E52FCAC}"/>
                    </a:ext>
                  </a:extLst>
                </p:cNvPr>
                <p:cNvPicPr/>
                <p:nvPr/>
              </p:nvPicPr>
              <p:blipFill>
                <a:blip r:embed="rId381"/>
                <a:stretch>
                  <a:fillRect/>
                </a:stretch>
              </p:blipFill>
              <p:spPr>
                <a:xfrm>
                  <a:off x="7089688" y="4597948"/>
                  <a:ext cx="28728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34" name="Ink 233">
                  <a:extLst>
                    <a:ext uri="{FF2B5EF4-FFF2-40B4-BE49-F238E27FC236}">
                      <a16:creationId xmlns:a16="http://schemas.microsoft.com/office/drawing/2014/main" id="{59BCD2B8-6494-4168-A13C-7742D3E5D86F}"/>
                    </a:ext>
                  </a:extLst>
                </p14:cNvPr>
                <p14:cNvContentPartPr/>
                <p14:nvPr/>
              </p14:nvContentPartPr>
              <p14:xfrm>
                <a:off x="7158448" y="4334428"/>
                <a:ext cx="95040" cy="408240"/>
              </p14:xfrm>
            </p:contentPart>
          </mc:Choice>
          <mc:Fallback>
            <p:pic>
              <p:nvPicPr>
                <p:cNvPr id="234" name="Ink 233">
                  <a:extLst>
                    <a:ext uri="{FF2B5EF4-FFF2-40B4-BE49-F238E27FC236}">
                      <a16:creationId xmlns:a16="http://schemas.microsoft.com/office/drawing/2014/main" id="{59BCD2B8-6494-4168-A13C-7742D3E5D86F}"/>
                    </a:ext>
                  </a:extLst>
                </p:cNvPr>
                <p:cNvPicPr/>
                <p:nvPr/>
              </p:nvPicPr>
              <p:blipFill>
                <a:blip r:embed="rId383"/>
                <a:stretch>
                  <a:fillRect/>
                </a:stretch>
              </p:blipFill>
              <p:spPr>
                <a:xfrm>
                  <a:off x="7149448" y="4325428"/>
                  <a:ext cx="112680" cy="42588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35" name="Ink 234">
                  <a:extLst>
                    <a:ext uri="{FF2B5EF4-FFF2-40B4-BE49-F238E27FC236}">
                      <a16:creationId xmlns:a16="http://schemas.microsoft.com/office/drawing/2014/main" id="{927DFF52-0F22-4CC9-9198-C0226F5B2FCF}"/>
                    </a:ext>
                  </a:extLst>
                </p14:cNvPr>
                <p14:cNvContentPartPr/>
                <p14:nvPr/>
              </p14:nvContentPartPr>
              <p14:xfrm>
                <a:off x="7499728" y="4369348"/>
                <a:ext cx="195120" cy="443520"/>
              </p14:xfrm>
            </p:contentPart>
          </mc:Choice>
          <mc:Fallback>
            <p:pic>
              <p:nvPicPr>
                <p:cNvPr id="235" name="Ink 234">
                  <a:extLst>
                    <a:ext uri="{FF2B5EF4-FFF2-40B4-BE49-F238E27FC236}">
                      <a16:creationId xmlns:a16="http://schemas.microsoft.com/office/drawing/2014/main" id="{927DFF52-0F22-4CC9-9198-C0226F5B2FCF}"/>
                    </a:ext>
                  </a:extLst>
                </p:cNvPr>
                <p:cNvPicPr/>
                <p:nvPr/>
              </p:nvPicPr>
              <p:blipFill>
                <a:blip r:embed="rId385"/>
                <a:stretch>
                  <a:fillRect/>
                </a:stretch>
              </p:blipFill>
              <p:spPr>
                <a:xfrm>
                  <a:off x="7490728" y="4360708"/>
                  <a:ext cx="212760" cy="46116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36" name="Ink 235">
                  <a:extLst>
                    <a:ext uri="{FF2B5EF4-FFF2-40B4-BE49-F238E27FC236}">
                      <a16:creationId xmlns:a16="http://schemas.microsoft.com/office/drawing/2014/main" id="{6E0BB62F-78E9-4D18-98BA-715ED4BBBEE2}"/>
                    </a:ext>
                  </a:extLst>
                </p14:cNvPr>
                <p14:cNvContentPartPr/>
                <p14:nvPr/>
              </p14:nvContentPartPr>
              <p14:xfrm>
                <a:off x="6980968" y="4149388"/>
                <a:ext cx="168840" cy="150120"/>
              </p14:xfrm>
            </p:contentPart>
          </mc:Choice>
          <mc:Fallback>
            <p:pic>
              <p:nvPicPr>
                <p:cNvPr id="236" name="Ink 235">
                  <a:extLst>
                    <a:ext uri="{FF2B5EF4-FFF2-40B4-BE49-F238E27FC236}">
                      <a16:creationId xmlns:a16="http://schemas.microsoft.com/office/drawing/2014/main" id="{6E0BB62F-78E9-4D18-98BA-715ED4BBBEE2}"/>
                    </a:ext>
                  </a:extLst>
                </p:cNvPr>
                <p:cNvPicPr/>
                <p:nvPr/>
              </p:nvPicPr>
              <p:blipFill>
                <a:blip r:embed="rId387"/>
                <a:stretch>
                  <a:fillRect/>
                </a:stretch>
              </p:blipFill>
              <p:spPr>
                <a:xfrm>
                  <a:off x="6971968" y="4140748"/>
                  <a:ext cx="18648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37" name="Ink 236">
                  <a:extLst>
                    <a:ext uri="{FF2B5EF4-FFF2-40B4-BE49-F238E27FC236}">
                      <a16:creationId xmlns:a16="http://schemas.microsoft.com/office/drawing/2014/main" id="{590EA050-A952-4951-AF0B-A17463913D1E}"/>
                    </a:ext>
                  </a:extLst>
                </p14:cNvPr>
                <p14:cNvContentPartPr/>
                <p14:nvPr/>
              </p14:nvContentPartPr>
              <p14:xfrm>
                <a:off x="7044688" y="4176028"/>
                <a:ext cx="138600" cy="104760"/>
              </p14:xfrm>
            </p:contentPart>
          </mc:Choice>
          <mc:Fallback>
            <p:pic>
              <p:nvPicPr>
                <p:cNvPr id="237" name="Ink 236">
                  <a:extLst>
                    <a:ext uri="{FF2B5EF4-FFF2-40B4-BE49-F238E27FC236}">
                      <a16:creationId xmlns:a16="http://schemas.microsoft.com/office/drawing/2014/main" id="{590EA050-A952-4951-AF0B-A17463913D1E}"/>
                    </a:ext>
                  </a:extLst>
                </p:cNvPr>
                <p:cNvPicPr/>
                <p:nvPr/>
              </p:nvPicPr>
              <p:blipFill>
                <a:blip r:embed="rId389"/>
                <a:stretch>
                  <a:fillRect/>
                </a:stretch>
              </p:blipFill>
              <p:spPr>
                <a:xfrm>
                  <a:off x="7036048" y="4167388"/>
                  <a:ext cx="15624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38" name="Ink 237">
                  <a:extLst>
                    <a:ext uri="{FF2B5EF4-FFF2-40B4-BE49-F238E27FC236}">
                      <a16:creationId xmlns:a16="http://schemas.microsoft.com/office/drawing/2014/main" id="{F1397518-216D-4471-A16A-54941DDD63D0}"/>
                    </a:ext>
                  </a:extLst>
                </p14:cNvPr>
                <p14:cNvContentPartPr/>
                <p14:nvPr/>
              </p14:nvContentPartPr>
              <p14:xfrm>
                <a:off x="7004368" y="4140748"/>
                <a:ext cx="187560" cy="145440"/>
              </p14:xfrm>
            </p:contentPart>
          </mc:Choice>
          <mc:Fallback>
            <p:pic>
              <p:nvPicPr>
                <p:cNvPr id="238" name="Ink 237">
                  <a:extLst>
                    <a:ext uri="{FF2B5EF4-FFF2-40B4-BE49-F238E27FC236}">
                      <a16:creationId xmlns:a16="http://schemas.microsoft.com/office/drawing/2014/main" id="{F1397518-216D-4471-A16A-54941DDD63D0}"/>
                    </a:ext>
                  </a:extLst>
                </p:cNvPr>
                <p:cNvPicPr/>
                <p:nvPr/>
              </p:nvPicPr>
              <p:blipFill>
                <a:blip r:embed="rId391"/>
                <a:stretch>
                  <a:fillRect/>
                </a:stretch>
              </p:blipFill>
              <p:spPr>
                <a:xfrm>
                  <a:off x="6995728" y="4132108"/>
                  <a:ext cx="20520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40" name="Ink 239">
                  <a:extLst>
                    <a:ext uri="{FF2B5EF4-FFF2-40B4-BE49-F238E27FC236}">
                      <a16:creationId xmlns:a16="http://schemas.microsoft.com/office/drawing/2014/main" id="{13A249CC-2393-4387-B786-E01BB0F96790}"/>
                    </a:ext>
                  </a:extLst>
                </p14:cNvPr>
                <p14:cNvContentPartPr/>
                <p14:nvPr/>
              </p14:nvContentPartPr>
              <p14:xfrm>
                <a:off x="7824808" y="4536028"/>
                <a:ext cx="282600" cy="113760"/>
              </p14:xfrm>
            </p:contentPart>
          </mc:Choice>
          <mc:Fallback>
            <p:pic>
              <p:nvPicPr>
                <p:cNvPr id="240" name="Ink 239">
                  <a:extLst>
                    <a:ext uri="{FF2B5EF4-FFF2-40B4-BE49-F238E27FC236}">
                      <a16:creationId xmlns:a16="http://schemas.microsoft.com/office/drawing/2014/main" id="{13A249CC-2393-4387-B786-E01BB0F96790}"/>
                    </a:ext>
                  </a:extLst>
                </p:cNvPr>
                <p:cNvPicPr/>
                <p:nvPr/>
              </p:nvPicPr>
              <p:blipFill>
                <a:blip r:embed="rId393"/>
                <a:stretch>
                  <a:fillRect/>
                </a:stretch>
              </p:blipFill>
              <p:spPr>
                <a:xfrm>
                  <a:off x="7816168" y="4527028"/>
                  <a:ext cx="30024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41" name="Ink 240">
                  <a:extLst>
                    <a:ext uri="{FF2B5EF4-FFF2-40B4-BE49-F238E27FC236}">
                      <a16:creationId xmlns:a16="http://schemas.microsoft.com/office/drawing/2014/main" id="{CF0A9510-28C8-49A4-91FE-BEA678774AB6}"/>
                    </a:ext>
                  </a:extLst>
                </p14:cNvPr>
                <p14:cNvContentPartPr/>
                <p14:nvPr/>
              </p14:nvContentPartPr>
              <p14:xfrm>
                <a:off x="7832008" y="4527748"/>
                <a:ext cx="309600" cy="178560"/>
              </p14:xfrm>
            </p:contentPart>
          </mc:Choice>
          <mc:Fallback>
            <p:pic>
              <p:nvPicPr>
                <p:cNvPr id="241" name="Ink 240">
                  <a:extLst>
                    <a:ext uri="{FF2B5EF4-FFF2-40B4-BE49-F238E27FC236}">
                      <a16:creationId xmlns:a16="http://schemas.microsoft.com/office/drawing/2014/main" id="{CF0A9510-28C8-49A4-91FE-BEA678774AB6}"/>
                    </a:ext>
                  </a:extLst>
                </p:cNvPr>
                <p:cNvPicPr/>
                <p:nvPr/>
              </p:nvPicPr>
              <p:blipFill>
                <a:blip r:embed="rId395"/>
                <a:stretch>
                  <a:fillRect/>
                </a:stretch>
              </p:blipFill>
              <p:spPr>
                <a:xfrm>
                  <a:off x="7823368" y="4518748"/>
                  <a:ext cx="32724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43" name="Ink 242">
                  <a:extLst>
                    <a:ext uri="{FF2B5EF4-FFF2-40B4-BE49-F238E27FC236}">
                      <a16:creationId xmlns:a16="http://schemas.microsoft.com/office/drawing/2014/main" id="{C3E6A7AD-99FF-45F1-8B71-FFEB59FB1472}"/>
                    </a:ext>
                  </a:extLst>
                </p14:cNvPr>
                <p14:cNvContentPartPr/>
                <p14:nvPr/>
              </p14:nvContentPartPr>
              <p14:xfrm>
                <a:off x="6251968" y="4521628"/>
                <a:ext cx="253440" cy="144720"/>
              </p14:xfrm>
            </p:contentPart>
          </mc:Choice>
          <mc:Fallback>
            <p:pic>
              <p:nvPicPr>
                <p:cNvPr id="243" name="Ink 242">
                  <a:extLst>
                    <a:ext uri="{FF2B5EF4-FFF2-40B4-BE49-F238E27FC236}">
                      <a16:creationId xmlns:a16="http://schemas.microsoft.com/office/drawing/2014/main" id="{C3E6A7AD-99FF-45F1-8B71-FFEB59FB1472}"/>
                    </a:ext>
                  </a:extLst>
                </p:cNvPr>
                <p:cNvPicPr/>
                <p:nvPr/>
              </p:nvPicPr>
              <p:blipFill>
                <a:blip r:embed="rId397"/>
                <a:stretch>
                  <a:fillRect/>
                </a:stretch>
              </p:blipFill>
              <p:spPr>
                <a:xfrm>
                  <a:off x="6243328" y="4512628"/>
                  <a:ext cx="27108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44" name="Ink 243">
                  <a:extLst>
                    <a:ext uri="{FF2B5EF4-FFF2-40B4-BE49-F238E27FC236}">
                      <a16:creationId xmlns:a16="http://schemas.microsoft.com/office/drawing/2014/main" id="{D4A138AF-B7C1-4642-A661-BA9CEC2511CE}"/>
                    </a:ext>
                  </a:extLst>
                </p14:cNvPr>
                <p14:cNvContentPartPr/>
                <p14:nvPr/>
              </p14:nvContentPartPr>
              <p14:xfrm>
                <a:off x="6260608" y="4508668"/>
                <a:ext cx="198360" cy="219600"/>
              </p14:xfrm>
            </p:contentPart>
          </mc:Choice>
          <mc:Fallback>
            <p:pic>
              <p:nvPicPr>
                <p:cNvPr id="244" name="Ink 243">
                  <a:extLst>
                    <a:ext uri="{FF2B5EF4-FFF2-40B4-BE49-F238E27FC236}">
                      <a16:creationId xmlns:a16="http://schemas.microsoft.com/office/drawing/2014/main" id="{D4A138AF-B7C1-4642-A661-BA9CEC2511CE}"/>
                    </a:ext>
                  </a:extLst>
                </p:cNvPr>
                <p:cNvPicPr/>
                <p:nvPr/>
              </p:nvPicPr>
              <p:blipFill>
                <a:blip r:embed="rId399"/>
                <a:stretch>
                  <a:fillRect/>
                </a:stretch>
              </p:blipFill>
              <p:spPr>
                <a:xfrm>
                  <a:off x="6251608" y="4499668"/>
                  <a:ext cx="21600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46" name="Ink 245">
                  <a:extLst>
                    <a:ext uri="{FF2B5EF4-FFF2-40B4-BE49-F238E27FC236}">
                      <a16:creationId xmlns:a16="http://schemas.microsoft.com/office/drawing/2014/main" id="{0EEAA72A-C574-4DBC-8278-E3BE20828E79}"/>
                    </a:ext>
                  </a:extLst>
                </p14:cNvPr>
                <p14:cNvContentPartPr/>
                <p14:nvPr/>
              </p14:nvContentPartPr>
              <p14:xfrm>
                <a:off x="8384608" y="4263868"/>
                <a:ext cx="347040" cy="433080"/>
              </p14:xfrm>
            </p:contentPart>
          </mc:Choice>
          <mc:Fallback>
            <p:pic>
              <p:nvPicPr>
                <p:cNvPr id="246" name="Ink 245">
                  <a:extLst>
                    <a:ext uri="{FF2B5EF4-FFF2-40B4-BE49-F238E27FC236}">
                      <a16:creationId xmlns:a16="http://schemas.microsoft.com/office/drawing/2014/main" id="{0EEAA72A-C574-4DBC-8278-E3BE20828E79}"/>
                    </a:ext>
                  </a:extLst>
                </p:cNvPr>
                <p:cNvPicPr/>
                <p:nvPr/>
              </p:nvPicPr>
              <p:blipFill>
                <a:blip r:embed="rId401"/>
                <a:stretch>
                  <a:fillRect/>
                </a:stretch>
              </p:blipFill>
              <p:spPr>
                <a:xfrm>
                  <a:off x="8375968" y="4255228"/>
                  <a:ext cx="364680" cy="45072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47" name="Ink 246">
                  <a:extLst>
                    <a:ext uri="{FF2B5EF4-FFF2-40B4-BE49-F238E27FC236}">
                      <a16:creationId xmlns:a16="http://schemas.microsoft.com/office/drawing/2014/main" id="{C7B075E7-D21C-423A-ACC1-163EC5CB9BBD}"/>
                    </a:ext>
                  </a:extLst>
                </p14:cNvPr>
                <p14:cNvContentPartPr/>
                <p14:nvPr/>
              </p14:nvContentPartPr>
              <p14:xfrm>
                <a:off x="8783128" y="4606588"/>
                <a:ext cx="195480" cy="146520"/>
              </p14:xfrm>
            </p:contentPart>
          </mc:Choice>
          <mc:Fallback>
            <p:pic>
              <p:nvPicPr>
                <p:cNvPr id="247" name="Ink 246">
                  <a:extLst>
                    <a:ext uri="{FF2B5EF4-FFF2-40B4-BE49-F238E27FC236}">
                      <a16:creationId xmlns:a16="http://schemas.microsoft.com/office/drawing/2014/main" id="{C7B075E7-D21C-423A-ACC1-163EC5CB9BBD}"/>
                    </a:ext>
                  </a:extLst>
                </p:cNvPr>
                <p:cNvPicPr/>
                <p:nvPr/>
              </p:nvPicPr>
              <p:blipFill>
                <a:blip r:embed="rId403"/>
                <a:stretch>
                  <a:fillRect/>
                </a:stretch>
              </p:blipFill>
              <p:spPr>
                <a:xfrm>
                  <a:off x="8774488" y="4597948"/>
                  <a:ext cx="21312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48" name="Ink 247">
                  <a:extLst>
                    <a:ext uri="{FF2B5EF4-FFF2-40B4-BE49-F238E27FC236}">
                      <a16:creationId xmlns:a16="http://schemas.microsoft.com/office/drawing/2014/main" id="{F24F2FC1-D1A8-4DA3-BD73-41E62F39156A}"/>
                    </a:ext>
                  </a:extLst>
                </p14:cNvPr>
                <p14:cNvContentPartPr/>
                <p14:nvPr/>
              </p14:nvContentPartPr>
              <p14:xfrm>
                <a:off x="8802928" y="4633228"/>
                <a:ext cx="147600" cy="129960"/>
              </p14:xfrm>
            </p:contentPart>
          </mc:Choice>
          <mc:Fallback>
            <p:pic>
              <p:nvPicPr>
                <p:cNvPr id="248" name="Ink 247">
                  <a:extLst>
                    <a:ext uri="{FF2B5EF4-FFF2-40B4-BE49-F238E27FC236}">
                      <a16:creationId xmlns:a16="http://schemas.microsoft.com/office/drawing/2014/main" id="{F24F2FC1-D1A8-4DA3-BD73-41E62F39156A}"/>
                    </a:ext>
                  </a:extLst>
                </p:cNvPr>
                <p:cNvPicPr/>
                <p:nvPr/>
              </p:nvPicPr>
              <p:blipFill>
                <a:blip r:embed="rId405"/>
                <a:stretch>
                  <a:fillRect/>
                </a:stretch>
              </p:blipFill>
              <p:spPr>
                <a:xfrm>
                  <a:off x="8794288" y="4624588"/>
                  <a:ext cx="16524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49" name="Ink 248">
                  <a:extLst>
                    <a:ext uri="{FF2B5EF4-FFF2-40B4-BE49-F238E27FC236}">
                      <a16:creationId xmlns:a16="http://schemas.microsoft.com/office/drawing/2014/main" id="{DE9A6949-C615-4DC1-804D-6217C8E936F3}"/>
                    </a:ext>
                  </a:extLst>
                </p14:cNvPr>
                <p14:cNvContentPartPr/>
                <p14:nvPr/>
              </p14:nvContentPartPr>
              <p14:xfrm>
                <a:off x="9073288" y="4631428"/>
                <a:ext cx="182160" cy="131760"/>
              </p14:xfrm>
            </p:contentPart>
          </mc:Choice>
          <mc:Fallback>
            <p:pic>
              <p:nvPicPr>
                <p:cNvPr id="249" name="Ink 248">
                  <a:extLst>
                    <a:ext uri="{FF2B5EF4-FFF2-40B4-BE49-F238E27FC236}">
                      <a16:creationId xmlns:a16="http://schemas.microsoft.com/office/drawing/2014/main" id="{DE9A6949-C615-4DC1-804D-6217C8E936F3}"/>
                    </a:ext>
                  </a:extLst>
                </p:cNvPr>
                <p:cNvPicPr/>
                <p:nvPr/>
              </p:nvPicPr>
              <p:blipFill>
                <a:blip r:embed="rId407"/>
                <a:stretch>
                  <a:fillRect/>
                </a:stretch>
              </p:blipFill>
              <p:spPr>
                <a:xfrm>
                  <a:off x="9064648" y="4622428"/>
                  <a:ext cx="19980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50" name="Ink 249">
                  <a:extLst>
                    <a:ext uri="{FF2B5EF4-FFF2-40B4-BE49-F238E27FC236}">
                      <a16:creationId xmlns:a16="http://schemas.microsoft.com/office/drawing/2014/main" id="{74E4E710-5CAA-4150-9331-CD67BE4278A9}"/>
                    </a:ext>
                  </a:extLst>
                </p14:cNvPr>
                <p14:cNvContentPartPr/>
                <p14:nvPr/>
              </p14:nvContentPartPr>
              <p14:xfrm>
                <a:off x="9085528" y="4624228"/>
                <a:ext cx="252000" cy="131760"/>
              </p14:xfrm>
            </p:contentPart>
          </mc:Choice>
          <mc:Fallback>
            <p:pic>
              <p:nvPicPr>
                <p:cNvPr id="250" name="Ink 249">
                  <a:extLst>
                    <a:ext uri="{FF2B5EF4-FFF2-40B4-BE49-F238E27FC236}">
                      <a16:creationId xmlns:a16="http://schemas.microsoft.com/office/drawing/2014/main" id="{74E4E710-5CAA-4150-9331-CD67BE4278A9}"/>
                    </a:ext>
                  </a:extLst>
                </p:cNvPr>
                <p:cNvPicPr/>
                <p:nvPr/>
              </p:nvPicPr>
              <p:blipFill>
                <a:blip r:embed="rId409"/>
                <a:stretch>
                  <a:fillRect/>
                </a:stretch>
              </p:blipFill>
              <p:spPr>
                <a:xfrm>
                  <a:off x="9076528" y="4615588"/>
                  <a:ext cx="26964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51" name="Ink 250">
                  <a:extLst>
                    <a:ext uri="{FF2B5EF4-FFF2-40B4-BE49-F238E27FC236}">
                      <a16:creationId xmlns:a16="http://schemas.microsoft.com/office/drawing/2014/main" id="{1B71036A-68A0-48CC-BA18-D3865BCFAEEE}"/>
                    </a:ext>
                  </a:extLst>
                </p14:cNvPr>
                <p14:cNvContentPartPr/>
                <p14:nvPr/>
              </p14:nvContentPartPr>
              <p14:xfrm>
                <a:off x="9441208" y="4255228"/>
                <a:ext cx="195120" cy="411840"/>
              </p14:xfrm>
            </p:contentPart>
          </mc:Choice>
          <mc:Fallback>
            <p:pic>
              <p:nvPicPr>
                <p:cNvPr id="251" name="Ink 250">
                  <a:extLst>
                    <a:ext uri="{FF2B5EF4-FFF2-40B4-BE49-F238E27FC236}">
                      <a16:creationId xmlns:a16="http://schemas.microsoft.com/office/drawing/2014/main" id="{1B71036A-68A0-48CC-BA18-D3865BCFAEEE}"/>
                    </a:ext>
                  </a:extLst>
                </p:cNvPr>
                <p:cNvPicPr/>
                <p:nvPr/>
              </p:nvPicPr>
              <p:blipFill>
                <a:blip r:embed="rId411"/>
                <a:stretch>
                  <a:fillRect/>
                </a:stretch>
              </p:blipFill>
              <p:spPr>
                <a:xfrm>
                  <a:off x="9432208" y="4246228"/>
                  <a:ext cx="212760" cy="42948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52" name="Ink 251">
                  <a:extLst>
                    <a:ext uri="{FF2B5EF4-FFF2-40B4-BE49-F238E27FC236}">
                      <a16:creationId xmlns:a16="http://schemas.microsoft.com/office/drawing/2014/main" id="{F6CA7E5D-BD53-4A4A-8EC0-EE1844442B49}"/>
                    </a:ext>
                  </a:extLst>
                </p14:cNvPr>
                <p14:cNvContentPartPr/>
                <p14:nvPr/>
              </p14:nvContentPartPr>
              <p14:xfrm>
                <a:off x="9793648" y="4313908"/>
                <a:ext cx="265320" cy="418680"/>
              </p14:xfrm>
            </p:contentPart>
          </mc:Choice>
          <mc:Fallback>
            <p:pic>
              <p:nvPicPr>
                <p:cNvPr id="252" name="Ink 251">
                  <a:extLst>
                    <a:ext uri="{FF2B5EF4-FFF2-40B4-BE49-F238E27FC236}">
                      <a16:creationId xmlns:a16="http://schemas.microsoft.com/office/drawing/2014/main" id="{F6CA7E5D-BD53-4A4A-8EC0-EE1844442B49}"/>
                    </a:ext>
                  </a:extLst>
                </p:cNvPr>
                <p:cNvPicPr/>
                <p:nvPr/>
              </p:nvPicPr>
              <p:blipFill>
                <a:blip r:embed="rId413"/>
                <a:stretch>
                  <a:fillRect/>
                </a:stretch>
              </p:blipFill>
              <p:spPr>
                <a:xfrm>
                  <a:off x="9785008" y="4305268"/>
                  <a:ext cx="282960" cy="43632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53" name="Ink 252">
                  <a:extLst>
                    <a:ext uri="{FF2B5EF4-FFF2-40B4-BE49-F238E27FC236}">
                      <a16:creationId xmlns:a16="http://schemas.microsoft.com/office/drawing/2014/main" id="{FCF11C36-CA2C-4761-8330-04BA76310BE6}"/>
                    </a:ext>
                  </a:extLst>
                </p14:cNvPr>
                <p14:cNvContentPartPr/>
                <p14:nvPr/>
              </p14:nvContentPartPr>
              <p14:xfrm>
                <a:off x="9654688" y="4578508"/>
                <a:ext cx="298440" cy="34920"/>
              </p14:xfrm>
            </p:contentPart>
          </mc:Choice>
          <mc:Fallback>
            <p:pic>
              <p:nvPicPr>
                <p:cNvPr id="253" name="Ink 252">
                  <a:extLst>
                    <a:ext uri="{FF2B5EF4-FFF2-40B4-BE49-F238E27FC236}">
                      <a16:creationId xmlns:a16="http://schemas.microsoft.com/office/drawing/2014/main" id="{FCF11C36-CA2C-4761-8330-04BA76310BE6}"/>
                    </a:ext>
                  </a:extLst>
                </p:cNvPr>
                <p:cNvPicPr/>
                <p:nvPr/>
              </p:nvPicPr>
              <p:blipFill>
                <a:blip r:embed="rId415"/>
                <a:stretch>
                  <a:fillRect/>
                </a:stretch>
              </p:blipFill>
              <p:spPr>
                <a:xfrm>
                  <a:off x="9645688" y="4569508"/>
                  <a:ext cx="31608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54" name="Ink 253">
                  <a:extLst>
                    <a:ext uri="{FF2B5EF4-FFF2-40B4-BE49-F238E27FC236}">
                      <a16:creationId xmlns:a16="http://schemas.microsoft.com/office/drawing/2014/main" id="{EF8E0920-1A84-4311-A41C-E93B9F13D509}"/>
                    </a:ext>
                  </a:extLst>
                </p14:cNvPr>
                <p14:cNvContentPartPr/>
                <p14:nvPr/>
              </p14:nvContentPartPr>
              <p14:xfrm>
                <a:off x="10066888" y="4219948"/>
                <a:ext cx="255600" cy="634320"/>
              </p14:xfrm>
            </p:contentPart>
          </mc:Choice>
          <mc:Fallback>
            <p:pic>
              <p:nvPicPr>
                <p:cNvPr id="254" name="Ink 253">
                  <a:extLst>
                    <a:ext uri="{FF2B5EF4-FFF2-40B4-BE49-F238E27FC236}">
                      <a16:creationId xmlns:a16="http://schemas.microsoft.com/office/drawing/2014/main" id="{EF8E0920-1A84-4311-A41C-E93B9F13D509}"/>
                    </a:ext>
                  </a:extLst>
                </p:cNvPr>
                <p:cNvPicPr/>
                <p:nvPr/>
              </p:nvPicPr>
              <p:blipFill>
                <a:blip r:embed="rId417"/>
                <a:stretch>
                  <a:fillRect/>
                </a:stretch>
              </p:blipFill>
              <p:spPr>
                <a:xfrm>
                  <a:off x="10058248" y="4210948"/>
                  <a:ext cx="273240" cy="65196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88" name="Ink 287">
                  <a:extLst>
                    <a:ext uri="{FF2B5EF4-FFF2-40B4-BE49-F238E27FC236}">
                      <a16:creationId xmlns:a16="http://schemas.microsoft.com/office/drawing/2014/main" id="{6C553472-2A5B-4A4F-BB99-C412C8D8E129}"/>
                    </a:ext>
                  </a:extLst>
                </p14:cNvPr>
                <p14:cNvContentPartPr/>
                <p14:nvPr/>
              </p14:nvContentPartPr>
              <p14:xfrm>
                <a:off x="6575968" y="4668148"/>
                <a:ext cx="158760" cy="14760"/>
              </p14:xfrm>
            </p:contentPart>
          </mc:Choice>
          <mc:Fallback>
            <p:pic>
              <p:nvPicPr>
                <p:cNvPr id="288" name="Ink 287">
                  <a:extLst>
                    <a:ext uri="{FF2B5EF4-FFF2-40B4-BE49-F238E27FC236}">
                      <a16:creationId xmlns:a16="http://schemas.microsoft.com/office/drawing/2014/main" id="{6C553472-2A5B-4A4F-BB99-C412C8D8E129}"/>
                    </a:ext>
                  </a:extLst>
                </p:cNvPr>
                <p:cNvPicPr/>
                <p:nvPr/>
              </p:nvPicPr>
              <p:blipFill>
                <a:blip r:embed="rId419"/>
                <a:stretch>
                  <a:fillRect/>
                </a:stretch>
              </p:blipFill>
              <p:spPr>
                <a:xfrm>
                  <a:off x="6567328" y="4659508"/>
                  <a:ext cx="176400" cy="32400"/>
                </a:xfrm>
                <a:prstGeom prst="rect">
                  <a:avLst/>
                </a:prstGeom>
              </p:spPr>
            </p:pic>
          </mc:Fallback>
        </mc:AlternateContent>
      </p:grpSp>
      <p:grpSp>
        <p:nvGrpSpPr>
          <p:cNvPr id="291" name="Group 290">
            <a:extLst>
              <a:ext uri="{FF2B5EF4-FFF2-40B4-BE49-F238E27FC236}">
                <a16:creationId xmlns:a16="http://schemas.microsoft.com/office/drawing/2014/main" id="{CC84D978-1379-44A5-962D-E177A80CB138}"/>
              </a:ext>
            </a:extLst>
          </p:cNvPr>
          <p:cNvGrpSpPr/>
          <p:nvPr/>
        </p:nvGrpSpPr>
        <p:grpSpPr>
          <a:xfrm>
            <a:off x="2153728" y="4324708"/>
            <a:ext cx="2570760" cy="915480"/>
            <a:chOff x="2153728" y="4324708"/>
            <a:chExt cx="2570760" cy="915480"/>
          </a:xfrm>
        </p:grpSpPr>
        <mc:AlternateContent xmlns:mc="http://schemas.openxmlformats.org/markup-compatibility/2006">
          <mc:Choice xmlns:p14="http://schemas.microsoft.com/office/powerpoint/2010/main" Requires="p14">
            <p:contentPart p14:bwMode="auto" r:id="rId420">
              <p14:nvContentPartPr>
                <p14:cNvPr id="207" name="Ink 206">
                  <a:extLst>
                    <a:ext uri="{FF2B5EF4-FFF2-40B4-BE49-F238E27FC236}">
                      <a16:creationId xmlns:a16="http://schemas.microsoft.com/office/drawing/2014/main" id="{D39CDBEA-E525-40EB-A857-88A2D43C988C}"/>
                    </a:ext>
                  </a:extLst>
                </p14:cNvPr>
                <p14:cNvContentPartPr/>
                <p14:nvPr/>
              </p14:nvContentPartPr>
              <p14:xfrm>
                <a:off x="2331208" y="4324708"/>
                <a:ext cx="493920" cy="547200"/>
              </p14:xfrm>
            </p:contentPart>
          </mc:Choice>
          <mc:Fallback>
            <p:pic>
              <p:nvPicPr>
                <p:cNvPr id="207" name="Ink 206">
                  <a:extLst>
                    <a:ext uri="{FF2B5EF4-FFF2-40B4-BE49-F238E27FC236}">
                      <a16:creationId xmlns:a16="http://schemas.microsoft.com/office/drawing/2014/main" id="{D39CDBEA-E525-40EB-A857-88A2D43C988C}"/>
                    </a:ext>
                  </a:extLst>
                </p:cNvPr>
                <p:cNvPicPr/>
                <p:nvPr/>
              </p:nvPicPr>
              <p:blipFill>
                <a:blip r:embed="rId421"/>
                <a:stretch>
                  <a:fillRect/>
                </a:stretch>
              </p:blipFill>
              <p:spPr>
                <a:xfrm>
                  <a:off x="2322568" y="4315708"/>
                  <a:ext cx="511560" cy="56484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08" name="Ink 207">
                  <a:extLst>
                    <a:ext uri="{FF2B5EF4-FFF2-40B4-BE49-F238E27FC236}">
                      <a16:creationId xmlns:a16="http://schemas.microsoft.com/office/drawing/2014/main" id="{7CEB45DC-1EF2-403F-8264-2213BB02C401}"/>
                    </a:ext>
                  </a:extLst>
                </p14:cNvPr>
                <p14:cNvContentPartPr/>
                <p14:nvPr/>
              </p14:nvContentPartPr>
              <p14:xfrm>
                <a:off x="2828008" y="4738708"/>
                <a:ext cx="250560" cy="466560"/>
              </p14:xfrm>
            </p:contentPart>
          </mc:Choice>
          <mc:Fallback>
            <p:pic>
              <p:nvPicPr>
                <p:cNvPr id="208" name="Ink 207">
                  <a:extLst>
                    <a:ext uri="{FF2B5EF4-FFF2-40B4-BE49-F238E27FC236}">
                      <a16:creationId xmlns:a16="http://schemas.microsoft.com/office/drawing/2014/main" id="{7CEB45DC-1EF2-403F-8264-2213BB02C401}"/>
                    </a:ext>
                  </a:extLst>
                </p:cNvPr>
                <p:cNvPicPr/>
                <p:nvPr/>
              </p:nvPicPr>
              <p:blipFill>
                <a:blip r:embed="rId423"/>
                <a:stretch>
                  <a:fillRect/>
                </a:stretch>
              </p:blipFill>
              <p:spPr>
                <a:xfrm>
                  <a:off x="2819368" y="4729708"/>
                  <a:ext cx="268200" cy="48420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09" name="Ink 208">
                  <a:extLst>
                    <a:ext uri="{FF2B5EF4-FFF2-40B4-BE49-F238E27FC236}">
                      <a16:creationId xmlns:a16="http://schemas.microsoft.com/office/drawing/2014/main" id="{ADAC5EA8-05BE-49B6-A642-9479556616E1}"/>
                    </a:ext>
                  </a:extLst>
                </p14:cNvPr>
                <p14:cNvContentPartPr/>
                <p14:nvPr/>
              </p14:nvContentPartPr>
              <p14:xfrm>
                <a:off x="3226528" y="4782628"/>
                <a:ext cx="179640" cy="340200"/>
              </p14:xfrm>
            </p:contentPart>
          </mc:Choice>
          <mc:Fallback>
            <p:pic>
              <p:nvPicPr>
                <p:cNvPr id="209" name="Ink 208">
                  <a:extLst>
                    <a:ext uri="{FF2B5EF4-FFF2-40B4-BE49-F238E27FC236}">
                      <a16:creationId xmlns:a16="http://schemas.microsoft.com/office/drawing/2014/main" id="{ADAC5EA8-05BE-49B6-A642-9479556616E1}"/>
                    </a:ext>
                  </a:extLst>
                </p:cNvPr>
                <p:cNvPicPr/>
                <p:nvPr/>
              </p:nvPicPr>
              <p:blipFill>
                <a:blip r:embed="rId425"/>
                <a:stretch>
                  <a:fillRect/>
                </a:stretch>
              </p:blipFill>
              <p:spPr>
                <a:xfrm>
                  <a:off x="3217528" y="4773628"/>
                  <a:ext cx="197280" cy="35784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10" name="Ink 209">
                  <a:extLst>
                    <a:ext uri="{FF2B5EF4-FFF2-40B4-BE49-F238E27FC236}">
                      <a16:creationId xmlns:a16="http://schemas.microsoft.com/office/drawing/2014/main" id="{8D48EAC7-25AD-4695-9E58-B97A2E86A4AF}"/>
                    </a:ext>
                  </a:extLst>
                </p14:cNvPr>
                <p14:cNvContentPartPr/>
                <p14:nvPr/>
              </p14:nvContentPartPr>
              <p14:xfrm>
                <a:off x="3654568" y="4454308"/>
                <a:ext cx="118080" cy="496080"/>
              </p14:xfrm>
            </p:contentPart>
          </mc:Choice>
          <mc:Fallback>
            <p:pic>
              <p:nvPicPr>
                <p:cNvPr id="210" name="Ink 209">
                  <a:extLst>
                    <a:ext uri="{FF2B5EF4-FFF2-40B4-BE49-F238E27FC236}">
                      <a16:creationId xmlns:a16="http://schemas.microsoft.com/office/drawing/2014/main" id="{8D48EAC7-25AD-4695-9E58-B97A2E86A4AF}"/>
                    </a:ext>
                  </a:extLst>
                </p:cNvPr>
                <p:cNvPicPr/>
                <p:nvPr/>
              </p:nvPicPr>
              <p:blipFill>
                <a:blip r:embed="rId427"/>
                <a:stretch>
                  <a:fillRect/>
                </a:stretch>
              </p:blipFill>
              <p:spPr>
                <a:xfrm>
                  <a:off x="3645928" y="4445668"/>
                  <a:ext cx="135720" cy="51372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11" name="Ink 210">
                  <a:extLst>
                    <a:ext uri="{FF2B5EF4-FFF2-40B4-BE49-F238E27FC236}">
                      <a16:creationId xmlns:a16="http://schemas.microsoft.com/office/drawing/2014/main" id="{9F7CB066-91CB-4254-8B86-57B9D233E3BD}"/>
                    </a:ext>
                  </a:extLst>
                </p14:cNvPr>
                <p14:cNvContentPartPr/>
                <p14:nvPr/>
              </p14:nvContentPartPr>
              <p14:xfrm>
                <a:off x="3517768" y="4738708"/>
                <a:ext cx="262800" cy="39600"/>
              </p14:xfrm>
            </p:contentPart>
          </mc:Choice>
          <mc:Fallback>
            <p:pic>
              <p:nvPicPr>
                <p:cNvPr id="211" name="Ink 210">
                  <a:extLst>
                    <a:ext uri="{FF2B5EF4-FFF2-40B4-BE49-F238E27FC236}">
                      <a16:creationId xmlns:a16="http://schemas.microsoft.com/office/drawing/2014/main" id="{9F7CB066-91CB-4254-8B86-57B9D233E3BD}"/>
                    </a:ext>
                  </a:extLst>
                </p:cNvPr>
                <p:cNvPicPr/>
                <p:nvPr/>
              </p:nvPicPr>
              <p:blipFill>
                <a:blip r:embed="rId429"/>
                <a:stretch>
                  <a:fillRect/>
                </a:stretch>
              </p:blipFill>
              <p:spPr>
                <a:xfrm>
                  <a:off x="3509128" y="4729708"/>
                  <a:ext cx="28044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12" name="Ink 211">
                  <a:extLst>
                    <a:ext uri="{FF2B5EF4-FFF2-40B4-BE49-F238E27FC236}">
                      <a16:creationId xmlns:a16="http://schemas.microsoft.com/office/drawing/2014/main" id="{D697EC56-1AA8-4AD6-816F-D843F6988C94}"/>
                    </a:ext>
                  </a:extLst>
                </p14:cNvPr>
                <p14:cNvContentPartPr/>
                <p14:nvPr/>
              </p14:nvContentPartPr>
              <p14:xfrm>
                <a:off x="3378808" y="4413268"/>
                <a:ext cx="266760" cy="541080"/>
              </p14:xfrm>
            </p:contentPart>
          </mc:Choice>
          <mc:Fallback>
            <p:pic>
              <p:nvPicPr>
                <p:cNvPr id="212" name="Ink 211">
                  <a:extLst>
                    <a:ext uri="{FF2B5EF4-FFF2-40B4-BE49-F238E27FC236}">
                      <a16:creationId xmlns:a16="http://schemas.microsoft.com/office/drawing/2014/main" id="{D697EC56-1AA8-4AD6-816F-D843F6988C94}"/>
                    </a:ext>
                  </a:extLst>
                </p:cNvPr>
                <p:cNvPicPr/>
                <p:nvPr/>
              </p:nvPicPr>
              <p:blipFill>
                <a:blip r:embed="rId431"/>
                <a:stretch>
                  <a:fillRect/>
                </a:stretch>
              </p:blipFill>
              <p:spPr>
                <a:xfrm>
                  <a:off x="3369808" y="4404628"/>
                  <a:ext cx="284400" cy="55872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13" name="Ink 212">
                  <a:extLst>
                    <a:ext uri="{FF2B5EF4-FFF2-40B4-BE49-F238E27FC236}">
                      <a16:creationId xmlns:a16="http://schemas.microsoft.com/office/drawing/2014/main" id="{138C5402-BC37-49E0-B439-A3549310B074}"/>
                    </a:ext>
                  </a:extLst>
                </p14:cNvPr>
                <p14:cNvContentPartPr/>
                <p14:nvPr/>
              </p14:nvContentPartPr>
              <p14:xfrm>
                <a:off x="3894688" y="4510108"/>
                <a:ext cx="220680" cy="354600"/>
              </p14:xfrm>
            </p:contentPart>
          </mc:Choice>
          <mc:Fallback>
            <p:pic>
              <p:nvPicPr>
                <p:cNvPr id="213" name="Ink 212">
                  <a:extLst>
                    <a:ext uri="{FF2B5EF4-FFF2-40B4-BE49-F238E27FC236}">
                      <a16:creationId xmlns:a16="http://schemas.microsoft.com/office/drawing/2014/main" id="{138C5402-BC37-49E0-B439-A3549310B074}"/>
                    </a:ext>
                  </a:extLst>
                </p:cNvPr>
                <p:cNvPicPr/>
                <p:nvPr/>
              </p:nvPicPr>
              <p:blipFill>
                <a:blip r:embed="rId433"/>
                <a:stretch>
                  <a:fillRect/>
                </a:stretch>
              </p:blipFill>
              <p:spPr>
                <a:xfrm>
                  <a:off x="3885688" y="4501108"/>
                  <a:ext cx="238320" cy="37224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214" name="Ink 213">
                  <a:extLst>
                    <a:ext uri="{FF2B5EF4-FFF2-40B4-BE49-F238E27FC236}">
                      <a16:creationId xmlns:a16="http://schemas.microsoft.com/office/drawing/2014/main" id="{7B8C121A-EF2A-4951-B77E-45767C07F4E3}"/>
                    </a:ext>
                  </a:extLst>
                </p14:cNvPr>
                <p14:cNvContentPartPr/>
                <p14:nvPr/>
              </p14:nvContentPartPr>
              <p14:xfrm>
                <a:off x="4369528" y="4650868"/>
                <a:ext cx="354960" cy="158760"/>
              </p14:xfrm>
            </p:contentPart>
          </mc:Choice>
          <mc:Fallback>
            <p:pic>
              <p:nvPicPr>
                <p:cNvPr id="214" name="Ink 213">
                  <a:extLst>
                    <a:ext uri="{FF2B5EF4-FFF2-40B4-BE49-F238E27FC236}">
                      <a16:creationId xmlns:a16="http://schemas.microsoft.com/office/drawing/2014/main" id="{7B8C121A-EF2A-4951-B77E-45767C07F4E3}"/>
                    </a:ext>
                  </a:extLst>
                </p:cNvPr>
                <p:cNvPicPr/>
                <p:nvPr/>
              </p:nvPicPr>
              <p:blipFill>
                <a:blip r:embed="rId435"/>
                <a:stretch>
                  <a:fillRect/>
                </a:stretch>
              </p:blipFill>
              <p:spPr>
                <a:xfrm>
                  <a:off x="4360888" y="4641868"/>
                  <a:ext cx="37260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290" name="Ink 289">
                  <a:extLst>
                    <a:ext uri="{FF2B5EF4-FFF2-40B4-BE49-F238E27FC236}">
                      <a16:creationId xmlns:a16="http://schemas.microsoft.com/office/drawing/2014/main" id="{B3BEC5E6-ECE6-49B0-969A-506A53B14017}"/>
                    </a:ext>
                  </a:extLst>
                </p14:cNvPr>
                <p14:cNvContentPartPr/>
                <p14:nvPr/>
              </p14:nvContentPartPr>
              <p14:xfrm>
                <a:off x="2153728" y="5195908"/>
                <a:ext cx="1763280" cy="44280"/>
              </p14:xfrm>
            </p:contentPart>
          </mc:Choice>
          <mc:Fallback>
            <p:pic>
              <p:nvPicPr>
                <p:cNvPr id="290" name="Ink 289">
                  <a:extLst>
                    <a:ext uri="{FF2B5EF4-FFF2-40B4-BE49-F238E27FC236}">
                      <a16:creationId xmlns:a16="http://schemas.microsoft.com/office/drawing/2014/main" id="{B3BEC5E6-ECE6-49B0-969A-506A53B14017}"/>
                    </a:ext>
                  </a:extLst>
                </p:cNvPr>
                <p:cNvPicPr/>
                <p:nvPr/>
              </p:nvPicPr>
              <p:blipFill>
                <a:blip r:embed="rId437"/>
                <a:stretch>
                  <a:fillRect/>
                </a:stretch>
              </p:blipFill>
              <p:spPr>
                <a:xfrm>
                  <a:off x="2144728" y="5187268"/>
                  <a:ext cx="1780920" cy="61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38">
            <p14:nvContentPartPr>
              <p14:cNvPr id="292" name="Ink 291">
                <a:extLst>
                  <a:ext uri="{FF2B5EF4-FFF2-40B4-BE49-F238E27FC236}">
                    <a16:creationId xmlns:a16="http://schemas.microsoft.com/office/drawing/2014/main" id="{55F036D1-E381-4F67-9EB1-58E146E79F2E}"/>
                  </a:ext>
                </a:extLst>
              </p14:cNvPr>
              <p14:cNvContentPartPr/>
              <p14:nvPr/>
            </p14:nvContentPartPr>
            <p14:xfrm>
              <a:off x="8554528" y="5080708"/>
              <a:ext cx="2097720" cy="79560"/>
            </p14:xfrm>
          </p:contentPart>
        </mc:Choice>
        <mc:Fallback>
          <p:pic>
            <p:nvPicPr>
              <p:cNvPr id="292" name="Ink 291">
                <a:extLst>
                  <a:ext uri="{FF2B5EF4-FFF2-40B4-BE49-F238E27FC236}">
                    <a16:creationId xmlns:a16="http://schemas.microsoft.com/office/drawing/2014/main" id="{55F036D1-E381-4F67-9EB1-58E146E79F2E}"/>
                  </a:ext>
                </a:extLst>
              </p:cNvPr>
              <p:cNvPicPr/>
              <p:nvPr/>
            </p:nvPicPr>
            <p:blipFill>
              <a:blip r:embed="rId439"/>
              <a:stretch>
                <a:fillRect/>
              </a:stretch>
            </p:blipFill>
            <p:spPr>
              <a:xfrm>
                <a:off x="8545888" y="5072068"/>
                <a:ext cx="211536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440">
            <p14:nvContentPartPr>
              <p14:cNvPr id="293" name="Ink 292">
                <a:extLst>
                  <a:ext uri="{FF2B5EF4-FFF2-40B4-BE49-F238E27FC236}">
                    <a16:creationId xmlns:a16="http://schemas.microsoft.com/office/drawing/2014/main" id="{2963E52E-8805-4EEA-B087-7D9A62E7D053}"/>
                  </a:ext>
                </a:extLst>
              </p14:cNvPr>
              <p14:cNvContentPartPr/>
              <p14:nvPr/>
            </p14:nvContentPartPr>
            <p14:xfrm>
              <a:off x="6425488" y="5159188"/>
              <a:ext cx="148680" cy="127440"/>
            </p14:xfrm>
          </p:contentPart>
        </mc:Choice>
        <mc:Fallback>
          <p:pic>
            <p:nvPicPr>
              <p:cNvPr id="293" name="Ink 292">
                <a:extLst>
                  <a:ext uri="{FF2B5EF4-FFF2-40B4-BE49-F238E27FC236}">
                    <a16:creationId xmlns:a16="http://schemas.microsoft.com/office/drawing/2014/main" id="{2963E52E-8805-4EEA-B087-7D9A62E7D053}"/>
                  </a:ext>
                </a:extLst>
              </p:cNvPr>
              <p:cNvPicPr/>
              <p:nvPr/>
            </p:nvPicPr>
            <p:blipFill>
              <a:blip r:embed="rId441"/>
              <a:stretch>
                <a:fillRect/>
              </a:stretch>
            </p:blipFill>
            <p:spPr>
              <a:xfrm>
                <a:off x="6416848" y="5150548"/>
                <a:ext cx="16632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294" name="Ink 293">
                <a:extLst>
                  <a:ext uri="{FF2B5EF4-FFF2-40B4-BE49-F238E27FC236}">
                    <a16:creationId xmlns:a16="http://schemas.microsoft.com/office/drawing/2014/main" id="{184534DE-E514-45B2-A9A6-1857BA6B8793}"/>
                  </a:ext>
                </a:extLst>
              </p14:cNvPr>
              <p14:cNvContentPartPr/>
              <p14:nvPr/>
            </p14:nvContentPartPr>
            <p14:xfrm>
              <a:off x="4773808" y="6162148"/>
              <a:ext cx="1465200" cy="22320"/>
            </p14:xfrm>
          </p:contentPart>
        </mc:Choice>
        <mc:Fallback>
          <p:pic>
            <p:nvPicPr>
              <p:cNvPr id="294" name="Ink 293">
                <a:extLst>
                  <a:ext uri="{FF2B5EF4-FFF2-40B4-BE49-F238E27FC236}">
                    <a16:creationId xmlns:a16="http://schemas.microsoft.com/office/drawing/2014/main" id="{184534DE-E514-45B2-A9A6-1857BA6B8793}"/>
                  </a:ext>
                </a:extLst>
              </p:cNvPr>
              <p:cNvPicPr/>
              <p:nvPr/>
            </p:nvPicPr>
            <p:blipFill>
              <a:blip r:embed="rId443"/>
              <a:stretch>
                <a:fillRect/>
              </a:stretch>
            </p:blipFill>
            <p:spPr>
              <a:xfrm>
                <a:off x="4765168" y="6153508"/>
                <a:ext cx="1482840" cy="39960"/>
              </a:xfrm>
              <a:prstGeom prst="rect">
                <a:avLst/>
              </a:prstGeom>
            </p:spPr>
          </p:pic>
        </mc:Fallback>
      </mc:AlternateContent>
    </p:spTree>
    <p:extLst>
      <p:ext uri="{BB962C8B-B14F-4D97-AF65-F5344CB8AC3E}">
        <p14:creationId xmlns:p14="http://schemas.microsoft.com/office/powerpoint/2010/main" val="3933209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B693359B-B1A4-46D2-85D9-850FBCFE14F5}"/>
              </a:ext>
            </a:extLst>
          </p:cNvPr>
          <p:cNvGrpSpPr/>
          <p:nvPr/>
        </p:nvGrpSpPr>
        <p:grpSpPr>
          <a:xfrm>
            <a:off x="5969492" y="799948"/>
            <a:ext cx="3139920" cy="547200"/>
            <a:chOff x="5969492" y="799948"/>
            <a:chExt cx="3139920" cy="547200"/>
          </a:xfrm>
        </p:grpSpPr>
        <mc:AlternateContent xmlns:mc="http://schemas.openxmlformats.org/markup-compatibility/2006">
          <mc:Choice xmlns:p14="http://schemas.microsoft.com/office/powerpoint/2010/main" Requires="p14">
            <p:contentPart p14:bwMode="auto" r:id="rId2">
              <p14:nvContentPartPr>
                <p14:cNvPr id="12" name="Ink 11">
                  <a:extLst>
                    <a:ext uri="{FF2B5EF4-FFF2-40B4-BE49-F238E27FC236}">
                      <a16:creationId xmlns:a16="http://schemas.microsoft.com/office/drawing/2014/main" id="{8DB445E6-0FFE-4539-B7AD-DC834F30162D}"/>
                    </a:ext>
                  </a:extLst>
                </p14:cNvPr>
                <p14:cNvContentPartPr/>
                <p14:nvPr/>
              </p14:nvContentPartPr>
              <p14:xfrm>
                <a:off x="5969492" y="1086148"/>
                <a:ext cx="2176560" cy="39240"/>
              </p14:xfrm>
            </p:contentPart>
          </mc:Choice>
          <mc:Fallback>
            <p:pic>
              <p:nvPicPr>
                <p:cNvPr id="12" name="Ink 11">
                  <a:extLst>
                    <a:ext uri="{FF2B5EF4-FFF2-40B4-BE49-F238E27FC236}">
                      <a16:creationId xmlns:a16="http://schemas.microsoft.com/office/drawing/2014/main" id="{8DB445E6-0FFE-4539-B7AD-DC834F30162D}"/>
                    </a:ext>
                  </a:extLst>
                </p:cNvPr>
                <p:cNvPicPr/>
                <p:nvPr/>
              </p:nvPicPr>
              <p:blipFill>
                <a:blip r:embed="rId3"/>
                <a:stretch>
                  <a:fillRect/>
                </a:stretch>
              </p:blipFill>
              <p:spPr>
                <a:xfrm>
                  <a:off x="5960852" y="1077508"/>
                  <a:ext cx="219420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3" name="Ink 12">
                  <a:extLst>
                    <a:ext uri="{FF2B5EF4-FFF2-40B4-BE49-F238E27FC236}">
                      <a16:creationId xmlns:a16="http://schemas.microsoft.com/office/drawing/2014/main" id="{7603608E-30A8-4C58-92CF-87D3CACB57FA}"/>
                    </a:ext>
                  </a:extLst>
                </p14:cNvPr>
                <p14:cNvContentPartPr/>
                <p14:nvPr/>
              </p14:nvContentPartPr>
              <p14:xfrm>
                <a:off x="8309132" y="914068"/>
                <a:ext cx="322920" cy="433080"/>
              </p14:xfrm>
            </p:contentPart>
          </mc:Choice>
          <mc:Fallback>
            <p:pic>
              <p:nvPicPr>
                <p:cNvPr id="13" name="Ink 12">
                  <a:extLst>
                    <a:ext uri="{FF2B5EF4-FFF2-40B4-BE49-F238E27FC236}">
                      <a16:creationId xmlns:a16="http://schemas.microsoft.com/office/drawing/2014/main" id="{7603608E-30A8-4C58-92CF-87D3CACB57FA}"/>
                    </a:ext>
                  </a:extLst>
                </p:cNvPr>
                <p:cNvPicPr/>
                <p:nvPr/>
              </p:nvPicPr>
              <p:blipFill>
                <a:blip r:embed="rId5"/>
                <a:stretch>
                  <a:fillRect/>
                </a:stretch>
              </p:blipFill>
              <p:spPr>
                <a:xfrm>
                  <a:off x="8300492" y="905428"/>
                  <a:ext cx="340560" cy="450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4" name="Ink 13">
                  <a:extLst>
                    <a:ext uri="{FF2B5EF4-FFF2-40B4-BE49-F238E27FC236}">
                      <a16:creationId xmlns:a16="http://schemas.microsoft.com/office/drawing/2014/main" id="{ACE335F9-8767-49EA-9AB8-7CC793E68307}"/>
                    </a:ext>
                  </a:extLst>
                </p14:cNvPr>
                <p14:cNvContentPartPr/>
                <p14:nvPr/>
              </p14:nvContentPartPr>
              <p14:xfrm>
                <a:off x="8747972" y="849268"/>
                <a:ext cx="102240" cy="234000"/>
              </p14:xfrm>
            </p:contentPart>
          </mc:Choice>
          <mc:Fallback>
            <p:pic>
              <p:nvPicPr>
                <p:cNvPr id="14" name="Ink 13">
                  <a:extLst>
                    <a:ext uri="{FF2B5EF4-FFF2-40B4-BE49-F238E27FC236}">
                      <a16:creationId xmlns:a16="http://schemas.microsoft.com/office/drawing/2014/main" id="{ACE335F9-8767-49EA-9AB8-7CC793E68307}"/>
                    </a:ext>
                  </a:extLst>
                </p:cNvPr>
                <p:cNvPicPr/>
                <p:nvPr/>
              </p:nvPicPr>
              <p:blipFill>
                <a:blip r:embed="rId7"/>
                <a:stretch>
                  <a:fillRect/>
                </a:stretch>
              </p:blipFill>
              <p:spPr>
                <a:xfrm>
                  <a:off x="8739332" y="840268"/>
                  <a:ext cx="11988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 name="Ink 14">
                  <a:extLst>
                    <a:ext uri="{FF2B5EF4-FFF2-40B4-BE49-F238E27FC236}">
                      <a16:creationId xmlns:a16="http://schemas.microsoft.com/office/drawing/2014/main" id="{650D6A07-4AF4-4D09-BCBA-40F2D9F1715E}"/>
                    </a:ext>
                  </a:extLst>
                </p14:cNvPr>
                <p14:cNvContentPartPr/>
                <p14:nvPr/>
              </p14:nvContentPartPr>
              <p14:xfrm>
                <a:off x="8755532" y="968428"/>
                <a:ext cx="195120" cy="11520"/>
              </p14:xfrm>
            </p:contentPart>
          </mc:Choice>
          <mc:Fallback>
            <p:pic>
              <p:nvPicPr>
                <p:cNvPr id="15" name="Ink 14">
                  <a:extLst>
                    <a:ext uri="{FF2B5EF4-FFF2-40B4-BE49-F238E27FC236}">
                      <a16:creationId xmlns:a16="http://schemas.microsoft.com/office/drawing/2014/main" id="{650D6A07-4AF4-4D09-BCBA-40F2D9F1715E}"/>
                    </a:ext>
                  </a:extLst>
                </p:cNvPr>
                <p:cNvPicPr/>
                <p:nvPr/>
              </p:nvPicPr>
              <p:blipFill>
                <a:blip r:embed="rId9"/>
                <a:stretch>
                  <a:fillRect/>
                </a:stretch>
              </p:blipFill>
              <p:spPr>
                <a:xfrm>
                  <a:off x="8746532" y="959788"/>
                  <a:ext cx="21276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 name="Ink 15">
                  <a:extLst>
                    <a:ext uri="{FF2B5EF4-FFF2-40B4-BE49-F238E27FC236}">
                      <a16:creationId xmlns:a16="http://schemas.microsoft.com/office/drawing/2014/main" id="{5F997F8E-AF3A-461F-9588-CE411F73D509}"/>
                    </a:ext>
                  </a:extLst>
                </p14:cNvPr>
                <p14:cNvContentPartPr/>
                <p14:nvPr/>
              </p14:nvContentPartPr>
              <p14:xfrm>
                <a:off x="8615492" y="817588"/>
                <a:ext cx="89280" cy="238320"/>
              </p14:xfrm>
            </p:contentPart>
          </mc:Choice>
          <mc:Fallback>
            <p:pic>
              <p:nvPicPr>
                <p:cNvPr id="16" name="Ink 15">
                  <a:extLst>
                    <a:ext uri="{FF2B5EF4-FFF2-40B4-BE49-F238E27FC236}">
                      <a16:creationId xmlns:a16="http://schemas.microsoft.com/office/drawing/2014/main" id="{5F997F8E-AF3A-461F-9588-CE411F73D509}"/>
                    </a:ext>
                  </a:extLst>
                </p:cNvPr>
                <p:cNvPicPr/>
                <p:nvPr/>
              </p:nvPicPr>
              <p:blipFill>
                <a:blip r:embed="rId11"/>
                <a:stretch>
                  <a:fillRect/>
                </a:stretch>
              </p:blipFill>
              <p:spPr>
                <a:xfrm>
                  <a:off x="8606492" y="808588"/>
                  <a:ext cx="10692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7" name="Ink 16">
                  <a:extLst>
                    <a:ext uri="{FF2B5EF4-FFF2-40B4-BE49-F238E27FC236}">
                      <a16:creationId xmlns:a16="http://schemas.microsoft.com/office/drawing/2014/main" id="{25369CEA-1D41-4D4B-8AB7-58BE3E6EFCCF}"/>
                    </a:ext>
                  </a:extLst>
                </p14:cNvPr>
                <p14:cNvContentPartPr/>
                <p14:nvPr/>
              </p14:nvContentPartPr>
              <p14:xfrm>
                <a:off x="8880092" y="799948"/>
                <a:ext cx="229320" cy="357840"/>
              </p14:xfrm>
            </p:contentPart>
          </mc:Choice>
          <mc:Fallback>
            <p:pic>
              <p:nvPicPr>
                <p:cNvPr id="17" name="Ink 16">
                  <a:extLst>
                    <a:ext uri="{FF2B5EF4-FFF2-40B4-BE49-F238E27FC236}">
                      <a16:creationId xmlns:a16="http://schemas.microsoft.com/office/drawing/2014/main" id="{25369CEA-1D41-4D4B-8AB7-58BE3E6EFCCF}"/>
                    </a:ext>
                  </a:extLst>
                </p:cNvPr>
                <p:cNvPicPr/>
                <p:nvPr/>
              </p:nvPicPr>
              <p:blipFill>
                <a:blip r:embed="rId13"/>
                <a:stretch>
                  <a:fillRect/>
                </a:stretch>
              </p:blipFill>
              <p:spPr>
                <a:xfrm>
                  <a:off x="8871092" y="790948"/>
                  <a:ext cx="24696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9" name="Ink 18">
                  <a:extLst>
                    <a:ext uri="{FF2B5EF4-FFF2-40B4-BE49-F238E27FC236}">
                      <a16:creationId xmlns:a16="http://schemas.microsoft.com/office/drawing/2014/main" id="{D80C3E93-2A24-45A4-9FDF-B16C092238E0}"/>
                    </a:ext>
                  </a:extLst>
                </p14:cNvPr>
                <p14:cNvContentPartPr/>
                <p14:nvPr/>
              </p14:nvContentPartPr>
              <p14:xfrm>
                <a:off x="8000612" y="938188"/>
                <a:ext cx="232560" cy="274320"/>
              </p14:xfrm>
            </p:contentPart>
          </mc:Choice>
          <mc:Fallback>
            <p:pic>
              <p:nvPicPr>
                <p:cNvPr id="19" name="Ink 18">
                  <a:extLst>
                    <a:ext uri="{FF2B5EF4-FFF2-40B4-BE49-F238E27FC236}">
                      <a16:creationId xmlns:a16="http://schemas.microsoft.com/office/drawing/2014/main" id="{D80C3E93-2A24-45A4-9FDF-B16C092238E0}"/>
                    </a:ext>
                  </a:extLst>
                </p:cNvPr>
                <p:cNvPicPr/>
                <p:nvPr/>
              </p:nvPicPr>
              <p:blipFill>
                <a:blip r:embed="rId15"/>
                <a:stretch>
                  <a:fillRect/>
                </a:stretch>
              </p:blipFill>
              <p:spPr>
                <a:xfrm>
                  <a:off x="7991972" y="929548"/>
                  <a:ext cx="250200" cy="291960"/>
                </a:xfrm>
                <a:prstGeom prst="rect">
                  <a:avLst/>
                </a:prstGeom>
              </p:spPr>
            </p:pic>
          </mc:Fallback>
        </mc:AlternateContent>
      </p:grpSp>
      <p:grpSp>
        <p:nvGrpSpPr>
          <p:cNvPr id="25" name="Group 24">
            <a:extLst>
              <a:ext uri="{FF2B5EF4-FFF2-40B4-BE49-F238E27FC236}">
                <a16:creationId xmlns:a16="http://schemas.microsoft.com/office/drawing/2014/main" id="{2BEAE580-2F6C-47F7-A5B0-BF2DA9458064}"/>
              </a:ext>
            </a:extLst>
          </p:cNvPr>
          <p:cNvGrpSpPr/>
          <p:nvPr/>
        </p:nvGrpSpPr>
        <p:grpSpPr>
          <a:xfrm>
            <a:off x="1371212" y="663508"/>
            <a:ext cx="4636440" cy="1190880"/>
            <a:chOff x="1371212" y="663508"/>
            <a:chExt cx="4636440" cy="1190880"/>
          </a:xfrm>
        </p:grpSpPr>
        <mc:AlternateContent xmlns:mc="http://schemas.openxmlformats.org/markup-compatibility/2006">
          <mc:Choice xmlns:p14="http://schemas.microsoft.com/office/powerpoint/2010/main" Requires="p14">
            <p:contentPart p14:bwMode="auto" r:id="rId16">
              <p14:nvContentPartPr>
                <p14:cNvPr id="2" name="Ink 1">
                  <a:extLst>
                    <a:ext uri="{FF2B5EF4-FFF2-40B4-BE49-F238E27FC236}">
                      <a16:creationId xmlns:a16="http://schemas.microsoft.com/office/drawing/2014/main" id="{91BB1D1D-B700-4161-BA1C-9CD71D474582}"/>
                    </a:ext>
                  </a:extLst>
                </p14:cNvPr>
                <p14:cNvContentPartPr/>
                <p14:nvPr/>
              </p14:nvContentPartPr>
              <p14:xfrm>
                <a:off x="4418612" y="663508"/>
                <a:ext cx="1589040" cy="1190880"/>
              </p14:xfrm>
            </p:contentPart>
          </mc:Choice>
          <mc:Fallback>
            <p:pic>
              <p:nvPicPr>
                <p:cNvPr id="2" name="Ink 1">
                  <a:extLst>
                    <a:ext uri="{FF2B5EF4-FFF2-40B4-BE49-F238E27FC236}">
                      <a16:creationId xmlns:a16="http://schemas.microsoft.com/office/drawing/2014/main" id="{91BB1D1D-B700-4161-BA1C-9CD71D474582}"/>
                    </a:ext>
                  </a:extLst>
                </p:cNvPr>
                <p:cNvPicPr/>
                <p:nvPr/>
              </p:nvPicPr>
              <p:blipFill>
                <a:blip r:embed="rId17"/>
                <a:stretch>
                  <a:fillRect/>
                </a:stretch>
              </p:blipFill>
              <p:spPr>
                <a:xfrm>
                  <a:off x="4409612" y="654868"/>
                  <a:ext cx="1606680" cy="1208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 name="Ink 2">
                  <a:extLst>
                    <a:ext uri="{FF2B5EF4-FFF2-40B4-BE49-F238E27FC236}">
                      <a16:creationId xmlns:a16="http://schemas.microsoft.com/office/drawing/2014/main" id="{CC59F561-9692-44D7-8F29-5725E4A6DB6A}"/>
                    </a:ext>
                  </a:extLst>
                </p14:cNvPr>
                <p14:cNvContentPartPr/>
                <p14:nvPr/>
              </p14:nvContentPartPr>
              <p14:xfrm>
                <a:off x="2303252" y="1115308"/>
                <a:ext cx="2139480" cy="27720"/>
              </p14:xfrm>
            </p:contentPart>
          </mc:Choice>
          <mc:Fallback>
            <p:pic>
              <p:nvPicPr>
                <p:cNvPr id="3" name="Ink 2">
                  <a:extLst>
                    <a:ext uri="{FF2B5EF4-FFF2-40B4-BE49-F238E27FC236}">
                      <a16:creationId xmlns:a16="http://schemas.microsoft.com/office/drawing/2014/main" id="{CC59F561-9692-44D7-8F29-5725E4A6DB6A}"/>
                    </a:ext>
                  </a:extLst>
                </p:cNvPr>
                <p:cNvPicPr/>
                <p:nvPr/>
              </p:nvPicPr>
              <p:blipFill>
                <a:blip r:embed="rId19"/>
                <a:stretch>
                  <a:fillRect/>
                </a:stretch>
              </p:blipFill>
              <p:spPr>
                <a:xfrm>
                  <a:off x="2294252" y="1106668"/>
                  <a:ext cx="215712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 name="Ink 3">
                  <a:extLst>
                    <a:ext uri="{FF2B5EF4-FFF2-40B4-BE49-F238E27FC236}">
                      <a16:creationId xmlns:a16="http://schemas.microsoft.com/office/drawing/2014/main" id="{0273E0D8-2A92-4870-A091-B37264FB001F}"/>
                    </a:ext>
                  </a:extLst>
                </p14:cNvPr>
                <p14:cNvContentPartPr/>
                <p14:nvPr/>
              </p14:nvContentPartPr>
              <p14:xfrm>
                <a:off x="4013612" y="966988"/>
                <a:ext cx="401760" cy="281880"/>
              </p14:xfrm>
            </p:contentPart>
          </mc:Choice>
          <mc:Fallback>
            <p:pic>
              <p:nvPicPr>
                <p:cNvPr id="4" name="Ink 3">
                  <a:extLst>
                    <a:ext uri="{FF2B5EF4-FFF2-40B4-BE49-F238E27FC236}">
                      <a16:creationId xmlns:a16="http://schemas.microsoft.com/office/drawing/2014/main" id="{0273E0D8-2A92-4870-A091-B37264FB001F}"/>
                    </a:ext>
                  </a:extLst>
                </p:cNvPr>
                <p:cNvPicPr/>
                <p:nvPr/>
              </p:nvPicPr>
              <p:blipFill>
                <a:blip r:embed="rId21"/>
                <a:stretch>
                  <a:fillRect/>
                </a:stretch>
              </p:blipFill>
              <p:spPr>
                <a:xfrm>
                  <a:off x="4004612" y="957988"/>
                  <a:ext cx="41940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 name="Ink 4">
                  <a:extLst>
                    <a:ext uri="{FF2B5EF4-FFF2-40B4-BE49-F238E27FC236}">
                      <a16:creationId xmlns:a16="http://schemas.microsoft.com/office/drawing/2014/main" id="{57DCABD0-7E9A-49C0-8192-7DDB702ED069}"/>
                    </a:ext>
                  </a:extLst>
                </p14:cNvPr>
                <p14:cNvContentPartPr/>
                <p14:nvPr/>
              </p14:nvContentPartPr>
              <p14:xfrm>
                <a:off x="1371212" y="818668"/>
                <a:ext cx="240120" cy="124200"/>
              </p14:xfrm>
            </p:contentPart>
          </mc:Choice>
          <mc:Fallback>
            <p:pic>
              <p:nvPicPr>
                <p:cNvPr id="5" name="Ink 4">
                  <a:extLst>
                    <a:ext uri="{FF2B5EF4-FFF2-40B4-BE49-F238E27FC236}">
                      <a16:creationId xmlns:a16="http://schemas.microsoft.com/office/drawing/2014/main" id="{57DCABD0-7E9A-49C0-8192-7DDB702ED069}"/>
                    </a:ext>
                  </a:extLst>
                </p:cNvPr>
                <p:cNvPicPr/>
                <p:nvPr/>
              </p:nvPicPr>
              <p:blipFill>
                <a:blip r:embed="rId23"/>
                <a:stretch>
                  <a:fillRect/>
                </a:stretch>
              </p:blipFill>
              <p:spPr>
                <a:xfrm>
                  <a:off x="1362212" y="809668"/>
                  <a:ext cx="25776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 name="Ink 5">
                  <a:extLst>
                    <a:ext uri="{FF2B5EF4-FFF2-40B4-BE49-F238E27FC236}">
                      <a16:creationId xmlns:a16="http://schemas.microsoft.com/office/drawing/2014/main" id="{3A3A7A5F-4F83-4D57-ABAD-4E9E4720BCD6}"/>
                    </a:ext>
                  </a:extLst>
                </p14:cNvPr>
                <p14:cNvContentPartPr/>
                <p14:nvPr/>
              </p14:nvContentPartPr>
              <p14:xfrm>
                <a:off x="1623932" y="820828"/>
                <a:ext cx="168480" cy="138600"/>
              </p14:xfrm>
            </p:contentPart>
          </mc:Choice>
          <mc:Fallback>
            <p:pic>
              <p:nvPicPr>
                <p:cNvPr id="6" name="Ink 5">
                  <a:extLst>
                    <a:ext uri="{FF2B5EF4-FFF2-40B4-BE49-F238E27FC236}">
                      <a16:creationId xmlns:a16="http://schemas.microsoft.com/office/drawing/2014/main" id="{3A3A7A5F-4F83-4D57-ABAD-4E9E4720BCD6}"/>
                    </a:ext>
                  </a:extLst>
                </p:cNvPr>
                <p:cNvPicPr/>
                <p:nvPr/>
              </p:nvPicPr>
              <p:blipFill>
                <a:blip r:embed="rId25"/>
                <a:stretch>
                  <a:fillRect/>
                </a:stretch>
              </p:blipFill>
              <p:spPr>
                <a:xfrm>
                  <a:off x="1614932" y="812188"/>
                  <a:ext cx="18612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 name="Ink 6">
                  <a:extLst>
                    <a:ext uri="{FF2B5EF4-FFF2-40B4-BE49-F238E27FC236}">
                      <a16:creationId xmlns:a16="http://schemas.microsoft.com/office/drawing/2014/main" id="{F323A45C-D2AC-4B91-ABAE-B7F17D90C48E}"/>
                    </a:ext>
                  </a:extLst>
                </p14:cNvPr>
                <p14:cNvContentPartPr/>
                <p14:nvPr/>
              </p14:nvContentPartPr>
              <p14:xfrm>
                <a:off x="1925252" y="755668"/>
                <a:ext cx="9720" cy="194400"/>
              </p14:xfrm>
            </p:contentPart>
          </mc:Choice>
          <mc:Fallback>
            <p:pic>
              <p:nvPicPr>
                <p:cNvPr id="7" name="Ink 6">
                  <a:extLst>
                    <a:ext uri="{FF2B5EF4-FFF2-40B4-BE49-F238E27FC236}">
                      <a16:creationId xmlns:a16="http://schemas.microsoft.com/office/drawing/2014/main" id="{F323A45C-D2AC-4B91-ABAE-B7F17D90C48E}"/>
                    </a:ext>
                  </a:extLst>
                </p:cNvPr>
                <p:cNvPicPr/>
                <p:nvPr/>
              </p:nvPicPr>
              <p:blipFill>
                <a:blip r:embed="rId27"/>
                <a:stretch>
                  <a:fillRect/>
                </a:stretch>
              </p:blipFill>
              <p:spPr>
                <a:xfrm>
                  <a:off x="1916252" y="746668"/>
                  <a:ext cx="2736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8" name="Ink 7">
                  <a:extLst>
                    <a:ext uri="{FF2B5EF4-FFF2-40B4-BE49-F238E27FC236}">
                      <a16:creationId xmlns:a16="http://schemas.microsoft.com/office/drawing/2014/main" id="{8FC8285F-762F-4C0E-A530-E21BFC6421B7}"/>
                    </a:ext>
                  </a:extLst>
                </p14:cNvPr>
                <p14:cNvContentPartPr/>
                <p14:nvPr/>
              </p14:nvContentPartPr>
              <p14:xfrm>
                <a:off x="1827692" y="878788"/>
                <a:ext cx="194400" cy="16200"/>
              </p14:xfrm>
            </p:contentPart>
          </mc:Choice>
          <mc:Fallback>
            <p:pic>
              <p:nvPicPr>
                <p:cNvPr id="8" name="Ink 7">
                  <a:extLst>
                    <a:ext uri="{FF2B5EF4-FFF2-40B4-BE49-F238E27FC236}">
                      <a16:creationId xmlns:a16="http://schemas.microsoft.com/office/drawing/2014/main" id="{8FC8285F-762F-4C0E-A530-E21BFC6421B7}"/>
                    </a:ext>
                  </a:extLst>
                </p:cNvPr>
                <p:cNvPicPr/>
                <p:nvPr/>
              </p:nvPicPr>
              <p:blipFill>
                <a:blip r:embed="rId29"/>
                <a:stretch>
                  <a:fillRect/>
                </a:stretch>
              </p:blipFill>
              <p:spPr>
                <a:xfrm>
                  <a:off x="1819052" y="870148"/>
                  <a:ext cx="21204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9" name="Ink 8">
                  <a:extLst>
                    <a:ext uri="{FF2B5EF4-FFF2-40B4-BE49-F238E27FC236}">
                      <a16:creationId xmlns:a16="http://schemas.microsoft.com/office/drawing/2014/main" id="{5B179B40-3EA6-4AD0-94D3-24FE7B35516C}"/>
                    </a:ext>
                  </a:extLst>
                </p14:cNvPr>
                <p14:cNvContentPartPr/>
                <p14:nvPr/>
              </p14:nvContentPartPr>
              <p14:xfrm>
                <a:off x="1729412" y="701668"/>
                <a:ext cx="124560" cy="281520"/>
              </p14:xfrm>
            </p:contentPart>
          </mc:Choice>
          <mc:Fallback>
            <p:pic>
              <p:nvPicPr>
                <p:cNvPr id="9" name="Ink 8">
                  <a:extLst>
                    <a:ext uri="{FF2B5EF4-FFF2-40B4-BE49-F238E27FC236}">
                      <a16:creationId xmlns:a16="http://schemas.microsoft.com/office/drawing/2014/main" id="{5B179B40-3EA6-4AD0-94D3-24FE7B35516C}"/>
                    </a:ext>
                  </a:extLst>
                </p:cNvPr>
                <p:cNvPicPr/>
                <p:nvPr/>
              </p:nvPicPr>
              <p:blipFill>
                <a:blip r:embed="rId31"/>
                <a:stretch>
                  <a:fillRect/>
                </a:stretch>
              </p:blipFill>
              <p:spPr>
                <a:xfrm>
                  <a:off x="1720772" y="692668"/>
                  <a:ext cx="14220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0" name="Ink 9">
                  <a:extLst>
                    <a:ext uri="{FF2B5EF4-FFF2-40B4-BE49-F238E27FC236}">
                      <a16:creationId xmlns:a16="http://schemas.microsoft.com/office/drawing/2014/main" id="{EA358148-D01D-4ADF-A8A6-553439CA32B7}"/>
                    </a:ext>
                  </a:extLst>
                </p14:cNvPr>
                <p14:cNvContentPartPr/>
                <p14:nvPr/>
              </p14:nvContentPartPr>
              <p14:xfrm>
                <a:off x="1995452" y="747028"/>
                <a:ext cx="145080" cy="288000"/>
              </p14:xfrm>
            </p:contentPart>
          </mc:Choice>
          <mc:Fallback>
            <p:pic>
              <p:nvPicPr>
                <p:cNvPr id="10" name="Ink 9">
                  <a:extLst>
                    <a:ext uri="{FF2B5EF4-FFF2-40B4-BE49-F238E27FC236}">
                      <a16:creationId xmlns:a16="http://schemas.microsoft.com/office/drawing/2014/main" id="{EA358148-D01D-4ADF-A8A6-553439CA32B7}"/>
                    </a:ext>
                  </a:extLst>
                </p:cNvPr>
                <p:cNvPicPr/>
                <p:nvPr/>
              </p:nvPicPr>
              <p:blipFill>
                <a:blip r:embed="rId33"/>
                <a:stretch>
                  <a:fillRect/>
                </a:stretch>
              </p:blipFill>
              <p:spPr>
                <a:xfrm>
                  <a:off x="1986812" y="738028"/>
                  <a:ext cx="16272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40188989-34CA-44D0-B7DA-D4EC4A831906}"/>
                    </a:ext>
                  </a:extLst>
                </p14:cNvPr>
                <p14:cNvContentPartPr/>
                <p14:nvPr/>
              </p14:nvContentPartPr>
              <p14:xfrm>
                <a:off x="4791572" y="1248148"/>
                <a:ext cx="268560" cy="266760"/>
              </p14:xfrm>
            </p:contentPart>
          </mc:Choice>
          <mc:Fallback>
            <p:pic>
              <p:nvPicPr>
                <p:cNvPr id="20" name="Ink 19">
                  <a:extLst>
                    <a:ext uri="{FF2B5EF4-FFF2-40B4-BE49-F238E27FC236}">
                      <a16:creationId xmlns:a16="http://schemas.microsoft.com/office/drawing/2014/main" id="{40188989-34CA-44D0-B7DA-D4EC4A831906}"/>
                    </a:ext>
                  </a:extLst>
                </p:cNvPr>
                <p:cNvPicPr/>
                <p:nvPr/>
              </p:nvPicPr>
              <p:blipFill>
                <a:blip r:embed="rId35"/>
                <a:stretch>
                  <a:fillRect/>
                </a:stretch>
              </p:blipFill>
              <p:spPr>
                <a:xfrm>
                  <a:off x="4782572" y="1239148"/>
                  <a:ext cx="28620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D524C66A-66A9-4C68-AA4B-AE9F85F1B7B5}"/>
                    </a:ext>
                  </a:extLst>
                </p14:cNvPr>
                <p14:cNvContentPartPr/>
                <p14:nvPr/>
              </p14:nvContentPartPr>
              <p14:xfrm>
                <a:off x="5221052" y="1309708"/>
                <a:ext cx="45360" cy="205560"/>
              </p14:xfrm>
            </p:contentPart>
          </mc:Choice>
          <mc:Fallback>
            <p:pic>
              <p:nvPicPr>
                <p:cNvPr id="21" name="Ink 20">
                  <a:extLst>
                    <a:ext uri="{FF2B5EF4-FFF2-40B4-BE49-F238E27FC236}">
                      <a16:creationId xmlns:a16="http://schemas.microsoft.com/office/drawing/2014/main" id="{D524C66A-66A9-4C68-AA4B-AE9F85F1B7B5}"/>
                    </a:ext>
                  </a:extLst>
                </p:cNvPr>
                <p:cNvPicPr/>
                <p:nvPr/>
              </p:nvPicPr>
              <p:blipFill>
                <a:blip r:embed="rId37"/>
                <a:stretch>
                  <a:fillRect/>
                </a:stretch>
              </p:blipFill>
              <p:spPr>
                <a:xfrm>
                  <a:off x="5212412" y="1300708"/>
                  <a:ext cx="6300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988DBE7D-F5DF-4AE1-8128-52BFDF27AF45}"/>
                    </a:ext>
                  </a:extLst>
                </p14:cNvPr>
                <p14:cNvContentPartPr/>
                <p14:nvPr/>
              </p14:nvContentPartPr>
              <p14:xfrm>
                <a:off x="5153372" y="1432828"/>
                <a:ext cx="210240" cy="16200"/>
              </p14:xfrm>
            </p:contentPart>
          </mc:Choice>
          <mc:Fallback>
            <p:pic>
              <p:nvPicPr>
                <p:cNvPr id="22" name="Ink 21">
                  <a:extLst>
                    <a:ext uri="{FF2B5EF4-FFF2-40B4-BE49-F238E27FC236}">
                      <a16:creationId xmlns:a16="http://schemas.microsoft.com/office/drawing/2014/main" id="{988DBE7D-F5DF-4AE1-8128-52BFDF27AF45}"/>
                    </a:ext>
                  </a:extLst>
                </p:cNvPr>
                <p:cNvPicPr/>
                <p:nvPr/>
              </p:nvPicPr>
              <p:blipFill>
                <a:blip r:embed="rId39"/>
                <a:stretch>
                  <a:fillRect/>
                </a:stretch>
              </p:blipFill>
              <p:spPr>
                <a:xfrm>
                  <a:off x="5144372" y="1424188"/>
                  <a:ext cx="22788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Ink 22">
                  <a:extLst>
                    <a:ext uri="{FF2B5EF4-FFF2-40B4-BE49-F238E27FC236}">
                      <a16:creationId xmlns:a16="http://schemas.microsoft.com/office/drawing/2014/main" id="{0E4181B9-0644-4477-8048-E5D9F05E9280}"/>
                    </a:ext>
                  </a:extLst>
                </p14:cNvPr>
                <p14:cNvContentPartPr/>
                <p14:nvPr/>
              </p14:nvContentPartPr>
              <p14:xfrm>
                <a:off x="5027372" y="1274788"/>
                <a:ext cx="79920" cy="247680"/>
              </p14:xfrm>
            </p:contentPart>
          </mc:Choice>
          <mc:Fallback>
            <p:pic>
              <p:nvPicPr>
                <p:cNvPr id="23" name="Ink 22">
                  <a:extLst>
                    <a:ext uri="{FF2B5EF4-FFF2-40B4-BE49-F238E27FC236}">
                      <a16:creationId xmlns:a16="http://schemas.microsoft.com/office/drawing/2014/main" id="{0E4181B9-0644-4477-8048-E5D9F05E9280}"/>
                    </a:ext>
                  </a:extLst>
                </p:cNvPr>
                <p:cNvPicPr/>
                <p:nvPr/>
              </p:nvPicPr>
              <p:blipFill>
                <a:blip r:embed="rId41"/>
                <a:stretch>
                  <a:fillRect/>
                </a:stretch>
              </p:blipFill>
              <p:spPr>
                <a:xfrm>
                  <a:off x="5018372" y="1265788"/>
                  <a:ext cx="9756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4" name="Ink 23">
                  <a:extLst>
                    <a:ext uri="{FF2B5EF4-FFF2-40B4-BE49-F238E27FC236}">
                      <a16:creationId xmlns:a16="http://schemas.microsoft.com/office/drawing/2014/main" id="{57716BC4-A369-423D-8438-A0C14C165232}"/>
                    </a:ext>
                  </a:extLst>
                </p14:cNvPr>
                <p14:cNvContentPartPr/>
                <p14:nvPr/>
              </p14:nvContentPartPr>
              <p14:xfrm>
                <a:off x="5417972" y="1265788"/>
                <a:ext cx="84960" cy="317520"/>
              </p14:xfrm>
            </p:contentPart>
          </mc:Choice>
          <mc:Fallback>
            <p:pic>
              <p:nvPicPr>
                <p:cNvPr id="24" name="Ink 23">
                  <a:extLst>
                    <a:ext uri="{FF2B5EF4-FFF2-40B4-BE49-F238E27FC236}">
                      <a16:creationId xmlns:a16="http://schemas.microsoft.com/office/drawing/2014/main" id="{57716BC4-A369-423D-8438-A0C14C165232}"/>
                    </a:ext>
                  </a:extLst>
                </p:cNvPr>
                <p:cNvPicPr/>
                <p:nvPr/>
              </p:nvPicPr>
              <p:blipFill>
                <a:blip r:embed="rId43"/>
                <a:stretch>
                  <a:fillRect/>
                </a:stretch>
              </p:blipFill>
              <p:spPr>
                <a:xfrm>
                  <a:off x="5409332" y="1256788"/>
                  <a:ext cx="102600" cy="335160"/>
                </a:xfrm>
                <a:prstGeom prst="rect">
                  <a:avLst/>
                </a:prstGeom>
              </p:spPr>
            </p:pic>
          </mc:Fallback>
        </mc:AlternateContent>
      </p:grpSp>
      <p:grpSp>
        <p:nvGrpSpPr>
          <p:cNvPr id="48" name="Group 47">
            <a:extLst>
              <a:ext uri="{FF2B5EF4-FFF2-40B4-BE49-F238E27FC236}">
                <a16:creationId xmlns:a16="http://schemas.microsoft.com/office/drawing/2014/main" id="{0CAB31B5-8AFE-47B5-8BA0-95DC76FD4819}"/>
              </a:ext>
            </a:extLst>
          </p:cNvPr>
          <p:cNvGrpSpPr/>
          <p:nvPr/>
        </p:nvGrpSpPr>
        <p:grpSpPr>
          <a:xfrm>
            <a:off x="3314492" y="78868"/>
            <a:ext cx="5454720" cy="396720"/>
            <a:chOff x="3314492" y="78868"/>
            <a:chExt cx="5454720" cy="396720"/>
          </a:xfrm>
        </p:grpSpPr>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35A1EA42-AF18-474E-90C3-ABDCB1BD1B3B}"/>
                    </a:ext>
                  </a:extLst>
                </p14:cNvPr>
                <p14:cNvContentPartPr/>
                <p14:nvPr/>
              </p14:nvContentPartPr>
              <p14:xfrm>
                <a:off x="3314492" y="113788"/>
                <a:ext cx="61560" cy="224280"/>
              </p14:xfrm>
            </p:contentPart>
          </mc:Choice>
          <mc:Fallback>
            <p:pic>
              <p:nvPicPr>
                <p:cNvPr id="27" name="Ink 26">
                  <a:extLst>
                    <a:ext uri="{FF2B5EF4-FFF2-40B4-BE49-F238E27FC236}">
                      <a16:creationId xmlns:a16="http://schemas.microsoft.com/office/drawing/2014/main" id="{35A1EA42-AF18-474E-90C3-ABDCB1BD1B3B}"/>
                    </a:ext>
                  </a:extLst>
                </p:cNvPr>
                <p:cNvPicPr/>
                <p:nvPr/>
              </p:nvPicPr>
              <p:blipFill>
                <a:blip r:embed="rId45"/>
                <a:stretch>
                  <a:fillRect/>
                </a:stretch>
              </p:blipFill>
              <p:spPr>
                <a:xfrm>
                  <a:off x="3305492" y="105148"/>
                  <a:ext cx="7920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8" name="Ink 27">
                  <a:extLst>
                    <a:ext uri="{FF2B5EF4-FFF2-40B4-BE49-F238E27FC236}">
                      <a16:creationId xmlns:a16="http://schemas.microsoft.com/office/drawing/2014/main" id="{B74AAAFC-4D3D-425C-91E2-08595BBEDD21}"/>
                    </a:ext>
                  </a:extLst>
                </p14:cNvPr>
                <p14:cNvContentPartPr/>
                <p14:nvPr/>
              </p14:nvContentPartPr>
              <p14:xfrm>
                <a:off x="3481172" y="219628"/>
                <a:ext cx="12600" cy="59400"/>
              </p14:xfrm>
            </p:contentPart>
          </mc:Choice>
          <mc:Fallback>
            <p:pic>
              <p:nvPicPr>
                <p:cNvPr id="28" name="Ink 27">
                  <a:extLst>
                    <a:ext uri="{FF2B5EF4-FFF2-40B4-BE49-F238E27FC236}">
                      <a16:creationId xmlns:a16="http://schemas.microsoft.com/office/drawing/2014/main" id="{B74AAAFC-4D3D-425C-91E2-08595BBEDD21}"/>
                    </a:ext>
                  </a:extLst>
                </p:cNvPr>
                <p:cNvPicPr/>
                <p:nvPr/>
              </p:nvPicPr>
              <p:blipFill>
                <a:blip r:embed="rId47"/>
                <a:stretch>
                  <a:fillRect/>
                </a:stretch>
              </p:blipFill>
              <p:spPr>
                <a:xfrm>
                  <a:off x="3472532" y="210628"/>
                  <a:ext cx="3024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9" name="Ink 28">
                  <a:extLst>
                    <a:ext uri="{FF2B5EF4-FFF2-40B4-BE49-F238E27FC236}">
                      <a16:creationId xmlns:a16="http://schemas.microsoft.com/office/drawing/2014/main" id="{39368B07-654D-405E-AC1B-34BF9354F2F0}"/>
                    </a:ext>
                  </a:extLst>
                </p14:cNvPr>
                <p14:cNvContentPartPr/>
                <p14:nvPr/>
              </p14:nvContentPartPr>
              <p14:xfrm>
                <a:off x="3516452" y="204148"/>
                <a:ext cx="433800" cy="120960"/>
              </p14:xfrm>
            </p:contentPart>
          </mc:Choice>
          <mc:Fallback>
            <p:pic>
              <p:nvPicPr>
                <p:cNvPr id="29" name="Ink 28">
                  <a:extLst>
                    <a:ext uri="{FF2B5EF4-FFF2-40B4-BE49-F238E27FC236}">
                      <a16:creationId xmlns:a16="http://schemas.microsoft.com/office/drawing/2014/main" id="{39368B07-654D-405E-AC1B-34BF9354F2F0}"/>
                    </a:ext>
                  </a:extLst>
                </p:cNvPr>
                <p:cNvPicPr/>
                <p:nvPr/>
              </p:nvPicPr>
              <p:blipFill>
                <a:blip r:embed="rId49"/>
                <a:stretch>
                  <a:fillRect/>
                </a:stretch>
              </p:blipFill>
              <p:spPr>
                <a:xfrm>
                  <a:off x="3507812" y="195508"/>
                  <a:ext cx="45144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0" name="Ink 29">
                  <a:extLst>
                    <a:ext uri="{FF2B5EF4-FFF2-40B4-BE49-F238E27FC236}">
                      <a16:creationId xmlns:a16="http://schemas.microsoft.com/office/drawing/2014/main" id="{CC71BFF7-6982-4BD5-9EDA-2843228A4C41}"/>
                    </a:ext>
                  </a:extLst>
                </p14:cNvPr>
                <p14:cNvContentPartPr/>
                <p14:nvPr/>
              </p14:nvContentPartPr>
              <p14:xfrm>
                <a:off x="4130252" y="97948"/>
                <a:ext cx="189000" cy="200520"/>
              </p14:xfrm>
            </p:contentPart>
          </mc:Choice>
          <mc:Fallback>
            <p:pic>
              <p:nvPicPr>
                <p:cNvPr id="30" name="Ink 29">
                  <a:extLst>
                    <a:ext uri="{FF2B5EF4-FFF2-40B4-BE49-F238E27FC236}">
                      <a16:creationId xmlns:a16="http://schemas.microsoft.com/office/drawing/2014/main" id="{CC71BFF7-6982-4BD5-9EDA-2843228A4C41}"/>
                    </a:ext>
                  </a:extLst>
                </p:cNvPr>
                <p:cNvPicPr/>
                <p:nvPr/>
              </p:nvPicPr>
              <p:blipFill>
                <a:blip r:embed="rId51"/>
                <a:stretch>
                  <a:fillRect/>
                </a:stretch>
              </p:blipFill>
              <p:spPr>
                <a:xfrm>
                  <a:off x="4121612" y="88948"/>
                  <a:ext cx="20664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1" name="Ink 30">
                  <a:extLst>
                    <a:ext uri="{FF2B5EF4-FFF2-40B4-BE49-F238E27FC236}">
                      <a16:creationId xmlns:a16="http://schemas.microsoft.com/office/drawing/2014/main" id="{D0D2FE41-5611-4CE5-8728-5035749131D2}"/>
                    </a:ext>
                  </a:extLst>
                </p14:cNvPr>
                <p14:cNvContentPartPr/>
                <p14:nvPr/>
              </p14:nvContentPartPr>
              <p14:xfrm>
                <a:off x="4376852" y="181828"/>
                <a:ext cx="205200" cy="117360"/>
              </p14:xfrm>
            </p:contentPart>
          </mc:Choice>
          <mc:Fallback>
            <p:pic>
              <p:nvPicPr>
                <p:cNvPr id="31" name="Ink 30">
                  <a:extLst>
                    <a:ext uri="{FF2B5EF4-FFF2-40B4-BE49-F238E27FC236}">
                      <a16:creationId xmlns:a16="http://schemas.microsoft.com/office/drawing/2014/main" id="{D0D2FE41-5611-4CE5-8728-5035749131D2}"/>
                    </a:ext>
                  </a:extLst>
                </p:cNvPr>
                <p:cNvPicPr/>
                <p:nvPr/>
              </p:nvPicPr>
              <p:blipFill>
                <a:blip r:embed="rId53"/>
                <a:stretch>
                  <a:fillRect/>
                </a:stretch>
              </p:blipFill>
              <p:spPr>
                <a:xfrm>
                  <a:off x="4368212" y="172828"/>
                  <a:ext cx="22284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2" name="Ink 31">
                  <a:extLst>
                    <a:ext uri="{FF2B5EF4-FFF2-40B4-BE49-F238E27FC236}">
                      <a16:creationId xmlns:a16="http://schemas.microsoft.com/office/drawing/2014/main" id="{9A55F1F3-A5D0-469D-A014-8CE24B0B968F}"/>
                    </a:ext>
                  </a:extLst>
                </p14:cNvPr>
                <p14:cNvContentPartPr/>
                <p14:nvPr/>
              </p14:nvContentPartPr>
              <p14:xfrm>
                <a:off x="4668452" y="87868"/>
                <a:ext cx="38520" cy="168480"/>
              </p14:xfrm>
            </p:contentPart>
          </mc:Choice>
          <mc:Fallback>
            <p:pic>
              <p:nvPicPr>
                <p:cNvPr id="32" name="Ink 31">
                  <a:extLst>
                    <a:ext uri="{FF2B5EF4-FFF2-40B4-BE49-F238E27FC236}">
                      <a16:creationId xmlns:a16="http://schemas.microsoft.com/office/drawing/2014/main" id="{9A55F1F3-A5D0-469D-A014-8CE24B0B968F}"/>
                    </a:ext>
                  </a:extLst>
                </p:cNvPr>
                <p:cNvPicPr/>
                <p:nvPr/>
              </p:nvPicPr>
              <p:blipFill>
                <a:blip r:embed="rId55"/>
                <a:stretch>
                  <a:fillRect/>
                </a:stretch>
              </p:blipFill>
              <p:spPr>
                <a:xfrm>
                  <a:off x="4659452" y="78868"/>
                  <a:ext cx="5616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3" name="Ink 32">
                  <a:extLst>
                    <a:ext uri="{FF2B5EF4-FFF2-40B4-BE49-F238E27FC236}">
                      <a16:creationId xmlns:a16="http://schemas.microsoft.com/office/drawing/2014/main" id="{186BA20D-59F0-451A-AF38-D5045B88260D}"/>
                    </a:ext>
                  </a:extLst>
                </p14:cNvPr>
                <p14:cNvContentPartPr/>
                <p14:nvPr/>
              </p14:nvContentPartPr>
              <p14:xfrm>
                <a:off x="4717412" y="190468"/>
                <a:ext cx="504360" cy="255960"/>
              </p14:xfrm>
            </p:contentPart>
          </mc:Choice>
          <mc:Fallback>
            <p:pic>
              <p:nvPicPr>
                <p:cNvPr id="33" name="Ink 32">
                  <a:extLst>
                    <a:ext uri="{FF2B5EF4-FFF2-40B4-BE49-F238E27FC236}">
                      <a16:creationId xmlns:a16="http://schemas.microsoft.com/office/drawing/2014/main" id="{186BA20D-59F0-451A-AF38-D5045B88260D}"/>
                    </a:ext>
                  </a:extLst>
                </p:cNvPr>
                <p:cNvPicPr/>
                <p:nvPr/>
              </p:nvPicPr>
              <p:blipFill>
                <a:blip r:embed="rId57"/>
                <a:stretch>
                  <a:fillRect/>
                </a:stretch>
              </p:blipFill>
              <p:spPr>
                <a:xfrm>
                  <a:off x="4708412" y="181828"/>
                  <a:ext cx="52200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4" name="Ink 33">
                  <a:extLst>
                    <a:ext uri="{FF2B5EF4-FFF2-40B4-BE49-F238E27FC236}">
                      <a16:creationId xmlns:a16="http://schemas.microsoft.com/office/drawing/2014/main" id="{68E9881E-64E0-4AEB-8FF1-333CB7523E62}"/>
                    </a:ext>
                  </a:extLst>
                </p14:cNvPr>
                <p14:cNvContentPartPr/>
                <p14:nvPr/>
              </p14:nvContentPartPr>
              <p14:xfrm>
                <a:off x="5276492" y="78868"/>
                <a:ext cx="77760" cy="270000"/>
              </p14:xfrm>
            </p:contentPart>
          </mc:Choice>
          <mc:Fallback>
            <p:pic>
              <p:nvPicPr>
                <p:cNvPr id="34" name="Ink 33">
                  <a:extLst>
                    <a:ext uri="{FF2B5EF4-FFF2-40B4-BE49-F238E27FC236}">
                      <a16:creationId xmlns:a16="http://schemas.microsoft.com/office/drawing/2014/main" id="{68E9881E-64E0-4AEB-8FF1-333CB7523E62}"/>
                    </a:ext>
                  </a:extLst>
                </p:cNvPr>
                <p:cNvPicPr/>
                <p:nvPr/>
              </p:nvPicPr>
              <p:blipFill>
                <a:blip r:embed="rId59"/>
                <a:stretch>
                  <a:fillRect/>
                </a:stretch>
              </p:blipFill>
              <p:spPr>
                <a:xfrm>
                  <a:off x="5267852" y="69868"/>
                  <a:ext cx="9540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6" name="Ink 35">
                  <a:extLst>
                    <a:ext uri="{FF2B5EF4-FFF2-40B4-BE49-F238E27FC236}">
                      <a16:creationId xmlns:a16="http://schemas.microsoft.com/office/drawing/2014/main" id="{688835F2-B519-4EEF-8C38-5A0E0DC27864}"/>
                    </a:ext>
                  </a:extLst>
                </p14:cNvPr>
                <p14:cNvContentPartPr/>
                <p14:nvPr/>
              </p14:nvContentPartPr>
              <p14:xfrm>
                <a:off x="5522732" y="148348"/>
                <a:ext cx="130680" cy="108720"/>
              </p14:xfrm>
            </p:contentPart>
          </mc:Choice>
          <mc:Fallback>
            <p:pic>
              <p:nvPicPr>
                <p:cNvPr id="36" name="Ink 35">
                  <a:extLst>
                    <a:ext uri="{FF2B5EF4-FFF2-40B4-BE49-F238E27FC236}">
                      <a16:creationId xmlns:a16="http://schemas.microsoft.com/office/drawing/2014/main" id="{688835F2-B519-4EEF-8C38-5A0E0DC27864}"/>
                    </a:ext>
                  </a:extLst>
                </p:cNvPr>
                <p:cNvPicPr/>
                <p:nvPr/>
              </p:nvPicPr>
              <p:blipFill>
                <a:blip r:embed="rId61"/>
                <a:stretch>
                  <a:fillRect/>
                </a:stretch>
              </p:blipFill>
              <p:spPr>
                <a:xfrm>
                  <a:off x="5514092" y="139708"/>
                  <a:ext cx="14832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7" name="Ink 36">
                  <a:extLst>
                    <a:ext uri="{FF2B5EF4-FFF2-40B4-BE49-F238E27FC236}">
                      <a16:creationId xmlns:a16="http://schemas.microsoft.com/office/drawing/2014/main" id="{198899B7-9F9E-4E02-A883-DE5F78EB91C7}"/>
                    </a:ext>
                  </a:extLst>
                </p14:cNvPr>
                <p14:cNvContentPartPr/>
                <p14:nvPr/>
              </p14:nvContentPartPr>
              <p14:xfrm>
                <a:off x="5716772" y="158788"/>
                <a:ext cx="140040" cy="86400"/>
              </p14:xfrm>
            </p:contentPart>
          </mc:Choice>
          <mc:Fallback>
            <p:pic>
              <p:nvPicPr>
                <p:cNvPr id="37" name="Ink 36">
                  <a:extLst>
                    <a:ext uri="{FF2B5EF4-FFF2-40B4-BE49-F238E27FC236}">
                      <a16:creationId xmlns:a16="http://schemas.microsoft.com/office/drawing/2014/main" id="{198899B7-9F9E-4E02-A883-DE5F78EB91C7}"/>
                    </a:ext>
                  </a:extLst>
                </p:cNvPr>
                <p:cNvPicPr/>
                <p:nvPr/>
              </p:nvPicPr>
              <p:blipFill>
                <a:blip r:embed="rId63"/>
                <a:stretch>
                  <a:fillRect/>
                </a:stretch>
              </p:blipFill>
              <p:spPr>
                <a:xfrm>
                  <a:off x="5707772" y="149788"/>
                  <a:ext cx="15768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8" name="Ink 37">
                  <a:extLst>
                    <a:ext uri="{FF2B5EF4-FFF2-40B4-BE49-F238E27FC236}">
                      <a16:creationId xmlns:a16="http://schemas.microsoft.com/office/drawing/2014/main" id="{11178109-0523-4212-8719-373D43AF6C5A}"/>
                    </a:ext>
                  </a:extLst>
                </p14:cNvPr>
                <p14:cNvContentPartPr/>
                <p14:nvPr/>
              </p14:nvContentPartPr>
              <p14:xfrm>
                <a:off x="5925572" y="166708"/>
                <a:ext cx="326880" cy="80640"/>
              </p14:xfrm>
            </p:contentPart>
          </mc:Choice>
          <mc:Fallback>
            <p:pic>
              <p:nvPicPr>
                <p:cNvPr id="38" name="Ink 37">
                  <a:extLst>
                    <a:ext uri="{FF2B5EF4-FFF2-40B4-BE49-F238E27FC236}">
                      <a16:creationId xmlns:a16="http://schemas.microsoft.com/office/drawing/2014/main" id="{11178109-0523-4212-8719-373D43AF6C5A}"/>
                    </a:ext>
                  </a:extLst>
                </p:cNvPr>
                <p:cNvPicPr/>
                <p:nvPr/>
              </p:nvPicPr>
              <p:blipFill>
                <a:blip r:embed="rId65"/>
                <a:stretch>
                  <a:fillRect/>
                </a:stretch>
              </p:blipFill>
              <p:spPr>
                <a:xfrm>
                  <a:off x="5916932" y="158068"/>
                  <a:ext cx="34452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9" name="Ink 38">
                  <a:extLst>
                    <a:ext uri="{FF2B5EF4-FFF2-40B4-BE49-F238E27FC236}">
                      <a16:creationId xmlns:a16="http://schemas.microsoft.com/office/drawing/2014/main" id="{A1E0EC85-1133-45AA-A378-4B1B539F1DAC}"/>
                    </a:ext>
                  </a:extLst>
                </p14:cNvPr>
                <p14:cNvContentPartPr/>
                <p14:nvPr/>
              </p14:nvContentPartPr>
              <p14:xfrm>
                <a:off x="6321212" y="175348"/>
                <a:ext cx="299520" cy="69120"/>
              </p14:xfrm>
            </p:contentPart>
          </mc:Choice>
          <mc:Fallback>
            <p:pic>
              <p:nvPicPr>
                <p:cNvPr id="39" name="Ink 38">
                  <a:extLst>
                    <a:ext uri="{FF2B5EF4-FFF2-40B4-BE49-F238E27FC236}">
                      <a16:creationId xmlns:a16="http://schemas.microsoft.com/office/drawing/2014/main" id="{A1E0EC85-1133-45AA-A378-4B1B539F1DAC}"/>
                    </a:ext>
                  </a:extLst>
                </p:cNvPr>
                <p:cNvPicPr/>
                <p:nvPr/>
              </p:nvPicPr>
              <p:blipFill>
                <a:blip r:embed="rId67"/>
                <a:stretch>
                  <a:fillRect/>
                </a:stretch>
              </p:blipFill>
              <p:spPr>
                <a:xfrm>
                  <a:off x="6312212" y="166708"/>
                  <a:ext cx="31716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0" name="Ink 39">
                  <a:extLst>
                    <a:ext uri="{FF2B5EF4-FFF2-40B4-BE49-F238E27FC236}">
                      <a16:creationId xmlns:a16="http://schemas.microsoft.com/office/drawing/2014/main" id="{4DAF9EB8-5EC9-4246-87AC-6DE67C57416F}"/>
                    </a:ext>
                  </a:extLst>
                </p14:cNvPr>
                <p14:cNvContentPartPr/>
                <p14:nvPr/>
              </p14:nvContentPartPr>
              <p14:xfrm>
                <a:off x="6716852" y="192988"/>
                <a:ext cx="3960" cy="52560"/>
              </p14:xfrm>
            </p:contentPart>
          </mc:Choice>
          <mc:Fallback>
            <p:pic>
              <p:nvPicPr>
                <p:cNvPr id="40" name="Ink 39">
                  <a:extLst>
                    <a:ext uri="{FF2B5EF4-FFF2-40B4-BE49-F238E27FC236}">
                      <a16:creationId xmlns:a16="http://schemas.microsoft.com/office/drawing/2014/main" id="{4DAF9EB8-5EC9-4246-87AC-6DE67C57416F}"/>
                    </a:ext>
                  </a:extLst>
                </p:cNvPr>
                <p:cNvPicPr/>
                <p:nvPr/>
              </p:nvPicPr>
              <p:blipFill>
                <a:blip r:embed="rId69"/>
                <a:stretch>
                  <a:fillRect/>
                </a:stretch>
              </p:blipFill>
              <p:spPr>
                <a:xfrm>
                  <a:off x="6708212" y="184348"/>
                  <a:ext cx="2160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1" name="Ink 40">
                  <a:extLst>
                    <a:ext uri="{FF2B5EF4-FFF2-40B4-BE49-F238E27FC236}">
                      <a16:creationId xmlns:a16="http://schemas.microsoft.com/office/drawing/2014/main" id="{49D4680A-F5C7-4CCD-8683-4E57A7B7BE19}"/>
                    </a:ext>
                  </a:extLst>
                </p14:cNvPr>
                <p14:cNvContentPartPr/>
                <p14:nvPr/>
              </p14:nvContentPartPr>
              <p14:xfrm>
                <a:off x="6716852" y="185788"/>
                <a:ext cx="318960" cy="57240"/>
              </p14:xfrm>
            </p:contentPart>
          </mc:Choice>
          <mc:Fallback>
            <p:pic>
              <p:nvPicPr>
                <p:cNvPr id="41" name="Ink 40">
                  <a:extLst>
                    <a:ext uri="{FF2B5EF4-FFF2-40B4-BE49-F238E27FC236}">
                      <a16:creationId xmlns:a16="http://schemas.microsoft.com/office/drawing/2014/main" id="{49D4680A-F5C7-4CCD-8683-4E57A7B7BE19}"/>
                    </a:ext>
                  </a:extLst>
                </p:cNvPr>
                <p:cNvPicPr/>
                <p:nvPr/>
              </p:nvPicPr>
              <p:blipFill>
                <a:blip r:embed="rId71"/>
                <a:stretch>
                  <a:fillRect/>
                </a:stretch>
              </p:blipFill>
              <p:spPr>
                <a:xfrm>
                  <a:off x="6708212" y="177148"/>
                  <a:ext cx="33660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2" name="Ink 41">
                  <a:extLst>
                    <a:ext uri="{FF2B5EF4-FFF2-40B4-BE49-F238E27FC236}">
                      <a16:creationId xmlns:a16="http://schemas.microsoft.com/office/drawing/2014/main" id="{7598938C-7899-4DE1-ACD6-A4F104138E62}"/>
                    </a:ext>
                  </a:extLst>
                </p14:cNvPr>
                <p14:cNvContentPartPr/>
                <p14:nvPr/>
              </p14:nvContentPartPr>
              <p14:xfrm>
                <a:off x="7016732" y="210628"/>
                <a:ext cx="105120" cy="264960"/>
              </p14:xfrm>
            </p:contentPart>
          </mc:Choice>
          <mc:Fallback>
            <p:pic>
              <p:nvPicPr>
                <p:cNvPr id="42" name="Ink 41">
                  <a:extLst>
                    <a:ext uri="{FF2B5EF4-FFF2-40B4-BE49-F238E27FC236}">
                      <a16:creationId xmlns:a16="http://schemas.microsoft.com/office/drawing/2014/main" id="{7598938C-7899-4DE1-ACD6-A4F104138E62}"/>
                    </a:ext>
                  </a:extLst>
                </p:cNvPr>
                <p:cNvPicPr/>
                <p:nvPr/>
              </p:nvPicPr>
              <p:blipFill>
                <a:blip r:embed="rId73"/>
                <a:stretch>
                  <a:fillRect/>
                </a:stretch>
              </p:blipFill>
              <p:spPr>
                <a:xfrm>
                  <a:off x="7007732" y="201628"/>
                  <a:ext cx="12276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3" name="Ink 42">
                  <a:extLst>
                    <a:ext uri="{FF2B5EF4-FFF2-40B4-BE49-F238E27FC236}">
                      <a16:creationId xmlns:a16="http://schemas.microsoft.com/office/drawing/2014/main" id="{A5786819-75DC-4754-841F-E443AF0C049A}"/>
                    </a:ext>
                  </a:extLst>
                </p14:cNvPr>
                <p14:cNvContentPartPr/>
                <p14:nvPr/>
              </p14:nvContentPartPr>
              <p14:xfrm>
                <a:off x="7270172" y="93628"/>
                <a:ext cx="275400" cy="178920"/>
              </p14:xfrm>
            </p:contentPart>
          </mc:Choice>
          <mc:Fallback>
            <p:pic>
              <p:nvPicPr>
                <p:cNvPr id="43" name="Ink 42">
                  <a:extLst>
                    <a:ext uri="{FF2B5EF4-FFF2-40B4-BE49-F238E27FC236}">
                      <a16:creationId xmlns:a16="http://schemas.microsoft.com/office/drawing/2014/main" id="{A5786819-75DC-4754-841F-E443AF0C049A}"/>
                    </a:ext>
                  </a:extLst>
                </p:cNvPr>
                <p:cNvPicPr/>
                <p:nvPr/>
              </p:nvPicPr>
              <p:blipFill>
                <a:blip r:embed="rId75"/>
                <a:stretch>
                  <a:fillRect/>
                </a:stretch>
              </p:blipFill>
              <p:spPr>
                <a:xfrm>
                  <a:off x="7261532" y="84988"/>
                  <a:ext cx="29304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4" name="Ink 43">
                  <a:extLst>
                    <a:ext uri="{FF2B5EF4-FFF2-40B4-BE49-F238E27FC236}">
                      <a16:creationId xmlns:a16="http://schemas.microsoft.com/office/drawing/2014/main" id="{A6AFCF3F-DCC2-4F98-9556-47A6DC3CF99B}"/>
                    </a:ext>
                  </a:extLst>
                </p14:cNvPr>
                <p14:cNvContentPartPr/>
                <p14:nvPr/>
              </p14:nvContentPartPr>
              <p14:xfrm>
                <a:off x="7587332" y="160948"/>
                <a:ext cx="199440" cy="93600"/>
              </p14:xfrm>
            </p:contentPart>
          </mc:Choice>
          <mc:Fallback>
            <p:pic>
              <p:nvPicPr>
                <p:cNvPr id="44" name="Ink 43">
                  <a:extLst>
                    <a:ext uri="{FF2B5EF4-FFF2-40B4-BE49-F238E27FC236}">
                      <a16:creationId xmlns:a16="http://schemas.microsoft.com/office/drawing/2014/main" id="{A6AFCF3F-DCC2-4F98-9556-47A6DC3CF99B}"/>
                    </a:ext>
                  </a:extLst>
                </p:cNvPr>
                <p:cNvPicPr/>
                <p:nvPr/>
              </p:nvPicPr>
              <p:blipFill>
                <a:blip r:embed="rId77"/>
                <a:stretch>
                  <a:fillRect/>
                </a:stretch>
              </p:blipFill>
              <p:spPr>
                <a:xfrm>
                  <a:off x="7578332" y="152308"/>
                  <a:ext cx="21708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5" name="Ink 44">
                  <a:extLst>
                    <a:ext uri="{FF2B5EF4-FFF2-40B4-BE49-F238E27FC236}">
                      <a16:creationId xmlns:a16="http://schemas.microsoft.com/office/drawing/2014/main" id="{F9FE30B4-EAC7-4291-898E-4E0E902F6A28}"/>
                    </a:ext>
                  </a:extLst>
                </p14:cNvPr>
                <p14:cNvContentPartPr/>
                <p14:nvPr/>
              </p14:nvContentPartPr>
              <p14:xfrm>
                <a:off x="7807292" y="144388"/>
                <a:ext cx="214920" cy="123120"/>
              </p14:xfrm>
            </p:contentPart>
          </mc:Choice>
          <mc:Fallback>
            <p:pic>
              <p:nvPicPr>
                <p:cNvPr id="45" name="Ink 44">
                  <a:extLst>
                    <a:ext uri="{FF2B5EF4-FFF2-40B4-BE49-F238E27FC236}">
                      <a16:creationId xmlns:a16="http://schemas.microsoft.com/office/drawing/2014/main" id="{F9FE30B4-EAC7-4291-898E-4E0E902F6A28}"/>
                    </a:ext>
                  </a:extLst>
                </p:cNvPr>
                <p:cNvPicPr/>
                <p:nvPr/>
              </p:nvPicPr>
              <p:blipFill>
                <a:blip r:embed="rId79"/>
                <a:stretch>
                  <a:fillRect/>
                </a:stretch>
              </p:blipFill>
              <p:spPr>
                <a:xfrm>
                  <a:off x="7798292" y="135748"/>
                  <a:ext cx="23256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6" name="Ink 45">
                  <a:extLst>
                    <a:ext uri="{FF2B5EF4-FFF2-40B4-BE49-F238E27FC236}">
                      <a16:creationId xmlns:a16="http://schemas.microsoft.com/office/drawing/2014/main" id="{11210ED1-886C-4A5F-A62C-D35260D3D554}"/>
                    </a:ext>
                  </a:extLst>
                </p14:cNvPr>
                <p14:cNvContentPartPr/>
                <p14:nvPr/>
              </p14:nvContentPartPr>
              <p14:xfrm>
                <a:off x="8141372" y="131428"/>
                <a:ext cx="52920" cy="105840"/>
              </p14:xfrm>
            </p:contentPart>
          </mc:Choice>
          <mc:Fallback>
            <p:pic>
              <p:nvPicPr>
                <p:cNvPr id="46" name="Ink 45">
                  <a:extLst>
                    <a:ext uri="{FF2B5EF4-FFF2-40B4-BE49-F238E27FC236}">
                      <a16:creationId xmlns:a16="http://schemas.microsoft.com/office/drawing/2014/main" id="{11210ED1-886C-4A5F-A62C-D35260D3D554}"/>
                    </a:ext>
                  </a:extLst>
                </p:cNvPr>
                <p:cNvPicPr/>
                <p:nvPr/>
              </p:nvPicPr>
              <p:blipFill>
                <a:blip r:embed="rId81"/>
                <a:stretch>
                  <a:fillRect/>
                </a:stretch>
              </p:blipFill>
              <p:spPr>
                <a:xfrm>
                  <a:off x="8132372" y="122788"/>
                  <a:ext cx="7056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7" name="Ink 46">
                  <a:extLst>
                    <a:ext uri="{FF2B5EF4-FFF2-40B4-BE49-F238E27FC236}">
                      <a16:creationId xmlns:a16="http://schemas.microsoft.com/office/drawing/2014/main" id="{2EA832D3-265D-49D2-A914-712650E55081}"/>
                    </a:ext>
                  </a:extLst>
                </p14:cNvPr>
                <p14:cNvContentPartPr/>
                <p14:nvPr/>
              </p14:nvContentPartPr>
              <p14:xfrm>
                <a:off x="8363852" y="133228"/>
                <a:ext cx="405360" cy="150480"/>
              </p14:xfrm>
            </p:contentPart>
          </mc:Choice>
          <mc:Fallback>
            <p:pic>
              <p:nvPicPr>
                <p:cNvPr id="47" name="Ink 46">
                  <a:extLst>
                    <a:ext uri="{FF2B5EF4-FFF2-40B4-BE49-F238E27FC236}">
                      <a16:creationId xmlns:a16="http://schemas.microsoft.com/office/drawing/2014/main" id="{2EA832D3-265D-49D2-A914-712650E55081}"/>
                    </a:ext>
                  </a:extLst>
                </p:cNvPr>
                <p:cNvPicPr/>
                <p:nvPr/>
              </p:nvPicPr>
              <p:blipFill>
                <a:blip r:embed="rId83"/>
                <a:stretch>
                  <a:fillRect/>
                </a:stretch>
              </p:blipFill>
              <p:spPr>
                <a:xfrm>
                  <a:off x="8355212" y="124588"/>
                  <a:ext cx="423000" cy="168120"/>
                </a:xfrm>
                <a:prstGeom prst="rect">
                  <a:avLst/>
                </a:prstGeom>
              </p:spPr>
            </p:pic>
          </mc:Fallback>
        </mc:AlternateContent>
      </p:grpSp>
      <p:grpSp>
        <p:nvGrpSpPr>
          <p:cNvPr id="57" name="Group 56">
            <a:extLst>
              <a:ext uri="{FF2B5EF4-FFF2-40B4-BE49-F238E27FC236}">
                <a16:creationId xmlns:a16="http://schemas.microsoft.com/office/drawing/2014/main" id="{63B5D9F0-709B-4F1C-86AD-7E1F8BD37CD4}"/>
              </a:ext>
            </a:extLst>
          </p:cNvPr>
          <p:cNvGrpSpPr/>
          <p:nvPr/>
        </p:nvGrpSpPr>
        <p:grpSpPr>
          <a:xfrm>
            <a:off x="2420252" y="2180188"/>
            <a:ext cx="1008360" cy="518040"/>
            <a:chOff x="2420252" y="2180188"/>
            <a:chExt cx="1008360" cy="518040"/>
          </a:xfrm>
        </p:grpSpPr>
        <mc:AlternateContent xmlns:mc="http://schemas.openxmlformats.org/markup-compatibility/2006">
          <mc:Choice xmlns:p14="http://schemas.microsoft.com/office/powerpoint/2010/main" Requires="p14">
            <p:contentPart p14:bwMode="auto" r:id="rId84">
              <p14:nvContentPartPr>
                <p14:cNvPr id="49" name="Ink 48">
                  <a:extLst>
                    <a:ext uri="{FF2B5EF4-FFF2-40B4-BE49-F238E27FC236}">
                      <a16:creationId xmlns:a16="http://schemas.microsoft.com/office/drawing/2014/main" id="{45AB123E-BBA9-4E5A-BED7-5E979FEDD6B9}"/>
                    </a:ext>
                  </a:extLst>
                </p14:cNvPr>
                <p14:cNvContentPartPr/>
                <p14:nvPr/>
              </p14:nvContentPartPr>
              <p14:xfrm>
                <a:off x="2487932" y="2241748"/>
                <a:ext cx="52560" cy="414360"/>
              </p14:xfrm>
            </p:contentPart>
          </mc:Choice>
          <mc:Fallback>
            <p:pic>
              <p:nvPicPr>
                <p:cNvPr id="49" name="Ink 48">
                  <a:extLst>
                    <a:ext uri="{FF2B5EF4-FFF2-40B4-BE49-F238E27FC236}">
                      <a16:creationId xmlns:a16="http://schemas.microsoft.com/office/drawing/2014/main" id="{45AB123E-BBA9-4E5A-BED7-5E979FEDD6B9}"/>
                    </a:ext>
                  </a:extLst>
                </p:cNvPr>
                <p:cNvPicPr/>
                <p:nvPr/>
              </p:nvPicPr>
              <p:blipFill>
                <a:blip r:embed="rId85"/>
                <a:stretch>
                  <a:fillRect/>
                </a:stretch>
              </p:blipFill>
              <p:spPr>
                <a:xfrm>
                  <a:off x="2479292" y="2232748"/>
                  <a:ext cx="70200" cy="4320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0" name="Ink 49">
                  <a:extLst>
                    <a:ext uri="{FF2B5EF4-FFF2-40B4-BE49-F238E27FC236}">
                      <a16:creationId xmlns:a16="http://schemas.microsoft.com/office/drawing/2014/main" id="{3ABCA9CD-D958-4592-8BD5-371DEA12A95D}"/>
                    </a:ext>
                  </a:extLst>
                </p14:cNvPr>
                <p14:cNvContentPartPr/>
                <p14:nvPr/>
              </p14:nvContentPartPr>
              <p14:xfrm>
                <a:off x="2857292" y="2266588"/>
                <a:ext cx="35280" cy="397800"/>
              </p14:xfrm>
            </p:contentPart>
          </mc:Choice>
          <mc:Fallback>
            <p:pic>
              <p:nvPicPr>
                <p:cNvPr id="50" name="Ink 49">
                  <a:extLst>
                    <a:ext uri="{FF2B5EF4-FFF2-40B4-BE49-F238E27FC236}">
                      <a16:creationId xmlns:a16="http://schemas.microsoft.com/office/drawing/2014/main" id="{3ABCA9CD-D958-4592-8BD5-371DEA12A95D}"/>
                    </a:ext>
                  </a:extLst>
                </p:cNvPr>
                <p:cNvPicPr/>
                <p:nvPr/>
              </p:nvPicPr>
              <p:blipFill>
                <a:blip r:embed="rId87"/>
                <a:stretch>
                  <a:fillRect/>
                </a:stretch>
              </p:blipFill>
              <p:spPr>
                <a:xfrm>
                  <a:off x="2848292" y="2257588"/>
                  <a:ext cx="52920" cy="4154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1" name="Ink 50">
                  <a:extLst>
                    <a:ext uri="{FF2B5EF4-FFF2-40B4-BE49-F238E27FC236}">
                      <a16:creationId xmlns:a16="http://schemas.microsoft.com/office/drawing/2014/main" id="{589D8EFF-2DF8-44A2-9502-3C40E1260D1F}"/>
                    </a:ext>
                  </a:extLst>
                </p14:cNvPr>
                <p14:cNvContentPartPr/>
                <p14:nvPr/>
              </p14:nvContentPartPr>
              <p14:xfrm>
                <a:off x="2420252" y="2417428"/>
                <a:ext cx="455040" cy="39240"/>
              </p14:xfrm>
            </p:contentPart>
          </mc:Choice>
          <mc:Fallback>
            <p:pic>
              <p:nvPicPr>
                <p:cNvPr id="51" name="Ink 50">
                  <a:extLst>
                    <a:ext uri="{FF2B5EF4-FFF2-40B4-BE49-F238E27FC236}">
                      <a16:creationId xmlns:a16="http://schemas.microsoft.com/office/drawing/2014/main" id="{589D8EFF-2DF8-44A2-9502-3C40E1260D1F}"/>
                    </a:ext>
                  </a:extLst>
                </p:cNvPr>
                <p:cNvPicPr/>
                <p:nvPr/>
              </p:nvPicPr>
              <p:blipFill>
                <a:blip r:embed="rId89"/>
                <a:stretch>
                  <a:fillRect/>
                </a:stretch>
              </p:blipFill>
              <p:spPr>
                <a:xfrm>
                  <a:off x="2411612" y="2408788"/>
                  <a:ext cx="47268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3" name="Ink 52">
                  <a:extLst>
                    <a:ext uri="{FF2B5EF4-FFF2-40B4-BE49-F238E27FC236}">
                      <a16:creationId xmlns:a16="http://schemas.microsoft.com/office/drawing/2014/main" id="{8ECD6888-6E74-4970-BB3C-6B365D83992B}"/>
                    </a:ext>
                  </a:extLst>
                </p14:cNvPr>
                <p14:cNvContentPartPr/>
                <p14:nvPr/>
              </p14:nvContentPartPr>
              <p14:xfrm>
                <a:off x="3074012" y="2223028"/>
                <a:ext cx="191880" cy="407520"/>
              </p14:xfrm>
            </p:contentPart>
          </mc:Choice>
          <mc:Fallback>
            <p:pic>
              <p:nvPicPr>
                <p:cNvPr id="53" name="Ink 52">
                  <a:extLst>
                    <a:ext uri="{FF2B5EF4-FFF2-40B4-BE49-F238E27FC236}">
                      <a16:creationId xmlns:a16="http://schemas.microsoft.com/office/drawing/2014/main" id="{8ECD6888-6E74-4970-BB3C-6B365D83992B}"/>
                    </a:ext>
                  </a:extLst>
                </p:cNvPr>
                <p:cNvPicPr/>
                <p:nvPr/>
              </p:nvPicPr>
              <p:blipFill>
                <a:blip r:embed="rId91"/>
                <a:stretch>
                  <a:fillRect/>
                </a:stretch>
              </p:blipFill>
              <p:spPr>
                <a:xfrm>
                  <a:off x="3065372" y="2214388"/>
                  <a:ext cx="209520" cy="4251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4" name="Ink 53">
                  <a:extLst>
                    <a:ext uri="{FF2B5EF4-FFF2-40B4-BE49-F238E27FC236}">
                      <a16:creationId xmlns:a16="http://schemas.microsoft.com/office/drawing/2014/main" id="{A1A10C85-B686-463B-862C-8D9231C2A3CA}"/>
                    </a:ext>
                  </a:extLst>
                </p14:cNvPr>
                <p14:cNvContentPartPr/>
                <p14:nvPr/>
              </p14:nvContentPartPr>
              <p14:xfrm>
                <a:off x="2982572" y="2496628"/>
                <a:ext cx="191520" cy="9720"/>
              </p14:xfrm>
            </p:contentPart>
          </mc:Choice>
          <mc:Fallback>
            <p:pic>
              <p:nvPicPr>
                <p:cNvPr id="54" name="Ink 53">
                  <a:extLst>
                    <a:ext uri="{FF2B5EF4-FFF2-40B4-BE49-F238E27FC236}">
                      <a16:creationId xmlns:a16="http://schemas.microsoft.com/office/drawing/2014/main" id="{A1A10C85-B686-463B-862C-8D9231C2A3CA}"/>
                    </a:ext>
                  </a:extLst>
                </p:cNvPr>
                <p:cNvPicPr/>
                <p:nvPr/>
              </p:nvPicPr>
              <p:blipFill>
                <a:blip r:embed="rId93"/>
                <a:stretch>
                  <a:fillRect/>
                </a:stretch>
              </p:blipFill>
              <p:spPr>
                <a:xfrm>
                  <a:off x="2973572" y="2487628"/>
                  <a:ext cx="20916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5" name="Ink 54">
                  <a:extLst>
                    <a:ext uri="{FF2B5EF4-FFF2-40B4-BE49-F238E27FC236}">
                      <a16:creationId xmlns:a16="http://schemas.microsoft.com/office/drawing/2014/main" id="{0227B7EE-FEB2-4E65-ACDF-F675E9A4F8B1}"/>
                    </a:ext>
                  </a:extLst>
                </p14:cNvPr>
                <p14:cNvContentPartPr/>
                <p14:nvPr/>
              </p14:nvContentPartPr>
              <p14:xfrm>
                <a:off x="2944772" y="2188828"/>
                <a:ext cx="181440" cy="467280"/>
              </p14:xfrm>
            </p:contentPart>
          </mc:Choice>
          <mc:Fallback>
            <p:pic>
              <p:nvPicPr>
                <p:cNvPr id="55" name="Ink 54">
                  <a:extLst>
                    <a:ext uri="{FF2B5EF4-FFF2-40B4-BE49-F238E27FC236}">
                      <a16:creationId xmlns:a16="http://schemas.microsoft.com/office/drawing/2014/main" id="{0227B7EE-FEB2-4E65-ACDF-F675E9A4F8B1}"/>
                    </a:ext>
                  </a:extLst>
                </p:cNvPr>
                <p:cNvPicPr/>
                <p:nvPr/>
              </p:nvPicPr>
              <p:blipFill>
                <a:blip r:embed="rId95"/>
                <a:stretch>
                  <a:fillRect/>
                </a:stretch>
              </p:blipFill>
              <p:spPr>
                <a:xfrm>
                  <a:off x="2936132" y="2180188"/>
                  <a:ext cx="199080" cy="4849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6" name="Ink 55">
                  <a:extLst>
                    <a:ext uri="{FF2B5EF4-FFF2-40B4-BE49-F238E27FC236}">
                      <a16:creationId xmlns:a16="http://schemas.microsoft.com/office/drawing/2014/main" id="{DD3F0CB3-35C6-4491-9025-30C9DEEE3627}"/>
                    </a:ext>
                  </a:extLst>
                </p14:cNvPr>
                <p14:cNvContentPartPr/>
                <p14:nvPr/>
              </p14:nvContentPartPr>
              <p14:xfrm>
                <a:off x="3279212" y="2180188"/>
                <a:ext cx="149400" cy="518040"/>
              </p14:xfrm>
            </p:contentPart>
          </mc:Choice>
          <mc:Fallback>
            <p:pic>
              <p:nvPicPr>
                <p:cNvPr id="56" name="Ink 55">
                  <a:extLst>
                    <a:ext uri="{FF2B5EF4-FFF2-40B4-BE49-F238E27FC236}">
                      <a16:creationId xmlns:a16="http://schemas.microsoft.com/office/drawing/2014/main" id="{DD3F0CB3-35C6-4491-9025-30C9DEEE3627}"/>
                    </a:ext>
                  </a:extLst>
                </p:cNvPr>
                <p:cNvPicPr/>
                <p:nvPr/>
              </p:nvPicPr>
              <p:blipFill>
                <a:blip r:embed="rId97"/>
                <a:stretch>
                  <a:fillRect/>
                </a:stretch>
              </p:blipFill>
              <p:spPr>
                <a:xfrm>
                  <a:off x="3270572" y="2171548"/>
                  <a:ext cx="167040" cy="535680"/>
                </a:xfrm>
                <a:prstGeom prst="rect">
                  <a:avLst/>
                </a:prstGeom>
              </p:spPr>
            </p:pic>
          </mc:Fallback>
        </mc:AlternateContent>
      </p:grpSp>
      <p:grpSp>
        <p:nvGrpSpPr>
          <p:cNvPr id="118" name="Group 117">
            <a:extLst>
              <a:ext uri="{FF2B5EF4-FFF2-40B4-BE49-F238E27FC236}">
                <a16:creationId xmlns:a16="http://schemas.microsoft.com/office/drawing/2014/main" id="{656A08AE-F97D-4142-86C0-8B17B7585ECD}"/>
              </a:ext>
            </a:extLst>
          </p:cNvPr>
          <p:cNvGrpSpPr/>
          <p:nvPr/>
        </p:nvGrpSpPr>
        <p:grpSpPr>
          <a:xfrm>
            <a:off x="3578012" y="2778148"/>
            <a:ext cx="4847040" cy="713520"/>
            <a:chOff x="3578012" y="2778148"/>
            <a:chExt cx="4847040" cy="713520"/>
          </a:xfrm>
        </p:grpSpPr>
        <mc:AlternateContent xmlns:mc="http://schemas.openxmlformats.org/markup-compatibility/2006">
          <mc:Choice xmlns:p14="http://schemas.microsoft.com/office/powerpoint/2010/main" Requires="p14">
            <p:contentPart p14:bwMode="auto" r:id="rId98">
              <p14:nvContentPartPr>
                <p14:cNvPr id="79" name="Ink 78">
                  <a:extLst>
                    <a:ext uri="{FF2B5EF4-FFF2-40B4-BE49-F238E27FC236}">
                      <a16:creationId xmlns:a16="http://schemas.microsoft.com/office/drawing/2014/main" id="{D6806E65-177F-4A75-95F9-5C42A4E43061}"/>
                    </a:ext>
                  </a:extLst>
                </p14:cNvPr>
                <p14:cNvContentPartPr/>
                <p14:nvPr/>
              </p14:nvContentPartPr>
              <p14:xfrm>
                <a:off x="3578012" y="3129508"/>
                <a:ext cx="137880" cy="12960"/>
              </p14:xfrm>
            </p:contentPart>
          </mc:Choice>
          <mc:Fallback>
            <p:pic>
              <p:nvPicPr>
                <p:cNvPr id="79" name="Ink 78">
                  <a:extLst>
                    <a:ext uri="{FF2B5EF4-FFF2-40B4-BE49-F238E27FC236}">
                      <a16:creationId xmlns:a16="http://schemas.microsoft.com/office/drawing/2014/main" id="{D6806E65-177F-4A75-95F9-5C42A4E43061}"/>
                    </a:ext>
                  </a:extLst>
                </p:cNvPr>
                <p:cNvPicPr/>
                <p:nvPr/>
              </p:nvPicPr>
              <p:blipFill>
                <a:blip r:embed="rId99"/>
                <a:stretch>
                  <a:fillRect/>
                </a:stretch>
              </p:blipFill>
              <p:spPr>
                <a:xfrm>
                  <a:off x="3569012" y="3120868"/>
                  <a:ext cx="15552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80" name="Ink 79">
                  <a:extLst>
                    <a:ext uri="{FF2B5EF4-FFF2-40B4-BE49-F238E27FC236}">
                      <a16:creationId xmlns:a16="http://schemas.microsoft.com/office/drawing/2014/main" id="{AE4CB3E1-4322-4C2C-A6E0-24176366CB53}"/>
                    </a:ext>
                  </a:extLst>
                </p14:cNvPr>
                <p14:cNvContentPartPr/>
                <p14:nvPr/>
              </p14:nvContentPartPr>
              <p14:xfrm>
                <a:off x="3578012" y="3129508"/>
                <a:ext cx="193680" cy="73800"/>
              </p14:xfrm>
            </p:contentPart>
          </mc:Choice>
          <mc:Fallback>
            <p:pic>
              <p:nvPicPr>
                <p:cNvPr id="80" name="Ink 79">
                  <a:extLst>
                    <a:ext uri="{FF2B5EF4-FFF2-40B4-BE49-F238E27FC236}">
                      <a16:creationId xmlns:a16="http://schemas.microsoft.com/office/drawing/2014/main" id="{AE4CB3E1-4322-4C2C-A6E0-24176366CB53}"/>
                    </a:ext>
                  </a:extLst>
                </p:cNvPr>
                <p:cNvPicPr/>
                <p:nvPr/>
              </p:nvPicPr>
              <p:blipFill>
                <a:blip r:embed="rId101"/>
                <a:stretch>
                  <a:fillRect/>
                </a:stretch>
              </p:blipFill>
              <p:spPr>
                <a:xfrm>
                  <a:off x="3569012" y="3120868"/>
                  <a:ext cx="21132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81" name="Ink 80">
                  <a:extLst>
                    <a:ext uri="{FF2B5EF4-FFF2-40B4-BE49-F238E27FC236}">
                      <a16:creationId xmlns:a16="http://schemas.microsoft.com/office/drawing/2014/main" id="{84A2CADB-338F-4B2D-8F8F-0F437A8FE737}"/>
                    </a:ext>
                  </a:extLst>
                </p14:cNvPr>
                <p14:cNvContentPartPr/>
                <p14:nvPr/>
              </p14:nvContentPartPr>
              <p14:xfrm>
                <a:off x="3980492" y="2936188"/>
                <a:ext cx="160920" cy="385560"/>
              </p14:xfrm>
            </p:contentPart>
          </mc:Choice>
          <mc:Fallback>
            <p:pic>
              <p:nvPicPr>
                <p:cNvPr id="81" name="Ink 80">
                  <a:extLst>
                    <a:ext uri="{FF2B5EF4-FFF2-40B4-BE49-F238E27FC236}">
                      <a16:creationId xmlns:a16="http://schemas.microsoft.com/office/drawing/2014/main" id="{84A2CADB-338F-4B2D-8F8F-0F437A8FE737}"/>
                    </a:ext>
                  </a:extLst>
                </p:cNvPr>
                <p:cNvPicPr/>
                <p:nvPr/>
              </p:nvPicPr>
              <p:blipFill>
                <a:blip r:embed="rId103"/>
                <a:stretch>
                  <a:fillRect/>
                </a:stretch>
              </p:blipFill>
              <p:spPr>
                <a:xfrm>
                  <a:off x="3971492" y="2927548"/>
                  <a:ext cx="178560" cy="4032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82" name="Ink 81">
                  <a:extLst>
                    <a:ext uri="{FF2B5EF4-FFF2-40B4-BE49-F238E27FC236}">
                      <a16:creationId xmlns:a16="http://schemas.microsoft.com/office/drawing/2014/main" id="{7DE928C3-5840-491A-84A4-57C377AF1916}"/>
                    </a:ext>
                  </a:extLst>
                </p14:cNvPr>
                <p14:cNvContentPartPr/>
                <p14:nvPr/>
              </p14:nvContentPartPr>
              <p14:xfrm>
                <a:off x="4254812" y="3049228"/>
                <a:ext cx="11160" cy="241200"/>
              </p14:xfrm>
            </p:contentPart>
          </mc:Choice>
          <mc:Fallback>
            <p:pic>
              <p:nvPicPr>
                <p:cNvPr id="82" name="Ink 81">
                  <a:extLst>
                    <a:ext uri="{FF2B5EF4-FFF2-40B4-BE49-F238E27FC236}">
                      <a16:creationId xmlns:a16="http://schemas.microsoft.com/office/drawing/2014/main" id="{7DE928C3-5840-491A-84A4-57C377AF1916}"/>
                    </a:ext>
                  </a:extLst>
                </p:cNvPr>
                <p:cNvPicPr/>
                <p:nvPr/>
              </p:nvPicPr>
              <p:blipFill>
                <a:blip r:embed="rId105"/>
                <a:stretch>
                  <a:fillRect/>
                </a:stretch>
              </p:blipFill>
              <p:spPr>
                <a:xfrm>
                  <a:off x="4245812" y="3040228"/>
                  <a:ext cx="2880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83" name="Ink 82">
                  <a:extLst>
                    <a:ext uri="{FF2B5EF4-FFF2-40B4-BE49-F238E27FC236}">
                      <a16:creationId xmlns:a16="http://schemas.microsoft.com/office/drawing/2014/main" id="{6905B926-78AC-42F3-B8EE-BDFE52213216}"/>
                    </a:ext>
                  </a:extLst>
                </p14:cNvPr>
                <p14:cNvContentPartPr/>
                <p14:nvPr/>
              </p14:nvContentPartPr>
              <p14:xfrm>
                <a:off x="4352012" y="3191068"/>
                <a:ext cx="210240" cy="7560"/>
              </p14:xfrm>
            </p:contentPart>
          </mc:Choice>
          <mc:Fallback>
            <p:pic>
              <p:nvPicPr>
                <p:cNvPr id="83" name="Ink 82">
                  <a:extLst>
                    <a:ext uri="{FF2B5EF4-FFF2-40B4-BE49-F238E27FC236}">
                      <a16:creationId xmlns:a16="http://schemas.microsoft.com/office/drawing/2014/main" id="{6905B926-78AC-42F3-B8EE-BDFE52213216}"/>
                    </a:ext>
                  </a:extLst>
                </p:cNvPr>
                <p:cNvPicPr/>
                <p:nvPr/>
              </p:nvPicPr>
              <p:blipFill>
                <a:blip r:embed="rId107"/>
                <a:stretch>
                  <a:fillRect/>
                </a:stretch>
              </p:blipFill>
              <p:spPr>
                <a:xfrm>
                  <a:off x="4343012" y="3182428"/>
                  <a:ext cx="22788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85" name="Ink 84">
                  <a:extLst>
                    <a:ext uri="{FF2B5EF4-FFF2-40B4-BE49-F238E27FC236}">
                      <a16:creationId xmlns:a16="http://schemas.microsoft.com/office/drawing/2014/main" id="{0E1C535E-73E2-4D25-BF63-1DE7478A9FFB}"/>
                    </a:ext>
                  </a:extLst>
                </p14:cNvPr>
                <p14:cNvContentPartPr/>
                <p14:nvPr/>
              </p14:nvContentPartPr>
              <p14:xfrm>
                <a:off x="4711292" y="3067228"/>
                <a:ext cx="150480" cy="170640"/>
              </p14:xfrm>
            </p:contentPart>
          </mc:Choice>
          <mc:Fallback>
            <p:pic>
              <p:nvPicPr>
                <p:cNvPr id="85" name="Ink 84">
                  <a:extLst>
                    <a:ext uri="{FF2B5EF4-FFF2-40B4-BE49-F238E27FC236}">
                      <a16:creationId xmlns:a16="http://schemas.microsoft.com/office/drawing/2014/main" id="{0E1C535E-73E2-4D25-BF63-1DE7478A9FFB}"/>
                    </a:ext>
                  </a:extLst>
                </p:cNvPr>
                <p:cNvPicPr/>
                <p:nvPr/>
              </p:nvPicPr>
              <p:blipFill>
                <a:blip r:embed="rId109"/>
                <a:stretch>
                  <a:fillRect/>
                </a:stretch>
              </p:blipFill>
              <p:spPr>
                <a:xfrm>
                  <a:off x="4702652" y="3058588"/>
                  <a:ext cx="16812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86" name="Ink 85">
                  <a:extLst>
                    <a:ext uri="{FF2B5EF4-FFF2-40B4-BE49-F238E27FC236}">
                      <a16:creationId xmlns:a16="http://schemas.microsoft.com/office/drawing/2014/main" id="{B15D1AFD-E9A9-4587-A537-95D03EF07289}"/>
                    </a:ext>
                  </a:extLst>
                </p14:cNvPr>
                <p14:cNvContentPartPr/>
                <p14:nvPr/>
              </p14:nvContentPartPr>
              <p14:xfrm>
                <a:off x="4868972" y="3110428"/>
                <a:ext cx="204480" cy="108720"/>
              </p14:xfrm>
            </p:contentPart>
          </mc:Choice>
          <mc:Fallback>
            <p:pic>
              <p:nvPicPr>
                <p:cNvPr id="86" name="Ink 85">
                  <a:extLst>
                    <a:ext uri="{FF2B5EF4-FFF2-40B4-BE49-F238E27FC236}">
                      <a16:creationId xmlns:a16="http://schemas.microsoft.com/office/drawing/2014/main" id="{B15D1AFD-E9A9-4587-A537-95D03EF07289}"/>
                    </a:ext>
                  </a:extLst>
                </p:cNvPr>
                <p:cNvPicPr/>
                <p:nvPr/>
              </p:nvPicPr>
              <p:blipFill>
                <a:blip r:embed="rId111"/>
                <a:stretch>
                  <a:fillRect/>
                </a:stretch>
              </p:blipFill>
              <p:spPr>
                <a:xfrm>
                  <a:off x="4860332" y="3101428"/>
                  <a:ext cx="22212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7" name="Ink 86">
                  <a:extLst>
                    <a:ext uri="{FF2B5EF4-FFF2-40B4-BE49-F238E27FC236}">
                      <a16:creationId xmlns:a16="http://schemas.microsoft.com/office/drawing/2014/main" id="{8BE68369-1784-4671-9501-515A3FE0C0E8}"/>
                    </a:ext>
                  </a:extLst>
                </p14:cNvPr>
                <p14:cNvContentPartPr/>
                <p14:nvPr/>
              </p14:nvContentPartPr>
              <p14:xfrm>
                <a:off x="5044292" y="3068308"/>
                <a:ext cx="179280" cy="187560"/>
              </p14:xfrm>
            </p:contentPart>
          </mc:Choice>
          <mc:Fallback>
            <p:pic>
              <p:nvPicPr>
                <p:cNvPr id="87" name="Ink 86">
                  <a:extLst>
                    <a:ext uri="{FF2B5EF4-FFF2-40B4-BE49-F238E27FC236}">
                      <a16:creationId xmlns:a16="http://schemas.microsoft.com/office/drawing/2014/main" id="{8BE68369-1784-4671-9501-515A3FE0C0E8}"/>
                    </a:ext>
                  </a:extLst>
                </p:cNvPr>
                <p:cNvPicPr/>
                <p:nvPr/>
              </p:nvPicPr>
              <p:blipFill>
                <a:blip r:embed="rId113"/>
                <a:stretch>
                  <a:fillRect/>
                </a:stretch>
              </p:blipFill>
              <p:spPr>
                <a:xfrm>
                  <a:off x="5035652" y="3059308"/>
                  <a:ext cx="19692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9" name="Ink 88">
                  <a:extLst>
                    <a:ext uri="{FF2B5EF4-FFF2-40B4-BE49-F238E27FC236}">
                      <a16:creationId xmlns:a16="http://schemas.microsoft.com/office/drawing/2014/main" id="{DC29AAD2-716D-4C4B-8986-258253153BE7}"/>
                    </a:ext>
                  </a:extLst>
                </p14:cNvPr>
                <p14:cNvContentPartPr/>
                <p14:nvPr/>
              </p14:nvContentPartPr>
              <p14:xfrm>
                <a:off x="5281532" y="3039148"/>
                <a:ext cx="167400" cy="163800"/>
              </p14:xfrm>
            </p:contentPart>
          </mc:Choice>
          <mc:Fallback>
            <p:pic>
              <p:nvPicPr>
                <p:cNvPr id="89" name="Ink 88">
                  <a:extLst>
                    <a:ext uri="{FF2B5EF4-FFF2-40B4-BE49-F238E27FC236}">
                      <a16:creationId xmlns:a16="http://schemas.microsoft.com/office/drawing/2014/main" id="{DC29AAD2-716D-4C4B-8986-258253153BE7}"/>
                    </a:ext>
                  </a:extLst>
                </p:cNvPr>
                <p:cNvPicPr/>
                <p:nvPr/>
              </p:nvPicPr>
              <p:blipFill>
                <a:blip r:embed="rId115"/>
                <a:stretch>
                  <a:fillRect/>
                </a:stretch>
              </p:blipFill>
              <p:spPr>
                <a:xfrm>
                  <a:off x="5272532" y="3030508"/>
                  <a:ext cx="18504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90" name="Ink 89">
                  <a:extLst>
                    <a:ext uri="{FF2B5EF4-FFF2-40B4-BE49-F238E27FC236}">
                      <a16:creationId xmlns:a16="http://schemas.microsoft.com/office/drawing/2014/main" id="{5B21813F-62C0-48BD-A245-F35B7EFAF6BA}"/>
                    </a:ext>
                  </a:extLst>
                </p14:cNvPr>
                <p14:cNvContentPartPr/>
                <p14:nvPr/>
              </p14:nvContentPartPr>
              <p14:xfrm>
                <a:off x="5486012" y="3068308"/>
                <a:ext cx="35280" cy="119520"/>
              </p14:xfrm>
            </p:contentPart>
          </mc:Choice>
          <mc:Fallback>
            <p:pic>
              <p:nvPicPr>
                <p:cNvPr id="90" name="Ink 89">
                  <a:extLst>
                    <a:ext uri="{FF2B5EF4-FFF2-40B4-BE49-F238E27FC236}">
                      <a16:creationId xmlns:a16="http://schemas.microsoft.com/office/drawing/2014/main" id="{5B21813F-62C0-48BD-A245-F35B7EFAF6BA}"/>
                    </a:ext>
                  </a:extLst>
                </p:cNvPr>
                <p:cNvPicPr/>
                <p:nvPr/>
              </p:nvPicPr>
              <p:blipFill>
                <a:blip r:embed="rId117"/>
                <a:stretch>
                  <a:fillRect/>
                </a:stretch>
              </p:blipFill>
              <p:spPr>
                <a:xfrm>
                  <a:off x="5477372" y="3059308"/>
                  <a:ext cx="5292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91" name="Ink 90">
                  <a:extLst>
                    <a:ext uri="{FF2B5EF4-FFF2-40B4-BE49-F238E27FC236}">
                      <a16:creationId xmlns:a16="http://schemas.microsoft.com/office/drawing/2014/main" id="{AD9E97E9-D2C8-461D-8A50-A287550E0DC0}"/>
                    </a:ext>
                  </a:extLst>
                </p14:cNvPr>
                <p14:cNvContentPartPr/>
                <p14:nvPr/>
              </p14:nvContentPartPr>
              <p14:xfrm>
                <a:off x="5591492" y="3068308"/>
                <a:ext cx="36720" cy="122760"/>
              </p14:xfrm>
            </p:contentPart>
          </mc:Choice>
          <mc:Fallback>
            <p:pic>
              <p:nvPicPr>
                <p:cNvPr id="91" name="Ink 90">
                  <a:extLst>
                    <a:ext uri="{FF2B5EF4-FFF2-40B4-BE49-F238E27FC236}">
                      <a16:creationId xmlns:a16="http://schemas.microsoft.com/office/drawing/2014/main" id="{AD9E97E9-D2C8-461D-8A50-A287550E0DC0}"/>
                    </a:ext>
                  </a:extLst>
                </p:cNvPr>
                <p:cNvPicPr/>
                <p:nvPr/>
              </p:nvPicPr>
              <p:blipFill>
                <a:blip r:embed="rId119"/>
                <a:stretch>
                  <a:fillRect/>
                </a:stretch>
              </p:blipFill>
              <p:spPr>
                <a:xfrm>
                  <a:off x="5582492" y="3059308"/>
                  <a:ext cx="5436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92" name="Ink 91">
                  <a:extLst>
                    <a:ext uri="{FF2B5EF4-FFF2-40B4-BE49-F238E27FC236}">
                      <a16:creationId xmlns:a16="http://schemas.microsoft.com/office/drawing/2014/main" id="{5F256436-5D0A-473D-9307-623371DB19AD}"/>
                    </a:ext>
                  </a:extLst>
                </p14:cNvPr>
                <p14:cNvContentPartPr/>
                <p14:nvPr/>
              </p14:nvContentPartPr>
              <p14:xfrm>
                <a:off x="5300972" y="3042028"/>
                <a:ext cx="379080" cy="10800"/>
              </p14:xfrm>
            </p:contentPart>
          </mc:Choice>
          <mc:Fallback>
            <p:pic>
              <p:nvPicPr>
                <p:cNvPr id="92" name="Ink 91">
                  <a:extLst>
                    <a:ext uri="{FF2B5EF4-FFF2-40B4-BE49-F238E27FC236}">
                      <a16:creationId xmlns:a16="http://schemas.microsoft.com/office/drawing/2014/main" id="{5F256436-5D0A-473D-9307-623371DB19AD}"/>
                    </a:ext>
                  </a:extLst>
                </p:cNvPr>
                <p:cNvPicPr/>
                <p:nvPr/>
              </p:nvPicPr>
              <p:blipFill>
                <a:blip r:embed="rId121"/>
                <a:stretch>
                  <a:fillRect/>
                </a:stretch>
              </p:blipFill>
              <p:spPr>
                <a:xfrm>
                  <a:off x="5291972" y="3033028"/>
                  <a:ext cx="39672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94" name="Ink 93">
                  <a:extLst>
                    <a:ext uri="{FF2B5EF4-FFF2-40B4-BE49-F238E27FC236}">
                      <a16:creationId xmlns:a16="http://schemas.microsoft.com/office/drawing/2014/main" id="{6ED54525-E4E9-4AAB-993A-633DF001FC0C}"/>
                    </a:ext>
                  </a:extLst>
                </p14:cNvPr>
                <p14:cNvContentPartPr/>
                <p14:nvPr/>
              </p14:nvContentPartPr>
              <p14:xfrm>
                <a:off x="5782292" y="2968948"/>
                <a:ext cx="134280" cy="269640"/>
              </p14:xfrm>
            </p:contentPart>
          </mc:Choice>
          <mc:Fallback>
            <p:pic>
              <p:nvPicPr>
                <p:cNvPr id="94" name="Ink 93">
                  <a:extLst>
                    <a:ext uri="{FF2B5EF4-FFF2-40B4-BE49-F238E27FC236}">
                      <a16:creationId xmlns:a16="http://schemas.microsoft.com/office/drawing/2014/main" id="{6ED54525-E4E9-4AAB-993A-633DF001FC0C}"/>
                    </a:ext>
                  </a:extLst>
                </p:cNvPr>
                <p:cNvPicPr/>
                <p:nvPr/>
              </p:nvPicPr>
              <p:blipFill>
                <a:blip r:embed="rId123"/>
                <a:stretch>
                  <a:fillRect/>
                </a:stretch>
              </p:blipFill>
              <p:spPr>
                <a:xfrm>
                  <a:off x="5773292" y="2960308"/>
                  <a:ext cx="15192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5" name="Ink 94">
                  <a:extLst>
                    <a:ext uri="{FF2B5EF4-FFF2-40B4-BE49-F238E27FC236}">
                      <a16:creationId xmlns:a16="http://schemas.microsoft.com/office/drawing/2014/main" id="{AB324998-4F70-4542-A440-A0A812D3DB6F}"/>
                    </a:ext>
                  </a:extLst>
                </p14:cNvPr>
                <p14:cNvContentPartPr/>
                <p14:nvPr/>
              </p14:nvContentPartPr>
              <p14:xfrm>
                <a:off x="5754212" y="3138508"/>
                <a:ext cx="101520" cy="9000"/>
              </p14:xfrm>
            </p:contentPart>
          </mc:Choice>
          <mc:Fallback>
            <p:pic>
              <p:nvPicPr>
                <p:cNvPr id="95" name="Ink 94">
                  <a:extLst>
                    <a:ext uri="{FF2B5EF4-FFF2-40B4-BE49-F238E27FC236}">
                      <a16:creationId xmlns:a16="http://schemas.microsoft.com/office/drawing/2014/main" id="{AB324998-4F70-4542-A440-A0A812D3DB6F}"/>
                    </a:ext>
                  </a:extLst>
                </p:cNvPr>
                <p:cNvPicPr/>
                <p:nvPr/>
              </p:nvPicPr>
              <p:blipFill>
                <a:blip r:embed="rId125"/>
                <a:stretch>
                  <a:fillRect/>
                </a:stretch>
              </p:blipFill>
              <p:spPr>
                <a:xfrm>
                  <a:off x="5745572" y="3129868"/>
                  <a:ext cx="11916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96" name="Ink 95">
                  <a:extLst>
                    <a:ext uri="{FF2B5EF4-FFF2-40B4-BE49-F238E27FC236}">
                      <a16:creationId xmlns:a16="http://schemas.microsoft.com/office/drawing/2014/main" id="{186C6780-0E6B-46F7-9C70-10E86733D06C}"/>
                    </a:ext>
                  </a:extLst>
                </p14:cNvPr>
                <p14:cNvContentPartPr/>
                <p14:nvPr/>
              </p14:nvContentPartPr>
              <p14:xfrm>
                <a:off x="6136892" y="3033028"/>
                <a:ext cx="7200" cy="169200"/>
              </p14:xfrm>
            </p:contentPart>
          </mc:Choice>
          <mc:Fallback>
            <p:pic>
              <p:nvPicPr>
                <p:cNvPr id="96" name="Ink 95">
                  <a:extLst>
                    <a:ext uri="{FF2B5EF4-FFF2-40B4-BE49-F238E27FC236}">
                      <a16:creationId xmlns:a16="http://schemas.microsoft.com/office/drawing/2014/main" id="{186C6780-0E6B-46F7-9C70-10E86733D06C}"/>
                    </a:ext>
                  </a:extLst>
                </p:cNvPr>
                <p:cNvPicPr/>
                <p:nvPr/>
              </p:nvPicPr>
              <p:blipFill>
                <a:blip r:embed="rId127"/>
                <a:stretch>
                  <a:fillRect/>
                </a:stretch>
              </p:blipFill>
              <p:spPr>
                <a:xfrm>
                  <a:off x="6127892" y="3024028"/>
                  <a:ext cx="2484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7" name="Ink 96">
                  <a:extLst>
                    <a:ext uri="{FF2B5EF4-FFF2-40B4-BE49-F238E27FC236}">
                      <a16:creationId xmlns:a16="http://schemas.microsoft.com/office/drawing/2014/main" id="{41ADE959-38E6-40AA-B491-77E1589188E6}"/>
                    </a:ext>
                  </a:extLst>
                </p14:cNvPr>
                <p14:cNvContentPartPr/>
                <p14:nvPr/>
              </p14:nvContentPartPr>
              <p14:xfrm>
                <a:off x="5941052" y="3042028"/>
                <a:ext cx="310320" cy="20880"/>
              </p14:xfrm>
            </p:contentPart>
          </mc:Choice>
          <mc:Fallback>
            <p:pic>
              <p:nvPicPr>
                <p:cNvPr id="97" name="Ink 96">
                  <a:extLst>
                    <a:ext uri="{FF2B5EF4-FFF2-40B4-BE49-F238E27FC236}">
                      <a16:creationId xmlns:a16="http://schemas.microsoft.com/office/drawing/2014/main" id="{41ADE959-38E6-40AA-B491-77E1589188E6}"/>
                    </a:ext>
                  </a:extLst>
                </p:cNvPr>
                <p:cNvPicPr/>
                <p:nvPr/>
              </p:nvPicPr>
              <p:blipFill>
                <a:blip r:embed="rId129"/>
                <a:stretch>
                  <a:fillRect/>
                </a:stretch>
              </p:blipFill>
              <p:spPr>
                <a:xfrm>
                  <a:off x="5932412" y="3033028"/>
                  <a:ext cx="32796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8" name="Ink 97">
                  <a:extLst>
                    <a:ext uri="{FF2B5EF4-FFF2-40B4-BE49-F238E27FC236}">
                      <a16:creationId xmlns:a16="http://schemas.microsoft.com/office/drawing/2014/main" id="{44967BEC-4705-46EC-A084-9A1B0F57AA1B}"/>
                    </a:ext>
                  </a:extLst>
                </p14:cNvPr>
                <p14:cNvContentPartPr/>
                <p14:nvPr/>
              </p14:nvContentPartPr>
              <p14:xfrm>
                <a:off x="6374132" y="3138148"/>
                <a:ext cx="187560" cy="9360"/>
              </p14:xfrm>
            </p:contentPart>
          </mc:Choice>
          <mc:Fallback>
            <p:pic>
              <p:nvPicPr>
                <p:cNvPr id="98" name="Ink 97">
                  <a:extLst>
                    <a:ext uri="{FF2B5EF4-FFF2-40B4-BE49-F238E27FC236}">
                      <a16:creationId xmlns:a16="http://schemas.microsoft.com/office/drawing/2014/main" id="{44967BEC-4705-46EC-A084-9A1B0F57AA1B}"/>
                    </a:ext>
                  </a:extLst>
                </p:cNvPr>
                <p:cNvPicPr/>
                <p:nvPr/>
              </p:nvPicPr>
              <p:blipFill>
                <a:blip r:embed="rId131"/>
                <a:stretch>
                  <a:fillRect/>
                </a:stretch>
              </p:blipFill>
              <p:spPr>
                <a:xfrm>
                  <a:off x="6365132" y="3129508"/>
                  <a:ext cx="20520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9" name="Ink 98">
                  <a:extLst>
                    <a:ext uri="{FF2B5EF4-FFF2-40B4-BE49-F238E27FC236}">
                      <a16:creationId xmlns:a16="http://schemas.microsoft.com/office/drawing/2014/main" id="{03FD6539-C6EF-4500-B712-E2C54139BAE3}"/>
                    </a:ext>
                  </a:extLst>
                </p14:cNvPr>
                <p14:cNvContentPartPr/>
                <p14:nvPr/>
              </p14:nvContentPartPr>
              <p14:xfrm>
                <a:off x="6452972" y="3068308"/>
                <a:ext cx="18720" cy="158760"/>
              </p14:xfrm>
            </p:contentPart>
          </mc:Choice>
          <mc:Fallback>
            <p:pic>
              <p:nvPicPr>
                <p:cNvPr id="99" name="Ink 98">
                  <a:extLst>
                    <a:ext uri="{FF2B5EF4-FFF2-40B4-BE49-F238E27FC236}">
                      <a16:creationId xmlns:a16="http://schemas.microsoft.com/office/drawing/2014/main" id="{03FD6539-C6EF-4500-B712-E2C54139BAE3}"/>
                    </a:ext>
                  </a:extLst>
                </p:cNvPr>
                <p:cNvPicPr/>
                <p:nvPr/>
              </p:nvPicPr>
              <p:blipFill>
                <a:blip r:embed="rId133"/>
                <a:stretch>
                  <a:fillRect/>
                </a:stretch>
              </p:blipFill>
              <p:spPr>
                <a:xfrm>
                  <a:off x="6444332" y="3059308"/>
                  <a:ext cx="3636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01" name="Ink 100">
                  <a:extLst>
                    <a:ext uri="{FF2B5EF4-FFF2-40B4-BE49-F238E27FC236}">
                      <a16:creationId xmlns:a16="http://schemas.microsoft.com/office/drawing/2014/main" id="{E8F5AD27-23F2-4396-B514-0DCB7B4ED361}"/>
                    </a:ext>
                  </a:extLst>
                </p14:cNvPr>
                <p14:cNvContentPartPr/>
                <p14:nvPr/>
              </p14:nvContentPartPr>
              <p14:xfrm>
                <a:off x="6575732" y="3022948"/>
                <a:ext cx="88920" cy="468720"/>
              </p14:xfrm>
            </p:contentPart>
          </mc:Choice>
          <mc:Fallback>
            <p:pic>
              <p:nvPicPr>
                <p:cNvPr id="101" name="Ink 100">
                  <a:extLst>
                    <a:ext uri="{FF2B5EF4-FFF2-40B4-BE49-F238E27FC236}">
                      <a16:creationId xmlns:a16="http://schemas.microsoft.com/office/drawing/2014/main" id="{E8F5AD27-23F2-4396-B514-0DCB7B4ED361}"/>
                    </a:ext>
                  </a:extLst>
                </p:cNvPr>
                <p:cNvPicPr/>
                <p:nvPr/>
              </p:nvPicPr>
              <p:blipFill>
                <a:blip r:embed="rId135"/>
                <a:stretch>
                  <a:fillRect/>
                </a:stretch>
              </p:blipFill>
              <p:spPr>
                <a:xfrm>
                  <a:off x="6566732" y="3013948"/>
                  <a:ext cx="106560" cy="4863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02" name="Ink 101">
                  <a:extLst>
                    <a:ext uri="{FF2B5EF4-FFF2-40B4-BE49-F238E27FC236}">
                      <a16:creationId xmlns:a16="http://schemas.microsoft.com/office/drawing/2014/main" id="{2FA1FEF8-1135-4AE0-85CB-FC6E713FD0E0}"/>
                    </a:ext>
                  </a:extLst>
                </p14:cNvPr>
                <p14:cNvContentPartPr/>
                <p14:nvPr/>
              </p14:nvContentPartPr>
              <p14:xfrm>
                <a:off x="6734132" y="2998468"/>
                <a:ext cx="115200" cy="144000"/>
              </p14:xfrm>
            </p:contentPart>
          </mc:Choice>
          <mc:Fallback>
            <p:pic>
              <p:nvPicPr>
                <p:cNvPr id="102" name="Ink 101">
                  <a:extLst>
                    <a:ext uri="{FF2B5EF4-FFF2-40B4-BE49-F238E27FC236}">
                      <a16:creationId xmlns:a16="http://schemas.microsoft.com/office/drawing/2014/main" id="{2FA1FEF8-1135-4AE0-85CB-FC6E713FD0E0}"/>
                    </a:ext>
                  </a:extLst>
                </p:cNvPr>
                <p:cNvPicPr/>
                <p:nvPr/>
              </p:nvPicPr>
              <p:blipFill>
                <a:blip r:embed="rId137"/>
                <a:stretch>
                  <a:fillRect/>
                </a:stretch>
              </p:blipFill>
              <p:spPr>
                <a:xfrm>
                  <a:off x="6725492" y="2989468"/>
                  <a:ext cx="13284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03" name="Ink 102">
                  <a:extLst>
                    <a:ext uri="{FF2B5EF4-FFF2-40B4-BE49-F238E27FC236}">
                      <a16:creationId xmlns:a16="http://schemas.microsoft.com/office/drawing/2014/main" id="{11D2A285-1CDB-43C0-B74B-C1C9E4824C67}"/>
                    </a:ext>
                  </a:extLst>
                </p14:cNvPr>
                <p14:cNvContentPartPr/>
                <p14:nvPr/>
              </p14:nvContentPartPr>
              <p14:xfrm>
                <a:off x="6901532" y="3050668"/>
                <a:ext cx="25200" cy="77760"/>
              </p14:xfrm>
            </p:contentPart>
          </mc:Choice>
          <mc:Fallback>
            <p:pic>
              <p:nvPicPr>
                <p:cNvPr id="103" name="Ink 102">
                  <a:extLst>
                    <a:ext uri="{FF2B5EF4-FFF2-40B4-BE49-F238E27FC236}">
                      <a16:creationId xmlns:a16="http://schemas.microsoft.com/office/drawing/2014/main" id="{11D2A285-1CDB-43C0-B74B-C1C9E4824C67}"/>
                    </a:ext>
                  </a:extLst>
                </p:cNvPr>
                <p:cNvPicPr/>
                <p:nvPr/>
              </p:nvPicPr>
              <p:blipFill>
                <a:blip r:embed="rId139"/>
                <a:stretch>
                  <a:fillRect/>
                </a:stretch>
              </p:blipFill>
              <p:spPr>
                <a:xfrm>
                  <a:off x="6892892" y="3041668"/>
                  <a:ext cx="4284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04" name="Ink 103">
                  <a:extLst>
                    <a:ext uri="{FF2B5EF4-FFF2-40B4-BE49-F238E27FC236}">
                      <a16:creationId xmlns:a16="http://schemas.microsoft.com/office/drawing/2014/main" id="{0D96FA4A-6212-4A58-A5FC-5C6474286D63}"/>
                    </a:ext>
                  </a:extLst>
                </p14:cNvPr>
                <p14:cNvContentPartPr/>
                <p14:nvPr/>
              </p14:nvContentPartPr>
              <p14:xfrm>
                <a:off x="7007012" y="3025108"/>
                <a:ext cx="237240" cy="121680"/>
              </p14:xfrm>
            </p:contentPart>
          </mc:Choice>
          <mc:Fallback>
            <p:pic>
              <p:nvPicPr>
                <p:cNvPr id="104" name="Ink 103">
                  <a:extLst>
                    <a:ext uri="{FF2B5EF4-FFF2-40B4-BE49-F238E27FC236}">
                      <a16:creationId xmlns:a16="http://schemas.microsoft.com/office/drawing/2014/main" id="{0D96FA4A-6212-4A58-A5FC-5C6474286D63}"/>
                    </a:ext>
                  </a:extLst>
                </p:cNvPr>
                <p:cNvPicPr/>
                <p:nvPr/>
              </p:nvPicPr>
              <p:blipFill>
                <a:blip r:embed="rId141"/>
                <a:stretch>
                  <a:fillRect/>
                </a:stretch>
              </p:blipFill>
              <p:spPr>
                <a:xfrm>
                  <a:off x="6998372" y="3016108"/>
                  <a:ext cx="25488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06" name="Ink 105">
                  <a:extLst>
                    <a:ext uri="{FF2B5EF4-FFF2-40B4-BE49-F238E27FC236}">
                      <a16:creationId xmlns:a16="http://schemas.microsoft.com/office/drawing/2014/main" id="{A2EDDBA0-C3DD-4E72-B41F-60EC01272192}"/>
                    </a:ext>
                  </a:extLst>
                </p14:cNvPr>
                <p14:cNvContentPartPr/>
                <p14:nvPr/>
              </p14:nvContentPartPr>
              <p14:xfrm>
                <a:off x="7291052" y="2926828"/>
                <a:ext cx="241200" cy="178920"/>
              </p14:xfrm>
            </p:contentPart>
          </mc:Choice>
          <mc:Fallback>
            <p:pic>
              <p:nvPicPr>
                <p:cNvPr id="106" name="Ink 105">
                  <a:extLst>
                    <a:ext uri="{FF2B5EF4-FFF2-40B4-BE49-F238E27FC236}">
                      <a16:creationId xmlns:a16="http://schemas.microsoft.com/office/drawing/2014/main" id="{A2EDDBA0-C3DD-4E72-B41F-60EC01272192}"/>
                    </a:ext>
                  </a:extLst>
                </p:cNvPr>
                <p:cNvPicPr/>
                <p:nvPr/>
              </p:nvPicPr>
              <p:blipFill>
                <a:blip r:embed="rId143"/>
                <a:stretch>
                  <a:fillRect/>
                </a:stretch>
              </p:blipFill>
              <p:spPr>
                <a:xfrm>
                  <a:off x="7282052" y="2917828"/>
                  <a:ext cx="25884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07" name="Ink 106">
                  <a:extLst>
                    <a:ext uri="{FF2B5EF4-FFF2-40B4-BE49-F238E27FC236}">
                      <a16:creationId xmlns:a16="http://schemas.microsoft.com/office/drawing/2014/main" id="{B0758311-839C-4100-8061-C65C3AA088E2}"/>
                    </a:ext>
                  </a:extLst>
                </p14:cNvPr>
                <p14:cNvContentPartPr/>
                <p14:nvPr/>
              </p14:nvContentPartPr>
              <p14:xfrm>
                <a:off x="7578692" y="2980108"/>
                <a:ext cx="12960" cy="114480"/>
              </p14:xfrm>
            </p:contentPart>
          </mc:Choice>
          <mc:Fallback>
            <p:pic>
              <p:nvPicPr>
                <p:cNvPr id="107" name="Ink 106">
                  <a:extLst>
                    <a:ext uri="{FF2B5EF4-FFF2-40B4-BE49-F238E27FC236}">
                      <a16:creationId xmlns:a16="http://schemas.microsoft.com/office/drawing/2014/main" id="{B0758311-839C-4100-8061-C65C3AA088E2}"/>
                    </a:ext>
                  </a:extLst>
                </p:cNvPr>
                <p:cNvPicPr/>
                <p:nvPr/>
              </p:nvPicPr>
              <p:blipFill>
                <a:blip r:embed="rId145"/>
                <a:stretch>
                  <a:fillRect/>
                </a:stretch>
              </p:blipFill>
              <p:spPr>
                <a:xfrm>
                  <a:off x="7569692" y="2971108"/>
                  <a:ext cx="3060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08" name="Ink 107">
                  <a:extLst>
                    <a:ext uri="{FF2B5EF4-FFF2-40B4-BE49-F238E27FC236}">
                      <a16:creationId xmlns:a16="http://schemas.microsoft.com/office/drawing/2014/main" id="{F646053D-174F-4EB9-AD00-89F0AA58AA92}"/>
                    </a:ext>
                  </a:extLst>
                </p14:cNvPr>
                <p14:cNvContentPartPr/>
                <p14:nvPr/>
              </p14:nvContentPartPr>
              <p14:xfrm>
                <a:off x="7554212" y="2971468"/>
                <a:ext cx="218160" cy="189720"/>
              </p14:xfrm>
            </p:contentPart>
          </mc:Choice>
          <mc:Fallback>
            <p:pic>
              <p:nvPicPr>
                <p:cNvPr id="108" name="Ink 107">
                  <a:extLst>
                    <a:ext uri="{FF2B5EF4-FFF2-40B4-BE49-F238E27FC236}">
                      <a16:creationId xmlns:a16="http://schemas.microsoft.com/office/drawing/2014/main" id="{F646053D-174F-4EB9-AD00-89F0AA58AA92}"/>
                    </a:ext>
                  </a:extLst>
                </p:cNvPr>
                <p:cNvPicPr/>
                <p:nvPr/>
              </p:nvPicPr>
              <p:blipFill>
                <a:blip r:embed="rId147"/>
                <a:stretch>
                  <a:fillRect/>
                </a:stretch>
              </p:blipFill>
              <p:spPr>
                <a:xfrm>
                  <a:off x="7545212" y="2962468"/>
                  <a:ext cx="23580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9" name="Ink 108">
                  <a:extLst>
                    <a:ext uri="{FF2B5EF4-FFF2-40B4-BE49-F238E27FC236}">
                      <a16:creationId xmlns:a16="http://schemas.microsoft.com/office/drawing/2014/main" id="{55CB2304-0AB1-4500-9D9B-3F9B8674EFF5}"/>
                    </a:ext>
                  </a:extLst>
                </p14:cNvPr>
                <p14:cNvContentPartPr/>
                <p14:nvPr/>
              </p14:nvContentPartPr>
              <p14:xfrm>
                <a:off x="7837892" y="2934388"/>
                <a:ext cx="199440" cy="214560"/>
              </p14:xfrm>
            </p:contentPart>
          </mc:Choice>
          <mc:Fallback>
            <p:pic>
              <p:nvPicPr>
                <p:cNvPr id="109" name="Ink 108">
                  <a:extLst>
                    <a:ext uri="{FF2B5EF4-FFF2-40B4-BE49-F238E27FC236}">
                      <a16:creationId xmlns:a16="http://schemas.microsoft.com/office/drawing/2014/main" id="{55CB2304-0AB1-4500-9D9B-3F9B8674EFF5}"/>
                    </a:ext>
                  </a:extLst>
                </p:cNvPr>
                <p:cNvPicPr/>
                <p:nvPr/>
              </p:nvPicPr>
              <p:blipFill>
                <a:blip r:embed="rId149"/>
                <a:stretch>
                  <a:fillRect/>
                </a:stretch>
              </p:blipFill>
              <p:spPr>
                <a:xfrm>
                  <a:off x="7829252" y="2925748"/>
                  <a:ext cx="21708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10" name="Ink 109">
                  <a:extLst>
                    <a:ext uri="{FF2B5EF4-FFF2-40B4-BE49-F238E27FC236}">
                      <a16:creationId xmlns:a16="http://schemas.microsoft.com/office/drawing/2014/main" id="{B8C5D2B7-FD21-4498-B54D-BD9FC8F1DB21}"/>
                    </a:ext>
                  </a:extLst>
                </p14:cNvPr>
                <p14:cNvContentPartPr/>
                <p14:nvPr/>
              </p14:nvContentPartPr>
              <p14:xfrm>
                <a:off x="7828532" y="3094588"/>
                <a:ext cx="84600" cy="360"/>
              </p14:xfrm>
            </p:contentPart>
          </mc:Choice>
          <mc:Fallback>
            <p:pic>
              <p:nvPicPr>
                <p:cNvPr id="110" name="Ink 109">
                  <a:extLst>
                    <a:ext uri="{FF2B5EF4-FFF2-40B4-BE49-F238E27FC236}">
                      <a16:creationId xmlns:a16="http://schemas.microsoft.com/office/drawing/2014/main" id="{B8C5D2B7-FD21-4498-B54D-BD9FC8F1DB21}"/>
                    </a:ext>
                  </a:extLst>
                </p:cNvPr>
                <p:cNvPicPr/>
                <p:nvPr/>
              </p:nvPicPr>
              <p:blipFill>
                <a:blip r:embed="rId151"/>
                <a:stretch>
                  <a:fillRect/>
                </a:stretch>
              </p:blipFill>
              <p:spPr>
                <a:xfrm>
                  <a:off x="7819532" y="3085588"/>
                  <a:ext cx="1022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11" name="Ink 110">
                  <a:extLst>
                    <a:ext uri="{FF2B5EF4-FFF2-40B4-BE49-F238E27FC236}">
                      <a16:creationId xmlns:a16="http://schemas.microsoft.com/office/drawing/2014/main" id="{14DE5605-08D8-42BE-9D11-8B5719909095}"/>
                    </a:ext>
                  </a:extLst>
                </p14:cNvPr>
                <p14:cNvContentPartPr/>
                <p14:nvPr/>
              </p14:nvContentPartPr>
              <p14:xfrm>
                <a:off x="8123732" y="2971468"/>
                <a:ext cx="60480" cy="156240"/>
              </p14:xfrm>
            </p:contentPart>
          </mc:Choice>
          <mc:Fallback>
            <p:pic>
              <p:nvPicPr>
                <p:cNvPr id="111" name="Ink 110">
                  <a:extLst>
                    <a:ext uri="{FF2B5EF4-FFF2-40B4-BE49-F238E27FC236}">
                      <a16:creationId xmlns:a16="http://schemas.microsoft.com/office/drawing/2014/main" id="{14DE5605-08D8-42BE-9D11-8B5719909095}"/>
                    </a:ext>
                  </a:extLst>
                </p:cNvPr>
                <p:cNvPicPr/>
                <p:nvPr/>
              </p:nvPicPr>
              <p:blipFill>
                <a:blip r:embed="rId153"/>
                <a:stretch>
                  <a:fillRect/>
                </a:stretch>
              </p:blipFill>
              <p:spPr>
                <a:xfrm>
                  <a:off x="8114732" y="2962468"/>
                  <a:ext cx="7812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12" name="Ink 111">
                  <a:extLst>
                    <a:ext uri="{FF2B5EF4-FFF2-40B4-BE49-F238E27FC236}">
                      <a16:creationId xmlns:a16="http://schemas.microsoft.com/office/drawing/2014/main" id="{F51E2002-6AE0-4AC8-9205-6449952D1201}"/>
                    </a:ext>
                  </a:extLst>
                </p14:cNvPr>
                <p14:cNvContentPartPr/>
                <p14:nvPr/>
              </p14:nvContentPartPr>
              <p14:xfrm>
                <a:off x="7920332" y="2962828"/>
                <a:ext cx="335520" cy="41760"/>
              </p14:xfrm>
            </p:contentPart>
          </mc:Choice>
          <mc:Fallback>
            <p:pic>
              <p:nvPicPr>
                <p:cNvPr id="112" name="Ink 111">
                  <a:extLst>
                    <a:ext uri="{FF2B5EF4-FFF2-40B4-BE49-F238E27FC236}">
                      <a16:creationId xmlns:a16="http://schemas.microsoft.com/office/drawing/2014/main" id="{F51E2002-6AE0-4AC8-9205-6449952D1201}"/>
                    </a:ext>
                  </a:extLst>
                </p:cNvPr>
                <p:cNvPicPr/>
                <p:nvPr/>
              </p:nvPicPr>
              <p:blipFill>
                <a:blip r:embed="rId155"/>
                <a:stretch>
                  <a:fillRect/>
                </a:stretch>
              </p:blipFill>
              <p:spPr>
                <a:xfrm>
                  <a:off x="7911692" y="2953828"/>
                  <a:ext cx="35316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14" name="Ink 113">
                  <a:extLst>
                    <a:ext uri="{FF2B5EF4-FFF2-40B4-BE49-F238E27FC236}">
                      <a16:creationId xmlns:a16="http://schemas.microsoft.com/office/drawing/2014/main" id="{A062607B-110A-4291-966E-42BF5D041C51}"/>
                    </a:ext>
                  </a:extLst>
                </p14:cNvPr>
                <p14:cNvContentPartPr/>
                <p14:nvPr/>
              </p14:nvContentPartPr>
              <p14:xfrm>
                <a:off x="8263412" y="2778148"/>
                <a:ext cx="161640" cy="380520"/>
              </p14:xfrm>
            </p:contentPart>
          </mc:Choice>
          <mc:Fallback>
            <p:pic>
              <p:nvPicPr>
                <p:cNvPr id="114" name="Ink 113">
                  <a:extLst>
                    <a:ext uri="{FF2B5EF4-FFF2-40B4-BE49-F238E27FC236}">
                      <a16:creationId xmlns:a16="http://schemas.microsoft.com/office/drawing/2014/main" id="{A062607B-110A-4291-966E-42BF5D041C51}"/>
                    </a:ext>
                  </a:extLst>
                </p:cNvPr>
                <p:cNvPicPr/>
                <p:nvPr/>
              </p:nvPicPr>
              <p:blipFill>
                <a:blip r:embed="rId157"/>
                <a:stretch>
                  <a:fillRect/>
                </a:stretch>
              </p:blipFill>
              <p:spPr>
                <a:xfrm>
                  <a:off x="8254412" y="2769148"/>
                  <a:ext cx="179280" cy="398160"/>
                </a:xfrm>
                <a:prstGeom prst="rect">
                  <a:avLst/>
                </a:prstGeom>
              </p:spPr>
            </p:pic>
          </mc:Fallback>
        </mc:AlternateContent>
      </p:grpSp>
      <p:grpSp>
        <p:nvGrpSpPr>
          <p:cNvPr id="159" name="Group 158">
            <a:extLst>
              <a:ext uri="{FF2B5EF4-FFF2-40B4-BE49-F238E27FC236}">
                <a16:creationId xmlns:a16="http://schemas.microsoft.com/office/drawing/2014/main" id="{62902A30-6746-4DF5-BB42-F25D3CD44FF3}"/>
              </a:ext>
            </a:extLst>
          </p:cNvPr>
          <p:cNvGrpSpPr/>
          <p:nvPr/>
        </p:nvGrpSpPr>
        <p:grpSpPr>
          <a:xfrm>
            <a:off x="1353932" y="3714868"/>
            <a:ext cx="1332360" cy="599040"/>
            <a:chOff x="1353932" y="3714868"/>
            <a:chExt cx="1332360" cy="599040"/>
          </a:xfrm>
        </p:grpSpPr>
        <mc:AlternateContent xmlns:mc="http://schemas.openxmlformats.org/markup-compatibility/2006">
          <mc:Choice xmlns:p14="http://schemas.microsoft.com/office/powerpoint/2010/main" Requires="p14">
            <p:contentPart p14:bwMode="auto" r:id="rId158">
              <p14:nvContentPartPr>
                <p14:cNvPr id="148" name="Ink 147">
                  <a:extLst>
                    <a:ext uri="{FF2B5EF4-FFF2-40B4-BE49-F238E27FC236}">
                      <a16:creationId xmlns:a16="http://schemas.microsoft.com/office/drawing/2014/main" id="{C642FF42-AAF7-4E5C-AF75-3CBE5A0BC6D7}"/>
                    </a:ext>
                  </a:extLst>
                </p14:cNvPr>
                <p14:cNvContentPartPr/>
                <p14:nvPr/>
              </p14:nvContentPartPr>
              <p14:xfrm>
                <a:off x="1678292" y="3854548"/>
                <a:ext cx="11160" cy="388800"/>
              </p14:xfrm>
            </p:contentPart>
          </mc:Choice>
          <mc:Fallback>
            <p:pic>
              <p:nvPicPr>
                <p:cNvPr id="148" name="Ink 147">
                  <a:extLst>
                    <a:ext uri="{FF2B5EF4-FFF2-40B4-BE49-F238E27FC236}">
                      <a16:creationId xmlns:a16="http://schemas.microsoft.com/office/drawing/2014/main" id="{C642FF42-AAF7-4E5C-AF75-3CBE5A0BC6D7}"/>
                    </a:ext>
                  </a:extLst>
                </p:cNvPr>
                <p:cNvPicPr/>
                <p:nvPr/>
              </p:nvPicPr>
              <p:blipFill>
                <a:blip r:embed="rId159"/>
                <a:stretch>
                  <a:fillRect/>
                </a:stretch>
              </p:blipFill>
              <p:spPr>
                <a:xfrm>
                  <a:off x="1669652" y="3845548"/>
                  <a:ext cx="28800" cy="4064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49" name="Ink 148">
                  <a:extLst>
                    <a:ext uri="{FF2B5EF4-FFF2-40B4-BE49-F238E27FC236}">
                      <a16:creationId xmlns:a16="http://schemas.microsoft.com/office/drawing/2014/main" id="{0E369468-BC22-4B88-A48F-A22E4C1233FA}"/>
                    </a:ext>
                  </a:extLst>
                </p14:cNvPr>
                <p14:cNvContentPartPr/>
                <p14:nvPr/>
              </p14:nvContentPartPr>
              <p14:xfrm>
                <a:off x="1907612" y="3796588"/>
                <a:ext cx="14760" cy="428400"/>
              </p14:xfrm>
            </p:contentPart>
          </mc:Choice>
          <mc:Fallback>
            <p:pic>
              <p:nvPicPr>
                <p:cNvPr id="149" name="Ink 148">
                  <a:extLst>
                    <a:ext uri="{FF2B5EF4-FFF2-40B4-BE49-F238E27FC236}">
                      <a16:creationId xmlns:a16="http://schemas.microsoft.com/office/drawing/2014/main" id="{0E369468-BC22-4B88-A48F-A22E4C1233FA}"/>
                    </a:ext>
                  </a:extLst>
                </p:cNvPr>
                <p:cNvPicPr/>
                <p:nvPr/>
              </p:nvPicPr>
              <p:blipFill>
                <a:blip r:embed="rId161"/>
                <a:stretch>
                  <a:fillRect/>
                </a:stretch>
              </p:blipFill>
              <p:spPr>
                <a:xfrm>
                  <a:off x="1898612" y="3787588"/>
                  <a:ext cx="324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50" name="Ink 149">
                  <a:extLst>
                    <a:ext uri="{FF2B5EF4-FFF2-40B4-BE49-F238E27FC236}">
                      <a16:creationId xmlns:a16="http://schemas.microsoft.com/office/drawing/2014/main" id="{AE940E7C-986D-4C04-92A9-EC53C531E97C}"/>
                    </a:ext>
                  </a:extLst>
                </p14:cNvPr>
                <p14:cNvContentPartPr/>
                <p14:nvPr/>
              </p14:nvContentPartPr>
              <p14:xfrm>
                <a:off x="1671452" y="4052908"/>
                <a:ext cx="298080" cy="35640"/>
              </p14:xfrm>
            </p:contentPart>
          </mc:Choice>
          <mc:Fallback>
            <p:pic>
              <p:nvPicPr>
                <p:cNvPr id="150" name="Ink 149">
                  <a:extLst>
                    <a:ext uri="{FF2B5EF4-FFF2-40B4-BE49-F238E27FC236}">
                      <a16:creationId xmlns:a16="http://schemas.microsoft.com/office/drawing/2014/main" id="{AE940E7C-986D-4C04-92A9-EC53C531E97C}"/>
                    </a:ext>
                  </a:extLst>
                </p:cNvPr>
                <p:cNvPicPr/>
                <p:nvPr/>
              </p:nvPicPr>
              <p:blipFill>
                <a:blip r:embed="rId163"/>
                <a:stretch>
                  <a:fillRect/>
                </a:stretch>
              </p:blipFill>
              <p:spPr>
                <a:xfrm>
                  <a:off x="1662812" y="4043908"/>
                  <a:ext cx="31572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52" name="Ink 151">
                  <a:extLst>
                    <a:ext uri="{FF2B5EF4-FFF2-40B4-BE49-F238E27FC236}">
                      <a16:creationId xmlns:a16="http://schemas.microsoft.com/office/drawing/2014/main" id="{0E0D9884-0768-48B2-BFD0-3187D6C4C34B}"/>
                    </a:ext>
                  </a:extLst>
                </p14:cNvPr>
                <p14:cNvContentPartPr/>
                <p14:nvPr/>
              </p14:nvContentPartPr>
              <p14:xfrm>
                <a:off x="2134052" y="3791908"/>
                <a:ext cx="150480" cy="440280"/>
              </p14:xfrm>
            </p:contentPart>
          </mc:Choice>
          <mc:Fallback>
            <p:pic>
              <p:nvPicPr>
                <p:cNvPr id="152" name="Ink 151">
                  <a:extLst>
                    <a:ext uri="{FF2B5EF4-FFF2-40B4-BE49-F238E27FC236}">
                      <a16:creationId xmlns:a16="http://schemas.microsoft.com/office/drawing/2014/main" id="{0E0D9884-0768-48B2-BFD0-3187D6C4C34B}"/>
                    </a:ext>
                  </a:extLst>
                </p:cNvPr>
                <p:cNvPicPr/>
                <p:nvPr/>
              </p:nvPicPr>
              <p:blipFill>
                <a:blip r:embed="rId165"/>
                <a:stretch>
                  <a:fillRect/>
                </a:stretch>
              </p:blipFill>
              <p:spPr>
                <a:xfrm>
                  <a:off x="2125412" y="3783268"/>
                  <a:ext cx="168120" cy="4579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53" name="Ink 152">
                  <a:extLst>
                    <a:ext uri="{FF2B5EF4-FFF2-40B4-BE49-F238E27FC236}">
                      <a16:creationId xmlns:a16="http://schemas.microsoft.com/office/drawing/2014/main" id="{CEF4C9C4-3FB9-4F07-84A8-F56156FAE6FE}"/>
                    </a:ext>
                  </a:extLst>
                </p14:cNvPr>
                <p14:cNvContentPartPr/>
                <p14:nvPr/>
              </p14:nvContentPartPr>
              <p14:xfrm>
                <a:off x="2067452" y="4070548"/>
                <a:ext cx="244800" cy="17640"/>
              </p14:xfrm>
            </p:contentPart>
          </mc:Choice>
          <mc:Fallback>
            <p:pic>
              <p:nvPicPr>
                <p:cNvPr id="153" name="Ink 152">
                  <a:extLst>
                    <a:ext uri="{FF2B5EF4-FFF2-40B4-BE49-F238E27FC236}">
                      <a16:creationId xmlns:a16="http://schemas.microsoft.com/office/drawing/2014/main" id="{CEF4C9C4-3FB9-4F07-84A8-F56156FAE6FE}"/>
                    </a:ext>
                  </a:extLst>
                </p:cNvPr>
                <p:cNvPicPr/>
                <p:nvPr/>
              </p:nvPicPr>
              <p:blipFill>
                <a:blip r:embed="rId167"/>
                <a:stretch>
                  <a:fillRect/>
                </a:stretch>
              </p:blipFill>
              <p:spPr>
                <a:xfrm>
                  <a:off x="2058452" y="4061548"/>
                  <a:ext cx="26244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54" name="Ink 153">
                  <a:extLst>
                    <a:ext uri="{FF2B5EF4-FFF2-40B4-BE49-F238E27FC236}">
                      <a16:creationId xmlns:a16="http://schemas.microsoft.com/office/drawing/2014/main" id="{1AB97BBC-16E2-48C5-AA3D-834FB8434AC4}"/>
                    </a:ext>
                  </a:extLst>
                </p14:cNvPr>
                <p14:cNvContentPartPr/>
                <p14:nvPr/>
              </p14:nvContentPartPr>
              <p14:xfrm>
                <a:off x="1922372" y="3798028"/>
                <a:ext cx="196920" cy="421200"/>
              </p14:xfrm>
            </p:contentPart>
          </mc:Choice>
          <mc:Fallback>
            <p:pic>
              <p:nvPicPr>
                <p:cNvPr id="154" name="Ink 153">
                  <a:extLst>
                    <a:ext uri="{FF2B5EF4-FFF2-40B4-BE49-F238E27FC236}">
                      <a16:creationId xmlns:a16="http://schemas.microsoft.com/office/drawing/2014/main" id="{1AB97BBC-16E2-48C5-AA3D-834FB8434AC4}"/>
                    </a:ext>
                  </a:extLst>
                </p:cNvPr>
                <p:cNvPicPr/>
                <p:nvPr/>
              </p:nvPicPr>
              <p:blipFill>
                <a:blip r:embed="rId169"/>
                <a:stretch>
                  <a:fillRect/>
                </a:stretch>
              </p:blipFill>
              <p:spPr>
                <a:xfrm>
                  <a:off x="1913732" y="3789028"/>
                  <a:ext cx="214560" cy="4388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55" name="Ink 154">
                  <a:extLst>
                    <a:ext uri="{FF2B5EF4-FFF2-40B4-BE49-F238E27FC236}">
                      <a16:creationId xmlns:a16="http://schemas.microsoft.com/office/drawing/2014/main" id="{1C18B9CB-D1FF-45AE-9094-DD70E81726DC}"/>
                    </a:ext>
                  </a:extLst>
                </p14:cNvPr>
                <p14:cNvContentPartPr/>
                <p14:nvPr/>
              </p14:nvContentPartPr>
              <p14:xfrm>
                <a:off x="2285612" y="3789388"/>
                <a:ext cx="198360" cy="473040"/>
              </p14:xfrm>
            </p:contentPart>
          </mc:Choice>
          <mc:Fallback>
            <p:pic>
              <p:nvPicPr>
                <p:cNvPr id="155" name="Ink 154">
                  <a:extLst>
                    <a:ext uri="{FF2B5EF4-FFF2-40B4-BE49-F238E27FC236}">
                      <a16:creationId xmlns:a16="http://schemas.microsoft.com/office/drawing/2014/main" id="{1C18B9CB-D1FF-45AE-9094-DD70E81726DC}"/>
                    </a:ext>
                  </a:extLst>
                </p:cNvPr>
                <p:cNvPicPr/>
                <p:nvPr/>
              </p:nvPicPr>
              <p:blipFill>
                <a:blip r:embed="rId171"/>
                <a:stretch>
                  <a:fillRect/>
                </a:stretch>
              </p:blipFill>
              <p:spPr>
                <a:xfrm>
                  <a:off x="2276972" y="3780388"/>
                  <a:ext cx="216000" cy="4906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57" name="Ink 156">
                  <a:extLst>
                    <a:ext uri="{FF2B5EF4-FFF2-40B4-BE49-F238E27FC236}">
                      <a16:creationId xmlns:a16="http://schemas.microsoft.com/office/drawing/2014/main" id="{D692BD60-0076-4066-9B2E-DED624AE628F}"/>
                    </a:ext>
                  </a:extLst>
                </p14:cNvPr>
                <p14:cNvContentPartPr/>
                <p14:nvPr/>
              </p14:nvContentPartPr>
              <p14:xfrm>
                <a:off x="1353932" y="3745108"/>
                <a:ext cx="102960" cy="557280"/>
              </p14:xfrm>
            </p:contentPart>
          </mc:Choice>
          <mc:Fallback>
            <p:pic>
              <p:nvPicPr>
                <p:cNvPr id="157" name="Ink 156">
                  <a:extLst>
                    <a:ext uri="{FF2B5EF4-FFF2-40B4-BE49-F238E27FC236}">
                      <a16:creationId xmlns:a16="http://schemas.microsoft.com/office/drawing/2014/main" id="{D692BD60-0076-4066-9B2E-DED624AE628F}"/>
                    </a:ext>
                  </a:extLst>
                </p:cNvPr>
                <p:cNvPicPr/>
                <p:nvPr/>
              </p:nvPicPr>
              <p:blipFill>
                <a:blip r:embed="rId173"/>
                <a:stretch>
                  <a:fillRect/>
                </a:stretch>
              </p:blipFill>
              <p:spPr>
                <a:xfrm>
                  <a:off x="1344932" y="3736108"/>
                  <a:ext cx="120600" cy="5749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58" name="Ink 157">
                  <a:extLst>
                    <a:ext uri="{FF2B5EF4-FFF2-40B4-BE49-F238E27FC236}">
                      <a16:creationId xmlns:a16="http://schemas.microsoft.com/office/drawing/2014/main" id="{ABFE6E39-07F6-4553-9C4B-C580862DB28D}"/>
                    </a:ext>
                  </a:extLst>
                </p14:cNvPr>
                <p14:cNvContentPartPr/>
                <p14:nvPr/>
              </p14:nvContentPartPr>
              <p14:xfrm>
                <a:off x="2601332" y="3714868"/>
                <a:ext cx="84960" cy="599040"/>
              </p14:xfrm>
            </p:contentPart>
          </mc:Choice>
          <mc:Fallback>
            <p:pic>
              <p:nvPicPr>
                <p:cNvPr id="158" name="Ink 157">
                  <a:extLst>
                    <a:ext uri="{FF2B5EF4-FFF2-40B4-BE49-F238E27FC236}">
                      <a16:creationId xmlns:a16="http://schemas.microsoft.com/office/drawing/2014/main" id="{ABFE6E39-07F6-4553-9C4B-C580862DB28D}"/>
                    </a:ext>
                  </a:extLst>
                </p:cNvPr>
                <p:cNvPicPr/>
                <p:nvPr/>
              </p:nvPicPr>
              <p:blipFill>
                <a:blip r:embed="rId175"/>
                <a:stretch>
                  <a:fillRect/>
                </a:stretch>
              </p:blipFill>
              <p:spPr>
                <a:xfrm>
                  <a:off x="2592692" y="3705868"/>
                  <a:ext cx="102600" cy="616680"/>
                </a:xfrm>
                <a:prstGeom prst="rect">
                  <a:avLst/>
                </a:prstGeom>
              </p:spPr>
            </p:pic>
          </mc:Fallback>
        </mc:AlternateContent>
      </p:grpSp>
      <p:grpSp>
        <p:nvGrpSpPr>
          <p:cNvPr id="165" name="Group 164">
            <a:extLst>
              <a:ext uri="{FF2B5EF4-FFF2-40B4-BE49-F238E27FC236}">
                <a16:creationId xmlns:a16="http://schemas.microsoft.com/office/drawing/2014/main" id="{0D289D13-7C5E-4466-B1A0-0A83101B804E}"/>
              </a:ext>
            </a:extLst>
          </p:cNvPr>
          <p:cNvGrpSpPr/>
          <p:nvPr/>
        </p:nvGrpSpPr>
        <p:grpSpPr>
          <a:xfrm>
            <a:off x="3736412" y="2076508"/>
            <a:ext cx="3194640" cy="676440"/>
            <a:chOff x="3736412" y="2076508"/>
            <a:chExt cx="3194640" cy="676440"/>
          </a:xfrm>
        </p:grpSpPr>
        <mc:AlternateContent xmlns:mc="http://schemas.openxmlformats.org/markup-compatibility/2006">
          <mc:Choice xmlns:p14="http://schemas.microsoft.com/office/powerpoint/2010/main" Requires="p14">
            <p:contentPart p14:bwMode="auto" r:id="rId176">
              <p14:nvContentPartPr>
                <p14:cNvPr id="58" name="Ink 57">
                  <a:extLst>
                    <a:ext uri="{FF2B5EF4-FFF2-40B4-BE49-F238E27FC236}">
                      <a16:creationId xmlns:a16="http://schemas.microsoft.com/office/drawing/2014/main" id="{E6908A1E-1612-4D14-92FF-339ADB4B38F8}"/>
                    </a:ext>
                  </a:extLst>
                </p14:cNvPr>
                <p14:cNvContentPartPr/>
                <p14:nvPr/>
              </p14:nvContentPartPr>
              <p14:xfrm>
                <a:off x="3736412" y="2408788"/>
                <a:ext cx="187560" cy="26640"/>
              </p14:xfrm>
            </p:contentPart>
          </mc:Choice>
          <mc:Fallback>
            <p:pic>
              <p:nvPicPr>
                <p:cNvPr id="58" name="Ink 57">
                  <a:extLst>
                    <a:ext uri="{FF2B5EF4-FFF2-40B4-BE49-F238E27FC236}">
                      <a16:creationId xmlns:a16="http://schemas.microsoft.com/office/drawing/2014/main" id="{E6908A1E-1612-4D14-92FF-339ADB4B38F8}"/>
                    </a:ext>
                  </a:extLst>
                </p:cNvPr>
                <p:cNvPicPr/>
                <p:nvPr/>
              </p:nvPicPr>
              <p:blipFill>
                <a:blip r:embed="rId177"/>
                <a:stretch>
                  <a:fillRect/>
                </a:stretch>
              </p:blipFill>
              <p:spPr>
                <a:xfrm>
                  <a:off x="3727772" y="2400148"/>
                  <a:ext cx="20520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59" name="Ink 58">
                  <a:extLst>
                    <a:ext uri="{FF2B5EF4-FFF2-40B4-BE49-F238E27FC236}">
                      <a16:creationId xmlns:a16="http://schemas.microsoft.com/office/drawing/2014/main" id="{2C8EB9D8-4F42-4280-8978-EFC52A80BAB9}"/>
                    </a:ext>
                  </a:extLst>
                </p14:cNvPr>
                <p14:cNvContentPartPr/>
                <p14:nvPr/>
              </p14:nvContentPartPr>
              <p14:xfrm>
                <a:off x="3780332" y="2495548"/>
                <a:ext cx="317160" cy="36720"/>
              </p14:xfrm>
            </p:contentPart>
          </mc:Choice>
          <mc:Fallback>
            <p:pic>
              <p:nvPicPr>
                <p:cNvPr id="59" name="Ink 58">
                  <a:extLst>
                    <a:ext uri="{FF2B5EF4-FFF2-40B4-BE49-F238E27FC236}">
                      <a16:creationId xmlns:a16="http://schemas.microsoft.com/office/drawing/2014/main" id="{2C8EB9D8-4F42-4280-8978-EFC52A80BAB9}"/>
                    </a:ext>
                  </a:extLst>
                </p:cNvPr>
                <p:cNvPicPr/>
                <p:nvPr/>
              </p:nvPicPr>
              <p:blipFill>
                <a:blip r:embed="rId179"/>
                <a:stretch>
                  <a:fillRect/>
                </a:stretch>
              </p:blipFill>
              <p:spPr>
                <a:xfrm>
                  <a:off x="3771692" y="2486548"/>
                  <a:ext cx="33480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61" name="Ink 60">
                  <a:extLst>
                    <a:ext uri="{FF2B5EF4-FFF2-40B4-BE49-F238E27FC236}">
                      <a16:creationId xmlns:a16="http://schemas.microsoft.com/office/drawing/2014/main" id="{C601866E-5C52-4ABF-A838-866538E34A3E}"/>
                    </a:ext>
                  </a:extLst>
                </p14:cNvPr>
                <p14:cNvContentPartPr/>
                <p14:nvPr/>
              </p14:nvContentPartPr>
              <p14:xfrm>
                <a:off x="4466132" y="2259388"/>
                <a:ext cx="63000" cy="377640"/>
              </p14:xfrm>
            </p:contentPart>
          </mc:Choice>
          <mc:Fallback>
            <p:pic>
              <p:nvPicPr>
                <p:cNvPr id="61" name="Ink 60">
                  <a:extLst>
                    <a:ext uri="{FF2B5EF4-FFF2-40B4-BE49-F238E27FC236}">
                      <a16:creationId xmlns:a16="http://schemas.microsoft.com/office/drawing/2014/main" id="{C601866E-5C52-4ABF-A838-866538E34A3E}"/>
                    </a:ext>
                  </a:extLst>
                </p:cNvPr>
                <p:cNvPicPr/>
                <p:nvPr/>
              </p:nvPicPr>
              <p:blipFill>
                <a:blip r:embed="rId181"/>
                <a:stretch>
                  <a:fillRect/>
                </a:stretch>
              </p:blipFill>
              <p:spPr>
                <a:xfrm>
                  <a:off x="4457492" y="2250388"/>
                  <a:ext cx="80640" cy="3952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62" name="Ink 61">
                  <a:extLst>
                    <a:ext uri="{FF2B5EF4-FFF2-40B4-BE49-F238E27FC236}">
                      <a16:creationId xmlns:a16="http://schemas.microsoft.com/office/drawing/2014/main" id="{34DC29EE-5AE9-4482-A081-BFB72394F27B}"/>
                    </a:ext>
                  </a:extLst>
                </p14:cNvPr>
                <p14:cNvContentPartPr/>
                <p14:nvPr/>
              </p14:nvContentPartPr>
              <p14:xfrm>
                <a:off x="4721012" y="2461348"/>
                <a:ext cx="355680" cy="360"/>
              </p14:xfrm>
            </p:contentPart>
          </mc:Choice>
          <mc:Fallback>
            <p:pic>
              <p:nvPicPr>
                <p:cNvPr id="62" name="Ink 61">
                  <a:extLst>
                    <a:ext uri="{FF2B5EF4-FFF2-40B4-BE49-F238E27FC236}">
                      <a16:creationId xmlns:a16="http://schemas.microsoft.com/office/drawing/2014/main" id="{34DC29EE-5AE9-4482-A081-BFB72394F27B}"/>
                    </a:ext>
                  </a:extLst>
                </p:cNvPr>
                <p:cNvPicPr/>
                <p:nvPr/>
              </p:nvPicPr>
              <p:blipFill>
                <a:blip r:embed="rId183"/>
                <a:stretch>
                  <a:fillRect/>
                </a:stretch>
              </p:blipFill>
              <p:spPr>
                <a:xfrm>
                  <a:off x="4712372" y="2452708"/>
                  <a:ext cx="3733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63" name="Ink 62">
                  <a:extLst>
                    <a:ext uri="{FF2B5EF4-FFF2-40B4-BE49-F238E27FC236}">
                      <a16:creationId xmlns:a16="http://schemas.microsoft.com/office/drawing/2014/main" id="{08371E43-0BDC-41DB-A89C-F62FB790FE8C}"/>
                    </a:ext>
                  </a:extLst>
                </p14:cNvPr>
                <p14:cNvContentPartPr/>
                <p14:nvPr/>
              </p14:nvContentPartPr>
              <p14:xfrm>
                <a:off x="5266772" y="2335348"/>
                <a:ext cx="383760" cy="285840"/>
              </p14:xfrm>
            </p:contentPart>
          </mc:Choice>
          <mc:Fallback>
            <p:pic>
              <p:nvPicPr>
                <p:cNvPr id="63" name="Ink 62">
                  <a:extLst>
                    <a:ext uri="{FF2B5EF4-FFF2-40B4-BE49-F238E27FC236}">
                      <a16:creationId xmlns:a16="http://schemas.microsoft.com/office/drawing/2014/main" id="{08371E43-0BDC-41DB-A89C-F62FB790FE8C}"/>
                    </a:ext>
                  </a:extLst>
                </p:cNvPr>
                <p:cNvPicPr/>
                <p:nvPr/>
              </p:nvPicPr>
              <p:blipFill>
                <a:blip r:embed="rId185"/>
                <a:stretch>
                  <a:fillRect/>
                </a:stretch>
              </p:blipFill>
              <p:spPr>
                <a:xfrm>
                  <a:off x="5257772" y="2326348"/>
                  <a:ext cx="40140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65" name="Ink 64">
                  <a:extLst>
                    <a:ext uri="{FF2B5EF4-FFF2-40B4-BE49-F238E27FC236}">
                      <a16:creationId xmlns:a16="http://schemas.microsoft.com/office/drawing/2014/main" id="{749B93D5-1819-440F-A23F-36DC6EEEFC0A}"/>
                    </a:ext>
                  </a:extLst>
                </p14:cNvPr>
                <p14:cNvContentPartPr/>
                <p14:nvPr/>
              </p14:nvContentPartPr>
              <p14:xfrm>
                <a:off x="5433092" y="2206108"/>
                <a:ext cx="165240" cy="9720"/>
              </p14:xfrm>
            </p:contentPart>
          </mc:Choice>
          <mc:Fallback>
            <p:pic>
              <p:nvPicPr>
                <p:cNvPr id="65" name="Ink 64">
                  <a:extLst>
                    <a:ext uri="{FF2B5EF4-FFF2-40B4-BE49-F238E27FC236}">
                      <a16:creationId xmlns:a16="http://schemas.microsoft.com/office/drawing/2014/main" id="{749B93D5-1819-440F-A23F-36DC6EEEFC0A}"/>
                    </a:ext>
                  </a:extLst>
                </p:cNvPr>
                <p:cNvPicPr/>
                <p:nvPr/>
              </p:nvPicPr>
              <p:blipFill>
                <a:blip r:embed="rId187"/>
                <a:stretch>
                  <a:fillRect/>
                </a:stretch>
              </p:blipFill>
              <p:spPr>
                <a:xfrm>
                  <a:off x="5424452" y="2197108"/>
                  <a:ext cx="18288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66" name="Ink 65">
                  <a:extLst>
                    <a:ext uri="{FF2B5EF4-FFF2-40B4-BE49-F238E27FC236}">
                      <a16:creationId xmlns:a16="http://schemas.microsoft.com/office/drawing/2014/main" id="{B26906C4-23FE-4C7F-A368-45F4CEA21306}"/>
                    </a:ext>
                  </a:extLst>
                </p14:cNvPr>
                <p14:cNvContentPartPr/>
                <p14:nvPr/>
              </p14:nvContentPartPr>
              <p14:xfrm>
                <a:off x="5767532" y="2118628"/>
                <a:ext cx="251280" cy="149760"/>
              </p14:xfrm>
            </p:contentPart>
          </mc:Choice>
          <mc:Fallback>
            <p:pic>
              <p:nvPicPr>
                <p:cNvPr id="66" name="Ink 65">
                  <a:extLst>
                    <a:ext uri="{FF2B5EF4-FFF2-40B4-BE49-F238E27FC236}">
                      <a16:creationId xmlns:a16="http://schemas.microsoft.com/office/drawing/2014/main" id="{B26906C4-23FE-4C7F-A368-45F4CEA21306}"/>
                    </a:ext>
                  </a:extLst>
                </p:cNvPr>
                <p:cNvPicPr/>
                <p:nvPr/>
              </p:nvPicPr>
              <p:blipFill>
                <a:blip r:embed="rId189"/>
                <a:stretch>
                  <a:fillRect/>
                </a:stretch>
              </p:blipFill>
              <p:spPr>
                <a:xfrm>
                  <a:off x="5758892" y="2109988"/>
                  <a:ext cx="26892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68" name="Ink 67">
                  <a:extLst>
                    <a:ext uri="{FF2B5EF4-FFF2-40B4-BE49-F238E27FC236}">
                      <a16:creationId xmlns:a16="http://schemas.microsoft.com/office/drawing/2014/main" id="{60179574-E9B0-463E-A19C-520E02D7DDED}"/>
                    </a:ext>
                  </a:extLst>
                </p14:cNvPr>
                <p14:cNvContentPartPr/>
                <p14:nvPr/>
              </p14:nvContentPartPr>
              <p14:xfrm>
                <a:off x="5574212" y="2197828"/>
                <a:ext cx="158760" cy="254520"/>
              </p14:xfrm>
            </p:contentPart>
          </mc:Choice>
          <mc:Fallback>
            <p:pic>
              <p:nvPicPr>
                <p:cNvPr id="68" name="Ink 67">
                  <a:extLst>
                    <a:ext uri="{FF2B5EF4-FFF2-40B4-BE49-F238E27FC236}">
                      <a16:creationId xmlns:a16="http://schemas.microsoft.com/office/drawing/2014/main" id="{60179574-E9B0-463E-A19C-520E02D7DDED}"/>
                    </a:ext>
                  </a:extLst>
                </p:cNvPr>
                <p:cNvPicPr/>
                <p:nvPr/>
              </p:nvPicPr>
              <p:blipFill>
                <a:blip r:embed="rId191"/>
                <a:stretch>
                  <a:fillRect/>
                </a:stretch>
              </p:blipFill>
              <p:spPr>
                <a:xfrm>
                  <a:off x="5565212" y="2189188"/>
                  <a:ext cx="17640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69" name="Ink 68">
                  <a:extLst>
                    <a:ext uri="{FF2B5EF4-FFF2-40B4-BE49-F238E27FC236}">
                      <a16:creationId xmlns:a16="http://schemas.microsoft.com/office/drawing/2014/main" id="{85184CBB-76B1-4AE1-9587-39855AEE7F80}"/>
                    </a:ext>
                  </a:extLst>
                </p14:cNvPr>
                <p14:cNvContentPartPr/>
                <p14:nvPr/>
              </p14:nvContentPartPr>
              <p14:xfrm>
                <a:off x="6075332" y="2100988"/>
                <a:ext cx="30240" cy="157680"/>
              </p14:xfrm>
            </p:contentPart>
          </mc:Choice>
          <mc:Fallback>
            <p:pic>
              <p:nvPicPr>
                <p:cNvPr id="69" name="Ink 68">
                  <a:extLst>
                    <a:ext uri="{FF2B5EF4-FFF2-40B4-BE49-F238E27FC236}">
                      <a16:creationId xmlns:a16="http://schemas.microsoft.com/office/drawing/2014/main" id="{85184CBB-76B1-4AE1-9587-39855AEE7F80}"/>
                    </a:ext>
                  </a:extLst>
                </p:cNvPr>
                <p:cNvPicPr/>
                <p:nvPr/>
              </p:nvPicPr>
              <p:blipFill>
                <a:blip r:embed="rId193"/>
                <a:stretch>
                  <a:fillRect/>
                </a:stretch>
              </p:blipFill>
              <p:spPr>
                <a:xfrm>
                  <a:off x="6066332" y="2092348"/>
                  <a:ext cx="4788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70" name="Ink 69">
                  <a:extLst>
                    <a:ext uri="{FF2B5EF4-FFF2-40B4-BE49-F238E27FC236}">
                      <a16:creationId xmlns:a16="http://schemas.microsoft.com/office/drawing/2014/main" id="{EB03A559-734D-4348-BB5D-858A48ABF56A}"/>
                    </a:ext>
                  </a:extLst>
                </p14:cNvPr>
                <p14:cNvContentPartPr/>
                <p14:nvPr/>
              </p14:nvContentPartPr>
              <p14:xfrm>
                <a:off x="6145532" y="2118628"/>
                <a:ext cx="67320" cy="162000"/>
              </p14:xfrm>
            </p:contentPart>
          </mc:Choice>
          <mc:Fallback>
            <p:pic>
              <p:nvPicPr>
                <p:cNvPr id="70" name="Ink 69">
                  <a:extLst>
                    <a:ext uri="{FF2B5EF4-FFF2-40B4-BE49-F238E27FC236}">
                      <a16:creationId xmlns:a16="http://schemas.microsoft.com/office/drawing/2014/main" id="{EB03A559-734D-4348-BB5D-858A48ABF56A}"/>
                    </a:ext>
                  </a:extLst>
                </p:cNvPr>
                <p:cNvPicPr/>
                <p:nvPr/>
              </p:nvPicPr>
              <p:blipFill>
                <a:blip r:embed="rId195"/>
                <a:stretch>
                  <a:fillRect/>
                </a:stretch>
              </p:blipFill>
              <p:spPr>
                <a:xfrm>
                  <a:off x="6136532" y="2109988"/>
                  <a:ext cx="8496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71" name="Ink 70">
                  <a:extLst>
                    <a:ext uri="{FF2B5EF4-FFF2-40B4-BE49-F238E27FC236}">
                      <a16:creationId xmlns:a16="http://schemas.microsoft.com/office/drawing/2014/main" id="{4624C3F4-1F96-47F0-AC50-80B7000160C5}"/>
                    </a:ext>
                  </a:extLst>
                </p14:cNvPr>
                <p14:cNvContentPartPr/>
                <p14:nvPr/>
              </p14:nvContentPartPr>
              <p14:xfrm>
                <a:off x="5934212" y="2092348"/>
                <a:ext cx="352440" cy="30960"/>
              </p14:xfrm>
            </p:contentPart>
          </mc:Choice>
          <mc:Fallback>
            <p:pic>
              <p:nvPicPr>
                <p:cNvPr id="71" name="Ink 70">
                  <a:extLst>
                    <a:ext uri="{FF2B5EF4-FFF2-40B4-BE49-F238E27FC236}">
                      <a16:creationId xmlns:a16="http://schemas.microsoft.com/office/drawing/2014/main" id="{4624C3F4-1F96-47F0-AC50-80B7000160C5}"/>
                    </a:ext>
                  </a:extLst>
                </p:cNvPr>
                <p:cNvPicPr/>
                <p:nvPr/>
              </p:nvPicPr>
              <p:blipFill>
                <a:blip r:embed="rId197"/>
                <a:stretch>
                  <a:fillRect/>
                </a:stretch>
              </p:blipFill>
              <p:spPr>
                <a:xfrm>
                  <a:off x="5925212" y="2083348"/>
                  <a:ext cx="37008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73" name="Ink 72">
                  <a:extLst>
                    <a:ext uri="{FF2B5EF4-FFF2-40B4-BE49-F238E27FC236}">
                      <a16:creationId xmlns:a16="http://schemas.microsoft.com/office/drawing/2014/main" id="{0382596A-8503-4C46-814E-8CC78620094D}"/>
                    </a:ext>
                  </a:extLst>
                </p14:cNvPr>
                <p14:cNvContentPartPr/>
                <p14:nvPr/>
              </p14:nvContentPartPr>
              <p14:xfrm>
                <a:off x="6362252" y="2076508"/>
                <a:ext cx="150480" cy="264960"/>
              </p14:xfrm>
            </p:contentPart>
          </mc:Choice>
          <mc:Fallback>
            <p:pic>
              <p:nvPicPr>
                <p:cNvPr id="73" name="Ink 72">
                  <a:extLst>
                    <a:ext uri="{FF2B5EF4-FFF2-40B4-BE49-F238E27FC236}">
                      <a16:creationId xmlns:a16="http://schemas.microsoft.com/office/drawing/2014/main" id="{0382596A-8503-4C46-814E-8CC78620094D}"/>
                    </a:ext>
                  </a:extLst>
                </p:cNvPr>
                <p:cNvPicPr/>
                <p:nvPr/>
              </p:nvPicPr>
              <p:blipFill>
                <a:blip r:embed="rId199"/>
                <a:stretch>
                  <a:fillRect/>
                </a:stretch>
              </p:blipFill>
              <p:spPr>
                <a:xfrm>
                  <a:off x="6353252" y="2067508"/>
                  <a:ext cx="16812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74" name="Ink 73">
                  <a:extLst>
                    <a:ext uri="{FF2B5EF4-FFF2-40B4-BE49-F238E27FC236}">
                      <a16:creationId xmlns:a16="http://schemas.microsoft.com/office/drawing/2014/main" id="{5E267478-C83D-462F-A313-84323D4F0EE4}"/>
                    </a:ext>
                  </a:extLst>
                </p14:cNvPr>
                <p14:cNvContentPartPr/>
                <p14:nvPr/>
              </p14:nvContentPartPr>
              <p14:xfrm>
                <a:off x="6312572" y="2188828"/>
                <a:ext cx="194040" cy="9720"/>
              </p14:xfrm>
            </p:contentPart>
          </mc:Choice>
          <mc:Fallback>
            <p:pic>
              <p:nvPicPr>
                <p:cNvPr id="74" name="Ink 73">
                  <a:extLst>
                    <a:ext uri="{FF2B5EF4-FFF2-40B4-BE49-F238E27FC236}">
                      <a16:creationId xmlns:a16="http://schemas.microsoft.com/office/drawing/2014/main" id="{5E267478-C83D-462F-A313-84323D4F0EE4}"/>
                    </a:ext>
                  </a:extLst>
                </p:cNvPr>
                <p:cNvPicPr/>
                <p:nvPr/>
              </p:nvPicPr>
              <p:blipFill>
                <a:blip r:embed="rId201"/>
                <a:stretch>
                  <a:fillRect/>
                </a:stretch>
              </p:blipFill>
              <p:spPr>
                <a:xfrm>
                  <a:off x="6303572" y="2180188"/>
                  <a:ext cx="21168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76" name="Ink 75">
                  <a:extLst>
                    <a:ext uri="{FF2B5EF4-FFF2-40B4-BE49-F238E27FC236}">
                      <a16:creationId xmlns:a16="http://schemas.microsoft.com/office/drawing/2014/main" id="{E0CA1BC4-78C9-4C96-9688-F47B492953BD}"/>
                    </a:ext>
                  </a:extLst>
                </p14:cNvPr>
                <p14:cNvContentPartPr/>
                <p14:nvPr/>
              </p14:nvContentPartPr>
              <p14:xfrm>
                <a:off x="6730892" y="2083708"/>
                <a:ext cx="12600" cy="191160"/>
              </p14:xfrm>
            </p:contentPart>
          </mc:Choice>
          <mc:Fallback>
            <p:pic>
              <p:nvPicPr>
                <p:cNvPr id="76" name="Ink 75">
                  <a:extLst>
                    <a:ext uri="{FF2B5EF4-FFF2-40B4-BE49-F238E27FC236}">
                      <a16:creationId xmlns:a16="http://schemas.microsoft.com/office/drawing/2014/main" id="{E0CA1BC4-78C9-4C96-9688-F47B492953BD}"/>
                    </a:ext>
                  </a:extLst>
                </p:cNvPr>
                <p:cNvPicPr/>
                <p:nvPr/>
              </p:nvPicPr>
              <p:blipFill>
                <a:blip r:embed="rId203"/>
                <a:stretch>
                  <a:fillRect/>
                </a:stretch>
              </p:blipFill>
              <p:spPr>
                <a:xfrm>
                  <a:off x="6721892" y="2074708"/>
                  <a:ext cx="3024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77" name="Ink 76">
                  <a:extLst>
                    <a:ext uri="{FF2B5EF4-FFF2-40B4-BE49-F238E27FC236}">
                      <a16:creationId xmlns:a16="http://schemas.microsoft.com/office/drawing/2014/main" id="{0068B667-869E-49C1-A602-E444F8082F35}"/>
                    </a:ext>
                  </a:extLst>
                </p14:cNvPr>
                <p14:cNvContentPartPr/>
                <p14:nvPr/>
              </p14:nvContentPartPr>
              <p14:xfrm>
                <a:off x="6505892" y="2083348"/>
                <a:ext cx="425160" cy="18360"/>
              </p14:xfrm>
            </p:contentPart>
          </mc:Choice>
          <mc:Fallback>
            <p:pic>
              <p:nvPicPr>
                <p:cNvPr id="77" name="Ink 76">
                  <a:extLst>
                    <a:ext uri="{FF2B5EF4-FFF2-40B4-BE49-F238E27FC236}">
                      <a16:creationId xmlns:a16="http://schemas.microsoft.com/office/drawing/2014/main" id="{0068B667-869E-49C1-A602-E444F8082F35}"/>
                    </a:ext>
                  </a:extLst>
                </p:cNvPr>
                <p:cNvPicPr/>
                <p:nvPr/>
              </p:nvPicPr>
              <p:blipFill>
                <a:blip r:embed="rId205"/>
                <a:stretch>
                  <a:fillRect/>
                </a:stretch>
              </p:blipFill>
              <p:spPr>
                <a:xfrm>
                  <a:off x="6497252" y="2074348"/>
                  <a:ext cx="4428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64" name="Ink 163">
                  <a:extLst>
                    <a:ext uri="{FF2B5EF4-FFF2-40B4-BE49-F238E27FC236}">
                      <a16:creationId xmlns:a16="http://schemas.microsoft.com/office/drawing/2014/main" id="{4D396EC8-140B-47FE-B654-2AFBE07058B5}"/>
                    </a:ext>
                  </a:extLst>
                </p14:cNvPr>
                <p14:cNvContentPartPr/>
                <p14:nvPr/>
              </p14:nvContentPartPr>
              <p14:xfrm>
                <a:off x="4219892" y="2655028"/>
                <a:ext cx="2144520" cy="97920"/>
              </p14:xfrm>
            </p:contentPart>
          </mc:Choice>
          <mc:Fallback>
            <p:pic>
              <p:nvPicPr>
                <p:cNvPr id="164" name="Ink 163">
                  <a:extLst>
                    <a:ext uri="{FF2B5EF4-FFF2-40B4-BE49-F238E27FC236}">
                      <a16:creationId xmlns:a16="http://schemas.microsoft.com/office/drawing/2014/main" id="{4D396EC8-140B-47FE-B654-2AFBE07058B5}"/>
                    </a:ext>
                  </a:extLst>
                </p:cNvPr>
                <p:cNvPicPr/>
                <p:nvPr/>
              </p:nvPicPr>
              <p:blipFill>
                <a:blip r:embed="rId207"/>
                <a:stretch>
                  <a:fillRect/>
                </a:stretch>
              </p:blipFill>
              <p:spPr>
                <a:xfrm>
                  <a:off x="4211252" y="2646028"/>
                  <a:ext cx="2162160" cy="115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8">
            <p14:nvContentPartPr>
              <p14:cNvPr id="166" name="Ink 165">
                <a:extLst>
                  <a:ext uri="{FF2B5EF4-FFF2-40B4-BE49-F238E27FC236}">
                    <a16:creationId xmlns:a16="http://schemas.microsoft.com/office/drawing/2014/main" id="{777E9D14-EA6A-4399-A7CE-4557D0D017F6}"/>
                  </a:ext>
                </a:extLst>
              </p14:cNvPr>
              <p14:cNvContentPartPr/>
              <p14:nvPr/>
            </p14:nvContentPartPr>
            <p14:xfrm>
              <a:off x="3788972" y="3515788"/>
              <a:ext cx="4946040" cy="37080"/>
            </p14:xfrm>
          </p:contentPart>
        </mc:Choice>
        <mc:Fallback>
          <p:pic>
            <p:nvPicPr>
              <p:cNvPr id="166" name="Ink 165">
                <a:extLst>
                  <a:ext uri="{FF2B5EF4-FFF2-40B4-BE49-F238E27FC236}">
                    <a16:creationId xmlns:a16="http://schemas.microsoft.com/office/drawing/2014/main" id="{777E9D14-EA6A-4399-A7CE-4557D0D017F6}"/>
                  </a:ext>
                </a:extLst>
              </p:cNvPr>
              <p:cNvPicPr/>
              <p:nvPr/>
            </p:nvPicPr>
            <p:blipFill>
              <a:blip r:embed="rId209"/>
              <a:stretch>
                <a:fillRect/>
              </a:stretch>
            </p:blipFill>
            <p:spPr>
              <a:xfrm>
                <a:off x="3780332" y="3506788"/>
                <a:ext cx="496368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67" name="Ink 166">
                <a:extLst>
                  <a:ext uri="{FF2B5EF4-FFF2-40B4-BE49-F238E27FC236}">
                    <a16:creationId xmlns:a16="http://schemas.microsoft.com/office/drawing/2014/main" id="{BFA9CA72-DE25-4692-946C-94130A674E51}"/>
                  </a:ext>
                </a:extLst>
              </p14:cNvPr>
              <p14:cNvContentPartPr/>
              <p14:nvPr/>
            </p14:nvContentPartPr>
            <p14:xfrm>
              <a:off x="4263812" y="3587068"/>
              <a:ext cx="10800" cy="360"/>
            </p14:xfrm>
          </p:contentPart>
        </mc:Choice>
        <mc:Fallback>
          <p:pic>
            <p:nvPicPr>
              <p:cNvPr id="167" name="Ink 166">
                <a:extLst>
                  <a:ext uri="{FF2B5EF4-FFF2-40B4-BE49-F238E27FC236}">
                    <a16:creationId xmlns:a16="http://schemas.microsoft.com/office/drawing/2014/main" id="{BFA9CA72-DE25-4692-946C-94130A674E51}"/>
                  </a:ext>
                </a:extLst>
              </p:cNvPr>
              <p:cNvPicPr/>
              <p:nvPr/>
            </p:nvPicPr>
            <p:blipFill>
              <a:blip r:embed="rId211"/>
              <a:stretch>
                <a:fillRect/>
              </a:stretch>
            </p:blipFill>
            <p:spPr>
              <a:xfrm>
                <a:off x="4255172" y="3578068"/>
                <a:ext cx="28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68" name="Ink 167">
                <a:extLst>
                  <a:ext uri="{FF2B5EF4-FFF2-40B4-BE49-F238E27FC236}">
                    <a16:creationId xmlns:a16="http://schemas.microsoft.com/office/drawing/2014/main" id="{7A9623FB-0895-461C-B8D8-C6E0F8027B20}"/>
                  </a:ext>
                </a:extLst>
              </p14:cNvPr>
              <p14:cNvContentPartPr/>
              <p14:nvPr/>
            </p14:nvContentPartPr>
            <p14:xfrm>
              <a:off x="3921092" y="3507508"/>
              <a:ext cx="4988520" cy="48240"/>
            </p14:xfrm>
          </p:contentPart>
        </mc:Choice>
        <mc:Fallback>
          <p:pic>
            <p:nvPicPr>
              <p:cNvPr id="168" name="Ink 167">
                <a:extLst>
                  <a:ext uri="{FF2B5EF4-FFF2-40B4-BE49-F238E27FC236}">
                    <a16:creationId xmlns:a16="http://schemas.microsoft.com/office/drawing/2014/main" id="{7A9623FB-0895-461C-B8D8-C6E0F8027B20}"/>
                  </a:ext>
                </a:extLst>
              </p:cNvPr>
              <p:cNvPicPr/>
              <p:nvPr/>
            </p:nvPicPr>
            <p:blipFill>
              <a:blip r:embed="rId213"/>
              <a:stretch>
                <a:fillRect/>
              </a:stretch>
            </p:blipFill>
            <p:spPr>
              <a:xfrm>
                <a:off x="3912092" y="3498508"/>
                <a:ext cx="500616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60" name="Ink 159">
                <a:extLst>
                  <a:ext uri="{FF2B5EF4-FFF2-40B4-BE49-F238E27FC236}">
                    <a16:creationId xmlns:a16="http://schemas.microsoft.com/office/drawing/2014/main" id="{63D47F84-A829-4489-AB86-49309444FD01}"/>
                  </a:ext>
                </a:extLst>
              </p14:cNvPr>
              <p14:cNvContentPartPr/>
              <p14:nvPr/>
            </p14:nvContentPartPr>
            <p14:xfrm>
              <a:off x="2769092" y="3621628"/>
              <a:ext cx="247680" cy="141840"/>
            </p14:xfrm>
          </p:contentPart>
        </mc:Choice>
        <mc:Fallback>
          <p:pic>
            <p:nvPicPr>
              <p:cNvPr id="160" name="Ink 159">
                <a:extLst>
                  <a:ext uri="{FF2B5EF4-FFF2-40B4-BE49-F238E27FC236}">
                    <a16:creationId xmlns:a16="http://schemas.microsoft.com/office/drawing/2014/main" id="{63D47F84-A829-4489-AB86-49309444FD01}"/>
                  </a:ext>
                </a:extLst>
              </p:cNvPr>
              <p:cNvPicPr/>
              <p:nvPr/>
            </p:nvPicPr>
            <p:blipFill>
              <a:blip r:embed="rId215"/>
              <a:stretch>
                <a:fillRect/>
              </a:stretch>
            </p:blipFill>
            <p:spPr>
              <a:xfrm>
                <a:off x="2760452" y="3612988"/>
                <a:ext cx="26532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61" name="Ink 160">
                <a:extLst>
                  <a:ext uri="{FF2B5EF4-FFF2-40B4-BE49-F238E27FC236}">
                    <a16:creationId xmlns:a16="http://schemas.microsoft.com/office/drawing/2014/main" id="{367CAAEF-866A-4E63-837E-0DE834B045A6}"/>
                  </a:ext>
                </a:extLst>
              </p14:cNvPr>
              <p14:cNvContentPartPr/>
              <p14:nvPr/>
            </p14:nvContentPartPr>
            <p14:xfrm>
              <a:off x="3103532" y="4096468"/>
              <a:ext cx="168840" cy="9360"/>
            </p14:xfrm>
          </p:contentPart>
        </mc:Choice>
        <mc:Fallback>
          <p:pic>
            <p:nvPicPr>
              <p:cNvPr id="161" name="Ink 160">
                <a:extLst>
                  <a:ext uri="{FF2B5EF4-FFF2-40B4-BE49-F238E27FC236}">
                    <a16:creationId xmlns:a16="http://schemas.microsoft.com/office/drawing/2014/main" id="{367CAAEF-866A-4E63-837E-0DE834B045A6}"/>
                  </a:ext>
                </a:extLst>
              </p:cNvPr>
              <p:cNvPicPr/>
              <p:nvPr/>
            </p:nvPicPr>
            <p:blipFill>
              <a:blip r:embed="rId217"/>
              <a:stretch>
                <a:fillRect/>
              </a:stretch>
            </p:blipFill>
            <p:spPr>
              <a:xfrm>
                <a:off x="3094532" y="4087828"/>
                <a:ext cx="18648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62" name="Ink 161">
                <a:extLst>
                  <a:ext uri="{FF2B5EF4-FFF2-40B4-BE49-F238E27FC236}">
                    <a16:creationId xmlns:a16="http://schemas.microsoft.com/office/drawing/2014/main" id="{1E63978C-C622-4D43-8144-8E1FF15F9B43}"/>
                  </a:ext>
                </a:extLst>
              </p14:cNvPr>
              <p14:cNvContentPartPr/>
              <p14:nvPr/>
            </p14:nvContentPartPr>
            <p14:xfrm>
              <a:off x="3226292" y="4175668"/>
              <a:ext cx="192600" cy="18360"/>
            </p14:xfrm>
          </p:contentPart>
        </mc:Choice>
        <mc:Fallback>
          <p:pic>
            <p:nvPicPr>
              <p:cNvPr id="162" name="Ink 161">
                <a:extLst>
                  <a:ext uri="{FF2B5EF4-FFF2-40B4-BE49-F238E27FC236}">
                    <a16:creationId xmlns:a16="http://schemas.microsoft.com/office/drawing/2014/main" id="{1E63978C-C622-4D43-8144-8E1FF15F9B43}"/>
                  </a:ext>
                </a:extLst>
              </p:cNvPr>
              <p:cNvPicPr/>
              <p:nvPr/>
            </p:nvPicPr>
            <p:blipFill>
              <a:blip r:embed="rId219"/>
              <a:stretch>
                <a:fillRect/>
              </a:stretch>
            </p:blipFill>
            <p:spPr>
              <a:xfrm>
                <a:off x="3217652" y="4167028"/>
                <a:ext cx="21024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69" name="Ink 168">
                <a:extLst>
                  <a:ext uri="{FF2B5EF4-FFF2-40B4-BE49-F238E27FC236}">
                    <a16:creationId xmlns:a16="http://schemas.microsoft.com/office/drawing/2014/main" id="{A3C9B43A-C6FA-49C7-A627-10902438EA3C}"/>
                  </a:ext>
                </a:extLst>
              </p14:cNvPr>
              <p14:cNvContentPartPr/>
              <p14:nvPr/>
            </p14:nvContentPartPr>
            <p14:xfrm>
              <a:off x="3514292" y="3854548"/>
              <a:ext cx="161280" cy="340200"/>
            </p14:xfrm>
          </p:contentPart>
        </mc:Choice>
        <mc:Fallback>
          <p:pic>
            <p:nvPicPr>
              <p:cNvPr id="169" name="Ink 168">
                <a:extLst>
                  <a:ext uri="{FF2B5EF4-FFF2-40B4-BE49-F238E27FC236}">
                    <a16:creationId xmlns:a16="http://schemas.microsoft.com/office/drawing/2014/main" id="{A3C9B43A-C6FA-49C7-A627-10902438EA3C}"/>
                  </a:ext>
                </a:extLst>
              </p:cNvPr>
              <p:cNvPicPr/>
              <p:nvPr/>
            </p:nvPicPr>
            <p:blipFill>
              <a:blip r:embed="rId221"/>
              <a:stretch>
                <a:fillRect/>
              </a:stretch>
            </p:blipFill>
            <p:spPr>
              <a:xfrm>
                <a:off x="3505292" y="3845548"/>
                <a:ext cx="178920" cy="3578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70" name="Ink 169">
                <a:extLst>
                  <a:ext uri="{FF2B5EF4-FFF2-40B4-BE49-F238E27FC236}">
                    <a16:creationId xmlns:a16="http://schemas.microsoft.com/office/drawing/2014/main" id="{9132296F-D1FB-400C-A7C9-B5F024FAFC06}"/>
                  </a:ext>
                </a:extLst>
              </p14:cNvPr>
              <p14:cNvContentPartPr/>
              <p14:nvPr/>
            </p14:nvContentPartPr>
            <p14:xfrm>
              <a:off x="3771692" y="3956068"/>
              <a:ext cx="17640" cy="165960"/>
            </p14:xfrm>
          </p:contentPart>
        </mc:Choice>
        <mc:Fallback>
          <p:pic>
            <p:nvPicPr>
              <p:cNvPr id="170" name="Ink 169">
                <a:extLst>
                  <a:ext uri="{FF2B5EF4-FFF2-40B4-BE49-F238E27FC236}">
                    <a16:creationId xmlns:a16="http://schemas.microsoft.com/office/drawing/2014/main" id="{9132296F-D1FB-400C-A7C9-B5F024FAFC06}"/>
                  </a:ext>
                </a:extLst>
              </p:cNvPr>
              <p:cNvPicPr/>
              <p:nvPr/>
            </p:nvPicPr>
            <p:blipFill>
              <a:blip r:embed="rId223"/>
              <a:stretch>
                <a:fillRect/>
              </a:stretch>
            </p:blipFill>
            <p:spPr>
              <a:xfrm>
                <a:off x="3762692" y="3947428"/>
                <a:ext cx="35280" cy="183600"/>
              </a:xfrm>
              <a:prstGeom prst="rect">
                <a:avLst/>
              </a:prstGeom>
            </p:spPr>
          </p:pic>
        </mc:Fallback>
      </mc:AlternateContent>
      <p:grpSp>
        <p:nvGrpSpPr>
          <p:cNvPr id="224" name="Group 223">
            <a:extLst>
              <a:ext uri="{FF2B5EF4-FFF2-40B4-BE49-F238E27FC236}">
                <a16:creationId xmlns:a16="http://schemas.microsoft.com/office/drawing/2014/main" id="{77F600B2-471D-4794-99EE-655495627ACB}"/>
              </a:ext>
            </a:extLst>
          </p:cNvPr>
          <p:cNvGrpSpPr/>
          <p:nvPr/>
        </p:nvGrpSpPr>
        <p:grpSpPr>
          <a:xfrm>
            <a:off x="3999932" y="3516508"/>
            <a:ext cx="8995680" cy="879840"/>
            <a:chOff x="3999932" y="3516508"/>
            <a:chExt cx="8995680" cy="879840"/>
          </a:xfrm>
        </p:grpSpPr>
        <mc:AlternateContent xmlns:mc="http://schemas.openxmlformats.org/markup-compatibility/2006">
          <mc:Choice xmlns:p14="http://schemas.microsoft.com/office/powerpoint/2010/main" Requires="p14">
            <p:contentPart p14:bwMode="auto" r:id="rId224">
              <p14:nvContentPartPr>
                <p14:cNvPr id="171" name="Ink 170">
                  <a:extLst>
                    <a:ext uri="{FF2B5EF4-FFF2-40B4-BE49-F238E27FC236}">
                      <a16:creationId xmlns:a16="http://schemas.microsoft.com/office/drawing/2014/main" id="{5F5E0324-E9D8-46B5-9780-178E06E52DF0}"/>
                    </a:ext>
                  </a:extLst>
                </p14:cNvPr>
                <p14:cNvContentPartPr/>
                <p14:nvPr/>
              </p14:nvContentPartPr>
              <p14:xfrm>
                <a:off x="3999932" y="4052908"/>
                <a:ext cx="272880" cy="5760"/>
              </p14:xfrm>
            </p:contentPart>
          </mc:Choice>
          <mc:Fallback>
            <p:pic>
              <p:nvPicPr>
                <p:cNvPr id="171" name="Ink 170">
                  <a:extLst>
                    <a:ext uri="{FF2B5EF4-FFF2-40B4-BE49-F238E27FC236}">
                      <a16:creationId xmlns:a16="http://schemas.microsoft.com/office/drawing/2014/main" id="{5F5E0324-E9D8-46B5-9780-178E06E52DF0}"/>
                    </a:ext>
                  </a:extLst>
                </p:cNvPr>
                <p:cNvPicPr/>
                <p:nvPr/>
              </p:nvPicPr>
              <p:blipFill>
                <a:blip r:embed="rId225"/>
                <a:stretch>
                  <a:fillRect/>
                </a:stretch>
              </p:blipFill>
              <p:spPr>
                <a:xfrm>
                  <a:off x="3991292" y="4043908"/>
                  <a:ext cx="29052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73" name="Ink 172">
                  <a:extLst>
                    <a:ext uri="{FF2B5EF4-FFF2-40B4-BE49-F238E27FC236}">
                      <a16:creationId xmlns:a16="http://schemas.microsoft.com/office/drawing/2014/main" id="{CF00E008-0F04-4471-AD67-EB15E36B5C1B}"/>
                    </a:ext>
                  </a:extLst>
                </p14:cNvPr>
                <p14:cNvContentPartPr/>
                <p14:nvPr/>
              </p14:nvContentPartPr>
              <p14:xfrm>
                <a:off x="4402772" y="3956068"/>
                <a:ext cx="248400" cy="170280"/>
              </p14:xfrm>
            </p:contentPart>
          </mc:Choice>
          <mc:Fallback>
            <p:pic>
              <p:nvPicPr>
                <p:cNvPr id="173" name="Ink 172">
                  <a:extLst>
                    <a:ext uri="{FF2B5EF4-FFF2-40B4-BE49-F238E27FC236}">
                      <a16:creationId xmlns:a16="http://schemas.microsoft.com/office/drawing/2014/main" id="{CF00E008-0F04-4471-AD67-EB15E36B5C1B}"/>
                    </a:ext>
                  </a:extLst>
                </p:cNvPr>
                <p:cNvPicPr/>
                <p:nvPr/>
              </p:nvPicPr>
              <p:blipFill>
                <a:blip r:embed="rId227"/>
                <a:stretch>
                  <a:fillRect/>
                </a:stretch>
              </p:blipFill>
              <p:spPr>
                <a:xfrm>
                  <a:off x="4393772" y="3947428"/>
                  <a:ext cx="26604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74" name="Ink 173">
                  <a:extLst>
                    <a:ext uri="{FF2B5EF4-FFF2-40B4-BE49-F238E27FC236}">
                      <a16:creationId xmlns:a16="http://schemas.microsoft.com/office/drawing/2014/main" id="{C4BBB5A6-8074-49CD-9C7C-F5A38DE7C194}"/>
                    </a:ext>
                  </a:extLst>
                </p14:cNvPr>
                <p14:cNvContentPartPr/>
                <p14:nvPr/>
              </p14:nvContentPartPr>
              <p14:xfrm>
                <a:off x="4645412" y="3995668"/>
                <a:ext cx="172800" cy="104400"/>
              </p14:xfrm>
            </p:contentPart>
          </mc:Choice>
          <mc:Fallback>
            <p:pic>
              <p:nvPicPr>
                <p:cNvPr id="174" name="Ink 173">
                  <a:extLst>
                    <a:ext uri="{FF2B5EF4-FFF2-40B4-BE49-F238E27FC236}">
                      <a16:creationId xmlns:a16="http://schemas.microsoft.com/office/drawing/2014/main" id="{C4BBB5A6-8074-49CD-9C7C-F5A38DE7C194}"/>
                    </a:ext>
                  </a:extLst>
                </p:cNvPr>
                <p:cNvPicPr/>
                <p:nvPr/>
              </p:nvPicPr>
              <p:blipFill>
                <a:blip r:embed="rId229"/>
                <a:stretch>
                  <a:fillRect/>
                </a:stretch>
              </p:blipFill>
              <p:spPr>
                <a:xfrm>
                  <a:off x="4636412" y="3986668"/>
                  <a:ext cx="19044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75" name="Ink 174">
                  <a:extLst>
                    <a:ext uri="{FF2B5EF4-FFF2-40B4-BE49-F238E27FC236}">
                      <a16:creationId xmlns:a16="http://schemas.microsoft.com/office/drawing/2014/main" id="{9821F132-103E-4134-8B70-6D99EF08AFF9}"/>
                    </a:ext>
                  </a:extLst>
                </p14:cNvPr>
                <p14:cNvContentPartPr/>
                <p14:nvPr/>
              </p14:nvContentPartPr>
              <p14:xfrm>
                <a:off x="4893092" y="3999988"/>
                <a:ext cx="154800" cy="143280"/>
              </p14:xfrm>
            </p:contentPart>
          </mc:Choice>
          <mc:Fallback>
            <p:pic>
              <p:nvPicPr>
                <p:cNvPr id="175" name="Ink 174">
                  <a:extLst>
                    <a:ext uri="{FF2B5EF4-FFF2-40B4-BE49-F238E27FC236}">
                      <a16:creationId xmlns:a16="http://schemas.microsoft.com/office/drawing/2014/main" id="{9821F132-103E-4134-8B70-6D99EF08AFF9}"/>
                    </a:ext>
                  </a:extLst>
                </p:cNvPr>
                <p:cNvPicPr/>
                <p:nvPr/>
              </p:nvPicPr>
              <p:blipFill>
                <a:blip r:embed="rId231"/>
                <a:stretch>
                  <a:fillRect/>
                </a:stretch>
              </p:blipFill>
              <p:spPr>
                <a:xfrm>
                  <a:off x="4884452" y="3990988"/>
                  <a:ext cx="17244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76" name="Ink 175">
                  <a:extLst>
                    <a:ext uri="{FF2B5EF4-FFF2-40B4-BE49-F238E27FC236}">
                      <a16:creationId xmlns:a16="http://schemas.microsoft.com/office/drawing/2014/main" id="{E415A508-98C6-418A-8182-2DA9219DE7EB}"/>
                    </a:ext>
                  </a:extLst>
                </p14:cNvPr>
                <p14:cNvContentPartPr/>
                <p14:nvPr/>
              </p14:nvContentPartPr>
              <p14:xfrm>
                <a:off x="5134652" y="3943468"/>
                <a:ext cx="274320" cy="173520"/>
              </p14:xfrm>
            </p:contentPart>
          </mc:Choice>
          <mc:Fallback>
            <p:pic>
              <p:nvPicPr>
                <p:cNvPr id="176" name="Ink 175">
                  <a:extLst>
                    <a:ext uri="{FF2B5EF4-FFF2-40B4-BE49-F238E27FC236}">
                      <a16:creationId xmlns:a16="http://schemas.microsoft.com/office/drawing/2014/main" id="{E415A508-98C6-418A-8182-2DA9219DE7EB}"/>
                    </a:ext>
                  </a:extLst>
                </p:cNvPr>
                <p:cNvPicPr/>
                <p:nvPr/>
              </p:nvPicPr>
              <p:blipFill>
                <a:blip r:embed="rId233"/>
                <a:stretch>
                  <a:fillRect/>
                </a:stretch>
              </p:blipFill>
              <p:spPr>
                <a:xfrm>
                  <a:off x="5125652" y="3934468"/>
                  <a:ext cx="29196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77" name="Ink 176">
                  <a:extLst>
                    <a:ext uri="{FF2B5EF4-FFF2-40B4-BE49-F238E27FC236}">
                      <a16:creationId xmlns:a16="http://schemas.microsoft.com/office/drawing/2014/main" id="{E7359F81-E849-4EA9-91D2-E0D8038089CF}"/>
                    </a:ext>
                  </a:extLst>
                </p14:cNvPr>
                <p14:cNvContentPartPr/>
                <p14:nvPr/>
              </p14:nvContentPartPr>
              <p14:xfrm>
                <a:off x="5433092" y="3982708"/>
                <a:ext cx="29880" cy="124920"/>
              </p14:xfrm>
            </p:contentPart>
          </mc:Choice>
          <mc:Fallback>
            <p:pic>
              <p:nvPicPr>
                <p:cNvPr id="177" name="Ink 176">
                  <a:extLst>
                    <a:ext uri="{FF2B5EF4-FFF2-40B4-BE49-F238E27FC236}">
                      <a16:creationId xmlns:a16="http://schemas.microsoft.com/office/drawing/2014/main" id="{E7359F81-E849-4EA9-91D2-E0D8038089CF}"/>
                    </a:ext>
                  </a:extLst>
                </p:cNvPr>
                <p:cNvPicPr/>
                <p:nvPr/>
              </p:nvPicPr>
              <p:blipFill>
                <a:blip r:embed="rId235"/>
                <a:stretch>
                  <a:fillRect/>
                </a:stretch>
              </p:blipFill>
              <p:spPr>
                <a:xfrm>
                  <a:off x="5424452" y="3973708"/>
                  <a:ext cx="4752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78" name="Ink 177">
                  <a:extLst>
                    <a:ext uri="{FF2B5EF4-FFF2-40B4-BE49-F238E27FC236}">
                      <a16:creationId xmlns:a16="http://schemas.microsoft.com/office/drawing/2014/main" id="{4EBA0FCD-2C71-4187-B0F1-D10FB16628A2}"/>
                    </a:ext>
                  </a:extLst>
                </p14:cNvPr>
                <p14:cNvContentPartPr/>
                <p14:nvPr/>
              </p14:nvContentPartPr>
              <p14:xfrm>
                <a:off x="5529932" y="3982708"/>
                <a:ext cx="28080" cy="139320"/>
              </p14:xfrm>
            </p:contentPart>
          </mc:Choice>
          <mc:Fallback>
            <p:pic>
              <p:nvPicPr>
                <p:cNvPr id="178" name="Ink 177">
                  <a:extLst>
                    <a:ext uri="{FF2B5EF4-FFF2-40B4-BE49-F238E27FC236}">
                      <a16:creationId xmlns:a16="http://schemas.microsoft.com/office/drawing/2014/main" id="{4EBA0FCD-2C71-4187-B0F1-D10FB16628A2}"/>
                    </a:ext>
                  </a:extLst>
                </p:cNvPr>
                <p:cNvPicPr/>
                <p:nvPr/>
              </p:nvPicPr>
              <p:blipFill>
                <a:blip r:embed="rId237"/>
                <a:stretch>
                  <a:fillRect/>
                </a:stretch>
              </p:blipFill>
              <p:spPr>
                <a:xfrm>
                  <a:off x="5521292" y="3973708"/>
                  <a:ext cx="4572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79" name="Ink 178">
                  <a:extLst>
                    <a:ext uri="{FF2B5EF4-FFF2-40B4-BE49-F238E27FC236}">
                      <a16:creationId xmlns:a16="http://schemas.microsoft.com/office/drawing/2014/main" id="{1D3EEBA2-6142-40FE-BD5E-89B945FFA0E3}"/>
                    </a:ext>
                  </a:extLst>
                </p14:cNvPr>
                <p14:cNvContentPartPr/>
                <p14:nvPr/>
              </p14:nvContentPartPr>
              <p14:xfrm>
                <a:off x="5385932" y="3938428"/>
                <a:ext cx="311760" cy="14400"/>
              </p14:xfrm>
            </p:contentPart>
          </mc:Choice>
          <mc:Fallback>
            <p:pic>
              <p:nvPicPr>
                <p:cNvPr id="179" name="Ink 178">
                  <a:extLst>
                    <a:ext uri="{FF2B5EF4-FFF2-40B4-BE49-F238E27FC236}">
                      <a16:creationId xmlns:a16="http://schemas.microsoft.com/office/drawing/2014/main" id="{1D3EEBA2-6142-40FE-BD5E-89B945FFA0E3}"/>
                    </a:ext>
                  </a:extLst>
                </p:cNvPr>
                <p:cNvPicPr/>
                <p:nvPr/>
              </p:nvPicPr>
              <p:blipFill>
                <a:blip r:embed="rId239"/>
                <a:stretch>
                  <a:fillRect/>
                </a:stretch>
              </p:blipFill>
              <p:spPr>
                <a:xfrm>
                  <a:off x="5376932" y="3929788"/>
                  <a:ext cx="32940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80" name="Ink 179">
                  <a:extLst>
                    <a:ext uri="{FF2B5EF4-FFF2-40B4-BE49-F238E27FC236}">
                      <a16:creationId xmlns:a16="http://schemas.microsoft.com/office/drawing/2014/main" id="{CA54AF7B-F71E-42EE-BCB2-6F77BAC79708}"/>
                    </a:ext>
                  </a:extLst>
                </p14:cNvPr>
                <p14:cNvContentPartPr/>
                <p14:nvPr/>
              </p14:nvContentPartPr>
              <p14:xfrm>
                <a:off x="5714252" y="3840148"/>
                <a:ext cx="221760" cy="267480"/>
              </p14:xfrm>
            </p:contentPart>
          </mc:Choice>
          <mc:Fallback>
            <p:pic>
              <p:nvPicPr>
                <p:cNvPr id="180" name="Ink 179">
                  <a:extLst>
                    <a:ext uri="{FF2B5EF4-FFF2-40B4-BE49-F238E27FC236}">
                      <a16:creationId xmlns:a16="http://schemas.microsoft.com/office/drawing/2014/main" id="{CA54AF7B-F71E-42EE-BCB2-6F77BAC79708}"/>
                    </a:ext>
                  </a:extLst>
                </p:cNvPr>
                <p:cNvPicPr/>
                <p:nvPr/>
              </p:nvPicPr>
              <p:blipFill>
                <a:blip r:embed="rId241"/>
                <a:stretch>
                  <a:fillRect/>
                </a:stretch>
              </p:blipFill>
              <p:spPr>
                <a:xfrm>
                  <a:off x="5705612" y="3831148"/>
                  <a:ext cx="23940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81" name="Ink 180">
                  <a:extLst>
                    <a:ext uri="{FF2B5EF4-FFF2-40B4-BE49-F238E27FC236}">
                      <a16:creationId xmlns:a16="http://schemas.microsoft.com/office/drawing/2014/main" id="{2A21A5D6-5B4C-47EE-A264-BD0BA6056977}"/>
                    </a:ext>
                  </a:extLst>
                </p14:cNvPr>
                <p14:cNvContentPartPr/>
                <p14:nvPr/>
              </p14:nvContentPartPr>
              <p14:xfrm>
                <a:off x="6136892" y="3903508"/>
                <a:ext cx="30600" cy="190800"/>
              </p14:xfrm>
            </p:contentPart>
          </mc:Choice>
          <mc:Fallback>
            <p:pic>
              <p:nvPicPr>
                <p:cNvPr id="181" name="Ink 180">
                  <a:extLst>
                    <a:ext uri="{FF2B5EF4-FFF2-40B4-BE49-F238E27FC236}">
                      <a16:creationId xmlns:a16="http://schemas.microsoft.com/office/drawing/2014/main" id="{2A21A5D6-5B4C-47EE-A264-BD0BA6056977}"/>
                    </a:ext>
                  </a:extLst>
                </p:cNvPr>
                <p:cNvPicPr/>
                <p:nvPr/>
              </p:nvPicPr>
              <p:blipFill>
                <a:blip r:embed="rId243"/>
                <a:stretch>
                  <a:fillRect/>
                </a:stretch>
              </p:blipFill>
              <p:spPr>
                <a:xfrm>
                  <a:off x="6127892" y="3894868"/>
                  <a:ext cx="4824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82" name="Ink 181">
                  <a:extLst>
                    <a:ext uri="{FF2B5EF4-FFF2-40B4-BE49-F238E27FC236}">
                      <a16:creationId xmlns:a16="http://schemas.microsoft.com/office/drawing/2014/main" id="{8C7E93BD-7060-48E0-AB41-E4EF77CADEC5}"/>
                    </a:ext>
                  </a:extLst>
                </p14:cNvPr>
                <p14:cNvContentPartPr/>
                <p14:nvPr/>
              </p14:nvContentPartPr>
              <p14:xfrm>
                <a:off x="5969852" y="3906748"/>
                <a:ext cx="299160" cy="21960"/>
              </p14:xfrm>
            </p:contentPart>
          </mc:Choice>
          <mc:Fallback>
            <p:pic>
              <p:nvPicPr>
                <p:cNvPr id="182" name="Ink 181">
                  <a:extLst>
                    <a:ext uri="{FF2B5EF4-FFF2-40B4-BE49-F238E27FC236}">
                      <a16:creationId xmlns:a16="http://schemas.microsoft.com/office/drawing/2014/main" id="{8C7E93BD-7060-48E0-AB41-E4EF77CADEC5}"/>
                    </a:ext>
                  </a:extLst>
                </p:cNvPr>
                <p:cNvPicPr/>
                <p:nvPr/>
              </p:nvPicPr>
              <p:blipFill>
                <a:blip r:embed="rId245"/>
                <a:stretch>
                  <a:fillRect/>
                </a:stretch>
              </p:blipFill>
              <p:spPr>
                <a:xfrm>
                  <a:off x="5960852" y="3898108"/>
                  <a:ext cx="31680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83" name="Ink 182">
                  <a:extLst>
                    <a:ext uri="{FF2B5EF4-FFF2-40B4-BE49-F238E27FC236}">
                      <a16:creationId xmlns:a16="http://schemas.microsoft.com/office/drawing/2014/main" id="{16D6F35C-DC81-4BB4-8164-2990D6D674B4}"/>
                    </a:ext>
                  </a:extLst>
                </p14:cNvPr>
                <p14:cNvContentPartPr/>
                <p14:nvPr/>
              </p14:nvContentPartPr>
              <p14:xfrm>
                <a:off x="6374132" y="4060828"/>
                <a:ext cx="169200" cy="18720"/>
              </p14:xfrm>
            </p:contentPart>
          </mc:Choice>
          <mc:Fallback>
            <p:pic>
              <p:nvPicPr>
                <p:cNvPr id="183" name="Ink 182">
                  <a:extLst>
                    <a:ext uri="{FF2B5EF4-FFF2-40B4-BE49-F238E27FC236}">
                      <a16:creationId xmlns:a16="http://schemas.microsoft.com/office/drawing/2014/main" id="{16D6F35C-DC81-4BB4-8164-2990D6D674B4}"/>
                    </a:ext>
                  </a:extLst>
                </p:cNvPr>
                <p:cNvPicPr/>
                <p:nvPr/>
              </p:nvPicPr>
              <p:blipFill>
                <a:blip r:embed="rId247"/>
                <a:stretch>
                  <a:fillRect/>
                </a:stretch>
              </p:blipFill>
              <p:spPr>
                <a:xfrm>
                  <a:off x="6365132" y="4052188"/>
                  <a:ext cx="18684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84" name="Ink 183">
                  <a:extLst>
                    <a:ext uri="{FF2B5EF4-FFF2-40B4-BE49-F238E27FC236}">
                      <a16:creationId xmlns:a16="http://schemas.microsoft.com/office/drawing/2014/main" id="{C3513E78-A708-444C-9C44-0654CDFDBA4E}"/>
                    </a:ext>
                  </a:extLst>
                </p14:cNvPr>
                <p14:cNvContentPartPr/>
                <p14:nvPr/>
              </p14:nvContentPartPr>
              <p14:xfrm>
                <a:off x="6452972" y="3929788"/>
                <a:ext cx="360" cy="173880"/>
              </p14:xfrm>
            </p:contentPart>
          </mc:Choice>
          <mc:Fallback>
            <p:pic>
              <p:nvPicPr>
                <p:cNvPr id="184" name="Ink 183">
                  <a:extLst>
                    <a:ext uri="{FF2B5EF4-FFF2-40B4-BE49-F238E27FC236}">
                      <a16:creationId xmlns:a16="http://schemas.microsoft.com/office/drawing/2014/main" id="{C3513E78-A708-444C-9C44-0654CDFDBA4E}"/>
                    </a:ext>
                  </a:extLst>
                </p:cNvPr>
                <p:cNvPicPr/>
                <p:nvPr/>
              </p:nvPicPr>
              <p:blipFill>
                <a:blip r:embed="rId249"/>
                <a:stretch>
                  <a:fillRect/>
                </a:stretch>
              </p:blipFill>
              <p:spPr>
                <a:xfrm>
                  <a:off x="6444332" y="3921148"/>
                  <a:ext cx="1800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85" name="Ink 184">
                  <a:extLst>
                    <a:ext uri="{FF2B5EF4-FFF2-40B4-BE49-F238E27FC236}">
                      <a16:creationId xmlns:a16="http://schemas.microsoft.com/office/drawing/2014/main" id="{F9202E28-09EE-421B-B69F-5BDDBEC5F879}"/>
                    </a:ext>
                  </a:extLst>
                </p14:cNvPr>
                <p14:cNvContentPartPr/>
                <p14:nvPr/>
              </p14:nvContentPartPr>
              <p14:xfrm>
                <a:off x="6636572" y="3938428"/>
                <a:ext cx="124560" cy="457920"/>
              </p14:xfrm>
            </p:contentPart>
          </mc:Choice>
          <mc:Fallback>
            <p:pic>
              <p:nvPicPr>
                <p:cNvPr id="185" name="Ink 184">
                  <a:extLst>
                    <a:ext uri="{FF2B5EF4-FFF2-40B4-BE49-F238E27FC236}">
                      <a16:creationId xmlns:a16="http://schemas.microsoft.com/office/drawing/2014/main" id="{F9202E28-09EE-421B-B69F-5BDDBEC5F879}"/>
                    </a:ext>
                  </a:extLst>
                </p:cNvPr>
                <p:cNvPicPr/>
                <p:nvPr/>
              </p:nvPicPr>
              <p:blipFill>
                <a:blip r:embed="rId251"/>
                <a:stretch>
                  <a:fillRect/>
                </a:stretch>
              </p:blipFill>
              <p:spPr>
                <a:xfrm>
                  <a:off x="6627932" y="3929788"/>
                  <a:ext cx="142200" cy="47556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86" name="Ink 185">
                  <a:extLst>
                    <a:ext uri="{FF2B5EF4-FFF2-40B4-BE49-F238E27FC236}">
                      <a16:creationId xmlns:a16="http://schemas.microsoft.com/office/drawing/2014/main" id="{2569C1B9-6648-4AC5-9A6F-0794CE16A33B}"/>
                    </a:ext>
                  </a:extLst>
                </p14:cNvPr>
                <p14:cNvContentPartPr/>
                <p14:nvPr/>
              </p14:nvContentPartPr>
              <p14:xfrm>
                <a:off x="6959132" y="3947428"/>
                <a:ext cx="118800" cy="186840"/>
              </p14:xfrm>
            </p:contentPart>
          </mc:Choice>
          <mc:Fallback>
            <p:pic>
              <p:nvPicPr>
                <p:cNvPr id="186" name="Ink 185">
                  <a:extLst>
                    <a:ext uri="{FF2B5EF4-FFF2-40B4-BE49-F238E27FC236}">
                      <a16:creationId xmlns:a16="http://schemas.microsoft.com/office/drawing/2014/main" id="{2569C1B9-6648-4AC5-9A6F-0794CE16A33B}"/>
                    </a:ext>
                  </a:extLst>
                </p:cNvPr>
                <p:cNvPicPr/>
                <p:nvPr/>
              </p:nvPicPr>
              <p:blipFill>
                <a:blip r:embed="rId253"/>
                <a:stretch>
                  <a:fillRect/>
                </a:stretch>
              </p:blipFill>
              <p:spPr>
                <a:xfrm>
                  <a:off x="6950492" y="3938428"/>
                  <a:ext cx="13644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87" name="Ink 186">
                  <a:extLst>
                    <a:ext uri="{FF2B5EF4-FFF2-40B4-BE49-F238E27FC236}">
                      <a16:creationId xmlns:a16="http://schemas.microsoft.com/office/drawing/2014/main" id="{64BFB581-7A19-4DB0-8CBC-9548B18D6E4C}"/>
                    </a:ext>
                  </a:extLst>
                </p14:cNvPr>
                <p14:cNvContentPartPr/>
                <p14:nvPr/>
              </p14:nvContentPartPr>
              <p14:xfrm>
                <a:off x="7191692" y="3956068"/>
                <a:ext cx="360" cy="96120"/>
              </p14:xfrm>
            </p:contentPart>
          </mc:Choice>
          <mc:Fallback>
            <p:pic>
              <p:nvPicPr>
                <p:cNvPr id="187" name="Ink 186">
                  <a:extLst>
                    <a:ext uri="{FF2B5EF4-FFF2-40B4-BE49-F238E27FC236}">
                      <a16:creationId xmlns:a16="http://schemas.microsoft.com/office/drawing/2014/main" id="{64BFB581-7A19-4DB0-8CBC-9548B18D6E4C}"/>
                    </a:ext>
                  </a:extLst>
                </p:cNvPr>
                <p:cNvPicPr/>
                <p:nvPr/>
              </p:nvPicPr>
              <p:blipFill>
                <a:blip r:embed="rId255"/>
                <a:stretch>
                  <a:fillRect/>
                </a:stretch>
              </p:blipFill>
              <p:spPr>
                <a:xfrm>
                  <a:off x="7183052" y="3947428"/>
                  <a:ext cx="1800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88" name="Ink 187">
                  <a:extLst>
                    <a:ext uri="{FF2B5EF4-FFF2-40B4-BE49-F238E27FC236}">
                      <a16:creationId xmlns:a16="http://schemas.microsoft.com/office/drawing/2014/main" id="{303B02BE-8E4E-4410-959B-0AC2997433FD}"/>
                    </a:ext>
                  </a:extLst>
                </p14:cNvPr>
                <p14:cNvContentPartPr/>
                <p14:nvPr/>
              </p14:nvContentPartPr>
              <p14:xfrm>
                <a:off x="7270892" y="3922588"/>
                <a:ext cx="221400" cy="129960"/>
              </p14:xfrm>
            </p:contentPart>
          </mc:Choice>
          <mc:Fallback>
            <p:pic>
              <p:nvPicPr>
                <p:cNvPr id="188" name="Ink 187">
                  <a:extLst>
                    <a:ext uri="{FF2B5EF4-FFF2-40B4-BE49-F238E27FC236}">
                      <a16:creationId xmlns:a16="http://schemas.microsoft.com/office/drawing/2014/main" id="{303B02BE-8E4E-4410-959B-0AC2997433FD}"/>
                    </a:ext>
                  </a:extLst>
                </p:cNvPr>
                <p:cNvPicPr/>
                <p:nvPr/>
              </p:nvPicPr>
              <p:blipFill>
                <a:blip r:embed="rId257"/>
                <a:stretch>
                  <a:fillRect/>
                </a:stretch>
              </p:blipFill>
              <p:spPr>
                <a:xfrm>
                  <a:off x="7262252" y="3913948"/>
                  <a:ext cx="23904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89" name="Ink 188">
                  <a:extLst>
                    <a:ext uri="{FF2B5EF4-FFF2-40B4-BE49-F238E27FC236}">
                      <a16:creationId xmlns:a16="http://schemas.microsoft.com/office/drawing/2014/main" id="{2CD5007A-9597-4AB1-9E1F-A12A5C074571}"/>
                    </a:ext>
                  </a:extLst>
                </p14:cNvPr>
                <p14:cNvContentPartPr/>
                <p14:nvPr/>
              </p14:nvContentPartPr>
              <p14:xfrm>
                <a:off x="7561772" y="3932668"/>
                <a:ext cx="198720" cy="182880"/>
              </p14:xfrm>
            </p:contentPart>
          </mc:Choice>
          <mc:Fallback>
            <p:pic>
              <p:nvPicPr>
                <p:cNvPr id="189" name="Ink 188">
                  <a:extLst>
                    <a:ext uri="{FF2B5EF4-FFF2-40B4-BE49-F238E27FC236}">
                      <a16:creationId xmlns:a16="http://schemas.microsoft.com/office/drawing/2014/main" id="{2CD5007A-9597-4AB1-9E1F-A12A5C074571}"/>
                    </a:ext>
                  </a:extLst>
                </p:cNvPr>
                <p:cNvPicPr/>
                <p:nvPr/>
              </p:nvPicPr>
              <p:blipFill>
                <a:blip r:embed="rId259"/>
                <a:stretch>
                  <a:fillRect/>
                </a:stretch>
              </p:blipFill>
              <p:spPr>
                <a:xfrm>
                  <a:off x="7553132" y="3923668"/>
                  <a:ext cx="21636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90" name="Ink 189">
                  <a:extLst>
                    <a:ext uri="{FF2B5EF4-FFF2-40B4-BE49-F238E27FC236}">
                      <a16:creationId xmlns:a16="http://schemas.microsoft.com/office/drawing/2014/main" id="{762B3EAB-16C1-4314-8E7E-ECB5CA40A6EC}"/>
                    </a:ext>
                  </a:extLst>
                </p14:cNvPr>
                <p14:cNvContentPartPr/>
                <p14:nvPr/>
              </p14:nvContentPartPr>
              <p14:xfrm>
                <a:off x="7789652" y="3947428"/>
                <a:ext cx="167400" cy="142920"/>
              </p14:xfrm>
            </p:contentPart>
          </mc:Choice>
          <mc:Fallback>
            <p:pic>
              <p:nvPicPr>
                <p:cNvPr id="190" name="Ink 189">
                  <a:extLst>
                    <a:ext uri="{FF2B5EF4-FFF2-40B4-BE49-F238E27FC236}">
                      <a16:creationId xmlns:a16="http://schemas.microsoft.com/office/drawing/2014/main" id="{762B3EAB-16C1-4314-8E7E-ECB5CA40A6EC}"/>
                    </a:ext>
                  </a:extLst>
                </p:cNvPr>
                <p:cNvPicPr/>
                <p:nvPr/>
              </p:nvPicPr>
              <p:blipFill>
                <a:blip r:embed="rId261"/>
                <a:stretch>
                  <a:fillRect/>
                </a:stretch>
              </p:blipFill>
              <p:spPr>
                <a:xfrm>
                  <a:off x="7780652" y="3938788"/>
                  <a:ext cx="18504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91" name="Ink 190">
                  <a:extLst>
                    <a:ext uri="{FF2B5EF4-FFF2-40B4-BE49-F238E27FC236}">
                      <a16:creationId xmlns:a16="http://schemas.microsoft.com/office/drawing/2014/main" id="{B97D3F6E-3DA1-4944-80F1-8D4FD344072A}"/>
                    </a:ext>
                  </a:extLst>
                </p14:cNvPr>
                <p14:cNvContentPartPr/>
                <p14:nvPr/>
              </p14:nvContentPartPr>
              <p14:xfrm>
                <a:off x="7774892" y="3948148"/>
                <a:ext cx="244080" cy="8280"/>
              </p14:xfrm>
            </p:contentPart>
          </mc:Choice>
          <mc:Fallback>
            <p:pic>
              <p:nvPicPr>
                <p:cNvPr id="191" name="Ink 190">
                  <a:extLst>
                    <a:ext uri="{FF2B5EF4-FFF2-40B4-BE49-F238E27FC236}">
                      <a16:creationId xmlns:a16="http://schemas.microsoft.com/office/drawing/2014/main" id="{B97D3F6E-3DA1-4944-80F1-8D4FD344072A}"/>
                    </a:ext>
                  </a:extLst>
                </p:cNvPr>
                <p:cNvPicPr/>
                <p:nvPr/>
              </p:nvPicPr>
              <p:blipFill>
                <a:blip r:embed="rId263"/>
                <a:stretch>
                  <a:fillRect/>
                </a:stretch>
              </p:blipFill>
              <p:spPr>
                <a:xfrm>
                  <a:off x="7765892" y="3939508"/>
                  <a:ext cx="26172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92" name="Ink 191">
                  <a:extLst>
                    <a:ext uri="{FF2B5EF4-FFF2-40B4-BE49-F238E27FC236}">
                      <a16:creationId xmlns:a16="http://schemas.microsoft.com/office/drawing/2014/main" id="{5C1CD15F-924B-476F-A29B-BEAC733FFC24}"/>
                    </a:ext>
                  </a:extLst>
                </p14:cNvPr>
                <p14:cNvContentPartPr/>
                <p14:nvPr/>
              </p14:nvContentPartPr>
              <p14:xfrm>
                <a:off x="7925012" y="3805228"/>
                <a:ext cx="302400" cy="300600"/>
              </p14:xfrm>
            </p:contentPart>
          </mc:Choice>
          <mc:Fallback>
            <p:pic>
              <p:nvPicPr>
                <p:cNvPr id="192" name="Ink 191">
                  <a:extLst>
                    <a:ext uri="{FF2B5EF4-FFF2-40B4-BE49-F238E27FC236}">
                      <a16:creationId xmlns:a16="http://schemas.microsoft.com/office/drawing/2014/main" id="{5C1CD15F-924B-476F-A29B-BEAC733FFC24}"/>
                    </a:ext>
                  </a:extLst>
                </p:cNvPr>
                <p:cNvPicPr/>
                <p:nvPr/>
              </p:nvPicPr>
              <p:blipFill>
                <a:blip r:embed="rId265"/>
                <a:stretch>
                  <a:fillRect/>
                </a:stretch>
              </p:blipFill>
              <p:spPr>
                <a:xfrm>
                  <a:off x="7916372" y="3796228"/>
                  <a:ext cx="32004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93" name="Ink 192">
                  <a:extLst>
                    <a:ext uri="{FF2B5EF4-FFF2-40B4-BE49-F238E27FC236}">
                      <a16:creationId xmlns:a16="http://schemas.microsoft.com/office/drawing/2014/main" id="{95CF8979-4707-4BDE-813B-AE824F82C004}"/>
                    </a:ext>
                  </a:extLst>
                </p14:cNvPr>
                <p14:cNvContentPartPr/>
                <p14:nvPr/>
              </p14:nvContentPartPr>
              <p14:xfrm>
                <a:off x="8111132" y="3833308"/>
                <a:ext cx="258840" cy="210240"/>
              </p14:xfrm>
            </p:contentPart>
          </mc:Choice>
          <mc:Fallback>
            <p:pic>
              <p:nvPicPr>
                <p:cNvPr id="193" name="Ink 192">
                  <a:extLst>
                    <a:ext uri="{FF2B5EF4-FFF2-40B4-BE49-F238E27FC236}">
                      <a16:creationId xmlns:a16="http://schemas.microsoft.com/office/drawing/2014/main" id="{95CF8979-4707-4BDE-813B-AE824F82C004}"/>
                    </a:ext>
                  </a:extLst>
                </p:cNvPr>
                <p:cNvPicPr/>
                <p:nvPr/>
              </p:nvPicPr>
              <p:blipFill>
                <a:blip r:embed="rId267"/>
                <a:stretch>
                  <a:fillRect/>
                </a:stretch>
              </p:blipFill>
              <p:spPr>
                <a:xfrm>
                  <a:off x="8102492" y="3824308"/>
                  <a:ext cx="27648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95" name="Ink 194">
                  <a:extLst>
                    <a:ext uri="{FF2B5EF4-FFF2-40B4-BE49-F238E27FC236}">
                      <a16:creationId xmlns:a16="http://schemas.microsoft.com/office/drawing/2014/main" id="{C05EE23E-287F-4229-A52C-A5020133E259}"/>
                    </a:ext>
                  </a:extLst>
                </p14:cNvPr>
                <p14:cNvContentPartPr/>
                <p14:nvPr/>
              </p14:nvContentPartPr>
              <p14:xfrm>
                <a:off x="8352332" y="3780388"/>
                <a:ext cx="155160" cy="322200"/>
              </p14:xfrm>
            </p:contentPart>
          </mc:Choice>
          <mc:Fallback>
            <p:pic>
              <p:nvPicPr>
                <p:cNvPr id="195" name="Ink 194">
                  <a:extLst>
                    <a:ext uri="{FF2B5EF4-FFF2-40B4-BE49-F238E27FC236}">
                      <a16:creationId xmlns:a16="http://schemas.microsoft.com/office/drawing/2014/main" id="{C05EE23E-287F-4229-A52C-A5020133E259}"/>
                    </a:ext>
                  </a:extLst>
                </p:cNvPr>
                <p:cNvPicPr/>
                <p:nvPr/>
              </p:nvPicPr>
              <p:blipFill>
                <a:blip r:embed="rId269"/>
                <a:stretch>
                  <a:fillRect/>
                </a:stretch>
              </p:blipFill>
              <p:spPr>
                <a:xfrm>
                  <a:off x="8343332" y="3771388"/>
                  <a:ext cx="172800" cy="33984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97" name="Ink 196">
                  <a:extLst>
                    <a:ext uri="{FF2B5EF4-FFF2-40B4-BE49-F238E27FC236}">
                      <a16:creationId xmlns:a16="http://schemas.microsoft.com/office/drawing/2014/main" id="{14A72D38-E9CF-4AF3-85DE-8CC4FAAED5AB}"/>
                    </a:ext>
                  </a:extLst>
                </p14:cNvPr>
                <p14:cNvContentPartPr/>
                <p14:nvPr/>
              </p14:nvContentPartPr>
              <p14:xfrm>
                <a:off x="8614772" y="3789388"/>
                <a:ext cx="204120" cy="399960"/>
              </p14:xfrm>
            </p:contentPart>
          </mc:Choice>
          <mc:Fallback>
            <p:pic>
              <p:nvPicPr>
                <p:cNvPr id="197" name="Ink 196">
                  <a:extLst>
                    <a:ext uri="{FF2B5EF4-FFF2-40B4-BE49-F238E27FC236}">
                      <a16:creationId xmlns:a16="http://schemas.microsoft.com/office/drawing/2014/main" id="{14A72D38-E9CF-4AF3-85DE-8CC4FAAED5AB}"/>
                    </a:ext>
                  </a:extLst>
                </p:cNvPr>
                <p:cNvPicPr/>
                <p:nvPr/>
              </p:nvPicPr>
              <p:blipFill>
                <a:blip r:embed="rId271"/>
                <a:stretch>
                  <a:fillRect/>
                </a:stretch>
              </p:blipFill>
              <p:spPr>
                <a:xfrm>
                  <a:off x="8606132" y="3780388"/>
                  <a:ext cx="221760" cy="4176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99" name="Ink 198">
                  <a:extLst>
                    <a:ext uri="{FF2B5EF4-FFF2-40B4-BE49-F238E27FC236}">
                      <a16:creationId xmlns:a16="http://schemas.microsoft.com/office/drawing/2014/main" id="{4FA638E5-D2FC-49A7-A4F6-D3A2262CE78B}"/>
                    </a:ext>
                  </a:extLst>
                </p14:cNvPr>
                <p14:cNvContentPartPr/>
                <p14:nvPr/>
              </p14:nvContentPartPr>
              <p14:xfrm>
                <a:off x="8835812" y="3856708"/>
                <a:ext cx="19080" cy="232920"/>
              </p14:xfrm>
            </p:contentPart>
          </mc:Choice>
          <mc:Fallback>
            <p:pic>
              <p:nvPicPr>
                <p:cNvPr id="199" name="Ink 198">
                  <a:extLst>
                    <a:ext uri="{FF2B5EF4-FFF2-40B4-BE49-F238E27FC236}">
                      <a16:creationId xmlns:a16="http://schemas.microsoft.com/office/drawing/2014/main" id="{4FA638E5-D2FC-49A7-A4F6-D3A2262CE78B}"/>
                    </a:ext>
                  </a:extLst>
                </p:cNvPr>
                <p:cNvPicPr/>
                <p:nvPr/>
              </p:nvPicPr>
              <p:blipFill>
                <a:blip r:embed="rId273"/>
                <a:stretch>
                  <a:fillRect/>
                </a:stretch>
              </p:blipFill>
              <p:spPr>
                <a:xfrm>
                  <a:off x="8827172" y="3848068"/>
                  <a:ext cx="3672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201" name="Ink 200">
                  <a:extLst>
                    <a:ext uri="{FF2B5EF4-FFF2-40B4-BE49-F238E27FC236}">
                      <a16:creationId xmlns:a16="http://schemas.microsoft.com/office/drawing/2014/main" id="{18CE49C1-0C79-4B99-92C3-A14A68767F87}"/>
                    </a:ext>
                  </a:extLst>
                </p14:cNvPr>
                <p14:cNvContentPartPr/>
                <p14:nvPr/>
              </p14:nvContentPartPr>
              <p14:xfrm>
                <a:off x="8915012" y="3964708"/>
                <a:ext cx="185400" cy="9360"/>
              </p14:xfrm>
            </p:contentPart>
          </mc:Choice>
          <mc:Fallback>
            <p:pic>
              <p:nvPicPr>
                <p:cNvPr id="201" name="Ink 200">
                  <a:extLst>
                    <a:ext uri="{FF2B5EF4-FFF2-40B4-BE49-F238E27FC236}">
                      <a16:creationId xmlns:a16="http://schemas.microsoft.com/office/drawing/2014/main" id="{18CE49C1-0C79-4B99-92C3-A14A68767F87}"/>
                    </a:ext>
                  </a:extLst>
                </p:cNvPr>
                <p:cNvPicPr/>
                <p:nvPr/>
              </p:nvPicPr>
              <p:blipFill>
                <a:blip r:embed="rId275"/>
                <a:stretch>
                  <a:fillRect/>
                </a:stretch>
              </p:blipFill>
              <p:spPr>
                <a:xfrm>
                  <a:off x="8906372" y="3955708"/>
                  <a:ext cx="20304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202" name="Ink 201">
                  <a:extLst>
                    <a:ext uri="{FF2B5EF4-FFF2-40B4-BE49-F238E27FC236}">
                      <a16:creationId xmlns:a16="http://schemas.microsoft.com/office/drawing/2014/main" id="{D7ED2594-F5FB-4C11-83C2-6250927D5E46}"/>
                    </a:ext>
                  </a:extLst>
                </p14:cNvPr>
                <p14:cNvContentPartPr/>
                <p14:nvPr/>
              </p14:nvContentPartPr>
              <p14:xfrm>
                <a:off x="9212012" y="3835828"/>
                <a:ext cx="222480" cy="156600"/>
              </p14:xfrm>
            </p:contentPart>
          </mc:Choice>
          <mc:Fallback>
            <p:pic>
              <p:nvPicPr>
                <p:cNvPr id="202" name="Ink 201">
                  <a:extLst>
                    <a:ext uri="{FF2B5EF4-FFF2-40B4-BE49-F238E27FC236}">
                      <a16:creationId xmlns:a16="http://schemas.microsoft.com/office/drawing/2014/main" id="{D7ED2594-F5FB-4C11-83C2-6250927D5E46}"/>
                    </a:ext>
                  </a:extLst>
                </p:cNvPr>
                <p:cNvPicPr/>
                <p:nvPr/>
              </p:nvPicPr>
              <p:blipFill>
                <a:blip r:embed="rId277"/>
                <a:stretch>
                  <a:fillRect/>
                </a:stretch>
              </p:blipFill>
              <p:spPr>
                <a:xfrm>
                  <a:off x="9203012" y="3826828"/>
                  <a:ext cx="24012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203" name="Ink 202">
                  <a:extLst>
                    <a:ext uri="{FF2B5EF4-FFF2-40B4-BE49-F238E27FC236}">
                      <a16:creationId xmlns:a16="http://schemas.microsoft.com/office/drawing/2014/main" id="{AAB704E0-0D04-4181-AA27-753B41A1851F}"/>
                    </a:ext>
                  </a:extLst>
                </p14:cNvPr>
                <p14:cNvContentPartPr/>
                <p14:nvPr/>
              </p14:nvContentPartPr>
              <p14:xfrm>
                <a:off x="9453572" y="3859588"/>
                <a:ext cx="164160" cy="121680"/>
              </p14:xfrm>
            </p:contentPart>
          </mc:Choice>
          <mc:Fallback>
            <p:pic>
              <p:nvPicPr>
                <p:cNvPr id="203" name="Ink 202">
                  <a:extLst>
                    <a:ext uri="{FF2B5EF4-FFF2-40B4-BE49-F238E27FC236}">
                      <a16:creationId xmlns:a16="http://schemas.microsoft.com/office/drawing/2014/main" id="{AAB704E0-0D04-4181-AA27-753B41A1851F}"/>
                    </a:ext>
                  </a:extLst>
                </p:cNvPr>
                <p:cNvPicPr/>
                <p:nvPr/>
              </p:nvPicPr>
              <p:blipFill>
                <a:blip r:embed="rId279"/>
                <a:stretch>
                  <a:fillRect/>
                </a:stretch>
              </p:blipFill>
              <p:spPr>
                <a:xfrm>
                  <a:off x="9444932" y="3850588"/>
                  <a:ext cx="18180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204" name="Ink 203">
                  <a:extLst>
                    <a:ext uri="{FF2B5EF4-FFF2-40B4-BE49-F238E27FC236}">
                      <a16:creationId xmlns:a16="http://schemas.microsoft.com/office/drawing/2014/main" id="{8CF8A4A1-E73E-4C16-A84B-E3B138E3608E}"/>
                    </a:ext>
                  </a:extLst>
                </p14:cNvPr>
                <p14:cNvContentPartPr/>
                <p14:nvPr/>
              </p14:nvContentPartPr>
              <p14:xfrm>
                <a:off x="9622052" y="3841948"/>
                <a:ext cx="234000" cy="167760"/>
              </p14:xfrm>
            </p:contentPart>
          </mc:Choice>
          <mc:Fallback>
            <p:pic>
              <p:nvPicPr>
                <p:cNvPr id="204" name="Ink 203">
                  <a:extLst>
                    <a:ext uri="{FF2B5EF4-FFF2-40B4-BE49-F238E27FC236}">
                      <a16:creationId xmlns:a16="http://schemas.microsoft.com/office/drawing/2014/main" id="{8CF8A4A1-E73E-4C16-A84B-E3B138E3608E}"/>
                    </a:ext>
                  </a:extLst>
                </p:cNvPr>
                <p:cNvPicPr/>
                <p:nvPr/>
              </p:nvPicPr>
              <p:blipFill>
                <a:blip r:embed="rId281"/>
                <a:stretch>
                  <a:fillRect/>
                </a:stretch>
              </p:blipFill>
              <p:spPr>
                <a:xfrm>
                  <a:off x="9613412" y="3832948"/>
                  <a:ext cx="25164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205" name="Ink 204">
                  <a:extLst>
                    <a:ext uri="{FF2B5EF4-FFF2-40B4-BE49-F238E27FC236}">
                      <a16:creationId xmlns:a16="http://schemas.microsoft.com/office/drawing/2014/main" id="{A3A0F791-FF53-4D84-ADD1-748E9F0EBF1B}"/>
                    </a:ext>
                  </a:extLst>
                </p14:cNvPr>
                <p14:cNvContentPartPr/>
                <p14:nvPr/>
              </p14:nvContentPartPr>
              <p14:xfrm>
                <a:off x="9891332" y="3760228"/>
                <a:ext cx="234360" cy="231120"/>
              </p14:xfrm>
            </p:contentPart>
          </mc:Choice>
          <mc:Fallback>
            <p:pic>
              <p:nvPicPr>
                <p:cNvPr id="205" name="Ink 204">
                  <a:extLst>
                    <a:ext uri="{FF2B5EF4-FFF2-40B4-BE49-F238E27FC236}">
                      <a16:creationId xmlns:a16="http://schemas.microsoft.com/office/drawing/2014/main" id="{A3A0F791-FF53-4D84-ADD1-748E9F0EBF1B}"/>
                    </a:ext>
                  </a:extLst>
                </p:cNvPr>
                <p:cNvPicPr/>
                <p:nvPr/>
              </p:nvPicPr>
              <p:blipFill>
                <a:blip r:embed="rId283"/>
                <a:stretch>
                  <a:fillRect/>
                </a:stretch>
              </p:blipFill>
              <p:spPr>
                <a:xfrm>
                  <a:off x="9882332" y="3751588"/>
                  <a:ext cx="25200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206" name="Ink 205">
                  <a:extLst>
                    <a:ext uri="{FF2B5EF4-FFF2-40B4-BE49-F238E27FC236}">
                      <a16:creationId xmlns:a16="http://schemas.microsoft.com/office/drawing/2014/main" id="{E054BF9D-CFFA-40F6-87BD-32B238A0EB21}"/>
                    </a:ext>
                  </a:extLst>
                </p14:cNvPr>
                <p14:cNvContentPartPr/>
                <p14:nvPr/>
              </p14:nvContentPartPr>
              <p14:xfrm>
                <a:off x="10198772" y="3798028"/>
                <a:ext cx="159480" cy="177120"/>
              </p14:xfrm>
            </p:contentPart>
          </mc:Choice>
          <mc:Fallback>
            <p:pic>
              <p:nvPicPr>
                <p:cNvPr id="206" name="Ink 205">
                  <a:extLst>
                    <a:ext uri="{FF2B5EF4-FFF2-40B4-BE49-F238E27FC236}">
                      <a16:creationId xmlns:a16="http://schemas.microsoft.com/office/drawing/2014/main" id="{E054BF9D-CFFA-40F6-87BD-32B238A0EB21}"/>
                    </a:ext>
                  </a:extLst>
                </p:cNvPr>
                <p:cNvPicPr/>
                <p:nvPr/>
              </p:nvPicPr>
              <p:blipFill>
                <a:blip r:embed="rId285"/>
                <a:stretch>
                  <a:fillRect/>
                </a:stretch>
              </p:blipFill>
              <p:spPr>
                <a:xfrm>
                  <a:off x="10190132" y="3789028"/>
                  <a:ext cx="17712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207" name="Ink 206">
                  <a:extLst>
                    <a:ext uri="{FF2B5EF4-FFF2-40B4-BE49-F238E27FC236}">
                      <a16:creationId xmlns:a16="http://schemas.microsoft.com/office/drawing/2014/main" id="{9276D358-A231-4DB6-99FB-8F3E539ED0FE}"/>
                    </a:ext>
                  </a:extLst>
                </p14:cNvPr>
                <p14:cNvContentPartPr/>
                <p14:nvPr/>
              </p14:nvContentPartPr>
              <p14:xfrm>
                <a:off x="10164572" y="3798028"/>
                <a:ext cx="324720" cy="3960"/>
              </p14:xfrm>
            </p:contentPart>
          </mc:Choice>
          <mc:Fallback>
            <p:pic>
              <p:nvPicPr>
                <p:cNvPr id="207" name="Ink 206">
                  <a:extLst>
                    <a:ext uri="{FF2B5EF4-FFF2-40B4-BE49-F238E27FC236}">
                      <a16:creationId xmlns:a16="http://schemas.microsoft.com/office/drawing/2014/main" id="{9276D358-A231-4DB6-99FB-8F3E539ED0FE}"/>
                    </a:ext>
                  </a:extLst>
                </p:cNvPr>
                <p:cNvPicPr/>
                <p:nvPr/>
              </p:nvPicPr>
              <p:blipFill>
                <a:blip r:embed="rId287"/>
                <a:stretch>
                  <a:fillRect/>
                </a:stretch>
              </p:blipFill>
              <p:spPr>
                <a:xfrm>
                  <a:off x="10155932" y="3789028"/>
                  <a:ext cx="34236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208" name="Ink 207">
                  <a:extLst>
                    <a:ext uri="{FF2B5EF4-FFF2-40B4-BE49-F238E27FC236}">
                      <a16:creationId xmlns:a16="http://schemas.microsoft.com/office/drawing/2014/main" id="{EEF047B0-FED0-499C-A88D-621B7252B5BD}"/>
                    </a:ext>
                  </a:extLst>
                </p14:cNvPr>
                <p14:cNvContentPartPr/>
                <p14:nvPr/>
              </p14:nvContentPartPr>
              <p14:xfrm>
                <a:off x="10406492" y="3676708"/>
                <a:ext cx="253440" cy="296640"/>
              </p14:xfrm>
            </p:contentPart>
          </mc:Choice>
          <mc:Fallback>
            <p:pic>
              <p:nvPicPr>
                <p:cNvPr id="208" name="Ink 207">
                  <a:extLst>
                    <a:ext uri="{FF2B5EF4-FFF2-40B4-BE49-F238E27FC236}">
                      <a16:creationId xmlns:a16="http://schemas.microsoft.com/office/drawing/2014/main" id="{EEF047B0-FED0-499C-A88D-621B7252B5BD}"/>
                    </a:ext>
                  </a:extLst>
                </p:cNvPr>
                <p:cNvPicPr/>
                <p:nvPr/>
              </p:nvPicPr>
              <p:blipFill>
                <a:blip r:embed="rId289"/>
                <a:stretch>
                  <a:fillRect/>
                </a:stretch>
              </p:blipFill>
              <p:spPr>
                <a:xfrm>
                  <a:off x="10397852" y="3668068"/>
                  <a:ext cx="27108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209" name="Ink 208">
                  <a:extLst>
                    <a:ext uri="{FF2B5EF4-FFF2-40B4-BE49-F238E27FC236}">
                      <a16:creationId xmlns:a16="http://schemas.microsoft.com/office/drawing/2014/main" id="{AF7DA4EF-9877-4458-B784-CB0B2D3A6239}"/>
                    </a:ext>
                  </a:extLst>
                </p14:cNvPr>
                <p14:cNvContentPartPr/>
                <p14:nvPr/>
              </p14:nvContentPartPr>
              <p14:xfrm>
                <a:off x="10743812" y="3727468"/>
                <a:ext cx="76320" cy="228240"/>
              </p14:xfrm>
            </p:contentPart>
          </mc:Choice>
          <mc:Fallback>
            <p:pic>
              <p:nvPicPr>
                <p:cNvPr id="209" name="Ink 208">
                  <a:extLst>
                    <a:ext uri="{FF2B5EF4-FFF2-40B4-BE49-F238E27FC236}">
                      <a16:creationId xmlns:a16="http://schemas.microsoft.com/office/drawing/2014/main" id="{AF7DA4EF-9877-4458-B784-CB0B2D3A6239}"/>
                    </a:ext>
                  </a:extLst>
                </p:cNvPr>
                <p:cNvPicPr/>
                <p:nvPr/>
              </p:nvPicPr>
              <p:blipFill>
                <a:blip r:embed="rId291"/>
                <a:stretch>
                  <a:fillRect/>
                </a:stretch>
              </p:blipFill>
              <p:spPr>
                <a:xfrm>
                  <a:off x="10735172" y="3718468"/>
                  <a:ext cx="9396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210" name="Ink 209">
                  <a:extLst>
                    <a:ext uri="{FF2B5EF4-FFF2-40B4-BE49-F238E27FC236}">
                      <a16:creationId xmlns:a16="http://schemas.microsoft.com/office/drawing/2014/main" id="{3FE91F76-A211-4908-B9D7-A323E49299B9}"/>
                    </a:ext>
                  </a:extLst>
                </p14:cNvPr>
                <p14:cNvContentPartPr/>
                <p14:nvPr/>
              </p14:nvContentPartPr>
              <p14:xfrm>
                <a:off x="10657772" y="3760948"/>
                <a:ext cx="341280" cy="24840"/>
              </p14:xfrm>
            </p:contentPart>
          </mc:Choice>
          <mc:Fallback>
            <p:pic>
              <p:nvPicPr>
                <p:cNvPr id="210" name="Ink 209">
                  <a:extLst>
                    <a:ext uri="{FF2B5EF4-FFF2-40B4-BE49-F238E27FC236}">
                      <a16:creationId xmlns:a16="http://schemas.microsoft.com/office/drawing/2014/main" id="{3FE91F76-A211-4908-B9D7-A323E49299B9}"/>
                    </a:ext>
                  </a:extLst>
                </p:cNvPr>
                <p:cNvPicPr/>
                <p:nvPr/>
              </p:nvPicPr>
              <p:blipFill>
                <a:blip r:embed="rId293"/>
                <a:stretch>
                  <a:fillRect/>
                </a:stretch>
              </p:blipFill>
              <p:spPr>
                <a:xfrm>
                  <a:off x="10648772" y="3751948"/>
                  <a:ext cx="35892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212" name="Ink 211">
                  <a:extLst>
                    <a:ext uri="{FF2B5EF4-FFF2-40B4-BE49-F238E27FC236}">
                      <a16:creationId xmlns:a16="http://schemas.microsoft.com/office/drawing/2014/main" id="{87B0E7BD-DA83-46FD-BBCE-E26B680901AE}"/>
                    </a:ext>
                  </a:extLst>
                </p14:cNvPr>
                <p14:cNvContentPartPr/>
                <p14:nvPr/>
              </p14:nvContentPartPr>
              <p14:xfrm>
                <a:off x="10954772" y="3899908"/>
                <a:ext cx="244440" cy="12600"/>
              </p14:xfrm>
            </p:contentPart>
          </mc:Choice>
          <mc:Fallback>
            <p:pic>
              <p:nvPicPr>
                <p:cNvPr id="212" name="Ink 211">
                  <a:extLst>
                    <a:ext uri="{FF2B5EF4-FFF2-40B4-BE49-F238E27FC236}">
                      <a16:creationId xmlns:a16="http://schemas.microsoft.com/office/drawing/2014/main" id="{87B0E7BD-DA83-46FD-BBCE-E26B680901AE}"/>
                    </a:ext>
                  </a:extLst>
                </p:cNvPr>
                <p:cNvPicPr/>
                <p:nvPr/>
              </p:nvPicPr>
              <p:blipFill>
                <a:blip r:embed="rId295"/>
                <a:stretch>
                  <a:fillRect/>
                </a:stretch>
              </p:blipFill>
              <p:spPr>
                <a:xfrm>
                  <a:off x="10946132" y="3891268"/>
                  <a:ext cx="26208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213" name="Ink 212">
                  <a:extLst>
                    <a:ext uri="{FF2B5EF4-FFF2-40B4-BE49-F238E27FC236}">
                      <a16:creationId xmlns:a16="http://schemas.microsoft.com/office/drawing/2014/main" id="{934490D3-D912-4F0D-9892-DAD260728042}"/>
                    </a:ext>
                  </a:extLst>
                </p14:cNvPr>
                <p14:cNvContentPartPr/>
                <p14:nvPr/>
              </p14:nvContentPartPr>
              <p14:xfrm>
                <a:off x="11129012" y="3789388"/>
                <a:ext cx="232200" cy="451800"/>
              </p14:xfrm>
            </p:contentPart>
          </mc:Choice>
          <mc:Fallback>
            <p:pic>
              <p:nvPicPr>
                <p:cNvPr id="213" name="Ink 212">
                  <a:extLst>
                    <a:ext uri="{FF2B5EF4-FFF2-40B4-BE49-F238E27FC236}">
                      <a16:creationId xmlns:a16="http://schemas.microsoft.com/office/drawing/2014/main" id="{934490D3-D912-4F0D-9892-DAD260728042}"/>
                    </a:ext>
                  </a:extLst>
                </p:cNvPr>
                <p:cNvPicPr/>
                <p:nvPr/>
              </p:nvPicPr>
              <p:blipFill>
                <a:blip r:embed="rId297"/>
                <a:stretch>
                  <a:fillRect/>
                </a:stretch>
              </p:blipFill>
              <p:spPr>
                <a:xfrm>
                  <a:off x="11120372" y="3780388"/>
                  <a:ext cx="249840" cy="46944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214" name="Ink 213">
                  <a:extLst>
                    <a:ext uri="{FF2B5EF4-FFF2-40B4-BE49-F238E27FC236}">
                      <a16:creationId xmlns:a16="http://schemas.microsoft.com/office/drawing/2014/main" id="{31E135E6-01AF-49A5-92D1-8DA78B54DEAE}"/>
                    </a:ext>
                  </a:extLst>
                </p14:cNvPr>
                <p14:cNvContentPartPr/>
                <p14:nvPr/>
              </p14:nvContentPartPr>
              <p14:xfrm>
                <a:off x="11399372" y="3692548"/>
                <a:ext cx="163080" cy="204840"/>
              </p14:xfrm>
            </p:contentPart>
          </mc:Choice>
          <mc:Fallback>
            <p:pic>
              <p:nvPicPr>
                <p:cNvPr id="214" name="Ink 213">
                  <a:extLst>
                    <a:ext uri="{FF2B5EF4-FFF2-40B4-BE49-F238E27FC236}">
                      <a16:creationId xmlns:a16="http://schemas.microsoft.com/office/drawing/2014/main" id="{31E135E6-01AF-49A5-92D1-8DA78B54DEAE}"/>
                    </a:ext>
                  </a:extLst>
                </p:cNvPr>
                <p:cNvPicPr/>
                <p:nvPr/>
              </p:nvPicPr>
              <p:blipFill>
                <a:blip r:embed="rId299"/>
                <a:stretch>
                  <a:fillRect/>
                </a:stretch>
              </p:blipFill>
              <p:spPr>
                <a:xfrm>
                  <a:off x="11390732" y="3683908"/>
                  <a:ext cx="18072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215" name="Ink 214">
                  <a:extLst>
                    <a:ext uri="{FF2B5EF4-FFF2-40B4-BE49-F238E27FC236}">
                      <a16:creationId xmlns:a16="http://schemas.microsoft.com/office/drawing/2014/main" id="{A3178158-2893-4D01-AF1E-5BEFCB8CE7AF}"/>
                    </a:ext>
                  </a:extLst>
                </p14:cNvPr>
                <p14:cNvContentPartPr/>
                <p14:nvPr/>
              </p14:nvContentPartPr>
              <p14:xfrm>
                <a:off x="11684492" y="3762748"/>
                <a:ext cx="38160" cy="91440"/>
              </p14:xfrm>
            </p:contentPart>
          </mc:Choice>
          <mc:Fallback>
            <p:pic>
              <p:nvPicPr>
                <p:cNvPr id="215" name="Ink 214">
                  <a:extLst>
                    <a:ext uri="{FF2B5EF4-FFF2-40B4-BE49-F238E27FC236}">
                      <a16:creationId xmlns:a16="http://schemas.microsoft.com/office/drawing/2014/main" id="{A3178158-2893-4D01-AF1E-5BEFCB8CE7AF}"/>
                    </a:ext>
                  </a:extLst>
                </p:cNvPr>
                <p:cNvPicPr/>
                <p:nvPr/>
              </p:nvPicPr>
              <p:blipFill>
                <a:blip r:embed="rId301"/>
                <a:stretch>
                  <a:fillRect/>
                </a:stretch>
              </p:blipFill>
              <p:spPr>
                <a:xfrm>
                  <a:off x="11675852" y="3753748"/>
                  <a:ext cx="5580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216" name="Ink 215">
                  <a:extLst>
                    <a:ext uri="{FF2B5EF4-FFF2-40B4-BE49-F238E27FC236}">
                      <a16:creationId xmlns:a16="http://schemas.microsoft.com/office/drawing/2014/main" id="{723680C8-6ACB-4063-B234-F838C691E9A6}"/>
                    </a:ext>
                  </a:extLst>
                </p14:cNvPr>
                <p14:cNvContentPartPr/>
                <p14:nvPr/>
              </p14:nvContentPartPr>
              <p14:xfrm>
                <a:off x="11746052" y="3752668"/>
                <a:ext cx="273960" cy="117360"/>
              </p14:xfrm>
            </p:contentPart>
          </mc:Choice>
          <mc:Fallback>
            <p:pic>
              <p:nvPicPr>
                <p:cNvPr id="216" name="Ink 215">
                  <a:extLst>
                    <a:ext uri="{FF2B5EF4-FFF2-40B4-BE49-F238E27FC236}">
                      <a16:creationId xmlns:a16="http://schemas.microsoft.com/office/drawing/2014/main" id="{723680C8-6ACB-4063-B234-F838C691E9A6}"/>
                    </a:ext>
                  </a:extLst>
                </p:cNvPr>
                <p:cNvPicPr/>
                <p:nvPr/>
              </p:nvPicPr>
              <p:blipFill>
                <a:blip r:embed="rId303"/>
                <a:stretch>
                  <a:fillRect/>
                </a:stretch>
              </p:blipFill>
              <p:spPr>
                <a:xfrm>
                  <a:off x="11737412" y="3743668"/>
                  <a:ext cx="29160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217" name="Ink 216">
                  <a:extLst>
                    <a:ext uri="{FF2B5EF4-FFF2-40B4-BE49-F238E27FC236}">
                      <a16:creationId xmlns:a16="http://schemas.microsoft.com/office/drawing/2014/main" id="{AC4EA25C-014A-4EAD-B218-6F72CB314EF7}"/>
                    </a:ext>
                  </a:extLst>
                </p14:cNvPr>
                <p14:cNvContentPartPr/>
                <p14:nvPr/>
              </p14:nvContentPartPr>
              <p14:xfrm>
                <a:off x="11965652" y="3711268"/>
                <a:ext cx="251640" cy="201960"/>
              </p14:xfrm>
            </p:contentPart>
          </mc:Choice>
          <mc:Fallback>
            <p:pic>
              <p:nvPicPr>
                <p:cNvPr id="217" name="Ink 216">
                  <a:extLst>
                    <a:ext uri="{FF2B5EF4-FFF2-40B4-BE49-F238E27FC236}">
                      <a16:creationId xmlns:a16="http://schemas.microsoft.com/office/drawing/2014/main" id="{AC4EA25C-014A-4EAD-B218-6F72CB314EF7}"/>
                    </a:ext>
                  </a:extLst>
                </p:cNvPr>
                <p:cNvPicPr/>
                <p:nvPr/>
              </p:nvPicPr>
              <p:blipFill>
                <a:blip r:embed="rId305"/>
                <a:stretch>
                  <a:fillRect/>
                </a:stretch>
              </p:blipFill>
              <p:spPr>
                <a:xfrm>
                  <a:off x="11956652" y="3702268"/>
                  <a:ext cx="26928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218" name="Ink 217">
                  <a:extLst>
                    <a:ext uri="{FF2B5EF4-FFF2-40B4-BE49-F238E27FC236}">
                      <a16:creationId xmlns:a16="http://schemas.microsoft.com/office/drawing/2014/main" id="{B745C6A4-4E31-4B06-BDDA-40A1DE054D7F}"/>
                    </a:ext>
                  </a:extLst>
                </p14:cNvPr>
                <p14:cNvContentPartPr/>
                <p14:nvPr/>
              </p14:nvContentPartPr>
              <p14:xfrm>
                <a:off x="12247172" y="3718828"/>
                <a:ext cx="45720" cy="162000"/>
              </p14:xfrm>
            </p:contentPart>
          </mc:Choice>
          <mc:Fallback>
            <p:pic>
              <p:nvPicPr>
                <p:cNvPr id="218" name="Ink 217">
                  <a:extLst>
                    <a:ext uri="{FF2B5EF4-FFF2-40B4-BE49-F238E27FC236}">
                      <a16:creationId xmlns:a16="http://schemas.microsoft.com/office/drawing/2014/main" id="{B745C6A4-4E31-4B06-BDDA-40A1DE054D7F}"/>
                    </a:ext>
                  </a:extLst>
                </p:cNvPr>
                <p:cNvPicPr/>
                <p:nvPr/>
              </p:nvPicPr>
              <p:blipFill>
                <a:blip r:embed="rId307"/>
                <a:stretch>
                  <a:fillRect/>
                </a:stretch>
              </p:blipFill>
              <p:spPr>
                <a:xfrm>
                  <a:off x="12238532" y="3709828"/>
                  <a:ext cx="6336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219" name="Ink 218">
                  <a:extLst>
                    <a:ext uri="{FF2B5EF4-FFF2-40B4-BE49-F238E27FC236}">
                      <a16:creationId xmlns:a16="http://schemas.microsoft.com/office/drawing/2014/main" id="{1065E98F-840B-4F69-BE0B-A40DD1C03050}"/>
                    </a:ext>
                  </a:extLst>
                </p14:cNvPr>
                <p14:cNvContentPartPr/>
                <p14:nvPr/>
              </p14:nvContentPartPr>
              <p14:xfrm>
                <a:off x="12179132" y="3701548"/>
                <a:ext cx="297000" cy="179640"/>
              </p14:xfrm>
            </p:contentPart>
          </mc:Choice>
          <mc:Fallback>
            <p:pic>
              <p:nvPicPr>
                <p:cNvPr id="219" name="Ink 218">
                  <a:extLst>
                    <a:ext uri="{FF2B5EF4-FFF2-40B4-BE49-F238E27FC236}">
                      <a16:creationId xmlns:a16="http://schemas.microsoft.com/office/drawing/2014/main" id="{1065E98F-840B-4F69-BE0B-A40DD1C03050}"/>
                    </a:ext>
                  </a:extLst>
                </p:cNvPr>
                <p:cNvPicPr/>
                <p:nvPr/>
              </p:nvPicPr>
              <p:blipFill>
                <a:blip r:embed="rId309"/>
                <a:stretch>
                  <a:fillRect/>
                </a:stretch>
              </p:blipFill>
              <p:spPr>
                <a:xfrm>
                  <a:off x="12170492" y="3692548"/>
                  <a:ext cx="31464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220" name="Ink 219">
                  <a:extLst>
                    <a:ext uri="{FF2B5EF4-FFF2-40B4-BE49-F238E27FC236}">
                      <a16:creationId xmlns:a16="http://schemas.microsoft.com/office/drawing/2014/main" id="{D3CF1B8A-835E-44D9-8491-D75442D120F3}"/>
                    </a:ext>
                  </a:extLst>
                </p14:cNvPr>
                <p14:cNvContentPartPr/>
                <p14:nvPr/>
              </p14:nvContentPartPr>
              <p14:xfrm>
                <a:off x="12454892" y="3650788"/>
                <a:ext cx="121680" cy="270000"/>
              </p14:xfrm>
            </p:contentPart>
          </mc:Choice>
          <mc:Fallback>
            <p:pic>
              <p:nvPicPr>
                <p:cNvPr id="220" name="Ink 219">
                  <a:extLst>
                    <a:ext uri="{FF2B5EF4-FFF2-40B4-BE49-F238E27FC236}">
                      <a16:creationId xmlns:a16="http://schemas.microsoft.com/office/drawing/2014/main" id="{D3CF1B8A-835E-44D9-8491-D75442D120F3}"/>
                    </a:ext>
                  </a:extLst>
                </p:cNvPr>
                <p:cNvPicPr/>
                <p:nvPr/>
              </p:nvPicPr>
              <p:blipFill>
                <a:blip r:embed="rId311"/>
                <a:stretch>
                  <a:fillRect/>
                </a:stretch>
              </p:blipFill>
              <p:spPr>
                <a:xfrm>
                  <a:off x="12446252" y="3642148"/>
                  <a:ext cx="13932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221" name="Ink 220">
                  <a:extLst>
                    <a:ext uri="{FF2B5EF4-FFF2-40B4-BE49-F238E27FC236}">
                      <a16:creationId xmlns:a16="http://schemas.microsoft.com/office/drawing/2014/main" id="{8E3C1D55-C44C-4181-9C1F-392BF400B5A5}"/>
                    </a:ext>
                  </a:extLst>
                </p14:cNvPr>
                <p14:cNvContentPartPr/>
                <p14:nvPr/>
              </p14:nvContentPartPr>
              <p14:xfrm>
                <a:off x="12390452" y="3665908"/>
                <a:ext cx="323280" cy="222480"/>
              </p14:xfrm>
            </p:contentPart>
          </mc:Choice>
          <mc:Fallback>
            <p:pic>
              <p:nvPicPr>
                <p:cNvPr id="221" name="Ink 220">
                  <a:extLst>
                    <a:ext uri="{FF2B5EF4-FFF2-40B4-BE49-F238E27FC236}">
                      <a16:creationId xmlns:a16="http://schemas.microsoft.com/office/drawing/2014/main" id="{8E3C1D55-C44C-4181-9C1F-392BF400B5A5}"/>
                    </a:ext>
                  </a:extLst>
                </p:cNvPr>
                <p:cNvPicPr/>
                <p:nvPr/>
              </p:nvPicPr>
              <p:blipFill>
                <a:blip r:embed="rId313"/>
                <a:stretch>
                  <a:fillRect/>
                </a:stretch>
              </p:blipFill>
              <p:spPr>
                <a:xfrm>
                  <a:off x="12381812" y="3657268"/>
                  <a:ext cx="34092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222" name="Ink 221">
                  <a:extLst>
                    <a:ext uri="{FF2B5EF4-FFF2-40B4-BE49-F238E27FC236}">
                      <a16:creationId xmlns:a16="http://schemas.microsoft.com/office/drawing/2014/main" id="{B19E88F7-83D3-417A-8F03-E8B7A5054D61}"/>
                    </a:ext>
                  </a:extLst>
                </p14:cNvPr>
                <p14:cNvContentPartPr/>
                <p14:nvPr/>
              </p14:nvContentPartPr>
              <p14:xfrm>
                <a:off x="12553892" y="3745108"/>
                <a:ext cx="256680" cy="9360"/>
              </p14:xfrm>
            </p:contentPart>
          </mc:Choice>
          <mc:Fallback>
            <p:pic>
              <p:nvPicPr>
                <p:cNvPr id="222" name="Ink 221">
                  <a:extLst>
                    <a:ext uri="{FF2B5EF4-FFF2-40B4-BE49-F238E27FC236}">
                      <a16:creationId xmlns:a16="http://schemas.microsoft.com/office/drawing/2014/main" id="{B19E88F7-83D3-417A-8F03-E8B7A5054D61}"/>
                    </a:ext>
                  </a:extLst>
                </p:cNvPr>
                <p:cNvPicPr/>
                <p:nvPr/>
              </p:nvPicPr>
              <p:blipFill>
                <a:blip r:embed="rId315"/>
                <a:stretch>
                  <a:fillRect/>
                </a:stretch>
              </p:blipFill>
              <p:spPr>
                <a:xfrm>
                  <a:off x="12544892" y="3736468"/>
                  <a:ext cx="27432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223" name="Ink 222">
                  <a:extLst>
                    <a:ext uri="{FF2B5EF4-FFF2-40B4-BE49-F238E27FC236}">
                      <a16:creationId xmlns:a16="http://schemas.microsoft.com/office/drawing/2014/main" id="{521A0546-9C80-4E27-890B-6C497D35338E}"/>
                    </a:ext>
                  </a:extLst>
                </p14:cNvPr>
                <p14:cNvContentPartPr/>
                <p14:nvPr/>
              </p14:nvContentPartPr>
              <p14:xfrm>
                <a:off x="12757292" y="3516508"/>
                <a:ext cx="238320" cy="533160"/>
              </p14:xfrm>
            </p:contentPart>
          </mc:Choice>
          <mc:Fallback>
            <p:pic>
              <p:nvPicPr>
                <p:cNvPr id="223" name="Ink 222">
                  <a:extLst>
                    <a:ext uri="{FF2B5EF4-FFF2-40B4-BE49-F238E27FC236}">
                      <a16:creationId xmlns:a16="http://schemas.microsoft.com/office/drawing/2014/main" id="{521A0546-9C80-4E27-890B-6C497D35338E}"/>
                    </a:ext>
                  </a:extLst>
                </p:cNvPr>
                <p:cNvPicPr/>
                <p:nvPr/>
              </p:nvPicPr>
              <p:blipFill>
                <a:blip r:embed="rId317"/>
                <a:stretch>
                  <a:fillRect/>
                </a:stretch>
              </p:blipFill>
              <p:spPr>
                <a:xfrm>
                  <a:off x="12748652" y="3507508"/>
                  <a:ext cx="255960" cy="550800"/>
                </a:xfrm>
                <a:prstGeom prst="rect">
                  <a:avLst/>
                </a:prstGeom>
              </p:spPr>
            </p:pic>
          </mc:Fallback>
        </mc:AlternateContent>
      </p:grpSp>
      <p:grpSp>
        <p:nvGrpSpPr>
          <p:cNvPr id="246" name="Group 245">
            <a:extLst>
              <a:ext uri="{FF2B5EF4-FFF2-40B4-BE49-F238E27FC236}">
                <a16:creationId xmlns:a16="http://schemas.microsoft.com/office/drawing/2014/main" id="{168FADE0-7972-451A-879E-1614DE2E6200}"/>
              </a:ext>
            </a:extLst>
          </p:cNvPr>
          <p:cNvGrpSpPr/>
          <p:nvPr/>
        </p:nvGrpSpPr>
        <p:grpSpPr>
          <a:xfrm>
            <a:off x="3059529" y="4448548"/>
            <a:ext cx="3888720" cy="415080"/>
            <a:chOff x="3059529" y="4448548"/>
            <a:chExt cx="3888720" cy="415080"/>
          </a:xfrm>
        </p:grpSpPr>
        <mc:AlternateContent xmlns:mc="http://schemas.openxmlformats.org/markup-compatibility/2006">
          <mc:Choice xmlns:p14="http://schemas.microsoft.com/office/powerpoint/2010/main" Requires="p14">
            <p:contentPart p14:bwMode="auto" r:id="rId318">
              <p14:nvContentPartPr>
                <p14:cNvPr id="225" name="Ink 224">
                  <a:extLst>
                    <a:ext uri="{FF2B5EF4-FFF2-40B4-BE49-F238E27FC236}">
                      <a16:creationId xmlns:a16="http://schemas.microsoft.com/office/drawing/2014/main" id="{EBC39E8B-0027-45CF-BCA5-7F3E95FD6A8B}"/>
                    </a:ext>
                  </a:extLst>
                </p14:cNvPr>
                <p14:cNvContentPartPr/>
                <p14:nvPr/>
              </p14:nvContentPartPr>
              <p14:xfrm>
                <a:off x="3085449" y="4676788"/>
                <a:ext cx="214200" cy="18360"/>
              </p14:xfrm>
            </p:contentPart>
          </mc:Choice>
          <mc:Fallback>
            <p:pic>
              <p:nvPicPr>
                <p:cNvPr id="225" name="Ink 224">
                  <a:extLst>
                    <a:ext uri="{FF2B5EF4-FFF2-40B4-BE49-F238E27FC236}">
                      <a16:creationId xmlns:a16="http://schemas.microsoft.com/office/drawing/2014/main" id="{EBC39E8B-0027-45CF-BCA5-7F3E95FD6A8B}"/>
                    </a:ext>
                  </a:extLst>
                </p:cNvPr>
                <p:cNvPicPr/>
                <p:nvPr/>
              </p:nvPicPr>
              <p:blipFill>
                <a:blip r:embed="rId319"/>
                <a:stretch>
                  <a:fillRect/>
                </a:stretch>
              </p:blipFill>
              <p:spPr>
                <a:xfrm>
                  <a:off x="3076809" y="4667788"/>
                  <a:ext cx="23184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226" name="Ink 225">
                  <a:extLst>
                    <a:ext uri="{FF2B5EF4-FFF2-40B4-BE49-F238E27FC236}">
                      <a16:creationId xmlns:a16="http://schemas.microsoft.com/office/drawing/2014/main" id="{49DDE9AD-6B2C-4975-B373-4A6F8DBA2E68}"/>
                    </a:ext>
                  </a:extLst>
                </p14:cNvPr>
                <p14:cNvContentPartPr/>
                <p14:nvPr/>
              </p14:nvContentPartPr>
              <p14:xfrm>
                <a:off x="3059529" y="4809268"/>
                <a:ext cx="254880" cy="360"/>
              </p14:xfrm>
            </p:contentPart>
          </mc:Choice>
          <mc:Fallback>
            <p:pic>
              <p:nvPicPr>
                <p:cNvPr id="226" name="Ink 225">
                  <a:extLst>
                    <a:ext uri="{FF2B5EF4-FFF2-40B4-BE49-F238E27FC236}">
                      <a16:creationId xmlns:a16="http://schemas.microsoft.com/office/drawing/2014/main" id="{49DDE9AD-6B2C-4975-B373-4A6F8DBA2E68}"/>
                    </a:ext>
                  </a:extLst>
                </p:cNvPr>
                <p:cNvPicPr/>
                <p:nvPr/>
              </p:nvPicPr>
              <p:blipFill>
                <a:blip r:embed="rId321"/>
                <a:stretch>
                  <a:fillRect/>
                </a:stretch>
              </p:blipFill>
              <p:spPr>
                <a:xfrm>
                  <a:off x="3050529" y="4800268"/>
                  <a:ext cx="272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228" name="Ink 227">
                  <a:extLst>
                    <a:ext uri="{FF2B5EF4-FFF2-40B4-BE49-F238E27FC236}">
                      <a16:creationId xmlns:a16="http://schemas.microsoft.com/office/drawing/2014/main" id="{39F51053-DD64-4337-8B81-31E969A51826}"/>
                    </a:ext>
                  </a:extLst>
                </p14:cNvPr>
                <p14:cNvContentPartPr/>
                <p14:nvPr/>
              </p14:nvContentPartPr>
              <p14:xfrm>
                <a:off x="3495489" y="4483828"/>
                <a:ext cx="232200" cy="327240"/>
              </p14:xfrm>
            </p:contentPart>
          </mc:Choice>
          <mc:Fallback>
            <p:pic>
              <p:nvPicPr>
                <p:cNvPr id="228" name="Ink 227">
                  <a:extLst>
                    <a:ext uri="{FF2B5EF4-FFF2-40B4-BE49-F238E27FC236}">
                      <a16:creationId xmlns:a16="http://schemas.microsoft.com/office/drawing/2014/main" id="{39F51053-DD64-4337-8B81-31E969A51826}"/>
                    </a:ext>
                  </a:extLst>
                </p:cNvPr>
                <p:cNvPicPr/>
                <p:nvPr/>
              </p:nvPicPr>
              <p:blipFill>
                <a:blip r:embed="rId323"/>
                <a:stretch>
                  <a:fillRect/>
                </a:stretch>
              </p:blipFill>
              <p:spPr>
                <a:xfrm>
                  <a:off x="3486849" y="4474828"/>
                  <a:ext cx="24984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229" name="Ink 228">
                  <a:extLst>
                    <a:ext uri="{FF2B5EF4-FFF2-40B4-BE49-F238E27FC236}">
                      <a16:creationId xmlns:a16="http://schemas.microsoft.com/office/drawing/2014/main" id="{D069A683-221C-4AA2-88AE-E6053FA5F78A}"/>
                    </a:ext>
                  </a:extLst>
                </p14:cNvPr>
                <p14:cNvContentPartPr/>
                <p14:nvPr/>
              </p14:nvContentPartPr>
              <p14:xfrm>
                <a:off x="3806529" y="4563028"/>
                <a:ext cx="18360" cy="201600"/>
              </p14:xfrm>
            </p:contentPart>
          </mc:Choice>
          <mc:Fallback>
            <p:pic>
              <p:nvPicPr>
                <p:cNvPr id="229" name="Ink 228">
                  <a:extLst>
                    <a:ext uri="{FF2B5EF4-FFF2-40B4-BE49-F238E27FC236}">
                      <a16:creationId xmlns:a16="http://schemas.microsoft.com/office/drawing/2014/main" id="{D069A683-221C-4AA2-88AE-E6053FA5F78A}"/>
                    </a:ext>
                  </a:extLst>
                </p:cNvPr>
                <p:cNvPicPr/>
                <p:nvPr/>
              </p:nvPicPr>
              <p:blipFill>
                <a:blip r:embed="rId325"/>
                <a:stretch>
                  <a:fillRect/>
                </a:stretch>
              </p:blipFill>
              <p:spPr>
                <a:xfrm>
                  <a:off x="3797529" y="4554028"/>
                  <a:ext cx="3600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230" name="Ink 229">
                  <a:extLst>
                    <a:ext uri="{FF2B5EF4-FFF2-40B4-BE49-F238E27FC236}">
                      <a16:creationId xmlns:a16="http://schemas.microsoft.com/office/drawing/2014/main" id="{35AE1DBE-A8B5-49C4-B4D6-5885EDB712B1}"/>
                    </a:ext>
                  </a:extLst>
                </p14:cNvPr>
                <p14:cNvContentPartPr/>
                <p14:nvPr/>
              </p14:nvContentPartPr>
              <p14:xfrm>
                <a:off x="3885729" y="4685068"/>
                <a:ext cx="297720" cy="18720"/>
              </p14:xfrm>
            </p:contentPart>
          </mc:Choice>
          <mc:Fallback>
            <p:pic>
              <p:nvPicPr>
                <p:cNvPr id="230" name="Ink 229">
                  <a:extLst>
                    <a:ext uri="{FF2B5EF4-FFF2-40B4-BE49-F238E27FC236}">
                      <a16:creationId xmlns:a16="http://schemas.microsoft.com/office/drawing/2014/main" id="{35AE1DBE-A8B5-49C4-B4D6-5885EDB712B1}"/>
                    </a:ext>
                  </a:extLst>
                </p:cNvPr>
                <p:cNvPicPr/>
                <p:nvPr/>
              </p:nvPicPr>
              <p:blipFill>
                <a:blip r:embed="rId327"/>
                <a:stretch>
                  <a:fillRect/>
                </a:stretch>
              </p:blipFill>
              <p:spPr>
                <a:xfrm>
                  <a:off x="3877089" y="4676428"/>
                  <a:ext cx="31536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31" name="Ink 230">
                  <a:extLst>
                    <a:ext uri="{FF2B5EF4-FFF2-40B4-BE49-F238E27FC236}">
                      <a16:creationId xmlns:a16="http://schemas.microsoft.com/office/drawing/2014/main" id="{DDCC5C22-63D8-42C7-938E-0E40962DE39D}"/>
                    </a:ext>
                  </a:extLst>
                </p14:cNvPr>
                <p14:cNvContentPartPr/>
                <p14:nvPr/>
              </p14:nvContentPartPr>
              <p14:xfrm>
                <a:off x="4329969" y="4589308"/>
                <a:ext cx="268560" cy="185760"/>
              </p14:xfrm>
            </p:contentPart>
          </mc:Choice>
          <mc:Fallback>
            <p:pic>
              <p:nvPicPr>
                <p:cNvPr id="231" name="Ink 230">
                  <a:extLst>
                    <a:ext uri="{FF2B5EF4-FFF2-40B4-BE49-F238E27FC236}">
                      <a16:creationId xmlns:a16="http://schemas.microsoft.com/office/drawing/2014/main" id="{DDCC5C22-63D8-42C7-938E-0E40962DE39D}"/>
                    </a:ext>
                  </a:extLst>
                </p:cNvPr>
                <p:cNvPicPr/>
                <p:nvPr/>
              </p:nvPicPr>
              <p:blipFill>
                <a:blip r:embed="rId329"/>
                <a:stretch>
                  <a:fillRect/>
                </a:stretch>
              </p:blipFill>
              <p:spPr>
                <a:xfrm>
                  <a:off x="4320969" y="4580308"/>
                  <a:ext cx="28620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32" name="Ink 231">
                  <a:extLst>
                    <a:ext uri="{FF2B5EF4-FFF2-40B4-BE49-F238E27FC236}">
                      <a16:creationId xmlns:a16="http://schemas.microsoft.com/office/drawing/2014/main" id="{3BA4B962-3CF6-42DB-84A6-B72F0680FB41}"/>
                    </a:ext>
                  </a:extLst>
                </p14:cNvPr>
                <p14:cNvContentPartPr/>
                <p14:nvPr/>
              </p14:nvContentPartPr>
              <p14:xfrm>
                <a:off x="4556049" y="4647628"/>
                <a:ext cx="281880" cy="110880"/>
              </p14:xfrm>
            </p:contentPart>
          </mc:Choice>
          <mc:Fallback>
            <p:pic>
              <p:nvPicPr>
                <p:cNvPr id="232" name="Ink 231">
                  <a:extLst>
                    <a:ext uri="{FF2B5EF4-FFF2-40B4-BE49-F238E27FC236}">
                      <a16:creationId xmlns:a16="http://schemas.microsoft.com/office/drawing/2014/main" id="{3BA4B962-3CF6-42DB-84A6-B72F0680FB41}"/>
                    </a:ext>
                  </a:extLst>
                </p:cNvPr>
                <p:cNvPicPr/>
                <p:nvPr/>
              </p:nvPicPr>
              <p:blipFill>
                <a:blip r:embed="rId331"/>
                <a:stretch>
                  <a:fillRect/>
                </a:stretch>
              </p:blipFill>
              <p:spPr>
                <a:xfrm>
                  <a:off x="4547049" y="4638628"/>
                  <a:ext cx="29952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33" name="Ink 232">
                  <a:extLst>
                    <a:ext uri="{FF2B5EF4-FFF2-40B4-BE49-F238E27FC236}">
                      <a16:creationId xmlns:a16="http://schemas.microsoft.com/office/drawing/2014/main" id="{2C13D8EA-A2AF-4C5A-BBA8-F41CD831195A}"/>
                    </a:ext>
                  </a:extLst>
                </p14:cNvPr>
                <p14:cNvContentPartPr/>
                <p14:nvPr/>
              </p14:nvContentPartPr>
              <p14:xfrm>
                <a:off x="4834689" y="4624228"/>
                <a:ext cx="236520" cy="159840"/>
              </p14:xfrm>
            </p:contentPart>
          </mc:Choice>
          <mc:Fallback>
            <p:pic>
              <p:nvPicPr>
                <p:cNvPr id="233" name="Ink 232">
                  <a:extLst>
                    <a:ext uri="{FF2B5EF4-FFF2-40B4-BE49-F238E27FC236}">
                      <a16:creationId xmlns:a16="http://schemas.microsoft.com/office/drawing/2014/main" id="{2C13D8EA-A2AF-4C5A-BBA8-F41CD831195A}"/>
                    </a:ext>
                  </a:extLst>
                </p:cNvPr>
                <p:cNvPicPr/>
                <p:nvPr/>
              </p:nvPicPr>
              <p:blipFill>
                <a:blip r:embed="rId333"/>
                <a:stretch>
                  <a:fillRect/>
                </a:stretch>
              </p:blipFill>
              <p:spPr>
                <a:xfrm>
                  <a:off x="4825689" y="4615588"/>
                  <a:ext cx="25416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34" name="Ink 233">
                  <a:extLst>
                    <a:ext uri="{FF2B5EF4-FFF2-40B4-BE49-F238E27FC236}">
                      <a16:creationId xmlns:a16="http://schemas.microsoft.com/office/drawing/2014/main" id="{2CD9A18C-91C3-4CF6-8FAD-A0E36408FC42}"/>
                    </a:ext>
                  </a:extLst>
                </p14:cNvPr>
                <p14:cNvContentPartPr/>
                <p14:nvPr/>
              </p14:nvContentPartPr>
              <p14:xfrm>
                <a:off x="5111889" y="4601908"/>
                <a:ext cx="265680" cy="182880"/>
              </p14:xfrm>
            </p:contentPart>
          </mc:Choice>
          <mc:Fallback>
            <p:pic>
              <p:nvPicPr>
                <p:cNvPr id="234" name="Ink 233">
                  <a:extLst>
                    <a:ext uri="{FF2B5EF4-FFF2-40B4-BE49-F238E27FC236}">
                      <a16:creationId xmlns:a16="http://schemas.microsoft.com/office/drawing/2014/main" id="{2CD9A18C-91C3-4CF6-8FAD-A0E36408FC42}"/>
                    </a:ext>
                  </a:extLst>
                </p:cNvPr>
                <p:cNvPicPr/>
                <p:nvPr/>
              </p:nvPicPr>
              <p:blipFill>
                <a:blip r:embed="rId335"/>
                <a:stretch>
                  <a:fillRect/>
                </a:stretch>
              </p:blipFill>
              <p:spPr>
                <a:xfrm>
                  <a:off x="5102889" y="4592908"/>
                  <a:ext cx="28332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35" name="Ink 234">
                  <a:extLst>
                    <a:ext uri="{FF2B5EF4-FFF2-40B4-BE49-F238E27FC236}">
                      <a16:creationId xmlns:a16="http://schemas.microsoft.com/office/drawing/2014/main" id="{6FA0088E-60B5-48D9-A4A1-DA647FB6B520}"/>
                    </a:ext>
                  </a:extLst>
                </p14:cNvPr>
                <p14:cNvContentPartPr/>
                <p14:nvPr/>
              </p14:nvContentPartPr>
              <p14:xfrm>
                <a:off x="5415729" y="4650868"/>
                <a:ext cx="11880" cy="114480"/>
              </p14:xfrm>
            </p:contentPart>
          </mc:Choice>
          <mc:Fallback>
            <p:pic>
              <p:nvPicPr>
                <p:cNvPr id="235" name="Ink 234">
                  <a:extLst>
                    <a:ext uri="{FF2B5EF4-FFF2-40B4-BE49-F238E27FC236}">
                      <a16:creationId xmlns:a16="http://schemas.microsoft.com/office/drawing/2014/main" id="{6FA0088E-60B5-48D9-A4A1-DA647FB6B520}"/>
                    </a:ext>
                  </a:extLst>
                </p:cNvPr>
                <p:cNvPicPr/>
                <p:nvPr/>
              </p:nvPicPr>
              <p:blipFill>
                <a:blip r:embed="rId337"/>
                <a:stretch>
                  <a:fillRect/>
                </a:stretch>
              </p:blipFill>
              <p:spPr>
                <a:xfrm>
                  <a:off x="5407089" y="4642228"/>
                  <a:ext cx="2952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36" name="Ink 235">
                  <a:extLst>
                    <a:ext uri="{FF2B5EF4-FFF2-40B4-BE49-F238E27FC236}">
                      <a16:creationId xmlns:a16="http://schemas.microsoft.com/office/drawing/2014/main" id="{48F849E2-C633-42FE-9956-DE5FC2EA1714}"/>
                    </a:ext>
                  </a:extLst>
                </p14:cNvPr>
                <p14:cNvContentPartPr/>
                <p14:nvPr/>
              </p14:nvContentPartPr>
              <p14:xfrm>
                <a:off x="5530209" y="4606588"/>
                <a:ext cx="21600" cy="183960"/>
              </p14:xfrm>
            </p:contentPart>
          </mc:Choice>
          <mc:Fallback>
            <p:pic>
              <p:nvPicPr>
                <p:cNvPr id="236" name="Ink 235">
                  <a:extLst>
                    <a:ext uri="{FF2B5EF4-FFF2-40B4-BE49-F238E27FC236}">
                      <a16:creationId xmlns:a16="http://schemas.microsoft.com/office/drawing/2014/main" id="{48F849E2-C633-42FE-9956-DE5FC2EA1714}"/>
                    </a:ext>
                  </a:extLst>
                </p:cNvPr>
                <p:cNvPicPr/>
                <p:nvPr/>
              </p:nvPicPr>
              <p:blipFill>
                <a:blip r:embed="rId339"/>
                <a:stretch>
                  <a:fillRect/>
                </a:stretch>
              </p:blipFill>
              <p:spPr>
                <a:xfrm>
                  <a:off x="5521209" y="4597948"/>
                  <a:ext cx="3924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37" name="Ink 236">
                  <a:extLst>
                    <a:ext uri="{FF2B5EF4-FFF2-40B4-BE49-F238E27FC236}">
                      <a16:creationId xmlns:a16="http://schemas.microsoft.com/office/drawing/2014/main" id="{4A02147A-BE76-4386-9D19-898505149639}"/>
                    </a:ext>
                  </a:extLst>
                </p14:cNvPr>
                <p14:cNvContentPartPr/>
                <p14:nvPr/>
              </p14:nvContentPartPr>
              <p14:xfrm>
                <a:off x="5086689" y="4615588"/>
                <a:ext cx="584280" cy="19800"/>
              </p14:xfrm>
            </p:contentPart>
          </mc:Choice>
          <mc:Fallback>
            <p:pic>
              <p:nvPicPr>
                <p:cNvPr id="237" name="Ink 236">
                  <a:extLst>
                    <a:ext uri="{FF2B5EF4-FFF2-40B4-BE49-F238E27FC236}">
                      <a16:creationId xmlns:a16="http://schemas.microsoft.com/office/drawing/2014/main" id="{4A02147A-BE76-4386-9D19-898505149639}"/>
                    </a:ext>
                  </a:extLst>
                </p:cNvPr>
                <p:cNvPicPr/>
                <p:nvPr/>
              </p:nvPicPr>
              <p:blipFill>
                <a:blip r:embed="rId341"/>
                <a:stretch>
                  <a:fillRect/>
                </a:stretch>
              </p:blipFill>
              <p:spPr>
                <a:xfrm>
                  <a:off x="5078049" y="4606948"/>
                  <a:ext cx="60192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39" name="Ink 238">
                  <a:extLst>
                    <a:ext uri="{FF2B5EF4-FFF2-40B4-BE49-F238E27FC236}">
                      <a16:creationId xmlns:a16="http://schemas.microsoft.com/office/drawing/2014/main" id="{6ABD1D91-864C-4354-AC6F-A4A3CE47261F}"/>
                    </a:ext>
                  </a:extLst>
                </p14:cNvPr>
                <p14:cNvContentPartPr/>
                <p14:nvPr/>
              </p14:nvContentPartPr>
              <p14:xfrm>
                <a:off x="5721729" y="4595068"/>
                <a:ext cx="175680" cy="253080"/>
              </p14:xfrm>
            </p:contentPart>
          </mc:Choice>
          <mc:Fallback>
            <p:pic>
              <p:nvPicPr>
                <p:cNvPr id="239" name="Ink 238">
                  <a:extLst>
                    <a:ext uri="{FF2B5EF4-FFF2-40B4-BE49-F238E27FC236}">
                      <a16:creationId xmlns:a16="http://schemas.microsoft.com/office/drawing/2014/main" id="{6ABD1D91-864C-4354-AC6F-A4A3CE47261F}"/>
                    </a:ext>
                  </a:extLst>
                </p:cNvPr>
                <p:cNvPicPr/>
                <p:nvPr/>
              </p:nvPicPr>
              <p:blipFill>
                <a:blip r:embed="rId343"/>
                <a:stretch>
                  <a:fillRect/>
                </a:stretch>
              </p:blipFill>
              <p:spPr>
                <a:xfrm>
                  <a:off x="5713089" y="4586428"/>
                  <a:ext cx="19332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40" name="Ink 239">
                  <a:extLst>
                    <a:ext uri="{FF2B5EF4-FFF2-40B4-BE49-F238E27FC236}">
                      <a16:creationId xmlns:a16="http://schemas.microsoft.com/office/drawing/2014/main" id="{5423C77C-121B-4C4E-A566-BB55BF7C08BE}"/>
                    </a:ext>
                  </a:extLst>
                </p14:cNvPr>
                <p14:cNvContentPartPr/>
                <p14:nvPr/>
              </p14:nvContentPartPr>
              <p14:xfrm>
                <a:off x="5720649" y="4756348"/>
                <a:ext cx="170280" cy="360"/>
              </p14:xfrm>
            </p:contentPart>
          </mc:Choice>
          <mc:Fallback>
            <p:pic>
              <p:nvPicPr>
                <p:cNvPr id="240" name="Ink 239">
                  <a:extLst>
                    <a:ext uri="{FF2B5EF4-FFF2-40B4-BE49-F238E27FC236}">
                      <a16:creationId xmlns:a16="http://schemas.microsoft.com/office/drawing/2014/main" id="{5423C77C-121B-4C4E-A566-BB55BF7C08BE}"/>
                    </a:ext>
                  </a:extLst>
                </p:cNvPr>
                <p:cNvPicPr/>
                <p:nvPr/>
              </p:nvPicPr>
              <p:blipFill>
                <a:blip r:embed="rId345"/>
                <a:stretch>
                  <a:fillRect/>
                </a:stretch>
              </p:blipFill>
              <p:spPr>
                <a:xfrm>
                  <a:off x="5712009" y="4747348"/>
                  <a:ext cx="1879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41" name="Ink 240">
                  <a:extLst>
                    <a:ext uri="{FF2B5EF4-FFF2-40B4-BE49-F238E27FC236}">
                      <a16:creationId xmlns:a16="http://schemas.microsoft.com/office/drawing/2014/main" id="{6EE4A8A3-981B-4621-AAB3-0F846AFE8DC1}"/>
                    </a:ext>
                  </a:extLst>
                </p14:cNvPr>
                <p14:cNvContentPartPr/>
                <p14:nvPr/>
              </p14:nvContentPartPr>
              <p14:xfrm>
                <a:off x="6092529" y="4606588"/>
                <a:ext cx="77040" cy="182520"/>
              </p14:xfrm>
            </p:contentPart>
          </mc:Choice>
          <mc:Fallback>
            <p:pic>
              <p:nvPicPr>
                <p:cNvPr id="241" name="Ink 240">
                  <a:extLst>
                    <a:ext uri="{FF2B5EF4-FFF2-40B4-BE49-F238E27FC236}">
                      <a16:creationId xmlns:a16="http://schemas.microsoft.com/office/drawing/2014/main" id="{6EE4A8A3-981B-4621-AAB3-0F846AFE8DC1}"/>
                    </a:ext>
                  </a:extLst>
                </p:cNvPr>
                <p:cNvPicPr/>
                <p:nvPr/>
              </p:nvPicPr>
              <p:blipFill>
                <a:blip r:embed="rId347"/>
                <a:stretch>
                  <a:fillRect/>
                </a:stretch>
              </p:blipFill>
              <p:spPr>
                <a:xfrm>
                  <a:off x="6083889" y="4597948"/>
                  <a:ext cx="9468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42" name="Ink 241">
                  <a:extLst>
                    <a:ext uri="{FF2B5EF4-FFF2-40B4-BE49-F238E27FC236}">
                      <a16:creationId xmlns:a16="http://schemas.microsoft.com/office/drawing/2014/main" id="{8D1C0F4E-7117-4F7D-A04D-BDD3BB8F0F10}"/>
                    </a:ext>
                  </a:extLst>
                </p14:cNvPr>
                <p14:cNvContentPartPr/>
                <p14:nvPr/>
              </p14:nvContentPartPr>
              <p14:xfrm>
                <a:off x="5840889" y="4589308"/>
                <a:ext cx="384120" cy="40680"/>
              </p14:xfrm>
            </p:contentPart>
          </mc:Choice>
          <mc:Fallback>
            <p:pic>
              <p:nvPicPr>
                <p:cNvPr id="242" name="Ink 241">
                  <a:extLst>
                    <a:ext uri="{FF2B5EF4-FFF2-40B4-BE49-F238E27FC236}">
                      <a16:creationId xmlns:a16="http://schemas.microsoft.com/office/drawing/2014/main" id="{8D1C0F4E-7117-4F7D-A04D-BDD3BB8F0F10}"/>
                    </a:ext>
                  </a:extLst>
                </p:cNvPr>
                <p:cNvPicPr/>
                <p:nvPr/>
              </p:nvPicPr>
              <p:blipFill>
                <a:blip r:embed="rId349"/>
                <a:stretch>
                  <a:fillRect/>
                </a:stretch>
              </p:blipFill>
              <p:spPr>
                <a:xfrm>
                  <a:off x="5831889" y="4580308"/>
                  <a:ext cx="40176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44" name="Ink 243">
                  <a:extLst>
                    <a:ext uri="{FF2B5EF4-FFF2-40B4-BE49-F238E27FC236}">
                      <a16:creationId xmlns:a16="http://schemas.microsoft.com/office/drawing/2014/main" id="{B0E999BC-BC3A-499E-8D79-FE446D6EDABC}"/>
                    </a:ext>
                  </a:extLst>
                </p14:cNvPr>
                <p14:cNvContentPartPr/>
                <p14:nvPr/>
              </p14:nvContentPartPr>
              <p14:xfrm>
                <a:off x="6321129" y="4474828"/>
                <a:ext cx="179280" cy="388800"/>
              </p14:xfrm>
            </p:contentPart>
          </mc:Choice>
          <mc:Fallback>
            <p:pic>
              <p:nvPicPr>
                <p:cNvPr id="244" name="Ink 243">
                  <a:extLst>
                    <a:ext uri="{FF2B5EF4-FFF2-40B4-BE49-F238E27FC236}">
                      <a16:creationId xmlns:a16="http://schemas.microsoft.com/office/drawing/2014/main" id="{B0E999BC-BC3A-499E-8D79-FE446D6EDABC}"/>
                    </a:ext>
                  </a:extLst>
                </p:cNvPr>
                <p:cNvPicPr/>
                <p:nvPr/>
              </p:nvPicPr>
              <p:blipFill>
                <a:blip r:embed="rId351"/>
                <a:stretch>
                  <a:fillRect/>
                </a:stretch>
              </p:blipFill>
              <p:spPr>
                <a:xfrm>
                  <a:off x="6312489" y="4466188"/>
                  <a:ext cx="196920" cy="40644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45" name="Ink 244">
                  <a:extLst>
                    <a:ext uri="{FF2B5EF4-FFF2-40B4-BE49-F238E27FC236}">
                      <a16:creationId xmlns:a16="http://schemas.microsoft.com/office/drawing/2014/main" id="{8395E2A9-ECCD-4E84-9038-BAFC38C4D479}"/>
                    </a:ext>
                  </a:extLst>
                </p14:cNvPr>
                <p14:cNvContentPartPr/>
                <p14:nvPr/>
              </p14:nvContentPartPr>
              <p14:xfrm>
                <a:off x="6628929" y="4448548"/>
                <a:ext cx="319320" cy="159480"/>
              </p14:xfrm>
            </p:contentPart>
          </mc:Choice>
          <mc:Fallback>
            <p:pic>
              <p:nvPicPr>
                <p:cNvPr id="245" name="Ink 244">
                  <a:extLst>
                    <a:ext uri="{FF2B5EF4-FFF2-40B4-BE49-F238E27FC236}">
                      <a16:creationId xmlns:a16="http://schemas.microsoft.com/office/drawing/2014/main" id="{8395E2A9-ECCD-4E84-9038-BAFC38C4D479}"/>
                    </a:ext>
                  </a:extLst>
                </p:cNvPr>
                <p:cNvPicPr/>
                <p:nvPr/>
              </p:nvPicPr>
              <p:blipFill>
                <a:blip r:embed="rId353"/>
                <a:stretch>
                  <a:fillRect/>
                </a:stretch>
              </p:blipFill>
              <p:spPr>
                <a:xfrm>
                  <a:off x="6620289" y="4439548"/>
                  <a:ext cx="336960" cy="177120"/>
                </a:xfrm>
                <a:prstGeom prst="rect">
                  <a:avLst/>
                </a:prstGeom>
              </p:spPr>
            </p:pic>
          </mc:Fallback>
        </mc:AlternateContent>
      </p:grpSp>
      <p:grpSp>
        <p:nvGrpSpPr>
          <p:cNvPr id="249" name="Group 248">
            <a:extLst>
              <a:ext uri="{FF2B5EF4-FFF2-40B4-BE49-F238E27FC236}">
                <a16:creationId xmlns:a16="http://schemas.microsoft.com/office/drawing/2014/main" id="{0BCC6E9A-007A-499F-AA52-16911959828A}"/>
              </a:ext>
            </a:extLst>
          </p:cNvPr>
          <p:cNvGrpSpPr/>
          <p:nvPr/>
        </p:nvGrpSpPr>
        <p:grpSpPr>
          <a:xfrm>
            <a:off x="7024929" y="4721068"/>
            <a:ext cx="242280" cy="145440"/>
            <a:chOff x="7024929" y="4721068"/>
            <a:chExt cx="242280" cy="145440"/>
          </a:xfrm>
        </p:grpSpPr>
        <mc:AlternateContent xmlns:mc="http://schemas.openxmlformats.org/markup-compatibility/2006">
          <mc:Choice xmlns:p14="http://schemas.microsoft.com/office/powerpoint/2010/main" Requires="p14">
            <p:contentPart p14:bwMode="auto" r:id="rId354">
              <p14:nvContentPartPr>
                <p14:cNvPr id="247" name="Ink 246">
                  <a:extLst>
                    <a:ext uri="{FF2B5EF4-FFF2-40B4-BE49-F238E27FC236}">
                      <a16:creationId xmlns:a16="http://schemas.microsoft.com/office/drawing/2014/main" id="{396D63FD-1D87-4D69-A46F-9BFACB866544}"/>
                    </a:ext>
                  </a:extLst>
                </p14:cNvPr>
                <p14:cNvContentPartPr/>
                <p14:nvPr/>
              </p14:nvContentPartPr>
              <p14:xfrm>
                <a:off x="7024929" y="4764268"/>
                <a:ext cx="242280" cy="18720"/>
              </p14:xfrm>
            </p:contentPart>
          </mc:Choice>
          <mc:Fallback>
            <p:pic>
              <p:nvPicPr>
                <p:cNvPr id="247" name="Ink 246">
                  <a:extLst>
                    <a:ext uri="{FF2B5EF4-FFF2-40B4-BE49-F238E27FC236}">
                      <a16:creationId xmlns:a16="http://schemas.microsoft.com/office/drawing/2014/main" id="{396D63FD-1D87-4D69-A46F-9BFACB866544}"/>
                    </a:ext>
                  </a:extLst>
                </p:cNvPr>
                <p:cNvPicPr/>
                <p:nvPr/>
              </p:nvPicPr>
              <p:blipFill>
                <a:blip r:embed="rId355"/>
                <a:stretch>
                  <a:fillRect/>
                </a:stretch>
              </p:blipFill>
              <p:spPr>
                <a:xfrm>
                  <a:off x="7015929" y="4755268"/>
                  <a:ext cx="25992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48" name="Ink 247">
                  <a:extLst>
                    <a:ext uri="{FF2B5EF4-FFF2-40B4-BE49-F238E27FC236}">
                      <a16:creationId xmlns:a16="http://schemas.microsoft.com/office/drawing/2014/main" id="{6D705EF1-A0DA-4B04-A294-EBD1B7B50B8A}"/>
                    </a:ext>
                  </a:extLst>
                </p14:cNvPr>
                <p14:cNvContentPartPr/>
                <p14:nvPr/>
              </p14:nvContentPartPr>
              <p14:xfrm>
                <a:off x="7226889" y="4721068"/>
                <a:ext cx="30240" cy="145440"/>
              </p14:xfrm>
            </p:contentPart>
          </mc:Choice>
          <mc:Fallback>
            <p:pic>
              <p:nvPicPr>
                <p:cNvPr id="248" name="Ink 247">
                  <a:extLst>
                    <a:ext uri="{FF2B5EF4-FFF2-40B4-BE49-F238E27FC236}">
                      <a16:creationId xmlns:a16="http://schemas.microsoft.com/office/drawing/2014/main" id="{6D705EF1-A0DA-4B04-A294-EBD1B7B50B8A}"/>
                    </a:ext>
                  </a:extLst>
                </p:cNvPr>
                <p:cNvPicPr/>
                <p:nvPr/>
              </p:nvPicPr>
              <p:blipFill>
                <a:blip r:embed="rId357"/>
                <a:stretch>
                  <a:fillRect/>
                </a:stretch>
              </p:blipFill>
              <p:spPr>
                <a:xfrm>
                  <a:off x="7217889" y="4712068"/>
                  <a:ext cx="47880" cy="163080"/>
                </a:xfrm>
                <a:prstGeom prst="rect">
                  <a:avLst/>
                </a:prstGeom>
              </p:spPr>
            </p:pic>
          </mc:Fallback>
        </mc:AlternateContent>
      </p:grpSp>
      <p:grpSp>
        <p:nvGrpSpPr>
          <p:cNvPr id="253" name="Group 252">
            <a:extLst>
              <a:ext uri="{FF2B5EF4-FFF2-40B4-BE49-F238E27FC236}">
                <a16:creationId xmlns:a16="http://schemas.microsoft.com/office/drawing/2014/main" id="{1341F228-9E8C-46B9-8758-B1B126FB3C5C}"/>
              </a:ext>
            </a:extLst>
          </p:cNvPr>
          <p:cNvGrpSpPr/>
          <p:nvPr/>
        </p:nvGrpSpPr>
        <p:grpSpPr>
          <a:xfrm>
            <a:off x="7604169" y="4650868"/>
            <a:ext cx="803520" cy="223560"/>
            <a:chOff x="7604169" y="4650868"/>
            <a:chExt cx="803520" cy="223560"/>
          </a:xfrm>
        </p:grpSpPr>
        <mc:AlternateContent xmlns:mc="http://schemas.openxmlformats.org/markup-compatibility/2006">
          <mc:Choice xmlns:p14="http://schemas.microsoft.com/office/powerpoint/2010/main" Requires="p14">
            <p:contentPart p14:bwMode="auto" r:id="rId358">
              <p14:nvContentPartPr>
                <p14:cNvPr id="250" name="Ink 249">
                  <a:extLst>
                    <a:ext uri="{FF2B5EF4-FFF2-40B4-BE49-F238E27FC236}">
                      <a16:creationId xmlns:a16="http://schemas.microsoft.com/office/drawing/2014/main" id="{DD716637-CD8C-46C2-B49D-BC62AA2C2D2B}"/>
                    </a:ext>
                  </a:extLst>
                </p14:cNvPr>
                <p14:cNvContentPartPr/>
                <p14:nvPr/>
              </p14:nvContentPartPr>
              <p14:xfrm>
                <a:off x="7604169" y="4658788"/>
                <a:ext cx="225360" cy="215640"/>
              </p14:xfrm>
            </p:contentPart>
          </mc:Choice>
          <mc:Fallback>
            <p:pic>
              <p:nvPicPr>
                <p:cNvPr id="250" name="Ink 249">
                  <a:extLst>
                    <a:ext uri="{FF2B5EF4-FFF2-40B4-BE49-F238E27FC236}">
                      <a16:creationId xmlns:a16="http://schemas.microsoft.com/office/drawing/2014/main" id="{DD716637-CD8C-46C2-B49D-BC62AA2C2D2B}"/>
                    </a:ext>
                  </a:extLst>
                </p:cNvPr>
                <p:cNvPicPr/>
                <p:nvPr/>
              </p:nvPicPr>
              <p:blipFill>
                <a:blip r:embed="rId359"/>
                <a:stretch>
                  <a:fillRect/>
                </a:stretch>
              </p:blipFill>
              <p:spPr>
                <a:xfrm>
                  <a:off x="7595169" y="4649788"/>
                  <a:ext cx="24300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51" name="Ink 250">
                  <a:extLst>
                    <a:ext uri="{FF2B5EF4-FFF2-40B4-BE49-F238E27FC236}">
                      <a16:creationId xmlns:a16="http://schemas.microsoft.com/office/drawing/2014/main" id="{ABB166CE-53F4-4B08-843F-67D749A56B73}"/>
                    </a:ext>
                  </a:extLst>
                </p14:cNvPr>
                <p14:cNvContentPartPr/>
                <p14:nvPr/>
              </p14:nvContentPartPr>
              <p14:xfrm>
                <a:off x="8009529" y="4650868"/>
                <a:ext cx="9720" cy="126360"/>
              </p14:xfrm>
            </p:contentPart>
          </mc:Choice>
          <mc:Fallback>
            <p:pic>
              <p:nvPicPr>
                <p:cNvPr id="251" name="Ink 250">
                  <a:extLst>
                    <a:ext uri="{FF2B5EF4-FFF2-40B4-BE49-F238E27FC236}">
                      <a16:creationId xmlns:a16="http://schemas.microsoft.com/office/drawing/2014/main" id="{ABB166CE-53F4-4B08-843F-67D749A56B73}"/>
                    </a:ext>
                  </a:extLst>
                </p:cNvPr>
                <p:cNvPicPr/>
                <p:nvPr/>
              </p:nvPicPr>
              <p:blipFill>
                <a:blip r:embed="rId361"/>
                <a:stretch>
                  <a:fillRect/>
                </a:stretch>
              </p:blipFill>
              <p:spPr>
                <a:xfrm>
                  <a:off x="8000529" y="4642228"/>
                  <a:ext cx="2736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52" name="Ink 251">
                  <a:extLst>
                    <a:ext uri="{FF2B5EF4-FFF2-40B4-BE49-F238E27FC236}">
                      <a16:creationId xmlns:a16="http://schemas.microsoft.com/office/drawing/2014/main" id="{6EC1315C-951E-4EDD-B8AC-49727B3EF26A}"/>
                    </a:ext>
                  </a:extLst>
                </p14:cNvPr>
                <p14:cNvContentPartPr/>
                <p14:nvPr/>
              </p14:nvContentPartPr>
              <p14:xfrm>
                <a:off x="8123649" y="4660948"/>
                <a:ext cx="284040" cy="175320"/>
              </p14:xfrm>
            </p:contentPart>
          </mc:Choice>
          <mc:Fallback>
            <p:pic>
              <p:nvPicPr>
                <p:cNvPr id="252" name="Ink 251">
                  <a:extLst>
                    <a:ext uri="{FF2B5EF4-FFF2-40B4-BE49-F238E27FC236}">
                      <a16:creationId xmlns:a16="http://schemas.microsoft.com/office/drawing/2014/main" id="{6EC1315C-951E-4EDD-B8AC-49727B3EF26A}"/>
                    </a:ext>
                  </a:extLst>
                </p:cNvPr>
                <p:cNvPicPr/>
                <p:nvPr/>
              </p:nvPicPr>
              <p:blipFill>
                <a:blip r:embed="rId363"/>
                <a:stretch>
                  <a:fillRect/>
                </a:stretch>
              </p:blipFill>
              <p:spPr>
                <a:xfrm>
                  <a:off x="8115009" y="4652308"/>
                  <a:ext cx="301680" cy="192960"/>
                </a:xfrm>
                <a:prstGeom prst="rect">
                  <a:avLst/>
                </a:prstGeom>
              </p:spPr>
            </p:pic>
          </mc:Fallback>
        </mc:AlternateContent>
      </p:grpSp>
      <p:grpSp>
        <p:nvGrpSpPr>
          <p:cNvPr id="263" name="Group 262">
            <a:extLst>
              <a:ext uri="{FF2B5EF4-FFF2-40B4-BE49-F238E27FC236}">
                <a16:creationId xmlns:a16="http://schemas.microsoft.com/office/drawing/2014/main" id="{9FB8A483-34F2-415C-A856-353CEF3FEBA1}"/>
              </a:ext>
            </a:extLst>
          </p:cNvPr>
          <p:cNvGrpSpPr/>
          <p:nvPr/>
        </p:nvGrpSpPr>
        <p:grpSpPr>
          <a:xfrm>
            <a:off x="8422809" y="4393828"/>
            <a:ext cx="1829880" cy="498240"/>
            <a:chOff x="8422809" y="4393828"/>
            <a:chExt cx="1829880" cy="498240"/>
          </a:xfrm>
        </p:grpSpPr>
        <mc:AlternateContent xmlns:mc="http://schemas.openxmlformats.org/markup-compatibility/2006">
          <mc:Choice xmlns:p14="http://schemas.microsoft.com/office/powerpoint/2010/main" Requires="p14">
            <p:contentPart p14:bwMode="auto" r:id="rId364">
              <p14:nvContentPartPr>
                <p14:cNvPr id="254" name="Ink 253">
                  <a:extLst>
                    <a:ext uri="{FF2B5EF4-FFF2-40B4-BE49-F238E27FC236}">
                      <a16:creationId xmlns:a16="http://schemas.microsoft.com/office/drawing/2014/main" id="{AD0E984A-D7D8-4A9A-964E-19AB9F1770E3}"/>
                    </a:ext>
                  </a:extLst>
                </p14:cNvPr>
                <p14:cNvContentPartPr/>
                <p14:nvPr/>
              </p14:nvContentPartPr>
              <p14:xfrm>
                <a:off x="8422809" y="4393828"/>
                <a:ext cx="278640" cy="137880"/>
              </p14:xfrm>
            </p:contentPart>
          </mc:Choice>
          <mc:Fallback>
            <p:pic>
              <p:nvPicPr>
                <p:cNvPr id="254" name="Ink 253">
                  <a:extLst>
                    <a:ext uri="{FF2B5EF4-FFF2-40B4-BE49-F238E27FC236}">
                      <a16:creationId xmlns:a16="http://schemas.microsoft.com/office/drawing/2014/main" id="{AD0E984A-D7D8-4A9A-964E-19AB9F1770E3}"/>
                    </a:ext>
                  </a:extLst>
                </p:cNvPr>
                <p:cNvPicPr/>
                <p:nvPr/>
              </p:nvPicPr>
              <p:blipFill>
                <a:blip r:embed="rId365"/>
                <a:stretch>
                  <a:fillRect/>
                </a:stretch>
              </p:blipFill>
              <p:spPr>
                <a:xfrm>
                  <a:off x="8413809" y="4384828"/>
                  <a:ext cx="29628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55" name="Ink 254">
                  <a:extLst>
                    <a:ext uri="{FF2B5EF4-FFF2-40B4-BE49-F238E27FC236}">
                      <a16:creationId xmlns:a16="http://schemas.microsoft.com/office/drawing/2014/main" id="{2592798E-6A50-4DAB-9485-9C8184716AA6}"/>
                    </a:ext>
                  </a:extLst>
                </p14:cNvPr>
                <p14:cNvContentPartPr/>
                <p14:nvPr/>
              </p14:nvContentPartPr>
              <p14:xfrm>
                <a:off x="8658969" y="4606588"/>
                <a:ext cx="204120" cy="228960"/>
              </p14:xfrm>
            </p:contentPart>
          </mc:Choice>
          <mc:Fallback>
            <p:pic>
              <p:nvPicPr>
                <p:cNvPr id="255" name="Ink 254">
                  <a:extLst>
                    <a:ext uri="{FF2B5EF4-FFF2-40B4-BE49-F238E27FC236}">
                      <a16:creationId xmlns:a16="http://schemas.microsoft.com/office/drawing/2014/main" id="{2592798E-6A50-4DAB-9485-9C8184716AA6}"/>
                    </a:ext>
                  </a:extLst>
                </p:cNvPr>
                <p:cNvPicPr/>
                <p:nvPr/>
              </p:nvPicPr>
              <p:blipFill>
                <a:blip r:embed="rId367"/>
                <a:stretch>
                  <a:fillRect/>
                </a:stretch>
              </p:blipFill>
              <p:spPr>
                <a:xfrm>
                  <a:off x="8649969" y="4597948"/>
                  <a:ext cx="22176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56" name="Ink 255">
                  <a:extLst>
                    <a:ext uri="{FF2B5EF4-FFF2-40B4-BE49-F238E27FC236}">
                      <a16:creationId xmlns:a16="http://schemas.microsoft.com/office/drawing/2014/main" id="{DB2834B3-96EC-4E72-8694-1620FFA2DC50}"/>
                    </a:ext>
                  </a:extLst>
                </p14:cNvPr>
                <p14:cNvContentPartPr/>
                <p14:nvPr/>
              </p14:nvContentPartPr>
              <p14:xfrm>
                <a:off x="8862369" y="4656628"/>
                <a:ext cx="362520" cy="163800"/>
              </p14:xfrm>
            </p:contentPart>
          </mc:Choice>
          <mc:Fallback>
            <p:pic>
              <p:nvPicPr>
                <p:cNvPr id="256" name="Ink 255">
                  <a:extLst>
                    <a:ext uri="{FF2B5EF4-FFF2-40B4-BE49-F238E27FC236}">
                      <a16:creationId xmlns:a16="http://schemas.microsoft.com/office/drawing/2014/main" id="{DB2834B3-96EC-4E72-8694-1620FFA2DC50}"/>
                    </a:ext>
                  </a:extLst>
                </p:cNvPr>
                <p:cNvPicPr/>
                <p:nvPr/>
              </p:nvPicPr>
              <p:blipFill>
                <a:blip r:embed="rId369"/>
                <a:stretch>
                  <a:fillRect/>
                </a:stretch>
              </p:blipFill>
              <p:spPr>
                <a:xfrm>
                  <a:off x="8853729" y="4647988"/>
                  <a:ext cx="38016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57" name="Ink 256">
                  <a:extLst>
                    <a:ext uri="{FF2B5EF4-FFF2-40B4-BE49-F238E27FC236}">
                      <a16:creationId xmlns:a16="http://schemas.microsoft.com/office/drawing/2014/main" id="{9B949B79-8686-4B3D-93EC-878AE0CEA845}"/>
                    </a:ext>
                  </a:extLst>
                </p14:cNvPr>
                <p14:cNvContentPartPr/>
                <p14:nvPr/>
              </p14:nvContentPartPr>
              <p14:xfrm>
                <a:off x="9196449" y="4659508"/>
                <a:ext cx="32040" cy="147960"/>
              </p14:xfrm>
            </p:contentPart>
          </mc:Choice>
          <mc:Fallback>
            <p:pic>
              <p:nvPicPr>
                <p:cNvPr id="257" name="Ink 256">
                  <a:extLst>
                    <a:ext uri="{FF2B5EF4-FFF2-40B4-BE49-F238E27FC236}">
                      <a16:creationId xmlns:a16="http://schemas.microsoft.com/office/drawing/2014/main" id="{9B949B79-8686-4B3D-93EC-878AE0CEA845}"/>
                    </a:ext>
                  </a:extLst>
                </p:cNvPr>
                <p:cNvPicPr/>
                <p:nvPr/>
              </p:nvPicPr>
              <p:blipFill>
                <a:blip r:embed="rId371"/>
                <a:stretch>
                  <a:fillRect/>
                </a:stretch>
              </p:blipFill>
              <p:spPr>
                <a:xfrm>
                  <a:off x="9187449" y="4650868"/>
                  <a:ext cx="4968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58" name="Ink 257">
                  <a:extLst>
                    <a:ext uri="{FF2B5EF4-FFF2-40B4-BE49-F238E27FC236}">
                      <a16:creationId xmlns:a16="http://schemas.microsoft.com/office/drawing/2014/main" id="{9FABA92B-70D0-4145-85FB-5042A9504324}"/>
                    </a:ext>
                  </a:extLst>
                </p14:cNvPr>
                <p14:cNvContentPartPr/>
                <p14:nvPr/>
              </p14:nvContentPartPr>
              <p14:xfrm>
                <a:off x="9120489" y="4650868"/>
                <a:ext cx="313560" cy="146880"/>
              </p14:xfrm>
            </p:contentPart>
          </mc:Choice>
          <mc:Fallback>
            <p:pic>
              <p:nvPicPr>
                <p:cNvPr id="258" name="Ink 257">
                  <a:extLst>
                    <a:ext uri="{FF2B5EF4-FFF2-40B4-BE49-F238E27FC236}">
                      <a16:creationId xmlns:a16="http://schemas.microsoft.com/office/drawing/2014/main" id="{9FABA92B-70D0-4145-85FB-5042A9504324}"/>
                    </a:ext>
                  </a:extLst>
                </p:cNvPr>
                <p:cNvPicPr/>
                <p:nvPr/>
              </p:nvPicPr>
              <p:blipFill>
                <a:blip r:embed="rId373"/>
                <a:stretch>
                  <a:fillRect/>
                </a:stretch>
              </p:blipFill>
              <p:spPr>
                <a:xfrm>
                  <a:off x="9111489" y="4642228"/>
                  <a:ext cx="33120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59" name="Ink 258">
                  <a:extLst>
                    <a:ext uri="{FF2B5EF4-FFF2-40B4-BE49-F238E27FC236}">
                      <a16:creationId xmlns:a16="http://schemas.microsoft.com/office/drawing/2014/main" id="{D5B59764-A338-4AF5-975A-12B5C688C722}"/>
                    </a:ext>
                  </a:extLst>
                </p14:cNvPr>
                <p14:cNvContentPartPr/>
                <p14:nvPr/>
              </p14:nvContentPartPr>
              <p14:xfrm>
                <a:off x="9464289" y="4579588"/>
                <a:ext cx="239760" cy="272520"/>
              </p14:xfrm>
            </p:contentPart>
          </mc:Choice>
          <mc:Fallback>
            <p:pic>
              <p:nvPicPr>
                <p:cNvPr id="259" name="Ink 258">
                  <a:extLst>
                    <a:ext uri="{FF2B5EF4-FFF2-40B4-BE49-F238E27FC236}">
                      <a16:creationId xmlns:a16="http://schemas.microsoft.com/office/drawing/2014/main" id="{D5B59764-A338-4AF5-975A-12B5C688C722}"/>
                    </a:ext>
                  </a:extLst>
                </p:cNvPr>
                <p:cNvPicPr/>
                <p:nvPr/>
              </p:nvPicPr>
              <p:blipFill>
                <a:blip r:embed="rId375"/>
                <a:stretch>
                  <a:fillRect/>
                </a:stretch>
              </p:blipFill>
              <p:spPr>
                <a:xfrm>
                  <a:off x="9455649" y="4570588"/>
                  <a:ext cx="25740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60" name="Ink 259">
                  <a:extLst>
                    <a:ext uri="{FF2B5EF4-FFF2-40B4-BE49-F238E27FC236}">
                      <a16:creationId xmlns:a16="http://schemas.microsoft.com/office/drawing/2014/main" id="{CB3BE74B-0E0D-431D-8F99-081497AB621B}"/>
                    </a:ext>
                  </a:extLst>
                </p14:cNvPr>
                <p14:cNvContentPartPr/>
                <p14:nvPr/>
              </p14:nvContentPartPr>
              <p14:xfrm>
                <a:off x="9433689" y="4788028"/>
                <a:ext cx="202680" cy="3960"/>
              </p14:xfrm>
            </p:contentPart>
          </mc:Choice>
          <mc:Fallback>
            <p:pic>
              <p:nvPicPr>
                <p:cNvPr id="260" name="Ink 259">
                  <a:extLst>
                    <a:ext uri="{FF2B5EF4-FFF2-40B4-BE49-F238E27FC236}">
                      <a16:creationId xmlns:a16="http://schemas.microsoft.com/office/drawing/2014/main" id="{CB3BE74B-0E0D-431D-8F99-081497AB621B}"/>
                    </a:ext>
                  </a:extLst>
                </p:cNvPr>
                <p:cNvPicPr/>
                <p:nvPr/>
              </p:nvPicPr>
              <p:blipFill>
                <a:blip r:embed="rId377"/>
                <a:stretch>
                  <a:fillRect/>
                </a:stretch>
              </p:blipFill>
              <p:spPr>
                <a:xfrm>
                  <a:off x="9425049" y="4779028"/>
                  <a:ext cx="22032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61" name="Ink 260">
                  <a:extLst>
                    <a:ext uri="{FF2B5EF4-FFF2-40B4-BE49-F238E27FC236}">
                      <a16:creationId xmlns:a16="http://schemas.microsoft.com/office/drawing/2014/main" id="{8E6B6149-3C2C-47E2-85B8-0861D542B1B4}"/>
                    </a:ext>
                  </a:extLst>
                </p14:cNvPr>
                <p14:cNvContentPartPr/>
                <p14:nvPr/>
              </p14:nvContentPartPr>
              <p14:xfrm>
                <a:off x="9619449" y="4624228"/>
                <a:ext cx="368640" cy="180720"/>
              </p14:xfrm>
            </p:contentPart>
          </mc:Choice>
          <mc:Fallback>
            <p:pic>
              <p:nvPicPr>
                <p:cNvPr id="261" name="Ink 260">
                  <a:extLst>
                    <a:ext uri="{FF2B5EF4-FFF2-40B4-BE49-F238E27FC236}">
                      <a16:creationId xmlns:a16="http://schemas.microsoft.com/office/drawing/2014/main" id="{8E6B6149-3C2C-47E2-85B8-0861D542B1B4}"/>
                    </a:ext>
                  </a:extLst>
                </p:cNvPr>
                <p:cNvPicPr/>
                <p:nvPr/>
              </p:nvPicPr>
              <p:blipFill>
                <a:blip r:embed="rId379"/>
                <a:stretch>
                  <a:fillRect/>
                </a:stretch>
              </p:blipFill>
              <p:spPr>
                <a:xfrm>
                  <a:off x="9610809" y="4615588"/>
                  <a:ext cx="38628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62" name="Ink 261">
                  <a:extLst>
                    <a:ext uri="{FF2B5EF4-FFF2-40B4-BE49-F238E27FC236}">
                      <a16:creationId xmlns:a16="http://schemas.microsoft.com/office/drawing/2014/main" id="{244385CB-EB28-4F69-B44A-B77C35DCEDFF}"/>
                    </a:ext>
                  </a:extLst>
                </p14:cNvPr>
                <p14:cNvContentPartPr/>
                <p14:nvPr/>
              </p14:nvContentPartPr>
              <p14:xfrm>
                <a:off x="9899889" y="4506868"/>
                <a:ext cx="352800" cy="385200"/>
              </p14:xfrm>
            </p:contentPart>
          </mc:Choice>
          <mc:Fallback>
            <p:pic>
              <p:nvPicPr>
                <p:cNvPr id="262" name="Ink 261">
                  <a:extLst>
                    <a:ext uri="{FF2B5EF4-FFF2-40B4-BE49-F238E27FC236}">
                      <a16:creationId xmlns:a16="http://schemas.microsoft.com/office/drawing/2014/main" id="{244385CB-EB28-4F69-B44A-B77C35DCEDFF}"/>
                    </a:ext>
                  </a:extLst>
                </p:cNvPr>
                <p:cNvPicPr/>
                <p:nvPr/>
              </p:nvPicPr>
              <p:blipFill>
                <a:blip r:embed="rId381"/>
                <a:stretch>
                  <a:fillRect/>
                </a:stretch>
              </p:blipFill>
              <p:spPr>
                <a:xfrm>
                  <a:off x="9891249" y="4497868"/>
                  <a:ext cx="370440" cy="402840"/>
                </a:xfrm>
                <a:prstGeom prst="rect">
                  <a:avLst/>
                </a:prstGeom>
              </p:spPr>
            </p:pic>
          </mc:Fallback>
        </mc:AlternateContent>
      </p:grpSp>
      <p:grpSp>
        <p:nvGrpSpPr>
          <p:cNvPr id="276" name="Group 275">
            <a:extLst>
              <a:ext uri="{FF2B5EF4-FFF2-40B4-BE49-F238E27FC236}">
                <a16:creationId xmlns:a16="http://schemas.microsoft.com/office/drawing/2014/main" id="{D89F4A99-1EFC-4E20-A27D-254D7C12ED4B}"/>
              </a:ext>
            </a:extLst>
          </p:cNvPr>
          <p:cNvGrpSpPr/>
          <p:nvPr/>
        </p:nvGrpSpPr>
        <p:grpSpPr>
          <a:xfrm>
            <a:off x="3059529" y="5123548"/>
            <a:ext cx="2840400" cy="380880"/>
            <a:chOff x="3059529" y="5123548"/>
            <a:chExt cx="2840400" cy="380880"/>
          </a:xfrm>
        </p:grpSpPr>
        <mc:AlternateContent xmlns:mc="http://schemas.openxmlformats.org/markup-compatibility/2006">
          <mc:Choice xmlns:p14="http://schemas.microsoft.com/office/powerpoint/2010/main" Requires="p14">
            <p:contentPart p14:bwMode="auto" r:id="rId382">
              <p14:nvContentPartPr>
                <p14:cNvPr id="264" name="Ink 263">
                  <a:extLst>
                    <a:ext uri="{FF2B5EF4-FFF2-40B4-BE49-F238E27FC236}">
                      <a16:creationId xmlns:a16="http://schemas.microsoft.com/office/drawing/2014/main" id="{487ED766-E89D-4355-B262-122D9203D63C}"/>
                    </a:ext>
                  </a:extLst>
                </p14:cNvPr>
                <p14:cNvContentPartPr/>
                <p14:nvPr/>
              </p14:nvContentPartPr>
              <p14:xfrm>
                <a:off x="3059529" y="5257468"/>
                <a:ext cx="227880" cy="360"/>
              </p14:xfrm>
            </p:contentPart>
          </mc:Choice>
          <mc:Fallback>
            <p:pic>
              <p:nvPicPr>
                <p:cNvPr id="264" name="Ink 263">
                  <a:extLst>
                    <a:ext uri="{FF2B5EF4-FFF2-40B4-BE49-F238E27FC236}">
                      <a16:creationId xmlns:a16="http://schemas.microsoft.com/office/drawing/2014/main" id="{487ED766-E89D-4355-B262-122D9203D63C}"/>
                    </a:ext>
                  </a:extLst>
                </p:cNvPr>
                <p:cNvPicPr/>
                <p:nvPr/>
              </p:nvPicPr>
              <p:blipFill>
                <a:blip r:embed="rId383"/>
                <a:stretch>
                  <a:fillRect/>
                </a:stretch>
              </p:blipFill>
              <p:spPr>
                <a:xfrm>
                  <a:off x="3050529" y="5248468"/>
                  <a:ext cx="245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65" name="Ink 264">
                  <a:extLst>
                    <a:ext uri="{FF2B5EF4-FFF2-40B4-BE49-F238E27FC236}">
                      <a16:creationId xmlns:a16="http://schemas.microsoft.com/office/drawing/2014/main" id="{03AFC152-E5BD-458F-BC01-74941B27D1BF}"/>
                    </a:ext>
                  </a:extLst>
                </p14:cNvPr>
                <p14:cNvContentPartPr/>
                <p14:nvPr/>
              </p14:nvContentPartPr>
              <p14:xfrm>
                <a:off x="3129729" y="5354308"/>
                <a:ext cx="229320" cy="9360"/>
              </p14:xfrm>
            </p:contentPart>
          </mc:Choice>
          <mc:Fallback>
            <p:pic>
              <p:nvPicPr>
                <p:cNvPr id="265" name="Ink 264">
                  <a:extLst>
                    <a:ext uri="{FF2B5EF4-FFF2-40B4-BE49-F238E27FC236}">
                      <a16:creationId xmlns:a16="http://schemas.microsoft.com/office/drawing/2014/main" id="{03AFC152-E5BD-458F-BC01-74941B27D1BF}"/>
                    </a:ext>
                  </a:extLst>
                </p:cNvPr>
                <p:cNvPicPr/>
                <p:nvPr/>
              </p:nvPicPr>
              <p:blipFill>
                <a:blip r:embed="rId385"/>
                <a:stretch>
                  <a:fillRect/>
                </a:stretch>
              </p:blipFill>
              <p:spPr>
                <a:xfrm>
                  <a:off x="3121089" y="5345308"/>
                  <a:ext cx="24696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67" name="Ink 266">
                  <a:extLst>
                    <a:ext uri="{FF2B5EF4-FFF2-40B4-BE49-F238E27FC236}">
                      <a16:creationId xmlns:a16="http://schemas.microsoft.com/office/drawing/2014/main" id="{612D2937-BDDC-4624-AF72-C817CC85FB5A}"/>
                    </a:ext>
                  </a:extLst>
                </p14:cNvPr>
                <p14:cNvContentPartPr/>
                <p14:nvPr/>
              </p14:nvContentPartPr>
              <p14:xfrm>
                <a:off x="3517449" y="5123548"/>
                <a:ext cx="323640" cy="294480"/>
              </p14:xfrm>
            </p:contentPart>
          </mc:Choice>
          <mc:Fallback>
            <p:pic>
              <p:nvPicPr>
                <p:cNvPr id="267" name="Ink 266">
                  <a:extLst>
                    <a:ext uri="{FF2B5EF4-FFF2-40B4-BE49-F238E27FC236}">
                      <a16:creationId xmlns:a16="http://schemas.microsoft.com/office/drawing/2014/main" id="{612D2937-BDDC-4624-AF72-C817CC85FB5A}"/>
                    </a:ext>
                  </a:extLst>
                </p:cNvPr>
                <p:cNvPicPr/>
                <p:nvPr/>
              </p:nvPicPr>
              <p:blipFill>
                <a:blip r:embed="rId387"/>
                <a:stretch>
                  <a:fillRect/>
                </a:stretch>
              </p:blipFill>
              <p:spPr>
                <a:xfrm>
                  <a:off x="3508449" y="5114908"/>
                  <a:ext cx="34128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68" name="Ink 267">
                  <a:extLst>
                    <a:ext uri="{FF2B5EF4-FFF2-40B4-BE49-F238E27FC236}">
                      <a16:creationId xmlns:a16="http://schemas.microsoft.com/office/drawing/2014/main" id="{69983B46-3ACE-415D-927A-20C9DA92CCB3}"/>
                    </a:ext>
                  </a:extLst>
                </p14:cNvPr>
                <p14:cNvContentPartPr/>
                <p14:nvPr/>
              </p14:nvContentPartPr>
              <p14:xfrm>
                <a:off x="4008129" y="5124988"/>
                <a:ext cx="324720" cy="379440"/>
              </p14:xfrm>
            </p:contentPart>
          </mc:Choice>
          <mc:Fallback>
            <p:pic>
              <p:nvPicPr>
                <p:cNvPr id="268" name="Ink 267">
                  <a:extLst>
                    <a:ext uri="{FF2B5EF4-FFF2-40B4-BE49-F238E27FC236}">
                      <a16:creationId xmlns:a16="http://schemas.microsoft.com/office/drawing/2014/main" id="{69983B46-3ACE-415D-927A-20C9DA92CCB3}"/>
                    </a:ext>
                  </a:extLst>
                </p:cNvPr>
                <p:cNvPicPr/>
                <p:nvPr/>
              </p:nvPicPr>
              <p:blipFill>
                <a:blip r:embed="rId389"/>
                <a:stretch>
                  <a:fillRect/>
                </a:stretch>
              </p:blipFill>
              <p:spPr>
                <a:xfrm>
                  <a:off x="3999489" y="5116348"/>
                  <a:ext cx="342360" cy="39708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70" name="Ink 269">
                  <a:extLst>
                    <a:ext uri="{FF2B5EF4-FFF2-40B4-BE49-F238E27FC236}">
                      <a16:creationId xmlns:a16="http://schemas.microsoft.com/office/drawing/2014/main" id="{01A72734-C5E5-40AC-B41B-29548B4C48C2}"/>
                    </a:ext>
                  </a:extLst>
                </p14:cNvPr>
                <p14:cNvContentPartPr/>
                <p14:nvPr/>
              </p14:nvContentPartPr>
              <p14:xfrm>
                <a:off x="4412769" y="5186908"/>
                <a:ext cx="15120" cy="159120"/>
              </p14:xfrm>
            </p:contentPart>
          </mc:Choice>
          <mc:Fallback>
            <p:pic>
              <p:nvPicPr>
                <p:cNvPr id="270" name="Ink 269">
                  <a:extLst>
                    <a:ext uri="{FF2B5EF4-FFF2-40B4-BE49-F238E27FC236}">
                      <a16:creationId xmlns:a16="http://schemas.microsoft.com/office/drawing/2014/main" id="{01A72734-C5E5-40AC-B41B-29548B4C48C2}"/>
                    </a:ext>
                  </a:extLst>
                </p:cNvPr>
                <p:cNvPicPr/>
                <p:nvPr/>
              </p:nvPicPr>
              <p:blipFill>
                <a:blip r:embed="rId391"/>
                <a:stretch>
                  <a:fillRect/>
                </a:stretch>
              </p:blipFill>
              <p:spPr>
                <a:xfrm>
                  <a:off x="4404129" y="5178268"/>
                  <a:ext cx="3276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72" name="Ink 271">
                  <a:extLst>
                    <a:ext uri="{FF2B5EF4-FFF2-40B4-BE49-F238E27FC236}">
                      <a16:creationId xmlns:a16="http://schemas.microsoft.com/office/drawing/2014/main" id="{6C45376D-EE2B-4A44-958D-2911F0275C8E}"/>
                    </a:ext>
                  </a:extLst>
                </p14:cNvPr>
                <p14:cNvContentPartPr/>
                <p14:nvPr/>
              </p14:nvContentPartPr>
              <p14:xfrm>
                <a:off x="4597809" y="5275108"/>
                <a:ext cx="302040" cy="9360"/>
              </p14:xfrm>
            </p:contentPart>
          </mc:Choice>
          <mc:Fallback>
            <p:pic>
              <p:nvPicPr>
                <p:cNvPr id="272" name="Ink 271">
                  <a:extLst>
                    <a:ext uri="{FF2B5EF4-FFF2-40B4-BE49-F238E27FC236}">
                      <a16:creationId xmlns:a16="http://schemas.microsoft.com/office/drawing/2014/main" id="{6C45376D-EE2B-4A44-958D-2911F0275C8E}"/>
                    </a:ext>
                  </a:extLst>
                </p:cNvPr>
                <p:cNvPicPr/>
                <p:nvPr/>
              </p:nvPicPr>
              <p:blipFill>
                <a:blip r:embed="rId393"/>
                <a:stretch>
                  <a:fillRect/>
                </a:stretch>
              </p:blipFill>
              <p:spPr>
                <a:xfrm>
                  <a:off x="4589169" y="5266468"/>
                  <a:ext cx="31968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73" name="Ink 272">
                  <a:extLst>
                    <a:ext uri="{FF2B5EF4-FFF2-40B4-BE49-F238E27FC236}">
                      <a16:creationId xmlns:a16="http://schemas.microsoft.com/office/drawing/2014/main" id="{B3D6AFD8-8E5D-4CD1-BA73-48CD4AF09C17}"/>
                    </a:ext>
                  </a:extLst>
                </p14:cNvPr>
                <p14:cNvContentPartPr/>
                <p14:nvPr/>
              </p14:nvContentPartPr>
              <p14:xfrm>
                <a:off x="5023329" y="5203108"/>
                <a:ext cx="331920" cy="161280"/>
              </p14:xfrm>
            </p:contentPart>
          </mc:Choice>
          <mc:Fallback>
            <p:pic>
              <p:nvPicPr>
                <p:cNvPr id="273" name="Ink 272">
                  <a:extLst>
                    <a:ext uri="{FF2B5EF4-FFF2-40B4-BE49-F238E27FC236}">
                      <a16:creationId xmlns:a16="http://schemas.microsoft.com/office/drawing/2014/main" id="{B3D6AFD8-8E5D-4CD1-BA73-48CD4AF09C17}"/>
                    </a:ext>
                  </a:extLst>
                </p:cNvPr>
                <p:cNvPicPr/>
                <p:nvPr/>
              </p:nvPicPr>
              <p:blipFill>
                <a:blip r:embed="rId395"/>
                <a:stretch>
                  <a:fillRect/>
                </a:stretch>
              </p:blipFill>
              <p:spPr>
                <a:xfrm>
                  <a:off x="5014689" y="5194468"/>
                  <a:ext cx="34956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74" name="Ink 273">
                  <a:extLst>
                    <a:ext uri="{FF2B5EF4-FFF2-40B4-BE49-F238E27FC236}">
                      <a16:creationId xmlns:a16="http://schemas.microsoft.com/office/drawing/2014/main" id="{C4FE8BCA-858F-46D0-B62E-55E7697A73BC}"/>
                    </a:ext>
                  </a:extLst>
                </p14:cNvPr>
                <p14:cNvContentPartPr/>
                <p14:nvPr/>
              </p14:nvContentPartPr>
              <p14:xfrm>
                <a:off x="5376489" y="5238388"/>
                <a:ext cx="240480" cy="107280"/>
              </p14:xfrm>
            </p:contentPart>
          </mc:Choice>
          <mc:Fallback>
            <p:pic>
              <p:nvPicPr>
                <p:cNvPr id="274" name="Ink 273">
                  <a:extLst>
                    <a:ext uri="{FF2B5EF4-FFF2-40B4-BE49-F238E27FC236}">
                      <a16:creationId xmlns:a16="http://schemas.microsoft.com/office/drawing/2014/main" id="{C4FE8BCA-858F-46D0-B62E-55E7697A73BC}"/>
                    </a:ext>
                  </a:extLst>
                </p:cNvPr>
                <p:cNvPicPr/>
                <p:nvPr/>
              </p:nvPicPr>
              <p:blipFill>
                <a:blip r:embed="rId397"/>
                <a:stretch>
                  <a:fillRect/>
                </a:stretch>
              </p:blipFill>
              <p:spPr>
                <a:xfrm>
                  <a:off x="5367849" y="5229388"/>
                  <a:ext cx="25812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75" name="Ink 274">
                  <a:extLst>
                    <a:ext uri="{FF2B5EF4-FFF2-40B4-BE49-F238E27FC236}">
                      <a16:creationId xmlns:a16="http://schemas.microsoft.com/office/drawing/2014/main" id="{0108F275-6738-44A2-A48C-A9540E833CAD}"/>
                    </a:ext>
                  </a:extLst>
                </p14:cNvPr>
                <p14:cNvContentPartPr/>
                <p14:nvPr/>
              </p14:nvContentPartPr>
              <p14:xfrm>
                <a:off x="5608329" y="5222188"/>
                <a:ext cx="291600" cy="168840"/>
              </p14:xfrm>
            </p:contentPart>
          </mc:Choice>
          <mc:Fallback>
            <p:pic>
              <p:nvPicPr>
                <p:cNvPr id="275" name="Ink 274">
                  <a:extLst>
                    <a:ext uri="{FF2B5EF4-FFF2-40B4-BE49-F238E27FC236}">
                      <a16:creationId xmlns:a16="http://schemas.microsoft.com/office/drawing/2014/main" id="{0108F275-6738-44A2-A48C-A9540E833CAD}"/>
                    </a:ext>
                  </a:extLst>
                </p:cNvPr>
                <p:cNvPicPr/>
                <p:nvPr/>
              </p:nvPicPr>
              <p:blipFill>
                <a:blip r:embed="rId399"/>
                <a:stretch>
                  <a:fillRect/>
                </a:stretch>
              </p:blipFill>
              <p:spPr>
                <a:xfrm>
                  <a:off x="5599689" y="5213188"/>
                  <a:ext cx="309240" cy="186480"/>
                </a:xfrm>
                <a:prstGeom prst="rect">
                  <a:avLst/>
                </a:prstGeom>
              </p:spPr>
            </p:pic>
          </mc:Fallback>
        </mc:AlternateContent>
      </p:grpSp>
      <p:grpSp>
        <p:nvGrpSpPr>
          <p:cNvPr id="287" name="Group 286">
            <a:extLst>
              <a:ext uri="{FF2B5EF4-FFF2-40B4-BE49-F238E27FC236}">
                <a16:creationId xmlns:a16="http://schemas.microsoft.com/office/drawing/2014/main" id="{04D3CFD3-4FB5-4421-BFC4-59014C5B672D}"/>
              </a:ext>
            </a:extLst>
          </p:cNvPr>
          <p:cNvGrpSpPr/>
          <p:nvPr/>
        </p:nvGrpSpPr>
        <p:grpSpPr>
          <a:xfrm>
            <a:off x="6013689" y="5036068"/>
            <a:ext cx="1653120" cy="479160"/>
            <a:chOff x="6013689" y="5036068"/>
            <a:chExt cx="1653120" cy="479160"/>
          </a:xfrm>
        </p:grpSpPr>
        <mc:AlternateContent xmlns:mc="http://schemas.openxmlformats.org/markup-compatibility/2006">
          <mc:Choice xmlns:p14="http://schemas.microsoft.com/office/powerpoint/2010/main" Requires="p14">
            <p:contentPart p14:bwMode="auto" r:id="rId400">
              <p14:nvContentPartPr>
                <p14:cNvPr id="277" name="Ink 276">
                  <a:extLst>
                    <a:ext uri="{FF2B5EF4-FFF2-40B4-BE49-F238E27FC236}">
                      <a16:creationId xmlns:a16="http://schemas.microsoft.com/office/drawing/2014/main" id="{961C182E-15F7-4B63-85DC-EAD72FDC54C7}"/>
                    </a:ext>
                  </a:extLst>
                </p14:cNvPr>
                <p14:cNvContentPartPr/>
                <p14:nvPr/>
              </p14:nvContentPartPr>
              <p14:xfrm>
                <a:off x="6013689" y="5178268"/>
                <a:ext cx="285480" cy="159480"/>
              </p14:xfrm>
            </p:contentPart>
          </mc:Choice>
          <mc:Fallback>
            <p:pic>
              <p:nvPicPr>
                <p:cNvPr id="277" name="Ink 276">
                  <a:extLst>
                    <a:ext uri="{FF2B5EF4-FFF2-40B4-BE49-F238E27FC236}">
                      <a16:creationId xmlns:a16="http://schemas.microsoft.com/office/drawing/2014/main" id="{961C182E-15F7-4B63-85DC-EAD72FDC54C7}"/>
                    </a:ext>
                  </a:extLst>
                </p:cNvPr>
                <p:cNvPicPr/>
                <p:nvPr/>
              </p:nvPicPr>
              <p:blipFill>
                <a:blip r:embed="rId401"/>
                <a:stretch>
                  <a:fillRect/>
                </a:stretch>
              </p:blipFill>
              <p:spPr>
                <a:xfrm>
                  <a:off x="6004689" y="5169628"/>
                  <a:ext cx="30312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78" name="Ink 277">
                  <a:extLst>
                    <a:ext uri="{FF2B5EF4-FFF2-40B4-BE49-F238E27FC236}">
                      <a16:creationId xmlns:a16="http://schemas.microsoft.com/office/drawing/2014/main" id="{A51C2425-E659-4A6E-9AA8-D79E822EE971}"/>
                    </a:ext>
                  </a:extLst>
                </p14:cNvPr>
                <p14:cNvContentPartPr/>
                <p14:nvPr/>
              </p14:nvContentPartPr>
              <p14:xfrm>
                <a:off x="6365049" y="5213548"/>
                <a:ext cx="61560" cy="137160"/>
              </p14:xfrm>
            </p:contentPart>
          </mc:Choice>
          <mc:Fallback>
            <p:pic>
              <p:nvPicPr>
                <p:cNvPr id="278" name="Ink 277">
                  <a:extLst>
                    <a:ext uri="{FF2B5EF4-FFF2-40B4-BE49-F238E27FC236}">
                      <a16:creationId xmlns:a16="http://schemas.microsoft.com/office/drawing/2014/main" id="{A51C2425-E659-4A6E-9AA8-D79E822EE971}"/>
                    </a:ext>
                  </a:extLst>
                </p:cNvPr>
                <p:cNvPicPr/>
                <p:nvPr/>
              </p:nvPicPr>
              <p:blipFill>
                <a:blip r:embed="rId403"/>
                <a:stretch>
                  <a:fillRect/>
                </a:stretch>
              </p:blipFill>
              <p:spPr>
                <a:xfrm>
                  <a:off x="6356409" y="5204908"/>
                  <a:ext cx="7920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79" name="Ink 278">
                  <a:extLst>
                    <a:ext uri="{FF2B5EF4-FFF2-40B4-BE49-F238E27FC236}">
                      <a16:creationId xmlns:a16="http://schemas.microsoft.com/office/drawing/2014/main" id="{4720D0A4-9FA6-4FE3-97B1-818F001F8B5C}"/>
                    </a:ext>
                  </a:extLst>
                </p14:cNvPr>
                <p14:cNvContentPartPr/>
                <p14:nvPr/>
              </p14:nvContentPartPr>
              <p14:xfrm>
                <a:off x="6270369" y="5204548"/>
                <a:ext cx="332640" cy="149040"/>
              </p14:xfrm>
            </p:contentPart>
          </mc:Choice>
          <mc:Fallback>
            <p:pic>
              <p:nvPicPr>
                <p:cNvPr id="279" name="Ink 278">
                  <a:extLst>
                    <a:ext uri="{FF2B5EF4-FFF2-40B4-BE49-F238E27FC236}">
                      <a16:creationId xmlns:a16="http://schemas.microsoft.com/office/drawing/2014/main" id="{4720D0A4-9FA6-4FE3-97B1-818F001F8B5C}"/>
                    </a:ext>
                  </a:extLst>
                </p:cNvPr>
                <p:cNvPicPr/>
                <p:nvPr/>
              </p:nvPicPr>
              <p:blipFill>
                <a:blip r:embed="rId405"/>
                <a:stretch>
                  <a:fillRect/>
                </a:stretch>
              </p:blipFill>
              <p:spPr>
                <a:xfrm>
                  <a:off x="6261729" y="5195908"/>
                  <a:ext cx="35028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80" name="Ink 279">
                  <a:extLst>
                    <a:ext uri="{FF2B5EF4-FFF2-40B4-BE49-F238E27FC236}">
                      <a16:creationId xmlns:a16="http://schemas.microsoft.com/office/drawing/2014/main" id="{C35CF4BF-8ECA-4B39-AF92-74DFF196EFB6}"/>
                    </a:ext>
                  </a:extLst>
                </p14:cNvPr>
                <p14:cNvContentPartPr/>
                <p14:nvPr/>
              </p14:nvContentPartPr>
              <p14:xfrm>
                <a:off x="6661689" y="5146228"/>
                <a:ext cx="183240" cy="259200"/>
              </p14:xfrm>
            </p:contentPart>
          </mc:Choice>
          <mc:Fallback>
            <p:pic>
              <p:nvPicPr>
                <p:cNvPr id="280" name="Ink 279">
                  <a:extLst>
                    <a:ext uri="{FF2B5EF4-FFF2-40B4-BE49-F238E27FC236}">
                      <a16:creationId xmlns:a16="http://schemas.microsoft.com/office/drawing/2014/main" id="{C35CF4BF-8ECA-4B39-AF92-74DFF196EFB6}"/>
                    </a:ext>
                  </a:extLst>
                </p:cNvPr>
                <p:cNvPicPr/>
                <p:nvPr/>
              </p:nvPicPr>
              <p:blipFill>
                <a:blip r:embed="rId407"/>
                <a:stretch>
                  <a:fillRect/>
                </a:stretch>
              </p:blipFill>
              <p:spPr>
                <a:xfrm>
                  <a:off x="6652689" y="5137228"/>
                  <a:ext cx="20088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81" name="Ink 280">
                  <a:extLst>
                    <a:ext uri="{FF2B5EF4-FFF2-40B4-BE49-F238E27FC236}">
                      <a16:creationId xmlns:a16="http://schemas.microsoft.com/office/drawing/2014/main" id="{B94C8E31-8B2B-4D1E-A175-73F660EB3E8A}"/>
                    </a:ext>
                  </a:extLst>
                </p14:cNvPr>
                <p14:cNvContentPartPr/>
                <p14:nvPr/>
              </p14:nvContentPartPr>
              <p14:xfrm>
                <a:off x="6585009" y="5336668"/>
                <a:ext cx="158760" cy="360"/>
              </p14:xfrm>
            </p:contentPart>
          </mc:Choice>
          <mc:Fallback>
            <p:pic>
              <p:nvPicPr>
                <p:cNvPr id="281" name="Ink 280">
                  <a:extLst>
                    <a:ext uri="{FF2B5EF4-FFF2-40B4-BE49-F238E27FC236}">
                      <a16:creationId xmlns:a16="http://schemas.microsoft.com/office/drawing/2014/main" id="{B94C8E31-8B2B-4D1E-A175-73F660EB3E8A}"/>
                    </a:ext>
                  </a:extLst>
                </p:cNvPr>
                <p:cNvPicPr/>
                <p:nvPr/>
              </p:nvPicPr>
              <p:blipFill>
                <a:blip r:embed="rId409"/>
                <a:stretch>
                  <a:fillRect/>
                </a:stretch>
              </p:blipFill>
              <p:spPr>
                <a:xfrm>
                  <a:off x="6576369" y="5327668"/>
                  <a:ext cx="1764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83" name="Ink 282">
                  <a:extLst>
                    <a:ext uri="{FF2B5EF4-FFF2-40B4-BE49-F238E27FC236}">
                      <a16:creationId xmlns:a16="http://schemas.microsoft.com/office/drawing/2014/main" id="{3DF418BF-D572-4D0A-8536-424B85C119DC}"/>
                    </a:ext>
                  </a:extLst>
                </p14:cNvPr>
                <p14:cNvContentPartPr/>
                <p14:nvPr/>
              </p14:nvContentPartPr>
              <p14:xfrm>
                <a:off x="6981009" y="5151988"/>
                <a:ext cx="9360" cy="238680"/>
              </p14:xfrm>
            </p:contentPart>
          </mc:Choice>
          <mc:Fallback>
            <p:pic>
              <p:nvPicPr>
                <p:cNvPr id="283" name="Ink 282">
                  <a:extLst>
                    <a:ext uri="{FF2B5EF4-FFF2-40B4-BE49-F238E27FC236}">
                      <a16:creationId xmlns:a16="http://schemas.microsoft.com/office/drawing/2014/main" id="{3DF418BF-D572-4D0A-8536-424B85C119DC}"/>
                    </a:ext>
                  </a:extLst>
                </p:cNvPr>
                <p:cNvPicPr/>
                <p:nvPr/>
              </p:nvPicPr>
              <p:blipFill>
                <a:blip r:embed="rId411"/>
                <a:stretch>
                  <a:fillRect/>
                </a:stretch>
              </p:blipFill>
              <p:spPr>
                <a:xfrm>
                  <a:off x="6972009" y="5143348"/>
                  <a:ext cx="2700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84" name="Ink 283">
                  <a:extLst>
                    <a:ext uri="{FF2B5EF4-FFF2-40B4-BE49-F238E27FC236}">
                      <a16:creationId xmlns:a16="http://schemas.microsoft.com/office/drawing/2014/main" id="{454EA731-36AE-468F-ACB7-7E108B888143}"/>
                    </a:ext>
                  </a:extLst>
                </p14:cNvPr>
                <p14:cNvContentPartPr/>
                <p14:nvPr/>
              </p14:nvContentPartPr>
              <p14:xfrm>
                <a:off x="6792729" y="5204548"/>
                <a:ext cx="373320" cy="24120"/>
              </p14:xfrm>
            </p:contentPart>
          </mc:Choice>
          <mc:Fallback>
            <p:pic>
              <p:nvPicPr>
                <p:cNvPr id="284" name="Ink 283">
                  <a:extLst>
                    <a:ext uri="{FF2B5EF4-FFF2-40B4-BE49-F238E27FC236}">
                      <a16:creationId xmlns:a16="http://schemas.microsoft.com/office/drawing/2014/main" id="{454EA731-36AE-468F-ACB7-7E108B888143}"/>
                    </a:ext>
                  </a:extLst>
                </p:cNvPr>
                <p:cNvPicPr/>
                <p:nvPr/>
              </p:nvPicPr>
              <p:blipFill>
                <a:blip r:embed="rId413"/>
                <a:stretch>
                  <a:fillRect/>
                </a:stretch>
              </p:blipFill>
              <p:spPr>
                <a:xfrm>
                  <a:off x="6783729" y="5195908"/>
                  <a:ext cx="39096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85" name="Ink 284">
                  <a:extLst>
                    <a:ext uri="{FF2B5EF4-FFF2-40B4-BE49-F238E27FC236}">
                      <a16:creationId xmlns:a16="http://schemas.microsoft.com/office/drawing/2014/main" id="{2A83B460-D5DA-45C2-B31A-C28922F50913}"/>
                    </a:ext>
                  </a:extLst>
                </p14:cNvPr>
                <p14:cNvContentPartPr/>
                <p14:nvPr/>
              </p14:nvContentPartPr>
              <p14:xfrm>
                <a:off x="7024929" y="5036068"/>
                <a:ext cx="439200" cy="479160"/>
              </p14:xfrm>
            </p:contentPart>
          </mc:Choice>
          <mc:Fallback>
            <p:pic>
              <p:nvPicPr>
                <p:cNvPr id="285" name="Ink 284">
                  <a:extLst>
                    <a:ext uri="{FF2B5EF4-FFF2-40B4-BE49-F238E27FC236}">
                      <a16:creationId xmlns:a16="http://schemas.microsoft.com/office/drawing/2014/main" id="{2A83B460-D5DA-45C2-B31A-C28922F50913}"/>
                    </a:ext>
                  </a:extLst>
                </p:cNvPr>
                <p:cNvPicPr/>
                <p:nvPr/>
              </p:nvPicPr>
              <p:blipFill>
                <a:blip r:embed="rId415"/>
                <a:stretch>
                  <a:fillRect/>
                </a:stretch>
              </p:blipFill>
              <p:spPr>
                <a:xfrm>
                  <a:off x="7015929" y="5027068"/>
                  <a:ext cx="456840" cy="49680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86" name="Ink 285">
                  <a:extLst>
                    <a:ext uri="{FF2B5EF4-FFF2-40B4-BE49-F238E27FC236}">
                      <a16:creationId xmlns:a16="http://schemas.microsoft.com/office/drawing/2014/main" id="{794248CE-F204-4BA5-B26E-ADA15A90B053}"/>
                    </a:ext>
                  </a:extLst>
                </p14:cNvPr>
                <p14:cNvContentPartPr/>
                <p14:nvPr/>
              </p14:nvContentPartPr>
              <p14:xfrm>
                <a:off x="7659609" y="5266468"/>
                <a:ext cx="7200" cy="3960"/>
              </p14:xfrm>
            </p:contentPart>
          </mc:Choice>
          <mc:Fallback>
            <p:pic>
              <p:nvPicPr>
                <p:cNvPr id="286" name="Ink 285">
                  <a:extLst>
                    <a:ext uri="{FF2B5EF4-FFF2-40B4-BE49-F238E27FC236}">
                      <a16:creationId xmlns:a16="http://schemas.microsoft.com/office/drawing/2014/main" id="{794248CE-F204-4BA5-B26E-ADA15A90B053}"/>
                    </a:ext>
                  </a:extLst>
                </p:cNvPr>
                <p:cNvPicPr/>
                <p:nvPr/>
              </p:nvPicPr>
              <p:blipFill>
                <a:blip r:embed="rId417"/>
                <a:stretch>
                  <a:fillRect/>
                </a:stretch>
              </p:blipFill>
              <p:spPr>
                <a:xfrm>
                  <a:off x="7650609" y="5257468"/>
                  <a:ext cx="24840" cy="21600"/>
                </a:xfrm>
                <a:prstGeom prst="rect">
                  <a:avLst/>
                </a:prstGeom>
              </p:spPr>
            </p:pic>
          </mc:Fallback>
        </mc:AlternateContent>
      </p:grpSp>
      <p:grpSp>
        <p:nvGrpSpPr>
          <p:cNvPr id="290" name="Group 289">
            <a:extLst>
              <a:ext uri="{FF2B5EF4-FFF2-40B4-BE49-F238E27FC236}">
                <a16:creationId xmlns:a16="http://schemas.microsoft.com/office/drawing/2014/main" id="{68278ABA-0021-4584-B63B-5AF23FF4AAF4}"/>
              </a:ext>
            </a:extLst>
          </p:cNvPr>
          <p:cNvGrpSpPr/>
          <p:nvPr/>
        </p:nvGrpSpPr>
        <p:grpSpPr>
          <a:xfrm>
            <a:off x="3094449" y="5871988"/>
            <a:ext cx="372600" cy="124560"/>
            <a:chOff x="3094449" y="5871988"/>
            <a:chExt cx="372600" cy="124560"/>
          </a:xfrm>
        </p:grpSpPr>
        <mc:AlternateContent xmlns:mc="http://schemas.openxmlformats.org/markup-compatibility/2006">
          <mc:Choice xmlns:p14="http://schemas.microsoft.com/office/powerpoint/2010/main" Requires="p14">
            <p:contentPart p14:bwMode="auto" r:id="rId418">
              <p14:nvContentPartPr>
                <p14:cNvPr id="288" name="Ink 287">
                  <a:extLst>
                    <a:ext uri="{FF2B5EF4-FFF2-40B4-BE49-F238E27FC236}">
                      <a16:creationId xmlns:a16="http://schemas.microsoft.com/office/drawing/2014/main" id="{8F403783-2156-4135-B45B-FF08FAAFF9BB}"/>
                    </a:ext>
                  </a:extLst>
                </p14:cNvPr>
                <p14:cNvContentPartPr/>
                <p14:nvPr/>
              </p14:nvContentPartPr>
              <p14:xfrm>
                <a:off x="3094449" y="5871988"/>
                <a:ext cx="216000" cy="36360"/>
              </p14:xfrm>
            </p:contentPart>
          </mc:Choice>
          <mc:Fallback>
            <p:pic>
              <p:nvPicPr>
                <p:cNvPr id="288" name="Ink 287">
                  <a:extLst>
                    <a:ext uri="{FF2B5EF4-FFF2-40B4-BE49-F238E27FC236}">
                      <a16:creationId xmlns:a16="http://schemas.microsoft.com/office/drawing/2014/main" id="{8F403783-2156-4135-B45B-FF08FAAFF9BB}"/>
                    </a:ext>
                  </a:extLst>
                </p:cNvPr>
                <p:cNvPicPr/>
                <p:nvPr/>
              </p:nvPicPr>
              <p:blipFill>
                <a:blip r:embed="rId419"/>
                <a:stretch>
                  <a:fillRect/>
                </a:stretch>
              </p:blipFill>
              <p:spPr>
                <a:xfrm>
                  <a:off x="3085809" y="5863348"/>
                  <a:ext cx="23364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89" name="Ink 288">
                  <a:extLst>
                    <a:ext uri="{FF2B5EF4-FFF2-40B4-BE49-F238E27FC236}">
                      <a16:creationId xmlns:a16="http://schemas.microsoft.com/office/drawing/2014/main" id="{1CB7C039-B966-45AA-8CC1-DA9022E5F6A6}"/>
                    </a:ext>
                  </a:extLst>
                </p14:cNvPr>
                <p14:cNvContentPartPr/>
                <p14:nvPr/>
              </p14:nvContentPartPr>
              <p14:xfrm>
                <a:off x="3191289" y="5968468"/>
                <a:ext cx="275760" cy="28080"/>
              </p14:xfrm>
            </p:contentPart>
          </mc:Choice>
          <mc:Fallback>
            <p:pic>
              <p:nvPicPr>
                <p:cNvPr id="289" name="Ink 288">
                  <a:extLst>
                    <a:ext uri="{FF2B5EF4-FFF2-40B4-BE49-F238E27FC236}">
                      <a16:creationId xmlns:a16="http://schemas.microsoft.com/office/drawing/2014/main" id="{1CB7C039-B966-45AA-8CC1-DA9022E5F6A6}"/>
                    </a:ext>
                  </a:extLst>
                </p:cNvPr>
                <p:cNvPicPr/>
                <p:nvPr/>
              </p:nvPicPr>
              <p:blipFill>
                <a:blip r:embed="rId421"/>
                <a:stretch>
                  <a:fillRect/>
                </a:stretch>
              </p:blipFill>
              <p:spPr>
                <a:xfrm>
                  <a:off x="3182289" y="5959828"/>
                  <a:ext cx="293400" cy="45720"/>
                </a:xfrm>
                <a:prstGeom prst="rect">
                  <a:avLst/>
                </a:prstGeom>
              </p:spPr>
            </p:pic>
          </mc:Fallback>
        </mc:AlternateContent>
      </p:grpSp>
      <p:grpSp>
        <p:nvGrpSpPr>
          <p:cNvPr id="310" name="Group 309">
            <a:extLst>
              <a:ext uri="{FF2B5EF4-FFF2-40B4-BE49-F238E27FC236}">
                <a16:creationId xmlns:a16="http://schemas.microsoft.com/office/drawing/2014/main" id="{C7190801-CFB3-4CE6-A2E7-CFD7497C85FC}"/>
              </a:ext>
            </a:extLst>
          </p:cNvPr>
          <p:cNvGrpSpPr/>
          <p:nvPr/>
        </p:nvGrpSpPr>
        <p:grpSpPr>
          <a:xfrm>
            <a:off x="3820929" y="5563828"/>
            <a:ext cx="3601440" cy="478800"/>
            <a:chOff x="3820929" y="5563828"/>
            <a:chExt cx="3601440" cy="478800"/>
          </a:xfrm>
        </p:grpSpPr>
        <mc:AlternateContent xmlns:mc="http://schemas.openxmlformats.org/markup-compatibility/2006">
          <mc:Choice xmlns:p14="http://schemas.microsoft.com/office/powerpoint/2010/main" Requires="p14">
            <p:contentPart p14:bwMode="auto" r:id="rId422">
              <p14:nvContentPartPr>
                <p14:cNvPr id="291" name="Ink 290">
                  <a:extLst>
                    <a:ext uri="{FF2B5EF4-FFF2-40B4-BE49-F238E27FC236}">
                      <a16:creationId xmlns:a16="http://schemas.microsoft.com/office/drawing/2014/main" id="{C930EEA7-2B6D-43A1-9754-9F18317A6BC4}"/>
                    </a:ext>
                  </a:extLst>
                </p14:cNvPr>
                <p14:cNvContentPartPr/>
                <p14:nvPr/>
              </p14:nvContentPartPr>
              <p14:xfrm>
                <a:off x="3820929" y="5749948"/>
                <a:ext cx="332280" cy="220320"/>
              </p14:xfrm>
            </p:contentPart>
          </mc:Choice>
          <mc:Fallback>
            <p:pic>
              <p:nvPicPr>
                <p:cNvPr id="291" name="Ink 290">
                  <a:extLst>
                    <a:ext uri="{FF2B5EF4-FFF2-40B4-BE49-F238E27FC236}">
                      <a16:creationId xmlns:a16="http://schemas.microsoft.com/office/drawing/2014/main" id="{C930EEA7-2B6D-43A1-9754-9F18317A6BC4}"/>
                    </a:ext>
                  </a:extLst>
                </p:cNvPr>
                <p:cNvPicPr/>
                <p:nvPr/>
              </p:nvPicPr>
              <p:blipFill>
                <a:blip r:embed="rId423"/>
                <a:stretch>
                  <a:fillRect/>
                </a:stretch>
              </p:blipFill>
              <p:spPr>
                <a:xfrm>
                  <a:off x="3811929" y="5740948"/>
                  <a:ext cx="34992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92" name="Ink 291">
                  <a:extLst>
                    <a:ext uri="{FF2B5EF4-FFF2-40B4-BE49-F238E27FC236}">
                      <a16:creationId xmlns:a16="http://schemas.microsoft.com/office/drawing/2014/main" id="{77B9A74B-2CD5-4F96-B23F-61A8CFBD28CC}"/>
                    </a:ext>
                  </a:extLst>
                </p14:cNvPr>
                <p14:cNvContentPartPr/>
                <p14:nvPr/>
              </p14:nvContentPartPr>
              <p14:xfrm>
                <a:off x="4069689" y="5864068"/>
                <a:ext cx="18720" cy="178560"/>
              </p14:xfrm>
            </p:contentPart>
          </mc:Choice>
          <mc:Fallback>
            <p:pic>
              <p:nvPicPr>
                <p:cNvPr id="292" name="Ink 291">
                  <a:extLst>
                    <a:ext uri="{FF2B5EF4-FFF2-40B4-BE49-F238E27FC236}">
                      <a16:creationId xmlns:a16="http://schemas.microsoft.com/office/drawing/2014/main" id="{77B9A74B-2CD5-4F96-B23F-61A8CFBD28CC}"/>
                    </a:ext>
                  </a:extLst>
                </p:cNvPr>
                <p:cNvPicPr/>
                <p:nvPr/>
              </p:nvPicPr>
              <p:blipFill>
                <a:blip r:embed="rId425"/>
                <a:stretch>
                  <a:fillRect/>
                </a:stretch>
              </p:blipFill>
              <p:spPr>
                <a:xfrm>
                  <a:off x="4061049" y="5855428"/>
                  <a:ext cx="3636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94" name="Ink 293">
                  <a:extLst>
                    <a:ext uri="{FF2B5EF4-FFF2-40B4-BE49-F238E27FC236}">
                      <a16:creationId xmlns:a16="http://schemas.microsoft.com/office/drawing/2014/main" id="{207087EB-0530-4C57-9C24-351F4050A7AB}"/>
                    </a:ext>
                  </a:extLst>
                </p14:cNvPr>
                <p14:cNvContentPartPr/>
                <p14:nvPr/>
              </p14:nvContentPartPr>
              <p14:xfrm>
                <a:off x="4365969" y="5753188"/>
                <a:ext cx="252720" cy="193320"/>
              </p14:xfrm>
            </p:contentPart>
          </mc:Choice>
          <mc:Fallback>
            <p:pic>
              <p:nvPicPr>
                <p:cNvPr id="294" name="Ink 293">
                  <a:extLst>
                    <a:ext uri="{FF2B5EF4-FFF2-40B4-BE49-F238E27FC236}">
                      <a16:creationId xmlns:a16="http://schemas.microsoft.com/office/drawing/2014/main" id="{207087EB-0530-4C57-9C24-351F4050A7AB}"/>
                    </a:ext>
                  </a:extLst>
                </p:cNvPr>
                <p:cNvPicPr/>
                <p:nvPr/>
              </p:nvPicPr>
              <p:blipFill>
                <a:blip r:embed="rId427"/>
                <a:stretch>
                  <a:fillRect/>
                </a:stretch>
              </p:blipFill>
              <p:spPr>
                <a:xfrm>
                  <a:off x="4357329" y="5744188"/>
                  <a:ext cx="27036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95" name="Ink 294">
                  <a:extLst>
                    <a:ext uri="{FF2B5EF4-FFF2-40B4-BE49-F238E27FC236}">
                      <a16:creationId xmlns:a16="http://schemas.microsoft.com/office/drawing/2014/main" id="{8A2945A3-2A61-4AA6-B215-279059DE7051}"/>
                    </a:ext>
                  </a:extLst>
                </p14:cNvPr>
                <p14:cNvContentPartPr/>
                <p14:nvPr/>
              </p14:nvContentPartPr>
              <p14:xfrm>
                <a:off x="4721289" y="5776228"/>
                <a:ext cx="9360" cy="118080"/>
              </p14:xfrm>
            </p:contentPart>
          </mc:Choice>
          <mc:Fallback>
            <p:pic>
              <p:nvPicPr>
                <p:cNvPr id="295" name="Ink 294">
                  <a:extLst>
                    <a:ext uri="{FF2B5EF4-FFF2-40B4-BE49-F238E27FC236}">
                      <a16:creationId xmlns:a16="http://schemas.microsoft.com/office/drawing/2014/main" id="{8A2945A3-2A61-4AA6-B215-279059DE7051}"/>
                    </a:ext>
                  </a:extLst>
                </p:cNvPr>
                <p:cNvPicPr/>
                <p:nvPr/>
              </p:nvPicPr>
              <p:blipFill>
                <a:blip r:embed="rId429"/>
                <a:stretch>
                  <a:fillRect/>
                </a:stretch>
              </p:blipFill>
              <p:spPr>
                <a:xfrm>
                  <a:off x="4712289" y="5767228"/>
                  <a:ext cx="2700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96" name="Ink 295">
                  <a:extLst>
                    <a:ext uri="{FF2B5EF4-FFF2-40B4-BE49-F238E27FC236}">
                      <a16:creationId xmlns:a16="http://schemas.microsoft.com/office/drawing/2014/main" id="{BBFDC39A-419E-4508-BDA3-2537646E63B0}"/>
                    </a:ext>
                  </a:extLst>
                </p14:cNvPr>
                <p14:cNvContentPartPr/>
                <p14:nvPr/>
              </p14:nvContentPartPr>
              <p14:xfrm>
                <a:off x="4861689" y="5792068"/>
                <a:ext cx="319680" cy="145440"/>
              </p14:xfrm>
            </p:contentPart>
          </mc:Choice>
          <mc:Fallback>
            <p:pic>
              <p:nvPicPr>
                <p:cNvPr id="296" name="Ink 295">
                  <a:extLst>
                    <a:ext uri="{FF2B5EF4-FFF2-40B4-BE49-F238E27FC236}">
                      <a16:creationId xmlns:a16="http://schemas.microsoft.com/office/drawing/2014/main" id="{BBFDC39A-419E-4508-BDA3-2537646E63B0}"/>
                    </a:ext>
                  </a:extLst>
                </p:cNvPr>
                <p:cNvPicPr/>
                <p:nvPr/>
              </p:nvPicPr>
              <p:blipFill>
                <a:blip r:embed="rId431"/>
                <a:stretch>
                  <a:fillRect/>
                </a:stretch>
              </p:blipFill>
              <p:spPr>
                <a:xfrm>
                  <a:off x="4853049" y="5783068"/>
                  <a:ext cx="33732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98" name="Ink 297">
                  <a:extLst>
                    <a:ext uri="{FF2B5EF4-FFF2-40B4-BE49-F238E27FC236}">
                      <a16:creationId xmlns:a16="http://schemas.microsoft.com/office/drawing/2014/main" id="{919A98BB-7F81-45CB-9BD9-7E025C8389AE}"/>
                    </a:ext>
                  </a:extLst>
                </p14:cNvPr>
                <p14:cNvContentPartPr/>
                <p14:nvPr/>
              </p14:nvContentPartPr>
              <p14:xfrm>
                <a:off x="5248689" y="5599108"/>
                <a:ext cx="267480" cy="125640"/>
              </p14:xfrm>
            </p:contentPart>
          </mc:Choice>
          <mc:Fallback>
            <p:pic>
              <p:nvPicPr>
                <p:cNvPr id="298" name="Ink 297">
                  <a:extLst>
                    <a:ext uri="{FF2B5EF4-FFF2-40B4-BE49-F238E27FC236}">
                      <a16:creationId xmlns:a16="http://schemas.microsoft.com/office/drawing/2014/main" id="{919A98BB-7F81-45CB-9BD9-7E025C8389AE}"/>
                    </a:ext>
                  </a:extLst>
                </p:cNvPr>
                <p:cNvPicPr/>
                <p:nvPr/>
              </p:nvPicPr>
              <p:blipFill>
                <a:blip r:embed="rId433"/>
                <a:stretch>
                  <a:fillRect/>
                </a:stretch>
              </p:blipFill>
              <p:spPr>
                <a:xfrm>
                  <a:off x="5239689" y="5590468"/>
                  <a:ext cx="28512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300" name="Ink 299">
                  <a:extLst>
                    <a:ext uri="{FF2B5EF4-FFF2-40B4-BE49-F238E27FC236}">
                      <a16:creationId xmlns:a16="http://schemas.microsoft.com/office/drawing/2014/main" id="{05DC1184-6EF5-4106-B514-6EC2761A21C3}"/>
                    </a:ext>
                  </a:extLst>
                </p14:cNvPr>
                <p14:cNvContentPartPr/>
                <p14:nvPr/>
              </p14:nvContentPartPr>
              <p14:xfrm>
                <a:off x="5722809" y="5700988"/>
                <a:ext cx="185760" cy="227880"/>
              </p14:xfrm>
            </p:contentPart>
          </mc:Choice>
          <mc:Fallback>
            <p:pic>
              <p:nvPicPr>
                <p:cNvPr id="300" name="Ink 299">
                  <a:extLst>
                    <a:ext uri="{FF2B5EF4-FFF2-40B4-BE49-F238E27FC236}">
                      <a16:creationId xmlns:a16="http://schemas.microsoft.com/office/drawing/2014/main" id="{05DC1184-6EF5-4106-B514-6EC2761A21C3}"/>
                    </a:ext>
                  </a:extLst>
                </p:cNvPr>
                <p:cNvPicPr/>
                <p:nvPr/>
              </p:nvPicPr>
              <p:blipFill>
                <a:blip r:embed="rId435"/>
                <a:stretch>
                  <a:fillRect/>
                </a:stretch>
              </p:blipFill>
              <p:spPr>
                <a:xfrm>
                  <a:off x="5714169" y="5692348"/>
                  <a:ext cx="20340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301" name="Ink 300">
                  <a:extLst>
                    <a:ext uri="{FF2B5EF4-FFF2-40B4-BE49-F238E27FC236}">
                      <a16:creationId xmlns:a16="http://schemas.microsoft.com/office/drawing/2014/main" id="{044563BC-5032-497A-A4A4-7C17EAFBD69E}"/>
                    </a:ext>
                  </a:extLst>
                </p14:cNvPr>
                <p14:cNvContentPartPr/>
                <p14:nvPr/>
              </p14:nvContentPartPr>
              <p14:xfrm>
                <a:off x="6101529" y="5767588"/>
                <a:ext cx="19800" cy="155520"/>
              </p14:xfrm>
            </p:contentPart>
          </mc:Choice>
          <mc:Fallback>
            <p:pic>
              <p:nvPicPr>
                <p:cNvPr id="301" name="Ink 300">
                  <a:extLst>
                    <a:ext uri="{FF2B5EF4-FFF2-40B4-BE49-F238E27FC236}">
                      <a16:creationId xmlns:a16="http://schemas.microsoft.com/office/drawing/2014/main" id="{044563BC-5032-497A-A4A4-7C17EAFBD69E}"/>
                    </a:ext>
                  </a:extLst>
                </p:cNvPr>
                <p:cNvPicPr/>
                <p:nvPr/>
              </p:nvPicPr>
              <p:blipFill>
                <a:blip r:embed="rId437"/>
                <a:stretch>
                  <a:fillRect/>
                </a:stretch>
              </p:blipFill>
              <p:spPr>
                <a:xfrm>
                  <a:off x="6092889" y="5758588"/>
                  <a:ext cx="3744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302" name="Ink 301">
                  <a:extLst>
                    <a:ext uri="{FF2B5EF4-FFF2-40B4-BE49-F238E27FC236}">
                      <a16:creationId xmlns:a16="http://schemas.microsoft.com/office/drawing/2014/main" id="{73FA8088-CD31-4E82-91DE-3C3257E31F6D}"/>
                    </a:ext>
                  </a:extLst>
                </p14:cNvPr>
                <p14:cNvContentPartPr/>
                <p14:nvPr/>
              </p14:nvContentPartPr>
              <p14:xfrm>
                <a:off x="6207009" y="5723308"/>
                <a:ext cx="55440" cy="180720"/>
              </p14:xfrm>
            </p:contentPart>
          </mc:Choice>
          <mc:Fallback>
            <p:pic>
              <p:nvPicPr>
                <p:cNvPr id="302" name="Ink 301">
                  <a:extLst>
                    <a:ext uri="{FF2B5EF4-FFF2-40B4-BE49-F238E27FC236}">
                      <a16:creationId xmlns:a16="http://schemas.microsoft.com/office/drawing/2014/main" id="{73FA8088-CD31-4E82-91DE-3C3257E31F6D}"/>
                    </a:ext>
                  </a:extLst>
                </p:cNvPr>
                <p:cNvPicPr/>
                <p:nvPr/>
              </p:nvPicPr>
              <p:blipFill>
                <a:blip r:embed="rId439"/>
                <a:stretch>
                  <a:fillRect/>
                </a:stretch>
              </p:blipFill>
              <p:spPr>
                <a:xfrm>
                  <a:off x="6198009" y="5714308"/>
                  <a:ext cx="7308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440">
              <p14:nvContentPartPr>
                <p14:cNvPr id="303" name="Ink 302">
                  <a:extLst>
                    <a:ext uri="{FF2B5EF4-FFF2-40B4-BE49-F238E27FC236}">
                      <a16:creationId xmlns:a16="http://schemas.microsoft.com/office/drawing/2014/main" id="{90469B6E-A96D-4F76-9E51-8441E802F866}"/>
                    </a:ext>
                  </a:extLst>
                </p14:cNvPr>
                <p14:cNvContentPartPr/>
                <p14:nvPr/>
              </p14:nvContentPartPr>
              <p14:xfrm>
                <a:off x="5867889" y="5740588"/>
                <a:ext cx="515160" cy="60840"/>
              </p14:xfrm>
            </p:contentPart>
          </mc:Choice>
          <mc:Fallback>
            <p:pic>
              <p:nvPicPr>
                <p:cNvPr id="303" name="Ink 302">
                  <a:extLst>
                    <a:ext uri="{FF2B5EF4-FFF2-40B4-BE49-F238E27FC236}">
                      <a16:creationId xmlns:a16="http://schemas.microsoft.com/office/drawing/2014/main" id="{90469B6E-A96D-4F76-9E51-8441E802F866}"/>
                    </a:ext>
                  </a:extLst>
                </p:cNvPr>
                <p:cNvPicPr/>
                <p:nvPr/>
              </p:nvPicPr>
              <p:blipFill>
                <a:blip r:embed="rId441"/>
                <a:stretch>
                  <a:fillRect/>
                </a:stretch>
              </p:blipFill>
              <p:spPr>
                <a:xfrm>
                  <a:off x="5859249" y="5731588"/>
                  <a:ext cx="53280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305" name="Ink 304">
                  <a:extLst>
                    <a:ext uri="{FF2B5EF4-FFF2-40B4-BE49-F238E27FC236}">
                      <a16:creationId xmlns:a16="http://schemas.microsoft.com/office/drawing/2014/main" id="{D07F86E0-9F19-4F09-94B4-18976F1E943E}"/>
                    </a:ext>
                  </a:extLst>
                </p14:cNvPr>
                <p14:cNvContentPartPr/>
                <p14:nvPr/>
              </p14:nvContentPartPr>
              <p14:xfrm>
                <a:off x="6486009" y="5633308"/>
                <a:ext cx="153000" cy="330840"/>
              </p14:xfrm>
            </p:contentPart>
          </mc:Choice>
          <mc:Fallback>
            <p:pic>
              <p:nvPicPr>
                <p:cNvPr id="305" name="Ink 304">
                  <a:extLst>
                    <a:ext uri="{FF2B5EF4-FFF2-40B4-BE49-F238E27FC236}">
                      <a16:creationId xmlns:a16="http://schemas.microsoft.com/office/drawing/2014/main" id="{D07F86E0-9F19-4F09-94B4-18976F1E943E}"/>
                    </a:ext>
                  </a:extLst>
                </p:cNvPr>
                <p:cNvPicPr/>
                <p:nvPr/>
              </p:nvPicPr>
              <p:blipFill>
                <a:blip r:embed="rId443"/>
                <a:stretch>
                  <a:fillRect/>
                </a:stretch>
              </p:blipFill>
              <p:spPr>
                <a:xfrm>
                  <a:off x="6477369" y="5624308"/>
                  <a:ext cx="17064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306" name="Ink 305">
                  <a:extLst>
                    <a:ext uri="{FF2B5EF4-FFF2-40B4-BE49-F238E27FC236}">
                      <a16:creationId xmlns:a16="http://schemas.microsoft.com/office/drawing/2014/main" id="{EFDF2A17-464B-4519-AC10-84C4598D1103}"/>
                    </a:ext>
                  </a:extLst>
                </p14:cNvPr>
                <p14:cNvContentPartPr/>
                <p14:nvPr/>
              </p14:nvContentPartPr>
              <p14:xfrm>
                <a:off x="6406089" y="5855068"/>
                <a:ext cx="232200" cy="360"/>
              </p14:xfrm>
            </p:contentPart>
          </mc:Choice>
          <mc:Fallback>
            <p:pic>
              <p:nvPicPr>
                <p:cNvPr id="306" name="Ink 305">
                  <a:extLst>
                    <a:ext uri="{FF2B5EF4-FFF2-40B4-BE49-F238E27FC236}">
                      <a16:creationId xmlns:a16="http://schemas.microsoft.com/office/drawing/2014/main" id="{EFDF2A17-464B-4519-AC10-84C4598D1103}"/>
                    </a:ext>
                  </a:extLst>
                </p:cNvPr>
                <p:cNvPicPr/>
                <p:nvPr/>
              </p:nvPicPr>
              <p:blipFill>
                <a:blip r:embed="rId445"/>
                <a:stretch>
                  <a:fillRect/>
                </a:stretch>
              </p:blipFill>
              <p:spPr>
                <a:xfrm>
                  <a:off x="6397449" y="5846428"/>
                  <a:ext cx="249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307" name="Ink 306">
                  <a:extLst>
                    <a:ext uri="{FF2B5EF4-FFF2-40B4-BE49-F238E27FC236}">
                      <a16:creationId xmlns:a16="http://schemas.microsoft.com/office/drawing/2014/main" id="{2C2F9805-0741-428F-B4FF-59908F796637}"/>
                    </a:ext>
                  </a:extLst>
                </p14:cNvPr>
                <p14:cNvContentPartPr/>
                <p14:nvPr/>
              </p14:nvContentPartPr>
              <p14:xfrm>
                <a:off x="6804969" y="5732308"/>
                <a:ext cx="28080" cy="196200"/>
              </p14:xfrm>
            </p:contentPart>
          </mc:Choice>
          <mc:Fallback>
            <p:pic>
              <p:nvPicPr>
                <p:cNvPr id="307" name="Ink 306">
                  <a:extLst>
                    <a:ext uri="{FF2B5EF4-FFF2-40B4-BE49-F238E27FC236}">
                      <a16:creationId xmlns:a16="http://schemas.microsoft.com/office/drawing/2014/main" id="{2C2F9805-0741-428F-B4FF-59908F796637}"/>
                    </a:ext>
                  </a:extLst>
                </p:cNvPr>
                <p:cNvPicPr/>
                <p:nvPr/>
              </p:nvPicPr>
              <p:blipFill>
                <a:blip r:embed="rId447"/>
                <a:stretch>
                  <a:fillRect/>
                </a:stretch>
              </p:blipFill>
              <p:spPr>
                <a:xfrm>
                  <a:off x="6795969" y="5723308"/>
                  <a:ext cx="4572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308" name="Ink 307">
                  <a:extLst>
                    <a:ext uri="{FF2B5EF4-FFF2-40B4-BE49-F238E27FC236}">
                      <a16:creationId xmlns:a16="http://schemas.microsoft.com/office/drawing/2014/main" id="{0DCDDEAE-7F27-4D13-8E64-D09878044637}"/>
                    </a:ext>
                  </a:extLst>
                </p14:cNvPr>
                <p14:cNvContentPartPr/>
                <p14:nvPr/>
              </p14:nvContentPartPr>
              <p14:xfrm>
                <a:off x="6695529" y="5767588"/>
                <a:ext cx="259200" cy="19440"/>
              </p14:xfrm>
            </p:contentPart>
          </mc:Choice>
          <mc:Fallback>
            <p:pic>
              <p:nvPicPr>
                <p:cNvPr id="308" name="Ink 307">
                  <a:extLst>
                    <a:ext uri="{FF2B5EF4-FFF2-40B4-BE49-F238E27FC236}">
                      <a16:creationId xmlns:a16="http://schemas.microsoft.com/office/drawing/2014/main" id="{0DCDDEAE-7F27-4D13-8E64-D09878044637}"/>
                    </a:ext>
                  </a:extLst>
                </p:cNvPr>
                <p:cNvPicPr/>
                <p:nvPr/>
              </p:nvPicPr>
              <p:blipFill>
                <a:blip r:embed="rId449"/>
                <a:stretch>
                  <a:fillRect/>
                </a:stretch>
              </p:blipFill>
              <p:spPr>
                <a:xfrm>
                  <a:off x="6686889" y="5758588"/>
                  <a:ext cx="27684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309" name="Ink 308">
                  <a:extLst>
                    <a:ext uri="{FF2B5EF4-FFF2-40B4-BE49-F238E27FC236}">
                      <a16:creationId xmlns:a16="http://schemas.microsoft.com/office/drawing/2014/main" id="{26305044-CE65-4B9F-9F3B-01C7905E9B63}"/>
                    </a:ext>
                  </a:extLst>
                </p14:cNvPr>
                <p14:cNvContentPartPr/>
                <p14:nvPr/>
              </p14:nvContentPartPr>
              <p14:xfrm>
                <a:off x="7015929" y="5563828"/>
                <a:ext cx="406440" cy="451800"/>
              </p14:xfrm>
            </p:contentPart>
          </mc:Choice>
          <mc:Fallback>
            <p:pic>
              <p:nvPicPr>
                <p:cNvPr id="309" name="Ink 308">
                  <a:extLst>
                    <a:ext uri="{FF2B5EF4-FFF2-40B4-BE49-F238E27FC236}">
                      <a16:creationId xmlns:a16="http://schemas.microsoft.com/office/drawing/2014/main" id="{26305044-CE65-4B9F-9F3B-01C7905E9B63}"/>
                    </a:ext>
                  </a:extLst>
                </p:cNvPr>
                <p:cNvPicPr/>
                <p:nvPr/>
              </p:nvPicPr>
              <p:blipFill>
                <a:blip r:embed="rId451"/>
                <a:stretch>
                  <a:fillRect/>
                </a:stretch>
              </p:blipFill>
              <p:spPr>
                <a:xfrm>
                  <a:off x="7006929" y="5554828"/>
                  <a:ext cx="424080" cy="469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52">
            <p14:nvContentPartPr>
              <p14:cNvPr id="311" name="Ink 310">
                <a:extLst>
                  <a:ext uri="{FF2B5EF4-FFF2-40B4-BE49-F238E27FC236}">
                    <a16:creationId xmlns:a16="http://schemas.microsoft.com/office/drawing/2014/main" id="{16DF4671-5229-42A9-9B47-6DE63157D82C}"/>
                  </a:ext>
                </a:extLst>
              </p14:cNvPr>
              <p14:cNvContentPartPr/>
              <p14:nvPr/>
            </p14:nvContentPartPr>
            <p14:xfrm>
              <a:off x="8106009" y="1415188"/>
              <a:ext cx="1107360" cy="18360"/>
            </p14:xfrm>
          </p:contentPart>
        </mc:Choice>
        <mc:Fallback>
          <p:pic>
            <p:nvPicPr>
              <p:cNvPr id="311" name="Ink 310">
                <a:extLst>
                  <a:ext uri="{FF2B5EF4-FFF2-40B4-BE49-F238E27FC236}">
                    <a16:creationId xmlns:a16="http://schemas.microsoft.com/office/drawing/2014/main" id="{16DF4671-5229-42A9-9B47-6DE63157D82C}"/>
                  </a:ext>
                </a:extLst>
              </p:cNvPr>
              <p:cNvPicPr/>
              <p:nvPr/>
            </p:nvPicPr>
            <p:blipFill>
              <a:blip r:embed="rId453"/>
              <a:stretch>
                <a:fillRect/>
              </a:stretch>
            </p:blipFill>
            <p:spPr>
              <a:xfrm>
                <a:off x="8097369" y="1406548"/>
                <a:ext cx="1125000" cy="36000"/>
              </a:xfrm>
              <a:prstGeom prst="rect">
                <a:avLst/>
              </a:prstGeom>
            </p:spPr>
          </p:pic>
        </mc:Fallback>
      </mc:AlternateContent>
      <p:grpSp>
        <p:nvGrpSpPr>
          <p:cNvPr id="330" name="Group 329">
            <a:extLst>
              <a:ext uri="{FF2B5EF4-FFF2-40B4-BE49-F238E27FC236}">
                <a16:creationId xmlns:a16="http://schemas.microsoft.com/office/drawing/2014/main" id="{EEE22CF9-DB98-42BF-8986-79CFAC4D7BFE}"/>
              </a:ext>
            </a:extLst>
          </p:cNvPr>
          <p:cNvGrpSpPr/>
          <p:nvPr/>
        </p:nvGrpSpPr>
        <p:grpSpPr>
          <a:xfrm>
            <a:off x="1052169" y="6188428"/>
            <a:ext cx="2337480" cy="545760"/>
            <a:chOff x="1052169" y="6188428"/>
            <a:chExt cx="2337480" cy="545760"/>
          </a:xfrm>
        </p:grpSpPr>
        <mc:AlternateContent xmlns:mc="http://schemas.openxmlformats.org/markup-compatibility/2006">
          <mc:Choice xmlns:p14="http://schemas.microsoft.com/office/powerpoint/2010/main" Requires="p14">
            <p:contentPart p14:bwMode="auto" r:id="rId454">
              <p14:nvContentPartPr>
                <p14:cNvPr id="312" name="Ink 311">
                  <a:extLst>
                    <a:ext uri="{FF2B5EF4-FFF2-40B4-BE49-F238E27FC236}">
                      <a16:creationId xmlns:a16="http://schemas.microsoft.com/office/drawing/2014/main" id="{6A4AF3A8-EA91-49CB-9AAA-F17FE1E3653A}"/>
                    </a:ext>
                  </a:extLst>
                </p14:cNvPr>
                <p14:cNvContentPartPr/>
                <p14:nvPr/>
              </p14:nvContentPartPr>
              <p14:xfrm>
                <a:off x="1052169" y="6188428"/>
                <a:ext cx="328320" cy="390960"/>
              </p14:xfrm>
            </p:contentPart>
          </mc:Choice>
          <mc:Fallback>
            <p:pic>
              <p:nvPicPr>
                <p:cNvPr id="312" name="Ink 311">
                  <a:extLst>
                    <a:ext uri="{FF2B5EF4-FFF2-40B4-BE49-F238E27FC236}">
                      <a16:creationId xmlns:a16="http://schemas.microsoft.com/office/drawing/2014/main" id="{6A4AF3A8-EA91-49CB-9AAA-F17FE1E3653A}"/>
                    </a:ext>
                  </a:extLst>
                </p:cNvPr>
                <p:cNvPicPr/>
                <p:nvPr/>
              </p:nvPicPr>
              <p:blipFill>
                <a:blip r:embed="rId455"/>
                <a:stretch>
                  <a:fillRect/>
                </a:stretch>
              </p:blipFill>
              <p:spPr>
                <a:xfrm>
                  <a:off x="1043169" y="6179428"/>
                  <a:ext cx="345960" cy="40860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313" name="Ink 312">
                  <a:extLst>
                    <a:ext uri="{FF2B5EF4-FFF2-40B4-BE49-F238E27FC236}">
                      <a16:creationId xmlns:a16="http://schemas.microsoft.com/office/drawing/2014/main" id="{D1A861EC-27A4-43ED-83ED-CD26406086C2}"/>
                    </a:ext>
                  </a:extLst>
                </p14:cNvPr>
                <p14:cNvContentPartPr/>
                <p14:nvPr/>
              </p14:nvContentPartPr>
              <p14:xfrm>
                <a:off x="1538169" y="6418108"/>
                <a:ext cx="238320" cy="316080"/>
              </p14:xfrm>
            </p:contentPart>
          </mc:Choice>
          <mc:Fallback>
            <p:pic>
              <p:nvPicPr>
                <p:cNvPr id="313" name="Ink 312">
                  <a:extLst>
                    <a:ext uri="{FF2B5EF4-FFF2-40B4-BE49-F238E27FC236}">
                      <a16:creationId xmlns:a16="http://schemas.microsoft.com/office/drawing/2014/main" id="{D1A861EC-27A4-43ED-83ED-CD26406086C2}"/>
                    </a:ext>
                  </a:extLst>
                </p:cNvPr>
                <p:cNvPicPr/>
                <p:nvPr/>
              </p:nvPicPr>
              <p:blipFill>
                <a:blip r:embed="rId457"/>
                <a:stretch>
                  <a:fillRect/>
                </a:stretch>
              </p:blipFill>
              <p:spPr>
                <a:xfrm>
                  <a:off x="1529169" y="6409468"/>
                  <a:ext cx="25596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458">
              <p14:nvContentPartPr>
                <p14:cNvPr id="314" name="Ink 313">
                  <a:extLst>
                    <a:ext uri="{FF2B5EF4-FFF2-40B4-BE49-F238E27FC236}">
                      <a16:creationId xmlns:a16="http://schemas.microsoft.com/office/drawing/2014/main" id="{F244E273-B5AB-4857-95C3-C55A19EE6410}"/>
                    </a:ext>
                  </a:extLst>
                </p14:cNvPr>
                <p14:cNvContentPartPr/>
                <p14:nvPr/>
              </p14:nvContentPartPr>
              <p14:xfrm>
                <a:off x="1925529" y="6451948"/>
                <a:ext cx="197640" cy="233280"/>
              </p14:xfrm>
            </p:contentPart>
          </mc:Choice>
          <mc:Fallback>
            <p:pic>
              <p:nvPicPr>
                <p:cNvPr id="314" name="Ink 313">
                  <a:extLst>
                    <a:ext uri="{FF2B5EF4-FFF2-40B4-BE49-F238E27FC236}">
                      <a16:creationId xmlns:a16="http://schemas.microsoft.com/office/drawing/2014/main" id="{F244E273-B5AB-4857-95C3-C55A19EE6410}"/>
                    </a:ext>
                  </a:extLst>
                </p:cNvPr>
                <p:cNvPicPr/>
                <p:nvPr/>
              </p:nvPicPr>
              <p:blipFill>
                <a:blip r:embed="rId459"/>
                <a:stretch>
                  <a:fillRect/>
                </a:stretch>
              </p:blipFill>
              <p:spPr>
                <a:xfrm>
                  <a:off x="1916889" y="6442948"/>
                  <a:ext cx="21528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315" name="Ink 314">
                  <a:extLst>
                    <a:ext uri="{FF2B5EF4-FFF2-40B4-BE49-F238E27FC236}">
                      <a16:creationId xmlns:a16="http://schemas.microsoft.com/office/drawing/2014/main" id="{101EB708-CFBE-4F43-BAEA-2C3D8919D9AB}"/>
                    </a:ext>
                  </a:extLst>
                </p14:cNvPr>
                <p14:cNvContentPartPr/>
                <p14:nvPr/>
              </p14:nvContentPartPr>
              <p14:xfrm>
                <a:off x="2293809" y="6312628"/>
                <a:ext cx="168120" cy="328680"/>
              </p14:xfrm>
            </p:contentPart>
          </mc:Choice>
          <mc:Fallback>
            <p:pic>
              <p:nvPicPr>
                <p:cNvPr id="315" name="Ink 314">
                  <a:extLst>
                    <a:ext uri="{FF2B5EF4-FFF2-40B4-BE49-F238E27FC236}">
                      <a16:creationId xmlns:a16="http://schemas.microsoft.com/office/drawing/2014/main" id="{101EB708-CFBE-4F43-BAEA-2C3D8919D9AB}"/>
                    </a:ext>
                  </a:extLst>
                </p:cNvPr>
                <p:cNvPicPr/>
                <p:nvPr/>
              </p:nvPicPr>
              <p:blipFill>
                <a:blip r:embed="rId461"/>
                <a:stretch>
                  <a:fillRect/>
                </a:stretch>
              </p:blipFill>
              <p:spPr>
                <a:xfrm>
                  <a:off x="2285169" y="6303628"/>
                  <a:ext cx="18576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462">
              <p14:nvContentPartPr>
                <p14:cNvPr id="316" name="Ink 315">
                  <a:extLst>
                    <a:ext uri="{FF2B5EF4-FFF2-40B4-BE49-F238E27FC236}">
                      <a16:creationId xmlns:a16="http://schemas.microsoft.com/office/drawing/2014/main" id="{A8996721-1761-4BEF-A8D9-A2638DB72CA4}"/>
                    </a:ext>
                  </a:extLst>
                </p14:cNvPr>
                <p14:cNvContentPartPr/>
                <p14:nvPr/>
              </p14:nvContentPartPr>
              <p14:xfrm>
                <a:off x="2554089" y="6301108"/>
                <a:ext cx="208800" cy="323640"/>
              </p14:xfrm>
            </p:contentPart>
          </mc:Choice>
          <mc:Fallback>
            <p:pic>
              <p:nvPicPr>
                <p:cNvPr id="316" name="Ink 315">
                  <a:extLst>
                    <a:ext uri="{FF2B5EF4-FFF2-40B4-BE49-F238E27FC236}">
                      <a16:creationId xmlns:a16="http://schemas.microsoft.com/office/drawing/2014/main" id="{A8996721-1761-4BEF-A8D9-A2638DB72CA4}"/>
                    </a:ext>
                  </a:extLst>
                </p:cNvPr>
                <p:cNvPicPr/>
                <p:nvPr/>
              </p:nvPicPr>
              <p:blipFill>
                <a:blip r:embed="rId463"/>
                <a:stretch>
                  <a:fillRect/>
                </a:stretch>
              </p:blipFill>
              <p:spPr>
                <a:xfrm>
                  <a:off x="2545089" y="6292468"/>
                  <a:ext cx="226440" cy="341280"/>
                </a:xfrm>
                <a:prstGeom prst="rect">
                  <a:avLst/>
                </a:prstGeom>
              </p:spPr>
            </p:pic>
          </mc:Fallback>
        </mc:AlternateContent>
        <mc:AlternateContent xmlns:mc="http://schemas.openxmlformats.org/markup-compatibility/2006">
          <mc:Choice xmlns:p14="http://schemas.microsoft.com/office/powerpoint/2010/main" Requires="p14">
            <p:contentPart p14:bwMode="auto" r:id="rId464">
              <p14:nvContentPartPr>
                <p14:cNvPr id="317" name="Ink 316">
                  <a:extLst>
                    <a:ext uri="{FF2B5EF4-FFF2-40B4-BE49-F238E27FC236}">
                      <a16:creationId xmlns:a16="http://schemas.microsoft.com/office/drawing/2014/main" id="{82F14916-F1B6-4A6C-B15F-CA05C71BCB66}"/>
                    </a:ext>
                  </a:extLst>
                </p14:cNvPr>
                <p14:cNvContentPartPr/>
                <p14:nvPr/>
              </p14:nvContentPartPr>
              <p14:xfrm>
                <a:off x="2412969" y="6567508"/>
                <a:ext cx="224640" cy="360"/>
              </p14:xfrm>
            </p:contentPart>
          </mc:Choice>
          <mc:Fallback>
            <p:pic>
              <p:nvPicPr>
                <p:cNvPr id="317" name="Ink 316">
                  <a:extLst>
                    <a:ext uri="{FF2B5EF4-FFF2-40B4-BE49-F238E27FC236}">
                      <a16:creationId xmlns:a16="http://schemas.microsoft.com/office/drawing/2014/main" id="{82F14916-F1B6-4A6C-B15F-CA05C71BCB66}"/>
                    </a:ext>
                  </a:extLst>
                </p:cNvPr>
                <p:cNvPicPr/>
                <p:nvPr/>
              </p:nvPicPr>
              <p:blipFill>
                <a:blip r:embed="rId465"/>
                <a:stretch>
                  <a:fillRect/>
                </a:stretch>
              </p:blipFill>
              <p:spPr>
                <a:xfrm>
                  <a:off x="2404329" y="6558508"/>
                  <a:ext cx="242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6">
              <p14:nvContentPartPr>
                <p14:cNvPr id="318" name="Ink 317">
                  <a:extLst>
                    <a:ext uri="{FF2B5EF4-FFF2-40B4-BE49-F238E27FC236}">
                      <a16:creationId xmlns:a16="http://schemas.microsoft.com/office/drawing/2014/main" id="{13A55475-259A-4E02-98EC-D055E52D687E}"/>
                    </a:ext>
                  </a:extLst>
                </p14:cNvPr>
                <p14:cNvContentPartPr/>
                <p14:nvPr/>
              </p14:nvContentPartPr>
              <p14:xfrm>
                <a:off x="2628609" y="6269788"/>
                <a:ext cx="375480" cy="360000"/>
              </p14:xfrm>
            </p:contentPart>
          </mc:Choice>
          <mc:Fallback>
            <p:pic>
              <p:nvPicPr>
                <p:cNvPr id="318" name="Ink 317">
                  <a:extLst>
                    <a:ext uri="{FF2B5EF4-FFF2-40B4-BE49-F238E27FC236}">
                      <a16:creationId xmlns:a16="http://schemas.microsoft.com/office/drawing/2014/main" id="{13A55475-259A-4E02-98EC-D055E52D687E}"/>
                    </a:ext>
                  </a:extLst>
                </p:cNvPr>
                <p:cNvPicPr/>
                <p:nvPr/>
              </p:nvPicPr>
              <p:blipFill>
                <a:blip r:embed="rId467"/>
                <a:stretch>
                  <a:fillRect/>
                </a:stretch>
              </p:blipFill>
              <p:spPr>
                <a:xfrm>
                  <a:off x="2619969" y="6261148"/>
                  <a:ext cx="393120" cy="377640"/>
                </a:xfrm>
                <a:prstGeom prst="rect">
                  <a:avLst/>
                </a:prstGeom>
              </p:spPr>
            </p:pic>
          </mc:Fallback>
        </mc:AlternateContent>
        <mc:AlternateContent xmlns:mc="http://schemas.openxmlformats.org/markup-compatibility/2006">
          <mc:Choice xmlns:p14="http://schemas.microsoft.com/office/powerpoint/2010/main" Requires="p14">
            <p:contentPart p14:bwMode="auto" r:id="rId468">
              <p14:nvContentPartPr>
                <p14:cNvPr id="319" name="Ink 318">
                  <a:extLst>
                    <a:ext uri="{FF2B5EF4-FFF2-40B4-BE49-F238E27FC236}">
                      <a16:creationId xmlns:a16="http://schemas.microsoft.com/office/drawing/2014/main" id="{B8EB4975-8FC2-4621-ADF9-D8023D409D70}"/>
                    </a:ext>
                  </a:extLst>
                </p14:cNvPr>
                <p14:cNvContentPartPr/>
                <p14:nvPr/>
              </p14:nvContentPartPr>
              <p14:xfrm>
                <a:off x="3129729" y="6444028"/>
                <a:ext cx="259920" cy="123840"/>
              </p14:xfrm>
            </p:contentPart>
          </mc:Choice>
          <mc:Fallback>
            <p:pic>
              <p:nvPicPr>
                <p:cNvPr id="319" name="Ink 318">
                  <a:extLst>
                    <a:ext uri="{FF2B5EF4-FFF2-40B4-BE49-F238E27FC236}">
                      <a16:creationId xmlns:a16="http://schemas.microsoft.com/office/drawing/2014/main" id="{B8EB4975-8FC2-4621-ADF9-D8023D409D70}"/>
                    </a:ext>
                  </a:extLst>
                </p:cNvPr>
                <p:cNvPicPr/>
                <p:nvPr/>
              </p:nvPicPr>
              <p:blipFill>
                <a:blip r:embed="rId469"/>
                <a:stretch>
                  <a:fillRect/>
                </a:stretch>
              </p:blipFill>
              <p:spPr>
                <a:xfrm>
                  <a:off x="3121089" y="6435028"/>
                  <a:ext cx="277560" cy="141480"/>
                </a:xfrm>
                <a:prstGeom prst="rect">
                  <a:avLst/>
                </a:prstGeom>
              </p:spPr>
            </p:pic>
          </mc:Fallback>
        </mc:AlternateContent>
      </p:grpSp>
      <p:grpSp>
        <p:nvGrpSpPr>
          <p:cNvPr id="343" name="Group 342">
            <a:extLst>
              <a:ext uri="{FF2B5EF4-FFF2-40B4-BE49-F238E27FC236}">
                <a16:creationId xmlns:a16="http://schemas.microsoft.com/office/drawing/2014/main" id="{5A3B8045-CB09-45B8-A570-56FC9F41EF1F}"/>
              </a:ext>
            </a:extLst>
          </p:cNvPr>
          <p:cNvGrpSpPr/>
          <p:nvPr/>
        </p:nvGrpSpPr>
        <p:grpSpPr>
          <a:xfrm>
            <a:off x="3701409" y="6128308"/>
            <a:ext cx="3427560" cy="560160"/>
            <a:chOff x="3701409" y="6128308"/>
            <a:chExt cx="3427560" cy="560160"/>
          </a:xfrm>
        </p:grpSpPr>
        <mc:AlternateContent xmlns:mc="http://schemas.openxmlformats.org/markup-compatibility/2006">
          <mc:Choice xmlns:p14="http://schemas.microsoft.com/office/powerpoint/2010/main" Requires="p14">
            <p:contentPart p14:bwMode="auto" r:id="rId470">
              <p14:nvContentPartPr>
                <p14:cNvPr id="320" name="Ink 319">
                  <a:extLst>
                    <a:ext uri="{FF2B5EF4-FFF2-40B4-BE49-F238E27FC236}">
                      <a16:creationId xmlns:a16="http://schemas.microsoft.com/office/drawing/2014/main" id="{BD651D33-A22C-4694-A93A-0B5562D2C6C8}"/>
                    </a:ext>
                  </a:extLst>
                </p14:cNvPr>
                <p14:cNvContentPartPr/>
                <p14:nvPr/>
              </p14:nvContentPartPr>
              <p14:xfrm>
                <a:off x="3894729" y="6303988"/>
                <a:ext cx="11880" cy="266760"/>
              </p14:xfrm>
            </p:contentPart>
          </mc:Choice>
          <mc:Fallback>
            <p:pic>
              <p:nvPicPr>
                <p:cNvPr id="320" name="Ink 319">
                  <a:extLst>
                    <a:ext uri="{FF2B5EF4-FFF2-40B4-BE49-F238E27FC236}">
                      <a16:creationId xmlns:a16="http://schemas.microsoft.com/office/drawing/2014/main" id="{BD651D33-A22C-4694-A93A-0B5562D2C6C8}"/>
                    </a:ext>
                  </a:extLst>
                </p:cNvPr>
                <p:cNvPicPr/>
                <p:nvPr/>
              </p:nvPicPr>
              <p:blipFill>
                <a:blip r:embed="rId471"/>
                <a:stretch>
                  <a:fillRect/>
                </a:stretch>
              </p:blipFill>
              <p:spPr>
                <a:xfrm>
                  <a:off x="3886089" y="6294988"/>
                  <a:ext cx="2952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472">
              <p14:nvContentPartPr>
                <p14:cNvPr id="321" name="Ink 320">
                  <a:extLst>
                    <a:ext uri="{FF2B5EF4-FFF2-40B4-BE49-F238E27FC236}">
                      <a16:creationId xmlns:a16="http://schemas.microsoft.com/office/drawing/2014/main" id="{1535190E-7F3E-4CB6-A230-F7D82782BCD1}"/>
                    </a:ext>
                  </a:extLst>
                </p14:cNvPr>
                <p14:cNvContentPartPr/>
                <p14:nvPr/>
              </p14:nvContentPartPr>
              <p14:xfrm>
                <a:off x="4017849" y="6286348"/>
                <a:ext cx="103320" cy="296280"/>
              </p14:xfrm>
            </p:contentPart>
          </mc:Choice>
          <mc:Fallback>
            <p:pic>
              <p:nvPicPr>
                <p:cNvPr id="321" name="Ink 320">
                  <a:extLst>
                    <a:ext uri="{FF2B5EF4-FFF2-40B4-BE49-F238E27FC236}">
                      <a16:creationId xmlns:a16="http://schemas.microsoft.com/office/drawing/2014/main" id="{1535190E-7F3E-4CB6-A230-F7D82782BCD1}"/>
                    </a:ext>
                  </a:extLst>
                </p:cNvPr>
                <p:cNvPicPr/>
                <p:nvPr/>
              </p:nvPicPr>
              <p:blipFill>
                <a:blip r:embed="rId473"/>
                <a:stretch>
                  <a:fillRect/>
                </a:stretch>
              </p:blipFill>
              <p:spPr>
                <a:xfrm>
                  <a:off x="4008849" y="6277348"/>
                  <a:ext cx="12096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474">
              <p14:nvContentPartPr>
                <p14:cNvPr id="322" name="Ink 321">
                  <a:extLst>
                    <a:ext uri="{FF2B5EF4-FFF2-40B4-BE49-F238E27FC236}">
                      <a16:creationId xmlns:a16="http://schemas.microsoft.com/office/drawing/2014/main" id="{2026401A-E250-4B84-AFED-246C3373AD46}"/>
                    </a:ext>
                  </a:extLst>
                </p14:cNvPr>
                <p14:cNvContentPartPr/>
                <p14:nvPr/>
              </p14:nvContentPartPr>
              <p14:xfrm>
                <a:off x="3958089" y="6462028"/>
                <a:ext cx="209520" cy="9000"/>
              </p14:xfrm>
            </p:contentPart>
          </mc:Choice>
          <mc:Fallback>
            <p:pic>
              <p:nvPicPr>
                <p:cNvPr id="322" name="Ink 321">
                  <a:extLst>
                    <a:ext uri="{FF2B5EF4-FFF2-40B4-BE49-F238E27FC236}">
                      <a16:creationId xmlns:a16="http://schemas.microsoft.com/office/drawing/2014/main" id="{2026401A-E250-4B84-AFED-246C3373AD46}"/>
                    </a:ext>
                  </a:extLst>
                </p:cNvPr>
                <p:cNvPicPr/>
                <p:nvPr/>
              </p:nvPicPr>
              <p:blipFill>
                <a:blip r:embed="rId475"/>
                <a:stretch>
                  <a:fillRect/>
                </a:stretch>
              </p:blipFill>
              <p:spPr>
                <a:xfrm>
                  <a:off x="3949089" y="6453388"/>
                  <a:ext cx="22716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476">
              <p14:nvContentPartPr>
                <p14:cNvPr id="323" name="Ink 322">
                  <a:extLst>
                    <a:ext uri="{FF2B5EF4-FFF2-40B4-BE49-F238E27FC236}">
                      <a16:creationId xmlns:a16="http://schemas.microsoft.com/office/drawing/2014/main" id="{3257BE8A-A3EF-4556-841D-85EE179CAA0C}"/>
                    </a:ext>
                  </a:extLst>
                </p14:cNvPr>
                <p14:cNvContentPartPr/>
                <p14:nvPr/>
              </p14:nvContentPartPr>
              <p14:xfrm>
                <a:off x="4361649" y="6260428"/>
                <a:ext cx="201600" cy="360720"/>
              </p14:xfrm>
            </p:contentPart>
          </mc:Choice>
          <mc:Fallback>
            <p:pic>
              <p:nvPicPr>
                <p:cNvPr id="323" name="Ink 322">
                  <a:extLst>
                    <a:ext uri="{FF2B5EF4-FFF2-40B4-BE49-F238E27FC236}">
                      <a16:creationId xmlns:a16="http://schemas.microsoft.com/office/drawing/2014/main" id="{3257BE8A-A3EF-4556-841D-85EE179CAA0C}"/>
                    </a:ext>
                  </a:extLst>
                </p:cNvPr>
                <p:cNvPicPr/>
                <p:nvPr/>
              </p:nvPicPr>
              <p:blipFill>
                <a:blip r:embed="rId477"/>
                <a:stretch>
                  <a:fillRect/>
                </a:stretch>
              </p:blipFill>
              <p:spPr>
                <a:xfrm>
                  <a:off x="4352649" y="6251428"/>
                  <a:ext cx="219240" cy="378360"/>
                </a:xfrm>
                <a:prstGeom prst="rect">
                  <a:avLst/>
                </a:prstGeom>
              </p:spPr>
            </p:pic>
          </mc:Fallback>
        </mc:AlternateContent>
        <mc:AlternateContent xmlns:mc="http://schemas.openxmlformats.org/markup-compatibility/2006">
          <mc:Choice xmlns:p14="http://schemas.microsoft.com/office/powerpoint/2010/main" Requires="p14">
            <p:contentPart p14:bwMode="auto" r:id="rId478">
              <p14:nvContentPartPr>
                <p14:cNvPr id="324" name="Ink 323">
                  <a:extLst>
                    <a:ext uri="{FF2B5EF4-FFF2-40B4-BE49-F238E27FC236}">
                      <a16:creationId xmlns:a16="http://schemas.microsoft.com/office/drawing/2014/main" id="{D3B286D0-A745-43E7-92E2-7365D197A573}"/>
                    </a:ext>
                  </a:extLst>
                </p14:cNvPr>
                <p14:cNvContentPartPr/>
                <p14:nvPr/>
              </p14:nvContentPartPr>
              <p14:xfrm>
                <a:off x="4283889" y="6480388"/>
                <a:ext cx="235440" cy="8280"/>
              </p14:xfrm>
            </p:contentPart>
          </mc:Choice>
          <mc:Fallback>
            <p:pic>
              <p:nvPicPr>
                <p:cNvPr id="324" name="Ink 323">
                  <a:extLst>
                    <a:ext uri="{FF2B5EF4-FFF2-40B4-BE49-F238E27FC236}">
                      <a16:creationId xmlns:a16="http://schemas.microsoft.com/office/drawing/2014/main" id="{D3B286D0-A745-43E7-92E2-7365D197A573}"/>
                    </a:ext>
                  </a:extLst>
                </p:cNvPr>
                <p:cNvPicPr/>
                <p:nvPr/>
              </p:nvPicPr>
              <p:blipFill>
                <a:blip r:embed="rId479"/>
                <a:stretch>
                  <a:fillRect/>
                </a:stretch>
              </p:blipFill>
              <p:spPr>
                <a:xfrm>
                  <a:off x="4274889" y="6471748"/>
                  <a:ext cx="25308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480">
              <p14:nvContentPartPr>
                <p14:cNvPr id="325" name="Ink 324">
                  <a:extLst>
                    <a:ext uri="{FF2B5EF4-FFF2-40B4-BE49-F238E27FC236}">
                      <a16:creationId xmlns:a16="http://schemas.microsoft.com/office/drawing/2014/main" id="{3F8B7229-47DA-44B2-9AC1-A12BA97B6730}"/>
                    </a:ext>
                  </a:extLst>
                </p14:cNvPr>
                <p14:cNvContentPartPr/>
                <p14:nvPr/>
              </p14:nvContentPartPr>
              <p14:xfrm>
                <a:off x="4132689" y="6233428"/>
                <a:ext cx="114120" cy="275760"/>
              </p14:xfrm>
            </p:contentPart>
          </mc:Choice>
          <mc:Fallback>
            <p:pic>
              <p:nvPicPr>
                <p:cNvPr id="325" name="Ink 324">
                  <a:extLst>
                    <a:ext uri="{FF2B5EF4-FFF2-40B4-BE49-F238E27FC236}">
                      <a16:creationId xmlns:a16="http://schemas.microsoft.com/office/drawing/2014/main" id="{3F8B7229-47DA-44B2-9AC1-A12BA97B6730}"/>
                    </a:ext>
                  </a:extLst>
                </p:cNvPr>
                <p:cNvPicPr/>
                <p:nvPr/>
              </p:nvPicPr>
              <p:blipFill>
                <a:blip r:embed="rId481"/>
                <a:stretch>
                  <a:fillRect/>
                </a:stretch>
              </p:blipFill>
              <p:spPr>
                <a:xfrm>
                  <a:off x="4124049" y="6224428"/>
                  <a:ext cx="13176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482">
              <p14:nvContentPartPr>
                <p14:cNvPr id="326" name="Ink 325">
                  <a:extLst>
                    <a:ext uri="{FF2B5EF4-FFF2-40B4-BE49-F238E27FC236}">
                      <a16:creationId xmlns:a16="http://schemas.microsoft.com/office/drawing/2014/main" id="{F0A8D16C-CBAD-4AE3-8709-E6A97BD23505}"/>
                    </a:ext>
                  </a:extLst>
                </p14:cNvPr>
                <p14:cNvContentPartPr/>
                <p14:nvPr/>
              </p14:nvContentPartPr>
              <p14:xfrm>
                <a:off x="4580169" y="6242068"/>
                <a:ext cx="238680" cy="362160"/>
              </p14:xfrm>
            </p:contentPart>
          </mc:Choice>
          <mc:Fallback>
            <p:pic>
              <p:nvPicPr>
                <p:cNvPr id="326" name="Ink 325">
                  <a:extLst>
                    <a:ext uri="{FF2B5EF4-FFF2-40B4-BE49-F238E27FC236}">
                      <a16:creationId xmlns:a16="http://schemas.microsoft.com/office/drawing/2014/main" id="{F0A8D16C-CBAD-4AE3-8709-E6A97BD23505}"/>
                    </a:ext>
                  </a:extLst>
                </p:cNvPr>
                <p:cNvPicPr/>
                <p:nvPr/>
              </p:nvPicPr>
              <p:blipFill>
                <a:blip r:embed="rId483"/>
                <a:stretch>
                  <a:fillRect/>
                </a:stretch>
              </p:blipFill>
              <p:spPr>
                <a:xfrm>
                  <a:off x="4571529" y="6233068"/>
                  <a:ext cx="256320" cy="379800"/>
                </a:xfrm>
                <a:prstGeom prst="rect">
                  <a:avLst/>
                </a:prstGeom>
              </p:spPr>
            </p:pic>
          </mc:Fallback>
        </mc:AlternateContent>
        <mc:AlternateContent xmlns:mc="http://schemas.openxmlformats.org/markup-compatibility/2006">
          <mc:Choice xmlns:p14="http://schemas.microsoft.com/office/powerpoint/2010/main" Requires="p14">
            <p:contentPart p14:bwMode="auto" r:id="rId484">
              <p14:nvContentPartPr>
                <p14:cNvPr id="327" name="Ink 326">
                  <a:extLst>
                    <a:ext uri="{FF2B5EF4-FFF2-40B4-BE49-F238E27FC236}">
                      <a16:creationId xmlns:a16="http://schemas.microsoft.com/office/drawing/2014/main" id="{D965AF46-1E1C-4935-BD7D-916DD90F8869}"/>
                    </a:ext>
                  </a:extLst>
                </p14:cNvPr>
                <p14:cNvContentPartPr/>
                <p14:nvPr/>
              </p14:nvContentPartPr>
              <p14:xfrm>
                <a:off x="3701409" y="6259708"/>
                <a:ext cx="59400" cy="378000"/>
              </p14:xfrm>
            </p:contentPart>
          </mc:Choice>
          <mc:Fallback>
            <p:pic>
              <p:nvPicPr>
                <p:cNvPr id="327" name="Ink 326">
                  <a:extLst>
                    <a:ext uri="{FF2B5EF4-FFF2-40B4-BE49-F238E27FC236}">
                      <a16:creationId xmlns:a16="http://schemas.microsoft.com/office/drawing/2014/main" id="{D965AF46-1E1C-4935-BD7D-916DD90F8869}"/>
                    </a:ext>
                  </a:extLst>
                </p:cNvPr>
                <p:cNvPicPr/>
                <p:nvPr/>
              </p:nvPicPr>
              <p:blipFill>
                <a:blip r:embed="rId485"/>
                <a:stretch>
                  <a:fillRect/>
                </a:stretch>
              </p:blipFill>
              <p:spPr>
                <a:xfrm>
                  <a:off x="3692409" y="6250708"/>
                  <a:ext cx="77040" cy="395640"/>
                </a:xfrm>
                <a:prstGeom prst="rect">
                  <a:avLst/>
                </a:prstGeom>
              </p:spPr>
            </p:pic>
          </mc:Fallback>
        </mc:AlternateContent>
        <mc:AlternateContent xmlns:mc="http://schemas.openxmlformats.org/markup-compatibility/2006">
          <mc:Choice xmlns:p14="http://schemas.microsoft.com/office/powerpoint/2010/main" Requires="p14">
            <p:contentPart p14:bwMode="auto" r:id="rId486">
              <p14:nvContentPartPr>
                <p14:cNvPr id="328" name="Ink 327">
                  <a:extLst>
                    <a:ext uri="{FF2B5EF4-FFF2-40B4-BE49-F238E27FC236}">
                      <a16:creationId xmlns:a16="http://schemas.microsoft.com/office/drawing/2014/main" id="{62FFAFE8-21B2-44C9-93F4-B6D10F142891}"/>
                    </a:ext>
                  </a:extLst>
                </p14:cNvPr>
                <p14:cNvContentPartPr/>
                <p14:nvPr/>
              </p14:nvContentPartPr>
              <p14:xfrm>
                <a:off x="4896969" y="6128308"/>
                <a:ext cx="293040" cy="158400"/>
              </p14:xfrm>
            </p:contentPart>
          </mc:Choice>
          <mc:Fallback>
            <p:pic>
              <p:nvPicPr>
                <p:cNvPr id="328" name="Ink 327">
                  <a:extLst>
                    <a:ext uri="{FF2B5EF4-FFF2-40B4-BE49-F238E27FC236}">
                      <a16:creationId xmlns:a16="http://schemas.microsoft.com/office/drawing/2014/main" id="{62FFAFE8-21B2-44C9-93F4-B6D10F142891}"/>
                    </a:ext>
                  </a:extLst>
                </p:cNvPr>
                <p:cNvPicPr/>
                <p:nvPr/>
              </p:nvPicPr>
              <p:blipFill>
                <a:blip r:embed="rId487"/>
                <a:stretch>
                  <a:fillRect/>
                </a:stretch>
              </p:blipFill>
              <p:spPr>
                <a:xfrm>
                  <a:off x="4888329" y="6119308"/>
                  <a:ext cx="31068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488">
              <p14:nvContentPartPr>
                <p14:cNvPr id="331" name="Ink 330">
                  <a:extLst>
                    <a:ext uri="{FF2B5EF4-FFF2-40B4-BE49-F238E27FC236}">
                      <a16:creationId xmlns:a16="http://schemas.microsoft.com/office/drawing/2014/main" id="{C70F6254-B293-4DE3-B09E-66A0A82F4ABF}"/>
                    </a:ext>
                  </a:extLst>
                </p14:cNvPr>
                <p14:cNvContentPartPr/>
                <p14:nvPr/>
              </p14:nvContentPartPr>
              <p14:xfrm>
                <a:off x="5186769" y="6295348"/>
                <a:ext cx="290880" cy="354960"/>
              </p14:xfrm>
            </p:contentPart>
          </mc:Choice>
          <mc:Fallback>
            <p:pic>
              <p:nvPicPr>
                <p:cNvPr id="331" name="Ink 330">
                  <a:extLst>
                    <a:ext uri="{FF2B5EF4-FFF2-40B4-BE49-F238E27FC236}">
                      <a16:creationId xmlns:a16="http://schemas.microsoft.com/office/drawing/2014/main" id="{C70F6254-B293-4DE3-B09E-66A0A82F4ABF}"/>
                    </a:ext>
                  </a:extLst>
                </p:cNvPr>
                <p:cNvPicPr/>
                <p:nvPr/>
              </p:nvPicPr>
              <p:blipFill>
                <a:blip r:embed="rId489"/>
                <a:stretch>
                  <a:fillRect/>
                </a:stretch>
              </p:blipFill>
              <p:spPr>
                <a:xfrm>
                  <a:off x="5177769" y="6286348"/>
                  <a:ext cx="30852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490">
              <p14:nvContentPartPr>
                <p14:cNvPr id="332" name="Ink 331">
                  <a:extLst>
                    <a:ext uri="{FF2B5EF4-FFF2-40B4-BE49-F238E27FC236}">
                      <a16:creationId xmlns:a16="http://schemas.microsoft.com/office/drawing/2014/main" id="{439565E1-EF3A-4B5B-89C2-A8E5C6DD20C3}"/>
                    </a:ext>
                  </a:extLst>
                </p14:cNvPr>
                <p14:cNvContentPartPr/>
                <p14:nvPr/>
              </p14:nvContentPartPr>
              <p14:xfrm>
                <a:off x="5547849" y="6479668"/>
                <a:ext cx="125280" cy="152640"/>
              </p14:xfrm>
            </p:contentPart>
          </mc:Choice>
          <mc:Fallback>
            <p:pic>
              <p:nvPicPr>
                <p:cNvPr id="332" name="Ink 331">
                  <a:extLst>
                    <a:ext uri="{FF2B5EF4-FFF2-40B4-BE49-F238E27FC236}">
                      <a16:creationId xmlns:a16="http://schemas.microsoft.com/office/drawing/2014/main" id="{439565E1-EF3A-4B5B-89C2-A8E5C6DD20C3}"/>
                    </a:ext>
                  </a:extLst>
                </p:cNvPr>
                <p:cNvPicPr/>
                <p:nvPr/>
              </p:nvPicPr>
              <p:blipFill>
                <a:blip r:embed="rId491"/>
                <a:stretch>
                  <a:fillRect/>
                </a:stretch>
              </p:blipFill>
              <p:spPr>
                <a:xfrm>
                  <a:off x="5538849" y="6470668"/>
                  <a:ext cx="14292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492">
              <p14:nvContentPartPr>
                <p14:cNvPr id="333" name="Ink 332">
                  <a:extLst>
                    <a:ext uri="{FF2B5EF4-FFF2-40B4-BE49-F238E27FC236}">
                      <a16:creationId xmlns:a16="http://schemas.microsoft.com/office/drawing/2014/main" id="{5697D104-B7AF-4C3D-B16B-12E467915C22}"/>
                    </a:ext>
                  </a:extLst>
                </p14:cNvPr>
                <p14:cNvContentPartPr/>
                <p14:nvPr/>
              </p14:nvContentPartPr>
              <p14:xfrm>
                <a:off x="5540289" y="6532588"/>
                <a:ext cx="183600" cy="86760"/>
              </p14:xfrm>
            </p:contentPart>
          </mc:Choice>
          <mc:Fallback>
            <p:pic>
              <p:nvPicPr>
                <p:cNvPr id="333" name="Ink 332">
                  <a:extLst>
                    <a:ext uri="{FF2B5EF4-FFF2-40B4-BE49-F238E27FC236}">
                      <a16:creationId xmlns:a16="http://schemas.microsoft.com/office/drawing/2014/main" id="{5697D104-B7AF-4C3D-B16B-12E467915C22}"/>
                    </a:ext>
                  </a:extLst>
                </p:cNvPr>
                <p:cNvPicPr/>
                <p:nvPr/>
              </p:nvPicPr>
              <p:blipFill>
                <a:blip r:embed="rId493"/>
                <a:stretch>
                  <a:fillRect/>
                </a:stretch>
              </p:blipFill>
              <p:spPr>
                <a:xfrm>
                  <a:off x="5531649" y="6523588"/>
                  <a:ext cx="20124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494">
              <p14:nvContentPartPr>
                <p14:cNvPr id="334" name="Ink 333">
                  <a:extLst>
                    <a:ext uri="{FF2B5EF4-FFF2-40B4-BE49-F238E27FC236}">
                      <a16:creationId xmlns:a16="http://schemas.microsoft.com/office/drawing/2014/main" id="{F3553E5C-BC8E-41F7-89EA-3466B6DBC6A9}"/>
                    </a:ext>
                  </a:extLst>
                </p14:cNvPr>
                <p14:cNvContentPartPr/>
                <p14:nvPr/>
              </p14:nvContentPartPr>
              <p14:xfrm>
                <a:off x="5739009" y="6514948"/>
                <a:ext cx="195840" cy="173520"/>
              </p14:xfrm>
            </p:contentPart>
          </mc:Choice>
          <mc:Fallback>
            <p:pic>
              <p:nvPicPr>
                <p:cNvPr id="334" name="Ink 333">
                  <a:extLst>
                    <a:ext uri="{FF2B5EF4-FFF2-40B4-BE49-F238E27FC236}">
                      <a16:creationId xmlns:a16="http://schemas.microsoft.com/office/drawing/2014/main" id="{F3553E5C-BC8E-41F7-89EA-3466B6DBC6A9}"/>
                    </a:ext>
                  </a:extLst>
                </p:cNvPr>
                <p:cNvPicPr/>
                <p:nvPr/>
              </p:nvPicPr>
              <p:blipFill>
                <a:blip r:embed="rId495"/>
                <a:stretch>
                  <a:fillRect/>
                </a:stretch>
              </p:blipFill>
              <p:spPr>
                <a:xfrm>
                  <a:off x="5730369" y="6505948"/>
                  <a:ext cx="21348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496">
              <p14:nvContentPartPr>
                <p14:cNvPr id="336" name="Ink 335">
                  <a:extLst>
                    <a:ext uri="{FF2B5EF4-FFF2-40B4-BE49-F238E27FC236}">
                      <a16:creationId xmlns:a16="http://schemas.microsoft.com/office/drawing/2014/main" id="{5A8525F7-4886-4EC0-99AF-4D84AD1EC75F}"/>
                    </a:ext>
                  </a:extLst>
                </p14:cNvPr>
                <p14:cNvContentPartPr/>
                <p14:nvPr/>
              </p14:nvContentPartPr>
              <p14:xfrm>
                <a:off x="6181449" y="6210028"/>
                <a:ext cx="192960" cy="437760"/>
              </p14:xfrm>
            </p:contentPart>
          </mc:Choice>
          <mc:Fallback>
            <p:pic>
              <p:nvPicPr>
                <p:cNvPr id="336" name="Ink 335">
                  <a:extLst>
                    <a:ext uri="{FF2B5EF4-FFF2-40B4-BE49-F238E27FC236}">
                      <a16:creationId xmlns:a16="http://schemas.microsoft.com/office/drawing/2014/main" id="{5A8525F7-4886-4EC0-99AF-4D84AD1EC75F}"/>
                    </a:ext>
                  </a:extLst>
                </p:cNvPr>
                <p:cNvPicPr/>
                <p:nvPr/>
              </p:nvPicPr>
              <p:blipFill>
                <a:blip r:embed="rId497"/>
                <a:stretch>
                  <a:fillRect/>
                </a:stretch>
              </p:blipFill>
              <p:spPr>
                <a:xfrm>
                  <a:off x="6172449" y="6201388"/>
                  <a:ext cx="210600" cy="455400"/>
                </a:xfrm>
                <a:prstGeom prst="rect">
                  <a:avLst/>
                </a:prstGeom>
              </p:spPr>
            </p:pic>
          </mc:Fallback>
        </mc:AlternateContent>
        <mc:AlternateContent xmlns:mc="http://schemas.openxmlformats.org/markup-compatibility/2006">
          <mc:Choice xmlns:p14="http://schemas.microsoft.com/office/powerpoint/2010/main" Requires="p14">
            <p:contentPart p14:bwMode="auto" r:id="rId498">
              <p14:nvContentPartPr>
                <p14:cNvPr id="337" name="Ink 336">
                  <a:extLst>
                    <a:ext uri="{FF2B5EF4-FFF2-40B4-BE49-F238E27FC236}">
                      <a16:creationId xmlns:a16="http://schemas.microsoft.com/office/drawing/2014/main" id="{DF3C46A1-0891-46BB-B334-3E651CCD0253}"/>
                    </a:ext>
                  </a:extLst>
                </p14:cNvPr>
                <p14:cNvContentPartPr/>
                <p14:nvPr/>
              </p14:nvContentPartPr>
              <p14:xfrm>
                <a:off x="6103329" y="6505948"/>
                <a:ext cx="209520" cy="42120"/>
              </p14:xfrm>
            </p:contentPart>
          </mc:Choice>
          <mc:Fallback>
            <p:pic>
              <p:nvPicPr>
                <p:cNvPr id="337" name="Ink 336">
                  <a:extLst>
                    <a:ext uri="{FF2B5EF4-FFF2-40B4-BE49-F238E27FC236}">
                      <a16:creationId xmlns:a16="http://schemas.microsoft.com/office/drawing/2014/main" id="{DF3C46A1-0891-46BB-B334-3E651CCD0253}"/>
                    </a:ext>
                  </a:extLst>
                </p:cNvPr>
                <p:cNvPicPr/>
                <p:nvPr/>
              </p:nvPicPr>
              <p:blipFill>
                <a:blip r:embed="rId499"/>
                <a:stretch>
                  <a:fillRect/>
                </a:stretch>
              </p:blipFill>
              <p:spPr>
                <a:xfrm>
                  <a:off x="6094689" y="6496948"/>
                  <a:ext cx="22716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500">
              <p14:nvContentPartPr>
                <p14:cNvPr id="338" name="Ink 337">
                  <a:extLst>
                    <a:ext uri="{FF2B5EF4-FFF2-40B4-BE49-F238E27FC236}">
                      <a16:creationId xmlns:a16="http://schemas.microsoft.com/office/drawing/2014/main" id="{3F652D5F-2E61-4651-968F-EFE55D37D699}"/>
                    </a:ext>
                  </a:extLst>
                </p14:cNvPr>
                <p14:cNvContentPartPr/>
                <p14:nvPr/>
              </p14:nvContentPartPr>
              <p14:xfrm>
                <a:off x="5905689" y="6233428"/>
                <a:ext cx="173880" cy="416160"/>
              </p14:xfrm>
            </p:contentPart>
          </mc:Choice>
          <mc:Fallback>
            <p:pic>
              <p:nvPicPr>
                <p:cNvPr id="338" name="Ink 337">
                  <a:extLst>
                    <a:ext uri="{FF2B5EF4-FFF2-40B4-BE49-F238E27FC236}">
                      <a16:creationId xmlns:a16="http://schemas.microsoft.com/office/drawing/2014/main" id="{3F652D5F-2E61-4651-968F-EFE55D37D699}"/>
                    </a:ext>
                  </a:extLst>
                </p:cNvPr>
                <p:cNvPicPr/>
                <p:nvPr/>
              </p:nvPicPr>
              <p:blipFill>
                <a:blip r:embed="rId501"/>
                <a:stretch>
                  <a:fillRect/>
                </a:stretch>
              </p:blipFill>
              <p:spPr>
                <a:xfrm>
                  <a:off x="5896689" y="6224428"/>
                  <a:ext cx="191520" cy="433800"/>
                </a:xfrm>
                <a:prstGeom prst="rect">
                  <a:avLst/>
                </a:prstGeom>
              </p:spPr>
            </p:pic>
          </mc:Fallback>
        </mc:AlternateContent>
        <mc:AlternateContent xmlns:mc="http://schemas.openxmlformats.org/markup-compatibility/2006">
          <mc:Choice xmlns:p14="http://schemas.microsoft.com/office/powerpoint/2010/main" Requires="p14">
            <p:contentPart p14:bwMode="auto" r:id="rId502">
              <p14:nvContentPartPr>
                <p14:cNvPr id="339" name="Ink 338">
                  <a:extLst>
                    <a:ext uri="{FF2B5EF4-FFF2-40B4-BE49-F238E27FC236}">
                      <a16:creationId xmlns:a16="http://schemas.microsoft.com/office/drawing/2014/main" id="{4EA12F10-C2EE-4946-9C86-D72628F96987}"/>
                    </a:ext>
                  </a:extLst>
                </p14:cNvPr>
                <p14:cNvContentPartPr/>
                <p14:nvPr/>
              </p14:nvContentPartPr>
              <p14:xfrm>
                <a:off x="6453249" y="6180508"/>
                <a:ext cx="185040" cy="447120"/>
              </p14:xfrm>
            </p:contentPart>
          </mc:Choice>
          <mc:Fallback>
            <p:pic>
              <p:nvPicPr>
                <p:cNvPr id="339" name="Ink 338">
                  <a:extLst>
                    <a:ext uri="{FF2B5EF4-FFF2-40B4-BE49-F238E27FC236}">
                      <a16:creationId xmlns:a16="http://schemas.microsoft.com/office/drawing/2014/main" id="{4EA12F10-C2EE-4946-9C86-D72628F96987}"/>
                    </a:ext>
                  </a:extLst>
                </p:cNvPr>
                <p:cNvPicPr/>
                <p:nvPr/>
              </p:nvPicPr>
              <p:blipFill>
                <a:blip r:embed="rId503"/>
                <a:stretch>
                  <a:fillRect/>
                </a:stretch>
              </p:blipFill>
              <p:spPr>
                <a:xfrm>
                  <a:off x="6444249" y="6171868"/>
                  <a:ext cx="202680" cy="464760"/>
                </a:xfrm>
                <a:prstGeom prst="rect">
                  <a:avLst/>
                </a:prstGeom>
              </p:spPr>
            </p:pic>
          </mc:Fallback>
        </mc:AlternateContent>
        <mc:AlternateContent xmlns:mc="http://schemas.openxmlformats.org/markup-compatibility/2006">
          <mc:Choice xmlns:p14="http://schemas.microsoft.com/office/powerpoint/2010/main" Requires="p14">
            <p:contentPart p14:bwMode="auto" r:id="rId504">
              <p14:nvContentPartPr>
                <p14:cNvPr id="341" name="Ink 340">
                  <a:extLst>
                    <a:ext uri="{FF2B5EF4-FFF2-40B4-BE49-F238E27FC236}">
                      <a16:creationId xmlns:a16="http://schemas.microsoft.com/office/drawing/2014/main" id="{23C528FB-0E81-493C-8114-EF16181031AB}"/>
                    </a:ext>
                  </a:extLst>
                </p14:cNvPr>
                <p14:cNvContentPartPr/>
                <p14:nvPr/>
              </p14:nvContentPartPr>
              <p14:xfrm>
                <a:off x="6883809" y="6387148"/>
                <a:ext cx="242280" cy="31320"/>
              </p14:xfrm>
            </p:contentPart>
          </mc:Choice>
          <mc:Fallback>
            <p:pic>
              <p:nvPicPr>
                <p:cNvPr id="341" name="Ink 340">
                  <a:extLst>
                    <a:ext uri="{FF2B5EF4-FFF2-40B4-BE49-F238E27FC236}">
                      <a16:creationId xmlns:a16="http://schemas.microsoft.com/office/drawing/2014/main" id="{23C528FB-0E81-493C-8114-EF16181031AB}"/>
                    </a:ext>
                  </a:extLst>
                </p:cNvPr>
                <p:cNvPicPr/>
                <p:nvPr/>
              </p:nvPicPr>
              <p:blipFill>
                <a:blip r:embed="rId505"/>
                <a:stretch>
                  <a:fillRect/>
                </a:stretch>
              </p:blipFill>
              <p:spPr>
                <a:xfrm>
                  <a:off x="6875169" y="6378508"/>
                  <a:ext cx="25992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506">
              <p14:nvContentPartPr>
                <p14:cNvPr id="342" name="Ink 341">
                  <a:extLst>
                    <a:ext uri="{FF2B5EF4-FFF2-40B4-BE49-F238E27FC236}">
                      <a16:creationId xmlns:a16="http://schemas.microsoft.com/office/drawing/2014/main" id="{18B96F47-B5CE-4D78-B231-B6CBDFA5F887}"/>
                    </a:ext>
                  </a:extLst>
                </p14:cNvPr>
                <p14:cNvContentPartPr/>
                <p14:nvPr/>
              </p14:nvContentPartPr>
              <p14:xfrm>
                <a:off x="6892809" y="6514948"/>
                <a:ext cx="236160" cy="44280"/>
              </p14:xfrm>
            </p:contentPart>
          </mc:Choice>
          <mc:Fallback>
            <p:pic>
              <p:nvPicPr>
                <p:cNvPr id="342" name="Ink 341">
                  <a:extLst>
                    <a:ext uri="{FF2B5EF4-FFF2-40B4-BE49-F238E27FC236}">
                      <a16:creationId xmlns:a16="http://schemas.microsoft.com/office/drawing/2014/main" id="{18B96F47-B5CE-4D78-B231-B6CBDFA5F887}"/>
                    </a:ext>
                  </a:extLst>
                </p:cNvPr>
                <p:cNvPicPr/>
                <p:nvPr/>
              </p:nvPicPr>
              <p:blipFill>
                <a:blip r:embed="rId507"/>
                <a:stretch>
                  <a:fillRect/>
                </a:stretch>
              </p:blipFill>
              <p:spPr>
                <a:xfrm>
                  <a:off x="6884169" y="6505948"/>
                  <a:ext cx="253800" cy="61920"/>
                </a:xfrm>
                <a:prstGeom prst="rect">
                  <a:avLst/>
                </a:prstGeom>
              </p:spPr>
            </p:pic>
          </mc:Fallback>
        </mc:AlternateContent>
      </p:grpSp>
      <p:grpSp>
        <p:nvGrpSpPr>
          <p:cNvPr id="357" name="Group 356">
            <a:extLst>
              <a:ext uri="{FF2B5EF4-FFF2-40B4-BE49-F238E27FC236}">
                <a16:creationId xmlns:a16="http://schemas.microsoft.com/office/drawing/2014/main" id="{3F635019-2998-43E8-A2D9-4220EB4849FB}"/>
              </a:ext>
            </a:extLst>
          </p:cNvPr>
          <p:cNvGrpSpPr/>
          <p:nvPr/>
        </p:nvGrpSpPr>
        <p:grpSpPr>
          <a:xfrm>
            <a:off x="7358289" y="5957308"/>
            <a:ext cx="2872080" cy="556200"/>
            <a:chOff x="7358289" y="5957308"/>
            <a:chExt cx="2872080" cy="556200"/>
          </a:xfrm>
        </p:grpSpPr>
        <mc:AlternateContent xmlns:mc="http://schemas.openxmlformats.org/markup-compatibility/2006">
          <mc:Choice xmlns:p14="http://schemas.microsoft.com/office/powerpoint/2010/main" Requires="p14">
            <p:contentPart p14:bwMode="auto" r:id="rId508">
              <p14:nvContentPartPr>
                <p14:cNvPr id="344" name="Ink 343">
                  <a:extLst>
                    <a:ext uri="{FF2B5EF4-FFF2-40B4-BE49-F238E27FC236}">
                      <a16:creationId xmlns:a16="http://schemas.microsoft.com/office/drawing/2014/main" id="{1D6CC273-35C6-4CA6-AA3E-EE522845057F}"/>
                    </a:ext>
                  </a:extLst>
                </p14:cNvPr>
                <p14:cNvContentPartPr/>
                <p14:nvPr/>
              </p14:nvContentPartPr>
              <p14:xfrm>
                <a:off x="7358289" y="6198148"/>
                <a:ext cx="337680" cy="239400"/>
              </p14:xfrm>
            </p:contentPart>
          </mc:Choice>
          <mc:Fallback>
            <p:pic>
              <p:nvPicPr>
                <p:cNvPr id="344" name="Ink 343">
                  <a:extLst>
                    <a:ext uri="{FF2B5EF4-FFF2-40B4-BE49-F238E27FC236}">
                      <a16:creationId xmlns:a16="http://schemas.microsoft.com/office/drawing/2014/main" id="{1D6CC273-35C6-4CA6-AA3E-EE522845057F}"/>
                    </a:ext>
                  </a:extLst>
                </p:cNvPr>
                <p:cNvPicPr/>
                <p:nvPr/>
              </p:nvPicPr>
              <p:blipFill>
                <a:blip r:embed="rId509"/>
                <a:stretch>
                  <a:fillRect/>
                </a:stretch>
              </p:blipFill>
              <p:spPr>
                <a:xfrm>
                  <a:off x="7349289" y="6189508"/>
                  <a:ext cx="35532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510">
              <p14:nvContentPartPr>
                <p14:cNvPr id="345" name="Ink 344">
                  <a:extLst>
                    <a:ext uri="{FF2B5EF4-FFF2-40B4-BE49-F238E27FC236}">
                      <a16:creationId xmlns:a16="http://schemas.microsoft.com/office/drawing/2014/main" id="{C104427A-7BFA-493E-9883-41E14FB7C272}"/>
                    </a:ext>
                  </a:extLst>
                </p14:cNvPr>
                <p14:cNvContentPartPr/>
                <p14:nvPr/>
              </p14:nvContentPartPr>
              <p14:xfrm>
                <a:off x="7599489" y="6321628"/>
                <a:ext cx="12960" cy="191880"/>
              </p14:xfrm>
            </p:contentPart>
          </mc:Choice>
          <mc:Fallback>
            <p:pic>
              <p:nvPicPr>
                <p:cNvPr id="345" name="Ink 344">
                  <a:extLst>
                    <a:ext uri="{FF2B5EF4-FFF2-40B4-BE49-F238E27FC236}">
                      <a16:creationId xmlns:a16="http://schemas.microsoft.com/office/drawing/2014/main" id="{C104427A-7BFA-493E-9883-41E14FB7C272}"/>
                    </a:ext>
                  </a:extLst>
                </p:cNvPr>
                <p:cNvPicPr/>
                <p:nvPr/>
              </p:nvPicPr>
              <p:blipFill>
                <a:blip r:embed="rId511"/>
                <a:stretch>
                  <a:fillRect/>
                </a:stretch>
              </p:blipFill>
              <p:spPr>
                <a:xfrm>
                  <a:off x="7590489" y="6312628"/>
                  <a:ext cx="306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512">
              <p14:nvContentPartPr>
                <p14:cNvPr id="346" name="Ink 345">
                  <a:extLst>
                    <a:ext uri="{FF2B5EF4-FFF2-40B4-BE49-F238E27FC236}">
                      <a16:creationId xmlns:a16="http://schemas.microsoft.com/office/drawing/2014/main" id="{144FFAED-CEFE-41D6-BC39-99A0F002F10C}"/>
                    </a:ext>
                  </a:extLst>
                </p14:cNvPr>
                <p14:cNvContentPartPr/>
                <p14:nvPr/>
              </p14:nvContentPartPr>
              <p14:xfrm>
                <a:off x="7736289" y="6242068"/>
                <a:ext cx="229680" cy="195840"/>
              </p14:xfrm>
            </p:contentPart>
          </mc:Choice>
          <mc:Fallback>
            <p:pic>
              <p:nvPicPr>
                <p:cNvPr id="346" name="Ink 345">
                  <a:extLst>
                    <a:ext uri="{FF2B5EF4-FFF2-40B4-BE49-F238E27FC236}">
                      <a16:creationId xmlns:a16="http://schemas.microsoft.com/office/drawing/2014/main" id="{144FFAED-CEFE-41D6-BC39-99A0F002F10C}"/>
                    </a:ext>
                  </a:extLst>
                </p:cNvPr>
                <p:cNvPicPr/>
                <p:nvPr/>
              </p:nvPicPr>
              <p:blipFill>
                <a:blip r:embed="rId513"/>
                <a:stretch>
                  <a:fillRect/>
                </a:stretch>
              </p:blipFill>
              <p:spPr>
                <a:xfrm>
                  <a:off x="7727289" y="6233068"/>
                  <a:ext cx="24732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514">
              <p14:nvContentPartPr>
                <p14:cNvPr id="347" name="Ink 346">
                  <a:extLst>
                    <a:ext uri="{FF2B5EF4-FFF2-40B4-BE49-F238E27FC236}">
                      <a16:creationId xmlns:a16="http://schemas.microsoft.com/office/drawing/2014/main" id="{DDB501B7-169A-4300-BEAA-96AB02A5C81B}"/>
                    </a:ext>
                  </a:extLst>
                </p14:cNvPr>
                <p14:cNvContentPartPr/>
                <p14:nvPr/>
              </p14:nvContentPartPr>
              <p14:xfrm>
                <a:off x="8053449" y="6294988"/>
                <a:ext cx="23760" cy="114840"/>
              </p14:xfrm>
            </p:contentPart>
          </mc:Choice>
          <mc:Fallback>
            <p:pic>
              <p:nvPicPr>
                <p:cNvPr id="347" name="Ink 346">
                  <a:extLst>
                    <a:ext uri="{FF2B5EF4-FFF2-40B4-BE49-F238E27FC236}">
                      <a16:creationId xmlns:a16="http://schemas.microsoft.com/office/drawing/2014/main" id="{DDB501B7-169A-4300-BEAA-96AB02A5C81B}"/>
                    </a:ext>
                  </a:extLst>
                </p:cNvPr>
                <p:cNvPicPr/>
                <p:nvPr/>
              </p:nvPicPr>
              <p:blipFill>
                <a:blip r:embed="rId515"/>
                <a:stretch>
                  <a:fillRect/>
                </a:stretch>
              </p:blipFill>
              <p:spPr>
                <a:xfrm>
                  <a:off x="8044449" y="6285988"/>
                  <a:ext cx="4140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516">
              <p14:nvContentPartPr>
                <p14:cNvPr id="348" name="Ink 347">
                  <a:extLst>
                    <a:ext uri="{FF2B5EF4-FFF2-40B4-BE49-F238E27FC236}">
                      <a16:creationId xmlns:a16="http://schemas.microsoft.com/office/drawing/2014/main" id="{17A474A8-508A-41AC-9BEF-FC836AA01176}"/>
                    </a:ext>
                  </a:extLst>
                </p14:cNvPr>
                <p14:cNvContentPartPr/>
                <p14:nvPr/>
              </p14:nvContentPartPr>
              <p14:xfrm>
                <a:off x="8106009" y="6277348"/>
                <a:ext cx="304920" cy="162720"/>
              </p14:xfrm>
            </p:contentPart>
          </mc:Choice>
          <mc:Fallback>
            <p:pic>
              <p:nvPicPr>
                <p:cNvPr id="348" name="Ink 347">
                  <a:extLst>
                    <a:ext uri="{FF2B5EF4-FFF2-40B4-BE49-F238E27FC236}">
                      <a16:creationId xmlns:a16="http://schemas.microsoft.com/office/drawing/2014/main" id="{17A474A8-508A-41AC-9BEF-FC836AA01176}"/>
                    </a:ext>
                  </a:extLst>
                </p:cNvPr>
                <p:cNvPicPr/>
                <p:nvPr/>
              </p:nvPicPr>
              <p:blipFill>
                <a:blip r:embed="rId517"/>
                <a:stretch>
                  <a:fillRect/>
                </a:stretch>
              </p:blipFill>
              <p:spPr>
                <a:xfrm>
                  <a:off x="8097369" y="6268348"/>
                  <a:ext cx="32256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518">
              <p14:nvContentPartPr>
                <p14:cNvPr id="349" name="Ink 348">
                  <a:extLst>
                    <a:ext uri="{FF2B5EF4-FFF2-40B4-BE49-F238E27FC236}">
                      <a16:creationId xmlns:a16="http://schemas.microsoft.com/office/drawing/2014/main" id="{D524DFCD-32D5-49EF-9DA8-36965D3FE115}"/>
                    </a:ext>
                  </a:extLst>
                </p14:cNvPr>
                <p14:cNvContentPartPr/>
                <p14:nvPr/>
              </p14:nvContentPartPr>
              <p14:xfrm>
                <a:off x="8387529" y="6130828"/>
                <a:ext cx="401040" cy="138600"/>
              </p14:xfrm>
            </p:contentPart>
          </mc:Choice>
          <mc:Fallback>
            <p:pic>
              <p:nvPicPr>
                <p:cNvPr id="349" name="Ink 348">
                  <a:extLst>
                    <a:ext uri="{FF2B5EF4-FFF2-40B4-BE49-F238E27FC236}">
                      <a16:creationId xmlns:a16="http://schemas.microsoft.com/office/drawing/2014/main" id="{D524DFCD-32D5-49EF-9DA8-36965D3FE115}"/>
                    </a:ext>
                  </a:extLst>
                </p:cNvPr>
                <p:cNvPicPr/>
                <p:nvPr/>
              </p:nvPicPr>
              <p:blipFill>
                <a:blip r:embed="rId519"/>
                <a:stretch>
                  <a:fillRect/>
                </a:stretch>
              </p:blipFill>
              <p:spPr>
                <a:xfrm>
                  <a:off x="8378889" y="6121828"/>
                  <a:ext cx="41868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520">
              <p14:nvContentPartPr>
                <p14:cNvPr id="350" name="Ink 349">
                  <a:extLst>
                    <a:ext uri="{FF2B5EF4-FFF2-40B4-BE49-F238E27FC236}">
                      <a16:creationId xmlns:a16="http://schemas.microsoft.com/office/drawing/2014/main" id="{3CFFFD3B-1B00-47A1-847E-97285A0B666E}"/>
                    </a:ext>
                  </a:extLst>
                </p14:cNvPr>
                <p14:cNvContentPartPr/>
                <p14:nvPr/>
              </p14:nvContentPartPr>
              <p14:xfrm>
                <a:off x="8865609" y="6110308"/>
                <a:ext cx="190440" cy="354600"/>
              </p14:xfrm>
            </p:contentPart>
          </mc:Choice>
          <mc:Fallback>
            <p:pic>
              <p:nvPicPr>
                <p:cNvPr id="350" name="Ink 349">
                  <a:extLst>
                    <a:ext uri="{FF2B5EF4-FFF2-40B4-BE49-F238E27FC236}">
                      <a16:creationId xmlns:a16="http://schemas.microsoft.com/office/drawing/2014/main" id="{3CFFFD3B-1B00-47A1-847E-97285A0B666E}"/>
                    </a:ext>
                  </a:extLst>
                </p:cNvPr>
                <p:cNvPicPr/>
                <p:nvPr/>
              </p:nvPicPr>
              <p:blipFill>
                <a:blip r:embed="rId521"/>
                <a:stretch>
                  <a:fillRect/>
                </a:stretch>
              </p:blipFill>
              <p:spPr>
                <a:xfrm>
                  <a:off x="8856969" y="6101668"/>
                  <a:ext cx="208080" cy="372240"/>
                </a:xfrm>
                <a:prstGeom prst="rect">
                  <a:avLst/>
                </a:prstGeom>
              </p:spPr>
            </p:pic>
          </mc:Fallback>
        </mc:AlternateContent>
        <mc:AlternateContent xmlns:mc="http://schemas.openxmlformats.org/markup-compatibility/2006">
          <mc:Choice xmlns:p14="http://schemas.microsoft.com/office/powerpoint/2010/main" Requires="p14">
            <p:contentPart p14:bwMode="auto" r:id="rId522">
              <p14:nvContentPartPr>
                <p14:cNvPr id="351" name="Ink 350">
                  <a:extLst>
                    <a:ext uri="{FF2B5EF4-FFF2-40B4-BE49-F238E27FC236}">
                      <a16:creationId xmlns:a16="http://schemas.microsoft.com/office/drawing/2014/main" id="{43FF3AD6-4F2D-40A8-AA16-F1829324A6C6}"/>
                    </a:ext>
                  </a:extLst>
                </p14:cNvPr>
                <p14:cNvContentPartPr/>
                <p14:nvPr/>
              </p14:nvContentPartPr>
              <p14:xfrm>
                <a:off x="9099609" y="6268708"/>
                <a:ext cx="60480" cy="152280"/>
              </p14:xfrm>
            </p:contentPart>
          </mc:Choice>
          <mc:Fallback>
            <p:pic>
              <p:nvPicPr>
                <p:cNvPr id="351" name="Ink 350">
                  <a:extLst>
                    <a:ext uri="{FF2B5EF4-FFF2-40B4-BE49-F238E27FC236}">
                      <a16:creationId xmlns:a16="http://schemas.microsoft.com/office/drawing/2014/main" id="{43FF3AD6-4F2D-40A8-AA16-F1829324A6C6}"/>
                    </a:ext>
                  </a:extLst>
                </p:cNvPr>
                <p:cNvPicPr/>
                <p:nvPr/>
              </p:nvPicPr>
              <p:blipFill>
                <a:blip r:embed="rId523"/>
                <a:stretch>
                  <a:fillRect/>
                </a:stretch>
              </p:blipFill>
              <p:spPr>
                <a:xfrm>
                  <a:off x="9090969" y="6259708"/>
                  <a:ext cx="7812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524">
              <p14:nvContentPartPr>
                <p14:cNvPr id="352" name="Ink 351">
                  <a:extLst>
                    <a:ext uri="{FF2B5EF4-FFF2-40B4-BE49-F238E27FC236}">
                      <a16:creationId xmlns:a16="http://schemas.microsoft.com/office/drawing/2014/main" id="{392B3309-F535-47AC-898C-7DE3F8473F60}"/>
                    </a:ext>
                  </a:extLst>
                </p14:cNvPr>
                <p14:cNvContentPartPr/>
                <p14:nvPr/>
              </p14:nvContentPartPr>
              <p14:xfrm>
                <a:off x="9007089" y="6224788"/>
                <a:ext cx="330120" cy="176400"/>
              </p14:xfrm>
            </p:contentPart>
          </mc:Choice>
          <mc:Fallback>
            <p:pic>
              <p:nvPicPr>
                <p:cNvPr id="352" name="Ink 351">
                  <a:extLst>
                    <a:ext uri="{FF2B5EF4-FFF2-40B4-BE49-F238E27FC236}">
                      <a16:creationId xmlns:a16="http://schemas.microsoft.com/office/drawing/2014/main" id="{392B3309-F535-47AC-898C-7DE3F8473F60}"/>
                    </a:ext>
                  </a:extLst>
                </p:cNvPr>
                <p:cNvPicPr/>
                <p:nvPr/>
              </p:nvPicPr>
              <p:blipFill>
                <a:blip r:embed="rId525"/>
                <a:stretch>
                  <a:fillRect/>
                </a:stretch>
              </p:blipFill>
              <p:spPr>
                <a:xfrm>
                  <a:off x="8998449" y="6215788"/>
                  <a:ext cx="34776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526">
              <p14:nvContentPartPr>
                <p14:cNvPr id="353" name="Ink 352">
                  <a:extLst>
                    <a:ext uri="{FF2B5EF4-FFF2-40B4-BE49-F238E27FC236}">
                      <a16:creationId xmlns:a16="http://schemas.microsoft.com/office/drawing/2014/main" id="{39393E85-1E13-4601-9F6B-E23321ED4D94}"/>
                    </a:ext>
                  </a:extLst>
                </p14:cNvPr>
                <p14:cNvContentPartPr/>
                <p14:nvPr/>
              </p14:nvContentPartPr>
              <p14:xfrm>
                <a:off x="9474009" y="6103108"/>
                <a:ext cx="226440" cy="354240"/>
              </p14:xfrm>
            </p:contentPart>
          </mc:Choice>
          <mc:Fallback>
            <p:pic>
              <p:nvPicPr>
                <p:cNvPr id="353" name="Ink 352">
                  <a:extLst>
                    <a:ext uri="{FF2B5EF4-FFF2-40B4-BE49-F238E27FC236}">
                      <a16:creationId xmlns:a16="http://schemas.microsoft.com/office/drawing/2014/main" id="{39393E85-1E13-4601-9F6B-E23321ED4D94}"/>
                    </a:ext>
                  </a:extLst>
                </p:cNvPr>
                <p:cNvPicPr/>
                <p:nvPr/>
              </p:nvPicPr>
              <p:blipFill>
                <a:blip r:embed="rId527"/>
                <a:stretch>
                  <a:fillRect/>
                </a:stretch>
              </p:blipFill>
              <p:spPr>
                <a:xfrm>
                  <a:off x="9465369" y="6094108"/>
                  <a:ext cx="244080" cy="371880"/>
                </a:xfrm>
                <a:prstGeom prst="rect">
                  <a:avLst/>
                </a:prstGeom>
              </p:spPr>
            </p:pic>
          </mc:Fallback>
        </mc:AlternateContent>
        <mc:AlternateContent xmlns:mc="http://schemas.openxmlformats.org/markup-compatibility/2006">
          <mc:Choice xmlns:p14="http://schemas.microsoft.com/office/powerpoint/2010/main" Requires="p14">
            <p:contentPart p14:bwMode="auto" r:id="rId528">
              <p14:nvContentPartPr>
                <p14:cNvPr id="354" name="Ink 353">
                  <a:extLst>
                    <a:ext uri="{FF2B5EF4-FFF2-40B4-BE49-F238E27FC236}">
                      <a16:creationId xmlns:a16="http://schemas.microsoft.com/office/drawing/2014/main" id="{B444BDF9-5DFC-4D37-93E6-4FC8675F85C1}"/>
                    </a:ext>
                  </a:extLst>
                </p14:cNvPr>
                <p14:cNvContentPartPr/>
                <p14:nvPr/>
              </p14:nvContentPartPr>
              <p14:xfrm>
                <a:off x="9297609" y="6374908"/>
                <a:ext cx="268560" cy="12240"/>
              </p14:xfrm>
            </p:contentPart>
          </mc:Choice>
          <mc:Fallback>
            <p:pic>
              <p:nvPicPr>
                <p:cNvPr id="354" name="Ink 353">
                  <a:extLst>
                    <a:ext uri="{FF2B5EF4-FFF2-40B4-BE49-F238E27FC236}">
                      <a16:creationId xmlns:a16="http://schemas.microsoft.com/office/drawing/2014/main" id="{B444BDF9-5DFC-4D37-93E6-4FC8675F85C1}"/>
                    </a:ext>
                  </a:extLst>
                </p:cNvPr>
                <p:cNvPicPr/>
                <p:nvPr/>
              </p:nvPicPr>
              <p:blipFill>
                <a:blip r:embed="rId529"/>
                <a:stretch>
                  <a:fillRect/>
                </a:stretch>
              </p:blipFill>
              <p:spPr>
                <a:xfrm>
                  <a:off x="9288609" y="6366268"/>
                  <a:ext cx="28620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530">
              <p14:nvContentPartPr>
                <p14:cNvPr id="355" name="Ink 354">
                  <a:extLst>
                    <a:ext uri="{FF2B5EF4-FFF2-40B4-BE49-F238E27FC236}">
                      <a16:creationId xmlns:a16="http://schemas.microsoft.com/office/drawing/2014/main" id="{83422E75-415E-49DC-918E-2FE9BD9620FC}"/>
                    </a:ext>
                  </a:extLst>
                </p14:cNvPr>
                <p14:cNvContentPartPr/>
                <p14:nvPr/>
              </p14:nvContentPartPr>
              <p14:xfrm>
                <a:off x="9596049" y="6207148"/>
                <a:ext cx="312840" cy="207360"/>
              </p14:xfrm>
            </p:contentPart>
          </mc:Choice>
          <mc:Fallback>
            <p:pic>
              <p:nvPicPr>
                <p:cNvPr id="355" name="Ink 354">
                  <a:extLst>
                    <a:ext uri="{FF2B5EF4-FFF2-40B4-BE49-F238E27FC236}">
                      <a16:creationId xmlns:a16="http://schemas.microsoft.com/office/drawing/2014/main" id="{83422E75-415E-49DC-918E-2FE9BD9620FC}"/>
                    </a:ext>
                  </a:extLst>
                </p:cNvPr>
                <p:cNvPicPr/>
                <p:nvPr/>
              </p:nvPicPr>
              <p:blipFill>
                <a:blip r:embed="rId531"/>
                <a:stretch>
                  <a:fillRect/>
                </a:stretch>
              </p:blipFill>
              <p:spPr>
                <a:xfrm>
                  <a:off x="9587049" y="6198148"/>
                  <a:ext cx="33048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532">
              <p14:nvContentPartPr>
                <p14:cNvPr id="356" name="Ink 355">
                  <a:extLst>
                    <a:ext uri="{FF2B5EF4-FFF2-40B4-BE49-F238E27FC236}">
                      <a16:creationId xmlns:a16="http://schemas.microsoft.com/office/drawing/2014/main" id="{BDB88405-E018-432E-9DFE-06F2C5F3B2F7}"/>
                    </a:ext>
                  </a:extLst>
                </p14:cNvPr>
                <p14:cNvContentPartPr/>
                <p14:nvPr/>
              </p14:nvContentPartPr>
              <p14:xfrm>
                <a:off x="9846969" y="5957308"/>
                <a:ext cx="383400" cy="514440"/>
              </p14:xfrm>
            </p:contentPart>
          </mc:Choice>
          <mc:Fallback>
            <p:pic>
              <p:nvPicPr>
                <p:cNvPr id="356" name="Ink 355">
                  <a:extLst>
                    <a:ext uri="{FF2B5EF4-FFF2-40B4-BE49-F238E27FC236}">
                      <a16:creationId xmlns:a16="http://schemas.microsoft.com/office/drawing/2014/main" id="{BDB88405-E018-432E-9DFE-06F2C5F3B2F7}"/>
                    </a:ext>
                  </a:extLst>
                </p:cNvPr>
                <p:cNvPicPr/>
                <p:nvPr/>
              </p:nvPicPr>
              <p:blipFill>
                <a:blip r:embed="rId533"/>
                <a:stretch>
                  <a:fillRect/>
                </a:stretch>
              </p:blipFill>
              <p:spPr>
                <a:xfrm>
                  <a:off x="9838329" y="5948668"/>
                  <a:ext cx="401040" cy="532080"/>
                </a:xfrm>
                <a:prstGeom prst="rect">
                  <a:avLst/>
                </a:prstGeom>
              </p:spPr>
            </p:pic>
          </mc:Fallback>
        </mc:AlternateContent>
      </p:grpSp>
      <p:grpSp>
        <p:nvGrpSpPr>
          <p:cNvPr id="366" name="Group 365">
            <a:extLst>
              <a:ext uri="{FF2B5EF4-FFF2-40B4-BE49-F238E27FC236}">
                <a16:creationId xmlns:a16="http://schemas.microsoft.com/office/drawing/2014/main" id="{64B4B925-735C-4710-B20F-BA742E1A21F9}"/>
              </a:ext>
            </a:extLst>
          </p:cNvPr>
          <p:cNvGrpSpPr/>
          <p:nvPr/>
        </p:nvGrpSpPr>
        <p:grpSpPr>
          <a:xfrm>
            <a:off x="10267089" y="5929588"/>
            <a:ext cx="1328760" cy="563400"/>
            <a:chOff x="10267089" y="5929588"/>
            <a:chExt cx="1328760" cy="563400"/>
          </a:xfrm>
        </p:grpSpPr>
        <mc:AlternateContent xmlns:mc="http://schemas.openxmlformats.org/markup-compatibility/2006">
          <mc:Choice xmlns:p14="http://schemas.microsoft.com/office/powerpoint/2010/main" Requires="p14">
            <p:contentPart p14:bwMode="auto" r:id="rId534">
              <p14:nvContentPartPr>
                <p14:cNvPr id="358" name="Ink 357">
                  <a:extLst>
                    <a:ext uri="{FF2B5EF4-FFF2-40B4-BE49-F238E27FC236}">
                      <a16:creationId xmlns:a16="http://schemas.microsoft.com/office/drawing/2014/main" id="{81A35938-C95A-4A38-9E30-68EAAEB4B0BB}"/>
                    </a:ext>
                  </a:extLst>
                </p14:cNvPr>
                <p14:cNvContentPartPr/>
                <p14:nvPr/>
              </p14:nvContentPartPr>
              <p14:xfrm>
                <a:off x="10267089" y="6118228"/>
                <a:ext cx="203760" cy="256320"/>
              </p14:xfrm>
            </p:contentPart>
          </mc:Choice>
          <mc:Fallback>
            <p:pic>
              <p:nvPicPr>
                <p:cNvPr id="358" name="Ink 357">
                  <a:extLst>
                    <a:ext uri="{FF2B5EF4-FFF2-40B4-BE49-F238E27FC236}">
                      <a16:creationId xmlns:a16="http://schemas.microsoft.com/office/drawing/2014/main" id="{81A35938-C95A-4A38-9E30-68EAAEB4B0BB}"/>
                    </a:ext>
                  </a:extLst>
                </p:cNvPr>
                <p:cNvPicPr/>
                <p:nvPr/>
              </p:nvPicPr>
              <p:blipFill>
                <a:blip r:embed="rId535"/>
                <a:stretch>
                  <a:fillRect/>
                </a:stretch>
              </p:blipFill>
              <p:spPr>
                <a:xfrm>
                  <a:off x="10258089" y="6109228"/>
                  <a:ext cx="22140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536">
              <p14:nvContentPartPr>
                <p14:cNvPr id="359" name="Ink 358">
                  <a:extLst>
                    <a:ext uri="{FF2B5EF4-FFF2-40B4-BE49-F238E27FC236}">
                      <a16:creationId xmlns:a16="http://schemas.microsoft.com/office/drawing/2014/main" id="{9A169AAF-7CDC-4DC5-9D1A-226DF83A7AEA}"/>
                    </a:ext>
                  </a:extLst>
                </p14:cNvPr>
                <p14:cNvContentPartPr/>
                <p14:nvPr/>
              </p14:nvContentPartPr>
              <p14:xfrm>
                <a:off x="10506489" y="6259708"/>
                <a:ext cx="174600" cy="142200"/>
              </p14:xfrm>
            </p:contentPart>
          </mc:Choice>
          <mc:Fallback>
            <p:pic>
              <p:nvPicPr>
                <p:cNvPr id="359" name="Ink 358">
                  <a:extLst>
                    <a:ext uri="{FF2B5EF4-FFF2-40B4-BE49-F238E27FC236}">
                      <a16:creationId xmlns:a16="http://schemas.microsoft.com/office/drawing/2014/main" id="{9A169AAF-7CDC-4DC5-9D1A-226DF83A7AEA}"/>
                    </a:ext>
                  </a:extLst>
                </p:cNvPr>
                <p:cNvPicPr/>
                <p:nvPr/>
              </p:nvPicPr>
              <p:blipFill>
                <a:blip r:embed="rId537"/>
                <a:stretch>
                  <a:fillRect/>
                </a:stretch>
              </p:blipFill>
              <p:spPr>
                <a:xfrm>
                  <a:off x="10497489" y="6250708"/>
                  <a:ext cx="19224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538">
              <p14:nvContentPartPr>
                <p14:cNvPr id="360" name="Ink 359">
                  <a:extLst>
                    <a:ext uri="{FF2B5EF4-FFF2-40B4-BE49-F238E27FC236}">
                      <a16:creationId xmlns:a16="http://schemas.microsoft.com/office/drawing/2014/main" id="{78104D1C-87BF-4F66-B092-7398494A01BB}"/>
                    </a:ext>
                  </a:extLst>
                </p14:cNvPr>
                <p14:cNvContentPartPr/>
                <p14:nvPr/>
              </p14:nvContentPartPr>
              <p14:xfrm>
                <a:off x="10502889" y="6277348"/>
                <a:ext cx="206280" cy="112320"/>
              </p14:xfrm>
            </p:contentPart>
          </mc:Choice>
          <mc:Fallback>
            <p:pic>
              <p:nvPicPr>
                <p:cNvPr id="360" name="Ink 359">
                  <a:extLst>
                    <a:ext uri="{FF2B5EF4-FFF2-40B4-BE49-F238E27FC236}">
                      <a16:creationId xmlns:a16="http://schemas.microsoft.com/office/drawing/2014/main" id="{78104D1C-87BF-4F66-B092-7398494A01BB}"/>
                    </a:ext>
                  </a:extLst>
                </p:cNvPr>
                <p:cNvPicPr/>
                <p:nvPr/>
              </p:nvPicPr>
              <p:blipFill>
                <a:blip r:embed="rId539"/>
                <a:stretch>
                  <a:fillRect/>
                </a:stretch>
              </p:blipFill>
              <p:spPr>
                <a:xfrm>
                  <a:off x="10493889" y="6268348"/>
                  <a:ext cx="22392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540">
              <p14:nvContentPartPr>
                <p14:cNvPr id="361" name="Ink 360">
                  <a:extLst>
                    <a:ext uri="{FF2B5EF4-FFF2-40B4-BE49-F238E27FC236}">
                      <a16:creationId xmlns:a16="http://schemas.microsoft.com/office/drawing/2014/main" id="{28371275-C7FB-4F00-8010-49271A26D3CC}"/>
                    </a:ext>
                  </a:extLst>
                </p14:cNvPr>
                <p14:cNvContentPartPr/>
                <p14:nvPr/>
              </p14:nvContentPartPr>
              <p14:xfrm>
                <a:off x="10732569" y="6259708"/>
                <a:ext cx="207360" cy="156240"/>
              </p14:xfrm>
            </p:contentPart>
          </mc:Choice>
          <mc:Fallback>
            <p:pic>
              <p:nvPicPr>
                <p:cNvPr id="361" name="Ink 360">
                  <a:extLst>
                    <a:ext uri="{FF2B5EF4-FFF2-40B4-BE49-F238E27FC236}">
                      <a16:creationId xmlns:a16="http://schemas.microsoft.com/office/drawing/2014/main" id="{28371275-C7FB-4F00-8010-49271A26D3CC}"/>
                    </a:ext>
                  </a:extLst>
                </p:cNvPr>
                <p:cNvPicPr/>
                <p:nvPr/>
              </p:nvPicPr>
              <p:blipFill>
                <a:blip r:embed="rId541"/>
                <a:stretch>
                  <a:fillRect/>
                </a:stretch>
              </p:blipFill>
              <p:spPr>
                <a:xfrm>
                  <a:off x="10723569" y="6250708"/>
                  <a:ext cx="22500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542">
              <p14:nvContentPartPr>
                <p14:cNvPr id="362" name="Ink 361">
                  <a:extLst>
                    <a:ext uri="{FF2B5EF4-FFF2-40B4-BE49-F238E27FC236}">
                      <a16:creationId xmlns:a16="http://schemas.microsoft.com/office/drawing/2014/main" id="{234F5F5E-D145-4B39-B779-CABA2C558696}"/>
                    </a:ext>
                  </a:extLst>
                </p14:cNvPr>
                <p14:cNvContentPartPr/>
                <p14:nvPr/>
              </p14:nvContentPartPr>
              <p14:xfrm>
                <a:off x="11119929" y="6033268"/>
                <a:ext cx="190080" cy="401040"/>
              </p14:xfrm>
            </p:contentPart>
          </mc:Choice>
          <mc:Fallback>
            <p:pic>
              <p:nvPicPr>
                <p:cNvPr id="362" name="Ink 361">
                  <a:extLst>
                    <a:ext uri="{FF2B5EF4-FFF2-40B4-BE49-F238E27FC236}">
                      <a16:creationId xmlns:a16="http://schemas.microsoft.com/office/drawing/2014/main" id="{234F5F5E-D145-4B39-B779-CABA2C558696}"/>
                    </a:ext>
                  </a:extLst>
                </p:cNvPr>
                <p:cNvPicPr/>
                <p:nvPr/>
              </p:nvPicPr>
              <p:blipFill>
                <a:blip r:embed="rId543"/>
                <a:stretch>
                  <a:fillRect/>
                </a:stretch>
              </p:blipFill>
              <p:spPr>
                <a:xfrm>
                  <a:off x="11111289" y="6024268"/>
                  <a:ext cx="207720" cy="418680"/>
                </a:xfrm>
                <a:prstGeom prst="rect">
                  <a:avLst/>
                </a:prstGeom>
              </p:spPr>
            </p:pic>
          </mc:Fallback>
        </mc:AlternateContent>
        <mc:AlternateContent xmlns:mc="http://schemas.openxmlformats.org/markup-compatibility/2006">
          <mc:Choice xmlns:p14="http://schemas.microsoft.com/office/powerpoint/2010/main" Requires="p14">
            <p:contentPart p14:bwMode="auto" r:id="rId544">
              <p14:nvContentPartPr>
                <p14:cNvPr id="363" name="Ink 362">
                  <a:extLst>
                    <a:ext uri="{FF2B5EF4-FFF2-40B4-BE49-F238E27FC236}">
                      <a16:creationId xmlns:a16="http://schemas.microsoft.com/office/drawing/2014/main" id="{E47EEE03-4A83-47B9-8F44-A8C12330D68F}"/>
                    </a:ext>
                  </a:extLst>
                </p14:cNvPr>
                <p14:cNvContentPartPr/>
                <p14:nvPr/>
              </p14:nvContentPartPr>
              <p14:xfrm>
                <a:off x="11075649" y="6330268"/>
                <a:ext cx="187560" cy="16920"/>
              </p14:xfrm>
            </p:contentPart>
          </mc:Choice>
          <mc:Fallback>
            <p:pic>
              <p:nvPicPr>
                <p:cNvPr id="363" name="Ink 362">
                  <a:extLst>
                    <a:ext uri="{FF2B5EF4-FFF2-40B4-BE49-F238E27FC236}">
                      <a16:creationId xmlns:a16="http://schemas.microsoft.com/office/drawing/2014/main" id="{E47EEE03-4A83-47B9-8F44-A8C12330D68F}"/>
                    </a:ext>
                  </a:extLst>
                </p:cNvPr>
                <p:cNvPicPr/>
                <p:nvPr/>
              </p:nvPicPr>
              <p:blipFill>
                <a:blip r:embed="rId545"/>
                <a:stretch>
                  <a:fillRect/>
                </a:stretch>
              </p:blipFill>
              <p:spPr>
                <a:xfrm>
                  <a:off x="11066649" y="6321268"/>
                  <a:ext cx="20520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546">
              <p14:nvContentPartPr>
                <p14:cNvPr id="364" name="Ink 363">
                  <a:extLst>
                    <a:ext uri="{FF2B5EF4-FFF2-40B4-BE49-F238E27FC236}">
                      <a16:creationId xmlns:a16="http://schemas.microsoft.com/office/drawing/2014/main" id="{EB4D0110-006E-4D79-B6D9-80EC56B39B6F}"/>
                    </a:ext>
                  </a:extLst>
                </p14:cNvPr>
                <p14:cNvContentPartPr/>
                <p14:nvPr/>
              </p14:nvContentPartPr>
              <p14:xfrm>
                <a:off x="10796649" y="6013828"/>
                <a:ext cx="206640" cy="407520"/>
              </p14:xfrm>
            </p:contentPart>
          </mc:Choice>
          <mc:Fallback>
            <p:pic>
              <p:nvPicPr>
                <p:cNvPr id="364" name="Ink 363">
                  <a:extLst>
                    <a:ext uri="{FF2B5EF4-FFF2-40B4-BE49-F238E27FC236}">
                      <a16:creationId xmlns:a16="http://schemas.microsoft.com/office/drawing/2014/main" id="{EB4D0110-006E-4D79-B6D9-80EC56B39B6F}"/>
                    </a:ext>
                  </a:extLst>
                </p:cNvPr>
                <p:cNvPicPr/>
                <p:nvPr/>
              </p:nvPicPr>
              <p:blipFill>
                <a:blip r:embed="rId547"/>
                <a:stretch>
                  <a:fillRect/>
                </a:stretch>
              </p:blipFill>
              <p:spPr>
                <a:xfrm>
                  <a:off x="10787649" y="6004828"/>
                  <a:ext cx="224280" cy="425160"/>
                </a:xfrm>
                <a:prstGeom prst="rect">
                  <a:avLst/>
                </a:prstGeom>
              </p:spPr>
            </p:pic>
          </mc:Fallback>
        </mc:AlternateContent>
        <mc:AlternateContent xmlns:mc="http://schemas.openxmlformats.org/markup-compatibility/2006">
          <mc:Choice xmlns:p14="http://schemas.microsoft.com/office/powerpoint/2010/main" Requires="p14">
            <p:contentPart p14:bwMode="auto" r:id="rId548">
              <p14:nvContentPartPr>
                <p14:cNvPr id="365" name="Ink 364">
                  <a:extLst>
                    <a:ext uri="{FF2B5EF4-FFF2-40B4-BE49-F238E27FC236}">
                      <a16:creationId xmlns:a16="http://schemas.microsoft.com/office/drawing/2014/main" id="{422B43E3-08D1-42FE-8546-CC74A04CD3CB}"/>
                    </a:ext>
                  </a:extLst>
                </p14:cNvPr>
                <p14:cNvContentPartPr/>
                <p14:nvPr/>
              </p14:nvContentPartPr>
              <p14:xfrm>
                <a:off x="11341689" y="5929588"/>
                <a:ext cx="254160" cy="563400"/>
              </p14:xfrm>
            </p:contentPart>
          </mc:Choice>
          <mc:Fallback>
            <p:pic>
              <p:nvPicPr>
                <p:cNvPr id="365" name="Ink 364">
                  <a:extLst>
                    <a:ext uri="{FF2B5EF4-FFF2-40B4-BE49-F238E27FC236}">
                      <a16:creationId xmlns:a16="http://schemas.microsoft.com/office/drawing/2014/main" id="{422B43E3-08D1-42FE-8546-CC74A04CD3CB}"/>
                    </a:ext>
                  </a:extLst>
                </p:cNvPr>
                <p:cNvPicPr/>
                <p:nvPr/>
              </p:nvPicPr>
              <p:blipFill>
                <a:blip r:embed="rId549"/>
                <a:stretch>
                  <a:fillRect/>
                </a:stretch>
              </p:blipFill>
              <p:spPr>
                <a:xfrm>
                  <a:off x="11333049" y="5920948"/>
                  <a:ext cx="271800" cy="581040"/>
                </a:xfrm>
                <a:prstGeom prst="rect">
                  <a:avLst/>
                </a:prstGeom>
              </p:spPr>
            </p:pic>
          </mc:Fallback>
        </mc:AlternateContent>
      </p:grpSp>
      <p:grpSp>
        <p:nvGrpSpPr>
          <p:cNvPr id="379" name="Group 378">
            <a:extLst>
              <a:ext uri="{FF2B5EF4-FFF2-40B4-BE49-F238E27FC236}">
                <a16:creationId xmlns:a16="http://schemas.microsoft.com/office/drawing/2014/main" id="{D6849D10-5C55-4334-A81B-0FD500A224F2}"/>
              </a:ext>
            </a:extLst>
          </p:cNvPr>
          <p:cNvGrpSpPr/>
          <p:nvPr/>
        </p:nvGrpSpPr>
        <p:grpSpPr>
          <a:xfrm>
            <a:off x="597489" y="1599868"/>
            <a:ext cx="3315240" cy="353160"/>
            <a:chOff x="597489" y="1599868"/>
            <a:chExt cx="3315240" cy="353160"/>
          </a:xfrm>
        </p:grpSpPr>
        <mc:AlternateContent xmlns:mc="http://schemas.openxmlformats.org/markup-compatibility/2006">
          <mc:Choice xmlns:p14="http://schemas.microsoft.com/office/powerpoint/2010/main" Requires="p14">
            <p:contentPart p14:bwMode="auto" r:id="rId550">
              <p14:nvContentPartPr>
                <p14:cNvPr id="367" name="Ink 366">
                  <a:extLst>
                    <a:ext uri="{FF2B5EF4-FFF2-40B4-BE49-F238E27FC236}">
                      <a16:creationId xmlns:a16="http://schemas.microsoft.com/office/drawing/2014/main" id="{BF4FED14-7473-4C91-A9AE-F99B4BA8B0D5}"/>
                    </a:ext>
                  </a:extLst>
                </p14:cNvPr>
                <p14:cNvContentPartPr/>
                <p14:nvPr/>
              </p14:nvContentPartPr>
              <p14:xfrm>
                <a:off x="597489" y="1766908"/>
                <a:ext cx="411840" cy="186120"/>
              </p14:xfrm>
            </p:contentPart>
          </mc:Choice>
          <mc:Fallback>
            <p:pic>
              <p:nvPicPr>
                <p:cNvPr id="367" name="Ink 366">
                  <a:extLst>
                    <a:ext uri="{FF2B5EF4-FFF2-40B4-BE49-F238E27FC236}">
                      <a16:creationId xmlns:a16="http://schemas.microsoft.com/office/drawing/2014/main" id="{BF4FED14-7473-4C91-A9AE-F99B4BA8B0D5}"/>
                    </a:ext>
                  </a:extLst>
                </p:cNvPr>
                <p:cNvPicPr/>
                <p:nvPr/>
              </p:nvPicPr>
              <p:blipFill>
                <a:blip r:embed="rId551"/>
                <a:stretch>
                  <a:fillRect/>
                </a:stretch>
              </p:blipFill>
              <p:spPr>
                <a:xfrm>
                  <a:off x="588849" y="1757908"/>
                  <a:ext cx="42948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552">
              <p14:nvContentPartPr>
                <p14:cNvPr id="368" name="Ink 367">
                  <a:extLst>
                    <a:ext uri="{FF2B5EF4-FFF2-40B4-BE49-F238E27FC236}">
                      <a16:creationId xmlns:a16="http://schemas.microsoft.com/office/drawing/2014/main" id="{FA36925B-435E-44A9-BCDB-33686EF227FD}"/>
                    </a:ext>
                  </a:extLst>
                </p14:cNvPr>
                <p14:cNvContentPartPr/>
                <p14:nvPr/>
              </p14:nvContentPartPr>
              <p14:xfrm>
                <a:off x="1098609" y="1756468"/>
                <a:ext cx="212040" cy="134640"/>
              </p14:xfrm>
            </p:contentPart>
          </mc:Choice>
          <mc:Fallback>
            <p:pic>
              <p:nvPicPr>
                <p:cNvPr id="368" name="Ink 367">
                  <a:extLst>
                    <a:ext uri="{FF2B5EF4-FFF2-40B4-BE49-F238E27FC236}">
                      <a16:creationId xmlns:a16="http://schemas.microsoft.com/office/drawing/2014/main" id="{FA36925B-435E-44A9-BCDB-33686EF227FD}"/>
                    </a:ext>
                  </a:extLst>
                </p:cNvPr>
                <p:cNvPicPr/>
                <p:nvPr/>
              </p:nvPicPr>
              <p:blipFill>
                <a:blip r:embed="rId553"/>
                <a:stretch>
                  <a:fillRect/>
                </a:stretch>
              </p:blipFill>
              <p:spPr>
                <a:xfrm>
                  <a:off x="1089969" y="1747468"/>
                  <a:ext cx="22968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554">
              <p14:nvContentPartPr>
                <p14:cNvPr id="369" name="Ink 368">
                  <a:extLst>
                    <a:ext uri="{FF2B5EF4-FFF2-40B4-BE49-F238E27FC236}">
                      <a16:creationId xmlns:a16="http://schemas.microsoft.com/office/drawing/2014/main" id="{53B9CD93-F903-4061-95ED-BA23C38C7EBB}"/>
                    </a:ext>
                  </a:extLst>
                </p14:cNvPr>
                <p14:cNvContentPartPr/>
                <p14:nvPr/>
              </p14:nvContentPartPr>
              <p14:xfrm>
                <a:off x="1458249" y="1758268"/>
                <a:ext cx="256320" cy="106560"/>
              </p14:xfrm>
            </p:contentPart>
          </mc:Choice>
          <mc:Fallback>
            <p:pic>
              <p:nvPicPr>
                <p:cNvPr id="369" name="Ink 368">
                  <a:extLst>
                    <a:ext uri="{FF2B5EF4-FFF2-40B4-BE49-F238E27FC236}">
                      <a16:creationId xmlns:a16="http://schemas.microsoft.com/office/drawing/2014/main" id="{53B9CD93-F903-4061-95ED-BA23C38C7EBB}"/>
                    </a:ext>
                  </a:extLst>
                </p:cNvPr>
                <p:cNvPicPr/>
                <p:nvPr/>
              </p:nvPicPr>
              <p:blipFill>
                <a:blip r:embed="rId555"/>
                <a:stretch>
                  <a:fillRect/>
                </a:stretch>
              </p:blipFill>
              <p:spPr>
                <a:xfrm>
                  <a:off x="1449249" y="1749268"/>
                  <a:ext cx="27396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556">
              <p14:nvContentPartPr>
                <p14:cNvPr id="370" name="Ink 369">
                  <a:extLst>
                    <a:ext uri="{FF2B5EF4-FFF2-40B4-BE49-F238E27FC236}">
                      <a16:creationId xmlns:a16="http://schemas.microsoft.com/office/drawing/2014/main" id="{36305AB5-3041-4103-8AC9-632294B8582C}"/>
                    </a:ext>
                  </a:extLst>
                </p14:cNvPr>
                <p14:cNvContentPartPr/>
                <p14:nvPr/>
              </p14:nvContentPartPr>
              <p14:xfrm>
                <a:off x="1748409" y="1766548"/>
                <a:ext cx="187200" cy="126360"/>
              </p14:xfrm>
            </p:contentPart>
          </mc:Choice>
          <mc:Fallback>
            <p:pic>
              <p:nvPicPr>
                <p:cNvPr id="370" name="Ink 369">
                  <a:extLst>
                    <a:ext uri="{FF2B5EF4-FFF2-40B4-BE49-F238E27FC236}">
                      <a16:creationId xmlns:a16="http://schemas.microsoft.com/office/drawing/2014/main" id="{36305AB5-3041-4103-8AC9-632294B8582C}"/>
                    </a:ext>
                  </a:extLst>
                </p:cNvPr>
                <p:cNvPicPr/>
                <p:nvPr/>
              </p:nvPicPr>
              <p:blipFill>
                <a:blip r:embed="rId557"/>
                <a:stretch>
                  <a:fillRect/>
                </a:stretch>
              </p:blipFill>
              <p:spPr>
                <a:xfrm>
                  <a:off x="1739769" y="1757908"/>
                  <a:ext cx="20484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558">
              <p14:nvContentPartPr>
                <p14:cNvPr id="371" name="Ink 370">
                  <a:extLst>
                    <a:ext uri="{FF2B5EF4-FFF2-40B4-BE49-F238E27FC236}">
                      <a16:creationId xmlns:a16="http://schemas.microsoft.com/office/drawing/2014/main" id="{D6F2A2B4-87AD-4146-817C-3D6B53FE1F02}"/>
                    </a:ext>
                  </a:extLst>
                </p14:cNvPr>
                <p14:cNvContentPartPr/>
                <p14:nvPr/>
              </p14:nvContentPartPr>
              <p14:xfrm>
                <a:off x="1872249" y="1733788"/>
                <a:ext cx="207360" cy="139320"/>
              </p14:xfrm>
            </p:contentPart>
          </mc:Choice>
          <mc:Fallback>
            <p:pic>
              <p:nvPicPr>
                <p:cNvPr id="371" name="Ink 370">
                  <a:extLst>
                    <a:ext uri="{FF2B5EF4-FFF2-40B4-BE49-F238E27FC236}">
                      <a16:creationId xmlns:a16="http://schemas.microsoft.com/office/drawing/2014/main" id="{D6F2A2B4-87AD-4146-817C-3D6B53FE1F02}"/>
                    </a:ext>
                  </a:extLst>
                </p:cNvPr>
                <p:cNvPicPr/>
                <p:nvPr/>
              </p:nvPicPr>
              <p:blipFill>
                <a:blip r:embed="rId559"/>
                <a:stretch>
                  <a:fillRect/>
                </a:stretch>
              </p:blipFill>
              <p:spPr>
                <a:xfrm>
                  <a:off x="1863609" y="1724788"/>
                  <a:ext cx="22500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560">
              <p14:nvContentPartPr>
                <p14:cNvPr id="372" name="Ink 371">
                  <a:extLst>
                    <a:ext uri="{FF2B5EF4-FFF2-40B4-BE49-F238E27FC236}">
                      <a16:creationId xmlns:a16="http://schemas.microsoft.com/office/drawing/2014/main" id="{EDE16797-703E-475F-BE2D-D4BAD2A9CCDA}"/>
                    </a:ext>
                  </a:extLst>
                </p14:cNvPr>
                <p14:cNvContentPartPr/>
                <p14:nvPr/>
              </p14:nvContentPartPr>
              <p14:xfrm>
                <a:off x="2167089" y="1753588"/>
                <a:ext cx="161280" cy="83520"/>
              </p14:xfrm>
            </p:contentPart>
          </mc:Choice>
          <mc:Fallback>
            <p:pic>
              <p:nvPicPr>
                <p:cNvPr id="372" name="Ink 371">
                  <a:extLst>
                    <a:ext uri="{FF2B5EF4-FFF2-40B4-BE49-F238E27FC236}">
                      <a16:creationId xmlns:a16="http://schemas.microsoft.com/office/drawing/2014/main" id="{EDE16797-703E-475F-BE2D-D4BAD2A9CCDA}"/>
                    </a:ext>
                  </a:extLst>
                </p:cNvPr>
                <p:cNvPicPr/>
                <p:nvPr/>
              </p:nvPicPr>
              <p:blipFill>
                <a:blip r:embed="rId561"/>
                <a:stretch>
                  <a:fillRect/>
                </a:stretch>
              </p:blipFill>
              <p:spPr>
                <a:xfrm>
                  <a:off x="2158449" y="1744948"/>
                  <a:ext cx="17892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562">
              <p14:nvContentPartPr>
                <p14:cNvPr id="373" name="Ink 372">
                  <a:extLst>
                    <a:ext uri="{FF2B5EF4-FFF2-40B4-BE49-F238E27FC236}">
                      <a16:creationId xmlns:a16="http://schemas.microsoft.com/office/drawing/2014/main" id="{F6ED35C8-7F80-4A68-A43E-4EBBDE80E5BB}"/>
                    </a:ext>
                  </a:extLst>
                </p14:cNvPr>
                <p14:cNvContentPartPr/>
                <p14:nvPr/>
              </p14:nvContentPartPr>
              <p14:xfrm>
                <a:off x="2206689" y="1733068"/>
                <a:ext cx="671400" cy="125640"/>
              </p14:xfrm>
            </p:contentPart>
          </mc:Choice>
          <mc:Fallback>
            <p:pic>
              <p:nvPicPr>
                <p:cNvPr id="373" name="Ink 372">
                  <a:extLst>
                    <a:ext uri="{FF2B5EF4-FFF2-40B4-BE49-F238E27FC236}">
                      <a16:creationId xmlns:a16="http://schemas.microsoft.com/office/drawing/2014/main" id="{F6ED35C8-7F80-4A68-A43E-4EBBDE80E5BB}"/>
                    </a:ext>
                  </a:extLst>
                </p:cNvPr>
                <p:cNvPicPr/>
                <p:nvPr/>
              </p:nvPicPr>
              <p:blipFill>
                <a:blip r:embed="rId563"/>
                <a:stretch>
                  <a:fillRect/>
                </a:stretch>
              </p:blipFill>
              <p:spPr>
                <a:xfrm>
                  <a:off x="2197689" y="1724068"/>
                  <a:ext cx="68904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564">
              <p14:nvContentPartPr>
                <p14:cNvPr id="374" name="Ink 373">
                  <a:extLst>
                    <a:ext uri="{FF2B5EF4-FFF2-40B4-BE49-F238E27FC236}">
                      <a16:creationId xmlns:a16="http://schemas.microsoft.com/office/drawing/2014/main" id="{561A4919-F3DF-41F7-9AA0-549187D0B5BF}"/>
                    </a:ext>
                  </a:extLst>
                </p14:cNvPr>
                <p14:cNvContentPartPr/>
                <p14:nvPr/>
              </p14:nvContentPartPr>
              <p14:xfrm>
                <a:off x="3147369" y="1599868"/>
                <a:ext cx="109440" cy="228600"/>
              </p14:xfrm>
            </p:contentPart>
          </mc:Choice>
          <mc:Fallback>
            <p:pic>
              <p:nvPicPr>
                <p:cNvPr id="374" name="Ink 373">
                  <a:extLst>
                    <a:ext uri="{FF2B5EF4-FFF2-40B4-BE49-F238E27FC236}">
                      <a16:creationId xmlns:a16="http://schemas.microsoft.com/office/drawing/2014/main" id="{561A4919-F3DF-41F7-9AA0-549187D0B5BF}"/>
                    </a:ext>
                  </a:extLst>
                </p:cNvPr>
                <p:cNvPicPr/>
                <p:nvPr/>
              </p:nvPicPr>
              <p:blipFill>
                <a:blip r:embed="rId565"/>
                <a:stretch>
                  <a:fillRect/>
                </a:stretch>
              </p:blipFill>
              <p:spPr>
                <a:xfrm>
                  <a:off x="3138729" y="1590868"/>
                  <a:ext cx="12708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566">
              <p14:nvContentPartPr>
                <p14:cNvPr id="375" name="Ink 374">
                  <a:extLst>
                    <a:ext uri="{FF2B5EF4-FFF2-40B4-BE49-F238E27FC236}">
                      <a16:creationId xmlns:a16="http://schemas.microsoft.com/office/drawing/2014/main" id="{29CD9DD0-0060-4C38-BB98-79AB042155CB}"/>
                    </a:ext>
                  </a:extLst>
                </p14:cNvPr>
                <p14:cNvContentPartPr/>
                <p14:nvPr/>
              </p14:nvContentPartPr>
              <p14:xfrm>
                <a:off x="3035409" y="1784548"/>
                <a:ext cx="244080" cy="360"/>
              </p14:xfrm>
            </p:contentPart>
          </mc:Choice>
          <mc:Fallback>
            <p:pic>
              <p:nvPicPr>
                <p:cNvPr id="375" name="Ink 374">
                  <a:extLst>
                    <a:ext uri="{FF2B5EF4-FFF2-40B4-BE49-F238E27FC236}">
                      <a16:creationId xmlns:a16="http://schemas.microsoft.com/office/drawing/2014/main" id="{29CD9DD0-0060-4C38-BB98-79AB042155CB}"/>
                    </a:ext>
                  </a:extLst>
                </p:cNvPr>
                <p:cNvPicPr/>
                <p:nvPr/>
              </p:nvPicPr>
              <p:blipFill>
                <a:blip r:embed="rId567"/>
                <a:stretch>
                  <a:fillRect/>
                </a:stretch>
              </p:blipFill>
              <p:spPr>
                <a:xfrm>
                  <a:off x="3026769" y="1775548"/>
                  <a:ext cx="2617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68">
              <p14:nvContentPartPr>
                <p14:cNvPr id="376" name="Ink 375">
                  <a:extLst>
                    <a:ext uri="{FF2B5EF4-FFF2-40B4-BE49-F238E27FC236}">
                      <a16:creationId xmlns:a16="http://schemas.microsoft.com/office/drawing/2014/main" id="{8EC40670-4540-4761-B01B-308892A3BA7E}"/>
                    </a:ext>
                  </a:extLst>
                </p14:cNvPr>
                <p14:cNvContentPartPr/>
                <p14:nvPr/>
              </p14:nvContentPartPr>
              <p14:xfrm>
                <a:off x="3182649" y="1599868"/>
                <a:ext cx="295200" cy="206640"/>
              </p14:xfrm>
            </p:contentPart>
          </mc:Choice>
          <mc:Fallback>
            <p:pic>
              <p:nvPicPr>
                <p:cNvPr id="376" name="Ink 375">
                  <a:extLst>
                    <a:ext uri="{FF2B5EF4-FFF2-40B4-BE49-F238E27FC236}">
                      <a16:creationId xmlns:a16="http://schemas.microsoft.com/office/drawing/2014/main" id="{8EC40670-4540-4761-B01B-308892A3BA7E}"/>
                    </a:ext>
                  </a:extLst>
                </p:cNvPr>
                <p:cNvPicPr/>
                <p:nvPr/>
              </p:nvPicPr>
              <p:blipFill>
                <a:blip r:embed="rId569"/>
                <a:stretch>
                  <a:fillRect/>
                </a:stretch>
              </p:blipFill>
              <p:spPr>
                <a:xfrm>
                  <a:off x="3173649" y="1590868"/>
                  <a:ext cx="31284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570">
              <p14:nvContentPartPr>
                <p14:cNvPr id="377" name="Ink 376">
                  <a:extLst>
                    <a:ext uri="{FF2B5EF4-FFF2-40B4-BE49-F238E27FC236}">
                      <a16:creationId xmlns:a16="http://schemas.microsoft.com/office/drawing/2014/main" id="{F153D89A-4BED-4310-8AE7-3709C97F954A}"/>
                    </a:ext>
                  </a:extLst>
                </p14:cNvPr>
                <p14:cNvContentPartPr/>
                <p14:nvPr/>
              </p14:nvContentPartPr>
              <p14:xfrm>
                <a:off x="3456609" y="1599868"/>
                <a:ext cx="394920" cy="231840"/>
              </p14:xfrm>
            </p:contentPart>
          </mc:Choice>
          <mc:Fallback>
            <p:pic>
              <p:nvPicPr>
                <p:cNvPr id="377" name="Ink 376">
                  <a:extLst>
                    <a:ext uri="{FF2B5EF4-FFF2-40B4-BE49-F238E27FC236}">
                      <a16:creationId xmlns:a16="http://schemas.microsoft.com/office/drawing/2014/main" id="{F153D89A-4BED-4310-8AE7-3709C97F954A}"/>
                    </a:ext>
                  </a:extLst>
                </p:cNvPr>
                <p:cNvPicPr/>
                <p:nvPr/>
              </p:nvPicPr>
              <p:blipFill>
                <a:blip r:embed="rId571"/>
                <a:stretch>
                  <a:fillRect/>
                </a:stretch>
              </p:blipFill>
              <p:spPr>
                <a:xfrm>
                  <a:off x="3447969" y="1590868"/>
                  <a:ext cx="41256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572">
              <p14:nvContentPartPr>
                <p14:cNvPr id="378" name="Ink 377">
                  <a:extLst>
                    <a:ext uri="{FF2B5EF4-FFF2-40B4-BE49-F238E27FC236}">
                      <a16:creationId xmlns:a16="http://schemas.microsoft.com/office/drawing/2014/main" id="{4B166A5E-A95A-4D40-BB9B-9AB54B77D273}"/>
                    </a:ext>
                  </a:extLst>
                </p14:cNvPr>
                <p14:cNvContentPartPr/>
                <p14:nvPr/>
              </p14:nvContentPartPr>
              <p14:xfrm>
                <a:off x="3120729" y="1687708"/>
                <a:ext cx="792000" cy="44280"/>
              </p14:xfrm>
            </p:contentPart>
          </mc:Choice>
          <mc:Fallback>
            <p:pic>
              <p:nvPicPr>
                <p:cNvPr id="378" name="Ink 377">
                  <a:extLst>
                    <a:ext uri="{FF2B5EF4-FFF2-40B4-BE49-F238E27FC236}">
                      <a16:creationId xmlns:a16="http://schemas.microsoft.com/office/drawing/2014/main" id="{4B166A5E-A95A-4D40-BB9B-9AB54B77D273}"/>
                    </a:ext>
                  </a:extLst>
                </p:cNvPr>
                <p:cNvPicPr/>
                <p:nvPr/>
              </p:nvPicPr>
              <p:blipFill>
                <a:blip r:embed="rId573"/>
                <a:stretch>
                  <a:fillRect/>
                </a:stretch>
              </p:blipFill>
              <p:spPr>
                <a:xfrm>
                  <a:off x="3112089" y="1679068"/>
                  <a:ext cx="809640" cy="61920"/>
                </a:xfrm>
                <a:prstGeom prst="rect">
                  <a:avLst/>
                </a:prstGeom>
              </p:spPr>
            </p:pic>
          </mc:Fallback>
        </mc:AlternateContent>
      </p:grpSp>
      <p:grpSp>
        <p:nvGrpSpPr>
          <p:cNvPr id="394" name="Group 393">
            <a:extLst>
              <a:ext uri="{FF2B5EF4-FFF2-40B4-BE49-F238E27FC236}">
                <a16:creationId xmlns:a16="http://schemas.microsoft.com/office/drawing/2014/main" id="{E7C0B6BB-4D25-45D6-B5B4-4E11F919B6FB}"/>
              </a:ext>
            </a:extLst>
          </p:cNvPr>
          <p:cNvGrpSpPr/>
          <p:nvPr/>
        </p:nvGrpSpPr>
        <p:grpSpPr>
          <a:xfrm>
            <a:off x="6250929" y="1450468"/>
            <a:ext cx="1770480" cy="317160"/>
            <a:chOff x="6250929" y="1450468"/>
            <a:chExt cx="1770480" cy="317160"/>
          </a:xfrm>
        </p:grpSpPr>
        <mc:AlternateContent xmlns:mc="http://schemas.openxmlformats.org/markup-compatibility/2006">
          <mc:Choice xmlns:p14="http://schemas.microsoft.com/office/powerpoint/2010/main" Requires="p14">
            <p:contentPart p14:bwMode="auto" r:id="rId574">
              <p14:nvContentPartPr>
                <p14:cNvPr id="380" name="Ink 379">
                  <a:extLst>
                    <a:ext uri="{FF2B5EF4-FFF2-40B4-BE49-F238E27FC236}">
                      <a16:creationId xmlns:a16="http://schemas.microsoft.com/office/drawing/2014/main" id="{91D3294F-9B45-46CD-A948-DB518DC4307E}"/>
                    </a:ext>
                  </a:extLst>
                </p14:cNvPr>
                <p14:cNvContentPartPr/>
                <p14:nvPr/>
              </p14:nvContentPartPr>
              <p14:xfrm>
                <a:off x="6250929" y="1634788"/>
                <a:ext cx="28440" cy="122040"/>
              </p14:xfrm>
            </p:contentPart>
          </mc:Choice>
          <mc:Fallback>
            <p:pic>
              <p:nvPicPr>
                <p:cNvPr id="380" name="Ink 379">
                  <a:extLst>
                    <a:ext uri="{FF2B5EF4-FFF2-40B4-BE49-F238E27FC236}">
                      <a16:creationId xmlns:a16="http://schemas.microsoft.com/office/drawing/2014/main" id="{91D3294F-9B45-46CD-A948-DB518DC4307E}"/>
                    </a:ext>
                  </a:extLst>
                </p:cNvPr>
                <p:cNvPicPr/>
                <p:nvPr/>
              </p:nvPicPr>
              <p:blipFill>
                <a:blip r:embed="rId575"/>
                <a:stretch>
                  <a:fillRect/>
                </a:stretch>
              </p:blipFill>
              <p:spPr>
                <a:xfrm>
                  <a:off x="6241929" y="1626148"/>
                  <a:ext cx="4608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576">
              <p14:nvContentPartPr>
                <p14:cNvPr id="381" name="Ink 380">
                  <a:extLst>
                    <a:ext uri="{FF2B5EF4-FFF2-40B4-BE49-F238E27FC236}">
                      <a16:creationId xmlns:a16="http://schemas.microsoft.com/office/drawing/2014/main" id="{C55188D8-928C-4C3C-9B24-894410E78D63}"/>
                    </a:ext>
                  </a:extLst>
                </p14:cNvPr>
                <p14:cNvContentPartPr/>
                <p14:nvPr/>
              </p14:nvContentPartPr>
              <p14:xfrm>
                <a:off x="6400329" y="1628308"/>
                <a:ext cx="288720" cy="113400"/>
              </p14:xfrm>
            </p:contentPart>
          </mc:Choice>
          <mc:Fallback>
            <p:pic>
              <p:nvPicPr>
                <p:cNvPr id="381" name="Ink 380">
                  <a:extLst>
                    <a:ext uri="{FF2B5EF4-FFF2-40B4-BE49-F238E27FC236}">
                      <a16:creationId xmlns:a16="http://schemas.microsoft.com/office/drawing/2014/main" id="{C55188D8-928C-4C3C-9B24-894410E78D63}"/>
                    </a:ext>
                  </a:extLst>
                </p:cNvPr>
                <p:cNvPicPr/>
                <p:nvPr/>
              </p:nvPicPr>
              <p:blipFill>
                <a:blip r:embed="rId577"/>
                <a:stretch>
                  <a:fillRect/>
                </a:stretch>
              </p:blipFill>
              <p:spPr>
                <a:xfrm>
                  <a:off x="6391329" y="1619668"/>
                  <a:ext cx="30636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578">
              <p14:nvContentPartPr>
                <p14:cNvPr id="382" name="Ink 381">
                  <a:extLst>
                    <a:ext uri="{FF2B5EF4-FFF2-40B4-BE49-F238E27FC236}">
                      <a16:creationId xmlns:a16="http://schemas.microsoft.com/office/drawing/2014/main" id="{6CF9A448-C6EB-453E-9AC9-A5F915F3FF96}"/>
                    </a:ext>
                  </a:extLst>
                </p14:cNvPr>
                <p14:cNvContentPartPr/>
                <p14:nvPr/>
              </p14:nvContentPartPr>
              <p14:xfrm>
                <a:off x="6778689" y="1583668"/>
                <a:ext cx="181440" cy="126000"/>
              </p14:xfrm>
            </p:contentPart>
          </mc:Choice>
          <mc:Fallback>
            <p:pic>
              <p:nvPicPr>
                <p:cNvPr id="382" name="Ink 381">
                  <a:extLst>
                    <a:ext uri="{FF2B5EF4-FFF2-40B4-BE49-F238E27FC236}">
                      <a16:creationId xmlns:a16="http://schemas.microsoft.com/office/drawing/2014/main" id="{6CF9A448-C6EB-453E-9AC9-A5F915F3FF96}"/>
                    </a:ext>
                  </a:extLst>
                </p:cNvPr>
                <p:cNvPicPr/>
                <p:nvPr/>
              </p:nvPicPr>
              <p:blipFill>
                <a:blip r:embed="rId579"/>
                <a:stretch>
                  <a:fillRect/>
                </a:stretch>
              </p:blipFill>
              <p:spPr>
                <a:xfrm>
                  <a:off x="6769689" y="1574668"/>
                  <a:ext cx="19908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580">
              <p14:nvContentPartPr>
                <p14:cNvPr id="383" name="Ink 382">
                  <a:extLst>
                    <a:ext uri="{FF2B5EF4-FFF2-40B4-BE49-F238E27FC236}">
                      <a16:creationId xmlns:a16="http://schemas.microsoft.com/office/drawing/2014/main" id="{70AC59F5-3C9F-4528-A79C-DD7AC7203927}"/>
                    </a:ext>
                  </a:extLst>
                </p14:cNvPr>
                <p14:cNvContentPartPr/>
                <p14:nvPr/>
              </p14:nvContentPartPr>
              <p14:xfrm>
                <a:off x="7037889" y="1570348"/>
                <a:ext cx="171000" cy="111960"/>
              </p14:xfrm>
            </p:contentPart>
          </mc:Choice>
          <mc:Fallback>
            <p:pic>
              <p:nvPicPr>
                <p:cNvPr id="383" name="Ink 382">
                  <a:extLst>
                    <a:ext uri="{FF2B5EF4-FFF2-40B4-BE49-F238E27FC236}">
                      <a16:creationId xmlns:a16="http://schemas.microsoft.com/office/drawing/2014/main" id="{70AC59F5-3C9F-4528-A79C-DD7AC7203927}"/>
                    </a:ext>
                  </a:extLst>
                </p:cNvPr>
                <p:cNvPicPr/>
                <p:nvPr/>
              </p:nvPicPr>
              <p:blipFill>
                <a:blip r:embed="rId581"/>
                <a:stretch>
                  <a:fillRect/>
                </a:stretch>
              </p:blipFill>
              <p:spPr>
                <a:xfrm>
                  <a:off x="7028889" y="1561348"/>
                  <a:ext cx="18864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582">
              <p14:nvContentPartPr>
                <p14:cNvPr id="384" name="Ink 383">
                  <a:extLst>
                    <a:ext uri="{FF2B5EF4-FFF2-40B4-BE49-F238E27FC236}">
                      <a16:creationId xmlns:a16="http://schemas.microsoft.com/office/drawing/2014/main" id="{FF963254-87A3-4D9E-9DF5-BD69BA0DFE03}"/>
                    </a:ext>
                  </a:extLst>
                </p14:cNvPr>
                <p14:cNvContentPartPr/>
                <p14:nvPr/>
              </p14:nvContentPartPr>
              <p14:xfrm>
                <a:off x="7208529" y="1450468"/>
                <a:ext cx="282600" cy="244800"/>
              </p14:xfrm>
            </p:contentPart>
          </mc:Choice>
          <mc:Fallback>
            <p:pic>
              <p:nvPicPr>
                <p:cNvPr id="384" name="Ink 383">
                  <a:extLst>
                    <a:ext uri="{FF2B5EF4-FFF2-40B4-BE49-F238E27FC236}">
                      <a16:creationId xmlns:a16="http://schemas.microsoft.com/office/drawing/2014/main" id="{FF963254-87A3-4D9E-9DF5-BD69BA0DFE03}"/>
                    </a:ext>
                  </a:extLst>
                </p:cNvPr>
                <p:cNvPicPr/>
                <p:nvPr/>
              </p:nvPicPr>
              <p:blipFill>
                <a:blip r:embed="rId583"/>
                <a:stretch>
                  <a:fillRect/>
                </a:stretch>
              </p:blipFill>
              <p:spPr>
                <a:xfrm>
                  <a:off x="7199529" y="1441828"/>
                  <a:ext cx="30024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584">
              <p14:nvContentPartPr>
                <p14:cNvPr id="385" name="Ink 384">
                  <a:extLst>
                    <a:ext uri="{FF2B5EF4-FFF2-40B4-BE49-F238E27FC236}">
                      <a16:creationId xmlns:a16="http://schemas.microsoft.com/office/drawing/2014/main" id="{829F86E4-E903-4542-9107-E751B7D5A5BC}"/>
                    </a:ext>
                  </a:extLst>
                </p14:cNvPr>
                <p14:cNvContentPartPr/>
                <p14:nvPr/>
              </p14:nvContentPartPr>
              <p14:xfrm>
                <a:off x="7719369" y="1626148"/>
                <a:ext cx="24120" cy="124920"/>
              </p14:xfrm>
            </p:contentPart>
          </mc:Choice>
          <mc:Fallback>
            <p:pic>
              <p:nvPicPr>
                <p:cNvPr id="385" name="Ink 384">
                  <a:extLst>
                    <a:ext uri="{FF2B5EF4-FFF2-40B4-BE49-F238E27FC236}">
                      <a16:creationId xmlns:a16="http://schemas.microsoft.com/office/drawing/2014/main" id="{829F86E4-E903-4542-9107-E751B7D5A5BC}"/>
                    </a:ext>
                  </a:extLst>
                </p:cNvPr>
                <p:cNvPicPr/>
                <p:nvPr/>
              </p:nvPicPr>
              <p:blipFill>
                <a:blip r:embed="rId585"/>
                <a:stretch>
                  <a:fillRect/>
                </a:stretch>
              </p:blipFill>
              <p:spPr>
                <a:xfrm>
                  <a:off x="7710369" y="1617508"/>
                  <a:ext cx="4176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586">
              <p14:nvContentPartPr>
                <p14:cNvPr id="386" name="Ink 385">
                  <a:extLst>
                    <a:ext uri="{FF2B5EF4-FFF2-40B4-BE49-F238E27FC236}">
                      <a16:creationId xmlns:a16="http://schemas.microsoft.com/office/drawing/2014/main" id="{ED8E4952-D6B0-4BAA-A6E9-717C08BDD254}"/>
                    </a:ext>
                  </a:extLst>
                </p14:cNvPr>
                <p14:cNvContentPartPr/>
                <p14:nvPr/>
              </p14:nvContentPartPr>
              <p14:xfrm>
                <a:off x="7833849" y="1633348"/>
                <a:ext cx="187560" cy="134280"/>
              </p14:xfrm>
            </p:contentPart>
          </mc:Choice>
          <mc:Fallback>
            <p:pic>
              <p:nvPicPr>
                <p:cNvPr id="386" name="Ink 385">
                  <a:extLst>
                    <a:ext uri="{FF2B5EF4-FFF2-40B4-BE49-F238E27FC236}">
                      <a16:creationId xmlns:a16="http://schemas.microsoft.com/office/drawing/2014/main" id="{ED8E4952-D6B0-4BAA-A6E9-717C08BDD254}"/>
                    </a:ext>
                  </a:extLst>
                </p:cNvPr>
                <p:cNvPicPr/>
                <p:nvPr/>
              </p:nvPicPr>
              <p:blipFill>
                <a:blip r:embed="rId587"/>
                <a:stretch>
                  <a:fillRect/>
                </a:stretch>
              </p:blipFill>
              <p:spPr>
                <a:xfrm>
                  <a:off x="7824849" y="1624708"/>
                  <a:ext cx="205200" cy="151920"/>
                </a:xfrm>
                <a:prstGeom prst="rect">
                  <a:avLst/>
                </a:prstGeom>
              </p:spPr>
            </p:pic>
          </mc:Fallback>
        </mc:AlternateContent>
      </p:grpSp>
      <p:grpSp>
        <p:nvGrpSpPr>
          <p:cNvPr id="393" name="Group 392">
            <a:extLst>
              <a:ext uri="{FF2B5EF4-FFF2-40B4-BE49-F238E27FC236}">
                <a16:creationId xmlns:a16="http://schemas.microsoft.com/office/drawing/2014/main" id="{323DA344-67C7-4AF5-9EFA-209D01BED859}"/>
              </a:ext>
            </a:extLst>
          </p:cNvPr>
          <p:cNvGrpSpPr/>
          <p:nvPr/>
        </p:nvGrpSpPr>
        <p:grpSpPr>
          <a:xfrm>
            <a:off x="8355129" y="1643788"/>
            <a:ext cx="1326960" cy="195480"/>
            <a:chOff x="8355129" y="1643788"/>
            <a:chExt cx="1326960" cy="195480"/>
          </a:xfrm>
        </p:grpSpPr>
        <mc:AlternateContent xmlns:mc="http://schemas.openxmlformats.org/markup-compatibility/2006">
          <mc:Choice xmlns:p14="http://schemas.microsoft.com/office/powerpoint/2010/main" Requires="p14">
            <p:contentPart p14:bwMode="auto" r:id="rId588">
              <p14:nvContentPartPr>
                <p14:cNvPr id="387" name="Ink 386">
                  <a:extLst>
                    <a:ext uri="{FF2B5EF4-FFF2-40B4-BE49-F238E27FC236}">
                      <a16:creationId xmlns:a16="http://schemas.microsoft.com/office/drawing/2014/main" id="{220AD5FE-C671-4FAD-B7AF-5602B5B1B0D3}"/>
                    </a:ext>
                  </a:extLst>
                </p14:cNvPr>
                <p14:cNvContentPartPr/>
                <p14:nvPr/>
              </p14:nvContentPartPr>
              <p14:xfrm>
                <a:off x="8355129" y="1659268"/>
                <a:ext cx="439560" cy="112680"/>
              </p14:xfrm>
            </p:contentPart>
          </mc:Choice>
          <mc:Fallback>
            <p:pic>
              <p:nvPicPr>
                <p:cNvPr id="387" name="Ink 386">
                  <a:extLst>
                    <a:ext uri="{FF2B5EF4-FFF2-40B4-BE49-F238E27FC236}">
                      <a16:creationId xmlns:a16="http://schemas.microsoft.com/office/drawing/2014/main" id="{220AD5FE-C671-4FAD-B7AF-5602B5B1B0D3}"/>
                    </a:ext>
                  </a:extLst>
                </p:cNvPr>
                <p:cNvPicPr/>
                <p:nvPr/>
              </p:nvPicPr>
              <p:blipFill>
                <a:blip r:embed="rId589"/>
                <a:stretch>
                  <a:fillRect/>
                </a:stretch>
              </p:blipFill>
              <p:spPr>
                <a:xfrm>
                  <a:off x="8346489" y="1650268"/>
                  <a:ext cx="45720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590">
              <p14:nvContentPartPr>
                <p14:cNvPr id="388" name="Ink 387">
                  <a:extLst>
                    <a:ext uri="{FF2B5EF4-FFF2-40B4-BE49-F238E27FC236}">
                      <a16:creationId xmlns:a16="http://schemas.microsoft.com/office/drawing/2014/main" id="{A13498BC-2814-4006-B1A3-E9224FC4921F}"/>
                    </a:ext>
                  </a:extLst>
                </p14:cNvPr>
                <p14:cNvContentPartPr/>
                <p14:nvPr/>
              </p14:nvContentPartPr>
              <p14:xfrm>
                <a:off x="8917089" y="1722988"/>
                <a:ext cx="7200" cy="360"/>
              </p14:xfrm>
            </p:contentPart>
          </mc:Choice>
          <mc:Fallback>
            <p:pic>
              <p:nvPicPr>
                <p:cNvPr id="388" name="Ink 387">
                  <a:extLst>
                    <a:ext uri="{FF2B5EF4-FFF2-40B4-BE49-F238E27FC236}">
                      <a16:creationId xmlns:a16="http://schemas.microsoft.com/office/drawing/2014/main" id="{A13498BC-2814-4006-B1A3-E9224FC4921F}"/>
                    </a:ext>
                  </a:extLst>
                </p:cNvPr>
                <p:cNvPicPr/>
                <p:nvPr/>
              </p:nvPicPr>
              <p:blipFill>
                <a:blip r:embed="rId591"/>
                <a:stretch>
                  <a:fillRect/>
                </a:stretch>
              </p:blipFill>
              <p:spPr>
                <a:xfrm>
                  <a:off x="8908089" y="1713988"/>
                  <a:ext cx="24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92">
              <p14:nvContentPartPr>
                <p14:cNvPr id="389" name="Ink 388">
                  <a:extLst>
                    <a:ext uri="{FF2B5EF4-FFF2-40B4-BE49-F238E27FC236}">
                      <a16:creationId xmlns:a16="http://schemas.microsoft.com/office/drawing/2014/main" id="{2B6214C3-6749-4537-9FC2-CF6CB3991CBC}"/>
                    </a:ext>
                  </a:extLst>
                </p14:cNvPr>
                <p14:cNvContentPartPr/>
                <p14:nvPr/>
              </p14:nvContentPartPr>
              <p14:xfrm>
                <a:off x="9040929" y="1643788"/>
                <a:ext cx="201600" cy="169920"/>
              </p14:xfrm>
            </p:contentPart>
          </mc:Choice>
          <mc:Fallback>
            <p:pic>
              <p:nvPicPr>
                <p:cNvPr id="389" name="Ink 388">
                  <a:extLst>
                    <a:ext uri="{FF2B5EF4-FFF2-40B4-BE49-F238E27FC236}">
                      <a16:creationId xmlns:a16="http://schemas.microsoft.com/office/drawing/2014/main" id="{2B6214C3-6749-4537-9FC2-CF6CB3991CBC}"/>
                    </a:ext>
                  </a:extLst>
                </p:cNvPr>
                <p:cNvPicPr/>
                <p:nvPr/>
              </p:nvPicPr>
              <p:blipFill>
                <a:blip r:embed="rId593"/>
                <a:stretch>
                  <a:fillRect/>
                </a:stretch>
              </p:blipFill>
              <p:spPr>
                <a:xfrm>
                  <a:off x="9031929" y="1635148"/>
                  <a:ext cx="21924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594">
              <p14:nvContentPartPr>
                <p14:cNvPr id="390" name="Ink 389">
                  <a:extLst>
                    <a:ext uri="{FF2B5EF4-FFF2-40B4-BE49-F238E27FC236}">
                      <a16:creationId xmlns:a16="http://schemas.microsoft.com/office/drawing/2014/main" id="{6B4CD70D-40FF-425C-A047-BF54501B0C6E}"/>
                    </a:ext>
                  </a:extLst>
                </p14:cNvPr>
                <p14:cNvContentPartPr/>
                <p14:nvPr/>
              </p14:nvContentPartPr>
              <p14:xfrm>
                <a:off x="9363129" y="1749268"/>
                <a:ext cx="27360" cy="9360"/>
              </p14:xfrm>
            </p:contentPart>
          </mc:Choice>
          <mc:Fallback>
            <p:pic>
              <p:nvPicPr>
                <p:cNvPr id="390" name="Ink 389">
                  <a:extLst>
                    <a:ext uri="{FF2B5EF4-FFF2-40B4-BE49-F238E27FC236}">
                      <a16:creationId xmlns:a16="http://schemas.microsoft.com/office/drawing/2014/main" id="{6B4CD70D-40FF-425C-A047-BF54501B0C6E}"/>
                    </a:ext>
                  </a:extLst>
                </p:cNvPr>
                <p:cNvPicPr/>
                <p:nvPr/>
              </p:nvPicPr>
              <p:blipFill>
                <a:blip r:embed="rId595"/>
                <a:stretch>
                  <a:fillRect/>
                </a:stretch>
              </p:blipFill>
              <p:spPr>
                <a:xfrm>
                  <a:off x="9354129" y="1740628"/>
                  <a:ext cx="4500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596">
              <p14:nvContentPartPr>
                <p14:cNvPr id="391" name="Ink 390">
                  <a:extLst>
                    <a:ext uri="{FF2B5EF4-FFF2-40B4-BE49-F238E27FC236}">
                      <a16:creationId xmlns:a16="http://schemas.microsoft.com/office/drawing/2014/main" id="{66A7ACC5-2629-4335-BF3B-7DCDE0536191}"/>
                    </a:ext>
                  </a:extLst>
                </p14:cNvPr>
                <p14:cNvContentPartPr/>
                <p14:nvPr/>
              </p14:nvContentPartPr>
              <p14:xfrm>
                <a:off x="9552129" y="1649188"/>
                <a:ext cx="129960" cy="190080"/>
              </p14:xfrm>
            </p:contentPart>
          </mc:Choice>
          <mc:Fallback>
            <p:pic>
              <p:nvPicPr>
                <p:cNvPr id="391" name="Ink 390">
                  <a:extLst>
                    <a:ext uri="{FF2B5EF4-FFF2-40B4-BE49-F238E27FC236}">
                      <a16:creationId xmlns:a16="http://schemas.microsoft.com/office/drawing/2014/main" id="{66A7ACC5-2629-4335-BF3B-7DCDE0536191}"/>
                    </a:ext>
                  </a:extLst>
                </p:cNvPr>
                <p:cNvPicPr/>
                <p:nvPr/>
              </p:nvPicPr>
              <p:blipFill>
                <a:blip r:embed="rId597"/>
                <a:stretch>
                  <a:fillRect/>
                </a:stretch>
              </p:blipFill>
              <p:spPr>
                <a:xfrm>
                  <a:off x="9543129" y="1640548"/>
                  <a:ext cx="147600" cy="207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98">
            <p14:nvContentPartPr>
              <p14:cNvPr id="392" name="Ink 391">
                <a:extLst>
                  <a:ext uri="{FF2B5EF4-FFF2-40B4-BE49-F238E27FC236}">
                    <a16:creationId xmlns:a16="http://schemas.microsoft.com/office/drawing/2014/main" id="{4D390508-E85D-4C9E-8F8B-30C4922DA17E}"/>
                  </a:ext>
                </a:extLst>
              </p14:cNvPr>
              <p14:cNvContentPartPr/>
              <p14:nvPr/>
            </p14:nvContentPartPr>
            <p14:xfrm>
              <a:off x="10005369" y="1784548"/>
              <a:ext cx="7200" cy="7200"/>
            </p14:xfrm>
          </p:contentPart>
        </mc:Choice>
        <mc:Fallback>
          <p:pic>
            <p:nvPicPr>
              <p:cNvPr id="392" name="Ink 391">
                <a:extLst>
                  <a:ext uri="{FF2B5EF4-FFF2-40B4-BE49-F238E27FC236}">
                    <a16:creationId xmlns:a16="http://schemas.microsoft.com/office/drawing/2014/main" id="{4D390508-E85D-4C9E-8F8B-30C4922DA17E}"/>
                  </a:ext>
                </a:extLst>
              </p:cNvPr>
              <p:cNvPicPr/>
              <p:nvPr/>
            </p:nvPicPr>
            <p:blipFill>
              <a:blip r:embed="rId599"/>
              <a:stretch>
                <a:fillRect/>
              </a:stretch>
            </p:blipFill>
            <p:spPr>
              <a:xfrm>
                <a:off x="9996369" y="1775548"/>
                <a:ext cx="2484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600">
            <p14:nvContentPartPr>
              <p14:cNvPr id="395" name="Ink 394">
                <a:extLst>
                  <a:ext uri="{FF2B5EF4-FFF2-40B4-BE49-F238E27FC236}">
                    <a16:creationId xmlns:a16="http://schemas.microsoft.com/office/drawing/2014/main" id="{CDCD234B-79A9-4695-8400-1BE79FA27B9F}"/>
                  </a:ext>
                </a:extLst>
              </p14:cNvPr>
              <p14:cNvContentPartPr/>
              <p14:nvPr/>
            </p14:nvContentPartPr>
            <p14:xfrm>
              <a:off x="3418842" y="4714763"/>
              <a:ext cx="29880" cy="8280"/>
            </p14:xfrm>
          </p:contentPart>
        </mc:Choice>
        <mc:Fallback>
          <p:pic>
            <p:nvPicPr>
              <p:cNvPr id="395" name="Ink 394">
                <a:extLst>
                  <a:ext uri="{FF2B5EF4-FFF2-40B4-BE49-F238E27FC236}">
                    <a16:creationId xmlns:a16="http://schemas.microsoft.com/office/drawing/2014/main" id="{CDCD234B-79A9-4695-8400-1BE79FA27B9F}"/>
                  </a:ext>
                </a:extLst>
              </p:cNvPr>
              <p:cNvPicPr/>
              <p:nvPr/>
            </p:nvPicPr>
            <p:blipFill>
              <a:blip r:embed="rId601"/>
              <a:stretch>
                <a:fillRect/>
              </a:stretch>
            </p:blipFill>
            <p:spPr>
              <a:xfrm>
                <a:off x="3409842" y="4706123"/>
                <a:ext cx="4752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602">
            <p14:nvContentPartPr>
              <p14:cNvPr id="396" name="Ink 395">
                <a:extLst>
                  <a:ext uri="{FF2B5EF4-FFF2-40B4-BE49-F238E27FC236}">
                    <a16:creationId xmlns:a16="http://schemas.microsoft.com/office/drawing/2014/main" id="{DE029AE9-9E70-4837-9161-516A9D2C8E97}"/>
                  </a:ext>
                </a:extLst>
              </p14:cNvPr>
              <p14:cNvContentPartPr/>
              <p14:nvPr/>
            </p14:nvContentPartPr>
            <p14:xfrm>
              <a:off x="3442602" y="5239643"/>
              <a:ext cx="37800" cy="360"/>
            </p14:xfrm>
          </p:contentPart>
        </mc:Choice>
        <mc:Fallback>
          <p:pic>
            <p:nvPicPr>
              <p:cNvPr id="396" name="Ink 395">
                <a:extLst>
                  <a:ext uri="{FF2B5EF4-FFF2-40B4-BE49-F238E27FC236}">
                    <a16:creationId xmlns:a16="http://schemas.microsoft.com/office/drawing/2014/main" id="{DE029AE9-9E70-4837-9161-516A9D2C8E97}"/>
                  </a:ext>
                </a:extLst>
              </p:cNvPr>
              <p:cNvPicPr/>
              <p:nvPr/>
            </p:nvPicPr>
            <p:blipFill>
              <a:blip r:embed="rId603"/>
              <a:stretch>
                <a:fillRect/>
              </a:stretch>
            </p:blipFill>
            <p:spPr>
              <a:xfrm>
                <a:off x="3433962" y="5231003"/>
                <a:ext cx="55440" cy="18000"/>
              </a:xfrm>
              <a:prstGeom prst="rect">
                <a:avLst/>
              </a:prstGeom>
            </p:spPr>
          </p:pic>
        </mc:Fallback>
      </mc:AlternateContent>
      <p:grpSp>
        <p:nvGrpSpPr>
          <p:cNvPr id="421" name="Group 420">
            <a:extLst>
              <a:ext uri="{FF2B5EF4-FFF2-40B4-BE49-F238E27FC236}">
                <a16:creationId xmlns:a16="http://schemas.microsoft.com/office/drawing/2014/main" id="{9DD5DFD2-E517-41EB-8BA8-B4A53745F40B}"/>
              </a:ext>
            </a:extLst>
          </p:cNvPr>
          <p:cNvGrpSpPr/>
          <p:nvPr/>
        </p:nvGrpSpPr>
        <p:grpSpPr>
          <a:xfrm>
            <a:off x="254082" y="4989803"/>
            <a:ext cx="2736720" cy="394200"/>
            <a:chOff x="254082" y="4989803"/>
            <a:chExt cx="2736720" cy="394200"/>
          </a:xfrm>
        </p:grpSpPr>
        <mc:AlternateContent xmlns:mc="http://schemas.openxmlformats.org/markup-compatibility/2006">
          <mc:Choice xmlns:p14="http://schemas.microsoft.com/office/powerpoint/2010/main" Requires="p14">
            <p:contentPart p14:bwMode="auto" r:id="rId604">
              <p14:nvContentPartPr>
                <p14:cNvPr id="397" name="Ink 396">
                  <a:extLst>
                    <a:ext uri="{FF2B5EF4-FFF2-40B4-BE49-F238E27FC236}">
                      <a16:creationId xmlns:a16="http://schemas.microsoft.com/office/drawing/2014/main" id="{D245E2DB-6AB6-4645-9ECD-003F4DF4B456}"/>
                    </a:ext>
                  </a:extLst>
                </p14:cNvPr>
                <p14:cNvContentPartPr/>
                <p14:nvPr/>
              </p14:nvContentPartPr>
              <p14:xfrm>
                <a:off x="254082" y="5239643"/>
                <a:ext cx="175320" cy="122040"/>
              </p14:xfrm>
            </p:contentPart>
          </mc:Choice>
          <mc:Fallback>
            <p:pic>
              <p:nvPicPr>
                <p:cNvPr id="397" name="Ink 396">
                  <a:extLst>
                    <a:ext uri="{FF2B5EF4-FFF2-40B4-BE49-F238E27FC236}">
                      <a16:creationId xmlns:a16="http://schemas.microsoft.com/office/drawing/2014/main" id="{D245E2DB-6AB6-4645-9ECD-003F4DF4B456}"/>
                    </a:ext>
                  </a:extLst>
                </p:cNvPr>
                <p:cNvPicPr/>
                <p:nvPr/>
              </p:nvPicPr>
              <p:blipFill>
                <a:blip r:embed="rId605"/>
                <a:stretch>
                  <a:fillRect/>
                </a:stretch>
              </p:blipFill>
              <p:spPr>
                <a:xfrm>
                  <a:off x="245442" y="5231003"/>
                  <a:ext cx="19296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606">
              <p14:nvContentPartPr>
                <p14:cNvPr id="398" name="Ink 397">
                  <a:extLst>
                    <a:ext uri="{FF2B5EF4-FFF2-40B4-BE49-F238E27FC236}">
                      <a16:creationId xmlns:a16="http://schemas.microsoft.com/office/drawing/2014/main" id="{38C60025-2478-4293-96DF-9E6288732DB9}"/>
                    </a:ext>
                  </a:extLst>
                </p14:cNvPr>
                <p14:cNvContentPartPr/>
                <p14:nvPr/>
              </p14:nvContentPartPr>
              <p14:xfrm>
                <a:off x="471882" y="5239643"/>
                <a:ext cx="101880" cy="144360"/>
              </p14:xfrm>
            </p:contentPart>
          </mc:Choice>
          <mc:Fallback>
            <p:pic>
              <p:nvPicPr>
                <p:cNvPr id="398" name="Ink 397">
                  <a:extLst>
                    <a:ext uri="{FF2B5EF4-FFF2-40B4-BE49-F238E27FC236}">
                      <a16:creationId xmlns:a16="http://schemas.microsoft.com/office/drawing/2014/main" id="{38C60025-2478-4293-96DF-9E6288732DB9}"/>
                    </a:ext>
                  </a:extLst>
                </p:cNvPr>
                <p:cNvPicPr/>
                <p:nvPr/>
              </p:nvPicPr>
              <p:blipFill>
                <a:blip r:embed="rId607"/>
                <a:stretch>
                  <a:fillRect/>
                </a:stretch>
              </p:blipFill>
              <p:spPr>
                <a:xfrm>
                  <a:off x="462882" y="5231003"/>
                  <a:ext cx="11952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608">
              <p14:nvContentPartPr>
                <p14:cNvPr id="399" name="Ink 398">
                  <a:extLst>
                    <a:ext uri="{FF2B5EF4-FFF2-40B4-BE49-F238E27FC236}">
                      <a16:creationId xmlns:a16="http://schemas.microsoft.com/office/drawing/2014/main" id="{17C0F489-A347-4131-A3C0-E7B902FCC964}"/>
                    </a:ext>
                  </a:extLst>
                </p14:cNvPr>
                <p14:cNvContentPartPr/>
                <p14:nvPr/>
              </p14:nvContentPartPr>
              <p14:xfrm>
                <a:off x="564402" y="5230283"/>
                <a:ext cx="270720" cy="131400"/>
              </p14:xfrm>
            </p:contentPart>
          </mc:Choice>
          <mc:Fallback>
            <p:pic>
              <p:nvPicPr>
                <p:cNvPr id="399" name="Ink 398">
                  <a:extLst>
                    <a:ext uri="{FF2B5EF4-FFF2-40B4-BE49-F238E27FC236}">
                      <a16:creationId xmlns:a16="http://schemas.microsoft.com/office/drawing/2014/main" id="{17C0F489-A347-4131-A3C0-E7B902FCC964}"/>
                    </a:ext>
                  </a:extLst>
                </p:cNvPr>
                <p:cNvPicPr/>
                <p:nvPr/>
              </p:nvPicPr>
              <p:blipFill>
                <a:blip r:embed="rId609"/>
                <a:stretch>
                  <a:fillRect/>
                </a:stretch>
              </p:blipFill>
              <p:spPr>
                <a:xfrm>
                  <a:off x="555402" y="5221283"/>
                  <a:ext cx="28836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610">
              <p14:nvContentPartPr>
                <p14:cNvPr id="401" name="Ink 400">
                  <a:extLst>
                    <a:ext uri="{FF2B5EF4-FFF2-40B4-BE49-F238E27FC236}">
                      <a16:creationId xmlns:a16="http://schemas.microsoft.com/office/drawing/2014/main" id="{A94E74B8-68FE-413C-BB06-9C836329C184}"/>
                    </a:ext>
                  </a:extLst>
                </p14:cNvPr>
                <p14:cNvContentPartPr/>
                <p14:nvPr/>
              </p14:nvContentPartPr>
              <p14:xfrm>
                <a:off x="906042" y="5176643"/>
                <a:ext cx="97560" cy="183960"/>
              </p14:xfrm>
            </p:contentPart>
          </mc:Choice>
          <mc:Fallback>
            <p:pic>
              <p:nvPicPr>
                <p:cNvPr id="401" name="Ink 400">
                  <a:extLst>
                    <a:ext uri="{FF2B5EF4-FFF2-40B4-BE49-F238E27FC236}">
                      <a16:creationId xmlns:a16="http://schemas.microsoft.com/office/drawing/2014/main" id="{A94E74B8-68FE-413C-BB06-9C836329C184}"/>
                    </a:ext>
                  </a:extLst>
                </p:cNvPr>
                <p:cNvPicPr/>
                <p:nvPr/>
              </p:nvPicPr>
              <p:blipFill>
                <a:blip r:embed="rId611"/>
                <a:stretch>
                  <a:fillRect/>
                </a:stretch>
              </p:blipFill>
              <p:spPr>
                <a:xfrm>
                  <a:off x="897402" y="5168003"/>
                  <a:ext cx="11520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612">
              <p14:nvContentPartPr>
                <p14:cNvPr id="402" name="Ink 401">
                  <a:extLst>
                    <a:ext uri="{FF2B5EF4-FFF2-40B4-BE49-F238E27FC236}">
                      <a16:creationId xmlns:a16="http://schemas.microsoft.com/office/drawing/2014/main" id="{1E85474C-3E8B-4088-8644-C5056D513E00}"/>
                    </a:ext>
                  </a:extLst>
                </p14:cNvPr>
                <p14:cNvContentPartPr/>
                <p14:nvPr/>
              </p14:nvContentPartPr>
              <p14:xfrm>
                <a:off x="1081002" y="5191763"/>
                <a:ext cx="5400" cy="106560"/>
              </p14:xfrm>
            </p:contentPart>
          </mc:Choice>
          <mc:Fallback>
            <p:pic>
              <p:nvPicPr>
                <p:cNvPr id="402" name="Ink 401">
                  <a:extLst>
                    <a:ext uri="{FF2B5EF4-FFF2-40B4-BE49-F238E27FC236}">
                      <a16:creationId xmlns:a16="http://schemas.microsoft.com/office/drawing/2014/main" id="{1E85474C-3E8B-4088-8644-C5056D513E00}"/>
                    </a:ext>
                  </a:extLst>
                </p:cNvPr>
                <p:cNvPicPr/>
                <p:nvPr/>
              </p:nvPicPr>
              <p:blipFill>
                <a:blip r:embed="rId613"/>
                <a:stretch>
                  <a:fillRect/>
                </a:stretch>
              </p:blipFill>
              <p:spPr>
                <a:xfrm>
                  <a:off x="1072002" y="5183123"/>
                  <a:ext cx="2304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614">
              <p14:nvContentPartPr>
                <p14:cNvPr id="403" name="Ink 402">
                  <a:extLst>
                    <a:ext uri="{FF2B5EF4-FFF2-40B4-BE49-F238E27FC236}">
                      <a16:creationId xmlns:a16="http://schemas.microsoft.com/office/drawing/2014/main" id="{2D461CBC-5ECD-4A51-B06E-B902F70A3587}"/>
                    </a:ext>
                  </a:extLst>
                </p14:cNvPr>
                <p14:cNvContentPartPr/>
                <p14:nvPr/>
              </p14:nvContentPartPr>
              <p14:xfrm>
                <a:off x="1160562" y="5192483"/>
                <a:ext cx="164520" cy="115560"/>
              </p14:xfrm>
            </p:contentPart>
          </mc:Choice>
          <mc:Fallback>
            <p:pic>
              <p:nvPicPr>
                <p:cNvPr id="403" name="Ink 402">
                  <a:extLst>
                    <a:ext uri="{FF2B5EF4-FFF2-40B4-BE49-F238E27FC236}">
                      <a16:creationId xmlns:a16="http://schemas.microsoft.com/office/drawing/2014/main" id="{2D461CBC-5ECD-4A51-B06E-B902F70A3587}"/>
                    </a:ext>
                  </a:extLst>
                </p:cNvPr>
                <p:cNvPicPr/>
                <p:nvPr/>
              </p:nvPicPr>
              <p:blipFill>
                <a:blip r:embed="rId615"/>
                <a:stretch>
                  <a:fillRect/>
                </a:stretch>
              </p:blipFill>
              <p:spPr>
                <a:xfrm>
                  <a:off x="1151562" y="5183483"/>
                  <a:ext cx="18216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616">
              <p14:nvContentPartPr>
                <p14:cNvPr id="405" name="Ink 404">
                  <a:extLst>
                    <a:ext uri="{FF2B5EF4-FFF2-40B4-BE49-F238E27FC236}">
                      <a16:creationId xmlns:a16="http://schemas.microsoft.com/office/drawing/2014/main" id="{19E25809-EB23-4671-AA6A-7A3684B7B3C8}"/>
                    </a:ext>
                  </a:extLst>
                </p14:cNvPr>
                <p14:cNvContentPartPr/>
                <p14:nvPr/>
              </p14:nvContentPartPr>
              <p14:xfrm>
                <a:off x="1351362" y="5055683"/>
                <a:ext cx="112680" cy="129960"/>
              </p14:xfrm>
            </p:contentPart>
          </mc:Choice>
          <mc:Fallback>
            <p:pic>
              <p:nvPicPr>
                <p:cNvPr id="405" name="Ink 404">
                  <a:extLst>
                    <a:ext uri="{FF2B5EF4-FFF2-40B4-BE49-F238E27FC236}">
                      <a16:creationId xmlns:a16="http://schemas.microsoft.com/office/drawing/2014/main" id="{19E25809-EB23-4671-AA6A-7A3684B7B3C8}"/>
                    </a:ext>
                  </a:extLst>
                </p:cNvPr>
                <p:cNvPicPr/>
                <p:nvPr/>
              </p:nvPicPr>
              <p:blipFill>
                <a:blip r:embed="rId617"/>
                <a:stretch>
                  <a:fillRect/>
                </a:stretch>
              </p:blipFill>
              <p:spPr>
                <a:xfrm>
                  <a:off x="1342722" y="5047043"/>
                  <a:ext cx="13032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618">
              <p14:nvContentPartPr>
                <p14:cNvPr id="406" name="Ink 405">
                  <a:extLst>
                    <a:ext uri="{FF2B5EF4-FFF2-40B4-BE49-F238E27FC236}">
                      <a16:creationId xmlns:a16="http://schemas.microsoft.com/office/drawing/2014/main" id="{841764C8-2405-4E29-A602-9C0A5AAAF925}"/>
                    </a:ext>
                  </a:extLst>
                </p14:cNvPr>
                <p14:cNvContentPartPr/>
                <p14:nvPr/>
              </p14:nvContentPartPr>
              <p14:xfrm>
                <a:off x="1525242" y="5151083"/>
                <a:ext cx="174960" cy="138240"/>
              </p14:xfrm>
            </p:contentPart>
          </mc:Choice>
          <mc:Fallback>
            <p:pic>
              <p:nvPicPr>
                <p:cNvPr id="406" name="Ink 405">
                  <a:extLst>
                    <a:ext uri="{FF2B5EF4-FFF2-40B4-BE49-F238E27FC236}">
                      <a16:creationId xmlns:a16="http://schemas.microsoft.com/office/drawing/2014/main" id="{841764C8-2405-4E29-A602-9C0A5AAAF925}"/>
                    </a:ext>
                  </a:extLst>
                </p:cNvPr>
                <p:cNvPicPr/>
                <p:nvPr/>
              </p:nvPicPr>
              <p:blipFill>
                <a:blip r:embed="rId619"/>
                <a:stretch>
                  <a:fillRect/>
                </a:stretch>
              </p:blipFill>
              <p:spPr>
                <a:xfrm>
                  <a:off x="1516242" y="5142443"/>
                  <a:ext cx="19260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620">
              <p14:nvContentPartPr>
                <p14:cNvPr id="407" name="Ink 406">
                  <a:extLst>
                    <a:ext uri="{FF2B5EF4-FFF2-40B4-BE49-F238E27FC236}">
                      <a16:creationId xmlns:a16="http://schemas.microsoft.com/office/drawing/2014/main" id="{B2DCBDB5-BEF6-48B8-AFB9-B65055C8E2C4}"/>
                    </a:ext>
                  </a:extLst>
                </p14:cNvPr>
                <p14:cNvContentPartPr/>
                <p14:nvPr/>
              </p14:nvContentPartPr>
              <p14:xfrm>
                <a:off x="1772562" y="5255483"/>
                <a:ext cx="101520" cy="360"/>
              </p14:xfrm>
            </p:contentPart>
          </mc:Choice>
          <mc:Fallback>
            <p:pic>
              <p:nvPicPr>
                <p:cNvPr id="407" name="Ink 406">
                  <a:extLst>
                    <a:ext uri="{FF2B5EF4-FFF2-40B4-BE49-F238E27FC236}">
                      <a16:creationId xmlns:a16="http://schemas.microsoft.com/office/drawing/2014/main" id="{B2DCBDB5-BEF6-48B8-AFB9-B65055C8E2C4}"/>
                    </a:ext>
                  </a:extLst>
                </p:cNvPr>
                <p:cNvPicPr/>
                <p:nvPr/>
              </p:nvPicPr>
              <p:blipFill>
                <a:blip r:embed="rId621"/>
                <a:stretch>
                  <a:fillRect/>
                </a:stretch>
              </p:blipFill>
              <p:spPr>
                <a:xfrm>
                  <a:off x="1763922" y="5246843"/>
                  <a:ext cx="119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22">
              <p14:nvContentPartPr>
                <p14:cNvPr id="408" name="Ink 407">
                  <a:extLst>
                    <a:ext uri="{FF2B5EF4-FFF2-40B4-BE49-F238E27FC236}">
                      <a16:creationId xmlns:a16="http://schemas.microsoft.com/office/drawing/2014/main" id="{13FA0F4A-82A1-4039-B6A4-1542FE96820E}"/>
                    </a:ext>
                  </a:extLst>
                </p14:cNvPr>
                <p14:cNvContentPartPr/>
                <p14:nvPr/>
              </p14:nvContentPartPr>
              <p14:xfrm>
                <a:off x="1772562" y="5230283"/>
                <a:ext cx="83520" cy="104040"/>
              </p14:xfrm>
            </p:contentPart>
          </mc:Choice>
          <mc:Fallback>
            <p:pic>
              <p:nvPicPr>
                <p:cNvPr id="408" name="Ink 407">
                  <a:extLst>
                    <a:ext uri="{FF2B5EF4-FFF2-40B4-BE49-F238E27FC236}">
                      <a16:creationId xmlns:a16="http://schemas.microsoft.com/office/drawing/2014/main" id="{13FA0F4A-82A1-4039-B6A4-1542FE96820E}"/>
                    </a:ext>
                  </a:extLst>
                </p:cNvPr>
                <p:cNvPicPr/>
                <p:nvPr/>
              </p:nvPicPr>
              <p:blipFill>
                <a:blip r:embed="rId623"/>
                <a:stretch>
                  <a:fillRect/>
                </a:stretch>
              </p:blipFill>
              <p:spPr>
                <a:xfrm>
                  <a:off x="1763922" y="5221283"/>
                  <a:ext cx="10116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624">
              <p14:nvContentPartPr>
                <p14:cNvPr id="413" name="Ink 412">
                  <a:extLst>
                    <a:ext uri="{FF2B5EF4-FFF2-40B4-BE49-F238E27FC236}">
                      <a16:creationId xmlns:a16="http://schemas.microsoft.com/office/drawing/2014/main" id="{61E8FE04-53AF-44FB-B1D6-F4F2C14DCBD6}"/>
                    </a:ext>
                  </a:extLst>
                </p14:cNvPr>
                <p14:cNvContentPartPr/>
                <p14:nvPr/>
              </p14:nvContentPartPr>
              <p14:xfrm>
                <a:off x="2002602" y="5120483"/>
                <a:ext cx="77760" cy="159840"/>
              </p14:xfrm>
            </p:contentPart>
          </mc:Choice>
          <mc:Fallback>
            <p:pic>
              <p:nvPicPr>
                <p:cNvPr id="413" name="Ink 412">
                  <a:extLst>
                    <a:ext uri="{FF2B5EF4-FFF2-40B4-BE49-F238E27FC236}">
                      <a16:creationId xmlns:a16="http://schemas.microsoft.com/office/drawing/2014/main" id="{61E8FE04-53AF-44FB-B1D6-F4F2C14DCBD6}"/>
                    </a:ext>
                  </a:extLst>
                </p:cNvPr>
                <p:cNvPicPr/>
                <p:nvPr/>
              </p:nvPicPr>
              <p:blipFill>
                <a:blip r:embed="rId625"/>
                <a:stretch>
                  <a:fillRect/>
                </a:stretch>
              </p:blipFill>
              <p:spPr>
                <a:xfrm>
                  <a:off x="1993962" y="5111483"/>
                  <a:ext cx="9540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626">
              <p14:nvContentPartPr>
                <p14:cNvPr id="414" name="Ink 413">
                  <a:extLst>
                    <a:ext uri="{FF2B5EF4-FFF2-40B4-BE49-F238E27FC236}">
                      <a16:creationId xmlns:a16="http://schemas.microsoft.com/office/drawing/2014/main" id="{3B3C5524-B871-4788-9F35-C33D437E958F}"/>
                    </a:ext>
                  </a:extLst>
                </p14:cNvPr>
                <p14:cNvContentPartPr/>
                <p14:nvPr/>
              </p14:nvContentPartPr>
              <p14:xfrm>
                <a:off x="2108442" y="5158283"/>
                <a:ext cx="112320" cy="105480"/>
              </p14:xfrm>
            </p:contentPart>
          </mc:Choice>
          <mc:Fallback>
            <p:pic>
              <p:nvPicPr>
                <p:cNvPr id="414" name="Ink 413">
                  <a:extLst>
                    <a:ext uri="{FF2B5EF4-FFF2-40B4-BE49-F238E27FC236}">
                      <a16:creationId xmlns:a16="http://schemas.microsoft.com/office/drawing/2014/main" id="{3B3C5524-B871-4788-9F35-C33D437E958F}"/>
                    </a:ext>
                  </a:extLst>
                </p:cNvPr>
                <p:cNvPicPr/>
                <p:nvPr/>
              </p:nvPicPr>
              <p:blipFill>
                <a:blip r:embed="rId627"/>
                <a:stretch>
                  <a:fillRect/>
                </a:stretch>
              </p:blipFill>
              <p:spPr>
                <a:xfrm>
                  <a:off x="2099802" y="5149283"/>
                  <a:ext cx="12996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628">
              <p14:nvContentPartPr>
                <p14:cNvPr id="415" name="Ink 414">
                  <a:extLst>
                    <a:ext uri="{FF2B5EF4-FFF2-40B4-BE49-F238E27FC236}">
                      <a16:creationId xmlns:a16="http://schemas.microsoft.com/office/drawing/2014/main" id="{64BE6064-BB27-4C67-A816-F77902926ED6}"/>
                    </a:ext>
                  </a:extLst>
                </p14:cNvPr>
                <p14:cNvContentPartPr/>
                <p14:nvPr/>
              </p14:nvContentPartPr>
              <p14:xfrm>
                <a:off x="2170362" y="5145683"/>
                <a:ext cx="155160" cy="141120"/>
              </p14:xfrm>
            </p:contentPart>
          </mc:Choice>
          <mc:Fallback>
            <p:pic>
              <p:nvPicPr>
                <p:cNvPr id="415" name="Ink 414">
                  <a:extLst>
                    <a:ext uri="{FF2B5EF4-FFF2-40B4-BE49-F238E27FC236}">
                      <a16:creationId xmlns:a16="http://schemas.microsoft.com/office/drawing/2014/main" id="{64BE6064-BB27-4C67-A816-F77902926ED6}"/>
                    </a:ext>
                  </a:extLst>
                </p:cNvPr>
                <p:cNvPicPr/>
                <p:nvPr/>
              </p:nvPicPr>
              <p:blipFill>
                <a:blip r:embed="rId629"/>
                <a:stretch>
                  <a:fillRect/>
                </a:stretch>
              </p:blipFill>
              <p:spPr>
                <a:xfrm>
                  <a:off x="2161362" y="5136683"/>
                  <a:ext cx="17280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630">
              <p14:nvContentPartPr>
                <p14:cNvPr id="416" name="Ink 415">
                  <a:extLst>
                    <a:ext uri="{FF2B5EF4-FFF2-40B4-BE49-F238E27FC236}">
                      <a16:creationId xmlns:a16="http://schemas.microsoft.com/office/drawing/2014/main" id="{AB49F840-B7C5-4E40-A8D6-BC0F64273E68}"/>
                    </a:ext>
                  </a:extLst>
                </p14:cNvPr>
                <p14:cNvContentPartPr/>
                <p14:nvPr/>
              </p14:nvContentPartPr>
              <p14:xfrm>
                <a:off x="2338482" y="4989803"/>
                <a:ext cx="97920" cy="170280"/>
              </p14:xfrm>
            </p:contentPart>
          </mc:Choice>
          <mc:Fallback>
            <p:pic>
              <p:nvPicPr>
                <p:cNvPr id="416" name="Ink 415">
                  <a:extLst>
                    <a:ext uri="{FF2B5EF4-FFF2-40B4-BE49-F238E27FC236}">
                      <a16:creationId xmlns:a16="http://schemas.microsoft.com/office/drawing/2014/main" id="{AB49F840-B7C5-4E40-A8D6-BC0F64273E68}"/>
                    </a:ext>
                  </a:extLst>
                </p:cNvPr>
                <p:cNvPicPr/>
                <p:nvPr/>
              </p:nvPicPr>
              <p:blipFill>
                <a:blip r:embed="rId631"/>
                <a:stretch>
                  <a:fillRect/>
                </a:stretch>
              </p:blipFill>
              <p:spPr>
                <a:xfrm>
                  <a:off x="2329842" y="4980803"/>
                  <a:ext cx="11556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632">
              <p14:nvContentPartPr>
                <p14:cNvPr id="417" name="Ink 416">
                  <a:extLst>
                    <a:ext uri="{FF2B5EF4-FFF2-40B4-BE49-F238E27FC236}">
                      <a16:creationId xmlns:a16="http://schemas.microsoft.com/office/drawing/2014/main" id="{10C3F8BF-384A-4652-8419-273FC4406542}"/>
                    </a:ext>
                  </a:extLst>
                </p14:cNvPr>
                <p14:cNvContentPartPr/>
                <p14:nvPr/>
              </p14:nvContentPartPr>
              <p14:xfrm>
                <a:off x="2431002" y="5128043"/>
                <a:ext cx="207360" cy="153360"/>
              </p14:xfrm>
            </p:contentPart>
          </mc:Choice>
          <mc:Fallback>
            <p:pic>
              <p:nvPicPr>
                <p:cNvPr id="417" name="Ink 416">
                  <a:extLst>
                    <a:ext uri="{FF2B5EF4-FFF2-40B4-BE49-F238E27FC236}">
                      <a16:creationId xmlns:a16="http://schemas.microsoft.com/office/drawing/2014/main" id="{10C3F8BF-384A-4652-8419-273FC4406542}"/>
                    </a:ext>
                  </a:extLst>
                </p:cNvPr>
                <p:cNvPicPr/>
                <p:nvPr/>
              </p:nvPicPr>
              <p:blipFill>
                <a:blip r:embed="rId633"/>
                <a:stretch>
                  <a:fillRect/>
                </a:stretch>
              </p:blipFill>
              <p:spPr>
                <a:xfrm>
                  <a:off x="2422002" y="5119043"/>
                  <a:ext cx="22500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634">
              <p14:nvContentPartPr>
                <p14:cNvPr id="418" name="Ink 417">
                  <a:extLst>
                    <a:ext uri="{FF2B5EF4-FFF2-40B4-BE49-F238E27FC236}">
                      <a16:creationId xmlns:a16="http://schemas.microsoft.com/office/drawing/2014/main" id="{28FD8A2F-797D-4297-8860-821534E6211B}"/>
                    </a:ext>
                  </a:extLst>
                </p14:cNvPr>
                <p14:cNvContentPartPr/>
                <p14:nvPr/>
              </p14:nvContentPartPr>
              <p14:xfrm>
                <a:off x="2671122" y="5219123"/>
                <a:ext cx="89280" cy="20880"/>
              </p14:xfrm>
            </p:contentPart>
          </mc:Choice>
          <mc:Fallback>
            <p:pic>
              <p:nvPicPr>
                <p:cNvPr id="418" name="Ink 417">
                  <a:extLst>
                    <a:ext uri="{FF2B5EF4-FFF2-40B4-BE49-F238E27FC236}">
                      <a16:creationId xmlns:a16="http://schemas.microsoft.com/office/drawing/2014/main" id="{28FD8A2F-797D-4297-8860-821534E6211B}"/>
                    </a:ext>
                  </a:extLst>
                </p:cNvPr>
                <p:cNvPicPr/>
                <p:nvPr/>
              </p:nvPicPr>
              <p:blipFill>
                <a:blip r:embed="rId635"/>
                <a:stretch>
                  <a:fillRect/>
                </a:stretch>
              </p:blipFill>
              <p:spPr>
                <a:xfrm>
                  <a:off x="2662482" y="5210483"/>
                  <a:ext cx="10692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636">
              <p14:nvContentPartPr>
                <p14:cNvPr id="419" name="Ink 418">
                  <a:extLst>
                    <a:ext uri="{FF2B5EF4-FFF2-40B4-BE49-F238E27FC236}">
                      <a16:creationId xmlns:a16="http://schemas.microsoft.com/office/drawing/2014/main" id="{B8DD0051-D176-4ACE-9971-2A841DF2C632}"/>
                    </a:ext>
                  </a:extLst>
                </p14:cNvPr>
                <p14:cNvContentPartPr/>
                <p14:nvPr/>
              </p14:nvContentPartPr>
              <p14:xfrm>
                <a:off x="2671122" y="5239643"/>
                <a:ext cx="149040" cy="34560"/>
              </p14:xfrm>
            </p:contentPart>
          </mc:Choice>
          <mc:Fallback>
            <p:pic>
              <p:nvPicPr>
                <p:cNvPr id="419" name="Ink 418">
                  <a:extLst>
                    <a:ext uri="{FF2B5EF4-FFF2-40B4-BE49-F238E27FC236}">
                      <a16:creationId xmlns:a16="http://schemas.microsoft.com/office/drawing/2014/main" id="{B8DD0051-D176-4ACE-9971-2A841DF2C632}"/>
                    </a:ext>
                  </a:extLst>
                </p:cNvPr>
                <p:cNvPicPr/>
                <p:nvPr/>
              </p:nvPicPr>
              <p:blipFill>
                <a:blip r:embed="rId637"/>
                <a:stretch>
                  <a:fillRect/>
                </a:stretch>
              </p:blipFill>
              <p:spPr>
                <a:xfrm>
                  <a:off x="2662482" y="5231003"/>
                  <a:ext cx="16668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638">
              <p14:nvContentPartPr>
                <p14:cNvPr id="420" name="Ink 419">
                  <a:extLst>
                    <a:ext uri="{FF2B5EF4-FFF2-40B4-BE49-F238E27FC236}">
                      <a16:creationId xmlns:a16="http://schemas.microsoft.com/office/drawing/2014/main" id="{1D56F751-D109-426E-AD9C-76464A9779EE}"/>
                    </a:ext>
                  </a:extLst>
                </p14:cNvPr>
                <p14:cNvContentPartPr/>
                <p14:nvPr/>
              </p14:nvContentPartPr>
              <p14:xfrm>
                <a:off x="2941842" y="5128043"/>
                <a:ext cx="48960" cy="224640"/>
              </p14:xfrm>
            </p:contentPart>
          </mc:Choice>
          <mc:Fallback>
            <p:pic>
              <p:nvPicPr>
                <p:cNvPr id="420" name="Ink 419">
                  <a:extLst>
                    <a:ext uri="{FF2B5EF4-FFF2-40B4-BE49-F238E27FC236}">
                      <a16:creationId xmlns:a16="http://schemas.microsoft.com/office/drawing/2014/main" id="{1D56F751-D109-426E-AD9C-76464A9779EE}"/>
                    </a:ext>
                  </a:extLst>
                </p:cNvPr>
                <p:cNvPicPr/>
                <p:nvPr/>
              </p:nvPicPr>
              <p:blipFill>
                <a:blip r:embed="rId639"/>
                <a:stretch>
                  <a:fillRect/>
                </a:stretch>
              </p:blipFill>
              <p:spPr>
                <a:xfrm>
                  <a:off x="2932842" y="5119403"/>
                  <a:ext cx="66600" cy="242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40">
            <p14:nvContentPartPr>
              <p14:cNvPr id="422" name="Ink 421">
                <a:extLst>
                  <a:ext uri="{FF2B5EF4-FFF2-40B4-BE49-F238E27FC236}">
                    <a16:creationId xmlns:a16="http://schemas.microsoft.com/office/drawing/2014/main" id="{B296BE25-F5E6-482E-8C09-CB83603CEB10}"/>
                  </a:ext>
                </a:extLst>
              </p14:cNvPr>
              <p14:cNvContentPartPr/>
              <p14:nvPr/>
            </p14:nvContentPartPr>
            <p14:xfrm>
              <a:off x="4563642" y="5519003"/>
              <a:ext cx="2397600" cy="70920"/>
            </p14:xfrm>
          </p:contentPart>
        </mc:Choice>
        <mc:Fallback>
          <p:pic>
            <p:nvPicPr>
              <p:cNvPr id="422" name="Ink 421">
                <a:extLst>
                  <a:ext uri="{FF2B5EF4-FFF2-40B4-BE49-F238E27FC236}">
                    <a16:creationId xmlns:a16="http://schemas.microsoft.com/office/drawing/2014/main" id="{B296BE25-F5E6-482E-8C09-CB83603CEB10}"/>
                  </a:ext>
                </a:extLst>
              </p:cNvPr>
              <p:cNvPicPr/>
              <p:nvPr/>
            </p:nvPicPr>
            <p:blipFill>
              <a:blip r:embed="rId641"/>
              <a:stretch>
                <a:fillRect/>
              </a:stretch>
            </p:blipFill>
            <p:spPr>
              <a:xfrm>
                <a:off x="4555002" y="5510003"/>
                <a:ext cx="241524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642">
            <p14:nvContentPartPr>
              <p14:cNvPr id="423" name="Ink 422">
                <a:extLst>
                  <a:ext uri="{FF2B5EF4-FFF2-40B4-BE49-F238E27FC236}">
                    <a16:creationId xmlns:a16="http://schemas.microsoft.com/office/drawing/2014/main" id="{42129987-1F9F-49EE-BDDA-C427B875F81D}"/>
                  </a:ext>
                </a:extLst>
              </p14:cNvPr>
              <p14:cNvContentPartPr/>
              <p14:nvPr/>
            </p14:nvContentPartPr>
            <p14:xfrm>
              <a:off x="7744242" y="5279243"/>
              <a:ext cx="19440" cy="9720"/>
            </p14:xfrm>
          </p:contentPart>
        </mc:Choice>
        <mc:Fallback>
          <p:pic>
            <p:nvPicPr>
              <p:cNvPr id="423" name="Ink 422">
                <a:extLst>
                  <a:ext uri="{FF2B5EF4-FFF2-40B4-BE49-F238E27FC236}">
                    <a16:creationId xmlns:a16="http://schemas.microsoft.com/office/drawing/2014/main" id="{42129987-1F9F-49EE-BDDA-C427B875F81D}"/>
                  </a:ext>
                </a:extLst>
              </p:cNvPr>
              <p:cNvPicPr/>
              <p:nvPr/>
            </p:nvPicPr>
            <p:blipFill>
              <a:blip r:embed="rId643"/>
              <a:stretch>
                <a:fillRect/>
              </a:stretch>
            </p:blipFill>
            <p:spPr>
              <a:xfrm>
                <a:off x="7735602" y="5270603"/>
                <a:ext cx="3708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644">
            <p14:nvContentPartPr>
              <p14:cNvPr id="424" name="Ink 423">
                <a:extLst>
                  <a:ext uri="{FF2B5EF4-FFF2-40B4-BE49-F238E27FC236}">
                    <a16:creationId xmlns:a16="http://schemas.microsoft.com/office/drawing/2014/main" id="{1028F61F-9760-4D1D-83C5-58F7CBBED12A}"/>
                  </a:ext>
                </a:extLst>
              </p14:cNvPr>
              <p14:cNvContentPartPr/>
              <p14:nvPr/>
            </p14:nvContentPartPr>
            <p14:xfrm>
              <a:off x="7768002" y="5812043"/>
              <a:ext cx="21960" cy="360"/>
            </p14:xfrm>
          </p:contentPart>
        </mc:Choice>
        <mc:Fallback>
          <p:pic>
            <p:nvPicPr>
              <p:cNvPr id="424" name="Ink 423">
                <a:extLst>
                  <a:ext uri="{FF2B5EF4-FFF2-40B4-BE49-F238E27FC236}">
                    <a16:creationId xmlns:a16="http://schemas.microsoft.com/office/drawing/2014/main" id="{1028F61F-9760-4D1D-83C5-58F7CBBED12A}"/>
                  </a:ext>
                </a:extLst>
              </p:cNvPr>
              <p:cNvPicPr/>
              <p:nvPr/>
            </p:nvPicPr>
            <p:blipFill>
              <a:blip r:embed="rId645"/>
              <a:stretch>
                <a:fillRect/>
              </a:stretch>
            </p:blipFill>
            <p:spPr>
              <a:xfrm>
                <a:off x="7759362" y="5803403"/>
                <a:ext cx="39600" cy="18000"/>
              </a:xfrm>
              <a:prstGeom prst="rect">
                <a:avLst/>
              </a:prstGeom>
            </p:spPr>
          </p:pic>
        </mc:Fallback>
      </mc:AlternateContent>
      <p:grpSp>
        <p:nvGrpSpPr>
          <p:cNvPr id="453" name="Group 452">
            <a:extLst>
              <a:ext uri="{FF2B5EF4-FFF2-40B4-BE49-F238E27FC236}">
                <a16:creationId xmlns:a16="http://schemas.microsoft.com/office/drawing/2014/main" id="{0849B900-B036-44D8-B305-0CA02470A47C}"/>
              </a:ext>
            </a:extLst>
          </p:cNvPr>
          <p:cNvGrpSpPr/>
          <p:nvPr/>
        </p:nvGrpSpPr>
        <p:grpSpPr>
          <a:xfrm>
            <a:off x="151122" y="5510003"/>
            <a:ext cx="3309120" cy="327600"/>
            <a:chOff x="151122" y="5510003"/>
            <a:chExt cx="3309120" cy="327600"/>
          </a:xfrm>
        </p:grpSpPr>
        <mc:AlternateContent xmlns:mc="http://schemas.openxmlformats.org/markup-compatibility/2006">
          <mc:Choice xmlns:p14="http://schemas.microsoft.com/office/powerpoint/2010/main" Requires="p14">
            <p:contentPart p14:bwMode="auto" r:id="rId646">
              <p14:nvContentPartPr>
                <p14:cNvPr id="425" name="Ink 424">
                  <a:extLst>
                    <a:ext uri="{FF2B5EF4-FFF2-40B4-BE49-F238E27FC236}">
                      <a16:creationId xmlns:a16="http://schemas.microsoft.com/office/drawing/2014/main" id="{66B9408A-A16D-4855-BC84-F004CD8CF6F4}"/>
                    </a:ext>
                  </a:extLst>
                </p14:cNvPr>
                <p14:cNvContentPartPr/>
                <p14:nvPr/>
              </p14:nvContentPartPr>
              <p14:xfrm>
                <a:off x="151122" y="5677763"/>
                <a:ext cx="127440" cy="159840"/>
              </p14:xfrm>
            </p:contentPart>
          </mc:Choice>
          <mc:Fallback>
            <p:pic>
              <p:nvPicPr>
                <p:cNvPr id="425" name="Ink 424">
                  <a:extLst>
                    <a:ext uri="{FF2B5EF4-FFF2-40B4-BE49-F238E27FC236}">
                      <a16:creationId xmlns:a16="http://schemas.microsoft.com/office/drawing/2014/main" id="{66B9408A-A16D-4855-BC84-F004CD8CF6F4}"/>
                    </a:ext>
                  </a:extLst>
                </p:cNvPr>
                <p:cNvPicPr/>
                <p:nvPr/>
              </p:nvPicPr>
              <p:blipFill>
                <a:blip r:embed="rId647"/>
                <a:stretch>
                  <a:fillRect/>
                </a:stretch>
              </p:blipFill>
              <p:spPr>
                <a:xfrm>
                  <a:off x="142122" y="5669123"/>
                  <a:ext cx="14508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648">
              <p14:nvContentPartPr>
                <p14:cNvPr id="426" name="Ink 425">
                  <a:extLst>
                    <a:ext uri="{FF2B5EF4-FFF2-40B4-BE49-F238E27FC236}">
                      <a16:creationId xmlns:a16="http://schemas.microsoft.com/office/drawing/2014/main" id="{A987807E-1AC2-46DE-B3F1-92F1D6DBCFE1}"/>
                    </a:ext>
                  </a:extLst>
                </p14:cNvPr>
                <p14:cNvContentPartPr/>
                <p14:nvPr/>
              </p14:nvContentPartPr>
              <p14:xfrm>
                <a:off x="365322" y="5716643"/>
                <a:ext cx="18360" cy="59760"/>
              </p14:xfrm>
            </p:contentPart>
          </mc:Choice>
          <mc:Fallback>
            <p:pic>
              <p:nvPicPr>
                <p:cNvPr id="426" name="Ink 425">
                  <a:extLst>
                    <a:ext uri="{FF2B5EF4-FFF2-40B4-BE49-F238E27FC236}">
                      <a16:creationId xmlns:a16="http://schemas.microsoft.com/office/drawing/2014/main" id="{A987807E-1AC2-46DE-B3F1-92F1D6DBCFE1}"/>
                    </a:ext>
                  </a:extLst>
                </p:cNvPr>
                <p:cNvPicPr/>
                <p:nvPr/>
              </p:nvPicPr>
              <p:blipFill>
                <a:blip r:embed="rId649"/>
                <a:stretch>
                  <a:fillRect/>
                </a:stretch>
              </p:blipFill>
              <p:spPr>
                <a:xfrm>
                  <a:off x="356682" y="5707643"/>
                  <a:ext cx="3600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650">
              <p14:nvContentPartPr>
                <p14:cNvPr id="427" name="Ink 426">
                  <a:extLst>
                    <a:ext uri="{FF2B5EF4-FFF2-40B4-BE49-F238E27FC236}">
                      <a16:creationId xmlns:a16="http://schemas.microsoft.com/office/drawing/2014/main" id="{2A471EA5-4651-4FFD-A9CE-C3F83DF26E80}"/>
                    </a:ext>
                  </a:extLst>
                </p14:cNvPr>
                <p14:cNvContentPartPr/>
                <p14:nvPr/>
              </p14:nvContentPartPr>
              <p14:xfrm>
                <a:off x="365322" y="5684243"/>
                <a:ext cx="200520" cy="87120"/>
              </p14:xfrm>
            </p:contentPart>
          </mc:Choice>
          <mc:Fallback>
            <p:pic>
              <p:nvPicPr>
                <p:cNvPr id="427" name="Ink 426">
                  <a:extLst>
                    <a:ext uri="{FF2B5EF4-FFF2-40B4-BE49-F238E27FC236}">
                      <a16:creationId xmlns:a16="http://schemas.microsoft.com/office/drawing/2014/main" id="{2A471EA5-4651-4FFD-A9CE-C3F83DF26E80}"/>
                    </a:ext>
                  </a:extLst>
                </p:cNvPr>
                <p:cNvPicPr/>
                <p:nvPr/>
              </p:nvPicPr>
              <p:blipFill>
                <a:blip r:embed="rId651"/>
                <a:stretch>
                  <a:fillRect/>
                </a:stretch>
              </p:blipFill>
              <p:spPr>
                <a:xfrm>
                  <a:off x="356682" y="5675243"/>
                  <a:ext cx="21816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652">
              <p14:nvContentPartPr>
                <p14:cNvPr id="428" name="Ink 427">
                  <a:extLst>
                    <a:ext uri="{FF2B5EF4-FFF2-40B4-BE49-F238E27FC236}">
                      <a16:creationId xmlns:a16="http://schemas.microsoft.com/office/drawing/2014/main" id="{4F0DFDCF-04A8-458F-A3C9-46453A47E9C8}"/>
                    </a:ext>
                  </a:extLst>
                </p14:cNvPr>
                <p14:cNvContentPartPr/>
                <p14:nvPr/>
              </p14:nvContentPartPr>
              <p14:xfrm>
                <a:off x="588162" y="5565083"/>
                <a:ext cx="135360" cy="90000"/>
              </p14:xfrm>
            </p:contentPart>
          </mc:Choice>
          <mc:Fallback>
            <p:pic>
              <p:nvPicPr>
                <p:cNvPr id="428" name="Ink 427">
                  <a:extLst>
                    <a:ext uri="{FF2B5EF4-FFF2-40B4-BE49-F238E27FC236}">
                      <a16:creationId xmlns:a16="http://schemas.microsoft.com/office/drawing/2014/main" id="{4F0DFDCF-04A8-458F-A3C9-46453A47E9C8}"/>
                    </a:ext>
                  </a:extLst>
                </p:cNvPr>
                <p:cNvPicPr/>
                <p:nvPr/>
              </p:nvPicPr>
              <p:blipFill>
                <a:blip r:embed="rId653"/>
                <a:stretch>
                  <a:fillRect/>
                </a:stretch>
              </p:blipFill>
              <p:spPr>
                <a:xfrm>
                  <a:off x="579162" y="5556083"/>
                  <a:ext cx="15300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654">
              <p14:nvContentPartPr>
                <p14:cNvPr id="429" name="Ink 428">
                  <a:extLst>
                    <a:ext uri="{FF2B5EF4-FFF2-40B4-BE49-F238E27FC236}">
                      <a16:creationId xmlns:a16="http://schemas.microsoft.com/office/drawing/2014/main" id="{E03CDBF9-E2DA-414D-BBAB-0100B5E9DC6F}"/>
                    </a:ext>
                  </a:extLst>
                </p14:cNvPr>
                <p14:cNvContentPartPr/>
                <p14:nvPr/>
              </p14:nvContentPartPr>
              <p14:xfrm>
                <a:off x="802362" y="5636723"/>
                <a:ext cx="248040" cy="137520"/>
              </p14:xfrm>
            </p:contentPart>
          </mc:Choice>
          <mc:Fallback>
            <p:pic>
              <p:nvPicPr>
                <p:cNvPr id="429" name="Ink 428">
                  <a:extLst>
                    <a:ext uri="{FF2B5EF4-FFF2-40B4-BE49-F238E27FC236}">
                      <a16:creationId xmlns:a16="http://schemas.microsoft.com/office/drawing/2014/main" id="{E03CDBF9-E2DA-414D-BBAB-0100B5E9DC6F}"/>
                    </a:ext>
                  </a:extLst>
                </p:cNvPr>
                <p:cNvPicPr/>
                <p:nvPr/>
              </p:nvPicPr>
              <p:blipFill>
                <a:blip r:embed="rId655"/>
                <a:stretch>
                  <a:fillRect/>
                </a:stretch>
              </p:blipFill>
              <p:spPr>
                <a:xfrm>
                  <a:off x="793362" y="5628083"/>
                  <a:ext cx="26568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656">
              <p14:nvContentPartPr>
                <p14:cNvPr id="431" name="Ink 430">
                  <a:extLst>
                    <a:ext uri="{FF2B5EF4-FFF2-40B4-BE49-F238E27FC236}">
                      <a16:creationId xmlns:a16="http://schemas.microsoft.com/office/drawing/2014/main" id="{FFBEB705-3C27-4E73-8B02-F70E01BEE82B}"/>
                    </a:ext>
                  </a:extLst>
                </p14:cNvPr>
                <p14:cNvContentPartPr/>
                <p14:nvPr/>
              </p14:nvContentPartPr>
              <p14:xfrm>
                <a:off x="1192242" y="5660843"/>
                <a:ext cx="94680" cy="360"/>
              </p14:xfrm>
            </p:contentPart>
          </mc:Choice>
          <mc:Fallback>
            <p:pic>
              <p:nvPicPr>
                <p:cNvPr id="431" name="Ink 430">
                  <a:extLst>
                    <a:ext uri="{FF2B5EF4-FFF2-40B4-BE49-F238E27FC236}">
                      <a16:creationId xmlns:a16="http://schemas.microsoft.com/office/drawing/2014/main" id="{FFBEB705-3C27-4E73-8B02-F70E01BEE82B}"/>
                    </a:ext>
                  </a:extLst>
                </p:cNvPr>
                <p:cNvPicPr/>
                <p:nvPr/>
              </p:nvPicPr>
              <p:blipFill>
                <a:blip r:embed="rId657"/>
                <a:stretch>
                  <a:fillRect/>
                </a:stretch>
              </p:blipFill>
              <p:spPr>
                <a:xfrm>
                  <a:off x="1183602" y="5652203"/>
                  <a:ext cx="1123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58">
              <p14:nvContentPartPr>
                <p14:cNvPr id="432" name="Ink 431">
                  <a:extLst>
                    <a:ext uri="{FF2B5EF4-FFF2-40B4-BE49-F238E27FC236}">
                      <a16:creationId xmlns:a16="http://schemas.microsoft.com/office/drawing/2014/main" id="{B39B5A99-98D8-477C-9BEA-9A7B54C19D09}"/>
                    </a:ext>
                  </a:extLst>
                </p14:cNvPr>
                <p14:cNvContentPartPr/>
                <p14:nvPr/>
              </p14:nvContentPartPr>
              <p14:xfrm>
                <a:off x="1192242" y="5660843"/>
                <a:ext cx="137160" cy="64440"/>
              </p14:xfrm>
            </p:contentPart>
          </mc:Choice>
          <mc:Fallback>
            <p:pic>
              <p:nvPicPr>
                <p:cNvPr id="432" name="Ink 431">
                  <a:extLst>
                    <a:ext uri="{FF2B5EF4-FFF2-40B4-BE49-F238E27FC236}">
                      <a16:creationId xmlns:a16="http://schemas.microsoft.com/office/drawing/2014/main" id="{B39B5A99-98D8-477C-9BEA-9A7B54C19D09}"/>
                    </a:ext>
                  </a:extLst>
                </p:cNvPr>
                <p:cNvPicPr/>
                <p:nvPr/>
              </p:nvPicPr>
              <p:blipFill>
                <a:blip r:embed="rId659"/>
                <a:stretch>
                  <a:fillRect/>
                </a:stretch>
              </p:blipFill>
              <p:spPr>
                <a:xfrm>
                  <a:off x="1183602" y="5652203"/>
                  <a:ext cx="15480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660">
              <p14:nvContentPartPr>
                <p14:cNvPr id="433" name="Ink 432">
                  <a:extLst>
                    <a:ext uri="{FF2B5EF4-FFF2-40B4-BE49-F238E27FC236}">
                      <a16:creationId xmlns:a16="http://schemas.microsoft.com/office/drawing/2014/main" id="{F6627FDE-29A0-4F52-94A2-78C07F78ED0D}"/>
                    </a:ext>
                  </a:extLst>
                </p14:cNvPr>
                <p14:cNvContentPartPr/>
                <p14:nvPr/>
              </p14:nvContentPartPr>
              <p14:xfrm>
                <a:off x="1534242" y="5510003"/>
                <a:ext cx="12960" cy="95400"/>
              </p14:xfrm>
            </p:contentPart>
          </mc:Choice>
          <mc:Fallback>
            <p:pic>
              <p:nvPicPr>
                <p:cNvPr id="433" name="Ink 432">
                  <a:extLst>
                    <a:ext uri="{FF2B5EF4-FFF2-40B4-BE49-F238E27FC236}">
                      <a16:creationId xmlns:a16="http://schemas.microsoft.com/office/drawing/2014/main" id="{F6627FDE-29A0-4F52-94A2-78C07F78ED0D}"/>
                    </a:ext>
                  </a:extLst>
                </p:cNvPr>
                <p:cNvPicPr/>
                <p:nvPr/>
              </p:nvPicPr>
              <p:blipFill>
                <a:blip r:embed="rId661"/>
                <a:stretch>
                  <a:fillRect/>
                </a:stretch>
              </p:blipFill>
              <p:spPr>
                <a:xfrm>
                  <a:off x="1525602" y="5501003"/>
                  <a:ext cx="306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662">
              <p14:nvContentPartPr>
                <p14:cNvPr id="434" name="Ink 433">
                  <a:extLst>
                    <a:ext uri="{FF2B5EF4-FFF2-40B4-BE49-F238E27FC236}">
                      <a16:creationId xmlns:a16="http://schemas.microsoft.com/office/drawing/2014/main" id="{74281DB3-DB8A-410F-8206-867D03CB16B6}"/>
                    </a:ext>
                  </a:extLst>
                </p14:cNvPr>
                <p14:cNvContentPartPr/>
                <p14:nvPr/>
              </p14:nvContentPartPr>
              <p14:xfrm>
                <a:off x="1405002" y="5629163"/>
                <a:ext cx="296640" cy="40320"/>
              </p14:xfrm>
            </p:contentPart>
          </mc:Choice>
          <mc:Fallback>
            <p:pic>
              <p:nvPicPr>
                <p:cNvPr id="434" name="Ink 433">
                  <a:extLst>
                    <a:ext uri="{FF2B5EF4-FFF2-40B4-BE49-F238E27FC236}">
                      <a16:creationId xmlns:a16="http://schemas.microsoft.com/office/drawing/2014/main" id="{74281DB3-DB8A-410F-8206-867D03CB16B6}"/>
                    </a:ext>
                  </a:extLst>
                </p:cNvPr>
                <p:cNvPicPr/>
                <p:nvPr/>
              </p:nvPicPr>
              <p:blipFill>
                <a:blip r:embed="rId663"/>
                <a:stretch>
                  <a:fillRect/>
                </a:stretch>
              </p:blipFill>
              <p:spPr>
                <a:xfrm>
                  <a:off x="1396362" y="5620163"/>
                  <a:ext cx="31428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664">
              <p14:nvContentPartPr>
                <p14:cNvPr id="435" name="Ink 434">
                  <a:extLst>
                    <a:ext uri="{FF2B5EF4-FFF2-40B4-BE49-F238E27FC236}">
                      <a16:creationId xmlns:a16="http://schemas.microsoft.com/office/drawing/2014/main" id="{C6FD9DA5-1F47-4C70-B8BF-9684FE07FD8B}"/>
                    </a:ext>
                  </a:extLst>
                </p14:cNvPr>
                <p14:cNvContentPartPr/>
                <p14:nvPr/>
              </p14:nvContentPartPr>
              <p14:xfrm>
                <a:off x="1478442" y="5716643"/>
                <a:ext cx="202680" cy="113040"/>
              </p14:xfrm>
            </p:contentPart>
          </mc:Choice>
          <mc:Fallback>
            <p:pic>
              <p:nvPicPr>
                <p:cNvPr id="435" name="Ink 434">
                  <a:extLst>
                    <a:ext uri="{FF2B5EF4-FFF2-40B4-BE49-F238E27FC236}">
                      <a16:creationId xmlns:a16="http://schemas.microsoft.com/office/drawing/2014/main" id="{C6FD9DA5-1F47-4C70-B8BF-9684FE07FD8B}"/>
                    </a:ext>
                  </a:extLst>
                </p:cNvPr>
                <p:cNvPicPr/>
                <p:nvPr/>
              </p:nvPicPr>
              <p:blipFill>
                <a:blip r:embed="rId665"/>
                <a:stretch>
                  <a:fillRect/>
                </a:stretch>
              </p:blipFill>
              <p:spPr>
                <a:xfrm>
                  <a:off x="1469802" y="5708003"/>
                  <a:ext cx="22032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666">
              <p14:nvContentPartPr>
                <p14:cNvPr id="444" name="Ink 443">
                  <a:extLst>
                    <a:ext uri="{FF2B5EF4-FFF2-40B4-BE49-F238E27FC236}">
                      <a16:creationId xmlns:a16="http://schemas.microsoft.com/office/drawing/2014/main" id="{D2A3CA3E-47B1-4BC1-8E8D-92A5D14BD517}"/>
                    </a:ext>
                  </a:extLst>
                </p14:cNvPr>
                <p14:cNvContentPartPr/>
                <p14:nvPr/>
              </p14:nvContentPartPr>
              <p14:xfrm>
                <a:off x="1835562" y="5517923"/>
                <a:ext cx="88560" cy="276120"/>
              </p14:xfrm>
            </p:contentPart>
          </mc:Choice>
          <mc:Fallback>
            <p:pic>
              <p:nvPicPr>
                <p:cNvPr id="444" name="Ink 443">
                  <a:extLst>
                    <a:ext uri="{FF2B5EF4-FFF2-40B4-BE49-F238E27FC236}">
                      <a16:creationId xmlns:a16="http://schemas.microsoft.com/office/drawing/2014/main" id="{D2A3CA3E-47B1-4BC1-8E8D-92A5D14BD517}"/>
                    </a:ext>
                  </a:extLst>
                </p:cNvPr>
                <p:cNvPicPr/>
                <p:nvPr/>
              </p:nvPicPr>
              <p:blipFill>
                <a:blip r:embed="rId667"/>
                <a:stretch>
                  <a:fillRect/>
                </a:stretch>
              </p:blipFill>
              <p:spPr>
                <a:xfrm>
                  <a:off x="1826562" y="5508923"/>
                  <a:ext cx="10620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668">
              <p14:nvContentPartPr>
                <p14:cNvPr id="445" name="Ink 444">
                  <a:extLst>
                    <a:ext uri="{FF2B5EF4-FFF2-40B4-BE49-F238E27FC236}">
                      <a16:creationId xmlns:a16="http://schemas.microsoft.com/office/drawing/2014/main" id="{FB246F4D-0118-4ABC-B996-8DE59A1FB086}"/>
                    </a:ext>
                  </a:extLst>
                </p14:cNvPr>
                <p14:cNvContentPartPr/>
                <p14:nvPr/>
              </p14:nvContentPartPr>
              <p14:xfrm>
                <a:off x="1971642" y="5541683"/>
                <a:ext cx="8640" cy="165600"/>
              </p14:xfrm>
            </p:contentPart>
          </mc:Choice>
          <mc:Fallback>
            <p:pic>
              <p:nvPicPr>
                <p:cNvPr id="445" name="Ink 444">
                  <a:extLst>
                    <a:ext uri="{FF2B5EF4-FFF2-40B4-BE49-F238E27FC236}">
                      <a16:creationId xmlns:a16="http://schemas.microsoft.com/office/drawing/2014/main" id="{FB246F4D-0118-4ABC-B996-8DE59A1FB086}"/>
                    </a:ext>
                  </a:extLst>
                </p:cNvPr>
                <p:cNvPicPr/>
                <p:nvPr/>
              </p:nvPicPr>
              <p:blipFill>
                <a:blip r:embed="rId669"/>
                <a:stretch>
                  <a:fillRect/>
                </a:stretch>
              </p:blipFill>
              <p:spPr>
                <a:xfrm>
                  <a:off x="1963002" y="5533043"/>
                  <a:ext cx="2628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670">
              <p14:nvContentPartPr>
                <p14:cNvPr id="446" name="Ink 445">
                  <a:extLst>
                    <a:ext uri="{FF2B5EF4-FFF2-40B4-BE49-F238E27FC236}">
                      <a16:creationId xmlns:a16="http://schemas.microsoft.com/office/drawing/2014/main" id="{4F5A8343-224F-4C88-B591-4065DCEAA9F0}"/>
                    </a:ext>
                  </a:extLst>
                </p14:cNvPr>
                <p14:cNvContentPartPr/>
                <p14:nvPr/>
              </p14:nvContentPartPr>
              <p14:xfrm>
                <a:off x="2098722" y="5653283"/>
                <a:ext cx="123840" cy="360"/>
              </p14:xfrm>
            </p:contentPart>
          </mc:Choice>
          <mc:Fallback>
            <p:pic>
              <p:nvPicPr>
                <p:cNvPr id="446" name="Ink 445">
                  <a:extLst>
                    <a:ext uri="{FF2B5EF4-FFF2-40B4-BE49-F238E27FC236}">
                      <a16:creationId xmlns:a16="http://schemas.microsoft.com/office/drawing/2014/main" id="{4F5A8343-224F-4C88-B591-4065DCEAA9F0}"/>
                    </a:ext>
                  </a:extLst>
                </p:cNvPr>
                <p:cNvPicPr/>
                <p:nvPr/>
              </p:nvPicPr>
              <p:blipFill>
                <a:blip r:embed="rId671"/>
                <a:stretch>
                  <a:fillRect/>
                </a:stretch>
              </p:blipFill>
              <p:spPr>
                <a:xfrm>
                  <a:off x="2090082" y="5644283"/>
                  <a:ext cx="1414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72">
              <p14:nvContentPartPr>
                <p14:cNvPr id="447" name="Ink 446">
                  <a:extLst>
                    <a:ext uri="{FF2B5EF4-FFF2-40B4-BE49-F238E27FC236}">
                      <a16:creationId xmlns:a16="http://schemas.microsoft.com/office/drawing/2014/main" id="{C9230AB1-37D5-4724-A6FF-2ECD047CFC3D}"/>
                    </a:ext>
                  </a:extLst>
                </p14:cNvPr>
                <p14:cNvContentPartPr/>
                <p14:nvPr/>
              </p14:nvContentPartPr>
              <p14:xfrm>
                <a:off x="2345682" y="5565803"/>
                <a:ext cx="106200" cy="137160"/>
              </p14:xfrm>
            </p:contentPart>
          </mc:Choice>
          <mc:Fallback>
            <p:pic>
              <p:nvPicPr>
                <p:cNvPr id="447" name="Ink 446">
                  <a:extLst>
                    <a:ext uri="{FF2B5EF4-FFF2-40B4-BE49-F238E27FC236}">
                      <a16:creationId xmlns:a16="http://schemas.microsoft.com/office/drawing/2014/main" id="{C9230AB1-37D5-4724-A6FF-2ECD047CFC3D}"/>
                    </a:ext>
                  </a:extLst>
                </p:cNvPr>
                <p:cNvPicPr/>
                <p:nvPr/>
              </p:nvPicPr>
              <p:blipFill>
                <a:blip r:embed="rId673"/>
                <a:stretch>
                  <a:fillRect/>
                </a:stretch>
              </p:blipFill>
              <p:spPr>
                <a:xfrm>
                  <a:off x="2337042" y="5556803"/>
                  <a:ext cx="12384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674">
              <p14:nvContentPartPr>
                <p14:cNvPr id="448" name="Ink 447">
                  <a:extLst>
                    <a:ext uri="{FF2B5EF4-FFF2-40B4-BE49-F238E27FC236}">
                      <a16:creationId xmlns:a16="http://schemas.microsoft.com/office/drawing/2014/main" id="{1FC40C73-9D84-4B0E-9626-45EF9C89F1EB}"/>
                    </a:ext>
                  </a:extLst>
                </p14:cNvPr>
                <p14:cNvContentPartPr/>
                <p14:nvPr/>
              </p14:nvContentPartPr>
              <p14:xfrm>
                <a:off x="2499042" y="5583443"/>
                <a:ext cx="143640" cy="102240"/>
              </p14:xfrm>
            </p:contentPart>
          </mc:Choice>
          <mc:Fallback>
            <p:pic>
              <p:nvPicPr>
                <p:cNvPr id="448" name="Ink 447">
                  <a:extLst>
                    <a:ext uri="{FF2B5EF4-FFF2-40B4-BE49-F238E27FC236}">
                      <a16:creationId xmlns:a16="http://schemas.microsoft.com/office/drawing/2014/main" id="{1FC40C73-9D84-4B0E-9626-45EF9C89F1EB}"/>
                    </a:ext>
                  </a:extLst>
                </p:cNvPr>
                <p:cNvPicPr/>
                <p:nvPr/>
              </p:nvPicPr>
              <p:blipFill>
                <a:blip r:embed="rId675"/>
                <a:stretch>
                  <a:fillRect/>
                </a:stretch>
              </p:blipFill>
              <p:spPr>
                <a:xfrm>
                  <a:off x="2490402" y="5574443"/>
                  <a:ext cx="16128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676">
              <p14:nvContentPartPr>
                <p14:cNvPr id="449" name="Ink 448">
                  <a:extLst>
                    <a:ext uri="{FF2B5EF4-FFF2-40B4-BE49-F238E27FC236}">
                      <a16:creationId xmlns:a16="http://schemas.microsoft.com/office/drawing/2014/main" id="{CDD23607-4381-41F8-B9FC-713BBD8E338B}"/>
                    </a:ext>
                  </a:extLst>
                </p14:cNvPr>
                <p14:cNvContentPartPr/>
                <p14:nvPr/>
              </p14:nvContentPartPr>
              <p14:xfrm>
                <a:off x="2560242" y="5575523"/>
                <a:ext cx="199800" cy="110880"/>
              </p14:xfrm>
            </p:contentPart>
          </mc:Choice>
          <mc:Fallback>
            <p:pic>
              <p:nvPicPr>
                <p:cNvPr id="449" name="Ink 448">
                  <a:extLst>
                    <a:ext uri="{FF2B5EF4-FFF2-40B4-BE49-F238E27FC236}">
                      <a16:creationId xmlns:a16="http://schemas.microsoft.com/office/drawing/2014/main" id="{CDD23607-4381-41F8-B9FC-713BBD8E338B}"/>
                    </a:ext>
                  </a:extLst>
                </p:cNvPr>
                <p:cNvPicPr/>
                <p:nvPr/>
              </p:nvPicPr>
              <p:blipFill>
                <a:blip r:embed="rId677"/>
                <a:stretch>
                  <a:fillRect/>
                </a:stretch>
              </p:blipFill>
              <p:spPr>
                <a:xfrm>
                  <a:off x="2551242" y="5566523"/>
                  <a:ext cx="21744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678">
              <p14:nvContentPartPr>
                <p14:cNvPr id="450" name="Ink 449">
                  <a:extLst>
                    <a:ext uri="{FF2B5EF4-FFF2-40B4-BE49-F238E27FC236}">
                      <a16:creationId xmlns:a16="http://schemas.microsoft.com/office/drawing/2014/main" id="{42BD84EA-BCAD-4E55-8052-1B7099D7A5F1}"/>
                    </a:ext>
                  </a:extLst>
                </p14:cNvPr>
                <p14:cNvContentPartPr/>
                <p14:nvPr/>
              </p14:nvContentPartPr>
              <p14:xfrm>
                <a:off x="2791722" y="5540963"/>
                <a:ext cx="170640" cy="154440"/>
              </p14:xfrm>
            </p:contentPart>
          </mc:Choice>
          <mc:Fallback>
            <p:pic>
              <p:nvPicPr>
                <p:cNvPr id="450" name="Ink 449">
                  <a:extLst>
                    <a:ext uri="{FF2B5EF4-FFF2-40B4-BE49-F238E27FC236}">
                      <a16:creationId xmlns:a16="http://schemas.microsoft.com/office/drawing/2014/main" id="{42BD84EA-BCAD-4E55-8052-1B7099D7A5F1}"/>
                    </a:ext>
                  </a:extLst>
                </p:cNvPr>
                <p:cNvPicPr/>
                <p:nvPr/>
              </p:nvPicPr>
              <p:blipFill>
                <a:blip r:embed="rId679"/>
                <a:stretch>
                  <a:fillRect/>
                </a:stretch>
              </p:blipFill>
              <p:spPr>
                <a:xfrm>
                  <a:off x="2783082" y="5531963"/>
                  <a:ext cx="18828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680">
              <p14:nvContentPartPr>
                <p14:cNvPr id="451" name="Ink 450">
                  <a:extLst>
                    <a:ext uri="{FF2B5EF4-FFF2-40B4-BE49-F238E27FC236}">
                      <a16:creationId xmlns:a16="http://schemas.microsoft.com/office/drawing/2014/main" id="{CC6AB0A7-2DB0-490B-89A4-85FDE80E1E1F}"/>
                    </a:ext>
                  </a:extLst>
                </p14:cNvPr>
                <p14:cNvContentPartPr/>
                <p14:nvPr/>
              </p14:nvContentPartPr>
              <p14:xfrm>
                <a:off x="3047322" y="5555723"/>
                <a:ext cx="231840" cy="124200"/>
              </p14:xfrm>
            </p:contentPart>
          </mc:Choice>
          <mc:Fallback>
            <p:pic>
              <p:nvPicPr>
                <p:cNvPr id="451" name="Ink 450">
                  <a:extLst>
                    <a:ext uri="{FF2B5EF4-FFF2-40B4-BE49-F238E27FC236}">
                      <a16:creationId xmlns:a16="http://schemas.microsoft.com/office/drawing/2014/main" id="{CC6AB0A7-2DB0-490B-89A4-85FDE80E1E1F}"/>
                    </a:ext>
                  </a:extLst>
                </p:cNvPr>
                <p:cNvPicPr/>
                <p:nvPr/>
              </p:nvPicPr>
              <p:blipFill>
                <a:blip r:embed="rId681"/>
                <a:stretch>
                  <a:fillRect/>
                </a:stretch>
              </p:blipFill>
              <p:spPr>
                <a:xfrm>
                  <a:off x="3038322" y="5546723"/>
                  <a:ext cx="24948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682">
              <p14:nvContentPartPr>
                <p14:cNvPr id="452" name="Ink 451">
                  <a:extLst>
                    <a:ext uri="{FF2B5EF4-FFF2-40B4-BE49-F238E27FC236}">
                      <a16:creationId xmlns:a16="http://schemas.microsoft.com/office/drawing/2014/main" id="{3C3691EB-63FC-4FE3-A704-7F0AB8757D2B}"/>
                    </a:ext>
                  </a:extLst>
                </p14:cNvPr>
                <p14:cNvContentPartPr/>
                <p14:nvPr/>
              </p14:nvContentPartPr>
              <p14:xfrm>
                <a:off x="3339282" y="5517923"/>
                <a:ext cx="120960" cy="214560"/>
              </p14:xfrm>
            </p:contentPart>
          </mc:Choice>
          <mc:Fallback>
            <p:pic>
              <p:nvPicPr>
                <p:cNvPr id="452" name="Ink 451">
                  <a:extLst>
                    <a:ext uri="{FF2B5EF4-FFF2-40B4-BE49-F238E27FC236}">
                      <a16:creationId xmlns:a16="http://schemas.microsoft.com/office/drawing/2014/main" id="{3C3691EB-63FC-4FE3-A704-7F0AB8757D2B}"/>
                    </a:ext>
                  </a:extLst>
                </p:cNvPr>
                <p:cNvPicPr/>
                <p:nvPr/>
              </p:nvPicPr>
              <p:blipFill>
                <a:blip r:embed="rId683"/>
                <a:stretch>
                  <a:fillRect/>
                </a:stretch>
              </p:blipFill>
              <p:spPr>
                <a:xfrm>
                  <a:off x="3330642" y="5509283"/>
                  <a:ext cx="138600" cy="232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84">
            <p14:nvContentPartPr>
              <p14:cNvPr id="454" name="Ink 453">
                <a:extLst>
                  <a:ext uri="{FF2B5EF4-FFF2-40B4-BE49-F238E27FC236}">
                    <a16:creationId xmlns:a16="http://schemas.microsoft.com/office/drawing/2014/main" id="{13D00247-2469-45D6-A96A-A1196363E1A0}"/>
                  </a:ext>
                </a:extLst>
              </p14:cNvPr>
              <p14:cNvContentPartPr/>
              <p14:nvPr/>
            </p14:nvContentPartPr>
            <p14:xfrm>
              <a:off x="5947842" y="6010763"/>
              <a:ext cx="747360" cy="16920"/>
            </p14:xfrm>
          </p:contentPart>
        </mc:Choice>
        <mc:Fallback>
          <p:pic>
            <p:nvPicPr>
              <p:cNvPr id="454" name="Ink 453">
                <a:extLst>
                  <a:ext uri="{FF2B5EF4-FFF2-40B4-BE49-F238E27FC236}">
                    <a16:creationId xmlns:a16="http://schemas.microsoft.com/office/drawing/2014/main" id="{13D00247-2469-45D6-A96A-A1196363E1A0}"/>
                  </a:ext>
                </a:extLst>
              </p:cNvPr>
              <p:cNvPicPr/>
              <p:nvPr/>
            </p:nvPicPr>
            <p:blipFill>
              <a:blip r:embed="rId685"/>
              <a:stretch>
                <a:fillRect/>
              </a:stretch>
            </p:blipFill>
            <p:spPr>
              <a:xfrm>
                <a:off x="5938842" y="6001763"/>
                <a:ext cx="76500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686">
            <p14:nvContentPartPr>
              <p14:cNvPr id="455" name="Ink 454">
                <a:extLst>
                  <a:ext uri="{FF2B5EF4-FFF2-40B4-BE49-F238E27FC236}">
                    <a16:creationId xmlns:a16="http://schemas.microsoft.com/office/drawing/2014/main" id="{FC0446A2-02BC-4A95-BBDD-1DD752537CFF}"/>
                  </a:ext>
                </a:extLst>
              </p14:cNvPr>
              <p14:cNvContentPartPr/>
              <p14:nvPr/>
            </p14:nvContentPartPr>
            <p14:xfrm>
              <a:off x="11433522" y="6670643"/>
              <a:ext cx="9720" cy="11520"/>
            </p14:xfrm>
          </p:contentPart>
        </mc:Choice>
        <mc:Fallback>
          <p:pic>
            <p:nvPicPr>
              <p:cNvPr id="455" name="Ink 454">
                <a:extLst>
                  <a:ext uri="{FF2B5EF4-FFF2-40B4-BE49-F238E27FC236}">
                    <a16:creationId xmlns:a16="http://schemas.microsoft.com/office/drawing/2014/main" id="{FC0446A2-02BC-4A95-BBDD-1DD752537CFF}"/>
                  </a:ext>
                </a:extLst>
              </p:cNvPr>
              <p:cNvPicPr/>
              <p:nvPr/>
            </p:nvPicPr>
            <p:blipFill>
              <a:blip r:embed="rId687"/>
              <a:stretch>
                <a:fillRect/>
              </a:stretch>
            </p:blipFill>
            <p:spPr>
              <a:xfrm>
                <a:off x="11424882" y="6662003"/>
                <a:ext cx="2736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688">
            <p14:nvContentPartPr>
              <p14:cNvPr id="456" name="Ink 455">
                <a:extLst>
                  <a:ext uri="{FF2B5EF4-FFF2-40B4-BE49-F238E27FC236}">
                    <a16:creationId xmlns:a16="http://schemas.microsoft.com/office/drawing/2014/main" id="{88799004-3FB2-4A02-830F-2A28B06EB83D}"/>
                  </a:ext>
                </a:extLst>
              </p14:cNvPr>
              <p14:cNvContentPartPr/>
              <p14:nvPr/>
            </p14:nvContentPartPr>
            <p14:xfrm>
              <a:off x="7870602" y="597083"/>
              <a:ext cx="1935000" cy="780480"/>
            </p14:xfrm>
          </p:contentPart>
        </mc:Choice>
        <mc:Fallback>
          <p:pic>
            <p:nvPicPr>
              <p:cNvPr id="456" name="Ink 455">
                <a:extLst>
                  <a:ext uri="{FF2B5EF4-FFF2-40B4-BE49-F238E27FC236}">
                    <a16:creationId xmlns:a16="http://schemas.microsoft.com/office/drawing/2014/main" id="{88799004-3FB2-4A02-830F-2A28B06EB83D}"/>
                  </a:ext>
                </a:extLst>
              </p:cNvPr>
              <p:cNvPicPr/>
              <p:nvPr/>
            </p:nvPicPr>
            <p:blipFill>
              <a:blip r:embed="rId689"/>
              <a:stretch>
                <a:fillRect/>
              </a:stretch>
            </p:blipFill>
            <p:spPr>
              <a:xfrm>
                <a:off x="7861962" y="588083"/>
                <a:ext cx="1952640" cy="798120"/>
              </a:xfrm>
              <a:prstGeom prst="rect">
                <a:avLst/>
              </a:prstGeom>
            </p:spPr>
          </p:pic>
        </mc:Fallback>
      </mc:AlternateContent>
    </p:spTree>
    <p:extLst>
      <p:ext uri="{BB962C8B-B14F-4D97-AF65-F5344CB8AC3E}">
        <p14:creationId xmlns:p14="http://schemas.microsoft.com/office/powerpoint/2010/main" val="3369277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51" name="Ink 250">
                <a:extLst>
                  <a:ext uri="{FF2B5EF4-FFF2-40B4-BE49-F238E27FC236}">
                    <a16:creationId xmlns:a16="http://schemas.microsoft.com/office/drawing/2014/main" id="{6C73DAA5-51F2-462D-8CCD-F6EADE3101C6}"/>
                  </a:ext>
                </a:extLst>
              </p14:cNvPr>
              <p14:cNvContentPartPr/>
              <p14:nvPr/>
            </p14:nvContentPartPr>
            <p14:xfrm>
              <a:off x="4921325" y="2027833"/>
              <a:ext cx="5186520" cy="72000"/>
            </p14:xfrm>
          </p:contentPart>
        </mc:Choice>
        <mc:Fallback>
          <p:pic>
            <p:nvPicPr>
              <p:cNvPr id="251" name="Ink 250">
                <a:extLst>
                  <a:ext uri="{FF2B5EF4-FFF2-40B4-BE49-F238E27FC236}">
                    <a16:creationId xmlns:a16="http://schemas.microsoft.com/office/drawing/2014/main" id="{6C73DAA5-51F2-462D-8CCD-F6EADE3101C6}"/>
                  </a:ext>
                </a:extLst>
              </p:cNvPr>
              <p:cNvPicPr/>
              <p:nvPr/>
            </p:nvPicPr>
            <p:blipFill>
              <a:blip r:embed="rId3"/>
              <a:stretch>
                <a:fillRect/>
              </a:stretch>
            </p:blipFill>
            <p:spPr>
              <a:xfrm>
                <a:off x="4912685" y="2019193"/>
                <a:ext cx="520416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43" name="Ink 342">
                <a:extLst>
                  <a:ext uri="{FF2B5EF4-FFF2-40B4-BE49-F238E27FC236}">
                    <a16:creationId xmlns:a16="http://schemas.microsoft.com/office/drawing/2014/main" id="{5D4711B9-3437-40BD-BA7A-B3C38DF69FC0}"/>
                  </a:ext>
                </a:extLst>
              </p14:cNvPr>
              <p14:cNvContentPartPr/>
              <p14:nvPr/>
            </p14:nvContentPartPr>
            <p14:xfrm>
              <a:off x="7537445" y="3823873"/>
              <a:ext cx="33840" cy="8640"/>
            </p14:xfrm>
          </p:contentPart>
        </mc:Choice>
        <mc:Fallback>
          <p:pic>
            <p:nvPicPr>
              <p:cNvPr id="343" name="Ink 342">
                <a:extLst>
                  <a:ext uri="{FF2B5EF4-FFF2-40B4-BE49-F238E27FC236}">
                    <a16:creationId xmlns:a16="http://schemas.microsoft.com/office/drawing/2014/main" id="{5D4711B9-3437-40BD-BA7A-B3C38DF69FC0}"/>
                  </a:ext>
                </a:extLst>
              </p:cNvPr>
              <p:cNvPicPr/>
              <p:nvPr/>
            </p:nvPicPr>
            <p:blipFill>
              <a:blip r:embed="rId5"/>
              <a:stretch>
                <a:fillRect/>
              </a:stretch>
            </p:blipFill>
            <p:spPr>
              <a:xfrm>
                <a:off x="7528805" y="3815233"/>
                <a:ext cx="51480" cy="26280"/>
              </a:xfrm>
              <a:prstGeom prst="rect">
                <a:avLst/>
              </a:prstGeom>
            </p:spPr>
          </p:pic>
        </mc:Fallback>
      </mc:AlternateContent>
      <p:grpSp>
        <p:nvGrpSpPr>
          <p:cNvPr id="474" name="Group 473">
            <a:extLst>
              <a:ext uri="{FF2B5EF4-FFF2-40B4-BE49-F238E27FC236}">
                <a16:creationId xmlns:a16="http://schemas.microsoft.com/office/drawing/2014/main" id="{A8269107-EFF7-4DB1-AA3A-89428D4F64B8}"/>
              </a:ext>
            </a:extLst>
          </p:cNvPr>
          <p:cNvGrpSpPr/>
          <p:nvPr/>
        </p:nvGrpSpPr>
        <p:grpSpPr>
          <a:xfrm>
            <a:off x="484325" y="6274033"/>
            <a:ext cx="561960" cy="168120"/>
            <a:chOff x="484325" y="6274033"/>
            <a:chExt cx="561960" cy="168120"/>
          </a:xfrm>
        </p:grpSpPr>
        <mc:AlternateContent xmlns:mc="http://schemas.openxmlformats.org/markup-compatibility/2006">
          <mc:Choice xmlns:p14="http://schemas.microsoft.com/office/powerpoint/2010/main" Requires="p14">
            <p:contentPart p14:bwMode="auto" r:id="rId6">
              <p14:nvContentPartPr>
                <p14:cNvPr id="472" name="Ink 471">
                  <a:extLst>
                    <a:ext uri="{FF2B5EF4-FFF2-40B4-BE49-F238E27FC236}">
                      <a16:creationId xmlns:a16="http://schemas.microsoft.com/office/drawing/2014/main" id="{1CFB3756-0E39-4FFA-BCFE-21D525DEC173}"/>
                    </a:ext>
                  </a:extLst>
                </p14:cNvPr>
                <p14:cNvContentPartPr/>
                <p14:nvPr/>
              </p14:nvContentPartPr>
              <p14:xfrm>
                <a:off x="484325" y="6286273"/>
                <a:ext cx="168120" cy="119880"/>
              </p14:xfrm>
            </p:contentPart>
          </mc:Choice>
          <mc:Fallback>
            <p:pic>
              <p:nvPicPr>
                <p:cNvPr id="472" name="Ink 471">
                  <a:extLst>
                    <a:ext uri="{FF2B5EF4-FFF2-40B4-BE49-F238E27FC236}">
                      <a16:creationId xmlns:a16="http://schemas.microsoft.com/office/drawing/2014/main" id="{1CFB3756-0E39-4FFA-BCFE-21D525DEC173}"/>
                    </a:ext>
                  </a:extLst>
                </p:cNvPr>
                <p:cNvPicPr/>
                <p:nvPr/>
              </p:nvPicPr>
              <p:blipFill>
                <a:blip r:embed="rId7"/>
                <a:stretch>
                  <a:fillRect/>
                </a:stretch>
              </p:blipFill>
              <p:spPr>
                <a:xfrm>
                  <a:off x="475685" y="6277633"/>
                  <a:ext cx="18576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73" name="Ink 472">
                  <a:extLst>
                    <a:ext uri="{FF2B5EF4-FFF2-40B4-BE49-F238E27FC236}">
                      <a16:creationId xmlns:a16="http://schemas.microsoft.com/office/drawing/2014/main" id="{34A3AA89-9B6C-42F2-AABE-8CA962D2F9BB}"/>
                    </a:ext>
                  </a:extLst>
                </p14:cNvPr>
                <p14:cNvContentPartPr/>
                <p14:nvPr/>
              </p14:nvContentPartPr>
              <p14:xfrm>
                <a:off x="692045" y="6274033"/>
                <a:ext cx="354240" cy="168120"/>
              </p14:xfrm>
            </p:contentPart>
          </mc:Choice>
          <mc:Fallback>
            <p:pic>
              <p:nvPicPr>
                <p:cNvPr id="473" name="Ink 472">
                  <a:extLst>
                    <a:ext uri="{FF2B5EF4-FFF2-40B4-BE49-F238E27FC236}">
                      <a16:creationId xmlns:a16="http://schemas.microsoft.com/office/drawing/2014/main" id="{34A3AA89-9B6C-42F2-AABE-8CA962D2F9BB}"/>
                    </a:ext>
                  </a:extLst>
                </p:cNvPr>
                <p:cNvPicPr/>
                <p:nvPr/>
              </p:nvPicPr>
              <p:blipFill>
                <a:blip r:embed="rId9"/>
                <a:stretch>
                  <a:fillRect/>
                </a:stretch>
              </p:blipFill>
              <p:spPr>
                <a:xfrm>
                  <a:off x="683405" y="6265393"/>
                  <a:ext cx="371880" cy="185760"/>
                </a:xfrm>
                <a:prstGeom prst="rect">
                  <a:avLst/>
                </a:prstGeom>
              </p:spPr>
            </p:pic>
          </mc:Fallback>
        </mc:AlternateContent>
      </p:grpSp>
      <p:grpSp>
        <p:nvGrpSpPr>
          <p:cNvPr id="494" name="Group 493">
            <a:extLst>
              <a:ext uri="{FF2B5EF4-FFF2-40B4-BE49-F238E27FC236}">
                <a16:creationId xmlns:a16="http://schemas.microsoft.com/office/drawing/2014/main" id="{69CC4977-0C55-4359-87E7-D23CCF948064}"/>
              </a:ext>
            </a:extLst>
          </p:cNvPr>
          <p:cNvGrpSpPr/>
          <p:nvPr/>
        </p:nvGrpSpPr>
        <p:grpSpPr>
          <a:xfrm>
            <a:off x="1266605" y="6193753"/>
            <a:ext cx="1247760" cy="246240"/>
            <a:chOff x="1266605" y="6193753"/>
            <a:chExt cx="1247760" cy="246240"/>
          </a:xfrm>
        </p:grpSpPr>
        <mc:AlternateContent xmlns:mc="http://schemas.openxmlformats.org/markup-compatibility/2006">
          <mc:Choice xmlns:p14="http://schemas.microsoft.com/office/powerpoint/2010/main" Requires="p14">
            <p:contentPart p14:bwMode="auto" r:id="rId10">
              <p14:nvContentPartPr>
                <p14:cNvPr id="475" name="Ink 474">
                  <a:extLst>
                    <a:ext uri="{FF2B5EF4-FFF2-40B4-BE49-F238E27FC236}">
                      <a16:creationId xmlns:a16="http://schemas.microsoft.com/office/drawing/2014/main" id="{504FDB9C-96E1-4910-884B-7E7E680C0B4B}"/>
                    </a:ext>
                  </a:extLst>
                </p14:cNvPr>
                <p14:cNvContentPartPr/>
                <p14:nvPr/>
              </p14:nvContentPartPr>
              <p14:xfrm>
                <a:off x="1359485" y="6193753"/>
                <a:ext cx="48960" cy="225360"/>
              </p14:xfrm>
            </p:contentPart>
          </mc:Choice>
          <mc:Fallback>
            <p:pic>
              <p:nvPicPr>
                <p:cNvPr id="475" name="Ink 474">
                  <a:extLst>
                    <a:ext uri="{FF2B5EF4-FFF2-40B4-BE49-F238E27FC236}">
                      <a16:creationId xmlns:a16="http://schemas.microsoft.com/office/drawing/2014/main" id="{504FDB9C-96E1-4910-884B-7E7E680C0B4B}"/>
                    </a:ext>
                  </a:extLst>
                </p:cNvPr>
                <p:cNvPicPr/>
                <p:nvPr/>
              </p:nvPicPr>
              <p:blipFill>
                <a:blip r:embed="rId11"/>
                <a:stretch>
                  <a:fillRect/>
                </a:stretch>
              </p:blipFill>
              <p:spPr>
                <a:xfrm>
                  <a:off x="1350485" y="6184753"/>
                  <a:ext cx="6660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76" name="Ink 475">
                  <a:extLst>
                    <a:ext uri="{FF2B5EF4-FFF2-40B4-BE49-F238E27FC236}">
                      <a16:creationId xmlns:a16="http://schemas.microsoft.com/office/drawing/2014/main" id="{FE12B566-61DF-446C-A50A-3AF002888698}"/>
                    </a:ext>
                  </a:extLst>
                </p14:cNvPr>
                <p14:cNvContentPartPr/>
                <p14:nvPr/>
              </p14:nvContentPartPr>
              <p14:xfrm>
                <a:off x="1266605" y="6193753"/>
                <a:ext cx="307800" cy="53640"/>
              </p14:xfrm>
            </p:contentPart>
          </mc:Choice>
          <mc:Fallback>
            <p:pic>
              <p:nvPicPr>
                <p:cNvPr id="476" name="Ink 475">
                  <a:extLst>
                    <a:ext uri="{FF2B5EF4-FFF2-40B4-BE49-F238E27FC236}">
                      <a16:creationId xmlns:a16="http://schemas.microsoft.com/office/drawing/2014/main" id="{FE12B566-61DF-446C-A50A-3AF002888698}"/>
                    </a:ext>
                  </a:extLst>
                </p:cNvPr>
                <p:cNvPicPr/>
                <p:nvPr/>
              </p:nvPicPr>
              <p:blipFill>
                <a:blip r:embed="rId13"/>
                <a:stretch>
                  <a:fillRect/>
                </a:stretch>
              </p:blipFill>
              <p:spPr>
                <a:xfrm>
                  <a:off x="1257605" y="6184753"/>
                  <a:ext cx="32544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77" name="Ink 476">
                  <a:extLst>
                    <a:ext uri="{FF2B5EF4-FFF2-40B4-BE49-F238E27FC236}">
                      <a16:creationId xmlns:a16="http://schemas.microsoft.com/office/drawing/2014/main" id="{5879C501-1E15-49A5-A980-6F5A844C2951}"/>
                    </a:ext>
                  </a:extLst>
                </p14:cNvPr>
                <p14:cNvContentPartPr/>
                <p14:nvPr/>
              </p14:nvContentPartPr>
              <p14:xfrm>
                <a:off x="1313765" y="6281233"/>
                <a:ext cx="157320" cy="24120"/>
              </p14:xfrm>
            </p:contentPart>
          </mc:Choice>
          <mc:Fallback>
            <p:pic>
              <p:nvPicPr>
                <p:cNvPr id="477" name="Ink 476">
                  <a:extLst>
                    <a:ext uri="{FF2B5EF4-FFF2-40B4-BE49-F238E27FC236}">
                      <a16:creationId xmlns:a16="http://schemas.microsoft.com/office/drawing/2014/main" id="{5879C501-1E15-49A5-A980-6F5A844C2951}"/>
                    </a:ext>
                  </a:extLst>
                </p:cNvPr>
                <p:cNvPicPr/>
                <p:nvPr/>
              </p:nvPicPr>
              <p:blipFill>
                <a:blip r:embed="rId15"/>
                <a:stretch>
                  <a:fillRect/>
                </a:stretch>
              </p:blipFill>
              <p:spPr>
                <a:xfrm>
                  <a:off x="1305125" y="6272233"/>
                  <a:ext cx="17496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78" name="Ink 477">
                  <a:extLst>
                    <a:ext uri="{FF2B5EF4-FFF2-40B4-BE49-F238E27FC236}">
                      <a16:creationId xmlns:a16="http://schemas.microsoft.com/office/drawing/2014/main" id="{240F4D52-9E4D-4354-85F7-DA5E524CC378}"/>
                    </a:ext>
                  </a:extLst>
                </p14:cNvPr>
                <p14:cNvContentPartPr/>
                <p14:nvPr/>
              </p14:nvContentPartPr>
              <p14:xfrm>
                <a:off x="1527965" y="6359353"/>
                <a:ext cx="133920" cy="58680"/>
              </p14:xfrm>
            </p:contentPart>
          </mc:Choice>
          <mc:Fallback>
            <p:pic>
              <p:nvPicPr>
                <p:cNvPr id="478" name="Ink 477">
                  <a:extLst>
                    <a:ext uri="{FF2B5EF4-FFF2-40B4-BE49-F238E27FC236}">
                      <a16:creationId xmlns:a16="http://schemas.microsoft.com/office/drawing/2014/main" id="{240F4D52-9E4D-4354-85F7-DA5E524CC378}"/>
                    </a:ext>
                  </a:extLst>
                </p:cNvPr>
                <p:cNvPicPr/>
                <p:nvPr/>
              </p:nvPicPr>
              <p:blipFill>
                <a:blip r:embed="rId17"/>
                <a:stretch>
                  <a:fillRect/>
                </a:stretch>
              </p:blipFill>
              <p:spPr>
                <a:xfrm>
                  <a:off x="1519325" y="6350713"/>
                  <a:ext cx="15156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79" name="Ink 478">
                  <a:extLst>
                    <a:ext uri="{FF2B5EF4-FFF2-40B4-BE49-F238E27FC236}">
                      <a16:creationId xmlns:a16="http://schemas.microsoft.com/office/drawing/2014/main" id="{08A788AA-A214-401E-B0E0-8B4DA7660F2E}"/>
                    </a:ext>
                  </a:extLst>
                </p14:cNvPr>
                <p14:cNvContentPartPr/>
                <p14:nvPr/>
              </p14:nvContentPartPr>
              <p14:xfrm>
                <a:off x="1589885" y="6353953"/>
                <a:ext cx="266400" cy="73080"/>
              </p14:xfrm>
            </p:contentPart>
          </mc:Choice>
          <mc:Fallback>
            <p:pic>
              <p:nvPicPr>
                <p:cNvPr id="479" name="Ink 478">
                  <a:extLst>
                    <a:ext uri="{FF2B5EF4-FFF2-40B4-BE49-F238E27FC236}">
                      <a16:creationId xmlns:a16="http://schemas.microsoft.com/office/drawing/2014/main" id="{08A788AA-A214-401E-B0E0-8B4DA7660F2E}"/>
                    </a:ext>
                  </a:extLst>
                </p:cNvPr>
                <p:cNvPicPr/>
                <p:nvPr/>
              </p:nvPicPr>
              <p:blipFill>
                <a:blip r:embed="rId19"/>
                <a:stretch>
                  <a:fillRect/>
                </a:stretch>
              </p:blipFill>
              <p:spPr>
                <a:xfrm>
                  <a:off x="1581245" y="6345313"/>
                  <a:ext cx="28404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81" name="Ink 480">
                  <a:extLst>
                    <a:ext uri="{FF2B5EF4-FFF2-40B4-BE49-F238E27FC236}">
                      <a16:creationId xmlns:a16="http://schemas.microsoft.com/office/drawing/2014/main" id="{40367066-AB97-4D07-A1E7-D1166CFE0384}"/>
                    </a:ext>
                  </a:extLst>
                </p14:cNvPr>
                <p14:cNvContentPartPr/>
                <p14:nvPr/>
              </p14:nvContentPartPr>
              <p14:xfrm>
                <a:off x="1868165" y="6319033"/>
                <a:ext cx="417240" cy="120960"/>
              </p14:xfrm>
            </p:contentPart>
          </mc:Choice>
          <mc:Fallback>
            <p:pic>
              <p:nvPicPr>
                <p:cNvPr id="481" name="Ink 480">
                  <a:extLst>
                    <a:ext uri="{FF2B5EF4-FFF2-40B4-BE49-F238E27FC236}">
                      <a16:creationId xmlns:a16="http://schemas.microsoft.com/office/drawing/2014/main" id="{40367066-AB97-4D07-A1E7-D1166CFE0384}"/>
                    </a:ext>
                  </a:extLst>
                </p:cNvPr>
                <p:cNvPicPr/>
                <p:nvPr/>
              </p:nvPicPr>
              <p:blipFill>
                <a:blip r:embed="rId21"/>
                <a:stretch>
                  <a:fillRect/>
                </a:stretch>
              </p:blipFill>
              <p:spPr>
                <a:xfrm>
                  <a:off x="1859525" y="6310393"/>
                  <a:ext cx="43488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82" name="Ink 481">
                  <a:extLst>
                    <a:ext uri="{FF2B5EF4-FFF2-40B4-BE49-F238E27FC236}">
                      <a16:creationId xmlns:a16="http://schemas.microsoft.com/office/drawing/2014/main" id="{AD23C841-4357-433E-B281-FED56F618CE9}"/>
                    </a:ext>
                  </a:extLst>
                </p14:cNvPr>
                <p14:cNvContentPartPr/>
                <p14:nvPr/>
              </p14:nvContentPartPr>
              <p14:xfrm>
                <a:off x="2353085" y="6348193"/>
                <a:ext cx="161280" cy="78480"/>
              </p14:xfrm>
            </p:contentPart>
          </mc:Choice>
          <mc:Fallback>
            <p:pic>
              <p:nvPicPr>
                <p:cNvPr id="482" name="Ink 481">
                  <a:extLst>
                    <a:ext uri="{FF2B5EF4-FFF2-40B4-BE49-F238E27FC236}">
                      <a16:creationId xmlns:a16="http://schemas.microsoft.com/office/drawing/2014/main" id="{AD23C841-4357-433E-B281-FED56F618CE9}"/>
                    </a:ext>
                  </a:extLst>
                </p:cNvPr>
                <p:cNvPicPr/>
                <p:nvPr/>
              </p:nvPicPr>
              <p:blipFill>
                <a:blip r:embed="rId23"/>
                <a:stretch>
                  <a:fillRect/>
                </a:stretch>
              </p:blipFill>
              <p:spPr>
                <a:xfrm>
                  <a:off x="2344445" y="6339553"/>
                  <a:ext cx="178920" cy="96120"/>
                </a:xfrm>
                <a:prstGeom prst="rect">
                  <a:avLst/>
                </a:prstGeom>
              </p:spPr>
            </p:pic>
          </mc:Fallback>
        </mc:AlternateContent>
      </p:grpSp>
      <p:grpSp>
        <p:nvGrpSpPr>
          <p:cNvPr id="493" name="Group 492">
            <a:extLst>
              <a:ext uri="{FF2B5EF4-FFF2-40B4-BE49-F238E27FC236}">
                <a16:creationId xmlns:a16="http://schemas.microsoft.com/office/drawing/2014/main" id="{AD490243-AE37-49D0-A1E9-874AECCEE9B3}"/>
              </a:ext>
            </a:extLst>
          </p:cNvPr>
          <p:cNvGrpSpPr/>
          <p:nvPr/>
        </p:nvGrpSpPr>
        <p:grpSpPr>
          <a:xfrm>
            <a:off x="2778965" y="6233713"/>
            <a:ext cx="1945800" cy="272880"/>
            <a:chOff x="2778965" y="6233713"/>
            <a:chExt cx="1945800" cy="272880"/>
          </a:xfrm>
        </p:grpSpPr>
        <mc:AlternateContent xmlns:mc="http://schemas.openxmlformats.org/markup-compatibility/2006">
          <mc:Choice xmlns:p14="http://schemas.microsoft.com/office/powerpoint/2010/main" Requires="p14">
            <p:contentPart p14:bwMode="auto" r:id="rId24">
              <p14:nvContentPartPr>
                <p14:cNvPr id="483" name="Ink 482">
                  <a:extLst>
                    <a:ext uri="{FF2B5EF4-FFF2-40B4-BE49-F238E27FC236}">
                      <a16:creationId xmlns:a16="http://schemas.microsoft.com/office/drawing/2014/main" id="{9F77127A-E1EA-4F0B-A22C-6CFAC5ACFEC3}"/>
                    </a:ext>
                  </a:extLst>
                </p14:cNvPr>
                <p14:cNvContentPartPr/>
                <p14:nvPr/>
              </p14:nvContentPartPr>
              <p14:xfrm>
                <a:off x="2893805" y="6241273"/>
                <a:ext cx="48240" cy="231840"/>
              </p14:xfrm>
            </p:contentPart>
          </mc:Choice>
          <mc:Fallback>
            <p:pic>
              <p:nvPicPr>
                <p:cNvPr id="483" name="Ink 482">
                  <a:extLst>
                    <a:ext uri="{FF2B5EF4-FFF2-40B4-BE49-F238E27FC236}">
                      <a16:creationId xmlns:a16="http://schemas.microsoft.com/office/drawing/2014/main" id="{9F77127A-E1EA-4F0B-A22C-6CFAC5ACFEC3}"/>
                    </a:ext>
                  </a:extLst>
                </p:cNvPr>
                <p:cNvPicPr/>
                <p:nvPr/>
              </p:nvPicPr>
              <p:blipFill>
                <a:blip r:embed="rId25"/>
                <a:stretch>
                  <a:fillRect/>
                </a:stretch>
              </p:blipFill>
              <p:spPr>
                <a:xfrm>
                  <a:off x="2885165" y="6232633"/>
                  <a:ext cx="6588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84" name="Ink 483">
                  <a:extLst>
                    <a:ext uri="{FF2B5EF4-FFF2-40B4-BE49-F238E27FC236}">
                      <a16:creationId xmlns:a16="http://schemas.microsoft.com/office/drawing/2014/main" id="{A0A87C4F-C09F-4ED4-B498-995F0D491EF4}"/>
                    </a:ext>
                  </a:extLst>
                </p14:cNvPr>
                <p14:cNvContentPartPr/>
                <p14:nvPr/>
              </p14:nvContentPartPr>
              <p14:xfrm>
                <a:off x="2778965" y="6360793"/>
                <a:ext cx="274320" cy="23400"/>
              </p14:xfrm>
            </p:contentPart>
          </mc:Choice>
          <mc:Fallback>
            <p:pic>
              <p:nvPicPr>
                <p:cNvPr id="484" name="Ink 483">
                  <a:extLst>
                    <a:ext uri="{FF2B5EF4-FFF2-40B4-BE49-F238E27FC236}">
                      <a16:creationId xmlns:a16="http://schemas.microsoft.com/office/drawing/2014/main" id="{A0A87C4F-C09F-4ED4-B498-995F0D491EF4}"/>
                    </a:ext>
                  </a:extLst>
                </p:cNvPr>
                <p:cNvPicPr/>
                <p:nvPr/>
              </p:nvPicPr>
              <p:blipFill>
                <a:blip r:embed="rId27"/>
                <a:stretch>
                  <a:fillRect/>
                </a:stretch>
              </p:blipFill>
              <p:spPr>
                <a:xfrm>
                  <a:off x="2769965" y="6351793"/>
                  <a:ext cx="29196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85" name="Ink 484">
                  <a:extLst>
                    <a:ext uri="{FF2B5EF4-FFF2-40B4-BE49-F238E27FC236}">
                      <a16:creationId xmlns:a16="http://schemas.microsoft.com/office/drawing/2014/main" id="{ACE52789-68C9-43F3-B565-0E1C0737AA3B}"/>
                    </a:ext>
                  </a:extLst>
                </p14:cNvPr>
                <p14:cNvContentPartPr/>
                <p14:nvPr/>
              </p14:nvContentPartPr>
              <p14:xfrm>
                <a:off x="3053645" y="6311113"/>
                <a:ext cx="98280" cy="136800"/>
              </p14:xfrm>
            </p:contentPart>
          </mc:Choice>
          <mc:Fallback>
            <p:pic>
              <p:nvPicPr>
                <p:cNvPr id="485" name="Ink 484">
                  <a:extLst>
                    <a:ext uri="{FF2B5EF4-FFF2-40B4-BE49-F238E27FC236}">
                      <a16:creationId xmlns:a16="http://schemas.microsoft.com/office/drawing/2014/main" id="{ACE52789-68C9-43F3-B565-0E1C0737AA3B}"/>
                    </a:ext>
                  </a:extLst>
                </p:cNvPr>
                <p:cNvPicPr/>
                <p:nvPr/>
              </p:nvPicPr>
              <p:blipFill>
                <a:blip r:embed="rId29"/>
                <a:stretch>
                  <a:fillRect/>
                </a:stretch>
              </p:blipFill>
              <p:spPr>
                <a:xfrm>
                  <a:off x="3044645" y="6302113"/>
                  <a:ext cx="11592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86" name="Ink 485">
                  <a:extLst>
                    <a:ext uri="{FF2B5EF4-FFF2-40B4-BE49-F238E27FC236}">
                      <a16:creationId xmlns:a16="http://schemas.microsoft.com/office/drawing/2014/main" id="{E5734540-0723-4271-9C7D-7A13F309E912}"/>
                    </a:ext>
                  </a:extLst>
                </p14:cNvPr>
                <p14:cNvContentPartPr/>
                <p14:nvPr/>
              </p14:nvContentPartPr>
              <p14:xfrm>
                <a:off x="3141845" y="6352873"/>
                <a:ext cx="183240" cy="102960"/>
              </p14:xfrm>
            </p:contentPart>
          </mc:Choice>
          <mc:Fallback>
            <p:pic>
              <p:nvPicPr>
                <p:cNvPr id="486" name="Ink 485">
                  <a:extLst>
                    <a:ext uri="{FF2B5EF4-FFF2-40B4-BE49-F238E27FC236}">
                      <a16:creationId xmlns:a16="http://schemas.microsoft.com/office/drawing/2014/main" id="{E5734540-0723-4271-9C7D-7A13F309E912}"/>
                    </a:ext>
                  </a:extLst>
                </p:cNvPr>
                <p:cNvPicPr/>
                <p:nvPr/>
              </p:nvPicPr>
              <p:blipFill>
                <a:blip r:embed="rId31"/>
                <a:stretch>
                  <a:fillRect/>
                </a:stretch>
              </p:blipFill>
              <p:spPr>
                <a:xfrm>
                  <a:off x="3133205" y="6344233"/>
                  <a:ext cx="20088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87" name="Ink 486">
                  <a:extLst>
                    <a:ext uri="{FF2B5EF4-FFF2-40B4-BE49-F238E27FC236}">
                      <a16:creationId xmlns:a16="http://schemas.microsoft.com/office/drawing/2014/main" id="{3B8C13A5-9F1E-4C86-919D-D3CFB9098A9C}"/>
                    </a:ext>
                  </a:extLst>
                </p14:cNvPr>
                <p14:cNvContentPartPr/>
                <p14:nvPr/>
              </p14:nvContentPartPr>
              <p14:xfrm>
                <a:off x="3434525" y="6382753"/>
                <a:ext cx="151560" cy="81360"/>
              </p14:xfrm>
            </p:contentPart>
          </mc:Choice>
          <mc:Fallback>
            <p:pic>
              <p:nvPicPr>
                <p:cNvPr id="487" name="Ink 486">
                  <a:extLst>
                    <a:ext uri="{FF2B5EF4-FFF2-40B4-BE49-F238E27FC236}">
                      <a16:creationId xmlns:a16="http://schemas.microsoft.com/office/drawing/2014/main" id="{3B8C13A5-9F1E-4C86-919D-D3CFB9098A9C}"/>
                    </a:ext>
                  </a:extLst>
                </p:cNvPr>
                <p:cNvPicPr/>
                <p:nvPr/>
              </p:nvPicPr>
              <p:blipFill>
                <a:blip r:embed="rId33"/>
                <a:stretch>
                  <a:fillRect/>
                </a:stretch>
              </p:blipFill>
              <p:spPr>
                <a:xfrm>
                  <a:off x="3425525" y="6374113"/>
                  <a:ext cx="16920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88" name="Ink 487">
                  <a:extLst>
                    <a:ext uri="{FF2B5EF4-FFF2-40B4-BE49-F238E27FC236}">
                      <a16:creationId xmlns:a16="http://schemas.microsoft.com/office/drawing/2014/main" id="{87240F6C-0C91-4E3F-8C31-19FA023CA66B}"/>
                    </a:ext>
                  </a:extLst>
                </p14:cNvPr>
                <p14:cNvContentPartPr/>
                <p14:nvPr/>
              </p14:nvContentPartPr>
              <p14:xfrm>
                <a:off x="3621725" y="6392473"/>
                <a:ext cx="133920" cy="110160"/>
              </p14:xfrm>
            </p:contentPart>
          </mc:Choice>
          <mc:Fallback>
            <p:pic>
              <p:nvPicPr>
                <p:cNvPr id="488" name="Ink 487">
                  <a:extLst>
                    <a:ext uri="{FF2B5EF4-FFF2-40B4-BE49-F238E27FC236}">
                      <a16:creationId xmlns:a16="http://schemas.microsoft.com/office/drawing/2014/main" id="{87240F6C-0C91-4E3F-8C31-19FA023CA66B}"/>
                    </a:ext>
                  </a:extLst>
                </p:cNvPr>
                <p:cNvPicPr/>
                <p:nvPr/>
              </p:nvPicPr>
              <p:blipFill>
                <a:blip r:embed="rId35"/>
                <a:stretch>
                  <a:fillRect/>
                </a:stretch>
              </p:blipFill>
              <p:spPr>
                <a:xfrm>
                  <a:off x="3613085" y="6383833"/>
                  <a:ext cx="15156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89" name="Ink 488">
                  <a:extLst>
                    <a:ext uri="{FF2B5EF4-FFF2-40B4-BE49-F238E27FC236}">
                      <a16:creationId xmlns:a16="http://schemas.microsoft.com/office/drawing/2014/main" id="{120D6AC2-E2E8-4F0C-A5F9-FC7EEE9F7F8E}"/>
                    </a:ext>
                  </a:extLst>
                </p14:cNvPr>
                <p14:cNvContentPartPr/>
                <p14:nvPr/>
              </p14:nvContentPartPr>
              <p14:xfrm>
                <a:off x="3791285" y="6233713"/>
                <a:ext cx="192240" cy="262440"/>
              </p14:xfrm>
            </p:contentPart>
          </mc:Choice>
          <mc:Fallback>
            <p:pic>
              <p:nvPicPr>
                <p:cNvPr id="489" name="Ink 488">
                  <a:extLst>
                    <a:ext uri="{FF2B5EF4-FFF2-40B4-BE49-F238E27FC236}">
                      <a16:creationId xmlns:a16="http://schemas.microsoft.com/office/drawing/2014/main" id="{120D6AC2-E2E8-4F0C-A5F9-FC7EEE9F7F8E}"/>
                    </a:ext>
                  </a:extLst>
                </p:cNvPr>
                <p:cNvPicPr/>
                <p:nvPr/>
              </p:nvPicPr>
              <p:blipFill>
                <a:blip r:embed="rId37"/>
                <a:stretch>
                  <a:fillRect/>
                </a:stretch>
              </p:blipFill>
              <p:spPr>
                <a:xfrm>
                  <a:off x="3782645" y="6224713"/>
                  <a:ext cx="20988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90" name="Ink 489">
                  <a:extLst>
                    <a:ext uri="{FF2B5EF4-FFF2-40B4-BE49-F238E27FC236}">
                      <a16:creationId xmlns:a16="http://schemas.microsoft.com/office/drawing/2014/main" id="{7AA167BE-4B09-4516-A269-0374A7E30E56}"/>
                    </a:ext>
                  </a:extLst>
                </p14:cNvPr>
                <p14:cNvContentPartPr/>
                <p14:nvPr/>
              </p14:nvContentPartPr>
              <p14:xfrm>
                <a:off x="3962285" y="6384553"/>
                <a:ext cx="226800" cy="82440"/>
              </p14:xfrm>
            </p:contentPart>
          </mc:Choice>
          <mc:Fallback>
            <p:pic>
              <p:nvPicPr>
                <p:cNvPr id="490" name="Ink 489">
                  <a:extLst>
                    <a:ext uri="{FF2B5EF4-FFF2-40B4-BE49-F238E27FC236}">
                      <a16:creationId xmlns:a16="http://schemas.microsoft.com/office/drawing/2014/main" id="{7AA167BE-4B09-4516-A269-0374A7E30E56}"/>
                    </a:ext>
                  </a:extLst>
                </p:cNvPr>
                <p:cNvPicPr/>
                <p:nvPr/>
              </p:nvPicPr>
              <p:blipFill>
                <a:blip r:embed="rId39"/>
                <a:stretch>
                  <a:fillRect/>
                </a:stretch>
              </p:blipFill>
              <p:spPr>
                <a:xfrm>
                  <a:off x="3953285" y="6375553"/>
                  <a:ext cx="24444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91" name="Ink 490">
                  <a:extLst>
                    <a:ext uri="{FF2B5EF4-FFF2-40B4-BE49-F238E27FC236}">
                      <a16:creationId xmlns:a16="http://schemas.microsoft.com/office/drawing/2014/main" id="{E181B51D-CD13-41F7-AAB5-E7F21895A58C}"/>
                    </a:ext>
                  </a:extLst>
                </p14:cNvPr>
                <p14:cNvContentPartPr/>
                <p14:nvPr/>
              </p14:nvContentPartPr>
              <p14:xfrm>
                <a:off x="4221845" y="6451153"/>
                <a:ext cx="360" cy="21240"/>
              </p14:xfrm>
            </p:contentPart>
          </mc:Choice>
          <mc:Fallback>
            <p:pic>
              <p:nvPicPr>
                <p:cNvPr id="491" name="Ink 490">
                  <a:extLst>
                    <a:ext uri="{FF2B5EF4-FFF2-40B4-BE49-F238E27FC236}">
                      <a16:creationId xmlns:a16="http://schemas.microsoft.com/office/drawing/2014/main" id="{E181B51D-CD13-41F7-AAB5-E7F21895A58C}"/>
                    </a:ext>
                  </a:extLst>
                </p:cNvPr>
                <p:cNvPicPr/>
                <p:nvPr/>
              </p:nvPicPr>
              <p:blipFill>
                <a:blip r:embed="rId41"/>
                <a:stretch>
                  <a:fillRect/>
                </a:stretch>
              </p:blipFill>
              <p:spPr>
                <a:xfrm>
                  <a:off x="4213205" y="6442153"/>
                  <a:ext cx="1800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92" name="Ink 491">
                  <a:extLst>
                    <a:ext uri="{FF2B5EF4-FFF2-40B4-BE49-F238E27FC236}">
                      <a16:creationId xmlns:a16="http://schemas.microsoft.com/office/drawing/2014/main" id="{001F49AA-5387-4847-A3C1-0AF60FA440AA}"/>
                    </a:ext>
                  </a:extLst>
                </p14:cNvPr>
                <p14:cNvContentPartPr/>
                <p14:nvPr/>
              </p14:nvContentPartPr>
              <p14:xfrm>
                <a:off x="4221845" y="6409033"/>
                <a:ext cx="502920" cy="97560"/>
              </p14:xfrm>
            </p:contentPart>
          </mc:Choice>
          <mc:Fallback>
            <p:pic>
              <p:nvPicPr>
                <p:cNvPr id="492" name="Ink 491">
                  <a:extLst>
                    <a:ext uri="{FF2B5EF4-FFF2-40B4-BE49-F238E27FC236}">
                      <a16:creationId xmlns:a16="http://schemas.microsoft.com/office/drawing/2014/main" id="{001F49AA-5387-4847-A3C1-0AF60FA440AA}"/>
                    </a:ext>
                  </a:extLst>
                </p:cNvPr>
                <p:cNvPicPr/>
                <p:nvPr/>
              </p:nvPicPr>
              <p:blipFill>
                <a:blip r:embed="rId43"/>
                <a:stretch>
                  <a:fillRect/>
                </a:stretch>
              </p:blipFill>
              <p:spPr>
                <a:xfrm>
                  <a:off x="4213205" y="6400393"/>
                  <a:ext cx="520560" cy="115200"/>
                </a:xfrm>
                <a:prstGeom prst="rect">
                  <a:avLst/>
                </a:prstGeom>
              </p:spPr>
            </p:pic>
          </mc:Fallback>
        </mc:AlternateContent>
      </p:grpSp>
      <p:grpSp>
        <p:nvGrpSpPr>
          <p:cNvPr id="501" name="Group 500">
            <a:extLst>
              <a:ext uri="{FF2B5EF4-FFF2-40B4-BE49-F238E27FC236}">
                <a16:creationId xmlns:a16="http://schemas.microsoft.com/office/drawing/2014/main" id="{BB71277A-27E6-4C5C-B29C-326746E0015F}"/>
              </a:ext>
            </a:extLst>
          </p:cNvPr>
          <p:cNvGrpSpPr/>
          <p:nvPr/>
        </p:nvGrpSpPr>
        <p:grpSpPr>
          <a:xfrm>
            <a:off x="4985045" y="6344953"/>
            <a:ext cx="913320" cy="261720"/>
            <a:chOff x="4985045" y="6344953"/>
            <a:chExt cx="913320" cy="261720"/>
          </a:xfrm>
        </p:grpSpPr>
        <mc:AlternateContent xmlns:mc="http://schemas.openxmlformats.org/markup-compatibility/2006">
          <mc:Choice xmlns:p14="http://schemas.microsoft.com/office/powerpoint/2010/main" Requires="p14">
            <p:contentPart p14:bwMode="auto" r:id="rId44">
              <p14:nvContentPartPr>
                <p14:cNvPr id="495" name="Ink 494">
                  <a:extLst>
                    <a:ext uri="{FF2B5EF4-FFF2-40B4-BE49-F238E27FC236}">
                      <a16:creationId xmlns:a16="http://schemas.microsoft.com/office/drawing/2014/main" id="{23917E99-48F3-4D8A-9CFF-6C385DA2C813}"/>
                    </a:ext>
                  </a:extLst>
                </p14:cNvPr>
                <p14:cNvContentPartPr/>
                <p14:nvPr/>
              </p14:nvContentPartPr>
              <p14:xfrm>
                <a:off x="4985045" y="6424513"/>
                <a:ext cx="55080" cy="182160"/>
              </p14:xfrm>
            </p:contentPart>
          </mc:Choice>
          <mc:Fallback>
            <p:pic>
              <p:nvPicPr>
                <p:cNvPr id="495" name="Ink 494">
                  <a:extLst>
                    <a:ext uri="{FF2B5EF4-FFF2-40B4-BE49-F238E27FC236}">
                      <a16:creationId xmlns:a16="http://schemas.microsoft.com/office/drawing/2014/main" id="{23917E99-48F3-4D8A-9CFF-6C385DA2C813}"/>
                    </a:ext>
                  </a:extLst>
                </p:cNvPr>
                <p:cNvPicPr/>
                <p:nvPr/>
              </p:nvPicPr>
              <p:blipFill>
                <a:blip r:embed="rId45"/>
                <a:stretch>
                  <a:fillRect/>
                </a:stretch>
              </p:blipFill>
              <p:spPr>
                <a:xfrm>
                  <a:off x="4976405" y="6415513"/>
                  <a:ext cx="7272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96" name="Ink 495">
                  <a:extLst>
                    <a:ext uri="{FF2B5EF4-FFF2-40B4-BE49-F238E27FC236}">
                      <a16:creationId xmlns:a16="http://schemas.microsoft.com/office/drawing/2014/main" id="{B07B9FB6-EB25-4DDB-AE60-E2399617040D}"/>
                    </a:ext>
                  </a:extLst>
                </p14:cNvPr>
                <p14:cNvContentPartPr/>
                <p14:nvPr/>
              </p14:nvContentPartPr>
              <p14:xfrm>
                <a:off x="5032925" y="6410473"/>
                <a:ext cx="122040" cy="106200"/>
              </p14:xfrm>
            </p:contentPart>
          </mc:Choice>
          <mc:Fallback>
            <p:pic>
              <p:nvPicPr>
                <p:cNvPr id="496" name="Ink 495">
                  <a:extLst>
                    <a:ext uri="{FF2B5EF4-FFF2-40B4-BE49-F238E27FC236}">
                      <a16:creationId xmlns:a16="http://schemas.microsoft.com/office/drawing/2014/main" id="{B07B9FB6-EB25-4DDB-AE60-E2399617040D}"/>
                    </a:ext>
                  </a:extLst>
                </p:cNvPr>
                <p:cNvPicPr/>
                <p:nvPr/>
              </p:nvPicPr>
              <p:blipFill>
                <a:blip r:embed="rId47"/>
                <a:stretch>
                  <a:fillRect/>
                </a:stretch>
              </p:blipFill>
              <p:spPr>
                <a:xfrm>
                  <a:off x="5024285" y="6401473"/>
                  <a:ext cx="13968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97" name="Ink 496">
                  <a:extLst>
                    <a:ext uri="{FF2B5EF4-FFF2-40B4-BE49-F238E27FC236}">
                      <a16:creationId xmlns:a16="http://schemas.microsoft.com/office/drawing/2014/main" id="{0C328389-07D9-4D6A-8EDB-022F5C3CF314}"/>
                    </a:ext>
                  </a:extLst>
                </p14:cNvPr>
                <p14:cNvContentPartPr/>
                <p14:nvPr/>
              </p14:nvContentPartPr>
              <p14:xfrm>
                <a:off x="5253245" y="6437833"/>
                <a:ext cx="255240" cy="114840"/>
              </p14:xfrm>
            </p:contentPart>
          </mc:Choice>
          <mc:Fallback>
            <p:pic>
              <p:nvPicPr>
                <p:cNvPr id="497" name="Ink 496">
                  <a:extLst>
                    <a:ext uri="{FF2B5EF4-FFF2-40B4-BE49-F238E27FC236}">
                      <a16:creationId xmlns:a16="http://schemas.microsoft.com/office/drawing/2014/main" id="{0C328389-07D9-4D6A-8EDB-022F5C3CF314}"/>
                    </a:ext>
                  </a:extLst>
                </p:cNvPr>
                <p:cNvPicPr/>
                <p:nvPr/>
              </p:nvPicPr>
              <p:blipFill>
                <a:blip r:embed="rId49"/>
                <a:stretch>
                  <a:fillRect/>
                </a:stretch>
              </p:blipFill>
              <p:spPr>
                <a:xfrm>
                  <a:off x="5244605" y="6428833"/>
                  <a:ext cx="27288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98" name="Ink 497">
                  <a:extLst>
                    <a:ext uri="{FF2B5EF4-FFF2-40B4-BE49-F238E27FC236}">
                      <a16:creationId xmlns:a16="http://schemas.microsoft.com/office/drawing/2014/main" id="{ED14F8BD-F9B1-4297-BDAD-0F8792B5ABE2}"/>
                    </a:ext>
                  </a:extLst>
                </p14:cNvPr>
                <p14:cNvContentPartPr/>
                <p14:nvPr/>
              </p14:nvContentPartPr>
              <p14:xfrm>
                <a:off x="5583725" y="6448273"/>
                <a:ext cx="21960" cy="104040"/>
              </p14:xfrm>
            </p:contentPart>
          </mc:Choice>
          <mc:Fallback>
            <p:pic>
              <p:nvPicPr>
                <p:cNvPr id="498" name="Ink 497">
                  <a:extLst>
                    <a:ext uri="{FF2B5EF4-FFF2-40B4-BE49-F238E27FC236}">
                      <a16:creationId xmlns:a16="http://schemas.microsoft.com/office/drawing/2014/main" id="{ED14F8BD-F9B1-4297-BDAD-0F8792B5ABE2}"/>
                    </a:ext>
                  </a:extLst>
                </p:cNvPr>
                <p:cNvPicPr/>
                <p:nvPr/>
              </p:nvPicPr>
              <p:blipFill>
                <a:blip r:embed="rId51"/>
                <a:stretch>
                  <a:fillRect/>
                </a:stretch>
              </p:blipFill>
              <p:spPr>
                <a:xfrm>
                  <a:off x="5575085" y="6439273"/>
                  <a:ext cx="3960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99" name="Ink 498">
                  <a:extLst>
                    <a:ext uri="{FF2B5EF4-FFF2-40B4-BE49-F238E27FC236}">
                      <a16:creationId xmlns:a16="http://schemas.microsoft.com/office/drawing/2014/main" id="{B92B3FC1-81AA-4C12-B6A3-DDEF5D9F24E8}"/>
                    </a:ext>
                  </a:extLst>
                </p14:cNvPr>
                <p14:cNvContentPartPr/>
                <p14:nvPr/>
              </p14:nvContentPartPr>
              <p14:xfrm>
                <a:off x="5700725" y="6393913"/>
                <a:ext cx="197640" cy="121680"/>
              </p14:xfrm>
            </p:contentPart>
          </mc:Choice>
          <mc:Fallback>
            <p:pic>
              <p:nvPicPr>
                <p:cNvPr id="499" name="Ink 498">
                  <a:extLst>
                    <a:ext uri="{FF2B5EF4-FFF2-40B4-BE49-F238E27FC236}">
                      <a16:creationId xmlns:a16="http://schemas.microsoft.com/office/drawing/2014/main" id="{B92B3FC1-81AA-4C12-B6A3-DDEF5D9F24E8}"/>
                    </a:ext>
                  </a:extLst>
                </p:cNvPr>
                <p:cNvPicPr/>
                <p:nvPr/>
              </p:nvPicPr>
              <p:blipFill>
                <a:blip r:embed="rId53"/>
                <a:stretch>
                  <a:fillRect/>
                </a:stretch>
              </p:blipFill>
              <p:spPr>
                <a:xfrm>
                  <a:off x="5692085" y="6385273"/>
                  <a:ext cx="21528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00" name="Ink 499">
                  <a:extLst>
                    <a:ext uri="{FF2B5EF4-FFF2-40B4-BE49-F238E27FC236}">
                      <a16:creationId xmlns:a16="http://schemas.microsoft.com/office/drawing/2014/main" id="{18178202-71D0-4E60-941B-84CBB65253D7}"/>
                    </a:ext>
                  </a:extLst>
                </p14:cNvPr>
                <p14:cNvContentPartPr/>
                <p14:nvPr/>
              </p14:nvContentPartPr>
              <p14:xfrm>
                <a:off x="5533685" y="6344953"/>
                <a:ext cx="360" cy="360"/>
              </p14:xfrm>
            </p:contentPart>
          </mc:Choice>
          <mc:Fallback>
            <p:pic>
              <p:nvPicPr>
                <p:cNvPr id="500" name="Ink 499">
                  <a:extLst>
                    <a:ext uri="{FF2B5EF4-FFF2-40B4-BE49-F238E27FC236}">
                      <a16:creationId xmlns:a16="http://schemas.microsoft.com/office/drawing/2014/main" id="{18178202-71D0-4E60-941B-84CBB65253D7}"/>
                    </a:ext>
                  </a:extLst>
                </p:cNvPr>
                <p:cNvPicPr/>
                <p:nvPr/>
              </p:nvPicPr>
              <p:blipFill>
                <a:blip r:embed="rId55"/>
                <a:stretch>
                  <a:fillRect/>
                </a:stretch>
              </p:blipFill>
              <p:spPr>
                <a:xfrm>
                  <a:off x="5524685" y="6335953"/>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6">
            <p14:nvContentPartPr>
              <p14:cNvPr id="502" name="Ink 501">
                <a:extLst>
                  <a:ext uri="{FF2B5EF4-FFF2-40B4-BE49-F238E27FC236}">
                    <a16:creationId xmlns:a16="http://schemas.microsoft.com/office/drawing/2014/main" id="{4C6FE104-B06F-4182-B276-C42249271D6E}"/>
                  </a:ext>
                </a:extLst>
              </p14:cNvPr>
              <p14:cNvContentPartPr/>
              <p14:nvPr/>
            </p14:nvContentPartPr>
            <p14:xfrm>
              <a:off x="6470045" y="6397873"/>
              <a:ext cx="319320" cy="186120"/>
            </p14:xfrm>
          </p:contentPart>
        </mc:Choice>
        <mc:Fallback>
          <p:pic>
            <p:nvPicPr>
              <p:cNvPr id="502" name="Ink 501">
                <a:extLst>
                  <a:ext uri="{FF2B5EF4-FFF2-40B4-BE49-F238E27FC236}">
                    <a16:creationId xmlns:a16="http://schemas.microsoft.com/office/drawing/2014/main" id="{4C6FE104-B06F-4182-B276-C42249271D6E}"/>
                  </a:ext>
                </a:extLst>
              </p:cNvPr>
              <p:cNvPicPr/>
              <p:nvPr/>
            </p:nvPicPr>
            <p:blipFill>
              <a:blip r:embed="rId57"/>
              <a:stretch>
                <a:fillRect/>
              </a:stretch>
            </p:blipFill>
            <p:spPr>
              <a:xfrm>
                <a:off x="6461405" y="6389233"/>
                <a:ext cx="336960" cy="203760"/>
              </a:xfrm>
              <a:prstGeom prst="rect">
                <a:avLst/>
              </a:prstGeom>
            </p:spPr>
          </p:pic>
        </mc:Fallback>
      </mc:AlternateContent>
      <p:grpSp>
        <p:nvGrpSpPr>
          <p:cNvPr id="510" name="Group 509">
            <a:extLst>
              <a:ext uri="{FF2B5EF4-FFF2-40B4-BE49-F238E27FC236}">
                <a16:creationId xmlns:a16="http://schemas.microsoft.com/office/drawing/2014/main" id="{0525558A-9B1B-4C51-8974-DA087CC97A0E}"/>
              </a:ext>
            </a:extLst>
          </p:cNvPr>
          <p:cNvGrpSpPr/>
          <p:nvPr/>
        </p:nvGrpSpPr>
        <p:grpSpPr>
          <a:xfrm>
            <a:off x="6615125" y="6066673"/>
            <a:ext cx="954720" cy="206280"/>
            <a:chOff x="6615125" y="6066673"/>
            <a:chExt cx="954720" cy="206280"/>
          </a:xfrm>
        </p:grpSpPr>
        <mc:AlternateContent xmlns:mc="http://schemas.openxmlformats.org/markup-compatibility/2006">
          <mc:Choice xmlns:p14="http://schemas.microsoft.com/office/powerpoint/2010/main" Requires="p14">
            <p:contentPart p14:bwMode="auto" r:id="rId58">
              <p14:nvContentPartPr>
                <p14:cNvPr id="503" name="Ink 502">
                  <a:extLst>
                    <a:ext uri="{FF2B5EF4-FFF2-40B4-BE49-F238E27FC236}">
                      <a16:creationId xmlns:a16="http://schemas.microsoft.com/office/drawing/2014/main" id="{01D947F3-0458-43D5-973E-3CB5FE0DAA26}"/>
                    </a:ext>
                  </a:extLst>
                </p14:cNvPr>
                <p14:cNvContentPartPr/>
                <p14:nvPr/>
              </p14:nvContentPartPr>
              <p14:xfrm>
                <a:off x="6615125" y="6224713"/>
                <a:ext cx="230400" cy="16920"/>
              </p14:xfrm>
            </p:contentPart>
          </mc:Choice>
          <mc:Fallback>
            <p:pic>
              <p:nvPicPr>
                <p:cNvPr id="503" name="Ink 502">
                  <a:extLst>
                    <a:ext uri="{FF2B5EF4-FFF2-40B4-BE49-F238E27FC236}">
                      <a16:creationId xmlns:a16="http://schemas.microsoft.com/office/drawing/2014/main" id="{01D947F3-0458-43D5-973E-3CB5FE0DAA26}"/>
                    </a:ext>
                  </a:extLst>
                </p:cNvPr>
                <p:cNvPicPr/>
                <p:nvPr/>
              </p:nvPicPr>
              <p:blipFill>
                <a:blip r:embed="rId59"/>
                <a:stretch>
                  <a:fillRect/>
                </a:stretch>
              </p:blipFill>
              <p:spPr>
                <a:xfrm>
                  <a:off x="6606485" y="6215713"/>
                  <a:ext cx="2480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04" name="Ink 503">
                  <a:extLst>
                    <a:ext uri="{FF2B5EF4-FFF2-40B4-BE49-F238E27FC236}">
                      <a16:creationId xmlns:a16="http://schemas.microsoft.com/office/drawing/2014/main" id="{B7A7BB61-0BC9-455A-9CFD-9F6C402AC4D1}"/>
                    </a:ext>
                  </a:extLst>
                </p14:cNvPr>
                <p14:cNvContentPartPr/>
                <p14:nvPr/>
              </p14:nvContentPartPr>
              <p14:xfrm>
                <a:off x="6926165" y="6192313"/>
                <a:ext cx="169560" cy="80640"/>
              </p14:xfrm>
            </p:contentPart>
          </mc:Choice>
          <mc:Fallback>
            <p:pic>
              <p:nvPicPr>
                <p:cNvPr id="504" name="Ink 503">
                  <a:extLst>
                    <a:ext uri="{FF2B5EF4-FFF2-40B4-BE49-F238E27FC236}">
                      <a16:creationId xmlns:a16="http://schemas.microsoft.com/office/drawing/2014/main" id="{B7A7BB61-0BC9-455A-9CFD-9F6C402AC4D1}"/>
                    </a:ext>
                  </a:extLst>
                </p:cNvPr>
                <p:cNvPicPr/>
                <p:nvPr/>
              </p:nvPicPr>
              <p:blipFill>
                <a:blip r:embed="rId61"/>
                <a:stretch>
                  <a:fillRect/>
                </a:stretch>
              </p:blipFill>
              <p:spPr>
                <a:xfrm>
                  <a:off x="6917165" y="6183313"/>
                  <a:ext cx="18720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06" name="Ink 505">
                  <a:extLst>
                    <a:ext uri="{FF2B5EF4-FFF2-40B4-BE49-F238E27FC236}">
                      <a16:creationId xmlns:a16="http://schemas.microsoft.com/office/drawing/2014/main" id="{037ACDAD-757F-4331-954A-20316CF0BD6C}"/>
                    </a:ext>
                  </a:extLst>
                </p14:cNvPr>
                <p14:cNvContentPartPr/>
                <p14:nvPr/>
              </p14:nvContentPartPr>
              <p14:xfrm>
                <a:off x="7219205" y="6104473"/>
                <a:ext cx="16200" cy="151200"/>
              </p14:xfrm>
            </p:contentPart>
          </mc:Choice>
          <mc:Fallback>
            <p:pic>
              <p:nvPicPr>
                <p:cNvPr id="506" name="Ink 505">
                  <a:extLst>
                    <a:ext uri="{FF2B5EF4-FFF2-40B4-BE49-F238E27FC236}">
                      <a16:creationId xmlns:a16="http://schemas.microsoft.com/office/drawing/2014/main" id="{037ACDAD-757F-4331-954A-20316CF0BD6C}"/>
                    </a:ext>
                  </a:extLst>
                </p:cNvPr>
                <p:cNvPicPr/>
                <p:nvPr/>
              </p:nvPicPr>
              <p:blipFill>
                <a:blip r:embed="rId63"/>
                <a:stretch>
                  <a:fillRect/>
                </a:stretch>
              </p:blipFill>
              <p:spPr>
                <a:xfrm>
                  <a:off x="7210565" y="6095473"/>
                  <a:ext cx="3384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07" name="Ink 506">
                  <a:extLst>
                    <a:ext uri="{FF2B5EF4-FFF2-40B4-BE49-F238E27FC236}">
                      <a16:creationId xmlns:a16="http://schemas.microsoft.com/office/drawing/2014/main" id="{EBE67065-16B5-4768-A1DE-F1324C5254F9}"/>
                    </a:ext>
                  </a:extLst>
                </p14:cNvPr>
                <p14:cNvContentPartPr/>
                <p14:nvPr/>
              </p14:nvContentPartPr>
              <p14:xfrm>
                <a:off x="7306685" y="6106273"/>
                <a:ext cx="141480" cy="146160"/>
              </p14:xfrm>
            </p:contentPart>
          </mc:Choice>
          <mc:Fallback>
            <p:pic>
              <p:nvPicPr>
                <p:cNvPr id="507" name="Ink 506">
                  <a:extLst>
                    <a:ext uri="{FF2B5EF4-FFF2-40B4-BE49-F238E27FC236}">
                      <a16:creationId xmlns:a16="http://schemas.microsoft.com/office/drawing/2014/main" id="{EBE67065-16B5-4768-A1DE-F1324C5254F9}"/>
                    </a:ext>
                  </a:extLst>
                </p:cNvPr>
                <p:cNvPicPr/>
                <p:nvPr/>
              </p:nvPicPr>
              <p:blipFill>
                <a:blip r:embed="rId65"/>
                <a:stretch>
                  <a:fillRect/>
                </a:stretch>
              </p:blipFill>
              <p:spPr>
                <a:xfrm>
                  <a:off x="7298045" y="6097273"/>
                  <a:ext cx="15912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08" name="Ink 507">
                  <a:extLst>
                    <a:ext uri="{FF2B5EF4-FFF2-40B4-BE49-F238E27FC236}">
                      <a16:creationId xmlns:a16="http://schemas.microsoft.com/office/drawing/2014/main" id="{B8FD89A0-0404-4B1B-B8B3-68179B791900}"/>
                    </a:ext>
                  </a:extLst>
                </p14:cNvPr>
                <p14:cNvContentPartPr/>
                <p14:nvPr/>
              </p14:nvContentPartPr>
              <p14:xfrm>
                <a:off x="7307045" y="6153793"/>
                <a:ext cx="147600" cy="16560"/>
              </p14:xfrm>
            </p:contentPart>
          </mc:Choice>
          <mc:Fallback>
            <p:pic>
              <p:nvPicPr>
                <p:cNvPr id="508" name="Ink 507">
                  <a:extLst>
                    <a:ext uri="{FF2B5EF4-FFF2-40B4-BE49-F238E27FC236}">
                      <a16:creationId xmlns:a16="http://schemas.microsoft.com/office/drawing/2014/main" id="{B8FD89A0-0404-4B1B-B8B3-68179B791900}"/>
                    </a:ext>
                  </a:extLst>
                </p:cNvPr>
                <p:cNvPicPr/>
                <p:nvPr/>
              </p:nvPicPr>
              <p:blipFill>
                <a:blip r:embed="rId67"/>
                <a:stretch>
                  <a:fillRect/>
                </a:stretch>
              </p:blipFill>
              <p:spPr>
                <a:xfrm>
                  <a:off x="7298045" y="6144793"/>
                  <a:ext cx="16524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09" name="Ink 508">
                  <a:extLst>
                    <a:ext uri="{FF2B5EF4-FFF2-40B4-BE49-F238E27FC236}">
                      <a16:creationId xmlns:a16="http://schemas.microsoft.com/office/drawing/2014/main" id="{AD9E09F2-1CD5-42C2-8E03-BBB19CAA367F}"/>
                    </a:ext>
                  </a:extLst>
                </p14:cNvPr>
                <p14:cNvContentPartPr/>
                <p14:nvPr/>
              </p14:nvContentPartPr>
              <p14:xfrm>
                <a:off x="7552925" y="6066673"/>
                <a:ext cx="16920" cy="195120"/>
              </p14:xfrm>
            </p:contentPart>
          </mc:Choice>
          <mc:Fallback>
            <p:pic>
              <p:nvPicPr>
                <p:cNvPr id="509" name="Ink 508">
                  <a:extLst>
                    <a:ext uri="{FF2B5EF4-FFF2-40B4-BE49-F238E27FC236}">
                      <a16:creationId xmlns:a16="http://schemas.microsoft.com/office/drawing/2014/main" id="{AD9E09F2-1CD5-42C2-8E03-BBB19CAA367F}"/>
                    </a:ext>
                  </a:extLst>
                </p:cNvPr>
                <p:cNvPicPr/>
                <p:nvPr/>
              </p:nvPicPr>
              <p:blipFill>
                <a:blip r:embed="rId69"/>
                <a:stretch>
                  <a:fillRect/>
                </a:stretch>
              </p:blipFill>
              <p:spPr>
                <a:xfrm>
                  <a:off x="7543925" y="6057673"/>
                  <a:ext cx="34560" cy="212760"/>
                </a:xfrm>
                <a:prstGeom prst="rect">
                  <a:avLst/>
                </a:prstGeom>
              </p:spPr>
            </p:pic>
          </mc:Fallback>
        </mc:AlternateContent>
      </p:grpSp>
      <p:grpSp>
        <p:nvGrpSpPr>
          <p:cNvPr id="514" name="Group 513">
            <a:extLst>
              <a:ext uri="{FF2B5EF4-FFF2-40B4-BE49-F238E27FC236}">
                <a16:creationId xmlns:a16="http://schemas.microsoft.com/office/drawing/2014/main" id="{C8A30439-75FE-4F05-A883-AB9F63C39841}"/>
              </a:ext>
            </a:extLst>
          </p:cNvPr>
          <p:cNvGrpSpPr/>
          <p:nvPr/>
        </p:nvGrpSpPr>
        <p:grpSpPr>
          <a:xfrm>
            <a:off x="7710965" y="6424513"/>
            <a:ext cx="775080" cy="167760"/>
            <a:chOff x="7710965" y="6424513"/>
            <a:chExt cx="775080" cy="167760"/>
          </a:xfrm>
        </p:grpSpPr>
        <mc:AlternateContent xmlns:mc="http://schemas.openxmlformats.org/markup-compatibility/2006">
          <mc:Choice xmlns:p14="http://schemas.microsoft.com/office/powerpoint/2010/main" Requires="p14">
            <p:contentPart p14:bwMode="auto" r:id="rId70">
              <p14:nvContentPartPr>
                <p14:cNvPr id="511" name="Ink 510">
                  <a:extLst>
                    <a:ext uri="{FF2B5EF4-FFF2-40B4-BE49-F238E27FC236}">
                      <a16:creationId xmlns:a16="http://schemas.microsoft.com/office/drawing/2014/main" id="{CF41C6D4-BB09-49F4-9F66-AB5F0EEEA142}"/>
                    </a:ext>
                  </a:extLst>
                </p14:cNvPr>
                <p14:cNvContentPartPr/>
                <p14:nvPr/>
              </p14:nvContentPartPr>
              <p14:xfrm>
                <a:off x="7710965" y="6455113"/>
                <a:ext cx="200520" cy="124920"/>
              </p14:xfrm>
            </p:contentPart>
          </mc:Choice>
          <mc:Fallback>
            <p:pic>
              <p:nvPicPr>
                <p:cNvPr id="511" name="Ink 510">
                  <a:extLst>
                    <a:ext uri="{FF2B5EF4-FFF2-40B4-BE49-F238E27FC236}">
                      <a16:creationId xmlns:a16="http://schemas.microsoft.com/office/drawing/2014/main" id="{CF41C6D4-BB09-49F4-9F66-AB5F0EEEA142}"/>
                    </a:ext>
                  </a:extLst>
                </p:cNvPr>
                <p:cNvPicPr/>
                <p:nvPr/>
              </p:nvPicPr>
              <p:blipFill>
                <a:blip r:embed="rId71"/>
                <a:stretch>
                  <a:fillRect/>
                </a:stretch>
              </p:blipFill>
              <p:spPr>
                <a:xfrm>
                  <a:off x="7702325" y="6446473"/>
                  <a:ext cx="21816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12" name="Ink 511">
                  <a:extLst>
                    <a:ext uri="{FF2B5EF4-FFF2-40B4-BE49-F238E27FC236}">
                      <a16:creationId xmlns:a16="http://schemas.microsoft.com/office/drawing/2014/main" id="{8081BF20-AF92-470B-97F2-789AD48E5415}"/>
                    </a:ext>
                  </a:extLst>
                </p14:cNvPr>
                <p14:cNvContentPartPr/>
                <p14:nvPr/>
              </p14:nvContentPartPr>
              <p14:xfrm>
                <a:off x="8070245" y="6432073"/>
                <a:ext cx="158400" cy="160200"/>
              </p14:xfrm>
            </p:contentPart>
          </mc:Choice>
          <mc:Fallback>
            <p:pic>
              <p:nvPicPr>
                <p:cNvPr id="512" name="Ink 511">
                  <a:extLst>
                    <a:ext uri="{FF2B5EF4-FFF2-40B4-BE49-F238E27FC236}">
                      <a16:creationId xmlns:a16="http://schemas.microsoft.com/office/drawing/2014/main" id="{8081BF20-AF92-470B-97F2-789AD48E5415}"/>
                    </a:ext>
                  </a:extLst>
                </p:cNvPr>
                <p:cNvPicPr/>
                <p:nvPr/>
              </p:nvPicPr>
              <p:blipFill>
                <a:blip r:embed="rId73"/>
                <a:stretch>
                  <a:fillRect/>
                </a:stretch>
              </p:blipFill>
              <p:spPr>
                <a:xfrm>
                  <a:off x="8061605" y="6423433"/>
                  <a:ext cx="17604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13" name="Ink 512">
                  <a:extLst>
                    <a:ext uri="{FF2B5EF4-FFF2-40B4-BE49-F238E27FC236}">
                      <a16:creationId xmlns:a16="http://schemas.microsoft.com/office/drawing/2014/main" id="{DCFDD7D9-DDA2-4B79-97A1-95B77811F198}"/>
                    </a:ext>
                  </a:extLst>
                </p14:cNvPr>
                <p14:cNvContentPartPr/>
                <p14:nvPr/>
              </p14:nvContentPartPr>
              <p14:xfrm>
                <a:off x="8218205" y="6424513"/>
                <a:ext cx="267840" cy="160920"/>
              </p14:xfrm>
            </p:contentPart>
          </mc:Choice>
          <mc:Fallback>
            <p:pic>
              <p:nvPicPr>
                <p:cNvPr id="513" name="Ink 512">
                  <a:extLst>
                    <a:ext uri="{FF2B5EF4-FFF2-40B4-BE49-F238E27FC236}">
                      <a16:creationId xmlns:a16="http://schemas.microsoft.com/office/drawing/2014/main" id="{DCFDD7D9-DDA2-4B79-97A1-95B77811F198}"/>
                    </a:ext>
                  </a:extLst>
                </p:cNvPr>
                <p:cNvPicPr/>
                <p:nvPr/>
              </p:nvPicPr>
              <p:blipFill>
                <a:blip r:embed="rId75"/>
                <a:stretch>
                  <a:fillRect/>
                </a:stretch>
              </p:blipFill>
              <p:spPr>
                <a:xfrm>
                  <a:off x="8209565" y="6415513"/>
                  <a:ext cx="285480" cy="178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6">
            <p14:nvContentPartPr>
              <p14:cNvPr id="515" name="Ink 514">
                <a:extLst>
                  <a:ext uri="{FF2B5EF4-FFF2-40B4-BE49-F238E27FC236}">
                    <a16:creationId xmlns:a16="http://schemas.microsoft.com/office/drawing/2014/main" id="{B421CF33-CEF9-4E4A-9734-175D041B30AA}"/>
                  </a:ext>
                </a:extLst>
              </p14:cNvPr>
              <p14:cNvContentPartPr/>
              <p14:nvPr/>
            </p14:nvContentPartPr>
            <p14:xfrm>
              <a:off x="8716805" y="6493633"/>
              <a:ext cx="460440" cy="143280"/>
            </p14:xfrm>
          </p:contentPart>
        </mc:Choice>
        <mc:Fallback>
          <p:pic>
            <p:nvPicPr>
              <p:cNvPr id="515" name="Ink 514">
                <a:extLst>
                  <a:ext uri="{FF2B5EF4-FFF2-40B4-BE49-F238E27FC236}">
                    <a16:creationId xmlns:a16="http://schemas.microsoft.com/office/drawing/2014/main" id="{B421CF33-CEF9-4E4A-9734-175D041B30AA}"/>
                  </a:ext>
                </a:extLst>
              </p:cNvPr>
              <p:cNvPicPr/>
              <p:nvPr/>
            </p:nvPicPr>
            <p:blipFill>
              <a:blip r:embed="rId77"/>
              <a:stretch>
                <a:fillRect/>
              </a:stretch>
            </p:blipFill>
            <p:spPr>
              <a:xfrm>
                <a:off x="8707805" y="6484633"/>
                <a:ext cx="47808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16" name="Ink 515">
                <a:extLst>
                  <a:ext uri="{FF2B5EF4-FFF2-40B4-BE49-F238E27FC236}">
                    <a16:creationId xmlns:a16="http://schemas.microsoft.com/office/drawing/2014/main" id="{C4F453C7-A8A6-41EC-B685-C306FDC4F937}"/>
                  </a:ext>
                </a:extLst>
              </p14:cNvPr>
              <p14:cNvContentPartPr/>
              <p14:nvPr/>
            </p14:nvContentPartPr>
            <p14:xfrm>
              <a:off x="8666765" y="6230473"/>
              <a:ext cx="598320" cy="146520"/>
            </p14:xfrm>
          </p:contentPart>
        </mc:Choice>
        <mc:Fallback>
          <p:pic>
            <p:nvPicPr>
              <p:cNvPr id="516" name="Ink 515">
                <a:extLst>
                  <a:ext uri="{FF2B5EF4-FFF2-40B4-BE49-F238E27FC236}">
                    <a16:creationId xmlns:a16="http://schemas.microsoft.com/office/drawing/2014/main" id="{C4F453C7-A8A6-41EC-B685-C306FDC4F937}"/>
                  </a:ext>
                </a:extLst>
              </p:cNvPr>
              <p:cNvPicPr/>
              <p:nvPr/>
            </p:nvPicPr>
            <p:blipFill>
              <a:blip r:embed="rId79"/>
              <a:stretch>
                <a:fillRect/>
              </a:stretch>
            </p:blipFill>
            <p:spPr>
              <a:xfrm>
                <a:off x="8657765" y="6221833"/>
                <a:ext cx="615960" cy="164160"/>
              </a:xfrm>
              <a:prstGeom prst="rect">
                <a:avLst/>
              </a:prstGeom>
            </p:spPr>
          </p:pic>
        </mc:Fallback>
      </mc:AlternateContent>
      <p:grpSp>
        <p:nvGrpSpPr>
          <p:cNvPr id="520" name="Group 519">
            <a:extLst>
              <a:ext uri="{FF2B5EF4-FFF2-40B4-BE49-F238E27FC236}">
                <a16:creationId xmlns:a16="http://schemas.microsoft.com/office/drawing/2014/main" id="{23C8623D-F2D5-4CAF-A004-E37B8A35CD69}"/>
              </a:ext>
            </a:extLst>
          </p:cNvPr>
          <p:cNvGrpSpPr/>
          <p:nvPr/>
        </p:nvGrpSpPr>
        <p:grpSpPr>
          <a:xfrm>
            <a:off x="9851165" y="5815033"/>
            <a:ext cx="483480" cy="253800"/>
            <a:chOff x="9851165" y="5815033"/>
            <a:chExt cx="483480" cy="253800"/>
          </a:xfrm>
        </p:grpSpPr>
        <mc:AlternateContent xmlns:mc="http://schemas.openxmlformats.org/markup-compatibility/2006">
          <mc:Choice xmlns:p14="http://schemas.microsoft.com/office/powerpoint/2010/main" Requires="p14">
            <p:contentPart p14:bwMode="auto" r:id="rId80">
              <p14:nvContentPartPr>
                <p14:cNvPr id="517" name="Ink 516">
                  <a:extLst>
                    <a:ext uri="{FF2B5EF4-FFF2-40B4-BE49-F238E27FC236}">
                      <a16:creationId xmlns:a16="http://schemas.microsoft.com/office/drawing/2014/main" id="{2A0F8DD4-FE99-4BDB-8259-E9CF66DF34FB}"/>
                    </a:ext>
                  </a:extLst>
                </p14:cNvPr>
                <p14:cNvContentPartPr/>
                <p14:nvPr/>
              </p14:nvContentPartPr>
              <p14:xfrm>
                <a:off x="9851165" y="5815033"/>
                <a:ext cx="278280" cy="253800"/>
              </p14:xfrm>
            </p:contentPart>
          </mc:Choice>
          <mc:Fallback>
            <p:pic>
              <p:nvPicPr>
                <p:cNvPr id="517" name="Ink 516">
                  <a:extLst>
                    <a:ext uri="{FF2B5EF4-FFF2-40B4-BE49-F238E27FC236}">
                      <a16:creationId xmlns:a16="http://schemas.microsoft.com/office/drawing/2014/main" id="{2A0F8DD4-FE99-4BDB-8259-E9CF66DF34FB}"/>
                    </a:ext>
                  </a:extLst>
                </p:cNvPr>
                <p:cNvPicPr/>
                <p:nvPr/>
              </p:nvPicPr>
              <p:blipFill>
                <a:blip r:embed="rId81"/>
                <a:stretch>
                  <a:fillRect/>
                </a:stretch>
              </p:blipFill>
              <p:spPr>
                <a:xfrm>
                  <a:off x="9842525" y="5806033"/>
                  <a:ext cx="29592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18" name="Ink 517">
                  <a:extLst>
                    <a:ext uri="{FF2B5EF4-FFF2-40B4-BE49-F238E27FC236}">
                      <a16:creationId xmlns:a16="http://schemas.microsoft.com/office/drawing/2014/main" id="{AD8D0ADA-D3A4-4699-A4FC-9E0332E97592}"/>
                    </a:ext>
                  </a:extLst>
                </p14:cNvPr>
                <p14:cNvContentPartPr/>
                <p14:nvPr/>
              </p14:nvContentPartPr>
              <p14:xfrm>
                <a:off x="10151405" y="5946073"/>
                <a:ext cx="183240" cy="114840"/>
              </p14:xfrm>
            </p:contentPart>
          </mc:Choice>
          <mc:Fallback>
            <p:pic>
              <p:nvPicPr>
                <p:cNvPr id="518" name="Ink 517">
                  <a:extLst>
                    <a:ext uri="{FF2B5EF4-FFF2-40B4-BE49-F238E27FC236}">
                      <a16:creationId xmlns:a16="http://schemas.microsoft.com/office/drawing/2014/main" id="{AD8D0ADA-D3A4-4699-A4FC-9E0332E97592}"/>
                    </a:ext>
                  </a:extLst>
                </p:cNvPr>
                <p:cNvPicPr/>
                <p:nvPr/>
              </p:nvPicPr>
              <p:blipFill>
                <a:blip r:embed="rId83"/>
                <a:stretch>
                  <a:fillRect/>
                </a:stretch>
              </p:blipFill>
              <p:spPr>
                <a:xfrm>
                  <a:off x="10142765" y="5937073"/>
                  <a:ext cx="200880" cy="132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4">
            <p14:nvContentPartPr>
              <p14:cNvPr id="519" name="Ink 518">
                <a:extLst>
                  <a:ext uri="{FF2B5EF4-FFF2-40B4-BE49-F238E27FC236}">
                    <a16:creationId xmlns:a16="http://schemas.microsoft.com/office/drawing/2014/main" id="{C7B3D8E0-A79A-4C28-A2DC-0EFFEF186DB2}"/>
                  </a:ext>
                </a:extLst>
              </p14:cNvPr>
              <p14:cNvContentPartPr/>
              <p14:nvPr/>
            </p14:nvContentPartPr>
            <p14:xfrm>
              <a:off x="9517445" y="6193393"/>
              <a:ext cx="1135800" cy="16560"/>
            </p14:xfrm>
          </p:contentPart>
        </mc:Choice>
        <mc:Fallback>
          <p:pic>
            <p:nvPicPr>
              <p:cNvPr id="519" name="Ink 518">
                <a:extLst>
                  <a:ext uri="{FF2B5EF4-FFF2-40B4-BE49-F238E27FC236}">
                    <a16:creationId xmlns:a16="http://schemas.microsoft.com/office/drawing/2014/main" id="{C7B3D8E0-A79A-4C28-A2DC-0EFFEF186DB2}"/>
                  </a:ext>
                </a:extLst>
              </p:cNvPr>
              <p:cNvPicPr/>
              <p:nvPr/>
            </p:nvPicPr>
            <p:blipFill>
              <a:blip r:embed="rId85"/>
              <a:stretch>
                <a:fillRect/>
              </a:stretch>
            </p:blipFill>
            <p:spPr>
              <a:xfrm>
                <a:off x="9508445" y="6184393"/>
                <a:ext cx="1153440" cy="34200"/>
              </a:xfrm>
              <a:prstGeom prst="rect">
                <a:avLst/>
              </a:prstGeom>
            </p:spPr>
          </p:pic>
        </mc:Fallback>
      </mc:AlternateContent>
      <p:grpSp>
        <p:nvGrpSpPr>
          <p:cNvPr id="534" name="Group 533">
            <a:extLst>
              <a:ext uri="{FF2B5EF4-FFF2-40B4-BE49-F238E27FC236}">
                <a16:creationId xmlns:a16="http://schemas.microsoft.com/office/drawing/2014/main" id="{DF5688A8-5A9E-4257-8E28-14FDC4BB5EBB}"/>
              </a:ext>
            </a:extLst>
          </p:cNvPr>
          <p:cNvGrpSpPr/>
          <p:nvPr/>
        </p:nvGrpSpPr>
        <p:grpSpPr>
          <a:xfrm>
            <a:off x="9587645" y="6177553"/>
            <a:ext cx="1875960" cy="380520"/>
            <a:chOff x="9587645" y="6177553"/>
            <a:chExt cx="1875960" cy="380520"/>
          </a:xfrm>
        </p:grpSpPr>
        <mc:AlternateContent xmlns:mc="http://schemas.openxmlformats.org/markup-compatibility/2006">
          <mc:Choice xmlns:p14="http://schemas.microsoft.com/office/powerpoint/2010/main" Requires="p14">
            <p:contentPart p14:bwMode="auto" r:id="rId86">
              <p14:nvContentPartPr>
                <p14:cNvPr id="521" name="Ink 520">
                  <a:extLst>
                    <a:ext uri="{FF2B5EF4-FFF2-40B4-BE49-F238E27FC236}">
                      <a16:creationId xmlns:a16="http://schemas.microsoft.com/office/drawing/2014/main" id="{951ABFDD-015E-4C0A-AAED-5DF84BC61022}"/>
                    </a:ext>
                  </a:extLst>
                </p14:cNvPr>
                <p14:cNvContentPartPr/>
                <p14:nvPr/>
              </p14:nvContentPartPr>
              <p14:xfrm>
                <a:off x="9587645" y="6344593"/>
                <a:ext cx="135000" cy="150480"/>
              </p14:xfrm>
            </p:contentPart>
          </mc:Choice>
          <mc:Fallback>
            <p:pic>
              <p:nvPicPr>
                <p:cNvPr id="521" name="Ink 520">
                  <a:extLst>
                    <a:ext uri="{FF2B5EF4-FFF2-40B4-BE49-F238E27FC236}">
                      <a16:creationId xmlns:a16="http://schemas.microsoft.com/office/drawing/2014/main" id="{951ABFDD-015E-4C0A-AAED-5DF84BC61022}"/>
                    </a:ext>
                  </a:extLst>
                </p:cNvPr>
                <p:cNvPicPr/>
                <p:nvPr/>
              </p:nvPicPr>
              <p:blipFill>
                <a:blip r:embed="rId87"/>
                <a:stretch>
                  <a:fillRect/>
                </a:stretch>
              </p:blipFill>
              <p:spPr>
                <a:xfrm>
                  <a:off x="9579005" y="6335953"/>
                  <a:ext cx="15264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22" name="Ink 521">
                  <a:extLst>
                    <a:ext uri="{FF2B5EF4-FFF2-40B4-BE49-F238E27FC236}">
                      <a16:creationId xmlns:a16="http://schemas.microsoft.com/office/drawing/2014/main" id="{B72332E2-948D-4818-8872-F9BA9064131F}"/>
                    </a:ext>
                  </a:extLst>
                </p14:cNvPr>
                <p14:cNvContentPartPr/>
                <p14:nvPr/>
              </p14:nvContentPartPr>
              <p14:xfrm>
                <a:off x="9700325" y="6264673"/>
                <a:ext cx="192600" cy="105480"/>
              </p14:xfrm>
            </p:contentPart>
          </mc:Choice>
          <mc:Fallback>
            <p:pic>
              <p:nvPicPr>
                <p:cNvPr id="522" name="Ink 521">
                  <a:extLst>
                    <a:ext uri="{FF2B5EF4-FFF2-40B4-BE49-F238E27FC236}">
                      <a16:creationId xmlns:a16="http://schemas.microsoft.com/office/drawing/2014/main" id="{B72332E2-948D-4818-8872-F9BA9064131F}"/>
                    </a:ext>
                  </a:extLst>
                </p:cNvPr>
                <p:cNvPicPr/>
                <p:nvPr/>
              </p:nvPicPr>
              <p:blipFill>
                <a:blip r:embed="rId89"/>
                <a:stretch>
                  <a:fillRect/>
                </a:stretch>
              </p:blipFill>
              <p:spPr>
                <a:xfrm>
                  <a:off x="9691685" y="6255673"/>
                  <a:ext cx="21024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23" name="Ink 522">
                  <a:extLst>
                    <a:ext uri="{FF2B5EF4-FFF2-40B4-BE49-F238E27FC236}">
                      <a16:creationId xmlns:a16="http://schemas.microsoft.com/office/drawing/2014/main" id="{794FAAED-F0A0-41D8-974C-D11F5DBBF74B}"/>
                    </a:ext>
                  </a:extLst>
                </p14:cNvPr>
                <p14:cNvContentPartPr/>
                <p14:nvPr/>
              </p14:nvContentPartPr>
              <p14:xfrm>
                <a:off x="9914885" y="6449713"/>
                <a:ext cx="189360" cy="14040"/>
              </p14:xfrm>
            </p:contentPart>
          </mc:Choice>
          <mc:Fallback>
            <p:pic>
              <p:nvPicPr>
                <p:cNvPr id="523" name="Ink 522">
                  <a:extLst>
                    <a:ext uri="{FF2B5EF4-FFF2-40B4-BE49-F238E27FC236}">
                      <a16:creationId xmlns:a16="http://schemas.microsoft.com/office/drawing/2014/main" id="{794FAAED-F0A0-41D8-974C-D11F5DBBF74B}"/>
                    </a:ext>
                  </a:extLst>
                </p:cNvPr>
                <p:cNvPicPr/>
                <p:nvPr/>
              </p:nvPicPr>
              <p:blipFill>
                <a:blip r:embed="rId91"/>
                <a:stretch>
                  <a:fillRect/>
                </a:stretch>
              </p:blipFill>
              <p:spPr>
                <a:xfrm>
                  <a:off x="9906245" y="6440713"/>
                  <a:ext cx="20700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24" name="Ink 523">
                  <a:extLst>
                    <a:ext uri="{FF2B5EF4-FFF2-40B4-BE49-F238E27FC236}">
                      <a16:creationId xmlns:a16="http://schemas.microsoft.com/office/drawing/2014/main" id="{3DBE5288-817F-4261-B10C-D989672B3F23}"/>
                    </a:ext>
                  </a:extLst>
                </p14:cNvPr>
                <p14:cNvContentPartPr/>
                <p14:nvPr/>
              </p14:nvContentPartPr>
              <p14:xfrm>
                <a:off x="10066085" y="6384553"/>
                <a:ext cx="360" cy="144360"/>
              </p14:xfrm>
            </p:contentPart>
          </mc:Choice>
          <mc:Fallback>
            <p:pic>
              <p:nvPicPr>
                <p:cNvPr id="524" name="Ink 523">
                  <a:extLst>
                    <a:ext uri="{FF2B5EF4-FFF2-40B4-BE49-F238E27FC236}">
                      <a16:creationId xmlns:a16="http://schemas.microsoft.com/office/drawing/2014/main" id="{3DBE5288-817F-4261-B10C-D989672B3F23}"/>
                    </a:ext>
                  </a:extLst>
                </p:cNvPr>
                <p:cNvPicPr/>
                <p:nvPr/>
              </p:nvPicPr>
              <p:blipFill>
                <a:blip r:embed="rId93"/>
                <a:stretch>
                  <a:fillRect/>
                </a:stretch>
              </p:blipFill>
              <p:spPr>
                <a:xfrm>
                  <a:off x="10057445" y="6375553"/>
                  <a:ext cx="1800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25" name="Ink 524">
                  <a:extLst>
                    <a:ext uri="{FF2B5EF4-FFF2-40B4-BE49-F238E27FC236}">
                      <a16:creationId xmlns:a16="http://schemas.microsoft.com/office/drawing/2014/main" id="{3EADF790-B215-4E80-8C3E-D9C651E829C2}"/>
                    </a:ext>
                  </a:extLst>
                </p14:cNvPr>
                <p14:cNvContentPartPr/>
                <p14:nvPr/>
              </p14:nvContentPartPr>
              <p14:xfrm>
                <a:off x="10214765" y="6287713"/>
                <a:ext cx="74160" cy="209880"/>
              </p14:xfrm>
            </p:contentPart>
          </mc:Choice>
          <mc:Fallback>
            <p:pic>
              <p:nvPicPr>
                <p:cNvPr id="525" name="Ink 524">
                  <a:extLst>
                    <a:ext uri="{FF2B5EF4-FFF2-40B4-BE49-F238E27FC236}">
                      <a16:creationId xmlns:a16="http://schemas.microsoft.com/office/drawing/2014/main" id="{3EADF790-B215-4E80-8C3E-D9C651E829C2}"/>
                    </a:ext>
                  </a:extLst>
                </p:cNvPr>
                <p:cNvPicPr/>
                <p:nvPr/>
              </p:nvPicPr>
              <p:blipFill>
                <a:blip r:embed="rId95"/>
                <a:stretch>
                  <a:fillRect/>
                </a:stretch>
              </p:blipFill>
              <p:spPr>
                <a:xfrm>
                  <a:off x="10206125" y="6279073"/>
                  <a:ext cx="9180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26" name="Ink 525">
                  <a:extLst>
                    <a:ext uri="{FF2B5EF4-FFF2-40B4-BE49-F238E27FC236}">
                      <a16:creationId xmlns:a16="http://schemas.microsoft.com/office/drawing/2014/main" id="{4BBBDB5E-252C-4F0B-AF92-E8C7A5047D14}"/>
                    </a:ext>
                  </a:extLst>
                </p14:cNvPr>
                <p14:cNvContentPartPr/>
                <p14:nvPr/>
              </p14:nvContentPartPr>
              <p14:xfrm>
                <a:off x="10328525" y="6379513"/>
                <a:ext cx="201600" cy="120240"/>
              </p14:xfrm>
            </p:contentPart>
          </mc:Choice>
          <mc:Fallback>
            <p:pic>
              <p:nvPicPr>
                <p:cNvPr id="526" name="Ink 525">
                  <a:extLst>
                    <a:ext uri="{FF2B5EF4-FFF2-40B4-BE49-F238E27FC236}">
                      <a16:creationId xmlns:a16="http://schemas.microsoft.com/office/drawing/2014/main" id="{4BBBDB5E-252C-4F0B-AF92-E8C7A5047D14}"/>
                    </a:ext>
                  </a:extLst>
                </p:cNvPr>
                <p:cNvPicPr/>
                <p:nvPr/>
              </p:nvPicPr>
              <p:blipFill>
                <a:blip r:embed="rId97"/>
                <a:stretch>
                  <a:fillRect/>
                </a:stretch>
              </p:blipFill>
              <p:spPr>
                <a:xfrm>
                  <a:off x="10319525" y="6370513"/>
                  <a:ext cx="21924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27" name="Ink 526">
                  <a:extLst>
                    <a:ext uri="{FF2B5EF4-FFF2-40B4-BE49-F238E27FC236}">
                      <a16:creationId xmlns:a16="http://schemas.microsoft.com/office/drawing/2014/main" id="{0CF1D1D5-6C47-4F3D-9070-8FE2D62B5EEF}"/>
                    </a:ext>
                  </a:extLst>
                </p14:cNvPr>
                <p14:cNvContentPartPr/>
                <p14:nvPr/>
              </p14:nvContentPartPr>
              <p14:xfrm>
                <a:off x="10519325" y="6376633"/>
                <a:ext cx="46080" cy="137160"/>
              </p14:xfrm>
            </p:contentPart>
          </mc:Choice>
          <mc:Fallback>
            <p:pic>
              <p:nvPicPr>
                <p:cNvPr id="527" name="Ink 526">
                  <a:extLst>
                    <a:ext uri="{FF2B5EF4-FFF2-40B4-BE49-F238E27FC236}">
                      <a16:creationId xmlns:a16="http://schemas.microsoft.com/office/drawing/2014/main" id="{0CF1D1D5-6C47-4F3D-9070-8FE2D62B5EEF}"/>
                    </a:ext>
                  </a:extLst>
                </p:cNvPr>
                <p:cNvPicPr/>
                <p:nvPr/>
              </p:nvPicPr>
              <p:blipFill>
                <a:blip r:embed="rId99"/>
                <a:stretch>
                  <a:fillRect/>
                </a:stretch>
              </p:blipFill>
              <p:spPr>
                <a:xfrm>
                  <a:off x="10510325" y="6367993"/>
                  <a:ext cx="6372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28" name="Ink 527">
                  <a:extLst>
                    <a:ext uri="{FF2B5EF4-FFF2-40B4-BE49-F238E27FC236}">
                      <a16:creationId xmlns:a16="http://schemas.microsoft.com/office/drawing/2014/main" id="{1B108D84-648F-45EA-B0FE-1D463FC40F05}"/>
                    </a:ext>
                  </a:extLst>
                </p14:cNvPr>
                <p14:cNvContentPartPr/>
                <p14:nvPr/>
              </p14:nvContentPartPr>
              <p14:xfrm>
                <a:off x="10463525" y="6375193"/>
                <a:ext cx="191160" cy="127800"/>
              </p14:xfrm>
            </p:contentPart>
          </mc:Choice>
          <mc:Fallback>
            <p:pic>
              <p:nvPicPr>
                <p:cNvPr id="528" name="Ink 527">
                  <a:extLst>
                    <a:ext uri="{FF2B5EF4-FFF2-40B4-BE49-F238E27FC236}">
                      <a16:creationId xmlns:a16="http://schemas.microsoft.com/office/drawing/2014/main" id="{1B108D84-648F-45EA-B0FE-1D463FC40F05}"/>
                    </a:ext>
                  </a:extLst>
                </p:cNvPr>
                <p:cNvPicPr/>
                <p:nvPr/>
              </p:nvPicPr>
              <p:blipFill>
                <a:blip r:embed="rId101"/>
                <a:stretch>
                  <a:fillRect/>
                </a:stretch>
              </p:blipFill>
              <p:spPr>
                <a:xfrm>
                  <a:off x="10454885" y="6366553"/>
                  <a:ext cx="20880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29" name="Ink 528">
                  <a:extLst>
                    <a:ext uri="{FF2B5EF4-FFF2-40B4-BE49-F238E27FC236}">
                      <a16:creationId xmlns:a16="http://schemas.microsoft.com/office/drawing/2014/main" id="{ABA837EE-06B7-46D7-AB67-6881FD1621B5}"/>
                    </a:ext>
                  </a:extLst>
                </p14:cNvPr>
                <p14:cNvContentPartPr/>
                <p14:nvPr/>
              </p14:nvContentPartPr>
              <p14:xfrm>
                <a:off x="10739645" y="6302113"/>
                <a:ext cx="164160" cy="237240"/>
              </p14:xfrm>
            </p:contentPart>
          </mc:Choice>
          <mc:Fallback>
            <p:pic>
              <p:nvPicPr>
                <p:cNvPr id="529" name="Ink 528">
                  <a:extLst>
                    <a:ext uri="{FF2B5EF4-FFF2-40B4-BE49-F238E27FC236}">
                      <a16:creationId xmlns:a16="http://schemas.microsoft.com/office/drawing/2014/main" id="{ABA837EE-06B7-46D7-AB67-6881FD1621B5}"/>
                    </a:ext>
                  </a:extLst>
                </p:cNvPr>
                <p:cNvPicPr/>
                <p:nvPr/>
              </p:nvPicPr>
              <p:blipFill>
                <a:blip r:embed="rId103"/>
                <a:stretch>
                  <a:fillRect/>
                </a:stretch>
              </p:blipFill>
              <p:spPr>
                <a:xfrm>
                  <a:off x="10731005" y="6293473"/>
                  <a:ext cx="18180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30" name="Ink 529">
                  <a:extLst>
                    <a:ext uri="{FF2B5EF4-FFF2-40B4-BE49-F238E27FC236}">
                      <a16:creationId xmlns:a16="http://schemas.microsoft.com/office/drawing/2014/main" id="{8C19CE86-DFB4-471F-811B-4F2AD33F032F}"/>
                    </a:ext>
                  </a:extLst>
                </p14:cNvPr>
                <p14:cNvContentPartPr/>
                <p14:nvPr/>
              </p14:nvContentPartPr>
              <p14:xfrm>
                <a:off x="10704365" y="6456913"/>
                <a:ext cx="133200" cy="7560"/>
              </p14:xfrm>
            </p:contentPart>
          </mc:Choice>
          <mc:Fallback>
            <p:pic>
              <p:nvPicPr>
                <p:cNvPr id="530" name="Ink 529">
                  <a:extLst>
                    <a:ext uri="{FF2B5EF4-FFF2-40B4-BE49-F238E27FC236}">
                      <a16:creationId xmlns:a16="http://schemas.microsoft.com/office/drawing/2014/main" id="{8C19CE86-DFB4-471F-811B-4F2AD33F032F}"/>
                    </a:ext>
                  </a:extLst>
                </p:cNvPr>
                <p:cNvPicPr/>
                <p:nvPr/>
              </p:nvPicPr>
              <p:blipFill>
                <a:blip r:embed="rId105"/>
                <a:stretch>
                  <a:fillRect/>
                </a:stretch>
              </p:blipFill>
              <p:spPr>
                <a:xfrm>
                  <a:off x="10695725" y="6448273"/>
                  <a:ext cx="15084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531" name="Ink 530">
                  <a:extLst>
                    <a:ext uri="{FF2B5EF4-FFF2-40B4-BE49-F238E27FC236}">
                      <a16:creationId xmlns:a16="http://schemas.microsoft.com/office/drawing/2014/main" id="{593D1E60-8F3F-4848-ACF4-1B4932FAB9DA}"/>
                    </a:ext>
                  </a:extLst>
                </p14:cNvPr>
                <p14:cNvContentPartPr/>
                <p14:nvPr/>
              </p14:nvContentPartPr>
              <p14:xfrm>
                <a:off x="10940525" y="6249553"/>
                <a:ext cx="154800" cy="308520"/>
              </p14:xfrm>
            </p:contentPart>
          </mc:Choice>
          <mc:Fallback>
            <p:pic>
              <p:nvPicPr>
                <p:cNvPr id="531" name="Ink 530">
                  <a:extLst>
                    <a:ext uri="{FF2B5EF4-FFF2-40B4-BE49-F238E27FC236}">
                      <a16:creationId xmlns:a16="http://schemas.microsoft.com/office/drawing/2014/main" id="{593D1E60-8F3F-4848-ACF4-1B4932FAB9DA}"/>
                    </a:ext>
                  </a:extLst>
                </p:cNvPr>
                <p:cNvPicPr/>
                <p:nvPr/>
              </p:nvPicPr>
              <p:blipFill>
                <a:blip r:embed="rId107"/>
                <a:stretch>
                  <a:fillRect/>
                </a:stretch>
              </p:blipFill>
              <p:spPr>
                <a:xfrm>
                  <a:off x="10931885" y="6240553"/>
                  <a:ext cx="17244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532" name="Ink 531">
                  <a:extLst>
                    <a:ext uri="{FF2B5EF4-FFF2-40B4-BE49-F238E27FC236}">
                      <a16:creationId xmlns:a16="http://schemas.microsoft.com/office/drawing/2014/main" id="{B65E60A7-ED4A-4ACF-956E-EE5D1DC9F059}"/>
                    </a:ext>
                  </a:extLst>
                </p14:cNvPr>
                <p14:cNvContentPartPr/>
                <p14:nvPr/>
              </p14:nvContentPartPr>
              <p14:xfrm>
                <a:off x="10487645" y="6177553"/>
                <a:ext cx="975960" cy="56160"/>
              </p14:xfrm>
            </p:contentPart>
          </mc:Choice>
          <mc:Fallback>
            <p:pic>
              <p:nvPicPr>
                <p:cNvPr id="532" name="Ink 531">
                  <a:extLst>
                    <a:ext uri="{FF2B5EF4-FFF2-40B4-BE49-F238E27FC236}">
                      <a16:creationId xmlns:a16="http://schemas.microsoft.com/office/drawing/2014/main" id="{B65E60A7-ED4A-4ACF-956E-EE5D1DC9F059}"/>
                    </a:ext>
                  </a:extLst>
                </p:cNvPr>
                <p:cNvPicPr/>
                <p:nvPr/>
              </p:nvPicPr>
              <p:blipFill>
                <a:blip r:embed="rId109"/>
                <a:stretch>
                  <a:fillRect/>
                </a:stretch>
              </p:blipFill>
              <p:spPr>
                <a:xfrm>
                  <a:off x="10478645" y="6168913"/>
                  <a:ext cx="99360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533" name="Ink 532">
                  <a:extLst>
                    <a:ext uri="{FF2B5EF4-FFF2-40B4-BE49-F238E27FC236}">
                      <a16:creationId xmlns:a16="http://schemas.microsoft.com/office/drawing/2014/main" id="{DE232D65-CCEC-4CC8-A3CC-B43449616EF0}"/>
                    </a:ext>
                  </a:extLst>
                </p14:cNvPr>
                <p14:cNvContentPartPr/>
                <p14:nvPr/>
              </p14:nvContentPartPr>
              <p14:xfrm>
                <a:off x="11152925" y="6264313"/>
                <a:ext cx="235800" cy="97200"/>
              </p14:xfrm>
            </p:contentPart>
          </mc:Choice>
          <mc:Fallback>
            <p:pic>
              <p:nvPicPr>
                <p:cNvPr id="533" name="Ink 532">
                  <a:extLst>
                    <a:ext uri="{FF2B5EF4-FFF2-40B4-BE49-F238E27FC236}">
                      <a16:creationId xmlns:a16="http://schemas.microsoft.com/office/drawing/2014/main" id="{DE232D65-CCEC-4CC8-A3CC-B43449616EF0}"/>
                    </a:ext>
                  </a:extLst>
                </p:cNvPr>
                <p:cNvPicPr/>
                <p:nvPr/>
              </p:nvPicPr>
              <p:blipFill>
                <a:blip r:embed="rId111"/>
                <a:stretch>
                  <a:fillRect/>
                </a:stretch>
              </p:blipFill>
              <p:spPr>
                <a:xfrm>
                  <a:off x="11144285" y="6255313"/>
                  <a:ext cx="253440" cy="114840"/>
                </a:xfrm>
                <a:prstGeom prst="rect">
                  <a:avLst/>
                </a:prstGeom>
              </p:spPr>
            </p:pic>
          </mc:Fallback>
        </mc:AlternateContent>
      </p:grpSp>
      <p:grpSp>
        <p:nvGrpSpPr>
          <p:cNvPr id="536" name="Group 535">
            <a:extLst>
              <a:ext uri="{FF2B5EF4-FFF2-40B4-BE49-F238E27FC236}">
                <a16:creationId xmlns:a16="http://schemas.microsoft.com/office/drawing/2014/main" id="{CECEB7C5-0188-4190-9B23-4506C09C644F}"/>
              </a:ext>
            </a:extLst>
          </p:cNvPr>
          <p:cNvGrpSpPr/>
          <p:nvPr/>
        </p:nvGrpSpPr>
        <p:grpSpPr>
          <a:xfrm>
            <a:off x="437165" y="245113"/>
            <a:ext cx="11526480" cy="5970600"/>
            <a:chOff x="437165" y="245113"/>
            <a:chExt cx="11526480" cy="5970600"/>
          </a:xfrm>
        </p:grpSpPr>
        <mc:AlternateContent xmlns:mc="http://schemas.openxmlformats.org/markup-compatibility/2006">
          <mc:Choice xmlns:p14="http://schemas.microsoft.com/office/powerpoint/2010/main" Requires="p14">
            <p:contentPart p14:bwMode="auto" r:id="rId112">
              <p14:nvContentPartPr>
                <p14:cNvPr id="2" name="Ink 1">
                  <a:extLst>
                    <a:ext uri="{FF2B5EF4-FFF2-40B4-BE49-F238E27FC236}">
                      <a16:creationId xmlns:a16="http://schemas.microsoft.com/office/drawing/2014/main" id="{F1BBCE5D-579F-4E95-A19F-B3C56EAD65D9}"/>
                    </a:ext>
                  </a:extLst>
                </p14:cNvPr>
                <p14:cNvContentPartPr/>
                <p14:nvPr/>
              </p14:nvContentPartPr>
              <p14:xfrm>
                <a:off x="683045" y="245113"/>
                <a:ext cx="239400" cy="353520"/>
              </p14:xfrm>
            </p:contentPart>
          </mc:Choice>
          <mc:Fallback>
            <p:pic>
              <p:nvPicPr>
                <p:cNvPr id="2" name="Ink 1">
                  <a:extLst>
                    <a:ext uri="{FF2B5EF4-FFF2-40B4-BE49-F238E27FC236}">
                      <a16:creationId xmlns:a16="http://schemas.microsoft.com/office/drawing/2014/main" id="{F1BBCE5D-579F-4E95-A19F-B3C56EAD65D9}"/>
                    </a:ext>
                  </a:extLst>
                </p:cNvPr>
                <p:cNvPicPr/>
                <p:nvPr/>
              </p:nvPicPr>
              <p:blipFill>
                <a:blip r:embed="rId113"/>
                <a:stretch>
                  <a:fillRect/>
                </a:stretch>
              </p:blipFill>
              <p:spPr>
                <a:xfrm>
                  <a:off x="674405" y="236113"/>
                  <a:ext cx="25704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3" name="Ink 2">
                  <a:extLst>
                    <a:ext uri="{FF2B5EF4-FFF2-40B4-BE49-F238E27FC236}">
                      <a16:creationId xmlns:a16="http://schemas.microsoft.com/office/drawing/2014/main" id="{A54788C6-B2DB-47A3-BE37-A7CC23D6FE2A}"/>
                    </a:ext>
                  </a:extLst>
                </p14:cNvPr>
                <p14:cNvContentPartPr/>
                <p14:nvPr/>
              </p14:nvContentPartPr>
              <p14:xfrm>
                <a:off x="660005" y="421153"/>
                <a:ext cx="159120" cy="11520"/>
              </p14:xfrm>
            </p:contentPart>
          </mc:Choice>
          <mc:Fallback>
            <p:pic>
              <p:nvPicPr>
                <p:cNvPr id="3" name="Ink 2">
                  <a:extLst>
                    <a:ext uri="{FF2B5EF4-FFF2-40B4-BE49-F238E27FC236}">
                      <a16:creationId xmlns:a16="http://schemas.microsoft.com/office/drawing/2014/main" id="{A54788C6-B2DB-47A3-BE37-A7CC23D6FE2A}"/>
                    </a:ext>
                  </a:extLst>
                </p:cNvPr>
                <p:cNvPicPr/>
                <p:nvPr/>
              </p:nvPicPr>
              <p:blipFill>
                <a:blip r:embed="rId115"/>
                <a:stretch>
                  <a:fillRect/>
                </a:stretch>
              </p:blipFill>
              <p:spPr>
                <a:xfrm>
                  <a:off x="651365" y="412513"/>
                  <a:ext cx="17676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4" name="Ink 3">
                  <a:extLst>
                    <a:ext uri="{FF2B5EF4-FFF2-40B4-BE49-F238E27FC236}">
                      <a16:creationId xmlns:a16="http://schemas.microsoft.com/office/drawing/2014/main" id="{D27C4BAF-6DDA-4529-8F64-CC4E9BF8EFD7}"/>
                    </a:ext>
                  </a:extLst>
                </p14:cNvPr>
                <p14:cNvContentPartPr/>
                <p14:nvPr/>
              </p14:nvContentPartPr>
              <p14:xfrm>
                <a:off x="937925" y="381193"/>
                <a:ext cx="113760" cy="107640"/>
              </p14:xfrm>
            </p:contentPart>
          </mc:Choice>
          <mc:Fallback>
            <p:pic>
              <p:nvPicPr>
                <p:cNvPr id="4" name="Ink 3">
                  <a:extLst>
                    <a:ext uri="{FF2B5EF4-FFF2-40B4-BE49-F238E27FC236}">
                      <a16:creationId xmlns:a16="http://schemas.microsoft.com/office/drawing/2014/main" id="{D27C4BAF-6DDA-4529-8F64-CC4E9BF8EFD7}"/>
                    </a:ext>
                  </a:extLst>
                </p:cNvPr>
                <p:cNvPicPr/>
                <p:nvPr/>
              </p:nvPicPr>
              <p:blipFill>
                <a:blip r:embed="rId117"/>
                <a:stretch>
                  <a:fillRect/>
                </a:stretch>
              </p:blipFill>
              <p:spPr>
                <a:xfrm>
                  <a:off x="928925" y="372553"/>
                  <a:ext cx="13140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5" name="Ink 4">
                  <a:extLst>
                    <a:ext uri="{FF2B5EF4-FFF2-40B4-BE49-F238E27FC236}">
                      <a16:creationId xmlns:a16="http://schemas.microsoft.com/office/drawing/2014/main" id="{B616B517-D785-4ADF-90C6-E627FD8954BA}"/>
                    </a:ext>
                  </a:extLst>
                </p14:cNvPr>
                <p14:cNvContentPartPr/>
                <p14:nvPr/>
              </p14:nvContentPartPr>
              <p14:xfrm>
                <a:off x="946565" y="389473"/>
                <a:ext cx="158400" cy="122400"/>
              </p14:xfrm>
            </p:contentPart>
          </mc:Choice>
          <mc:Fallback>
            <p:pic>
              <p:nvPicPr>
                <p:cNvPr id="5" name="Ink 4">
                  <a:extLst>
                    <a:ext uri="{FF2B5EF4-FFF2-40B4-BE49-F238E27FC236}">
                      <a16:creationId xmlns:a16="http://schemas.microsoft.com/office/drawing/2014/main" id="{B616B517-D785-4ADF-90C6-E627FD8954BA}"/>
                    </a:ext>
                  </a:extLst>
                </p:cNvPr>
                <p:cNvPicPr/>
                <p:nvPr/>
              </p:nvPicPr>
              <p:blipFill>
                <a:blip r:embed="rId119"/>
                <a:stretch>
                  <a:fillRect/>
                </a:stretch>
              </p:blipFill>
              <p:spPr>
                <a:xfrm>
                  <a:off x="937925" y="380473"/>
                  <a:ext cx="17604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 name="Ink 5">
                  <a:extLst>
                    <a:ext uri="{FF2B5EF4-FFF2-40B4-BE49-F238E27FC236}">
                      <a16:creationId xmlns:a16="http://schemas.microsoft.com/office/drawing/2014/main" id="{A4EC1868-FC73-468F-9F15-71B3DB5833E2}"/>
                    </a:ext>
                  </a:extLst>
                </p14:cNvPr>
                <p14:cNvContentPartPr/>
                <p14:nvPr/>
              </p14:nvContentPartPr>
              <p14:xfrm>
                <a:off x="1085165" y="395233"/>
                <a:ext cx="187200" cy="105840"/>
              </p14:xfrm>
            </p:contentPart>
          </mc:Choice>
          <mc:Fallback>
            <p:pic>
              <p:nvPicPr>
                <p:cNvPr id="6" name="Ink 5">
                  <a:extLst>
                    <a:ext uri="{FF2B5EF4-FFF2-40B4-BE49-F238E27FC236}">
                      <a16:creationId xmlns:a16="http://schemas.microsoft.com/office/drawing/2014/main" id="{A4EC1868-FC73-468F-9F15-71B3DB5833E2}"/>
                    </a:ext>
                  </a:extLst>
                </p:cNvPr>
                <p:cNvPicPr/>
                <p:nvPr/>
              </p:nvPicPr>
              <p:blipFill>
                <a:blip r:embed="rId121"/>
                <a:stretch>
                  <a:fillRect/>
                </a:stretch>
              </p:blipFill>
              <p:spPr>
                <a:xfrm>
                  <a:off x="1076525" y="386593"/>
                  <a:ext cx="20484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 name="Ink 6">
                  <a:extLst>
                    <a:ext uri="{FF2B5EF4-FFF2-40B4-BE49-F238E27FC236}">
                      <a16:creationId xmlns:a16="http://schemas.microsoft.com/office/drawing/2014/main" id="{58BB0112-1688-4A7B-A2DE-EA3D7968605F}"/>
                    </a:ext>
                  </a:extLst>
                </p14:cNvPr>
                <p14:cNvContentPartPr/>
                <p14:nvPr/>
              </p14:nvContentPartPr>
              <p14:xfrm>
                <a:off x="1272005" y="400993"/>
                <a:ext cx="271440" cy="87840"/>
              </p14:xfrm>
            </p:contentPart>
          </mc:Choice>
          <mc:Fallback>
            <p:pic>
              <p:nvPicPr>
                <p:cNvPr id="7" name="Ink 6">
                  <a:extLst>
                    <a:ext uri="{FF2B5EF4-FFF2-40B4-BE49-F238E27FC236}">
                      <a16:creationId xmlns:a16="http://schemas.microsoft.com/office/drawing/2014/main" id="{58BB0112-1688-4A7B-A2DE-EA3D7968605F}"/>
                    </a:ext>
                  </a:extLst>
                </p:cNvPr>
                <p:cNvPicPr/>
                <p:nvPr/>
              </p:nvPicPr>
              <p:blipFill>
                <a:blip r:embed="rId123"/>
                <a:stretch>
                  <a:fillRect/>
                </a:stretch>
              </p:blipFill>
              <p:spPr>
                <a:xfrm>
                  <a:off x="1263005" y="392353"/>
                  <a:ext cx="28908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 name="Ink 7">
                  <a:extLst>
                    <a:ext uri="{FF2B5EF4-FFF2-40B4-BE49-F238E27FC236}">
                      <a16:creationId xmlns:a16="http://schemas.microsoft.com/office/drawing/2014/main" id="{2EE20E73-9CFA-4582-9BFA-1418365AB4C2}"/>
                    </a:ext>
                  </a:extLst>
                </p14:cNvPr>
                <p14:cNvContentPartPr/>
                <p14:nvPr/>
              </p14:nvContentPartPr>
              <p14:xfrm>
                <a:off x="1628045" y="397033"/>
                <a:ext cx="112680" cy="162720"/>
              </p14:xfrm>
            </p:contentPart>
          </mc:Choice>
          <mc:Fallback>
            <p:pic>
              <p:nvPicPr>
                <p:cNvPr id="8" name="Ink 7">
                  <a:extLst>
                    <a:ext uri="{FF2B5EF4-FFF2-40B4-BE49-F238E27FC236}">
                      <a16:creationId xmlns:a16="http://schemas.microsoft.com/office/drawing/2014/main" id="{2EE20E73-9CFA-4582-9BFA-1418365AB4C2}"/>
                    </a:ext>
                  </a:extLst>
                </p:cNvPr>
                <p:cNvPicPr/>
                <p:nvPr/>
              </p:nvPicPr>
              <p:blipFill>
                <a:blip r:embed="rId125"/>
                <a:stretch>
                  <a:fillRect/>
                </a:stretch>
              </p:blipFill>
              <p:spPr>
                <a:xfrm>
                  <a:off x="1619405" y="388393"/>
                  <a:ext cx="13032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9" name="Ink 8">
                  <a:extLst>
                    <a:ext uri="{FF2B5EF4-FFF2-40B4-BE49-F238E27FC236}">
                      <a16:creationId xmlns:a16="http://schemas.microsoft.com/office/drawing/2014/main" id="{AAA3219A-298E-412F-929C-0B5F5C87B1C5}"/>
                    </a:ext>
                  </a:extLst>
                </p14:cNvPr>
                <p14:cNvContentPartPr/>
                <p14:nvPr/>
              </p14:nvContentPartPr>
              <p14:xfrm>
                <a:off x="1749005" y="285793"/>
                <a:ext cx="349560" cy="204840"/>
              </p14:xfrm>
            </p:contentPart>
          </mc:Choice>
          <mc:Fallback>
            <p:pic>
              <p:nvPicPr>
                <p:cNvPr id="9" name="Ink 8">
                  <a:extLst>
                    <a:ext uri="{FF2B5EF4-FFF2-40B4-BE49-F238E27FC236}">
                      <a16:creationId xmlns:a16="http://schemas.microsoft.com/office/drawing/2014/main" id="{AAA3219A-298E-412F-929C-0B5F5C87B1C5}"/>
                    </a:ext>
                  </a:extLst>
                </p:cNvPr>
                <p:cNvPicPr/>
                <p:nvPr/>
              </p:nvPicPr>
              <p:blipFill>
                <a:blip r:embed="rId127"/>
                <a:stretch>
                  <a:fillRect/>
                </a:stretch>
              </p:blipFill>
              <p:spPr>
                <a:xfrm>
                  <a:off x="1740005" y="277153"/>
                  <a:ext cx="36720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1" name="Ink 10">
                  <a:extLst>
                    <a:ext uri="{FF2B5EF4-FFF2-40B4-BE49-F238E27FC236}">
                      <a16:creationId xmlns:a16="http://schemas.microsoft.com/office/drawing/2014/main" id="{17BCFEE9-D329-4E08-9227-F5B8D16F1613}"/>
                    </a:ext>
                  </a:extLst>
                </p14:cNvPr>
                <p14:cNvContentPartPr/>
                <p14:nvPr/>
              </p14:nvContentPartPr>
              <p14:xfrm>
                <a:off x="998405" y="755233"/>
                <a:ext cx="195840" cy="245880"/>
              </p14:xfrm>
            </p:contentPart>
          </mc:Choice>
          <mc:Fallback>
            <p:pic>
              <p:nvPicPr>
                <p:cNvPr id="11" name="Ink 10">
                  <a:extLst>
                    <a:ext uri="{FF2B5EF4-FFF2-40B4-BE49-F238E27FC236}">
                      <a16:creationId xmlns:a16="http://schemas.microsoft.com/office/drawing/2014/main" id="{17BCFEE9-D329-4E08-9227-F5B8D16F1613}"/>
                    </a:ext>
                  </a:extLst>
                </p:cNvPr>
                <p:cNvPicPr/>
                <p:nvPr/>
              </p:nvPicPr>
              <p:blipFill>
                <a:blip r:embed="rId129"/>
                <a:stretch>
                  <a:fillRect/>
                </a:stretch>
              </p:blipFill>
              <p:spPr>
                <a:xfrm>
                  <a:off x="989405" y="746233"/>
                  <a:ext cx="21348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2" name="Ink 11">
                  <a:extLst>
                    <a:ext uri="{FF2B5EF4-FFF2-40B4-BE49-F238E27FC236}">
                      <a16:creationId xmlns:a16="http://schemas.microsoft.com/office/drawing/2014/main" id="{B7107DE0-9B20-4479-9295-EEC90B6A2F95}"/>
                    </a:ext>
                  </a:extLst>
                </p14:cNvPr>
                <p14:cNvContentPartPr/>
                <p14:nvPr/>
              </p14:nvContentPartPr>
              <p14:xfrm>
                <a:off x="1183445" y="863953"/>
                <a:ext cx="168120" cy="122040"/>
              </p14:xfrm>
            </p:contentPart>
          </mc:Choice>
          <mc:Fallback>
            <p:pic>
              <p:nvPicPr>
                <p:cNvPr id="12" name="Ink 11">
                  <a:extLst>
                    <a:ext uri="{FF2B5EF4-FFF2-40B4-BE49-F238E27FC236}">
                      <a16:creationId xmlns:a16="http://schemas.microsoft.com/office/drawing/2014/main" id="{B7107DE0-9B20-4479-9295-EEC90B6A2F95}"/>
                    </a:ext>
                  </a:extLst>
                </p:cNvPr>
                <p:cNvPicPr/>
                <p:nvPr/>
              </p:nvPicPr>
              <p:blipFill>
                <a:blip r:embed="rId131"/>
                <a:stretch>
                  <a:fillRect/>
                </a:stretch>
              </p:blipFill>
              <p:spPr>
                <a:xfrm>
                  <a:off x="1174445" y="855313"/>
                  <a:ext cx="18576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3" name="Ink 12">
                  <a:extLst>
                    <a:ext uri="{FF2B5EF4-FFF2-40B4-BE49-F238E27FC236}">
                      <a16:creationId xmlns:a16="http://schemas.microsoft.com/office/drawing/2014/main" id="{4B540565-68D4-4BE0-B1A0-B18B933EF533}"/>
                    </a:ext>
                  </a:extLst>
                </p14:cNvPr>
                <p14:cNvContentPartPr/>
                <p14:nvPr/>
              </p14:nvContentPartPr>
              <p14:xfrm>
                <a:off x="1462805" y="755233"/>
                <a:ext cx="63360" cy="258120"/>
              </p14:xfrm>
            </p:contentPart>
          </mc:Choice>
          <mc:Fallback>
            <p:pic>
              <p:nvPicPr>
                <p:cNvPr id="13" name="Ink 12">
                  <a:extLst>
                    <a:ext uri="{FF2B5EF4-FFF2-40B4-BE49-F238E27FC236}">
                      <a16:creationId xmlns:a16="http://schemas.microsoft.com/office/drawing/2014/main" id="{4B540565-68D4-4BE0-B1A0-B18B933EF533}"/>
                    </a:ext>
                  </a:extLst>
                </p:cNvPr>
                <p:cNvPicPr/>
                <p:nvPr/>
              </p:nvPicPr>
              <p:blipFill>
                <a:blip r:embed="rId133"/>
                <a:stretch>
                  <a:fillRect/>
                </a:stretch>
              </p:blipFill>
              <p:spPr>
                <a:xfrm>
                  <a:off x="1453805" y="746233"/>
                  <a:ext cx="8100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4" name="Ink 13">
                  <a:extLst>
                    <a:ext uri="{FF2B5EF4-FFF2-40B4-BE49-F238E27FC236}">
                      <a16:creationId xmlns:a16="http://schemas.microsoft.com/office/drawing/2014/main" id="{4DF577E5-E2EC-4F34-9CF9-68491029B824}"/>
                    </a:ext>
                  </a:extLst>
                </p14:cNvPr>
                <p14:cNvContentPartPr/>
                <p14:nvPr/>
              </p14:nvContentPartPr>
              <p14:xfrm>
                <a:off x="1192445" y="882313"/>
                <a:ext cx="429840" cy="8640"/>
              </p14:xfrm>
            </p:contentPart>
          </mc:Choice>
          <mc:Fallback>
            <p:pic>
              <p:nvPicPr>
                <p:cNvPr id="14" name="Ink 13">
                  <a:extLst>
                    <a:ext uri="{FF2B5EF4-FFF2-40B4-BE49-F238E27FC236}">
                      <a16:creationId xmlns:a16="http://schemas.microsoft.com/office/drawing/2014/main" id="{4DF577E5-E2EC-4F34-9CF9-68491029B824}"/>
                    </a:ext>
                  </a:extLst>
                </p:cNvPr>
                <p:cNvPicPr/>
                <p:nvPr/>
              </p:nvPicPr>
              <p:blipFill>
                <a:blip r:embed="rId135"/>
                <a:stretch>
                  <a:fillRect/>
                </a:stretch>
              </p:blipFill>
              <p:spPr>
                <a:xfrm>
                  <a:off x="1183445" y="873313"/>
                  <a:ext cx="44748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6" name="Ink 15">
                  <a:extLst>
                    <a:ext uri="{FF2B5EF4-FFF2-40B4-BE49-F238E27FC236}">
                      <a16:creationId xmlns:a16="http://schemas.microsoft.com/office/drawing/2014/main" id="{CCF7DC63-13C2-4042-B802-18FA3BB0EC0B}"/>
                    </a:ext>
                  </a:extLst>
                </p14:cNvPr>
                <p14:cNvContentPartPr/>
                <p14:nvPr/>
              </p14:nvContentPartPr>
              <p14:xfrm>
                <a:off x="1820285" y="762793"/>
                <a:ext cx="297000" cy="174240"/>
              </p14:xfrm>
            </p:contentPart>
          </mc:Choice>
          <mc:Fallback>
            <p:pic>
              <p:nvPicPr>
                <p:cNvPr id="16" name="Ink 15">
                  <a:extLst>
                    <a:ext uri="{FF2B5EF4-FFF2-40B4-BE49-F238E27FC236}">
                      <a16:creationId xmlns:a16="http://schemas.microsoft.com/office/drawing/2014/main" id="{CCF7DC63-13C2-4042-B802-18FA3BB0EC0B}"/>
                    </a:ext>
                  </a:extLst>
                </p:cNvPr>
                <p:cNvPicPr/>
                <p:nvPr/>
              </p:nvPicPr>
              <p:blipFill>
                <a:blip r:embed="rId137"/>
                <a:stretch>
                  <a:fillRect/>
                </a:stretch>
              </p:blipFill>
              <p:spPr>
                <a:xfrm>
                  <a:off x="1811645" y="754153"/>
                  <a:ext cx="31464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7" name="Ink 16">
                  <a:extLst>
                    <a:ext uri="{FF2B5EF4-FFF2-40B4-BE49-F238E27FC236}">
                      <a16:creationId xmlns:a16="http://schemas.microsoft.com/office/drawing/2014/main" id="{B8A1B7E5-159F-4E2D-8F33-ADCF1FB7B0A4}"/>
                    </a:ext>
                  </a:extLst>
                </p14:cNvPr>
                <p14:cNvContentPartPr/>
                <p14:nvPr/>
              </p14:nvContentPartPr>
              <p14:xfrm>
                <a:off x="1917845" y="762793"/>
                <a:ext cx="165240" cy="222480"/>
              </p14:xfrm>
            </p:contentPart>
          </mc:Choice>
          <mc:Fallback>
            <p:pic>
              <p:nvPicPr>
                <p:cNvPr id="17" name="Ink 16">
                  <a:extLst>
                    <a:ext uri="{FF2B5EF4-FFF2-40B4-BE49-F238E27FC236}">
                      <a16:creationId xmlns:a16="http://schemas.microsoft.com/office/drawing/2014/main" id="{B8A1B7E5-159F-4E2D-8F33-ADCF1FB7B0A4}"/>
                    </a:ext>
                  </a:extLst>
                </p:cNvPr>
                <p:cNvPicPr/>
                <p:nvPr/>
              </p:nvPicPr>
              <p:blipFill>
                <a:blip r:embed="rId139"/>
                <a:stretch>
                  <a:fillRect/>
                </a:stretch>
              </p:blipFill>
              <p:spPr>
                <a:xfrm>
                  <a:off x="1909205" y="754153"/>
                  <a:ext cx="18288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8" name="Ink 17">
                  <a:extLst>
                    <a:ext uri="{FF2B5EF4-FFF2-40B4-BE49-F238E27FC236}">
                      <a16:creationId xmlns:a16="http://schemas.microsoft.com/office/drawing/2014/main" id="{CA73E5A5-2CBC-4B35-B674-56BE447F07D7}"/>
                    </a:ext>
                  </a:extLst>
                </p14:cNvPr>
                <p14:cNvContentPartPr/>
                <p14:nvPr/>
              </p14:nvContentPartPr>
              <p14:xfrm>
                <a:off x="2360645" y="691513"/>
                <a:ext cx="81720" cy="262800"/>
              </p14:xfrm>
            </p:contentPart>
          </mc:Choice>
          <mc:Fallback>
            <p:pic>
              <p:nvPicPr>
                <p:cNvPr id="18" name="Ink 17">
                  <a:extLst>
                    <a:ext uri="{FF2B5EF4-FFF2-40B4-BE49-F238E27FC236}">
                      <a16:creationId xmlns:a16="http://schemas.microsoft.com/office/drawing/2014/main" id="{CA73E5A5-2CBC-4B35-B674-56BE447F07D7}"/>
                    </a:ext>
                  </a:extLst>
                </p:cNvPr>
                <p:cNvPicPr/>
                <p:nvPr/>
              </p:nvPicPr>
              <p:blipFill>
                <a:blip r:embed="rId141"/>
                <a:stretch>
                  <a:fillRect/>
                </a:stretch>
              </p:blipFill>
              <p:spPr>
                <a:xfrm>
                  <a:off x="2351645" y="682513"/>
                  <a:ext cx="9936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9" name="Ink 18">
                  <a:extLst>
                    <a:ext uri="{FF2B5EF4-FFF2-40B4-BE49-F238E27FC236}">
                      <a16:creationId xmlns:a16="http://schemas.microsoft.com/office/drawing/2014/main" id="{6F7F7721-3DEB-44F5-B1C9-246A26777AA9}"/>
                    </a:ext>
                  </a:extLst>
                </p14:cNvPr>
                <p14:cNvContentPartPr/>
                <p14:nvPr/>
              </p14:nvContentPartPr>
              <p14:xfrm>
                <a:off x="2291525" y="866113"/>
                <a:ext cx="236880" cy="8280"/>
              </p14:xfrm>
            </p:contentPart>
          </mc:Choice>
          <mc:Fallback>
            <p:pic>
              <p:nvPicPr>
                <p:cNvPr id="19" name="Ink 18">
                  <a:extLst>
                    <a:ext uri="{FF2B5EF4-FFF2-40B4-BE49-F238E27FC236}">
                      <a16:creationId xmlns:a16="http://schemas.microsoft.com/office/drawing/2014/main" id="{6F7F7721-3DEB-44F5-B1C9-246A26777AA9}"/>
                    </a:ext>
                  </a:extLst>
                </p:cNvPr>
                <p:cNvPicPr/>
                <p:nvPr/>
              </p:nvPicPr>
              <p:blipFill>
                <a:blip r:embed="rId143"/>
                <a:stretch>
                  <a:fillRect/>
                </a:stretch>
              </p:blipFill>
              <p:spPr>
                <a:xfrm>
                  <a:off x="2282525" y="857473"/>
                  <a:ext cx="25452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20" name="Ink 19">
                  <a:extLst>
                    <a:ext uri="{FF2B5EF4-FFF2-40B4-BE49-F238E27FC236}">
                      <a16:creationId xmlns:a16="http://schemas.microsoft.com/office/drawing/2014/main" id="{7086598C-F303-4292-BA99-90AE01AEA451}"/>
                    </a:ext>
                  </a:extLst>
                </p14:cNvPr>
                <p14:cNvContentPartPr/>
                <p14:nvPr/>
              </p14:nvContentPartPr>
              <p14:xfrm>
                <a:off x="2147165" y="651553"/>
                <a:ext cx="94320" cy="295920"/>
              </p14:xfrm>
            </p:contentPart>
          </mc:Choice>
          <mc:Fallback>
            <p:pic>
              <p:nvPicPr>
                <p:cNvPr id="20" name="Ink 19">
                  <a:extLst>
                    <a:ext uri="{FF2B5EF4-FFF2-40B4-BE49-F238E27FC236}">
                      <a16:creationId xmlns:a16="http://schemas.microsoft.com/office/drawing/2014/main" id="{7086598C-F303-4292-BA99-90AE01AEA451}"/>
                    </a:ext>
                  </a:extLst>
                </p:cNvPr>
                <p:cNvPicPr/>
                <p:nvPr/>
              </p:nvPicPr>
              <p:blipFill>
                <a:blip r:embed="rId145"/>
                <a:stretch>
                  <a:fillRect/>
                </a:stretch>
              </p:blipFill>
              <p:spPr>
                <a:xfrm>
                  <a:off x="2138165" y="642913"/>
                  <a:ext cx="11196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21" name="Ink 20">
                  <a:extLst>
                    <a:ext uri="{FF2B5EF4-FFF2-40B4-BE49-F238E27FC236}">
                      <a16:creationId xmlns:a16="http://schemas.microsoft.com/office/drawing/2014/main" id="{937529BB-56D1-4A44-8C69-D2ADCBCA6745}"/>
                    </a:ext>
                  </a:extLst>
                </p14:cNvPr>
                <p14:cNvContentPartPr/>
                <p14:nvPr/>
              </p14:nvContentPartPr>
              <p14:xfrm>
                <a:off x="2599685" y="675313"/>
                <a:ext cx="95760" cy="289080"/>
              </p14:xfrm>
            </p:contentPart>
          </mc:Choice>
          <mc:Fallback>
            <p:pic>
              <p:nvPicPr>
                <p:cNvPr id="21" name="Ink 20">
                  <a:extLst>
                    <a:ext uri="{FF2B5EF4-FFF2-40B4-BE49-F238E27FC236}">
                      <a16:creationId xmlns:a16="http://schemas.microsoft.com/office/drawing/2014/main" id="{937529BB-56D1-4A44-8C69-D2ADCBCA6745}"/>
                    </a:ext>
                  </a:extLst>
                </p:cNvPr>
                <p:cNvPicPr/>
                <p:nvPr/>
              </p:nvPicPr>
              <p:blipFill>
                <a:blip r:embed="rId147"/>
                <a:stretch>
                  <a:fillRect/>
                </a:stretch>
              </p:blipFill>
              <p:spPr>
                <a:xfrm>
                  <a:off x="2590685" y="666673"/>
                  <a:ext cx="11340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23" name="Ink 22">
                  <a:extLst>
                    <a:ext uri="{FF2B5EF4-FFF2-40B4-BE49-F238E27FC236}">
                      <a16:creationId xmlns:a16="http://schemas.microsoft.com/office/drawing/2014/main" id="{0247E6F9-7343-415F-A6C9-4FDC6EDCB3A1}"/>
                    </a:ext>
                  </a:extLst>
                </p14:cNvPr>
                <p14:cNvContentPartPr/>
                <p14:nvPr/>
              </p14:nvContentPartPr>
              <p14:xfrm>
                <a:off x="2957525" y="604033"/>
                <a:ext cx="443160" cy="248040"/>
              </p14:xfrm>
            </p:contentPart>
          </mc:Choice>
          <mc:Fallback>
            <p:pic>
              <p:nvPicPr>
                <p:cNvPr id="23" name="Ink 22">
                  <a:extLst>
                    <a:ext uri="{FF2B5EF4-FFF2-40B4-BE49-F238E27FC236}">
                      <a16:creationId xmlns:a16="http://schemas.microsoft.com/office/drawing/2014/main" id="{0247E6F9-7343-415F-A6C9-4FDC6EDCB3A1}"/>
                    </a:ext>
                  </a:extLst>
                </p:cNvPr>
                <p:cNvPicPr/>
                <p:nvPr/>
              </p:nvPicPr>
              <p:blipFill>
                <a:blip r:embed="rId149"/>
                <a:stretch>
                  <a:fillRect/>
                </a:stretch>
              </p:blipFill>
              <p:spPr>
                <a:xfrm>
                  <a:off x="2948885" y="595033"/>
                  <a:ext cx="46080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24" name="Ink 23">
                  <a:extLst>
                    <a:ext uri="{FF2B5EF4-FFF2-40B4-BE49-F238E27FC236}">
                      <a16:creationId xmlns:a16="http://schemas.microsoft.com/office/drawing/2014/main" id="{210DCC0C-B871-4E30-975D-39F9FA861889}"/>
                    </a:ext>
                  </a:extLst>
                </p14:cNvPr>
                <p14:cNvContentPartPr/>
                <p14:nvPr/>
              </p14:nvContentPartPr>
              <p14:xfrm>
                <a:off x="3583205" y="730033"/>
                <a:ext cx="210600" cy="110160"/>
              </p14:xfrm>
            </p:contentPart>
          </mc:Choice>
          <mc:Fallback>
            <p:pic>
              <p:nvPicPr>
                <p:cNvPr id="24" name="Ink 23">
                  <a:extLst>
                    <a:ext uri="{FF2B5EF4-FFF2-40B4-BE49-F238E27FC236}">
                      <a16:creationId xmlns:a16="http://schemas.microsoft.com/office/drawing/2014/main" id="{210DCC0C-B871-4E30-975D-39F9FA861889}"/>
                    </a:ext>
                  </a:extLst>
                </p:cNvPr>
                <p:cNvPicPr/>
                <p:nvPr/>
              </p:nvPicPr>
              <p:blipFill>
                <a:blip r:embed="rId151"/>
                <a:stretch>
                  <a:fillRect/>
                </a:stretch>
              </p:blipFill>
              <p:spPr>
                <a:xfrm>
                  <a:off x="3574205" y="721033"/>
                  <a:ext cx="22824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25" name="Ink 24">
                  <a:extLst>
                    <a:ext uri="{FF2B5EF4-FFF2-40B4-BE49-F238E27FC236}">
                      <a16:creationId xmlns:a16="http://schemas.microsoft.com/office/drawing/2014/main" id="{0C95DCD0-2921-431F-B1BA-4525346DD0C1}"/>
                    </a:ext>
                  </a:extLst>
                </p14:cNvPr>
                <p14:cNvContentPartPr/>
                <p14:nvPr/>
              </p14:nvContentPartPr>
              <p14:xfrm>
                <a:off x="4176845" y="703753"/>
                <a:ext cx="410760" cy="131400"/>
              </p14:xfrm>
            </p:contentPart>
          </mc:Choice>
          <mc:Fallback>
            <p:pic>
              <p:nvPicPr>
                <p:cNvPr id="25" name="Ink 24">
                  <a:extLst>
                    <a:ext uri="{FF2B5EF4-FFF2-40B4-BE49-F238E27FC236}">
                      <a16:creationId xmlns:a16="http://schemas.microsoft.com/office/drawing/2014/main" id="{0C95DCD0-2921-431F-B1BA-4525346DD0C1}"/>
                    </a:ext>
                  </a:extLst>
                </p:cNvPr>
                <p:cNvPicPr/>
                <p:nvPr/>
              </p:nvPicPr>
              <p:blipFill>
                <a:blip r:embed="rId153"/>
                <a:stretch>
                  <a:fillRect/>
                </a:stretch>
              </p:blipFill>
              <p:spPr>
                <a:xfrm>
                  <a:off x="4168205" y="694753"/>
                  <a:ext cx="42840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26" name="Ink 25">
                  <a:extLst>
                    <a:ext uri="{FF2B5EF4-FFF2-40B4-BE49-F238E27FC236}">
                      <a16:creationId xmlns:a16="http://schemas.microsoft.com/office/drawing/2014/main" id="{59BD03A6-29B7-4B2B-A872-7FFA11B47A8B}"/>
                    </a:ext>
                  </a:extLst>
                </p14:cNvPr>
                <p14:cNvContentPartPr/>
                <p14:nvPr/>
              </p14:nvContentPartPr>
              <p14:xfrm>
                <a:off x="4619645" y="767833"/>
                <a:ext cx="29520" cy="3600"/>
              </p14:xfrm>
            </p:contentPart>
          </mc:Choice>
          <mc:Fallback>
            <p:pic>
              <p:nvPicPr>
                <p:cNvPr id="26" name="Ink 25">
                  <a:extLst>
                    <a:ext uri="{FF2B5EF4-FFF2-40B4-BE49-F238E27FC236}">
                      <a16:creationId xmlns:a16="http://schemas.microsoft.com/office/drawing/2014/main" id="{59BD03A6-29B7-4B2B-A872-7FFA11B47A8B}"/>
                    </a:ext>
                  </a:extLst>
                </p:cNvPr>
                <p:cNvPicPr/>
                <p:nvPr/>
              </p:nvPicPr>
              <p:blipFill>
                <a:blip r:embed="rId155"/>
                <a:stretch>
                  <a:fillRect/>
                </a:stretch>
              </p:blipFill>
              <p:spPr>
                <a:xfrm>
                  <a:off x="4610645" y="758833"/>
                  <a:ext cx="4716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27" name="Ink 26">
                  <a:extLst>
                    <a:ext uri="{FF2B5EF4-FFF2-40B4-BE49-F238E27FC236}">
                      <a16:creationId xmlns:a16="http://schemas.microsoft.com/office/drawing/2014/main" id="{90C437C8-BEAC-4A74-8C84-C837C99EC6D6}"/>
                    </a:ext>
                  </a:extLst>
                </p14:cNvPr>
                <p14:cNvContentPartPr/>
                <p14:nvPr/>
              </p14:nvContentPartPr>
              <p14:xfrm>
                <a:off x="4774445" y="643273"/>
                <a:ext cx="172800" cy="168120"/>
              </p14:xfrm>
            </p:contentPart>
          </mc:Choice>
          <mc:Fallback>
            <p:pic>
              <p:nvPicPr>
                <p:cNvPr id="27" name="Ink 26">
                  <a:extLst>
                    <a:ext uri="{FF2B5EF4-FFF2-40B4-BE49-F238E27FC236}">
                      <a16:creationId xmlns:a16="http://schemas.microsoft.com/office/drawing/2014/main" id="{90C437C8-BEAC-4A74-8C84-C837C99EC6D6}"/>
                    </a:ext>
                  </a:extLst>
                </p:cNvPr>
                <p:cNvPicPr/>
                <p:nvPr/>
              </p:nvPicPr>
              <p:blipFill>
                <a:blip r:embed="rId157"/>
                <a:stretch>
                  <a:fillRect/>
                </a:stretch>
              </p:blipFill>
              <p:spPr>
                <a:xfrm>
                  <a:off x="4765445" y="634633"/>
                  <a:ext cx="19044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30" name="Ink 29">
                  <a:extLst>
                    <a:ext uri="{FF2B5EF4-FFF2-40B4-BE49-F238E27FC236}">
                      <a16:creationId xmlns:a16="http://schemas.microsoft.com/office/drawing/2014/main" id="{846AEA6C-E627-45DD-BFD9-BB36B826C655}"/>
                    </a:ext>
                  </a:extLst>
                </p14:cNvPr>
                <p14:cNvContentPartPr/>
                <p14:nvPr/>
              </p14:nvContentPartPr>
              <p14:xfrm>
                <a:off x="5048765" y="726433"/>
                <a:ext cx="24480" cy="5400"/>
              </p14:xfrm>
            </p:contentPart>
          </mc:Choice>
          <mc:Fallback>
            <p:pic>
              <p:nvPicPr>
                <p:cNvPr id="30" name="Ink 29">
                  <a:extLst>
                    <a:ext uri="{FF2B5EF4-FFF2-40B4-BE49-F238E27FC236}">
                      <a16:creationId xmlns:a16="http://schemas.microsoft.com/office/drawing/2014/main" id="{846AEA6C-E627-45DD-BFD9-BB36B826C655}"/>
                    </a:ext>
                  </a:extLst>
                </p:cNvPr>
                <p:cNvPicPr/>
                <p:nvPr/>
              </p:nvPicPr>
              <p:blipFill>
                <a:blip r:embed="rId159"/>
                <a:stretch>
                  <a:fillRect/>
                </a:stretch>
              </p:blipFill>
              <p:spPr>
                <a:xfrm>
                  <a:off x="5039765" y="717433"/>
                  <a:ext cx="4212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31" name="Ink 30">
                  <a:extLst>
                    <a:ext uri="{FF2B5EF4-FFF2-40B4-BE49-F238E27FC236}">
                      <a16:creationId xmlns:a16="http://schemas.microsoft.com/office/drawing/2014/main" id="{5E0A411D-FDA8-4F79-9980-47162DB1CF92}"/>
                    </a:ext>
                  </a:extLst>
                </p14:cNvPr>
                <p14:cNvContentPartPr/>
                <p14:nvPr/>
              </p14:nvContentPartPr>
              <p14:xfrm>
                <a:off x="5176565" y="635713"/>
                <a:ext cx="217080" cy="232200"/>
              </p14:xfrm>
            </p:contentPart>
          </mc:Choice>
          <mc:Fallback>
            <p:pic>
              <p:nvPicPr>
                <p:cNvPr id="31" name="Ink 30">
                  <a:extLst>
                    <a:ext uri="{FF2B5EF4-FFF2-40B4-BE49-F238E27FC236}">
                      <a16:creationId xmlns:a16="http://schemas.microsoft.com/office/drawing/2014/main" id="{5E0A411D-FDA8-4F79-9980-47162DB1CF92}"/>
                    </a:ext>
                  </a:extLst>
                </p:cNvPr>
                <p:cNvPicPr/>
                <p:nvPr/>
              </p:nvPicPr>
              <p:blipFill>
                <a:blip r:embed="rId161"/>
                <a:stretch>
                  <a:fillRect/>
                </a:stretch>
              </p:blipFill>
              <p:spPr>
                <a:xfrm>
                  <a:off x="5167925" y="627073"/>
                  <a:ext cx="23472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33" name="Ink 32">
                  <a:extLst>
                    <a:ext uri="{FF2B5EF4-FFF2-40B4-BE49-F238E27FC236}">
                      <a16:creationId xmlns:a16="http://schemas.microsoft.com/office/drawing/2014/main" id="{ECBFCEA5-E6F8-4A1F-90A0-E9FBF698A303}"/>
                    </a:ext>
                  </a:extLst>
                </p14:cNvPr>
                <p14:cNvContentPartPr/>
                <p14:nvPr/>
              </p14:nvContentPartPr>
              <p14:xfrm>
                <a:off x="5796485" y="762793"/>
                <a:ext cx="34920" cy="170640"/>
              </p14:xfrm>
            </p:contentPart>
          </mc:Choice>
          <mc:Fallback>
            <p:pic>
              <p:nvPicPr>
                <p:cNvPr id="33" name="Ink 32">
                  <a:extLst>
                    <a:ext uri="{FF2B5EF4-FFF2-40B4-BE49-F238E27FC236}">
                      <a16:creationId xmlns:a16="http://schemas.microsoft.com/office/drawing/2014/main" id="{ECBFCEA5-E6F8-4A1F-90A0-E9FBF698A303}"/>
                    </a:ext>
                  </a:extLst>
                </p:cNvPr>
                <p:cNvPicPr/>
                <p:nvPr/>
              </p:nvPicPr>
              <p:blipFill>
                <a:blip r:embed="rId163"/>
                <a:stretch>
                  <a:fillRect/>
                </a:stretch>
              </p:blipFill>
              <p:spPr>
                <a:xfrm>
                  <a:off x="5787485" y="754153"/>
                  <a:ext cx="5256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34" name="Ink 33">
                  <a:extLst>
                    <a:ext uri="{FF2B5EF4-FFF2-40B4-BE49-F238E27FC236}">
                      <a16:creationId xmlns:a16="http://schemas.microsoft.com/office/drawing/2014/main" id="{60844E88-DC4E-4CB2-9BAE-8B863EDF92DB}"/>
                    </a:ext>
                  </a:extLst>
                </p14:cNvPr>
                <p14:cNvContentPartPr/>
                <p14:nvPr/>
              </p14:nvContentPartPr>
              <p14:xfrm>
                <a:off x="5788205" y="718153"/>
                <a:ext cx="187200" cy="102240"/>
              </p14:xfrm>
            </p:contentPart>
          </mc:Choice>
          <mc:Fallback>
            <p:pic>
              <p:nvPicPr>
                <p:cNvPr id="34" name="Ink 33">
                  <a:extLst>
                    <a:ext uri="{FF2B5EF4-FFF2-40B4-BE49-F238E27FC236}">
                      <a16:creationId xmlns:a16="http://schemas.microsoft.com/office/drawing/2014/main" id="{60844E88-DC4E-4CB2-9BAE-8B863EDF92DB}"/>
                    </a:ext>
                  </a:extLst>
                </p:cNvPr>
                <p:cNvPicPr/>
                <p:nvPr/>
              </p:nvPicPr>
              <p:blipFill>
                <a:blip r:embed="rId165"/>
                <a:stretch>
                  <a:fillRect/>
                </a:stretch>
              </p:blipFill>
              <p:spPr>
                <a:xfrm>
                  <a:off x="5779565" y="709513"/>
                  <a:ext cx="20484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35" name="Ink 34">
                  <a:extLst>
                    <a:ext uri="{FF2B5EF4-FFF2-40B4-BE49-F238E27FC236}">
                      <a16:creationId xmlns:a16="http://schemas.microsoft.com/office/drawing/2014/main" id="{F87B6213-ADA7-42DB-93C6-E8CDDE184104}"/>
                    </a:ext>
                  </a:extLst>
                </p14:cNvPr>
                <p14:cNvContentPartPr/>
                <p14:nvPr/>
              </p14:nvContentPartPr>
              <p14:xfrm>
                <a:off x="5963165" y="656593"/>
                <a:ext cx="326160" cy="143640"/>
              </p14:xfrm>
            </p:contentPart>
          </mc:Choice>
          <mc:Fallback>
            <p:pic>
              <p:nvPicPr>
                <p:cNvPr id="35" name="Ink 34">
                  <a:extLst>
                    <a:ext uri="{FF2B5EF4-FFF2-40B4-BE49-F238E27FC236}">
                      <a16:creationId xmlns:a16="http://schemas.microsoft.com/office/drawing/2014/main" id="{F87B6213-ADA7-42DB-93C6-E8CDDE184104}"/>
                    </a:ext>
                  </a:extLst>
                </p:cNvPr>
                <p:cNvPicPr/>
                <p:nvPr/>
              </p:nvPicPr>
              <p:blipFill>
                <a:blip r:embed="rId167"/>
                <a:stretch>
                  <a:fillRect/>
                </a:stretch>
              </p:blipFill>
              <p:spPr>
                <a:xfrm>
                  <a:off x="5954165" y="647593"/>
                  <a:ext cx="34380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36" name="Ink 35">
                  <a:extLst>
                    <a:ext uri="{FF2B5EF4-FFF2-40B4-BE49-F238E27FC236}">
                      <a16:creationId xmlns:a16="http://schemas.microsoft.com/office/drawing/2014/main" id="{33B7C712-2692-4464-A14C-3B6D11255BF4}"/>
                    </a:ext>
                  </a:extLst>
                </p14:cNvPr>
                <p14:cNvContentPartPr/>
                <p14:nvPr/>
              </p14:nvContentPartPr>
              <p14:xfrm>
                <a:off x="6379325" y="635713"/>
                <a:ext cx="268200" cy="151920"/>
              </p14:xfrm>
            </p:contentPart>
          </mc:Choice>
          <mc:Fallback>
            <p:pic>
              <p:nvPicPr>
                <p:cNvPr id="36" name="Ink 35">
                  <a:extLst>
                    <a:ext uri="{FF2B5EF4-FFF2-40B4-BE49-F238E27FC236}">
                      <a16:creationId xmlns:a16="http://schemas.microsoft.com/office/drawing/2014/main" id="{33B7C712-2692-4464-A14C-3B6D11255BF4}"/>
                    </a:ext>
                  </a:extLst>
                </p:cNvPr>
                <p:cNvPicPr/>
                <p:nvPr/>
              </p:nvPicPr>
              <p:blipFill>
                <a:blip r:embed="rId169"/>
                <a:stretch>
                  <a:fillRect/>
                </a:stretch>
              </p:blipFill>
              <p:spPr>
                <a:xfrm>
                  <a:off x="6370685" y="627073"/>
                  <a:ext cx="28584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37" name="Ink 36">
                  <a:extLst>
                    <a:ext uri="{FF2B5EF4-FFF2-40B4-BE49-F238E27FC236}">
                      <a16:creationId xmlns:a16="http://schemas.microsoft.com/office/drawing/2014/main" id="{0BADCEF8-30E0-4947-9833-96844137881C}"/>
                    </a:ext>
                  </a:extLst>
                </p14:cNvPr>
                <p14:cNvContentPartPr/>
                <p14:nvPr/>
              </p14:nvContentPartPr>
              <p14:xfrm>
                <a:off x="6656525" y="643633"/>
                <a:ext cx="94320" cy="159120"/>
              </p14:xfrm>
            </p:contentPart>
          </mc:Choice>
          <mc:Fallback>
            <p:pic>
              <p:nvPicPr>
                <p:cNvPr id="37" name="Ink 36">
                  <a:extLst>
                    <a:ext uri="{FF2B5EF4-FFF2-40B4-BE49-F238E27FC236}">
                      <a16:creationId xmlns:a16="http://schemas.microsoft.com/office/drawing/2014/main" id="{0BADCEF8-30E0-4947-9833-96844137881C}"/>
                    </a:ext>
                  </a:extLst>
                </p:cNvPr>
                <p:cNvPicPr/>
                <p:nvPr/>
              </p:nvPicPr>
              <p:blipFill>
                <a:blip r:embed="rId171"/>
                <a:stretch>
                  <a:fillRect/>
                </a:stretch>
              </p:blipFill>
              <p:spPr>
                <a:xfrm>
                  <a:off x="6647885" y="634633"/>
                  <a:ext cx="11196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38" name="Ink 37">
                  <a:extLst>
                    <a:ext uri="{FF2B5EF4-FFF2-40B4-BE49-F238E27FC236}">
                      <a16:creationId xmlns:a16="http://schemas.microsoft.com/office/drawing/2014/main" id="{46F28CD3-141C-42B9-B4C2-5A82D239941E}"/>
                    </a:ext>
                  </a:extLst>
                </p14:cNvPr>
                <p14:cNvContentPartPr/>
                <p14:nvPr/>
              </p14:nvContentPartPr>
              <p14:xfrm>
                <a:off x="6782165" y="619873"/>
                <a:ext cx="144720" cy="213120"/>
              </p14:xfrm>
            </p:contentPart>
          </mc:Choice>
          <mc:Fallback>
            <p:pic>
              <p:nvPicPr>
                <p:cNvPr id="38" name="Ink 37">
                  <a:extLst>
                    <a:ext uri="{FF2B5EF4-FFF2-40B4-BE49-F238E27FC236}">
                      <a16:creationId xmlns:a16="http://schemas.microsoft.com/office/drawing/2014/main" id="{46F28CD3-141C-42B9-B4C2-5A82D239941E}"/>
                    </a:ext>
                  </a:extLst>
                </p:cNvPr>
                <p:cNvPicPr/>
                <p:nvPr/>
              </p:nvPicPr>
              <p:blipFill>
                <a:blip r:embed="rId173"/>
                <a:stretch>
                  <a:fillRect/>
                </a:stretch>
              </p:blipFill>
              <p:spPr>
                <a:xfrm>
                  <a:off x="6773525" y="610873"/>
                  <a:ext cx="16236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40" name="Ink 39">
                  <a:extLst>
                    <a:ext uri="{FF2B5EF4-FFF2-40B4-BE49-F238E27FC236}">
                      <a16:creationId xmlns:a16="http://schemas.microsoft.com/office/drawing/2014/main" id="{C7695285-E283-4851-9B6F-FEE8AC5BDD8C}"/>
                    </a:ext>
                  </a:extLst>
                </p14:cNvPr>
                <p14:cNvContentPartPr/>
                <p14:nvPr/>
              </p14:nvContentPartPr>
              <p14:xfrm>
                <a:off x="7197605" y="632833"/>
                <a:ext cx="291600" cy="115920"/>
              </p14:xfrm>
            </p:contentPart>
          </mc:Choice>
          <mc:Fallback>
            <p:pic>
              <p:nvPicPr>
                <p:cNvPr id="40" name="Ink 39">
                  <a:extLst>
                    <a:ext uri="{FF2B5EF4-FFF2-40B4-BE49-F238E27FC236}">
                      <a16:creationId xmlns:a16="http://schemas.microsoft.com/office/drawing/2014/main" id="{C7695285-E283-4851-9B6F-FEE8AC5BDD8C}"/>
                    </a:ext>
                  </a:extLst>
                </p:cNvPr>
                <p:cNvPicPr/>
                <p:nvPr/>
              </p:nvPicPr>
              <p:blipFill>
                <a:blip r:embed="rId175"/>
                <a:stretch>
                  <a:fillRect/>
                </a:stretch>
              </p:blipFill>
              <p:spPr>
                <a:xfrm>
                  <a:off x="7188965" y="623833"/>
                  <a:ext cx="30924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41" name="Ink 40">
                  <a:extLst>
                    <a:ext uri="{FF2B5EF4-FFF2-40B4-BE49-F238E27FC236}">
                      <a16:creationId xmlns:a16="http://schemas.microsoft.com/office/drawing/2014/main" id="{DACCB6A7-4E85-49BB-8D36-9522413EA3D0}"/>
                    </a:ext>
                  </a:extLst>
                </p14:cNvPr>
                <p14:cNvContentPartPr/>
                <p14:nvPr/>
              </p14:nvContentPartPr>
              <p14:xfrm>
                <a:off x="7585325" y="643633"/>
                <a:ext cx="16200" cy="95760"/>
              </p14:xfrm>
            </p:contentPart>
          </mc:Choice>
          <mc:Fallback>
            <p:pic>
              <p:nvPicPr>
                <p:cNvPr id="41" name="Ink 40">
                  <a:extLst>
                    <a:ext uri="{FF2B5EF4-FFF2-40B4-BE49-F238E27FC236}">
                      <a16:creationId xmlns:a16="http://schemas.microsoft.com/office/drawing/2014/main" id="{DACCB6A7-4E85-49BB-8D36-9522413EA3D0}"/>
                    </a:ext>
                  </a:extLst>
                </p:cNvPr>
                <p:cNvPicPr/>
                <p:nvPr/>
              </p:nvPicPr>
              <p:blipFill>
                <a:blip r:embed="rId177"/>
                <a:stretch>
                  <a:fillRect/>
                </a:stretch>
              </p:blipFill>
              <p:spPr>
                <a:xfrm>
                  <a:off x="7576685" y="634633"/>
                  <a:ext cx="3384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42" name="Ink 41">
                  <a:extLst>
                    <a:ext uri="{FF2B5EF4-FFF2-40B4-BE49-F238E27FC236}">
                      <a16:creationId xmlns:a16="http://schemas.microsoft.com/office/drawing/2014/main" id="{7CA7A788-49C8-414F-990A-9F046194FC98}"/>
                    </a:ext>
                  </a:extLst>
                </p14:cNvPr>
                <p14:cNvContentPartPr/>
                <p14:nvPr/>
              </p14:nvContentPartPr>
              <p14:xfrm>
                <a:off x="7665965" y="524473"/>
                <a:ext cx="253440" cy="213480"/>
              </p14:xfrm>
            </p:contentPart>
          </mc:Choice>
          <mc:Fallback>
            <p:pic>
              <p:nvPicPr>
                <p:cNvPr id="42" name="Ink 41">
                  <a:extLst>
                    <a:ext uri="{FF2B5EF4-FFF2-40B4-BE49-F238E27FC236}">
                      <a16:creationId xmlns:a16="http://schemas.microsoft.com/office/drawing/2014/main" id="{7CA7A788-49C8-414F-990A-9F046194FC98}"/>
                    </a:ext>
                  </a:extLst>
                </p:cNvPr>
                <p:cNvPicPr/>
                <p:nvPr/>
              </p:nvPicPr>
              <p:blipFill>
                <a:blip r:embed="rId179"/>
                <a:stretch>
                  <a:fillRect/>
                </a:stretch>
              </p:blipFill>
              <p:spPr>
                <a:xfrm>
                  <a:off x="7657325" y="515833"/>
                  <a:ext cx="27108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43" name="Ink 42">
                  <a:extLst>
                    <a:ext uri="{FF2B5EF4-FFF2-40B4-BE49-F238E27FC236}">
                      <a16:creationId xmlns:a16="http://schemas.microsoft.com/office/drawing/2014/main" id="{96103D7B-C6C2-4CD8-8CE2-061AD2284786}"/>
                    </a:ext>
                  </a:extLst>
                </p14:cNvPr>
                <p14:cNvContentPartPr/>
                <p14:nvPr/>
              </p14:nvContentPartPr>
              <p14:xfrm>
                <a:off x="7887365" y="516553"/>
                <a:ext cx="280080" cy="222840"/>
              </p14:xfrm>
            </p:contentPart>
          </mc:Choice>
          <mc:Fallback>
            <p:pic>
              <p:nvPicPr>
                <p:cNvPr id="43" name="Ink 42">
                  <a:extLst>
                    <a:ext uri="{FF2B5EF4-FFF2-40B4-BE49-F238E27FC236}">
                      <a16:creationId xmlns:a16="http://schemas.microsoft.com/office/drawing/2014/main" id="{96103D7B-C6C2-4CD8-8CE2-061AD2284786}"/>
                    </a:ext>
                  </a:extLst>
                </p:cNvPr>
                <p:cNvPicPr/>
                <p:nvPr/>
              </p:nvPicPr>
              <p:blipFill>
                <a:blip r:embed="rId181"/>
                <a:stretch>
                  <a:fillRect/>
                </a:stretch>
              </p:blipFill>
              <p:spPr>
                <a:xfrm>
                  <a:off x="7878365" y="507553"/>
                  <a:ext cx="29772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44" name="Ink 43">
                  <a:extLst>
                    <a:ext uri="{FF2B5EF4-FFF2-40B4-BE49-F238E27FC236}">
                      <a16:creationId xmlns:a16="http://schemas.microsoft.com/office/drawing/2014/main" id="{821EE4F9-BAC5-4B6A-AF54-6D03E1AA67F8}"/>
                    </a:ext>
                  </a:extLst>
                </p14:cNvPr>
                <p14:cNvContentPartPr/>
                <p14:nvPr/>
              </p14:nvContentPartPr>
              <p14:xfrm>
                <a:off x="8523485" y="469753"/>
                <a:ext cx="191520" cy="312120"/>
              </p14:xfrm>
            </p:contentPart>
          </mc:Choice>
          <mc:Fallback>
            <p:pic>
              <p:nvPicPr>
                <p:cNvPr id="44" name="Ink 43">
                  <a:extLst>
                    <a:ext uri="{FF2B5EF4-FFF2-40B4-BE49-F238E27FC236}">
                      <a16:creationId xmlns:a16="http://schemas.microsoft.com/office/drawing/2014/main" id="{821EE4F9-BAC5-4B6A-AF54-6D03E1AA67F8}"/>
                    </a:ext>
                  </a:extLst>
                </p:cNvPr>
                <p:cNvPicPr/>
                <p:nvPr/>
              </p:nvPicPr>
              <p:blipFill>
                <a:blip r:embed="rId183"/>
                <a:stretch>
                  <a:fillRect/>
                </a:stretch>
              </p:blipFill>
              <p:spPr>
                <a:xfrm>
                  <a:off x="8514845" y="460753"/>
                  <a:ext cx="20916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45" name="Ink 44">
                  <a:extLst>
                    <a:ext uri="{FF2B5EF4-FFF2-40B4-BE49-F238E27FC236}">
                      <a16:creationId xmlns:a16="http://schemas.microsoft.com/office/drawing/2014/main" id="{EE5FB1AE-A5FB-4B2C-B9B5-26A2FCE4DACE}"/>
                    </a:ext>
                  </a:extLst>
                </p14:cNvPr>
                <p14:cNvContentPartPr/>
                <p14:nvPr/>
              </p14:nvContentPartPr>
              <p14:xfrm>
                <a:off x="8785925" y="691513"/>
                <a:ext cx="168840" cy="87480"/>
              </p14:xfrm>
            </p:contentPart>
          </mc:Choice>
          <mc:Fallback>
            <p:pic>
              <p:nvPicPr>
                <p:cNvPr id="45" name="Ink 44">
                  <a:extLst>
                    <a:ext uri="{FF2B5EF4-FFF2-40B4-BE49-F238E27FC236}">
                      <a16:creationId xmlns:a16="http://schemas.microsoft.com/office/drawing/2014/main" id="{EE5FB1AE-A5FB-4B2C-B9B5-26A2FCE4DACE}"/>
                    </a:ext>
                  </a:extLst>
                </p:cNvPr>
                <p:cNvPicPr/>
                <p:nvPr/>
              </p:nvPicPr>
              <p:blipFill>
                <a:blip r:embed="rId185"/>
                <a:stretch>
                  <a:fillRect/>
                </a:stretch>
              </p:blipFill>
              <p:spPr>
                <a:xfrm>
                  <a:off x="8776925" y="682513"/>
                  <a:ext cx="18648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46" name="Ink 45">
                  <a:extLst>
                    <a:ext uri="{FF2B5EF4-FFF2-40B4-BE49-F238E27FC236}">
                      <a16:creationId xmlns:a16="http://schemas.microsoft.com/office/drawing/2014/main" id="{AB83CCA7-B512-4EF7-BF18-D868753D4637}"/>
                    </a:ext>
                  </a:extLst>
                </p14:cNvPr>
                <p14:cNvContentPartPr/>
                <p14:nvPr/>
              </p14:nvContentPartPr>
              <p14:xfrm>
                <a:off x="8787725" y="683593"/>
                <a:ext cx="385920" cy="89280"/>
              </p14:xfrm>
            </p:contentPart>
          </mc:Choice>
          <mc:Fallback>
            <p:pic>
              <p:nvPicPr>
                <p:cNvPr id="46" name="Ink 45">
                  <a:extLst>
                    <a:ext uri="{FF2B5EF4-FFF2-40B4-BE49-F238E27FC236}">
                      <a16:creationId xmlns:a16="http://schemas.microsoft.com/office/drawing/2014/main" id="{AB83CCA7-B512-4EF7-BF18-D868753D4637}"/>
                    </a:ext>
                  </a:extLst>
                </p:cNvPr>
                <p:cNvPicPr/>
                <p:nvPr/>
              </p:nvPicPr>
              <p:blipFill>
                <a:blip r:embed="rId187"/>
                <a:stretch>
                  <a:fillRect/>
                </a:stretch>
              </p:blipFill>
              <p:spPr>
                <a:xfrm>
                  <a:off x="8778725" y="674593"/>
                  <a:ext cx="40356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47" name="Ink 46">
                  <a:extLst>
                    <a:ext uri="{FF2B5EF4-FFF2-40B4-BE49-F238E27FC236}">
                      <a16:creationId xmlns:a16="http://schemas.microsoft.com/office/drawing/2014/main" id="{BB1F5F2D-CD90-47E2-9E6F-1B8ACB2F5F43}"/>
                    </a:ext>
                  </a:extLst>
                </p14:cNvPr>
                <p14:cNvContentPartPr/>
                <p14:nvPr/>
              </p14:nvContentPartPr>
              <p14:xfrm>
                <a:off x="9057725" y="675313"/>
                <a:ext cx="86040" cy="119880"/>
              </p14:xfrm>
            </p:contentPart>
          </mc:Choice>
          <mc:Fallback>
            <p:pic>
              <p:nvPicPr>
                <p:cNvPr id="47" name="Ink 46">
                  <a:extLst>
                    <a:ext uri="{FF2B5EF4-FFF2-40B4-BE49-F238E27FC236}">
                      <a16:creationId xmlns:a16="http://schemas.microsoft.com/office/drawing/2014/main" id="{BB1F5F2D-CD90-47E2-9E6F-1B8ACB2F5F43}"/>
                    </a:ext>
                  </a:extLst>
                </p:cNvPr>
                <p:cNvPicPr/>
                <p:nvPr/>
              </p:nvPicPr>
              <p:blipFill>
                <a:blip r:embed="rId189"/>
                <a:stretch>
                  <a:fillRect/>
                </a:stretch>
              </p:blipFill>
              <p:spPr>
                <a:xfrm>
                  <a:off x="9049085" y="666673"/>
                  <a:ext cx="10368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48" name="Ink 47">
                  <a:extLst>
                    <a:ext uri="{FF2B5EF4-FFF2-40B4-BE49-F238E27FC236}">
                      <a16:creationId xmlns:a16="http://schemas.microsoft.com/office/drawing/2014/main" id="{16E0DBDE-7858-4A44-A406-C2001FC1130D}"/>
                    </a:ext>
                  </a:extLst>
                </p14:cNvPr>
                <p14:cNvContentPartPr/>
                <p14:nvPr/>
              </p14:nvContentPartPr>
              <p14:xfrm>
                <a:off x="9267965" y="532393"/>
                <a:ext cx="393840" cy="213480"/>
              </p14:xfrm>
            </p:contentPart>
          </mc:Choice>
          <mc:Fallback>
            <p:pic>
              <p:nvPicPr>
                <p:cNvPr id="48" name="Ink 47">
                  <a:extLst>
                    <a:ext uri="{FF2B5EF4-FFF2-40B4-BE49-F238E27FC236}">
                      <a16:creationId xmlns:a16="http://schemas.microsoft.com/office/drawing/2014/main" id="{16E0DBDE-7858-4A44-A406-C2001FC1130D}"/>
                    </a:ext>
                  </a:extLst>
                </p:cNvPr>
                <p:cNvPicPr/>
                <p:nvPr/>
              </p:nvPicPr>
              <p:blipFill>
                <a:blip r:embed="rId191"/>
                <a:stretch>
                  <a:fillRect/>
                </a:stretch>
              </p:blipFill>
              <p:spPr>
                <a:xfrm>
                  <a:off x="9258965" y="523753"/>
                  <a:ext cx="41148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49" name="Ink 48">
                  <a:extLst>
                    <a:ext uri="{FF2B5EF4-FFF2-40B4-BE49-F238E27FC236}">
                      <a16:creationId xmlns:a16="http://schemas.microsoft.com/office/drawing/2014/main" id="{BB7B4AD9-6FAE-426A-9514-EB4AB2D51222}"/>
                    </a:ext>
                  </a:extLst>
                </p14:cNvPr>
                <p14:cNvContentPartPr/>
                <p14:nvPr/>
              </p14:nvContentPartPr>
              <p14:xfrm>
                <a:off x="9412685" y="548233"/>
                <a:ext cx="413640" cy="135720"/>
              </p14:xfrm>
            </p:contentPart>
          </mc:Choice>
          <mc:Fallback>
            <p:pic>
              <p:nvPicPr>
                <p:cNvPr id="49" name="Ink 48">
                  <a:extLst>
                    <a:ext uri="{FF2B5EF4-FFF2-40B4-BE49-F238E27FC236}">
                      <a16:creationId xmlns:a16="http://schemas.microsoft.com/office/drawing/2014/main" id="{BB7B4AD9-6FAE-426A-9514-EB4AB2D51222}"/>
                    </a:ext>
                  </a:extLst>
                </p:cNvPr>
                <p:cNvPicPr/>
                <p:nvPr/>
              </p:nvPicPr>
              <p:blipFill>
                <a:blip r:embed="rId193"/>
                <a:stretch>
                  <a:fillRect/>
                </a:stretch>
              </p:blipFill>
              <p:spPr>
                <a:xfrm>
                  <a:off x="9404045" y="539233"/>
                  <a:ext cx="43128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50" name="Ink 49">
                  <a:extLst>
                    <a:ext uri="{FF2B5EF4-FFF2-40B4-BE49-F238E27FC236}">
                      <a16:creationId xmlns:a16="http://schemas.microsoft.com/office/drawing/2014/main" id="{A5C1F1D7-527C-4607-90DF-C8F0F8ACCBF4}"/>
                    </a:ext>
                  </a:extLst>
                </p14:cNvPr>
                <p14:cNvContentPartPr/>
                <p14:nvPr/>
              </p14:nvContentPartPr>
              <p14:xfrm>
                <a:off x="9795725" y="468673"/>
                <a:ext cx="245520" cy="328680"/>
              </p14:xfrm>
            </p:contentPart>
          </mc:Choice>
          <mc:Fallback>
            <p:pic>
              <p:nvPicPr>
                <p:cNvPr id="50" name="Ink 49">
                  <a:extLst>
                    <a:ext uri="{FF2B5EF4-FFF2-40B4-BE49-F238E27FC236}">
                      <a16:creationId xmlns:a16="http://schemas.microsoft.com/office/drawing/2014/main" id="{A5C1F1D7-527C-4607-90DF-C8F0F8ACCBF4}"/>
                    </a:ext>
                  </a:extLst>
                </p:cNvPr>
                <p:cNvPicPr/>
                <p:nvPr/>
              </p:nvPicPr>
              <p:blipFill>
                <a:blip r:embed="rId195"/>
                <a:stretch>
                  <a:fillRect/>
                </a:stretch>
              </p:blipFill>
              <p:spPr>
                <a:xfrm>
                  <a:off x="9786725" y="459673"/>
                  <a:ext cx="26316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53" name="Ink 52">
                  <a:extLst>
                    <a:ext uri="{FF2B5EF4-FFF2-40B4-BE49-F238E27FC236}">
                      <a16:creationId xmlns:a16="http://schemas.microsoft.com/office/drawing/2014/main" id="{300C1A85-6667-4C6B-A411-072BF1D5B4C0}"/>
                    </a:ext>
                  </a:extLst>
                </p14:cNvPr>
                <p14:cNvContentPartPr/>
                <p14:nvPr/>
              </p14:nvContentPartPr>
              <p14:xfrm>
                <a:off x="10110005" y="587833"/>
                <a:ext cx="115560" cy="14400"/>
              </p14:xfrm>
            </p:contentPart>
          </mc:Choice>
          <mc:Fallback>
            <p:pic>
              <p:nvPicPr>
                <p:cNvPr id="53" name="Ink 52">
                  <a:extLst>
                    <a:ext uri="{FF2B5EF4-FFF2-40B4-BE49-F238E27FC236}">
                      <a16:creationId xmlns:a16="http://schemas.microsoft.com/office/drawing/2014/main" id="{300C1A85-6667-4C6B-A411-072BF1D5B4C0}"/>
                    </a:ext>
                  </a:extLst>
                </p:cNvPr>
                <p:cNvPicPr/>
                <p:nvPr/>
              </p:nvPicPr>
              <p:blipFill>
                <a:blip r:embed="rId197"/>
                <a:stretch>
                  <a:fillRect/>
                </a:stretch>
              </p:blipFill>
              <p:spPr>
                <a:xfrm>
                  <a:off x="10101005" y="579193"/>
                  <a:ext cx="13320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54" name="Ink 53">
                  <a:extLst>
                    <a:ext uri="{FF2B5EF4-FFF2-40B4-BE49-F238E27FC236}">
                      <a16:creationId xmlns:a16="http://schemas.microsoft.com/office/drawing/2014/main" id="{577FA6A7-A624-41A5-AF60-7A41CEC582A4}"/>
                    </a:ext>
                  </a:extLst>
                </p14:cNvPr>
                <p14:cNvContentPartPr/>
                <p14:nvPr/>
              </p14:nvContentPartPr>
              <p14:xfrm>
                <a:off x="10133045" y="587833"/>
                <a:ext cx="109440" cy="105120"/>
              </p14:xfrm>
            </p:contentPart>
          </mc:Choice>
          <mc:Fallback>
            <p:pic>
              <p:nvPicPr>
                <p:cNvPr id="54" name="Ink 53">
                  <a:extLst>
                    <a:ext uri="{FF2B5EF4-FFF2-40B4-BE49-F238E27FC236}">
                      <a16:creationId xmlns:a16="http://schemas.microsoft.com/office/drawing/2014/main" id="{577FA6A7-A624-41A5-AF60-7A41CEC582A4}"/>
                    </a:ext>
                  </a:extLst>
                </p:cNvPr>
                <p:cNvPicPr/>
                <p:nvPr/>
              </p:nvPicPr>
              <p:blipFill>
                <a:blip r:embed="rId199"/>
                <a:stretch>
                  <a:fillRect/>
                </a:stretch>
              </p:blipFill>
              <p:spPr>
                <a:xfrm>
                  <a:off x="10124045" y="579193"/>
                  <a:ext cx="12708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55" name="Ink 54">
                  <a:extLst>
                    <a:ext uri="{FF2B5EF4-FFF2-40B4-BE49-F238E27FC236}">
                      <a16:creationId xmlns:a16="http://schemas.microsoft.com/office/drawing/2014/main" id="{3F31939F-6B74-439C-A217-B42279135971}"/>
                    </a:ext>
                  </a:extLst>
                </p14:cNvPr>
                <p14:cNvContentPartPr/>
                <p14:nvPr/>
              </p14:nvContentPartPr>
              <p14:xfrm>
                <a:off x="10344365" y="603673"/>
                <a:ext cx="194760" cy="176400"/>
              </p14:xfrm>
            </p:contentPart>
          </mc:Choice>
          <mc:Fallback>
            <p:pic>
              <p:nvPicPr>
                <p:cNvPr id="55" name="Ink 54">
                  <a:extLst>
                    <a:ext uri="{FF2B5EF4-FFF2-40B4-BE49-F238E27FC236}">
                      <a16:creationId xmlns:a16="http://schemas.microsoft.com/office/drawing/2014/main" id="{3F31939F-6B74-439C-A217-B42279135971}"/>
                    </a:ext>
                  </a:extLst>
                </p:cNvPr>
                <p:cNvPicPr/>
                <p:nvPr/>
              </p:nvPicPr>
              <p:blipFill>
                <a:blip r:embed="rId201"/>
                <a:stretch>
                  <a:fillRect/>
                </a:stretch>
              </p:blipFill>
              <p:spPr>
                <a:xfrm>
                  <a:off x="10335725" y="595033"/>
                  <a:ext cx="21240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56" name="Ink 55">
                  <a:extLst>
                    <a:ext uri="{FF2B5EF4-FFF2-40B4-BE49-F238E27FC236}">
                      <a16:creationId xmlns:a16="http://schemas.microsoft.com/office/drawing/2014/main" id="{E7C9A44C-9618-4530-8FE1-10AEB02CBE71}"/>
                    </a:ext>
                  </a:extLst>
                </p14:cNvPr>
                <p14:cNvContentPartPr/>
                <p14:nvPr/>
              </p14:nvContentPartPr>
              <p14:xfrm>
                <a:off x="10511045" y="444913"/>
                <a:ext cx="176760" cy="24840"/>
              </p14:xfrm>
            </p:contentPart>
          </mc:Choice>
          <mc:Fallback>
            <p:pic>
              <p:nvPicPr>
                <p:cNvPr id="56" name="Ink 55">
                  <a:extLst>
                    <a:ext uri="{FF2B5EF4-FFF2-40B4-BE49-F238E27FC236}">
                      <a16:creationId xmlns:a16="http://schemas.microsoft.com/office/drawing/2014/main" id="{E7C9A44C-9618-4530-8FE1-10AEB02CBE71}"/>
                    </a:ext>
                  </a:extLst>
                </p:cNvPr>
                <p:cNvPicPr/>
                <p:nvPr/>
              </p:nvPicPr>
              <p:blipFill>
                <a:blip r:embed="rId203"/>
                <a:stretch>
                  <a:fillRect/>
                </a:stretch>
              </p:blipFill>
              <p:spPr>
                <a:xfrm>
                  <a:off x="10502405" y="436273"/>
                  <a:ext cx="19440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58" name="Ink 57">
                  <a:extLst>
                    <a:ext uri="{FF2B5EF4-FFF2-40B4-BE49-F238E27FC236}">
                      <a16:creationId xmlns:a16="http://schemas.microsoft.com/office/drawing/2014/main" id="{D4563F54-1CBC-480F-BD1B-3D018DF29F75}"/>
                    </a:ext>
                  </a:extLst>
                </p14:cNvPr>
                <p14:cNvContentPartPr/>
                <p14:nvPr/>
              </p14:nvContentPartPr>
              <p14:xfrm>
                <a:off x="10777805" y="405313"/>
                <a:ext cx="117360" cy="128880"/>
              </p14:xfrm>
            </p:contentPart>
          </mc:Choice>
          <mc:Fallback>
            <p:pic>
              <p:nvPicPr>
                <p:cNvPr id="58" name="Ink 57">
                  <a:extLst>
                    <a:ext uri="{FF2B5EF4-FFF2-40B4-BE49-F238E27FC236}">
                      <a16:creationId xmlns:a16="http://schemas.microsoft.com/office/drawing/2014/main" id="{D4563F54-1CBC-480F-BD1B-3D018DF29F75}"/>
                    </a:ext>
                  </a:extLst>
                </p:cNvPr>
                <p:cNvPicPr/>
                <p:nvPr/>
              </p:nvPicPr>
              <p:blipFill>
                <a:blip r:embed="rId205"/>
                <a:stretch>
                  <a:fillRect/>
                </a:stretch>
              </p:blipFill>
              <p:spPr>
                <a:xfrm>
                  <a:off x="10768805" y="396313"/>
                  <a:ext cx="13500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59" name="Ink 58">
                  <a:extLst>
                    <a:ext uri="{FF2B5EF4-FFF2-40B4-BE49-F238E27FC236}">
                      <a16:creationId xmlns:a16="http://schemas.microsoft.com/office/drawing/2014/main" id="{0BCED58D-B443-4DBA-BCCB-58ED3A73426C}"/>
                    </a:ext>
                  </a:extLst>
                </p14:cNvPr>
                <p14:cNvContentPartPr/>
                <p14:nvPr/>
              </p14:nvContentPartPr>
              <p14:xfrm>
                <a:off x="10829285" y="301993"/>
                <a:ext cx="134280" cy="199080"/>
              </p14:xfrm>
            </p:contentPart>
          </mc:Choice>
          <mc:Fallback>
            <p:pic>
              <p:nvPicPr>
                <p:cNvPr id="59" name="Ink 58">
                  <a:extLst>
                    <a:ext uri="{FF2B5EF4-FFF2-40B4-BE49-F238E27FC236}">
                      <a16:creationId xmlns:a16="http://schemas.microsoft.com/office/drawing/2014/main" id="{0BCED58D-B443-4DBA-BCCB-58ED3A73426C}"/>
                    </a:ext>
                  </a:extLst>
                </p:cNvPr>
                <p:cNvPicPr/>
                <p:nvPr/>
              </p:nvPicPr>
              <p:blipFill>
                <a:blip r:embed="rId207"/>
                <a:stretch>
                  <a:fillRect/>
                </a:stretch>
              </p:blipFill>
              <p:spPr>
                <a:xfrm>
                  <a:off x="10820645" y="292993"/>
                  <a:ext cx="15192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61" name="Ink 60">
                  <a:extLst>
                    <a:ext uri="{FF2B5EF4-FFF2-40B4-BE49-F238E27FC236}">
                      <a16:creationId xmlns:a16="http://schemas.microsoft.com/office/drawing/2014/main" id="{5CB044BB-DA23-49A6-9915-90A48369EDED}"/>
                    </a:ext>
                  </a:extLst>
                </p14:cNvPr>
                <p14:cNvContentPartPr/>
                <p14:nvPr/>
              </p14:nvContentPartPr>
              <p14:xfrm>
                <a:off x="11028005" y="277873"/>
                <a:ext cx="24480" cy="175680"/>
              </p14:xfrm>
            </p:contentPart>
          </mc:Choice>
          <mc:Fallback>
            <p:pic>
              <p:nvPicPr>
                <p:cNvPr id="61" name="Ink 60">
                  <a:extLst>
                    <a:ext uri="{FF2B5EF4-FFF2-40B4-BE49-F238E27FC236}">
                      <a16:creationId xmlns:a16="http://schemas.microsoft.com/office/drawing/2014/main" id="{5CB044BB-DA23-49A6-9915-90A48369EDED}"/>
                    </a:ext>
                  </a:extLst>
                </p:cNvPr>
                <p:cNvPicPr/>
                <p:nvPr/>
              </p:nvPicPr>
              <p:blipFill>
                <a:blip r:embed="rId209"/>
                <a:stretch>
                  <a:fillRect/>
                </a:stretch>
              </p:blipFill>
              <p:spPr>
                <a:xfrm>
                  <a:off x="11019365" y="268873"/>
                  <a:ext cx="4212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62" name="Ink 61">
                  <a:extLst>
                    <a:ext uri="{FF2B5EF4-FFF2-40B4-BE49-F238E27FC236}">
                      <a16:creationId xmlns:a16="http://schemas.microsoft.com/office/drawing/2014/main" id="{23D59AA1-3C91-4ECA-A258-3343D2AA0706}"/>
                    </a:ext>
                  </a:extLst>
                </p14:cNvPr>
                <p14:cNvContentPartPr/>
                <p14:nvPr/>
              </p14:nvContentPartPr>
              <p14:xfrm>
                <a:off x="11202965" y="341593"/>
                <a:ext cx="5400" cy="137520"/>
              </p14:xfrm>
            </p:contentPart>
          </mc:Choice>
          <mc:Fallback>
            <p:pic>
              <p:nvPicPr>
                <p:cNvPr id="62" name="Ink 61">
                  <a:extLst>
                    <a:ext uri="{FF2B5EF4-FFF2-40B4-BE49-F238E27FC236}">
                      <a16:creationId xmlns:a16="http://schemas.microsoft.com/office/drawing/2014/main" id="{23D59AA1-3C91-4ECA-A258-3343D2AA0706}"/>
                    </a:ext>
                  </a:extLst>
                </p:cNvPr>
                <p:cNvPicPr/>
                <p:nvPr/>
              </p:nvPicPr>
              <p:blipFill>
                <a:blip r:embed="rId211"/>
                <a:stretch>
                  <a:fillRect/>
                </a:stretch>
              </p:blipFill>
              <p:spPr>
                <a:xfrm>
                  <a:off x="11194325" y="332593"/>
                  <a:ext cx="2304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63" name="Ink 62">
                  <a:extLst>
                    <a:ext uri="{FF2B5EF4-FFF2-40B4-BE49-F238E27FC236}">
                      <a16:creationId xmlns:a16="http://schemas.microsoft.com/office/drawing/2014/main" id="{A5919164-89D7-45CE-87AA-3A21BBF59242}"/>
                    </a:ext>
                  </a:extLst>
                </p14:cNvPr>
                <p14:cNvContentPartPr/>
                <p14:nvPr/>
              </p14:nvContentPartPr>
              <p14:xfrm>
                <a:off x="11077685" y="280393"/>
                <a:ext cx="285120" cy="126720"/>
              </p14:xfrm>
            </p:contentPart>
          </mc:Choice>
          <mc:Fallback>
            <p:pic>
              <p:nvPicPr>
                <p:cNvPr id="63" name="Ink 62">
                  <a:extLst>
                    <a:ext uri="{FF2B5EF4-FFF2-40B4-BE49-F238E27FC236}">
                      <a16:creationId xmlns:a16="http://schemas.microsoft.com/office/drawing/2014/main" id="{A5919164-89D7-45CE-87AA-3A21BBF59242}"/>
                    </a:ext>
                  </a:extLst>
                </p:cNvPr>
                <p:cNvPicPr/>
                <p:nvPr/>
              </p:nvPicPr>
              <p:blipFill>
                <a:blip r:embed="rId213"/>
                <a:stretch>
                  <a:fillRect/>
                </a:stretch>
              </p:blipFill>
              <p:spPr>
                <a:xfrm>
                  <a:off x="11068685" y="271393"/>
                  <a:ext cx="30276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64" name="Ink 63">
                  <a:extLst>
                    <a:ext uri="{FF2B5EF4-FFF2-40B4-BE49-F238E27FC236}">
                      <a16:creationId xmlns:a16="http://schemas.microsoft.com/office/drawing/2014/main" id="{E288A82A-05C3-4A1F-859E-FB14F2A7632C}"/>
                    </a:ext>
                  </a:extLst>
                </p14:cNvPr>
                <p14:cNvContentPartPr/>
                <p14:nvPr/>
              </p14:nvContentPartPr>
              <p14:xfrm>
                <a:off x="11393405" y="262033"/>
                <a:ext cx="14040" cy="190440"/>
              </p14:xfrm>
            </p:contentPart>
          </mc:Choice>
          <mc:Fallback>
            <p:pic>
              <p:nvPicPr>
                <p:cNvPr id="64" name="Ink 63">
                  <a:extLst>
                    <a:ext uri="{FF2B5EF4-FFF2-40B4-BE49-F238E27FC236}">
                      <a16:creationId xmlns:a16="http://schemas.microsoft.com/office/drawing/2014/main" id="{E288A82A-05C3-4A1F-859E-FB14F2A7632C}"/>
                    </a:ext>
                  </a:extLst>
                </p:cNvPr>
                <p:cNvPicPr/>
                <p:nvPr/>
              </p:nvPicPr>
              <p:blipFill>
                <a:blip r:embed="rId215"/>
                <a:stretch>
                  <a:fillRect/>
                </a:stretch>
              </p:blipFill>
              <p:spPr>
                <a:xfrm>
                  <a:off x="11384405" y="253033"/>
                  <a:ext cx="3168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66" name="Ink 65">
                  <a:extLst>
                    <a:ext uri="{FF2B5EF4-FFF2-40B4-BE49-F238E27FC236}">
                      <a16:creationId xmlns:a16="http://schemas.microsoft.com/office/drawing/2014/main" id="{D066F85A-33AE-49ED-837E-838A16329A2B}"/>
                    </a:ext>
                  </a:extLst>
                </p14:cNvPr>
                <p14:cNvContentPartPr/>
                <p14:nvPr/>
              </p14:nvContentPartPr>
              <p14:xfrm>
                <a:off x="11202965" y="707353"/>
                <a:ext cx="11520" cy="360"/>
              </p14:xfrm>
            </p:contentPart>
          </mc:Choice>
          <mc:Fallback>
            <p:pic>
              <p:nvPicPr>
                <p:cNvPr id="66" name="Ink 65">
                  <a:extLst>
                    <a:ext uri="{FF2B5EF4-FFF2-40B4-BE49-F238E27FC236}">
                      <a16:creationId xmlns:a16="http://schemas.microsoft.com/office/drawing/2014/main" id="{D066F85A-33AE-49ED-837E-838A16329A2B}"/>
                    </a:ext>
                  </a:extLst>
                </p:cNvPr>
                <p:cNvPicPr/>
                <p:nvPr/>
              </p:nvPicPr>
              <p:blipFill>
                <a:blip r:embed="rId217"/>
                <a:stretch>
                  <a:fillRect/>
                </a:stretch>
              </p:blipFill>
              <p:spPr>
                <a:xfrm>
                  <a:off x="11194325" y="698353"/>
                  <a:ext cx="29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67" name="Ink 66">
                  <a:extLst>
                    <a:ext uri="{FF2B5EF4-FFF2-40B4-BE49-F238E27FC236}">
                      <a16:creationId xmlns:a16="http://schemas.microsoft.com/office/drawing/2014/main" id="{C8DB110C-0AF8-4C32-BE55-6AE0EA9CEDAA}"/>
                    </a:ext>
                  </a:extLst>
                </p14:cNvPr>
                <p14:cNvContentPartPr/>
                <p14:nvPr/>
              </p14:nvContentPartPr>
              <p14:xfrm>
                <a:off x="635885" y="1262113"/>
                <a:ext cx="11520" cy="162000"/>
              </p14:xfrm>
            </p:contentPart>
          </mc:Choice>
          <mc:Fallback>
            <p:pic>
              <p:nvPicPr>
                <p:cNvPr id="67" name="Ink 66">
                  <a:extLst>
                    <a:ext uri="{FF2B5EF4-FFF2-40B4-BE49-F238E27FC236}">
                      <a16:creationId xmlns:a16="http://schemas.microsoft.com/office/drawing/2014/main" id="{C8DB110C-0AF8-4C32-BE55-6AE0EA9CEDAA}"/>
                    </a:ext>
                  </a:extLst>
                </p:cNvPr>
                <p:cNvPicPr/>
                <p:nvPr/>
              </p:nvPicPr>
              <p:blipFill>
                <a:blip r:embed="rId219"/>
                <a:stretch>
                  <a:fillRect/>
                </a:stretch>
              </p:blipFill>
              <p:spPr>
                <a:xfrm>
                  <a:off x="626885" y="1253113"/>
                  <a:ext cx="2916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68" name="Ink 67">
                  <a:extLst>
                    <a:ext uri="{FF2B5EF4-FFF2-40B4-BE49-F238E27FC236}">
                      <a16:creationId xmlns:a16="http://schemas.microsoft.com/office/drawing/2014/main" id="{42BB41A9-DD4C-4AA2-A9B9-27CF258B96AD}"/>
                    </a:ext>
                  </a:extLst>
                </p14:cNvPr>
                <p14:cNvContentPartPr/>
                <p14:nvPr/>
              </p14:nvContentPartPr>
              <p14:xfrm>
                <a:off x="446885" y="1430953"/>
                <a:ext cx="316440" cy="28800"/>
              </p14:xfrm>
            </p:contentPart>
          </mc:Choice>
          <mc:Fallback>
            <p:pic>
              <p:nvPicPr>
                <p:cNvPr id="68" name="Ink 67">
                  <a:extLst>
                    <a:ext uri="{FF2B5EF4-FFF2-40B4-BE49-F238E27FC236}">
                      <a16:creationId xmlns:a16="http://schemas.microsoft.com/office/drawing/2014/main" id="{42BB41A9-DD4C-4AA2-A9B9-27CF258B96AD}"/>
                    </a:ext>
                  </a:extLst>
                </p:cNvPr>
                <p:cNvPicPr/>
                <p:nvPr/>
              </p:nvPicPr>
              <p:blipFill>
                <a:blip r:embed="rId221"/>
                <a:stretch>
                  <a:fillRect/>
                </a:stretch>
              </p:blipFill>
              <p:spPr>
                <a:xfrm>
                  <a:off x="437885" y="1422313"/>
                  <a:ext cx="33408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69" name="Ink 68">
                  <a:extLst>
                    <a:ext uri="{FF2B5EF4-FFF2-40B4-BE49-F238E27FC236}">
                      <a16:creationId xmlns:a16="http://schemas.microsoft.com/office/drawing/2014/main" id="{5DF82553-DBCC-483D-9D33-559FB7786002}"/>
                    </a:ext>
                  </a:extLst>
                </p14:cNvPr>
                <p14:cNvContentPartPr/>
                <p14:nvPr/>
              </p14:nvContentPartPr>
              <p14:xfrm>
                <a:off x="497645" y="1295593"/>
                <a:ext cx="289800" cy="16920"/>
              </p14:xfrm>
            </p:contentPart>
          </mc:Choice>
          <mc:Fallback>
            <p:pic>
              <p:nvPicPr>
                <p:cNvPr id="69" name="Ink 68">
                  <a:extLst>
                    <a:ext uri="{FF2B5EF4-FFF2-40B4-BE49-F238E27FC236}">
                      <a16:creationId xmlns:a16="http://schemas.microsoft.com/office/drawing/2014/main" id="{5DF82553-DBCC-483D-9D33-559FB7786002}"/>
                    </a:ext>
                  </a:extLst>
                </p:cNvPr>
                <p:cNvPicPr/>
                <p:nvPr/>
              </p:nvPicPr>
              <p:blipFill>
                <a:blip r:embed="rId223"/>
                <a:stretch>
                  <a:fillRect/>
                </a:stretch>
              </p:blipFill>
              <p:spPr>
                <a:xfrm>
                  <a:off x="488645" y="1286953"/>
                  <a:ext cx="3074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70" name="Ink 69">
                  <a:extLst>
                    <a:ext uri="{FF2B5EF4-FFF2-40B4-BE49-F238E27FC236}">
                      <a16:creationId xmlns:a16="http://schemas.microsoft.com/office/drawing/2014/main" id="{F57E0929-ED9E-4B8C-97B4-210E6BEC72DF}"/>
                    </a:ext>
                  </a:extLst>
                </p14:cNvPr>
                <p14:cNvContentPartPr/>
                <p14:nvPr/>
              </p14:nvContentPartPr>
              <p14:xfrm>
                <a:off x="786005" y="1260313"/>
                <a:ext cx="136440" cy="230760"/>
              </p14:xfrm>
            </p:contentPart>
          </mc:Choice>
          <mc:Fallback>
            <p:pic>
              <p:nvPicPr>
                <p:cNvPr id="70" name="Ink 69">
                  <a:extLst>
                    <a:ext uri="{FF2B5EF4-FFF2-40B4-BE49-F238E27FC236}">
                      <a16:creationId xmlns:a16="http://schemas.microsoft.com/office/drawing/2014/main" id="{F57E0929-ED9E-4B8C-97B4-210E6BEC72DF}"/>
                    </a:ext>
                  </a:extLst>
                </p:cNvPr>
                <p:cNvPicPr/>
                <p:nvPr/>
              </p:nvPicPr>
              <p:blipFill>
                <a:blip r:embed="rId225"/>
                <a:stretch>
                  <a:fillRect/>
                </a:stretch>
              </p:blipFill>
              <p:spPr>
                <a:xfrm>
                  <a:off x="777365" y="1251673"/>
                  <a:ext cx="15408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71" name="Ink 70">
                  <a:extLst>
                    <a:ext uri="{FF2B5EF4-FFF2-40B4-BE49-F238E27FC236}">
                      <a16:creationId xmlns:a16="http://schemas.microsoft.com/office/drawing/2014/main" id="{BD72E4C5-FDAC-4967-B8A5-A36FDBA32095}"/>
                    </a:ext>
                  </a:extLst>
                </p14:cNvPr>
                <p14:cNvContentPartPr/>
                <p14:nvPr/>
              </p14:nvContentPartPr>
              <p14:xfrm>
                <a:off x="715445" y="1359313"/>
                <a:ext cx="176400" cy="360"/>
              </p14:xfrm>
            </p:contentPart>
          </mc:Choice>
          <mc:Fallback>
            <p:pic>
              <p:nvPicPr>
                <p:cNvPr id="71" name="Ink 70">
                  <a:extLst>
                    <a:ext uri="{FF2B5EF4-FFF2-40B4-BE49-F238E27FC236}">
                      <a16:creationId xmlns:a16="http://schemas.microsoft.com/office/drawing/2014/main" id="{BD72E4C5-FDAC-4967-B8A5-A36FDBA32095}"/>
                    </a:ext>
                  </a:extLst>
                </p:cNvPr>
                <p:cNvPicPr/>
                <p:nvPr/>
              </p:nvPicPr>
              <p:blipFill>
                <a:blip r:embed="rId227"/>
                <a:stretch>
                  <a:fillRect/>
                </a:stretch>
              </p:blipFill>
              <p:spPr>
                <a:xfrm>
                  <a:off x="706445" y="1350673"/>
                  <a:ext cx="194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73" name="Ink 72">
                  <a:extLst>
                    <a:ext uri="{FF2B5EF4-FFF2-40B4-BE49-F238E27FC236}">
                      <a16:creationId xmlns:a16="http://schemas.microsoft.com/office/drawing/2014/main" id="{D2F525F9-0846-4B63-A585-5CECB3DEFF35}"/>
                    </a:ext>
                  </a:extLst>
                </p14:cNvPr>
                <p14:cNvContentPartPr/>
                <p14:nvPr/>
              </p14:nvContentPartPr>
              <p14:xfrm>
                <a:off x="1327445" y="1288033"/>
                <a:ext cx="232920" cy="167760"/>
              </p14:xfrm>
            </p:contentPart>
          </mc:Choice>
          <mc:Fallback>
            <p:pic>
              <p:nvPicPr>
                <p:cNvPr id="73" name="Ink 72">
                  <a:extLst>
                    <a:ext uri="{FF2B5EF4-FFF2-40B4-BE49-F238E27FC236}">
                      <a16:creationId xmlns:a16="http://schemas.microsoft.com/office/drawing/2014/main" id="{D2F525F9-0846-4B63-A585-5CECB3DEFF35}"/>
                    </a:ext>
                  </a:extLst>
                </p:cNvPr>
                <p:cNvPicPr/>
                <p:nvPr/>
              </p:nvPicPr>
              <p:blipFill>
                <a:blip r:embed="rId229"/>
                <a:stretch>
                  <a:fillRect/>
                </a:stretch>
              </p:blipFill>
              <p:spPr>
                <a:xfrm>
                  <a:off x="1318805" y="1279033"/>
                  <a:ext cx="25056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74" name="Ink 73">
                  <a:extLst>
                    <a:ext uri="{FF2B5EF4-FFF2-40B4-BE49-F238E27FC236}">
                      <a16:creationId xmlns:a16="http://schemas.microsoft.com/office/drawing/2014/main" id="{4EC3A302-07C4-4DA4-9E4E-2E4214DB5B57}"/>
                    </a:ext>
                  </a:extLst>
                </p14:cNvPr>
                <p14:cNvContentPartPr/>
                <p14:nvPr/>
              </p14:nvContentPartPr>
              <p14:xfrm>
                <a:off x="1315925" y="1311793"/>
                <a:ext cx="218520" cy="116640"/>
              </p14:xfrm>
            </p:contentPart>
          </mc:Choice>
          <mc:Fallback>
            <p:pic>
              <p:nvPicPr>
                <p:cNvPr id="74" name="Ink 73">
                  <a:extLst>
                    <a:ext uri="{FF2B5EF4-FFF2-40B4-BE49-F238E27FC236}">
                      <a16:creationId xmlns:a16="http://schemas.microsoft.com/office/drawing/2014/main" id="{4EC3A302-07C4-4DA4-9E4E-2E4214DB5B57}"/>
                    </a:ext>
                  </a:extLst>
                </p:cNvPr>
                <p:cNvPicPr/>
                <p:nvPr/>
              </p:nvPicPr>
              <p:blipFill>
                <a:blip r:embed="rId231"/>
                <a:stretch>
                  <a:fillRect/>
                </a:stretch>
              </p:blipFill>
              <p:spPr>
                <a:xfrm>
                  <a:off x="1307285" y="1302793"/>
                  <a:ext cx="23616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75" name="Ink 74">
                  <a:extLst>
                    <a:ext uri="{FF2B5EF4-FFF2-40B4-BE49-F238E27FC236}">
                      <a16:creationId xmlns:a16="http://schemas.microsoft.com/office/drawing/2014/main" id="{C5F27A29-E461-43DF-9D0D-E14CE49D2543}"/>
                    </a:ext>
                  </a:extLst>
                </p14:cNvPr>
                <p14:cNvContentPartPr/>
                <p14:nvPr/>
              </p14:nvContentPartPr>
              <p14:xfrm>
                <a:off x="1724165" y="1271833"/>
                <a:ext cx="46080" cy="194040"/>
              </p14:xfrm>
            </p:contentPart>
          </mc:Choice>
          <mc:Fallback>
            <p:pic>
              <p:nvPicPr>
                <p:cNvPr id="75" name="Ink 74">
                  <a:extLst>
                    <a:ext uri="{FF2B5EF4-FFF2-40B4-BE49-F238E27FC236}">
                      <a16:creationId xmlns:a16="http://schemas.microsoft.com/office/drawing/2014/main" id="{C5F27A29-E461-43DF-9D0D-E14CE49D2543}"/>
                    </a:ext>
                  </a:extLst>
                </p:cNvPr>
                <p:cNvPicPr/>
                <p:nvPr/>
              </p:nvPicPr>
              <p:blipFill>
                <a:blip r:embed="rId233"/>
                <a:stretch>
                  <a:fillRect/>
                </a:stretch>
              </p:blipFill>
              <p:spPr>
                <a:xfrm>
                  <a:off x="1715165" y="1263193"/>
                  <a:ext cx="6372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76" name="Ink 75">
                  <a:extLst>
                    <a:ext uri="{FF2B5EF4-FFF2-40B4-BE49-F238E27FC236}">
                      <a16:creationId xmlns:a16="http://schemas.microsoft.com/office/drawing/2014/main" id="{FE0331FA-C258-49A8-81FB-AF37F10C0D82}"/>
                    </a:ext>
                  </a:extLst>
                </p14:cNvPr>
                <p14:cNvContentPartPr/>
                <p14:nvPr/>
              </p14:nvContentPartPr>
              <p14:xfrm>
                <a:off x="1689965" y="1399273"/>
                <a:ext cx="178560" cy="15480"/>
              </p14:xfrm>
            </p:contentPart>
          </mc:Choice>
          <mc:Fallback>
            <p:pic>
              <p:nvPicPr>
                <p:cNvPr id="76" name="Ink 75">
                  <a:extLst>
                    <a:ext uri="{FF2B5EF4-FFF2-40B4-BE49-F238E27FC236}">
                      <a16:creationId xmlns:a16="http://schemas.microsoft.com/office/drawing/2014/main" id="{FE0331FA-C258-49A8-81FB-AF37F10C0D82}"/>
                    </a:ext>
                  </a:extLst>
                </p:cNvPr>
                <p:cNvPicPr/>
                <p:nvPr/>
              </p:nvPicPr>
              <p:blipFill>
                <a:blip r:embed="rId235"/>
                <a:stretch>
                  <a:fillRect/>
                </a:stretch>
              </p:blipFill>
              <p:spPr>
                <a:xfrm>
                  <a:off x="1680965" y="1390273"/>
                  <a:ext cx="19620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77" name="Ink 76">
                  <a:extLst>
                    <a:ext uri="{FF2B5EF4-FFF2-40B4-BE49-F238E27FC236}">
                      <a16:creationId xmlns:a16="http://schemas.microsoft.com/office/drawing/2014/main" id="{5EF9627E-CA26-4D6E-A23D-BFB989C2D314}"/>
                    </a:ext>
                  </a:extLst>
                </p14:cNvPr>
                <p14:cNvContentPartPr/>
                <p14:nvPr/>
              </p14:nvContentPartPr>
              <p14:xfrm>
                <a:off x="1575845" y="1240153"/>
                <a:ext cx="114840" cy="242640"/>
              </p14:xfrm>
            </p:contentPart>
          </mc:Choice>
          <mc:Fallback>
            <p:pic>
              <p:nvPicPr>
                <p:cNvPr id="77" name="Ink 76">
                  <a:extLst>
                    <a:ext uri="{FF2B5EF4-FFF2-40B4-BE49-F238E27FC236}">
                      <a16:creationId xmlns:a16="http://schemas.microsoft.com/office/drawing/2014/main" id="{5EF9627E-CA26-4D6E-A23D-BFB989C2D314}"/>
                    </a:ext>
                  </a:extLst>
                </p:cNvPr>
                <p:cNvPicPr/>
                <p:nvPr/>
              </p:nvPicPr>
              <p:blipFill>
                <a:blip r:embed="rId237"/>
                <a:stretch>
                  <a:fillRect/>
                </a:stretch>
              </p:blipFill>
              <p:spPr>
                <a:xfrm>
                  <a:off x="1566845" y="1231153"/>
                  <a:ext cx="13248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78" name="Ink 77">
                  <a:extLst>
                    <a:ext uri="{FF2B5EF4-FFF2-40B4-BE49-F238E27FC236}">
                      <a16:creationId xmlns:a16="http://schemas.microsoft.com/office/drawing/2014/main" id="{AC583713-0A41-4296-8744-A534E3861503}"/>
                    </a:ext>
                  </a:extLst>
                </p14:cNvPr>
                <p14:cNvContentPartPr/>
                <p14:nvPr/>
              </p14:nvContentPartPr>
              <p14:xfrm>
                <a:off x="1916045" y="1238713"/>
                <a:ext cx="178200" cy="250920"/>
              </p14:xfrm>
            </p:contentPart>
          </mc:Choice>
          <mc:Fallback>
            <p:pic>
              <p:nvPicPr>
                <p:cNvPr id="78" name="Ink 77">
                  <a:extLst>
                    <a:ext uri="{FF2B5EF4-FFF2-40B4-BE49-F238E27FC236}">
                      <a16:creationId xmlns:a16="http://schemas.microsoft.com/office/drawing/2014/main" id="{AC583713-0A41-4296-8744-A534E3861503}"/>
                    </a:ext>
                  </a:extLst>
                </p:cNvPr>
                <p:cNvPicPr/>
                <p:nvPr/>
              </p:nvPicPr>
              <p:blipFill>
                <a:blip r:embed="rId239"/>
                <a:stretch>
                  <a:fillRect/>
                </a:stretch>
              </p:blipFill>
              <p:spPr>
                <a:xfrm>
                  <a:off x="1907045" y="1230073"/>
                  <a:ext cx="19584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80" name="Ink 79">
                  <a:extLst>
                    <a:ext uri="{FF2B5EF4-FFF2-40B4-BE49-F238E27FC236}">
                      <a16:creationId xmlns:a16="http://schemas.microsoft.com/office/drawing/2014/main" id="{4463620C-C528-40A9-9CE7-1648CBD835DB}"/>
                    </a:ext>
                  </a:extLst>
                </p14:cNvPr>
                <p14:cNvContentPartPr/>
                <p14:nvPr/>
              </p14:nvContentPartPr>
              <p14:xfrm>
                <a:off x="2400965" y="1311793"/>
                <a:ext cx="14760" cy="64440"/>
              </p14:xfrm>
            </p:contentPart>
          </mc:Choice>
          <mc:Fallback>
            <p:pic>
              <p:nvPicPr>
                <p:cNvPr id="80" name="Ink 79">
                  <a:extLst>
                    <a:ext uri="{FF2B5EF4-FFF2-40B4-BE49-F238E27FC236}">
                      <a16:creationId xmlns:a16="http://schemas.microsoft.com/office/drawing/2014/main" id="{4463620C-C528-40A9-9CE7-1648CBD835DB}"/>
                    </a:ext>
                  </a:extLst>
                </p:cNvPr>
                <p:cNvPicPr/>
                <p:nvPr/>
              </p:nvPicPr>
              <p:blipFill>
                <a:blip r:embed="rId241"/>
                <a:stretch>
                  <a:fillRect/>
                </a:stretch>
              </p:blipFill>
              <p:spPr>
                <a:xfrm>
                  <a:off x="2392325" y="1302793"/>
                  <a:ext cx="3240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81" name="Ink 80">
                  <a:extLst>
                    <a:ext uri="{FF2B5EF4-FFF2-40B4-BE49-F238E27FC236}">
                      <a16:creationId xmlns:a16="http://schemas.microsoft.com/office/drawing/2014/main" id="{47283611-6699-4754-BB4C-4D989B566337}"/>
                    </a:ext>
                  </a:extLst>
                </p14:cNvPr>
                <p14:cNvContentPartPr/>
                <p14:nvPr/>
              </p14:nvContentPartPr>
              <p14:xfrm>
                <a:off x="2485925" y="1310713"/>
                <a:ext cx="123480" cy="101520"/>
              </p14:xfrm>
            </p:contentPart>
          </mc:Choice>
          <mc:Fallback>
            <p:pic>
              <p:nvPicPr>
                <p:cNvPr id="81" name="Ink 80">
                  <a:extLst>
                    <a:ext uri="{FF2B5EF4-FFF2-40B4-BE49-F238E27FC236}">
                      <a16:creationId xmlns:a16="http://schemas.microsoft.com/office/drawing/2014/main" id="{47283611-6699-4754-BB4C-4D989B566337}"/>
                    </a:ext>
                  </a:extLst>
                </p:cNvPr>
                <p:cNvPicPr/>
                <p:nvPr/>
              </p:nvPicPr>
              <p:blipFill>
                <a:blip r:embed="rId243"/>
                <a:stretch>
                  <a:fillRect/>
                </a:stretch>
              </p:blipFill>
              <p:spPr>
                <a:xfrm>
                  <a:off x="2477285" y="1302073"/>
                  <a:ext cx="14112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82" name="Ink 81">
                  <a:extLst>
                    <a:ext uri="{FF2B5EF4-FFF2-40B4-BE49-F238E27FC236}">
                      <a16:creationId xmlns:a16="http://schemas.microsoft.com/office/drawing/2014/main" id="{FAF5C95B-570A-4395-86D8-71DB800B1BFB}"/>
                    </a:ext>
                  </a:extLst>
                </p14:cNvPr>
                <p14:cNvContentPartPr/>
                <p14:nvPr/>
              </p14:nvContentPartPr>
              <p14:xfrm>
                <a:off x="2838725" y="1297393"/>
                <a:ext cx="209520" cy="79920"/>
              </p14:xfrm>
            </p:contentPart>
          </mc:Choice>
          <mc:Fallback>
            <p:pic>
              <p:nvPicPr>
                <p:cNvPr id="82" name="Ink 81">
                  <a:extLst>
                    <a:ext uri="{FF2B5EF4-FFF2-40B4-BE49-F238E27FC236}">
                      <a16:creationId xmlns:a16="http://schemas.microsoft.com/office/drawing/2014/main" id="{FAF5C95B-570A-4395-86D8-71DB800B1BFB}"/>
                    </a:ext>
                  </a:extLst>
                </p:cNvPr>
                <p:cNvPicPr/>
                <p:nvPr/>
              </p:nvPicPr>
              <p:blipFill>
                <a:blip r:embed="rId245"/>
                <a:stretch>
                  <a:fillRect/>
                </a:stretch>
              </p:blipFill>
              <p:spPr>
                <a:xfrm>
                  <a:off x="2829725" y="1288393"/>
                  <a:ext cx="22716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83" name="Ink 82">
                  <a:extLst>
                    <a:ext uri="{FF2B5EF4-FFF2-40B4-BE49-F238E27FC236}">
                      <a16:creationId xmlns:a16="http://schemas.microsoft.com/office/drawing/2014/main" id="{50FF4AE3-9389-4618-ADED-9D1A581C8501}"/>
                    </a:ext>
                  </a:extLst>
                </p14:cNvPr>
                <p14:cNvContentPartPr/>
                <p14:nvPr/>
              </p14:nvContentPartPr>
              <p14:xfrm>
                <a:off x="3100805" y="1316833"/>
                <a:ext cx="122760" cy="140760"/>
              </p14:xfrm>
            </p:contentPart>
          </mc:Choice>
          <mc:Fallback>
            <p:pic>
              <p:nvPicPr>
                <p:cNvPr id="83" name="Ink 82">
                  <a:extLst>
                    <a:ext uri="{FF2B5EF4-FFF2-40B4-BE49-F238E27FC236}">
                      <a16:creationId xmlns:a16="http://schemas.microsoft.com/office/drawing/2014/main" id="{50FF4AE3-9389-4618-ADED-9D1A581C8501}"/>
                    </a:ext>
                  </a:extLst>
                </p:cNvPr>
                <p:cNvPicPr/>
                <p:nvPr/>
              </p:nvPicPr>
              <p:blipFill>
                <a:blip r:embed="rId247"/>
                <a:stretch>
                  <a:fillRect/>
                </a:stretch>
              </p:blipFill>
              <p:spPr>
                <a:xfrm>
                  <a:off x="3091805" y="1307833"/>
                  <a:ext cx="14040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84" name="Ink 83">
                  <a:extLst>
                    <a:ext uri="{FF2B5EF4-FFF2-40B4-BE49-F238E27FC236}">
                      <a16:creationId xmlns:a16="http://schemas.microsoft.com/office/drawing/2014/main" id="{2BC2D837-74AF-4930-8AA5-B2B1828B9671}"/>
                    </a:ext>
                  </a:extLst>
                </p14:cNvPr>
                <p14:cNvContentPartPr/>
                <p14:nvPr/>
              </p14:nvContentPartPr>
              <p14:xfrm>
                <a:off x="3259565" y="1303873"/>
                <a:ext cx="110880" cy="149400"/>
              </p14:xfrm>
            </p:contentPart>
          </mc:Choice>
          <mc:Fallback>
            <p:pic>
              <p:nvPicPr>
                <p:cNvPr id="84" name="Ink 83">
                  <a:extLst>
                    <a:ext uri="{FF2B5EF4-FFF2-40B4-BE49-F238E27FC236}">
                      <a16:creationId xmlns:a16="http://schemas.microsoft.com/office/drawing/2014/main" id="{2BC2D837-74AF-4930-8AA5-B2B1828B9671}"/>
                    </a:ext>
                  </a:extLst>
                </p:cNvPr>
                <p:cNvPicPr/>
                <p:nvPr/>
              </p:nvPicPr>
              <p:blipFill>
                <a:blip r:embed="rId249"/>
                <a:stretch>
                  <a:fillRect/>
                </a:stretch>
              </p:blipFill>
              <p:spPr>
                <a:xfrm>
                  <a:off x="3250925" y="1295233"/>
                  <a:ext cx="12852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85" name="Ink 84">
                  <a:extLst>
                    <a:ext uri="{FF2B5EF4-FFF2-40B4-BE49-F238E27FC236}">
                      <a16:creationId xmlns:a16="http://schemas.microsoft.com/office/drawing/2014/main" id="{B7182C21-3B49-4286-81F1-CBAF3C14091F}"/>
                    </a:ext>
                  </a:extLst>
                </p14:cNvPr>
                <p14:cNvContentPartPr/>
                <p14:nvPr/>
              </p14:nvContentPartPr>
              <p14:xfrm>
                <a:off x="3410765" y="1144393"/>
                <a:ext cx="74880" cy="200880"/>
              </p14:xfrm>
            </p:contentPart>
          </mc:Choice>
          <mc:Fallback>
            <p:pic>
              <p:nvPicPr>
                <p:cNvPr id="85" name="Ink 84">
                  <a:extLst>
                    <a:ext uri="{FF2B5EF4-FFF2-40B4-BE49-F238E27FC236}">
                      <a16:creationId xmlns:a16="http://schemas.microsoft.com/office/drawing/2014/main" id="{B7182C21-3B49-4286-81F1-CBAF3C14091F}"/>
                    </a:ext>
                  </a:extLst>
                </p:cNvPr>
                <p:cNvPicPr/>
                <p:nvPr/>
              </p:nvPicPr>
              <p:blipFill>
                <a:blip r:embed="rId251"/>
                <a:stretch>
                  <a:fillRect/>
                </a:stretch>
              </p:blipFill>
              <p:spPr>
                <a:xfrm>
                  <a:off x="3402125" y="1135753"/>
                  <a:ext cx="9252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86" name="Ink 85">
                  <a:extLst>
                    <a:ext uri="{FF2B5EF4-FFF2-40B4-BE49-F238E27FC236}">
                      <a16:creationId xmlns:a16="http://schemas.microsoft.com/office/drawing/2014/main" id="{D3F0639E-361B-4033-9E48-6130BC20E45A}"/>
                    </a:ext>
                  </a:extLst>
                </p14:cNvPr>
                <p14:cNvContentPartPr/>
                <p14:nvPr/>
              </p14:nvContentPartPr>
              <p14:xfrm>
                <a:off x="3553685" y="1278313"/>
                <a:ext cx="182520" cy="91440"/>
              </p14:xfrm>
            </p:contentPart>
          </mc:Choice>
          <mc:Fallback>
            <p:pic>
              <p:nvPicPr>
                <p:cNvPr id="86" name="Ink 85">
                  <a:extLst>
                    <a:ext uri="{FF2B5EF4-FFF2-40B4-BE49-F238E27FC236}">
                      <a16:creationId xmlns:a16="http://schemas.microsoft.com/office/drawing/2014/main" id="{D3F0639E-361B-4033-9E48-6130BC20E45A}"/>
                    </a:ext>
                  </a:extLst>
                </p:cNvPr>
                <p:cNvPicPr/>
                <p:nvPr/>
              </p:nvPicPr>
              <p:blipFill>
                <a:blip r:embed="rId253"/>
                <a:stretch>
                  <a:fillRect/>
                </a:stretch>
              </p:blipFill>
              <p:spPr>
                <a:xfrm>
                  <a:off x="3545045" y="1269673"/>
                  <a:ext cx="20016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87" name="Ink 86">
                  <a:extLst>
                    <a:ext uri="{FF2B5EF4-FFF2-40B4-BE49-F238E27FC236}">
                      <a16:creationId xmlns:a16="http://schemas.microsoft.com/office/drawing/2014/main" id="{8B295B97-BA6D-4A15-AFE0-9DFAD0631D4F}"/>
                    </a:ext>
                  </a:extLst>
                </p14:cNvPr>
                <p14:cNvContentPartPr/>
                <p14:nvPr/>
              </p14:nvContentPartPr>
              <p14:xfrm>
                <a:off x="3807125" y="1175713"/>
                <a:ext cx="233280" cy="201600"/>
              </p14:xfrm>
            </p:contentPart>
          </mc:Choice>
          <mc:Fallback>
            <p:pic>
              <p:nvPicPr>
                <p:cNvPr id="87" name="Ink 86">
                  <a:extLst>
                    <a:ext uri="{FF2B5EF4-FFF2-40B4-BE49-F238E27FC236}">
                      <a16:creationId xmlns:a16="http://schemas.microsoft.com/office/drawing/2014/main" id="{8B295B97-BA6D-4A15-AFE0-9DFAD0631D4F}"/>
                    </a:ext>
                  </a:extLst>
                </p:cNvPr>
                <p:cNvPicPr/>
                <p:nvPr/>
              </p:nvPicPr>
              <p:blipFill>
                <a:blip r:embed="rId255"/>
                <a:stretch>
                  <a:fillRect/>
                </a:stretch>
              </p:blipFill>
              <p:spPr>
                <a:xfrm>
                  <a:off x="3798485" y="1167073"/>
                  <a:ext cx="25092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88" name="Ink 87">
                  <a:extLst>
                    <a:ext uri="{FF2B5EF4-FFF2-40B4-BE49-F238E27FC236}">
                      <a16:creationId xmlns:a16="http://schemas.microsoft.com/office/drawing/2014/main" id="{77F8FA4F-57B4-42BD-ADA2-D08267214409}"/>
                    </a:ext>
                  </a:extLst>
                </p14:cNvPr>
                <p14:cNvContentPartPr/>
                <p14:nvPr/>
              </p14:nvContentPartPr>
              <p14:xfrm>
                <a:off x="4392485" y="1160593"/>
                <a:ext cx="28440" cy="167760"/>
              </p14:xfrm>
            </p:contentPart>
          </mc:Choice>
          <mc:Fallback>
            <p:pic>
              <p:nvPicPr>
                <p:cNvPr id="88" name="Ink 87">
                  <a:extLst>
                    <a:ext uri="{FF2B5EF4-FFF2-40B4-BE49-F238E27FC236}">
                      <a16:creationId xmlns:a16="http://schemas.microsoft.com/office/drawing/2014/main" id="{77F8FA4F-57B4-42BD-ADA2-D08267214409}"/>
                    </a:ext>
                  </a:extLst>
                </p:cNvPr>
                <p:cNvPicPr/>
                <p:nvPr/>
              </p:nvPicPr>
              <p:blipFill>
                <a:blip r:embed="rId257"/>
                <a:stretch>
                  <a:fillRect/>
                </a:stretch>
              </p:blipFill>
              <p:spPr>
                <a:xfrm>
                  <a:off x="4383485" y="1151593"/>
                  <a:ext cx="4608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89" name="Ink 88">
                  <a:extLst>
                    <a:ext uri="{FF2B5EF4-FFF2-40B4-BE49-F238E27FC236}">
                      <a16:creationId xmlns:a16="http://schemas.microsoft.com/office/drawing/2014/main" id="{8B7AE871-3D40-406D-8CA8-48E6410EC3BC}"/>
                    </a:ext>
                  </a:extLst>
                </p14:cNvPr>
                <p14:cNvContentPartPr/>
                <p14:nvPr/>
              </p14:nvContentPartPr>
              <p14:xfrm>
                <a:off x="4131125" y="1242673"/>
                <a:ext cx="619200" cy="100800"/>
              </p14:xfrm>
            </p:contentPart>
          </mc:Choice>
          <mc:Fallback>
            <p:pic>
              <p:nvPicPr>
                <p:cNvPr id="89" name="Ink 88">
                  <a:extLst>
                    <a:ext uri="{FF2B5EF4-FFF2-40B4-BE49-F238E27FC236}">
                      <a16:creationId xmlns:a16="http://schemas.microsoft.com/office/drawing/2014/main" id="{8B7AE871-3D40-406D-8CA8-48E6410EC3BC}"/>
                    </a:ext>
                  </a:extLst>
                </p:cNvPr>
                <p:cNvPicPr/>
                <p:nvPr/>
              </p:nvPicPr>
              <p:blipFill>
                <a:blip r:embed="rId259"/>
                <a:stretch>
                  <a:fillRect/>
                </a:stretch>
              </p:blipFill>
              <p:spPr>
                <a:xfrm>
                  <a:off x="4122485" y="1233673"/>
                  <a:ext cx="63684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92" name="Ink 91">
                  <a:extLst>
                    <a:ext uri="{FF2B5EF4-FFF2-40B4-BE49-F238E27FC236}">
                      <a16:creationId xmlns:a16="http://schemas.microsoft.com/office/drawing/2014/main" id="{6B8732E5-EE51-4726-84AF-79D5A0D19796}"/>
                    </a:ext>
                  </a:extLst>
                </p14:cNvPr>
                <p14:cNvContentPartPr/>
                <p14:nvPr/>
              </p14:nvContentPartPr>
              <p14:xfrm>
                <a:off x="5024645" y="1263913"/>
                <a:ext cx="181080" cy="81720"/>
              </p14:xfrm>
            </p:contentPart>
          </mc:Choice>
          <mc:Fallback>
            <p:pic>
              <p:nvPicPr>
                <p:cNvPr id="92" name="Ink 91">
                  <a:extLst>
                    <a:ext uri="{FF2B5EF4-FFF2-40B4-BE49-F238E27FC236}">
                      <a16:creationId xmlns:a16="http://schemas.microsoft.com/office/drawing/2014/main" id="{6B8732E5-EE51-4726-84AF-79D5A0D19796}"/>
                    </a:ext>
                  </a:extLst>
                </p:cNvPr>
                <p:cNvPicPr/>
                <p:nvPr/>
              </p:nvPicPr>
              <p:blipFill>
                <a:blip r:embed="rId261"/>
                <a:stretch>
                  <a:fillRect/>
                </a:stretch>
              </p:blipFill>
              <p:spPr>
                <a:xfrm>
                  <a:off x="5016005" y="1254913"/>
                  <a:ext cx="19872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93" name="Ink 92">
                  <a:extLst>
                    <a:ext uri="{FF2B5EF4-FFF2-40B4-BE49-F238E27FC236}">
                      <a16:creationId xmlns:a16="http://schemas.microsoft.com/office/drawing/2014/main" id="{52BE1A0C-1F63-4F7A-8948-A71D2B177881}"/>
                    </a:ext>
                  </a:extLst>
                </p14:cNvPr>
                <p14:cNvContentPartPr/>
                <p14:nvPr/>
              </p14:nvContentPartPr>
              <p14:xfrm>
                <a:off x="5279525" y="1300993"/>
                <a:ext cx="287280" cy="60120"/>
              </p14:xfrm>
            </p:contentPart>
          </mc:Choice>
          <mc:Fallback>
            <p:pic>
              <p:nvPicPr>
                <p:cNvPr id="93" name="Ink 92">
                  <a:extLst>
                    <a:ext uri="{FF2B5EF4-FFF2-40B4-BE49-F238E27FC236}">
                      <a16:creationId xmlns:a16="http://schemas.microsoft.com/office/drawing/2014/main" id="{52BE1A0C-1F63-4F7A-8948-A71D2B177881}"/>
                    </a:ext>
                  </a:extLst>
                </p:cNvPr>
                <p:cNvPicPr/>
                <p:nvPr/>
              </p:nvPicPr>
              <p:blipFill>
                <a:blip r:embed="rId263"/>
                <a:stretch>
                  <a:fillRect/>
                </a:stretch>
              </p:blipFill>
              <p:spPr>
                <a:xfrm>
                  <a:off x="5270525" y="1292353"/>
                  <a:ext cx="30492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94" name="Ink 93">
                  <a:extLst>
                    <a:ext uri="{FF2B5EF4-FFF2-40B4-BE49-F238E27FC236}">
                      <a16:creationId xmlns:a16="http://schemas.microsoft.com/office/drawing/2014/main" id="{30F40C45-51D7-4026-A166-993E48F96456}"/>
                    </a:ext>
                  </a:extLst>
                </p14:cNvPr>
                <p14:cNvContentPartPr/>
                <p14:nvPr/>
              </p14:nvContentPartPr>
              <p14:xfrm>
                <a:off x="5924285" y="1168513"/>
                <a:ext cx="233640" cy="202320"/>
              </p14:xfrm>
            </p:contentPart>
          </mc:Choice>
          <mc:Fallback>
            <p:pic>
              <p:nvPicPr>
                <p:cNvPr id="94" name="Ink 93">
                  <a:extLst>
                    <a:ext uri="{FF2B5EF4-FFF2-40B4-BE49-F238E27FC236}">
                      <a16:creationId xmlns:a16="http://schemas.microsoft.com/office/drawing/2014/main" id="{30F40C45-51D7-4026-A166-993E48F96456}"/>
                    </a:ext>
                  </a:extLst>
                </p:cNvPr>
                <p:cNvPicPr/>
                <p:nvPr/>
              </p:nvPicPr>
              <p:blipFill>
                <a:blip r:embed="rId265"/>
                <a:stretch>
                  <a:fillRect/>
                </a:stretch>
              </p:blipFill>
              <p:spPr>
                <a:xfrm>
                  <a:off x="5915285" y="1159873"/>
                  <a:ext cx="25128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95" name="Ink 94">
                  <a:extLst>
                    <a:ext uri="{FF2B5EF4-FFF2-40B4-BE49-F238E27FC236}">
                      <a16:creationId xmlns:a16="http://schemas.microsoft.com/office/drawing/2014/main" id="{250E5D03-6E65-44D8-818D-F6A7828BFA44}"/>
                    </a:ext>
                  </a:extLst>
                </p14:cNvPr>
                <p14:cNvContentPartPr/>
                <p14:nvPr/>
              </p14:nvContentPartPr>
              <p14:xfrm>
                <a:off x="6249365" y="1295593"/>
                <a:ext cx="22680" cy="360"/>
              </p14:xfrm>
            </p:contentPart>
          </mc:Choice>
          <mc:Fallback>
            <p:pic>
              <p:nvPicPr>
                <p:cNvPr id="95" name="Ink 94">
                  <a:extLst>
                    <a:ext uri="{FF2B5EF4-FFF2-40B4-BE49-F238E27FC236}">
                      <a16:creationId xmlns:a16="http://schemas.microsoft.com/office/drawing/2014/main" id="{250E5D03-6E65-44D8-818D-F6A7828BFA44}"/>
                    </a:ext>
                  </a:extLst>
                </p:cNvPr>
                <p:cNvPicPr/>
                <p:nvPr/>
              </p:nvPicPr>
              <p:blipFill>
                <a:blip r:embed="rId267"/>
                <a:stretch>
                  <a:fillRect/>
                </a:stretch>
              </p:blipFill>
              <p:spPr>
                <a:xfrm>
                  <a:off x="6240725" y="1286953"/>
                  <a:ext cx="403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96" name="Ink 95">
                  <a:extLst>
                    <a:ext uri="{FF2B5EF4-FFF2-40B4-BE49-F238E27FC236}">
                      <a16:creationId xmlns:a16="http://schemas.microsoft.com/office/drawing/2014/main" id="{60933B70-5F02-4209-88E7-3C4E9EFCB5F5}"/>
                    </a:ext>
                  </a:extLst>
                </p14:cNvPr>
                <p14:cNvContentPartPr/>
                <p14:nvPr/>
              </p14:nvContentPartPr>
              <p14:xfrm>
                <a:off x="6535565" y="1120993"/>
                <a:ext cx="360" cy="141480"/>
              </p14:xfrm>
            </p:contentPart>
          </mc:Choice>
          <mc:Fallback>
            <p:pic>
              <p:nvPicPr>
                <p:cNvPr id="96" name="Ink 95">
                  <a:extLst>
                    <a:ext uri="{FF2B5EF4-FFF2-40B4-BE49-F238E27FC236}">
                      <a16:creationId xmlns:a16="http://schemas.microsoft.com/office/drawing/2014/main" id="{60933B70-5F02-4209-88E7-3C4E9EFCB5F5}"/>
                    </a:ext>
                  </a:extLst>
                </p:cNvPr>
                <p:cNvPicPr/>
                <p:nvPr/>
              </p:nvPicPr>
              <p:blipFill>
                <a:blip r:embed="rId269"/>
                <a:stretch>
                  <a:fillRect/>
                </a:stretch>
              </p:blipFill>
              <p:spPr>
                <a:xfrm>
                  <a:off x="6526925" y="1111993"/>
                  <a:ext cx="1800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97" name="Ink 96">
                  <a:extLst>
                    <a:ext uri="{FF2B5EF4-FFF2-40B4-BE49-F238E27FC236}">
                      <a16:creationId xmlns:a16="http://schemas.microsoft.com/office/drawing/2014/main" id="{E4A306DE-540D-4E7D-9766-25FDAD6A453E}"/>
                    </a:ext>
                  </a:extLst>
                </p14:cNvPr>
                <p14:cNvContentPartPr/>
                <p14:nvPr/>
              </p14:nvContentPartPr>
              <p14:xfrm>
                <a:off x="6371765" y="1065193"/>
                <a:ext cx="323280" cy="73440"/>
              </p14:xfrm>
            </p:contentPart>
          </mc:Choice>
          <mc:Fallback>
            <p:pic>
              <p:nvPicPr>
                <p:cNvPr id="97" name="Ink 96">
                  <a:extLst>
                    <a:ext uri="{FF2B5EF4-FFF2-40B4-BE49-F238E27FC236}">
                      <a16:creationId xmlns:a16="http://schemas.microsoft.com/office/drawing/2014/main" id="{E4A306DE-540D-4E7D-9766-25FDAD6A453E}"/>
                    </a:ext>
                  </a:extLst>
                </p:cNvPr>
                <p:cNvPicPr/>
                <p:nvPr/>
              </p:nvPicPr>
              <p:blipFill>
                <a:blip r:embed="rId271"/>
                <a:stretch>
                  <a:fillRect/>
                </a:stretch>
              </p:blipFill>
              <p:spPr>
                <a:xfrm>
                  <a:off x="6363125" y="1056553"/>
                  <a:ext cx="34092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98" name="Ink 97">
                  <a:extLst>
                    <a:ext uri="{FF2B5EF4-FFF2-40B4-BE49-F238E27FC236}">
                      <a16:creationId xmlns:a16="http://schemas.microsoft.com/office/drawing/2014/main" id="{E7E029C9-9EA9-40D2-9EF8-7672740266B1}"/>
                    </a:ext>
                  </a:extLst>
                </p14:cNvPr>
                <p14:cNvContentPartPr/>
                <p14:nvPr/>
              </p14:nvContentPartPr>
              <p14:xfrm>
                <a:off x="6742205" y="1224313"/>
                <a:ext cx="360" cy="360"/>
              </p14:xfrm>
            </p:contentPart>
          </mc:Choice>
          <mc:Fallback>
            <p:pic>
              <p:nvPicPr>
                <p:cNvPr id="98" name="Ink 97">
                  <a:extLst>
                    <a:ext uri="{FF2B5EF4-FFF2-40B4-BE49-F238E27FC236}">
                      <a16:creationId xmlns:a16="http://schemas.microsoft.com/office/drawing/2014/main" id="{E7E029C9-9EA9-40D2-9EF8-7672740266B1}"/>
                    </a:ext>
                  </a:extLst>
                </p:cNvPr>
                <p:cNvPicPr/>
                <p:nvPr/>
              </p:nvPicPr>
              <p:blipFill>
                <a:blip r:embed="rId273"/>
                <a:stretch>
                  <a:fillRect/>
                </a:stretch>
              </p:blipFill>
              <p:spPr>
                <a:xfrm>
                  <a:off x="6733565" y="121531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99" name="Ink 98">
                  <a:extLst>
                    <a:ext uri="{FF2B5EF4-FFF2-40B4-BE49-F238E27FC236}">
                      <a16:creationId xmlns:a16="http://schemas.microsoft.com/office/drawing/2014/main" id="{BC94F077-1AD4-4BBA-A9AA-77740F75D15F}"/>
                    </a:ext>
                  </a:extLst>
                </p14:cNvPr>
                <p14:cNvContentPartPr/>
                <p14:nvPr/>
              </p14:nvContentPartPr>
              <p14:xfrm>
                <a:off x="7020485" y="1120993"/>
                <a:ext cx="16920" cy="151560"/>
              </p14:xfrm>
            </p:contentPart>
          </mc:Choice>
          <mc:Fallback>
            <p:pic>
              <p:nvPicPr>
                <p:cNvPr id="99" name="Ink 98">
                  <a:extLst>
                    <a:ext uri="{FF2B5EF4-FFF2-40B4-BE49-F238E27FC236}">
                      <a16:creationId xmlns:a16="http://schemas.microsoft.com/office/drawing/2014/main" id="{BC94F077-1AD4-4BBA-A9AA-77740F75D15F}"/>
                    </a:ext>
                  </a:extLst>
                </p:cNvPr>
                <p:cNvPicPr/>
                <p:nvPr/>
              </p:nvPicPr>
              <p:blipFill>
                <a:blip r:embed="rId275"/>
                <a:stretch>
                  <a:fillRect/>
                </a:stretch>
              </p:blipFill>
              <p:spPr>
                <a:xfrm>
                  <a:off x="7011845" y="1111993"/>
                  <a:ext cx="3456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00" name="Ink 99">
                  <a:extLst>
                    <a:ext uri="{FF2B5EF4-FFF2-40B4-BE49-F238E27FC236}">
                      <a16:creationId xmlns:a16="http://schemas.microsoft.com/office/drawing/2014/main" id="{81C33EF9-F681-4CB1-A358-9B8C4B80DA53}"/>
                    </a:ext>
                  </a:extLst>
                </p14:cNvPr>
                <p14:cNvContentPartPr/>
                <p14:nvPr/>
              </p14:nvContentPartPr>
              <p14:xfrm>
                <a:off x="6921125" y="1286953"/>
                <a:ext cx="251280" cy="33120"/>
              </p14:xfrm>
            </p:contentPart>
          </mc:Choice>
          <mc:Fallback>
            <p:pic>
              <p:nvPicPr>
                <p:cNvPr id="100" name="Ink 99">
                  <a:extLst>
                    <a:ext uri="{FF2B5EF4-FFF2-40B4-BE49-F238E27FC236}">
                      <a16:creationId xmlns:a16="http://schemas.microsoft.com/office/drawing/2014/main" id="{81C33EF9-F681-4CB1-A358-9B8C4B80DA53}"/>
                    </a:ext>
                  </a:extLst>
                </p:cNvPr>
                <p:cNvPicPr/>
                <p:nvPr/>
              </p:nvPicPr>
              <p:blipFill>
                <a:blip r:embed="rId277"/>
                <a:stretch>
                  <a:fillRect/>
                </a:stretch>
              </p:blipFill>
              <p:spPr>
                <a:xfrm>
                  <a:off x="6912125" y="1277953"/>
                  <a:ext cx="26892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01" name="Ink 100">
                  <a:extLst>
                    <a:ext uri="{FF2B5EF4-FFF2-40B4-BE49-F238E27FC236}">
                      <a16:creationId xmlns:a16="http://schemas.microsoft.com/office/drawing/2014/main" id="{3EDFB195-CD1C-4003-A8F0-4D6EBB409170}"/>
                    </a:ext>
                  </a:extLst>
                </p14:cNvPr>
                <p14:cNvContentPartPr/>
                <p14:nvPr/>
              </p14:nvContentPartPr>
              <p14:xfrm>
                <a:off x="6915005" y="1082473"/>
                <a:ext cx="273240" cy="47160"/>
              </p14:xfrm>
            </p:contentPart>
          </mc:Choice>
          <mc:Fallback>
            <p:pic>
              <p:nvPicPr>
                <p:cNvPr id="101" name="Ink 100">
                  <a:extLst>
                    <a:ext uri="{FF2B5EF4-FFF2-40B4-BE49-F238E27FC236}">
                      <a16:creationId xmlns:a16="http://schemas.microsoft.com/office/drawing/2014/main" id="{3EDFB195-CD1C-4003-A8F0-4D6EBB409170}"/>
                    </a:ext>
                  </a:extLst>
                </p:cNvPr>
                <p:cNvPicPr/>
                <p:nvPr/>
              </p:nvPicPr>
              <p:blipFill>
                <a:blip r:embed="rId279"/>
                <a:stretch>
                  <a:fillRect/>
                </a:stretch>
              </p:blipFill>
              <p:spPr>
                <a:xfrm>
                  <a:off x="6906005" y="1073473"/>
                  <a:ext cx="29088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04" name="Ink 103">
                  <a:extLst>
                    <a:ext uri="{FF2B5EF4-FFF2-40B4-BE49-F238E27FC236}">
                      <a16:creationId xmlns:a16="http://schemas.microsoft.com/office/drawing/2014/main" id="{A318CFD3-42D9-4CE6-9B64-6637C7AD5D90}"/>
                    </a:ext>
                  </a:extLst>
                </p14:cNvPr>
                <p14:cNvContentPartPr/>
                <p14:nvPr/>
              </p14:nvContentPartPr>
              <p14:xfrm>
                <a:off x="7408205" y="1224313"/>
                <a:ext cx="200160" cy="137880"/>
              </p14:xfrm>
            </p:contentPart>
          </mc:Choice>
          <mc:Fallback>
            <p:pic>
              <p:nvPicPr>
                <p:cNvPr id="104" name="Ink 103">
                  <a:extLst>
                    <a:ext uri="{FF2B5EF4-FFF2-40B4-BE49-F238E27FC236}">
                      <a16:creationId xmlns:a16="http://schemas.microsoft.com/office/drawing/2014/main" id="{A318CFD3-42D9-4CE6-9B64-6637C7AD5D90}"/>
                    </a:ext>
                  </a:extLst>
                </p:cNvPr>
                <p:cNvPicPr/>
                <p:nvPr/>
              </p:nvPicPr>
              <p:blipFill>
                <a:blip r:embed="rId281"/>
                <a:stretch>
                  <a:fillRect/>
                </a:stretch>
              </p:blipFill>
              <p:spPr>
                <a:xfrm>
                  <a:off x="7399205" y="1215313"/>
                  <a:ext cx="21780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05" name="Ink 104">
                  <a:extLst>
                    <a:ext uri="{FF2B5EF4-FFF2-40B4-BE49-F238E27FC236}">
                      <a16:creationId xmlns:a16="http://schemas.microsoft.com/office/drawing/2014/main" id="{2F494067-1CBE-480B-A9BF-FA65BDB2DF01}"/>
                    </a:ext>
                  </a:extLst>
                </p14:cNvPr>
                <p14:cNvContentPartPr/>
                <p14:nvPr/>
              </p14:nvContentPartPr>
              <p14:xfrm>
                <a:off x="7722845" y="1267153"/>
                <a:ext cx="272520" cy="319320"/>
              </p14:xfrm>
            </p:contentPart>
          </mc:Choice>
          <mc:Fallback>
            <p:pic>
              <p:nvPicPr>
                <p:cNvPr id="105" name="Ink 104">
                  <a:extLst>
                    <a:ext uri="{FF2B5EF4-FFF2-40B4-BE49-F238E27FC236}">
                      <a16:creationId xmlns:a16="http://schemas.microsoft.com/office/drawing/2014/main" id="{2F494067-1CBE-480B-A9BF-FA65BDB2DF01}"/>
                    </a:ext>
                  </a:extLst>
                </p:cNvPr>
                <p:cNvPicPr/>
                <p:nvPr/>
              </p:nvPicPr>
              <p:blipFill>
                <a:blip r:embed="rId283"/>
                <a:stretch>
                  <a:fillRect/>
                </a:stretch>
              </p:blipFill>
              <p:spPr>
                <a:xfrm>
                  <a:off x="7713845" y="1258513"/>
                  <a:ext cx="29016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06" name="Ink 105">
                  <a:extLst>
                    <a:ext uri="{FF2B5EF4-FFF2-40B4-BE49-F238E27FC236}">
                      <a16:creationId xmlns:a16="http://schemas.microsoft.com/office/drawing/2014/main" id="{0795D2BE-F24B-4AC8-BDA4-FA606D595305}"/>
                    </a:ext>
                  </a:extLst>
                </p14:cNvPr>
                <p14:cNvContentPartPr/>
                <p14:nvPr/>
              </p14:nvContentPartPr>
              <p14:xfrm>
                <a:off x="8016965" y="1215673"/>
                <a:ext cx="181080" cy="135000"/>
              </p14:xfrm>
            </p:contentPart>
          </mc:Choice>
          <mc:Fallback>
            <p:pic>
              <p:nvPicPr>
                <p:cNvPr id="106" name="Ink 105">
                  <a:extLst>
                    <a:ext uri="{FF2B5EF4-FFF2-40B4-BE49-F238E27FC236}">
                      <a16:creationId xmlns:a16="http://schemas.microsoft.com/office/drawing/2014/main" id="{0795D2BE-F24B-4AC8-BDA4-FA606D595305}"/>
                    </a:ext>
                  </a:extLst>
                </p:cNvPr>
                <p:cNvPicPr/>
                <p:nvPr/>
              </p:nvPicPr>
              <p:blipFill>
                <a:blip r:embed="rId285"/>
                <a:stretch>
                  <a:fillRect/>
                </a:stretch>
              </p:blipFill>
              <p:spPr>
                <a:xfrm>
                  <a:off x="8008325" y="1207033"/>
                  <a:ext cx="19872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07" name="Ink 106">
                  <a:extLst>
                    <a:ext uri="{FF2B5EF4-FFF2-40B4-BE49-F238E27FC236}">
                      <a16:creationId xmlns:a16="http://schemas.microsoft.com/office/drawing/2014/main" id="{775134D0-CBDA-4DD5-9DFD-5C168836DB44}"/>
                    </a:ext>
                  </a:extLst>
                </p14:cNvPr>
                <p14:cNvContentPartPr/>
                <p14:nvPr/>
              </p14:nvContentPartPr>
              <p14:xfrm>
                <a:off x="8268965" y="1097233"/>
                <a:ext cx="27720" cy="237240"/>
              </p14:xfrm>
            </p:contentPart>
          </mc:Choice>
          <mc:Fallback>
            <p:pic>
              <p:nvPicPr>
                <p:cNvPr id="107" name="Ink 106">
                  <a:extLst>
                    <a:ext uri="{FF2B5EF4-FFF2-40B4-BE49-F238E27FC236}">
                      <a16:creationId xmlns:a16="http://schemas.microsoft.com/office/drawing/2014/main" id="{775134D0-CBDA-4DD5-9DFD-5C168836DB44}"/>
                    </a:ext>
                  </a:extLst>
                </p:cNvPr>
                <p:cNvPicPr/>
                <p:nvPr/>
              </p:nvPicPr>
              <p:blipFill>
                <a:blip r:embed="rId287"/>
                <a:stretch>
                  <a:fillRect/>
                </a:stretch>
              </p:blipFill>
              <p:spPr>
                <a:xfrm>
                  <a:off x="8260325" y="1088233"/>
                  <a:ext cx="4536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08" name="Ink 107">
                  <a:extLst>
                    <a:ext uri="{FF2B5EF4-FFF2-40B4-BE49-F238E27FC236}">
                      <a16:creationId xmlns:a16="http://schemas.microsoft.com/office/drawing/2014/main" id="{436E8CDC-4DEF-49E8-A9BC-5AF375B26FAE}"/>
                    </a:ext>
                  </a:extLst>
                </p14:cNvPr>
                <p14:cNvContentPartPr/>
                <p14:nvPr/>
              </p14:nvContentPartPr>
              <p14:xfrm>
                <a:off x="8157725" y="1231873"/>
                <a:ext cx="238680" cy="7560"/>
              </p14:xfrm>
            </p:contentPart>
          </mc:Choice>
          <mc:Fallback>
            <p:pic>
              <p:nvPicPr>
                <p:cNvPr id="108" name="Ink 107">
                  <a:extLst>
                    <a:ext uri="{FF2B5EF4-FFF2-40B4-BE49-F238E27FC236}">
                      <a16:creationId xmlns:a16="http://schemas.microsoft.com/office/drawing/2014/main" id="{436E8CDC-4DEF-49E8-A9BC-5AF375B26FAE}"/>
                    </a:ext>
                  </a:extLst>
                </p:cNvPr>
                <p:cNvPicPr/>
                <p:nvPr/>
              </p:nvPicPr>
              <p:blipFill>
                <a:blip r:embed="rId289"/>
                <a:stretch>
                  <a:fillRect/>
                </a:stretch>
              </p:blipFill>
              <p:spPr>
                <a:xfrm>
                  <a:off x="8149085" y="1223233"/>
                  <a:ext cx="25632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09" name="Ink 108">
                  <a:extLst>
                    <a:ext uri="{FF2B5EF4-FFF2-40B4-BE49-F238E27FC236}">
                      <a16:creationId xmlns:a16="http://schemas.microsoft.com/office/drawing/2014/main" id="{F8963872-9D64-4D82-A955-857F714C0E33}"/>
                    </a:ext>
                  </a:extLst>
                </p14:cNvPr>
                <p14:cNvContentPartPr/>
                <p14:nvPr/>
              </p14:nvContentPartPr>
              <p14:xfrm>
                <a:off x="8388485" y="1214233"/>
                <a:ext cx="169200" cy="105120"/>
              </p14:xfrm>
            </p:contentPart>
          </mc:Choice>
          <mc:Fallback>
            <p:pic>
              <p:nvPicPr>
                <p:cNvPr id="109" name="Ink 108">
                  <a:extLst>
                    <a:ext uri="{FF2B5EF4-FFF2-40B4-BE49-F238E27FC236}">
                      <a16:creationId xmlns:a16="http://schemas.microsoft.com/office/drawing/2014/main" id="{F8963872-9D64-4D82-A955-857F714C0E33}"/>
                    </a:ext>
                  </a:extLst>
                </p:cNvPr>
                <p:cNvPicPr/>
                <p:nvPr/>
              </p:nvPicPr>
              <p:blipFill>
                <a:blip r:embed="rId291"/>
                <a:stretch>
                  <a:fillRect/>
                </a:stretch>
              </p:blipFill>
              <p:spPr>
                <a:xfrm>
                  <a:off x="8379485" y="1205233"/>
                  <a:ext cx="18684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10" name="Ink 109">
                  <a:extLst>
                    <a:ext uri="{FF2B5EF4-FFF2-40B4-BE49-F238E27FC236}">
                      <a16:creationId xmlns:a16="http://schemas.microsoft.com/office/drawing/2014/main" id="{672634AF-AE57-449A-9213-6382FF73EEF7}"/>
                    </a:ext>
                  </a:extLst>
                </p14:cNvPr>
                <p14:cNvContentPartPr/>
                <p14:nvPr/>
              </p14:nvContentPartPr>
              <p14:xfrm>
                <a:off x="8626805" y="1196593"/>
                <a:ext cx="454320" cy="129240"/>
              </p14:xfrm>
            </p:contentPart>
          </mc:Choice>
          <mc:Fallback>
            <p:pic>
              <p:nvPicPr>
                <p:cNvPr id="110" name="Ink 109">
                  <a:extLst>
                    <a:ext uri="{FF2B5EF4-FFF2-40B4-BE49-F238E27FC236}">
                      <a16:creationId xmlns:a16="http://schemas.microsoft.com/office/drawing/2014/main" id="{672634AF-AE57-449A-9213-6382FF73EEF7}"/>
                    </a:ext>
                  </a:extLst>
                </p:cNvPr>
                <p:cNvPicPr/>
                <p:nvPr/>
              </p:nvPicPr>
              <p:blipFill>
                <a:blip r:embed="rId293"/>
                <a:stretch>
                  <a:fillRect/>
                </a:stretch>
              </p:blipFill>
              <p:spPr>
                <a:xfrm>
                  <a:off x="8618165" y="1187593"/>
                  <a:ext cx="47196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12" name="Ink 111">
                  <a:extLst>
                    <a:ext uri="{FF2B5EF4-FFF2-40B4-BE49-F238E27FC236}">
                      <a16:creationId xmlns:a16="http://schemas.microsoft.com/office/drawing/2014/main" id="{9C2F2AAB-514E-4CC6-8B99-AA35D91239FA}"/>
                    </a:ext>
                  </a:extLst>
                </p14:cNvPr>
                <p14:cNvContentPartPr/>
                <p14:nvPr/>
              </p14:nvContentPartPr>
              <p14:xfrm>
                <a:off x="9445805" y="1237633"/>
                <a:ext cx="350280" cy="104400"/>
              </p14:xfrm>
            </p:contentPart>
          </mc:Choice>
          <mc:Fallback>
            <p:pic>
              <p:nvPicPr>
                <p:cNvPr id="112" name="Ink 111">
                  <a:extLst>
                    <a:ext uri="{FF2B5EF4-FFF2-40B4-BE49-F238E27FC236}">
                      <a16:creationId xmlns:a16="http://schemas.microsoft.com/office/drawing/2014/main" id="{9C2F2AAB-514E-4CC6-8B99-AA35D91239FA}"/>
                    </a:ext>
                  </a:extLst>
                </p:cNvPr>
                <p:cNvPicPr/>
                <p:nvPr/>
              </p:nvPicPr>
              <p:blipFill>
                <a:blip r:embed="rId295"/>
                <a:stretch>
                  <a:fillRect/>
                </a:stretch>
              </p:blipFill>
              <p:spPr>
                <a:xfrm>
                  <a:off x="9436805" y="1228993"/>
                  <a:ext cx="36792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13" name="Ink 112">
                  <a:extLst>
                    <a:ext uri="{FF2B5EF4-FFF2-40B4-BE49-F238E27FC236}">
                      <a16:creationId xmlns:a16="http://schemas.microsoft.com/office/drawing/2014/main" id="{DC282F05-4011-419A-AB29-BED0153970CC}"/>
                    </a:ext>
                  </a:extLst>
                </p14:cNvPr>
                <p14:cNvContentPartPr/>
                <p14:nvPr/>
              </p14:nvContentPartPr>
              <p14:xfrm>
                <a:off x="9891125" y="1240153"/>
                <a:ext cx="15480" cy="62640"/>
              </p14:xfrm>
            </p:contentPart>
          </mc:Choice>
          <mc:Fallback>
            <p:pic>
              <p:nvPicPr>
                <p:cNvPr id="113" name="Ink 112">
                  <a:extLst>
                    <a:ext uri="{FF2B5EF4-FFF2-40B4-BE49-F238E27FC236}">
                      <a16:creationId xmlns:a16="http://schemas.microsoft.com/office/drawing/2014/main" id="{DC282F05-4011-419A-AB29-BED0153970CC}"/>
                    </a:ext>
                  </a:extLst>
                </p:cNvPr>
                <p:cNvPicPr/>
                <p:nvPr/>
              </p:nvPicPr>
              <p:blipFill>
                <a:blip r:embed="rId297"/>
                <a:stretch>
                  <a:fillRect/>
                </a:stretch>
              </p:blipFill>
              <p:spPr>
                <a:xfrm>
                  <a:off x="9882485" y="1231153"/>
                  <a:ext cx="3312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14" name="Ink 113">
                  <a:extLst>
                    <a:ext uri="{FF2B5EF4-FFF2-40B4-BE49-F238E27FC236}">
                      <a16:creationId xmlns:a16="http://schemas.microsoft.com/office/drawing/2014/main" id="{1C93E3FB-192D-4615-9FC4-0ECA283B9515}"/>
                    </a:ext>
                  </a:extLst>
                </p14:cNvPr>
                <p14:cNvContentPartPr/>
                <p14:nvPr/>
              </p14:nvContentPartPr>
              <p14:xfrm>
                <a:off x="9960965" y="1104793"/>
                <a:ext cx="208800" cy="192960"/>
              </p14:xfrm>
            </p:contentPart>
          </mc:Choice>
          <mc:Fallback>
            <p:pic>
              <p:nvPicPr>
                <p:cNvPr id="114" name="Ink 113">
                  <a:extLst>
                    <a:ext uri="{FF2B5EF4-FFF2-40B4-BE49-F238E27FC236}">
                      <a16:creationId xmlns:a16="http://schemas.microsoft.com/office/drawing/2014/main" id="{1C93E3FB-192D-4615-9FC4-0ECA283B9515}"/>
                    </a:ext>
                  </a:extLst>
                </p:cNvPr>
                <p:cNvPicPr/>
                <p:nvPr/>
              </p:nvPicPr>
              <p:blipFill>
                <a:blip r:embed="rId299"/>
                <a:stretch>
                  <a:fillRect/>
                </a:stretch>
              </p:blipFill>
              <p:spPr>
                <a:xfrm>
                  <a:off x="9952325" y="1096153"/>
                  <a:ext cx="22644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15" name="Ink 114">
                  <a:extLst>
                    <a:ext uri="{FF2B5EF4-FFF2-40B4-BE49-F238E27FC236}">
                      <a16:creationId xmlns:a16="http://schemas.microsoft.com/office/drawing/2014/main" id="{98C2CCAF-DDB4-4339-A2A3-34D833C54BBB}"/>
                    </a:ext>
                  </a:extLst>
                </p14:cNvPr>
                <p14:cNvContentPartPr/>
                <p14:nvPr/>
              </p14:nvContentPartPr>
              <p14:xfrm>
                <a:off x="10074005" y="1073113"/>
                <a:ext cx="239400" cy="208080"/>
              </p14:xfrm>
            </p:contentPart>
          </mc:Choice>
          <mc:Fallback>
            <p:pic>
              <p:nvPicPr>
                <p:cNvPr id="115" name="Ink 114">
                  <a:extLst>
                    <a:ext uri="{FF2B5EF4-FFF2-40B4-BE49-F238E27FC236}">
                      <a16:creationId xmlns:a16="http://schemas.microsoft.com/office/drawing/2014/main" id="{98C2CCAF-DDB4-4339-A2A3-34D833C54BBB}"/>
                    </a:ext>
                  </a:extLst>
                </p:cNvPr>
                <p:cNvPicPr/>
                <p:nvPr/>
              </p:nvPicPr>
              <p:blipFill>
                <a:blip r:embed="rId301"/>
                <a:stretch>
                  <a:fillRect/>
                </a:stretch>
              </p:blipFill>
              <p:spPr>
                <a:xfrm>
                  <a:off x="10065005" y="1064113"/>
                  <a:ext cx="25704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16" name="Ink 115">
                  <a:extLst>
                    <a:ext uri="{FF2B5EF4-FFF2-40B4-BE49-F238E27FC236}">
                      <a16:creationId xmlns:a16="http://schemas.microsoft.com/office/drawing/2014/main" id="{00D829E6-EBB0-4288-B57D-DC518D0218B9}"/>
                    </a:ext>
                  </a:extLst>
                </p14:cNvPr>
                <p14:cNvContentPartPr/>
                <p14:nvPr/>
              </p14:nvContentPartPr>
              <p14:xfrm>
                <a:off x="10549205" y="1024513"/>
                <a:ext cx="189360" cy="306720"/>
              </p14:xfrm>
            </p:contentPart>
          </mc:Choice>
          <mc:Fallback>
            <p:pic>
              <p:nvPicPr>
                <p:cNvPr id="116" name="Ink 115">
                  <a:extLst>
                    <a:ext uri="{FF2B5EF4-FFF2-40B4-BE49-F238E27FC236}">
                      <a16:creationId xmlns:a16="http://schemas.microsoft.com/office/drawing/2014/main" id="{00D829E6-EBB0-4288-B57D-DC518D0218B9}"/>
                    </a:ext>
                  </a:extLst>
                </p:cNvPr>
                <p:cNvPicPr/>
                <p:nvPr/>
              </p:nvPicPr>
              <p:blipFill>
                <a:blip r:embed="rId303"/>
                <a:stretch>
                  <a:fillRect/>
                </a:stretch>
              </p:blipFill>
              <p:spPr>
                <a:xfrm>
                  <a:off x="10540205" y="1015873"/>
                  <a:ext cx="20700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17" name="Ink 116">
                  <a:extLst>
                    <a:ext uri="{FF2B5EF4-FFF2-40B4-BE49-F238E27FC236}">
                      <a16:creationId xmlns:a16="http://schemas.microsoft.com/office/drawing/2014/main" id="{F530E5C8-A417-4270-B4D1-8FE20A3EA62E}"/>
                    </a:ext>
                  </a:extLst>
                </p14:cNvPr>
                <p14:cNvContentPartPr/>
                <p14:nvPr/>
              </p14:nvContentPartPr>
              <p14:xfrm>
                <a:off x="10446965" y="1231873"/>
                <a:ext cx="192240" cy="15480"/>
              </p14:xfrm>
            </p:contentPart>
          </mc:Choice>
          <mc:Fallback>
            <p:pic>
              <p:nvPicPr>
                <p:cNvPr id="117" name="Ink 116">
                  <a:extLst>
                    <a:ext uri="{FF2B5EF4-FFF2-40B4-BE49-F238E27FC236}">
                      <a16:creationId xmlns:a16="http://schemas.microsoft.com/office/drawing/2014/main" id="{F530E5C8-A417-4270-B4D1-8FE20A3EA62E}"/>
                    </a:ext>
                  </a:extLst>
                </p:cNvPr>
                <p:cNvPicPr/>
                <p:nvPr/>
              </p:nvPicPr>
              <p:blipFill>
                <a:blip r:embed="rId305"/>
                <a:stretch>
                  <a:fillRect/>
                </a:stretch>
              </p:blipFill>
              <p:spPr>
                <a:xfrm>
                  <a:off x="10437965" y="1223233"/>
                  <a:ext cx="20988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18" name="Ink 117">
                  <a:extLst>
                    <a:ext uri="{FF2B5EF4-FFF2-40B4-BE49-F238E27FC236}">
                      <a16:creationId xmlns:a16="http://schemas.microsoft.com/office/drawing/2014/main" id="{C15D1D57-A88E-490B-BFF2-707063824E9A}"/>
                    </a:ext>
                  </a:extLst>
                </p14:cNvPr>
                <p14:cNvContentPartPr/>
                <p14:nvPr/>
              </p14:nvContentPartPr>
              <p14:xfrm>
                <a:off x="10686005" y="1191193"/>
                <a:ext cx="294120" cy="129960"/>
              </p14:xfrm>
            </p:contentPart>
          </mc:Choice>
          <mc:Fallback>
            <p:pic>
              <p:nvPicPr>
                <p:cNvPr id="118" name="Ink 117">
                  <a:extLst>
                    <a:ext uri="{FF2B5EF4-FFF2-40B4-BE49-F238E27FC236}">
                      <a16:creationId xmlns:a16="http://schemas.microsoft.com/office/drawing/2014/main" id="{C15D1D57-A88E-490B-BFF2-707063824E9A}"/>
                    </a:ext>
                  </a:extLst>
                </p:cNvPr>
                <p:cNvPicPr/>
                <p:nvPr/>
              </p:nvPicPr>
              <p:blipFill>
                <a:blip r:embed="rId307"/>
                <a:stretch>
                  <a:fillRect/>
                </a:stretch>
              </p:blipFill>
              <p:spPr>
                <a:xfrm>
                  <a:off x="10677365" y="1182193"/>
                  <a:ext cx="31176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19" name="Ink 118">
                  <a:extLst>
                    <a:ext uri="{FF2B5EF4-FFF2-40B4-BE49-F238E27FC236}">
                      <a16:creationId xmlns:a16="http://schemas.microsoft.com/office/drawing/2014/main" id="{32A786C1-D8DD-46BB-BA1F-A6A99FA5A35B}"/>
                    </a:ext>
                  </a:extLst>
                </p14:cNvPr>
                <p14:cNvContentPartPr/>
                <p14:nvPr/>
              </p14:nvContentPartPr>
              <p14:xfrm>
                <a:off x="10858085" y="1208113"/>
                <a:ext cx="257760" cy="169200"/>
              </p14:xfrm>
            </p:contentPart>
          </mc:Choice>
          <mc:Fallback>
            <p:pic>
              <p:nvPicPr>
                <p:cNvPr id="119" name="Ink 118">
                  <a:extLst>
                    <a:ext uri="{FF2B5EF4-FFF2-40B4-BE49-F238E27FC236}">
                      <a16:creationId xmlns:a16="http://schemas.microsoft.com/office/drawing/2014/main" id="{32A786C1-D8DD-46BB-BA1F-A6A99FA5A35B}"/>
                    </a:ext>
                  </a:extLst>
                </p:cNvPr>
                <p:cNvPicPr/>
                <p:nvPr/>
              </p:nvPicPr>
              <p:blipFill>
                <a:blip r:embed="rId309"/>
                <a:stretch>
                  <a:fillRect/>
                </a:stretch>
              </p:blipFill>
              <p:spPr>
                <a:xfrm>
                  <a:off x="10849445" y="1199473"/>
                  <a:ext cx="27540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20" name="Ink 119">
                  <a:extLst>
                    <a:ext uri="{FF2B5EF4-FFF2-40B4-BE49-F238E27FC236}">
                      <a16:creationId xmlns:a16="http://schemas.microsoft.com/office/drawing/2014/main" id="{0AD88F88-E2FE-4261-90BF-973DA4D03989}"/>
                    </a:ext>
                  </a:extLst>
                </p14:cNvPr>
                <p14:cNvContentPartPr/>
                <p14:nvPr/>
              </p14:nvContentPartPr>
              <p14:xfrm>
                <a:off x="11161925" y="1177873"/>
                <a:ext cx="115920" cy="166680"/>
              </p14:xfrm>
            </p:contentPart>
          </mc:Choice>
          <mc:Fallback>
            <p:pic>
              <p:nvPicPr>
                <p:cNvPr id="120" name="Ink 119">
                  <a:extLst>
                    <a:ext uri="{FF2B5EF4-FFF2-40B4-BE49-F238E27FC236}">
                      <a16:creationId xmlns:a16="http://schemas.microsoft.com/office/drawing/2014/main" id="{0AD88F88-E2FE-4261-90BF-973DA4D03989}"/>
                    </a:ext>
                  </a:extLst>
                </p:cNvPr>
                <p:cNvPicPr/>
                <p:nvPr/>
              </p:nvPicPr>
              <p:blipFill>
                <a:blip r:embed="rId311"/>
                <a:stretch>
                  <a:fillRect/>
                </a:stretch>
              </p:blipFill>
              <p:spPr>
                <a:xfrm>
                  <a:off x="11153285" y="1169233"/>
                  <a:ext cx="13356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21" name="Ink 120">
                  <a:extLst>
                    <a:ext uri="{FF2B5EF4-FFF2-40B4-BE49-F238E27FC236}">
                      <a16:creationId xmlns:a16="http://schemas.microsoft.com/office/drawing/2014/main" id="{E30B3EC0-4FD2-41E3-8266-DCDE85ABA01A}"/>
                    </a:ext>
                  </a:extLst>
                </p14:cNvPr>
                <p14:cNvContentPartPr/>
                <p14:nvPr/>
              </p14:nvContentPartPr>
              <p14:xfrm>
                <a:off x="11163365" y="1208113"/>
                <a:ext cx="291240" cy="118800"/>
              </p14:xfrm>
            </p:contentPart>
          </mc:Choice>
          <mc:Fallback>
            <p:pic>
              <p:nvPicPr>
                <p:cNvPr id="121" name="Ink 120">
                  <a:extLst>
                    <a:ext uri="{FF2B5EF4-FFF2-40B4-BE49-F238E27FC236}">
                      <a16:creationId xmlns:a16="http://schemas.microsoft.com/office/drawing/2014/main" id="{E30B3EC0-4FD2-41E3-8266-DCDE85ABA01A}"/>
                    </a:ext>
                  </a:extLst>
                </p:cNvPr>
                <p:cNvPicPr/>
                <p:nvPr/>
              </p:nvPicPr>
              <p:blipFill>
                <a:blip r:embed="rId313"/>
                <a:stretch>
                  <a:fillRect/>
                </a:stretch>
              </p:blipFill>
              <p:spPr>
                <a:xfrm>
                  <a:off x="11154365" y="1199473"/>
                  <a:ext cx="30888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22" name="Ink 121">
                  <a:extLst>
                    <a:ext uri="{FF2B5EF4-FFF2-40B4-BE49-F238E27FC236}">
                      <a16:creationId xmlns:a16="http://schemas.microsoft.com/office/drawing/2014/main" id="{CAC89EEF-E1AF-48EF-BA9D-EAE71EB67749}"/>
                    </a:ext>
                  </a:extLst>
                </p14:cNvPr>
                <p14:cNvContentPartPr/>
                <p14:nvPr/>
              </p14:nvContentPartPr>
              <p14:xfrm>
                <a:off x="11505005" y="1225753"/>
                <a:ext cx="159480" cy="79920"/>
              </p14:xfrm>
            </p:contentPart>
          </mc:Choice>
          <mc:Fallback>
            <p:pic>
              <p:nvPicPr>
                <p:cNvPr id="122" name="Ink 121">
                  <a:extLst>
                    <a:ext uri="{FF2B5EF4-FFF2-40B4-BE49-F238E27FC236}">
                      <a16:creationId xmlns:a16="http://schemas.microsoft.com/office/drawing/2014/main" id="{CAC89EEF-E1AF-48EF-BA9D-EAE71EB67749}"/>
                    </a:ext>
                  </a:extLst>
                </p:cNvPr>
                <p:cNvPicPr/>
                <p:nvPr/>
              </p:nvPicPr>
              <p:blipFill>
                <a:blip r:embed="rId315"/>
                <a:stretch>
                  <a:fillRect/>
                </a:stretch>
              </p:blipFill>
              <p:spPr>
                <a:xfrm>
                  <a:off x="11496365" y="1216753"/>
                  <a:ext cx="17712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24" name="Ink 123">
                  <a:extLst>
                    <a:ext uri="{FF2B5EF4-FFF2-40B4-BE49-F238E27FC236}">
                      <a16:creationId xmlns:a16="http://schemas.microsoft.com/office/drawing/2014/main" id="{BA7578F4-214E-412C-9584-85FDD1795C82}"/>
                    </a:ext>
                  </a:extLst>
                </p14:cNvPr>
                <p14:cNvContentPartPr/>
                <p14:nvPr/>
              </p14:nvContentPartPr>
              <p14:xfrm>
                <a:off x="11543885" y="1216033"/>
                <a:ext cx="419760" cy="513720"/>
              </p14:xfrm>
            </p:contentPart>
          </mc:Choice>
          <mc:Fallback>
            <p:pic>
              <p:nvPicPr>
                <p:cNvPr id="124" name="Ink 123">
                  <a:extLst>
                    <a:ext uri="{FF2B5EF4-FFF2-40B4-BE49-F238E27FC236}">
                      <a16:creationId xmlns:a16="http://schemas.microsoft.com/office/drawing/2014/main" id="{BA7578F4-214E-412C-9584-85FDD1795C82}"/>
                    </a:ext>
                  </a:extLst>
                </p:cNvPr>
                <p:cNvPicPr/>
                <p:nvPr/>
              </p:nvPicPr>
              <p:blipFill>
                <a:blip r:embed="rId317"/>
                <a:stretch>
                  <a:fillRect/>
                </a:stretch>
              </p:blipFill>
              <p:spPr>
                <a:xfrm>
                  <a:off x="11535245" y="1207393"/>
                  <a:ext cx="437400" cy="53136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26" name="Ink 125">
                  <a:extLst>
                    <a:ext uri="{FF2B5EF4-FFF2-40B4-BE49-F238E27FC236}">
                      <a16:creationId xmlns:a16="http://schemas.microsoft.com/office/drawing/2014/main" id="{2CCF5D22-F0B0-445C-921D-F5B91085C677}"/>
                    </a:ext>
                  </a:extLst>
                </p14:cNvPr>
                <p14:cNvContentPartPr/>
                <p14:nvPr/>
              </p14:nvContentPartPr>
              <p14:xfrm>
                <a:off x="437165" y="1781233"/>
                <a:ext cx="318240" cy="144360"/>
              </p14:xfrm>
            </p:contentPart>
          </mc:Choice>
          <mc:Fallback>
            <p:pic>
              <p:nvPicPr>
                <p:cNvPr id="126" name="Ink 125">
                  <a:extLst>
                    <a:ext uri="{FF2B5EF4-FFF2-40B4-BE49-F238E27FC236}">
                      <a16:creationId xmlns:a16="http://schemas.microsoft.com/office/drawing/2014/main" id="{2CCF5D22-F0B0-445C-921D-F5B91085C677}"/>
                    </a:ext>
                  </a:extLst>
                </p:cNvPr>
                <p:cNvPicPr/>
                <p:nvPr/>
              </p:nvPicPr>
              <p:blipFill>
                <a:blip r:embed="rId319"/>
                <a:stretch>
                  <a:fillRect/>
                </a:stretch>
              </p:blipFill>
              <p:spPr>
                <a:xfrm>
                  <a:off x="428165" y="1772593"/>
                  <a:ext cx="33588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27" name="Ink 126">
                  <a:extLst>
                    <a:ext uri="{FF2B5EF4-FFF2-40B4-BE49-F238E27FC236}">
                      <a16:creationId xmlns:a16="http://schemas.microsoft.com/office/drawing/2014/main" id="{6E2F3ED2-C98B-413D-ACEE-4B8B860496FF}"/>
                    </a:ext>
                  </a:extLst>
                </p14:cNvPr>
                <p14:cNvContentPartPr/>
                <p14:nvPr/>
              </p14:nvContentPartPr>
              <p14:xfrm>
                <a:off x="777005" y="1796713"/>
                <a:ext cx="213480" cy="120240"/>
              </p14:xfrm>
            </p:contentPart>
          </mc:Choice>
          <mc:Fallback>
            <p:pic>
              <p:nvPicPr>
                <p:cNvPr id="127" name="Ink 126">
                  <a:extLst>
                    <a:ext uri="{FF2B5EF4-FFF2-40B4-BE49-F238E27FC236}">
                      <a16:creationId xmlns:a16="http://schemas.microsoft.com/office/drawing/2014/main" id="{6E2F3ED2-C98B-413D-ACEE-4B8B860496FF}"/>
                    </a:ext>
                  </a:extLst>
                </p:cNvPr>
                <p:cNvPicPr/>
                <p:nvPr/>
              </p:nvPicPr>
              <p:blipFill>
                <a:blip r:embed="rId321"/>
                <a:stretch>
                  <a:fillRect/>
                </a:stretch>
              </p:blipFill>
              <p:spPr>
                <a:xfrm>
                  <a:off x="768005" y="1787713"/>
                  <a:ext cx="23112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28" name="Ink 127">
                  <a:extLst>
                    <a:ext uri="{FF2B5EF4-FFF2-40B4-BE49-F238E27FC236}">
                      <a16:creationId xmlns:a16="http://schemas.microsoft.com/office/drawing/2014/main" id="{506276C2-157A-4B77-82BF-02F397CFCC38}"/>
                    </a:ext>
                  </a:extLst>
                </p14:cNvPr>
                <p14:cNvContentPartPr/>
                <p14:nvPr/>
              </p14:nvContentPartPr>
              <p14:xfrm>
                <a:off x="1080125" y="1812553"/>
                <a:ext cx="161640" cy="199080"/>
              </p14:xfrm>
            </p:contentPart>
          </mc:Choice>
          <mc:Fallback>
            <p:pic>
              <p:nvPicPr>
                <p:cNvPr id="128" name="Ink 127">
                  <a:extLst>
                    <a:ext uri="{FF2B5EF4-FFF2-40B4-BE49-F238E27FC236}">
                      <a16:creationId xmlns:a16="http://schemas.microsoft.com/office/drawing/2014/main" id="{506276C2-157A-4B77-82BF-02F397CFCC38}"/>
                    </a:ext>
                  </a:extLst>
                </p:cNvPr>
                <p:cNvPicPr/>
                <p:nvPr/>
              </p:nvPicPr>
              <p:blipFill>
                <a:blip r:embed="rId323"/>
                <a:stretch>
                  <a:fillRect/>
                </a:stretch>
              </p:blipFill>
              <p:spPr>
                <a:xfrm>
                  <a:off x="1071485" y="1803553"/>
                  <a:ext cx="17928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29" name="Ink 128">
                  <a:extLst>
                    <a:ext uri="{FF2B5EF4-FFF2-40B4-BE49-F238E27FC236}">
                      <a16:creationId xmlns:a16="http://schemas.microsoft.com/office/drawing/2014/main" id="{D647DCB9-054A-4613-A26D-ECB3518DB905}"/>
                    </a:ext>
                  </a:extLst>
                </p14:cNvPr>
                <p14:cNvContentPartPr/>
                <p14:nvPr/>
              </p14:nvContentPartPr>
              <p14:xfrm>
                <a:off x="1206485" y="1794553"/>
                <a:ext cx="216000" cy="107280"/>
              </p14:xfrm>
            </p:contentPart>
          </mc:Choice>
          <mc:Fallback>
            <p:pic>
              <p:nvPicPr>
                <p:cNvPr id="129" name="Ink 128">
                  <a:extLst>
                    <a:ext uri="{FF2B5EF4-FFF2-40B4-BE49-F238E27FC236}">
                      <a16:creationId xmlns:a16="http://schemas.microsoft.com/office/drawing/2014/main" id="{D647DCB9-054A-4613-A26D-ECB3518DB905}"/>
                    </a:ext>
                  </a:extLst>
                </p:cNvPr>
                <p:cNvPicPr/>
                <p:nvPr/>
              </p:nvPicPr>
              <p:blipFill>
                <a:blip r:embed="rId325"/>
                <a:stretch>
                  <a:fillRect/>
                </a:stretch>
              </p:blipFill>
              <p:spPr>
                <a:xfrm>
                  <a:off x="1197485" y="1785913"/>
                  <a:ext cx="23364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30" name="Ink 129">
                  <a:extLst>
                    <a:ext uri="{FF2B5EF4-FFF2-40B4-BE49-F238E27FC236}">
                      <a16:creationId xmlns:a16="http://schemas.microsoft.com/office/drawing/2014/main" id="{ADE98E19-CE9B-4713-A55D-40E732F24C08}"/>
                    </a:ext>
                  </a:extLst>
                </p14:cNvPr>
                <p14:cNvContentPartPr/>
                <p14:nvPr/>
              </p14:nvContentPartPr>
              <p14:xfrm>
                <a:off x="1462805" y="1827313"/>
                <a:ext cx="181080" cy="60840"/>
              </p14:xfrm>
            </p:contentPart>
          </mc:Choice>
          <mc:Fallback>
            <p:pic>
              <p:nvPicPr>
                <p:cNvPr id="130" name="Ink 129">
                  <a:extLst>
                    <a:ext uri="{FF2B5EF4-FFF2-40B4-BE49-F238E27FC236}">
                      <a16:creationId xmlns:a16="http://schemas.microsoft.com/office/drawing/2014/main" id="{ADE98E19-CE9B-4713-A55D-40E732F24C08}"/>
                    </a:ext>
                  </a:extLst>
                </p:cNvPr>
                <p:cNvPicPr/>
                <p:nvPr/>
              </p:nvPicPr>
              <p:blipFill>
                <a:blip r:embed="rId327"/>
                <a:stretch>
                  <a:fillRect/>
                </a:stretch>
              </p:blipFill>
              <p:spPr>
                <a:xfrm>
                  <a:off x="1453805" y="1818313"/>
                  <a:ext cx="19872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31" name="Ink 130">
                  <a:extLst>
                    <a:ext uri="{FF2B5EF4-FFF2-40B4-BE49-F238E27FC236}">
                      <a16:creationId xmlns:a16="http://schemas.microsoft.com/office/drawing/2014/main" id="{8FB0C7ED-5FB0-4085-A417-F042632663CC}"/>
                    </a:ext>
                  </a:extLst>
                </p14:cNvPr>
                <p14:cNvContentPartPr/>
                <p14:nvPr/>
              </p14:nvContentPartPr>
              <p14:xfrm>
                <a:off x="1708685" y="1781593"/>
                <a:ext cx="393120" cy="143280"/>
              </p14:xfrm>
            </p:contentPart>
          </mc:Choice>
          <mc:Fallback>
            <p:pic>
              <p:nvPicPr>
                <p:cNvPr id="131" name="Ink 130">
                  <a:extLst>
                    <a:ext uri="{FF2B5EF4-FFF2-40B4-BE49-F238E27FC236}">
                      <a16:creationId xmlns:a16="http://schemas.microsoft.com/office/drawing/2014/main" id="{8FB0C7ED-5FB0-4085-A417-F042632663CC}"/>
                    </a:ext>
                  </a:extLst>
                </p:cNvPr>
                <p:cNvPicPr/>
                <p:nvPr/>
              </p:nvPicPr>
              <p:blipFill>
                <a:blip r:embed="rId329"/>
                <a:stretch>
                  <a:fillRect/>
                </a:stretch>
              </p:blipFill>
              <p:spPr>
                <a:xfrm>
                  <a:off x="1700045" y="1772953"/>
                  <a:ext cx="41076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33" name="Ink 132">
                  <a:extLst>
                    <a:ext uri="{FF2B5EF4-FFF2-40B4-BE49-F238E27FC236}">
                      <a16:creationId xmlns:a16="http://schemas.microsoft.com/office/drawing/2014/main" id="{5ECC658E-476F-4581-9578-A295A6606616}"/>
                    </a:ext>
                  </a:extLst>
                </p14:cNvPr>
                <p14:cNvContentPartPr/>
                <p14:nvPr/>
              </p14:nvContentPartPr>
              <p14:xfrm>
                <a:off x="3537845" y="1725073"/>
                <a:ext cx="90000" cy="218520"/>
              </p14:xfrm>
            </p:contentPart>
          </mc:Choice>
          <mc:Fallback>
            <p:pic>
              <p:nvPicPr>
                <p:cNvPr id="133" name="Ink 132">
                  <a:extLst>
                    <a:ext uri="{FF2B5EF4-FFF2-40B4-BE49-F238E27FC236}">
                      <a16:creationId xmlns:a16="http://schemas.microsoft.com/office/drawing/2014/main" id="{5ECC658E-476F-4581-9578-A295A6606616}"/>
                    </a:ext>
                  </a:extLst>
                </p:cNvPr>
                <p:cNvPicPr/>
                <p:nvPr/>
              </p:nvPicPr>
              <p:blipFill>
                <a:blip r:embed="rId331"/>
                <a:stretch>
                  <a:fillRect/>
                </a:stretch>
              </p:blipFill>
              <p:spPr>
                <a:xfrm>
                  <a:off x="3529205" y="1716433"/>
                  <a:ext cx="10764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34" name="Ink 133">
                  <a:extLst>
                    <a:ext uri="{FF2B5EF4-FFF2-40B4-BE49-F238E27FC236}">
                      <a16:creationId xmlns:a16="http://schemas.microsoft.com/office/drawing/2014/main" id="{7D4F1447-1AE7-461E-9CDE-8AC7A29BDC05}"/>
                    </a:ext>
                  </a:extLst>
                </p14:cNvPr>
                <p14:cNvContentPartPr/>
                <p14:nvPr/>
              </p14:nvContentPartPr>
              <p14:xfrm>
                <a:off x="3744485" y="1709233"/>
                <a:ext cx="77040" cy="229320"/>
              </p14:xfrm>
            </p:contentPart>
          </mc:Choice>
          <mc:Fallback>
            <p:pic>
              <p:nvPicPr>
                <p:cNvPr id="134" name="Ink 133">
                  <a:extLst>
                    <a:ext uri="{FF2B5EF4-FFF2-40B4-BE49-F238E27FC236}">
                      <a16:creationId xmlns:a16="http://schemas.microsoft.com/office/drawing/2014/main" id="{7D4F1447-1AE7-461E-9CDE-8AC7A29BDC05}"/>
                    </a:ext>
                  </a:extLst>
                </p:cNvPr>
                <p:cNvPicPr/>
                <p:nvPr/>
              </p:nvPicPr>
              <p:blipFill>
                <a:blip r:embed="rId333"/>
                <a:stretch>
                  <a:fillRect/>
                </a:stretch>
              </p:blipFill>
              <p:spPr>
                <a:xfrm>
                  <a:off x="3735845" y="1700593"/>
                  <a:ext cx="9468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35" name="Ink 134">
                  <a:extLst>
                    <a:ext uri="{FF2B5EF4-FFF2-40B4-BE49-F238E27FC236}">
                      <a16:creationId xmlns:a16="http://schemas.microsoft.com/office/drawing/2014/main" id="{4AA6E9B0-8D71-4F09-8733-FEF7DDA9791B}"/>
                    </a:ext>
                  </a:extLst>
                </p14:cNvPr>
                <p14:cNvContentPartPr/>
                <p14:nvPr/>
              </p14:nvContentPartPr>
              <p14:xfrm>
                <a:off x="3557645" y="1826593"/>
                <a:ext cx="243000" cy="14040"/>
              </p14:xfrm>
            </p:contentPart>
          </mc:Choice>
          <mc:Fallback>
            <p:pic>
              <p:nvPicPr>
                <p:cNvPr id="135" name="Ink 134">
                  <a:extLst>
                    <a:ext uri="{FF2B5EF4-FFF2-40B4-BE49-F238E27FC236}">
                      <a16:creationId xmlns:a16="http://schemas.microsoft.com/office/drawing/2014/main" id="{4AA6E9B0-8D71-4F09-8733-FEF7DDA9791B}"/>
                    </a:ext>
                  </a:extLst>
                </p:cNvPr>
                <p:cNvPicPr/>
                <p:nvPr/>
              </p:nvPicPr>
              <p:blipFill>
                <a:blip r:embed="rId335"/>
                <a:stretch>
                  <a:fillRect/>
                </a:stretch>
              </p:blipFill>
              <p:spPr>
                <a:xfrm>
                  <a:off x="3549005" y="1817953"/>
                  <a:ext cx="26064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37" name="Ink 136">
                  <a:extLst>
                    <a:ext uri="{FF2B5EF4-FFF2-40B4-BE49-F238E27FC236}">
                      <a16:creationId xmlns:a16="http://schemas.microsoft.com/office/drawing/2014/main" id="{19B456BD-F548-4B59-9225-ADAE446AECDA}"/>
                    </a:ext>
                  </a:extLst>
                </p14:cNvPr>
                <p14:cNvContentPartPr/>
                <p14:nvPr/>
              </p14:nvContentPartPr>
              <p14:xfrm>
                <a:off x="4013765" y="1637233"/>
                <a:ext cx="114840" cy="338760"/>
              </p14:xfrm>
            </p:contentPart>
          </mc:Choice>
          <mc:Fallback>
            <p:pic>
              <p:nvPicPr>
                <p:cNvPr id="137" name="Ink 136">
                  <a:extLst>
                    <a:ext uri="{FF2B5EF4-FFF2-40B4-BE49-F238E27FC236}">
                      <a16:creationId xmlns:a16="http://schemas.microsoft.com/office/drawing/2014/main" id="{19B456BD-F548-4B59-9225-ADAE446AECDA}"/>
                    </a:ext>
                  </a:extLst>
                </p:cNvPr>
                <p:cNvPicPr/>
                <p:nvPr/>
              </p:nvPicPr>
              <p:blipFill>
                <a:blip r:embed="rId337"/>
                <a:stretch>
                  <a:fillRect/>
                </a:stretch>
              </p:blipFill>
              <p:spPr>
                <a:xfrm>
                  <a:off x="4004765" y="1628233"/>
                  <a:ext cx="132480" cy="35640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138" name="Ink 137">
                  <a:extLst>
                    <a:ext uri="{FF2B5EF4-FFF2-40B4-BE49-F238E27FC236}">
                      <a16:creationId xmlns:a16="http://schemas.microsoft.com/office/drawing/2014/main" id="{646ACCD8-9F07-4647-B85E-0FD86038884C}"/>
                    </a:ext>
                  </a:extLst>
                </p14:cNvPr>
                <p14:cNvContentPartPr/>
                <p14:nvPr/>
              </p14:nvContentPartPr>
              <p14:xfrm>
                <a:off x="3921245" y="1860433"/>
                <a:ext cx="189360" cy="16200"/>
              </p14:xfrm>
            </p:contentPart>
          </mc:Choice>
          <mc:Fallback>
            <p:pic>
              <p:nvPicPr>
                <p:cNvPr id="138" name="Ink 137">
                  <a:extLst>
                    <a:ext uri="{FF2B5EF4-FFF2-40B4-BE49-F238E27FC236}">
                      <a16:creationId xmlns:a16="http://schemas.microsoft.com/office/drawing/2014/main" id="{646ACCD8-9F07-4647-B85E-0FD86038884C}"/>
                    </a:ext>
                  </a:extLst>
                </p:cNvPr>
                <p:cNvPicPr/>
                <p:nvPr/>
              </p:nvPicPr>
              <p:blipFill>
                <a:blip r:embed="rId339"/>
                <a:stretch>
                  <a:fillRect/>
                </a:stretch>
              </p:blipFill>
              <p:spPr>
                <a:xfrm>
                  <a:off x="3912245" y="1851433"/>
                  <a:ext cx="20700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139" name="Ink 138">
                  <a:extLst>
                    <a:ext uri="{FF2B5EF4-FFF2-40B4-BE49-F238E27FC236}">
                      <a16:creationId xmlns:a16="http://schemas.microsoft.com/office/drawing/2014/main" id="{FCA7EAD1-99B0-4465-BFEF-04E46550A63C}"/>
                    </a:ext>
                  </a:extLst>
                </p14:cNvPr>
                <p14:cNvContentPartPr/>
                <p14:nvPr/>
              </p14:nvContentPartPr>
              <p14:xfrm>
                <a:off x="3835205" y="1645513"/>
                <a:ext cx="71280" cy="256320"/>
              </p14:xfrm>
            </p:contentPart>
          </mc:Choice>
          <mc:Fallback>
            <p:pic>
              <p:nvPicPr>
                <p:cNvPr id="139" name="Ink 138">
                  <a:extLst>
                    <a:ext uri="{FF2B5EF4-FFF2-40B4-BE49-F238E27FC236}">
                      <a16:creationId xmlns:a16="http://schemas.microsoft.com/office/drawing/2014/main" id="{FCA7EAD1-99B0-4465-BFEF-04E46550A63C}"/>
                    </a:ext>
                  </a:extLst>
                </p:cNvPr>
                <p:cNvPicPr/>
                <p:nvPr/>
              </p:nvPicPr>
              <p:blipFill>
                <a:blip r:embed="rId341"/>
                <a:stretch>
                  <a:fillRect/>
                </a:stretch>
              </p:blipFill>
              <p:spPr>
                <a:xfrm>
                  <a:off x="3826205" y="1636873"/>
                  <a:ext cx="8892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140" name="Ink 139">
                  <a:extLst>
                    <a:ext uri="{FF2B5EF4-FFF2-40B4-BE49-F238E27FC236}">
                      <a16:creationId xmlns:a16="http://schemas.microsoft.com/office/drawing/2014/main" id="{82729E02-CDB2-414B-998A-6327D90513E5}"/>
                    </a:ext>
                  </a:extLst>
                </p14:cNvPr>
                <p14:cNvContentPartPr/>
                <p14:nvPr/>
              </p14:nvContentPartPr>
              <p14:xfrm>
                <a:off x="4221845" y="1645513"/>
                <a:ext cx="129960" cy="309960"/>
              </p14:xfrm>
            </p:contentPart>
          </mc:Choice>
          <mc:Fallback>
            <p:pic>
              <p:nvPicPr>
                <p:cNvPr id="140" name="Ink 139">
                  <a:extLst>
                    <a:ext uri="{FF2B5EF4-FFF2-40B4-BE49-F238E27FC236}">
                      <a16:creationId xmlns:a16="http://schemas.microsoft.com/office/drawing/2014/main" id="{82729E02-CDB2-414B-998A-6327D90513E5}"/>
                    </a:ext>
                  </a:extLst>
                </p:cNvPr>
                <p:cNvPicPr/>
                <p:nvPr/>
              </p:nvPicPr>
              <p:blipFill>
                <a:blip r:embed="rId343"/>
                <a:stretch>
                  <a:fillRect/>
                </a:stretch>
              </p:blipFill>
              <p:spPr>
                <a:xfrm>
                  <a:off x="4213205" y="1636873"/>
                  <a:ext cx="14760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142" name="Ink 141">
                  <a:extLst>
                    <a:ext uri="{FF2B5EF4-FFF2-40B4-BE49-F238E27FC236}">
                      <a16:creationId xmlns:a16="http://schemas.microsoft.com/office/drawing/2014/main" id="{5D83AF1B-D731-4F90-B36F-EC8D3D4CE390}"/>
                    </a:ext>
                  </a:extLst>
                </p14:cNvPr>
                <p14:cNvContentPartPr/>
                <p14:nvPr/>
              </p14:nvContentPartPr>
              <p14:xfrm>
                <a:off x="4548005" y="1852153"/>
                <a:ext cx="245880" cy="16560"/>
              </p14:xfrm>
            </p:contentPart>
          </mc:Choice>
          <mc:Fallback>
            <p:pic>
              <p:nvPicPr>
                <p:cNvPr id="142" name="Ink 141">
                  <a:extLst>
                    <a:ext uri="{FF2B5EF4-FFF2-40B4-BE49-F238E27FC236}">
                      <a16:creationId xmlns:a16="http://schemas.microsoft.com/office/drawing/2014/main" id="{5D83AF1B-D731-4F90-B36F-EC8D3D4CE390}"/>
                    </a:ext>
                  </a:extLst>
                </p:cNvPr>
                <p:cNvPicPr/>
                <p:nvPr/>
              </p:nvPicPr>
              <p:blipFill>
                <a:blip r:embed="rId345"/>
                <a:stretch>
                  <a:fillRect/>
                </a:stretch>
              </p:blipFill>
              <p:spPr>
                <a:xfrm>
                  <a:off x="4539005" y="1843153"/>
                  <a:ext cx="26352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143" name="Ink 142">
                  <a:extLst>
                    <a:ext uri="{FF2B5EF4-FFF2-40B4-BE49-F238E27FC236}">
                      <a16:creationId xmlns:a16="http://schemas.microsoft.com/office/drawing/2014/main" id="{EF1C74B7-3965-4BED-98F3-899A6A7BE7B0}"/>
                    </a:ext>
                  </a:extLst>
                </p14:cNvPr>
                <p14:cNvContentPartPr/>
                <p14:nvPr/>
              </p14:nvContentPartPr>
              <p14:xfrm>
                <a:off x="4643045" y="1928833"/>
                <a:ext cx="181800" cy="10440"/>
              </p14:xfrm>
            </p:contentPart>
          </mc:Choice>
          <mc:Fallback>
            <p:pic>
              <p:nvPicPr>
                <p:cNvPr id="143" name="Ink 142">
                  <a:extLst>
                    <a:ext uri="{FF2B5EF4-FFF2-40B4-BE49-F238E27FC236}">
                      <a16:creationId xmlns:a16="http://schemas.microsoft.com/office/drawing/2014/main" id="{EF1C74B7-3965-4BED-98F3-899A6A7BE7B0}"/>
                    </a:ext>
                  </a:extLst>
                </p:cNvPr>
                <p:cNvPicPr/>
                <p:nvPr/>
              </p:nvPicPr>
              <p:blipFill>
                <a:blip r:embed="rId347"/>
                <a:stretch>
                  <a:fillRect/>
                </a:stretch>
              </p:blipFill>
              <p:spPr>
                <a:xfrm>
                  <a:off x="4634405" y="1920193"/>
                  <a:ext cx="19944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144" name="Ink 143">
                  <a:extLst>
                    <a:ext uri="{FF2B5EF4-FFF2-40B4-BE49-F238E27FC236}">
                      <a16:creationId xmlns:a16="http://schemas.microsoft.com/office/drawing/2014/main" id="{733B7566-A4DB-43ED-91FE-498472F81EF6}"/>
                    </a:ext>
                  </a:extLst>
                </p14:cNvPr>
                <p14:cNvContentPartPr/>
                <p14:nvPr/>
              </p14:nvContentPartPr>
              <p14:xfrm>
                <a:off x="5056685" y="1621393"/>
                <a:ext cx="1313640" cy="376920"/>
              </p14:xfrm>
            </p:contentPart>
          </mc:Choice>
          <mc:Fallback>
            <p:pic>
              <p:nvPicPr>
                <p:cNvPr id="144" name="Ink 143">
                  <a:extLst>
                    <a:ext uri="{FF2B5EF4-FFF2-40B4-BE49-F238E27FC236}">
                      <a16:creationId xmlns:a16="http://schemas.microsoft.com/office/drawing/2014/main" id="{733B7566-A4DB-43ED-91FE-498472F81EF6}"/>
                    </a:ext>
                  </a:extLst>
                </p:cNvPr>
                <p:cNvPicPr/>
                <p:nvPr/>
              </p:nvPicPr>
              <p:blipFill>
                <a:blip r:embed="rId349"/>
                <a:stretch>
                  <a:fillRect/>
                </a:stretch>
              </p:blipFill>
              <p:spPr>
                <a:xfrm>
                  <a:off x="5048045" y="1612753"/>
                  <a:ext cx="1331280" cy="39456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145" name="Ink 144">
                  <a:extLst>
                    <a:ext uri="{FF2B5EF4-FFF2-40B4-BE49-F238E27FC236}">
                      <a16:creationId xmlns:a16="http://schemas.microsoft.com/office/drawing/2014/main" id="{55317D1E-BFE7-41E7-AB80-B0BE98534DB9}"/>
                    </a:ext>
                  </a:extLst>
                </p14:cNvPr>
                <p14:cNvContentPartPr/>
                <p14:nvPr/>
              </p14:nvContentPartPr>
              <p14:xfrm>
                <a:off x="5341445" y="1844593"/>
                <a:ext cx="146520" cy="127800"/>
              </p14:xfrm>
            </p:contentPart>
          </mc:Choice>
          <mc:Fallback>
            <p:pic>
              <p:nvPicPr>
                <p:cNvPr id="145" name="Ink 144">
                  <a:extLst>
                    <a:ext uri="{FF2B5EF4-FFF2-40B4-BE49-F238E27FC236}">
                      <a16:creationId xmlns:a16="http://schemas.microsoft.com/office/drawing/2014/main" id="{55317D1E-BFE7-41E7-AB80-B0BE98534DB9}"/>
                    </a:ext>
                  </a:extLst>
                </p:cNvPr>
                <p:cNvPicPr/>
                <p:nvPr/>
              </p:nvPicPr>
              <p:blipFill>
                <a:blip r:embed="rId351"/>
                <a:stretch>
                  <a:fillRect/>
                </a:stretch>
              </p:blipFill>
              <p:spPr>
                <a:xfrm>
                  <a:off x="5332445" y="1835593"/>
                  <a:ext cx="16416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146" name="Ink 145">
                  <a:extLst>
                    <a:ext uri="{FF2B5EF4-FFF2-40B4-BE49-F238E27FC236}">
                      <a16:creationId xmlns:a16="http://schemas.microsoft.com/office/drawing/2014/main" id="{78BEC8D6-FADB-4E94-9984-F69E2C10187B}"/>
                    </a:ext>
                  </a:extLst>
                </p14:cNvPr>
                <p14:cNvContentPartPr/>
                <p14:nvPr/>
              </p14:nvContentPartPr>
              <p14:xfrm>
                <a:off x="5367005" y="1787713"/>
                <a:ext cx="272520" cy="165240"/>
              </p14:xfrm>
            </p:contentPart>
          </mc:Choice>
          <mc:Fallback>
            <p:pic>
              <p:nvPicPr>
                <p:cNvPr id="146" name="Ink 145">
                  <a:extLst>
                    <a:ext uri="{FF2B5EF4-FFF2-40B4-BE49-F238E27FC236}">
                      <a16:creationId xmlns:a16="http://schemas.microsoft.com/office/drawing/2014/main" id="{78BEC8D6-FADB-4E94-9984-F69E2C10187B}"/>
                    </a:ext>
                  </a:extLst>
                </p:cNvPr>
                <p:cNvPicPr/>
                <p:nvPr/>
              </p:nvPicPr>
              <p:blipFill>
                <a:blip r:embed="rId353"/>
                <a:stretch>
                  <a:fillRect/>
                </a:stretch>
              </p:blipFill>
              <p:spPr>
                <a:xfrm>
                  <a:off x="5358005" y="1778713"/>
                  <a:ext cx="29016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147" name="Ink 146">
                  <a:extLst>
                    <a:ext uri="{FF2B5EF4-FFF2-40B4-BE49-F238E27FC236}">
                      <a16:creationId xmlns:a16="http://schemas.microsoft.com/office/drawing/2014/main" id="{FD4A3FDE-F267-47C5-B6AB-8A82446DF7CB}"/>
                    </a:ext>
                  </a:extLst>
                </p14:cNvPr>
                <p14:cNvContentPartPr/>
                <p14:nvPr/>
              </p14:nvContentPartPr>
              <p14:xfrm>
                <a:off x="5589485" y="1725073"/>
                <a:ext cx="269280" cy="80640"/>
              </p14:xfrm>
            </p:contentPart>
          </mc:Choice>
          <mc:Fallback>
            <p:pic>
              <p:nvPicPr>
                <p:cNvPr id="147" name="Ink 146">
                  <a:extLst>
                    <a:ext uri="{FF2B5EF4-FFF2-40B4-BE49-F238E27FC236}">
                      <a16:creationId xmlns:a16="http://schemas.microsoft.com/office/drawing/2014/main" id="{FD4A3FDE-F267-47C5-B6AB-8A82446DF7CB}"/>
                    </a:ext>
                  </a:extLst>
                </p:cNvPr>
                <p:cNvPicPr/>
                <p:nvPr/>
              </p:nvPicPr>
              <p:blipFill>
                <a:blip r:embed="rId355"/>
                <a:stretch>
                  <a:fillRect/>
                </a:stretch>
              </p:blipFill>
              <p:spPr>
                <a:xfrm>
                  <a:off x="5580485" y="1716433"/>
                  <a:ext cx="28692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150" name="Ink 149">
                  <a:extLst>
                    <a:ext uri="{FF2B5EF4-FFF2-40B4-BE49-F238E27FC236}">
                      <a16:creationId xmlns:a16="http://schemas.microsoft.com/office/drawing/2014/main" id="{3006E949-9C02-4842-BB09-825E9FEA5D33}"/>
                    </a:ext>
                  </a:extLst>
                </p14:cNvPr>
                <p14:cNvContentPartPr/>
                <p14:nvPr/>
              </p14:nvContentPartPr>
              <p14:xfrm>
                <a:off x="5836085" y="1916593"/>
                <a:ext cx="188640" cy="15840"/>
              </p14:xfrm>
            </p:contentPart>
          </mc:Choice>
          <mc:Fallback>
            <p:pic>
              <p:nvPicPr>
                <p:cNvPr id="150" name="Ink 149">
                  <a:extLst>
                    <a:ext uri="{FF2B5EF4-FFF2-40B4-BE49-F238E27FC236}">
                      <a16:creationId xmlns:a16="http://schemas.microsoft.com/office/drawing/2014/main" id="{3006E949-9C02-4842-BB09-825E9FEA5D33}"/>
                    </a:ext>
                  </a:extLst>
                </p:cNvPr>
                <p:cNvPicPr/>
                <p:nvPr/>
              </p:nvPicPr>
              <p:blipFill>
                <a:blip r:embed="rId357"/>
                <a:stretch>
                  <a:fillRect/>
                </a:stretch>
              </p:blipFill>
              <p:spPr>
                <a:xfrm>
                  <a:off x="5827085" y="1907593"/>
                  <a:ext cx="20628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151" name="Ink 150">
                  <a:extLst>
                    <a:ext uri="{FF2B5EF4-FFF2-40B4-BE49-F238E27FC236}">
                      <a16:creationId xmlns:a16="http://schemas.microsoft.com/office/drawing/2014/main" id="{ED7C03F3-9CAD-46D6-A4A6-21031F3BA16F}"/>
                    </a:ext>
                  </a:extLst>
                </p14:cNvPr>
                <p14:cNvContentPartPr/>
                <p14:nvPr/>
              </p14:nvContentPartPr>
              <p14:xfrm>
                <a:off x="5963165" y="1884193"/>
                <a:ext cx="25200" cy="109080"/>
              </p14:xfrm>
            </p:contentPart>
          </mc:Choice>
          <mc:Fallback>
            <p:pic>
              <p:nvPicPr>
                <p:cNvPr id="151" name="Ink 150">
                  <a:extLst>
                    <a:ext uri="{FF2B5EF4-FFF2-40B4-BE49-F238E27FC236}">
                      <a16:creationId xmlns:a16="http://schemas.microsoft.com/office/drawing/2014/main" id="{ED7C03F3-9CAD-46D6-A4A6-21031F3BA16F}"/>
                    </a:ext>
                  </a:extLst>
                </p:cNvPr>
                <p:cNvPicPr/>
                <p:nvPr/>
              </p:nvPicPr>
              <p:blipFill>
                <a:blip r:embed="rId359"/>
                <a:stretch>
                  <a:fillRect/>
                </a:stretch>
              </p:blipFill>
              <p:spPr>
                <a:xfrm>
                  <a:off x="5954165" y="1875193"/>
                  <a:ext cx="4284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152" name="Ink 151">
                  <a:extLst>
                    <a:ext uri="{FF2B5EF4-FFF2-40B4-BE49-F238E27FC236}">
                      <a16:creationId xmlns:a16="http://schemas.microsoft.com/office/drawing/2014/main" id="{867F6CEF-B890-4E9E-821A-32FA3A8858F1}"/>
                    </a:ext>
                  </a:extLst>
                </p14:cNvPr>
                <p14:cNvContentPartPr/>
                <p14:nvPr/>
              </p14:nvContentPartPr>
              <p14:xfrm>
                <a:off x="6153245" y="1771873"/>
                <a:ext cx="257400" cy="168840"/>
              </p14:xfrm>
            </p:contentPart>
          </mc:Choice>
          <mc:Fallback>
            <p:pic>
              <p:nvPicPr>
                <p:cNvPr id="152" name="Ink 151">
                  <a:extLst>
                    <a:ext uri="{FF2B5EF4-FFF2-40B4-BE49-F238E27FC236}">
                      <a16:creationId xmlns:a16="http://schemas.microsoft.com/office/drawing/2014/main" id="{867F6CEF-B890-4E9E-821A-32FA3A8858F1}"/>
                    </a:ext>
                  </a:extLst>
                </p:cNvPr>
                <p:cNvPicPr/>
                <p:nvPr/>
              </p:nvPicPr>
              <p:blipFill>
                <a:blip r:embed="rId361"/>
                <a:stretch>
                  <a:fillRect/>
                </a:stretch>
              </p:blipFill>
              <p:spPr>
                <a:xfrm>
                  <a:off x="6144245" y="1762873"/>
                  <a:ext cx="27504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153" name="Ink 152">
                  <a:extLst>
                    <a:ext uri="{FF2B5EF4-FFF2-40B4-BE49-F238E27FC236}">
                      <a16:creationId xmlns:a16="http://schemas.microsoft.com/office/drawing/2014/main" id="{8EF9B3CC-EC5E-4B7D-AC0A-9A2D56DF6F81}"/>
                    </a:ext>
                  </a:extLst>
                </p14:cNvPr>
                <p14:cNvContentPartPr/>
                <p14:nvPr/>
              </p14:nvContentPartPr>
              <p14:xfrm>
                <a:off x="6432245" y="1812553"/>
                <a:ext cx="360" cy="110880"/>
              </p14:xfrm>
            </p:contentPart>
          </mc:Choice>
          <mc:Fallback>
            <p:pic>
              <p:nvPicPr>
                <p:cNvPr id="153" name="Ink 152">
                  <a:extLst>
                    <a:ext uri="{FF2B5EF4-FFF2-40B4-BE49-F238E27FC236}">
                      <a16:creationId xmlns:a16="http://schemas.microsoft.com/office/drawing/2014/main" id="{8EF9B3CC-EC5E-4B7D-AC0A-9A2D56DF6F81}"/>
                    </a:ext>
                  </a:extLst>
                </p:cNvPr>
                <p:cNvPicPr/>
                <p:nvPr/>
              </p:nvPicPr>
              <p:blipFill>
                <a:blip r:embed="rId363"/>
                <a:stretch>
                  <a:fillRect/>
                </a:stretch>
              </p:blipFill>
              <p:spPr>
                <a:xfrm>
                  <a:off x="6423245" y="1803913"/>
                  <a:ext cx="1800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154" name="Ink 153">
                  <a:extLst>
                    <a:ext uri="{FF2B5EF4-FFF2-40B4-BE49-F238E27FC236}">
                      <a16:creationId xmlns:a16="http://schemas.microsoft.com/office/drawing/2014/main" id="{F9F6EC06-6560-46A8-899D-6C9DAA221FFF}"/>
                    </a:ext>
                  </a:extLst>
                </p14:cNvPr>
                <p14:cNvContentPartPr/>
                <p14:nvPr/>
              </p14:nvContentPartPr>
              <p14:xfrm>
                <a:off x="6456365" y="1796713"/>
                <a:ext cx="64440" cy="141480"/>
              </p14:xfrm>
            </p:contentPart>
          </mc:Choice>
          <mc:Fallback>
            <p:pic>
              <p:nvPicPr>
                <p:cNvPr id="154" name="Ink 153">
                  <a:extLst>
                    <a:ext uri="{FF2B5EF4-FFF2-40B4-BE49-F238E27FC236}">
                      <a16:creationId xmlns:a16="http://schemas.microsoft.com/office/drawing/2014/main" id="{F9F6EC06-6560-46A8-899D-6C9DAA221FFF}"/>
                    </a:ext>
                  </a:extLst>
                </p:cNvPr>
                <p:cNvPicPr/>
                <p:nvPr/>
              </p:nvPicPr>
              <p:blipFill>
                <a:blip r:embed="rId365"/>
                <a:stretch>
                  <a:fillRect/>
                </a:stretch>
              </p:blipFill>
              <p:spPr>
                <a:xfrm>
                  <a:off x="6447365" y="1787713"/>
                  <a:ext cx="8208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155" name="Ink 154">
                  <a:extLst>
                    <a:ext uri="{FF2B5EF4-FFF2-40B4-BE49-F238E27FC236}">
                      <a16:creationId xmlns:a16="http://schemas.microsoft.com/office/drawing/2014/main" id="{A556828D-593C-478A-A2E0-2251A9A38D34}"/>
                    </a:ext>
                  </a:extLst>
                </p14:cNvPr>
                <p14:cNvContentPartPr/>
                <p14:nvPr/>
              </p14:nvContentPartPr>
              <p14:xfrm>
                <a:off x="6294725" y="1783753"/>
                <a:ext cx="225000" cy="31320"/>
              </p14:xfrm>
            </p:contentPart>
          </mc:Choice>
          <mc:Fallback>
            <p:pic>
              <p:nvPicPr>
                <p:cNvPr id="155" name="Ink 154">
                  <a:extLst>
                    <a:ext uri="{FF2B5EF4-FFF2-40B4-BE49-F238E27FC236}">
                      <a16:creationId xmlns:a16="http://schemas.microsoft.com/office/drawing/2014/main" id="{A556828D-593C-478A-A2E0-2251A9A38D34}"/>
                    </a:ext>
                  </a:extLst>
                </p:cNvPr>
                <p:cNvPicPr/>
                <p:nvPr/>
              </p:nvPicPr>
              <p:blipFill>
                <a:blip r:embed="rId367"/>
                <a:stretch>
                  <a:fillRect/>
                </a:stretch>
              </p:blipFill>
              <p:spPr>
                <a:xfrm>
                  <a:off x="6286085" y="1775113"/>
                  <a:ext cx="24264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156" name="Ink 155">
                  <a:extLst>
                    <a:ext uri="{FF2B5EF4-FFF2-40B4-BE49-F238E27FC236}">
                      <a16:creationId xmlns:a16="http://schemas.microsoft.com/office/drawing/2014/main" id="{3AC66FE9-B214-4BDA-84D9-1769BC4E9F33}"/>
                    </a:ext>
                  </a:extLst>
                </p14:cNvPr>
                <p14:cNvContentPartPr/>
                <p14:nvPr/>
              </p14:nvContentPartPr>
              <p14:xfrm>
                <a:off x="6621605" y="1706713"/>
                <a:ext cx="123840" cy="272880"/>
              </p14:xfrm>
            </p:contentPart>
          </mc:Choice>
          <mc:Fallback>
            <p:pic>
              <p:nvPicPr>
                <p:cNvPr id="156" name="Ink 155">
                  <a:extLst>
                    <a:ext uri="{FF2B5EF4-FFF2-40B4-BE49-F238E27FC236}">
                      <a16:creationId xmlns:a16="http://schemas.microsoft.com/office/drawing/2014/main" id="{3AC66FE9-B214-4BDA-84D9-1769BC4E9F33}"/>
                    </a:ext>
                  </a:extLst>
                </p:cNvPr>
                <p:cNvPicPr/>
                <p:nvPr/>
              </p:nvPicPr>
              <p:blipFill>
                <a:blip r:embed="rId369"/>
                <a:stretch>
                  <a:fillRect/>
                </a:stretch>
              </p:blipFill>
              <p:spPr>
                <a:xfrm>
                  <a:off x="6612605" y="1697713"/>
                  <a:ext cx="14148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157" name="Ink 156">
                  <a:extLst>
                    <a:ext uri="{FF2B5EF4-FFF2-40B4-BE49-F238E27FC236}">
                      <a16:creationId xmlns:a16="http://schemas.microsoft.com/office/drawing/2014/main" id="{4B20AD99-3A26-487B-932C-88F8CEC93B5A}"/>
                    </a:ext>
                  </a:extLst>
                </p14:cNvPr>
                <p14:cNvContentPartPr/>
                <p14:nvPr/>
              </p14:nvContentPartPr>
              <p14:xfrm>
                <a:off x="6578765" y="1868353"/>
                <a:ext cx="147960" cy="28080"/>
              </p14:xfrm>
            </p:contentPart>
          </mc:Choice>
          <mc:Fallback>
            <p:pic>
              <p:nvPicPr>
                <p:cNvPr id="157" name="Ink 156">
                  <a:extLst>
                    <a:ext uri="{FF2B5EF4-FFF2-40B4-BE49-F238E27FC236}">
                      <a16:creationId xmlns:a16="http://schemas.microsoft.com/office/drawing/2014/main" id="{4B20AD99-3A26-487B-932C-88F8CEC93B5A}"/>
                    </a:ext>
                  </a:extLst>
                </p:cNvPr>
                <p:cNvPicPr/>
                <p:nvPr/>
              </p:nvPicPr>
              <p:blipFill>
                <a:blip r:embed="rId371"/>
                <a:stretch>
                  <a:fillRect/>
                </a:stretch>
              </p:blipFill>
              <p:spPr>
                <a:xfrm>
                  <a:off x="6570125" y="1859353"/>
                  <a:ext cx="16560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159" name="Ink 158">
                  <a:extLst>
                    <a:ext uri="{FF2B5EF4-FFF2-40B4-BE49-F238E27FC236}">
                      <a16:creationId xmlns:a16="http://schemas.microsoft.com/office/drawing/2014/main" id="{0622C8B3-B34C-4385-B5B3-4BA5494C944A}"/>
                    </a:ext>
                  </a:extLst>
                </p14:cNvPr>
                <p14:cNvContentPartPr/>
                <p14:nvPr/>
              </p14:nvContentPartPr>
              <p14:xfrm>
                <a:off x="6073325" y="1708873"/>
                <a:ext cx="67320" cy="281880"/>
              </p14:xfrm>
            </p:contentPart>
          </mc:Choice>
          <mc:Fallback>
            <p:pic>
              <p:nvPicPr>
                <p:cNvPr id="159" name="Ink 158">
                  <a:extLst>
                    <a:ext uri="{FF2B5EF4-FFF2-40B4-BE49-F238E27FC236}">
                      <a16:creationId xmlns:a16="http://schemas.microsoft.com/office/drawing/2014/main" id="{0622C8B3-B34C-4385-B5B3-4BA5494C944A}"/>
                    </a:ext>
                  </a:extLst>
                </p:cNvPr>
                <p:cNvPicPr/>
                <p:nvPr/>
              </p:nvPicPr>
              <p:blipFill>
                <a:blip r:embed="rId373"/>
                <a:stretch>
                  <a:fillRect/>
                </a:stretch>
              </p:blipFill>
              <p:spPr>
                <a:xfrm>
                  <a:off x="6064325" y="1700233"/>
                  <a:ext cx="8496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160" name="Ink 159">
                  <a:extLst>
                    <a:ext uri="{FF2B5EF4-FFF2-40B4-BE49-F238E27FC236}">
                      <a16:creationId xmlns:a16="http://schemas.microsoft.com/office/drawing/2014/main" id="{F04E9C23-885C-44C6-90E1-B424DC13D032}"/>
                    </a:ext>
                  </a:extLst>
                </p14:cNvPr>
                <p14:cNvContentPartPr/>
                <p14:nvPr/>
              </p14:nvContentPartPr>
              <p14:xfrm>
                <a:off x="6782165" y="1709233"/>
                <a:ext cx="82080" cy="264600"/>
              </p14:xfrm>
            </p:contentPart>
          </mc:Choice>
          <mc:Fallback>
            <p:pic>
              <p:nvPicPr>
                <p:cNvPr id="160" name="Ink 159">
                  <a:extLst>
                    <a:ext uri="{FF2B5EF4-FFF2-40B4-BE49-F238E27FC236}">
                      <a16:creationId xmlns:a16="http://schemas.microsoft.com/office/drawing/2014/main" id="{F04E9C23-885C-44C6-90E1-B424DC13D032}"/>
                    </a:ext>
                  </a:extLst>
                </p:cNvPr>
                <p:cNvPicPr/>
                <p:nvPr/>
              </p:nvPicPr>
              <p:blipFill>
                <a:blip r:embed="rId375"/>
                <a:stretch>
                  <a:fillRect/>
                </a:stretch>
              </p:blipFill>
              <p:spPr>
                <a:xfrm>
                  <a:off x="6773165" y="1700233"/>
                  <a:ext cx="9972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161" name="Ink 160">
                  <a:extLst>
                    <a:ext uri="{FF2B5EF4-FFF2-40B4-BE49-F238E27FC236}">
                      <a16:creationId xmlns:a16="http://schemas.microsoft.com/office/drawing/2014/main" id="{E62D23AD-D883-4D51-9344-90572CAA43AC}"/>
                    </a:ext>
                  </a:extLst>
                </p14:cNvPr>
                <p14:cNvContentPartPr/>
                <p14:nvPr/>
              </p14:nvContentPartPr>
              <p14:xfrm>
                <a:off x="6217685" y="1637593"/>
                <a:ext cx="14400" cy="360"/>
              </p14:xfrm>
            </p:contentPart>
          </mc:Choice>
          <mc:Fallback>
            <p:pic>
              <p:nvPicPr>
                <p:cNvPr id="161" name="Ink 160">
                  <a:extLst>
                    <a:ext uri="{FF2B5EF4-FFF2-40B4-BE49-F238E27FC236}">
                      <a16:creationId xmlns:a16="http://schemas.microsoft.com/office/drawing/2014/main" id="{E62D23AD-D883-4D51-9344-90572CAA43AC}"/>
                    </a:ext>
                  </a:extLst>
                </p:cNvPr>
                <p:cNvPicPr/>
                <p:nvPr/>
              </p:nvPicPr>
              <p:blipFill>
                <a:blip r:embed="rId377"/>
                <a:stretch>
                  <a:fillRect/>
                </a:stretch>
              </p:blipFill>
              <p:spPr>
                <a:xfrm>
                  <a:off x="6208685" y="1628953"/>
                  <a:ext cx="32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162" name="Ink 161">
                  <a:extLst>
                    <a:ext uri="{FF2B5EF4-FFF2-40B4-BE49-F238E27FC236}">
                      <a16:creationId xmlns:a16="http://schemas.microsoft.com/office/drawing/2014/main" id="{3060A030-AFCE-4851-BC95-636977ABA646}"/>
                    </a:ext>
                  </a:extLst>
                </p14:cNvPr>
                <p14:cNvContentPartPr/>
                <p14:nvPr/>
              </p14:nvContentPartPr>
              <p14:xfrm>
                <a:off x="6217685" y="1581793"/>
                <a:ext cx="929520" cy="56160"/>
              </p14:xfrm>
            </p:contentPart>
          </mc:Choice>
          <mc:Fallback>
            <p:pic>
              <p:nvPicPr>
                <p:cNvPr id="162" name="Ink 161">
                  <a:extLst>
                    <a:ext uri="{FF2B5EF4-FFF2-40B4-BE49-F238E27FC236}">
                      <a16:creationId xmlns:a16="http://schemas.microsoft.com/office/drawing/2014/main" id="{3060A030-AFCE-4851-BC95-636977ABA646}"/>
                    </a:ext>
                  </a:extLst>
                </p:cNvPr>
                <p:cNvPicPr/>
                <p:nvPr/>
              </p:nvPicPr>
              <p:blipFill>
                <a:blip r:embed="rId379"/>
                <a:stretch>
                  <a:fillRect/>
                </a:stretch>
              </p:blipFill>
              <p:spPr>
                <a:xfrm>
                  <a:off x="6208685" y="1573153"/>
                  <a:ext cx="94716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163" name="Ink 162">
                  <a:extLst>
                    <a:ext uri="{FF2B5EF4-FFF2-40B4-BE49-F238E27FC236}">
                      <a16:creationId xmlns:a16="http://schemas.microsoft.com/office/drawing/2014/main" id="{FFC1AABE-9FC9-4F4E-9A1C-B69321AD96EA}"/>
                    </a:ext>
                  </a:extLst>
                </p14:cNvPr>
                <p14:cNvContentPartPr/>
                <p14:nvPr/>
              </p14:nvContentPartPr>
              <p14:xfrm>
                <a:off x="6877565" y="1669633"/>
                <a:ext cx="331200" cy="104400"/>
              </p14:xfrm>
            </p:contentPart>
          </mc:Choice>
          <mc:Fallback>
            <p:pic>
              <p:nvPicPr>
                <p:cNvPr id="163" name="Ink 162">
                  <a:extLst>
                    <a:ext uri="{FF2B5EF4-FFF2-40B4-BE49-F238E27FC236}">
                      <a16:creationId xmlns:a16="http://schemas.microsoft.com/office/drawing/2014/main" id="{FFC1AABE-9FC9-4F4E-9A1C-B69321AD96EA}"/>
                    </a:ext>
                  </a:extLst>
                </p:cNvPr>
                <p:cNvPicPr/>
                <p:nvPr/>
              </p:nvPicPr>
              <p:blipFill>
                <a:blip r:embed="rId381"/>
                <a:stretch>
                  <a:fillRect/>
                </a:stretch>
              </p:blipFill>
              <p:spPr>
                <a:xfrm>
                  <a:off x="6868925" y="1660633"/>
                  <a:ext cx="34884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165" name="Ink 164">
                  <a:extLst>
                    <a:ext uri="{FF2B5EF4-FFF2-40B4-BE49-F238E27FC236}">
                      <a16:creationId xmlns:a16="http://schemas.microsoft.com/office/drawing/2014/main" id="{FECC8094-017C-485E-A573-3A09F5F7A5E3}"/>
                    </a:ext>
                  </a:extLst>
                </p14:cNvPr>
                <p14:cNvContentPartPr/>
                <p14:nvPr/>
              </p14:nvContentPartPr>
              <p14:xfrm>
                <a:off x="7356365" y="1893553"/>
                <a:ext cx="46080" cy="39600"/>
              </p14:xfrm>
            </p:contentPart>
          </mc:Choice>
          <mc:Fallback>
            <p:pic>
              <p:nvPicPr>
                <p:cNvPr id="165" name="Ink 164">
                  <a:extLst>
                    <a:ext uri="{FF2B5EF4-FFF2-40B4-BE49-F238E27FC236}">
                      <a16:creationId xmlns:a16="http://schemas.microsoft.com/office/drawing/2014/main" id="{FECC8094-017C-485E-A573-3A09F5F7A5E3}"/>
                    </a:ext>
                  </a:extLst>
                </p:cNvPr>
                <p:cNvPicPr/>
                <p:nvPr/>
              </p:nvPicPr>
              <p:blipFill>
                <a:blip r:embed="rId383"/>
                <a:stretch>
                  <a:fillRect/>
                </a:stretch>
              </p:blipFill>
              <p:spPr>
                <a:xfrm>
                  <a:off x="7347725" y="1884913"/>
                  <a:ext cx="6372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166" name="Ink 165">
                  <a:extLst>
                    <a:ext uri="{FF2B5EF4-FFF2-40B4-BE49-F238E27FC236}">
                      <a16:creationId xmlns:a16="http://schemas.microsoft.com/office/drawing/2014/main" id="{68A1C1D3-A209-4F31-AF00-01E7C0D75A43}"/>
                    </a:ext>
                  </a:extLst>
                </p14:cNvPr>
                <p14:cNvContentPartPr/>
                <p14:nvPr/>
              </p14:nvContentPartPr>
              <p14:xfrm>
                <a:off x="7688645" y="1766473"/>
                <a:ext cx="425880" cy="155520"/>
              </p14:xfrm>
            </p:contentPart>
          </mc:Choice>
          <mc:Fallback>
            <p:pic>
              <p:nvPicPr>
                <p:cNvPr id="166" name="Ink 165">
                  <a:extLst>
                    <a:ext uri="{FF2B5EF4-FFF2-40B4-BE49-F238E27FC236}">
                      <a16:creationId xmlns:a16="http://schemas.microsoft.com/office/drawing/2014/main" id="{68A1C1D3-A209-4F31-AF00-01E7C0D75A43}"/>
                    </a:ext>
                  </a:extLst>
                </p:cNvPr>
                <p:cNvPicPr/>
                <p:nvPr/>
              </p:nvPicPr>
              <p:blipFill>
                <a:blip r:embed="rId385"/>
                <a:stretch>
                  <a:fillRect/>
                </a:stretch>
              </p:blipFill>
              <p:spPr>
                <a:xfrm>
                  <a:off x="7679645" y="1757833"/>
                  <a:ext cx="44352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167" name="Ink 166">
                  <a:extLst>
                    <a:ext uri="{FF2B5EF4-FFF2-40B4-BE49-F238E27FC236}">
                      <a16:creationId xmlns:a16="http://schemas.microsoft.com/office/drawing/2014/main" id="{974B7232-D658-4453-8933-1614162F86C6}"/>
                    </a:ext>
                  </a:extLst>
                </p14:cNvPr>
                <p14:cNvContentPartPr/>
                <p14:nvPr/>
              </p14:nvContentPartPr>
              <p14:xfrm>
                <a:off x="8166365" y="1774033"/>
                <a:ext cx="245520" cy="102960"/>
              </p14:xfrm>
            </p:contentPart>
          </mc:Choice>
          <mc:Fallback>
            <p:pic>
              <p:nvPicPr>
                <p:cNvPr id="167" name="Ink 166">
                  <a:extLst>
                    <a:ext uri="{FF2B5EF4-FFF2-40B4-BE49-F238E27FC236}">
                      <a16:creationId xmlns:a16="http://schemas.microsoft.com/office/drawing/2014/main" id="{974B7232-D658-4453-8933-1614162F86C6}"/>
                    </a:ext>
                  </a:extLst>
                </p:cNvPr>
                <p:cNvPicPr/>
                <p:nvPr/>
              </p:nvPicPr>
              <p:blipFill>
                <a:blip r:embed="rId387"/>
                <a:stretch>
                  <a:fillRect/>
                </a:stretch>
              </p:blipFill>
              <p:spPr>
                <a:xfrm>
                  <a:off x="8157725" y="1765393"/>
                  <a:ext cx="26316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168" name="Ink 167">
                  <a:extLst>
                    <a:ext uri="{FF2B5EF4-FFF2-40B4-BE49-F238E27FC236}">
                      <a16:creationId xmlns:a16="http://schemas.microsoft.com/office/drawing/2014/main" id="{D3701431-D4D4-4E93-9599-1E5D06BA4566}"/>
                    </a:ext>
                  </a:extLst>
                </p14:cNvPr>
                <p14:cNvContentPartPr/>
                <p14:nvPr/>
              </p14:nvContentPartPr>
              <p14:xfrm>
                <a:off x="8475605" y="1629673"/>
                <a:ext cx="33480" cy="249840"/>
              </p14:xfrm>
            </p:contentPart>
          </mc:Choice>
          <mc:Fallback>
            <p:pic>
              <p:nvPicPr>
                <p:cNvPr id="168" name="Ink 167">
                  <a:extLst>
                    <a:ext uri="{FF2B5EF4-FFF2-40B4-BE49-F238E27FC236}">
                      <a16:creationId xmlns:a16="http://schemas.microsoft.com/office/drawing/2014/main" id="{D3701431-D4D4-4E93-9599-1E5D06BA4566}"/>
                    </a:ext>
                  </a:extLst>
                </p:cNvPr>
                <p:cNvPicPr/>
                <p:nvPr/>
              </p:nvPicPr>
              <p:blipFill>
                <a:blip r:embed="rId389"/>
                <a:stretch>
                  <a:fillRect/>
                </a:stretch>
              </p:blipFill>
              <p:spPr>
                <a:xfrm>
                  <a:off x="8466965" y="1620673"/>
                  <a:ext cx="5112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169" name="Ink 168">
                  <a:extLst>
                    <a:ext uri="{FF2B5EF4-FFF2-40B4-BE49-F238E27FC236}">
                      <a16:creationId xmlns:a16="http://schemas.microsoft.com/office/drawing/2014/main" id="{37F3595A-CDC5-43A2-8356-9445CC512E9C}"/>
                    </a:ext>
                  </a:extLst>
                </p14:cNvPr>
                <p14:cNvContentPartPr/>
                <p14:nvPr/>
              </p14:nvContentPartPr>
              <p14:xfrm>
                <a:off x="8365805" y="1772953"/>
                <a:ext cx="213840" cy="19080"/>
              </p14:xfrm>
            </p:contentPart>
          </mc:Choice>
          <mc:Fallback>
            <p:pic>
              <p:nvPicPr>
                <p:cNvPr id="169" name="Ink 168">
                  <a:extLst>
                    <a:ext uri="{FF2B5EF4-FFF2-40B4-BE49-F238E27FC236}">
                      <a16:creationId xmlns:a16="http://schemas.microsoft.com/office/drawing/2014/main" id="{37F3595A-CDC5-43A2-8356-9445CC512E9C}"/>
                    </a:ext>
                  </a:extLst>
                </p:cNvPr>
                <p:cNvPicPr/>
                <p:nvPr/>
              </p:nvPicPr>
              <p:blipFill>
                <a:blip r:embed="rId391"/>
                <a:stretch>
                  <a:fillRect/>
                </a:stretch>
              </p:blipFill>
              <p:spPr>
                <a:xfrm>
                  <a:off x="8357165" y="1763953"/>
                  <a:ext cx="23148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170" name="Ink 169">
                  <a:extLst>
                    <a:ext uri="{FF2B5EF4-FFF2-40B4-BE49-F238E27FC236}">
                      <a16:creationId xmlns:a16="http://schemas.microsoft.com/office/drawing/2014/main" id="{AC0A365B-C583-49EA-AD6B-C41A603ECF71}"/>
                    </a:ext>
                  </a:extLst>
                </p14:cNvPr>
                <p14:cNvContentPartPr/>
                <p14:nvPr/>
              </p14:nvContentPartPr>
              <p14:xfrm>
                <a:off x="8640845" y="1518433"/>
                <a:ext cx="209160" cy="538200"/>
              </p14:xfrm>
            </p:contentPart>
          </mc:Choice>
          <mc:Fallback>
            <p:pic>
              <p:nvPicPr>
                <p:cNvPr id="170" name="Ink 169">
                  <a:extLst>
                    <a:ext uri="{FF2B5EF4-FFF2-40B4-BE49-F238E27FC236}">
                      <a16:creationId xmlns:a16="http://schemas.microsoft.com/office/drawing/2014/main" id="{AC0A365B-C583-49EA-AD6B-C41A603ECF71}"/>
                    </a:ext>
                  </a:extLst>
                </p:cNvPr>
                <p:cNvPicPr/>
                <p:nvPr/>
              </p:nvPicPr>
              <p:blipFill>
                <a:blip r:embed="rId393"/>
                <a:stretch>
                  <a:fillRect/>
                </a:stretch>
              </p:blipFill>
              <p:spPr>
                <a:xfrm>
                  <a:off x="8631845" y="1509433"/>
                  <a:ext cx="226800" cy="55584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171" name="Ink 170">
                  <a:extLst>
                    <a:ext uri="{FF2B5EF4-FFF2-40B4-BE49-F238E27FC236}">
                      <a16:creationId xmlns:a16="http://schemas.microsoft.com/office/drawing/2014/main" id="{3A7B30BA-F5A6-403A-A7A4-C609D3A3ADF3}"/>
                    </a:ext>
                  </a:extLst>
                </p14:cNvPr>
                <p14:cNvContentPartPr/>
                <p14:nvPr/>
              </p14:nvContentPartPr>
              <p14:xfrm>
                <a:off x="8943605" y="1500073"/>
                <a:ext cx="140400" cy="251280"/>
              </p14:xfrm>
            </p:contentPart>
          </mc:Choice>
          <mc:Fallback>
            <p:pic>
              <p:nvPicPr>
                <p:cNvPr id="171" name="Ink 170">
                  <a:extLst>
                    <a:ext uri="{FF2B5EF4-FFF2-40B4-BE49-F238E27FC236}">
                      <a16:creationId xmlns:a16="http://schemas.microsoft.com/office/drawing/2014/main" id="{3A7B30BA-F5A6-403A-A7A4-C609D3A3ADF3}"/>
                    </a:ext>
                  </a:extLst>
                </p:cNvPr>
                <p:cNvPicPr/>
                <p:nvPr/>
              </p:nvPicPr>
              <p:blipFill>
                <a:blip r:embed="rId395"/>
                <a:stretch>
                  <a:fillRect/>
                </a:stretch>
              </p:blipFill>
              <p:spPr>
                <a:xfrm>
                  <a:off x="8934965" y="1491073"/>
                  <a:ext cx="15804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172" name="Ink 171">
                  <a:extLst>
                    <a:ext uri="{FF2B5EF4-FFF2-40B4-BE49-F238E27FC236}">
                      <a16:creationId xmlns:a16="http://schemas.microsoft.com/office/drawing/2014/main" id="{512906D1-E37D-4C4C-BC7E-5DDE4F475F8B}"/>
                    </a:ext>
                  </a:extLst>
                </p14:cNvPr>
                <p14:cNvContentPartPr/>
                <p14:nvPr/>
              </p14:nvContentPartPr>
              <p14:xfrm>
                <a:off x="8841365" y="1629673"/>
                <a:ext cx="282960" cy="3600"/>
              </p14:xfrm>
            </p:contentPart>
          </mc:Choice>
          <mc:Fallback>
            <p:pic>
              <p:nvPicPr>
                <p:cNvPr id="172" name="Ink 171">
                  <a:extLst>
                    <a:ext uri="{FF2B5EF4-FFF2-40B4-BE49-F238E27FC236}">
                      <a16:creationId xmlns:a16="http://schemas.microsoft.com/office/drawing/2014/main" id="{512906D1-E37D-4C4C-BC7E-5DDE4F475F8B}"/>
                    </a:ext>
                  </a:extLst>
                </p:cNvPr>
                <p:cNvPicPr/>
                <p:nvPr/>
              </p:nvPicPr>
              <p:blipFill>
                <a:blip r:embed="rId397"/>
                <a:stretch>
                  <a:fillRect/>
                </a:stretch>
              </p:blipFill>
              <p:spPr>
                <a:xfrm>
                  <a:off x="8832725" y="1620673"/>
                  <a:ext cx="30060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173" name="Ink 172">
                  <a:extLst>
                    <a:ext uri="{FF2B5EF4-FFF2-40B4-BE49-F238E27FC236}">
                      <a16:creationId xmlns:a16="http://schemas.microsoft.com/office/drawing/2014/main" id="{170D61CE-F14B-4767-95F9-1BCA1FBF646C}"/>
                    </a:ext>
                  </a:extLst>
                </p14:cNvPr>
                <p14:cNvContentPartPr/>
                <p14:nvPr/>
              </p14:nvContentPartPr>
              <p14:xfrm>
                <a:off x="8719685" y="1757113"/>
                <a:ext cx="623160" cy="105120"/>
              </p14:xfrm>
            </p:contentPart>
          </mc:Choice>
          <mc:Fallback>
            <p:pic>
              <p:nvPicPr>
                <p:cNvPr id="173" name="Ink 172">
                  <a:extLst>
                    <a:ext uri="{FF2B5EF4-FFF2-40B4-BE49-F238E27FC236}">
                      <a16:creationId xmlns:a16="http://schemas.microsoft.com/office/drawing/2014/main" id="{170D61CE-F14B-4767-95F9-1BCA1FBF646C}"/>
                    </a:ext>
                  </a:extLst>
                </p:cNvPr>
                <p:cNvPicPr/>
                <p:nvPr/>
              </p:nvPicPr>
              <p:blipFill>
                <a:blip r:embed="rId399"/>
                <a:stretch>
                  <a:fillRect/>
                </a:stretch>
              </p:blipFill>
              <p:spPr>
                <a:xfrm>
                  <a:off x="8710685" y="1748113"/>
                  <a:ext cx="64080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174" name="Ink 173">
                  <a:extLst>
                    <a:ext uri="{FF2B5EF4-FFF2-40B4-BE49-F238E27FC236}">
                      <a16:creationId xmlns:a16="http://schemas.microsoft.com/office/drawing/2014/main" id="{72621367-0422-410A-B1C0-0E05B8633CB3}"/>
                    </a:ext>
                  </a:extLst>
                </p14:cNvPr>
                <p14:cNvContentPartPr/>
                <p14:nvPr/>
              </p14:nvContentPartPr>
              <p14:xfrm>
                <a:off x="8920925" y="1884553"/>
                <a:ext cx="204120" cy="111960"/>
              </p14:xfrm>
            </p:contentPart>
          </mc:Choice>
          <mc:Fallback>
            <p:pic>
              <p:nvPicPr>
                <p:cNvPr id="174" name="Ink 173">
                  <a:extLst>
                    <a:ext uri="{FF2B5EF4-FFF2-40B4-BE49-F238E27FC236}">
                      <a16:creationId xmlns:a16="http://schemas.microsoft.com/office/drawing/2014/main" id="{72621367-0422-410A-B1C0-0E05B8633CB3}"/>
                    </a:ext>
                  </a:extLst>
                </p:cNvPr>
                <p:cNvPicPr/>
                <p:nvPr/>
              </p:nvPicPr>
              <p:blipFill>
                <a:blip r:embed="rId401"/>
                <a:stretch>
                  <a:fillRect/>
                </a:stretch>
              </p:blipFill>
              <p:spPr>
                <a:xfrm>
                  <a:off x="8911925" y="1875553"/>
                  <a:ext cx="22176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175" name="Ink 174">
                  <a:extLst>
                    <a:ext uri="{FF2B5EF4-FFF2-40B4-BE49-F238E27FC236}">
                      <a16:creationId xmlns:a16="http://schemas.microsoft.com/office/drawing/2014/main" id="{ABE8FE10-609A-48AC-8313-65DD03A475BD}"/>
                    </a:ext>
                  </a:extLst>
                </p14:cNvPr>
                <p14:cNvContentPartPr/>
                <p14:nvPr/>
              </p14:nvContentPartPr>
              <p14:xfrm>
                <a:off x="9135845" y="1900033"/>
                <a:ext cx="290520" cy="112320"/>
              </p14:xfrm>
            </p:contentPart>
          </mc:Choice>
          <mc:Fallback>
            <p:pic>
              <p:nvPicPr>
                <p:cNvPr id="175" name="Ink 174">
                  <a:extLst>
                    <a:ext uri="{FF2B5EF4-FFF2-40B4-BE49-F238E27FC236}">
                      <a16:creationId xmlns:a16="http://schemas.microsoft.com/office/drawing/2014/main" id="{ABE8FE10-609A-48AC-8313-65DD03A475BD}"/>
                    </a:ext>
                  </a:extLst>
                </p:cNvPr>
                <p:cNvPicPr/>
                <p:nvPr/>
              </p:nvPicPr>
              <p:blipFill>
                <a:blip r:embed="rId403"/>
                <a:stretch>
                  <a:fillRect/>
                </a:stretch>
              </p:blipFill>
              <p:spPr>
                <a:xfrm>
                  <a:off x="9126845" y="1891393"/>
                  <a:ext cx="30816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176" name="Ink 175">
                  <a:extLst>
                    <a:ext uri="{FF2B5EF4-FFF2-40B4-BE49-F238E27FC236}">
                      <a16:creationId xmlns:a16="http://schemas.microsoft.com/office/drawing/2014/main" id="{6A78C945-1E53-48DB-8B1D-D95FE7FA6B4F}"/>
                    </a:ext>
                  </a:extLst>
                </p14:cNvPr>
                <p14:cNvContentPartPr/>
                <p14:nvPr/>
              </p14:nvContentPartPr>
              <p14:xfrm>
                <a:off x="9517445" y="1469833"/>
                <a:ext cx="240840" cy="639720"/>
              </p14:xfrm>
            </p:contentPart>
          </mc:Choice>
          <mc:Fallback>
            <p:pic>
              <p:nvPicPr>
                <p:cNvPr id="176" name="Ink 175">
                  <a:extLst>
                    <a:ext uri="{FF2B5EF4-FFF2-40B4-BE49-F238E27FC236}">
                      <a16:creationId xmlns:a16="http://schemas.microsoft.com/office/drawing/2014/main" id="{6A78C945-1E53-48DB-8B1D-D95FE7FA6B4F}"/>
                    </a:ext>
                  </a:extLst>
                </p:cNvPr>
                <p:cNvPicPr/>
                <p:nvPr/>
              </p:nvPicPr>
              <p:blipFill>
                <a:blip r:embed="rId405"/>
                <a:stretch>
                  <a:fillRect/>
                </a:stretch>
              </p:blipFill>
              <p:spPr>
                <a:xfrm>
                  <a:off x="9508445" y="1461193"/>
                  <a:ext cx="258480" cy="65736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178" name="Ink 177">
                  <a:extLst>
                    <a:ext uri="{FF2B5EF4-FFF2-40B4-BE49-F238E27FC236}">
                      <a16:creationId xmlns:a16="http://schemas.microsoft.com/office/drawing/2014/main" id="{6F1E4DCE-5C1D-4543-8531-F7D42E565CD2}"/>
                    </a:ext>
                  </a:extLst>
                </p14:cNvPr>
                <p14:cNvContentPartPr/>
                <p14:nvPr/>
              </p14:nvContentPartPr>
              <p14:xfrm>
                <a:off x="897965" y="2337793"/>
                <a:ext cx="293760" cy="168480"/>
              </p14:xfrm>
            </p:contentPart>
          </mc:Choice>
          <mc:Fallback>
            <p:pic>
              <p:nvPicPr>
                <p:cNvPr id="178" name="Ink 177">
                  <a:extLst>
                    <a:ext uri="{FF2B5EF4-FFF2-40B4-BE49-F238E27FC236}">
                      <a16:creationId xmlns:a16="http://schemas.microsoft.com/office/drawing/2014/main" id="{6F1E4DCE-5C1D-4543-8531-F7D42E565CD2}"/>
                    </a:ext>
                  </a:extLst>
                </p:cNvPr>
                <p:cNvPicPr/>
                <p:nvPr/>
              </p:nvPicPr>
              <p:blipFill>
                <a:blip r:embed="rId407"/>
                <a:stretch>
                  <a:fillRect/>
                </a:stretch>
              </p:blipFill>
              <p:spPr>
                <a:xfrm>
                  <a:off x="888965" y="2329153"/>
                  <a:ext cx="31140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179" name="Ink 178">
                  <a:extLst>
                    <a:ext uri="{FF2B5EF4-FFF2-40B4-BE49-F238E27FC236}">
                      <a16:creationId xmlns:a16="http://schemas.microsoft.com/office/drawing/2014/main" id="{C49DAC91-8A2C-4AC7-AD2C-161FE387B8D4}"/>
                    </a:ext>
                  </a:extLst>
                </p14:cNvPr>
                <p14:cNvContentPartPr/>
                <p14:nvPr/>
              </p14:nvContentPartPr>
              <p14:xfrm>
                <a:off x="1200365" y="2273713"/>
                <a:ext cx="242280" cy="207360"/>
              </p14:xfrm>
            </p:contentPart>
          </mc:Choice>
          <mc:Fallback>
            <p:pic>
              <p:nvPicPr>
                <p:cNvPr id="179" name="Ink 178">
                  <a:extLst>
                    <a:ext uri="{FF2B5EF4-FFF2-40B4-BE49-F238E27FC236}">
                      <a16:creationId xmlns:a16="http://schemas.microsoft.com/office/drawing/2014/main" id="{C49DAC91-8A2C-4AC7-AD2C-161FE387B8D4}"/>
                    </a:ext>
                  </a:extLst>
                </p:cNvPr>
                <p:cNvPicPr/>
                <p:nvPr/>
              </p:nvPicPr>
              <p:blipFill>
                <a:blip r:embed="rId409"/>
                <a:stretch>
                  <a:fillRect/>
                </a:stretch>
              </p:blipFill>
              <p:spPr>
                <a:xfrm>
                  <a:off x="1191725" y="2264713"/>
                  <a:ext cx="25992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180" name="Ink 179">
                  <a:extLst>
                    <a:ext uri="{FF2B5EF4-FFF2-40B4-BE49-F238E27FC236}">
                      <a16:creationId xmlns:a16="http://schemas.microsoft.com/office/drawing/2014/main" id="{5989D6F9-8F12-4702-B7B1-F323A036B854}"/>
                    </a:ext>
                  </a:extLst>
                </p14:cNvPr>
                <p14:cNvContentPartPr/>
                <p14:nvPr/>
              </p14:nvContentPartPr>
              <p14:xfrm>
                <a:off x="1391525" y="2398273"/>
                <a:ext cx="205920" cy="66600"/>
              </p14:xfrm>
            </p:contentPart>
          </mc:Choice>
          <mc:Fallback>
            <p:pic>
              <p:nvPicPr>
                <p:cNvPr id="180" name="Ink 179">
                  <a:extLst>
                    <a:ext uri="{FF2B5EF4-FFF2-40B4-BE49-F238E27FC236}">
                      <a16:creationId xmlns:a16="http://schemas.microsoft.com/office/drawing/2014/main" id="{5989D6F9-8F12-4702-B7B1-F323A036B854}"/>
                    </a:ext>
                  </a:extLst>
                </p:cNvPr>
                <p:cNvPicPr/>
                <p:nvPr/>
              </p:nvPicPr>
              <p:blipFill>
                <a:blip r:embed="rId411"/>
                <a:stretch>
                  <a:fillRect/>
                </a:stretch>
              </p:blipFill>
              <p:spPr>
                <a:xfrm>
                  <a:off x="1382885" y="2389273"/>
                  <a:ext cx="22356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181" name="Ink 180">
                  <a:extLst>
                    <a:ext uri="{FF2B5EF4-FFF2-40B4-BE49-F238E27FC236}">
                      <a16:creationId xmlns:a16="http://schemas.microsoft.com/office/drawing/2014/main" id="{5C5435BB-146A-4FB5-8F9B-FA3FC363614F}"/>
                    </a:ext>
                  </a:extLst>
                </p14:cNvPr>
                <p14:cNvContentPartPr/>
                <p14:nvPr/>
              </p14:nvContentPartPr>
              <p14:xfrm>
                <a:off x="1637765" y="2265793"/>
                <a:ext cx="48600" cy="185760"/>
              </p14:xfrm>
            </p:contentPart>
          </mc:Choice>
          <mc:Fallback>
            <p:pic>
              <p:nvPicPr>
                <p:cNvPr id="181" name="Ink 180">
                  <a:extLst>
                    <a:ext uri="{FF2B5EF4-FFF2-40B4-BE49-F238E27FC236}">
                      <a16:creationId xmlns:a16="http://schemas.microsoft.com/office/drawing/2014/main" id="{5C5435BB-146A-4FB5-8F9B-FA3FC363614F}"/>
                    </a:ext>
                  </a:extLst>
                </p:cNvPr>
                <p:cNvPicPr/>
                <p:nvPr/>
              </p:nvPicPr>
              <p:blipFill>
                <a:blip r:embed="rId413"/>
                <a:stretch>
                  <a:fillRect/>
                </a:stretch>
              </p:blipFill>
              <p:spPr>
                <a:xfrm>
                  <a:off x="1628765" y="2257153"/>
                  <a:ext cx="6624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182" name="Ink 181">
                  <a:extLst>
                    <a:ext uri="{FF2B5EF4-FFF2-40B4-BE49-F238E27FC236}">
                      <a16:creationId xmlns:a16="http://schemas.microsoft.com/office/drawing/2014/main" id="{D0FB4E42-D33D-42DF-8D72-509B99014964}"/>
                    </a:ext>
                  </a:extLst>
                </p14:cNvPr>
                <p14:cNvContentPartPr/>
                <p14:nvPr/>
              </p14:nvContentPartPr>
              <p14:xfrm>
                <a:off x="1608245" y="2337433"/>
                <a:ext cx="156960" cy="27000"/>
              </p14:xfrm>
            </p:contentPart>
          </mc:Choice>
          <mc:Fallback>
            <p:pic>
              <p:nvPicPr>
                <p:cNvPr id="182" name="Ink 181">
                  <a:extLst>
                    <a:ext uri="{FF2B5EF4-FFF2-40B4-BE49-F238E27FC236}">
                      <a16:creationId xmlns:a16="http://schemas.microsoft.com/office/drawing/2014/main" id="{D0FB4E42-D33D-42DF-8D72-509B99014964}"/>
                    </a:ext>
                  </a:extLst>
                </p:cNvPr>
                <p:cNvPicPr/>
                <p:nvPr/>
              </p:nvPicPr>
              <p:blipFill>
                <a:blip r:embed="rId415"/>
                <a:stretch>
                  <a:fillRect/>
                </a:stretch>
              </p:blipFill>
              <p:spPr>
                <a:xfrm>
                  <a:off x="1599245" y="2328433"/>
                  <a:ext cx="17460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183" name="Ink 182">
                  <a:extLst>
                    <a:ext uri="{FF2B5EF4-FFF2-40B4-BE49-F238E27FC236}">
                      <a16:creationId xmlns:a16="http://schemas.microsoft.com/office/drawing/2014/main" id="{BE3F001B-4AA3-423B-95FE-BFF1A10D126F}"/>
                    </a:ext>
                  </a:extLst>
                </p14:cNvPr>
                <p14:cNvContentPartPr/>
                <p14:nvPr/>
              </p14:nvContentPartPr>
              <p14:xfrm>
                <a:off x="1916045" y="2337433"/>
                <a:ext cx="233280" cy="136080"/>
              </p14:xfrm>
            </p:contentPart>
          </mc:Choice>
          <mc:Fallback>
            <p:pic>
              <p:nvPicPr>
                <p:cNvPr id="183" name="Ink 182">
                  <a:extLst>
                    <a:ext uri="{FF2B5EF4-FFF2-40B4-BE49-F238E27FC236}">
                      <a16:creationId xmlns:a16="http://schemas.microsoft.com/office/drawing/2014/main" id="{BE3F001B-4AA3-423B-95FE-BFF1A10D126F}"/>
                    </a:ext>
                  </a:extLst>
                </p:cNvPr>
                <p:cNvPicPr/>
                <p:nvPr/>
              </p:nvPicPr>
              <p:blipFill>
                <a:blip r:embed="rId417"/>
                <a:stretch>
                  <a:fillRect/>
                </a:stretch>
              </p:blipFill>
              <p:spPr>
                <a:xfrm>
                  <a:off x="1907045" y="2328433"/>
                  <a:ext cx="25092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184" name="Ink 183">
                  <a:extLst>
                    <a:ext uri="{FF2B5EF4-FFF2-40B4-BE49-F238E27FC236}">
                      <a16:creationId xmlns:a16="http://schemas.microsoft.com/office/drawing/2014/main" id="{2AD8E2E7-C1E5-453E-83C8-02CE0FAE25E3}"/>
                    </a:ext>
                  </a:extLst>
                </p14:cNvPr>
                <p14:cNvContentPartPr/>
                <p14:nvPr/>
              </p14:nvContentPartPr>
              <p14:xfrm>
                <a:off x="2313485" y="2234113"/>
                <a:ext cx="44640" cy="219600"/>
              </p14:xfrm>
            </p:contentPart>
          </mc:Choice>
          <mc:Fallback>
            <p:pic>
              <p:nvPicPr>
                <p:cNvPr id="184" name="Ink 183">
                  <a:extLst>
                    <a:ext uri="{FF2B5EF4-FFF2-40B4-BE49-F238E27FC236}">
                      <a16:creationId xmlns:a16="http://schemas.microsoft.com/office/drawing/2014/main" id="{2AD8E2E7-C1E5-453E-83C8-02CE0FAE25E3}"/>
                    </a:ext>
                  </a:extLst>
                </p:cNvPr>
                <p:cNvPicPr/>
                <p:nvPr/>
              </p:nvPicPr>
              <p:blipFill>
                <a:blip r:embed="rId419"/>
                <a:stretch>
                  <a:fillRect/>
                </a:stretch>
              </p:blipFill>
              <p:spPr>
                <a:xfrm>
                  <a:off x="2304845" y="2225113"/>
                  <a:ext cx="6228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185" name="Ink 184">
                  <a:extLst>
                    <a:ext uri="{FF2B5EF4-FFF2-40B4-BE49-F238E27FC236}">
                      <a16:creationId xmlns:a16="http://schemas.microsoft.com/office/drawing/2014/main" id="{611D9B69-EDD9-41E2-8273-DF5503CA8896}"/>
                    </a:ext>
                  </a:extLst>
                </p14:cNvPr>
                <p14:cNvContentPartPr/>
                <p14:nvPr/>
              </p14:nvContentPartPr>
              <p14:xfrm>
                <a:off x="2189285" y="2361193"/>
                <a:ext cx="267480" cy="45360"/>
              </p14:xfrm>
            </p:contentPart>
          </mc:Choice>
          <mc:Fallback>
            <p:pic>
              <p:nvPicPr>
                <p:cNvPr id="185" name="Ink 184">
                  <a:extLst>
                    <a:ext uri="{FF2B5EF4-FFF2-40B4-BE49-F238E27FC236}">
                      <a16:creationId xmlns:a16="http://schemas.microsoft.com/office/drawing/2014/main" id="{611D9B69-EDD9-41E2-8273-DF5503CA8896}"/>
                    </a:ext>
                  </a:extLst>
                </p:cNvPr>
                <p:cNvPicPr/>
                <p:nvPr/>
              </p:nvPicPr>
              <p:blipFill>
                <a:blip r:embed="rId421"/>
                <a:stretch>
                  <a:fillRect/>
                </a:stretch>
              </p:blipFill>
              <p:spPr>
                <a:xfrm>
                  <a:off x="2180645" y="2352193"/>
                  <a:ext cx="28512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186" name="Ink 185">
                  <a:extLst>
                    <a:ext uri="{FF2B5EF4-FFF2-40B4-BE49-F238E27FC236}">
                      <a16:creationId xmlns:a16="http://schemas.microsoft.com/office/drawing/2014/main" id="{3D4449FD-D30A-45F3-B52C-CDBA7726863C}"/>
                    </a:ext>
                  </a:extLst>
                </p14:cNvPr>
                <p14:cNvContentPartPr/>
                <p14:nvPr/>
              </p14:nvContentPartPr>
              <p14:xfrm>
                <a:off x="2337245" y="2234113"/>
                <a:ext cx="444960" cy="230400"/>
              </p14:xfrm>
            </p:contentPart>
          </mc:Choice>
          <mc:Fallback>
            <p:pic>
              <p:nvPicPr>
                <p:cNvPr id="186" name="Ink 185">
                  <a:extLst>
                    <a:ext uri="{FF2B5EF4-FFF2-40B4-BE49-F238E27FC236}">
                      <a16:creationId xmlns:a16="http://schemas.microsoft.com/office/drawing/2014/main" id="{3D4449FD-D30A-45F3-B52C-CDBA7726863C}"/>
                    </a:ext>
                  </a:extLst>
                </p:cNvPr>
                <p:cNvPicPr/>
                <p:nvPr/>
              </p:nvPicPr>
              <p:blipFill>
                <a:blip r:embed="rId423"/>
                <a:stretch>
                  <a:fillRect/>
                </a:stretch>
              </p:blipFill>
              <p:spPr>
                <a:xfrm>
                  <a:off x="2328605" y="2225113"/>
                  <a:ext cx="46260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188" name="Ink 187">
                  <a:extLst>
                    <a:ext uri="{FF2B5EF4-FFF2-40B4-BE49-F238E27FC236}">
                      <a16:creationId xmlns:a16="http://schemas.microsoft.com/office/drawing/2014/main" id="{9C78D760-5DAE-409C-A6A9-90600B8FA95E}"/>
                    </a:ext>
                  </a:extLst>
                </p14:cNvPr>
                <p14:cNvContentPartPr/>
                <p14:nvPr/>
              </p14:nvContentPartPr>
              <p14:xfrm>
                <a:off x="3072365" y="2305393"/>
                <a:ext cx="156960" cy="140400"/>
              </p14:xfrm>
            </p:contentPart>
          </mc:Choice>
          <mc:Fallback>
            <p:pic>
              <p:nvPicPr>
                <p:cNvPr id="188" name="Ink 187">
                  <a:extLst>
                    <a:ext uri="{FF2B5EF4-FFF2-40B4-BE49-F238E27FC236}">
                      <a16:creationId xmlns:a16="http://schemas.microsoft.com/office/drawing/2014/main" id="{9C78D760-5DAE-409C-A6A9-90600B8FA95E}"/>
                    </a:ext>
                  </a:extLst>
                </p:cNvPr>
                <p:cNvPicPr/>
                <p:nvPr/>
              </p:nvPicPr>
              <p:blipFill>
                <a:blip r:embed="rId425"/>
                <a:stretch>
                  <a:fillRect/>
                </a:stretch>
              </p:blipFill>
              <p:spPr>
                <a:xfrm>
                  <a:off x="3063365" y="2296753"/>
                  <a:ext cx="17460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189" name="Ink 188">
                  <a:extLst>
                    <a:ext uri="{FF2B5EF4-FFF2-40B4-BE49-F238E27FC236}">
                      <a16:creationId xmlns:a16="http://schemas.microsoft.com/office/drawing/2014/main" id="{584DEEAA-CBD3-4D38-80FD-BFF5FCD2239B}"/>
                    </a:ext>
                  </a:extLst>
                </p14:cNvPr>
                <p14:cNvContentPartPr/>
                <p14:nvPr/>
              </p14:nvContentPartPr>
              <p14:xfrm>
                <a:off x="3318605" y="2270113"/>
                <a:ext cx="272520" cy="362520"/>
              </p14:xfrm>
            </p:contentPart>
          </mc:Choice>
          <mc:Fallback>
            <p:pic>
              <p:nvPicPr>
                <p:cNvPr id="189" name="Ink 188">
                  <a:extLst>
                    <a:ext uri="{FF2B5EF4-FFF2-40B4-BE49-F238E27FC236}">
                      <a16:creationId xmlns:a16="http://schemas.microsoft.com/office/drawing/2014/main" id="{584DEEAA-CBD3-4D38-80FD-BFF5FCD2239B}"/>
                    </a:ext>
                  </a:extLst>
                </p:cNvPr>
                <p:cNvPicPr/>
                <p:nvPr/>
              </p:nvPicPr>
              <p:blipFill>
                <a:blip r:embed="rId427"/>
                <a:stretch>
                  <a:fillRect/>
                </a:stretch>
              </p:blipFill>
              <p:spPr>
                <a:xfrm>
                  <a:off x="3309605" y="2261473"/>
                  <a:ext cx="290160" cy="38016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190" name="Ink 189">
                  <a:extLst>
                    <a:ext uri="{FF2B5EF4-FFF2-40B4-BE49-F238E27FC236}">
                      <a16:creationId xmlns:a16="http://schemas.microsoft.com/office/drawing/2014/main" id="{57FFB8C3-7111-497D-B0C1-4247CC24A873}"/>
                    </a:ext>
                  </a:extLst>
                </p14:cNvPr>
                <p14:cNvContentPartPr/>
                <p14:nvPr/>
              </p14:nvContentPartPr>
              <p14:xfrm>
                <a:off x="3635765" y="2257873"/>
                <a:ext cx="141120" cy="134640"/>
              </p14:xfrm>
            </p:contentPart>
          </mc:Choice>
          <mc:Fallback>
            <p:pic>
              <p:nvPicPr>
                <p:cNvPr id="190" name="Ink 189">
                  <a:extLst>
                    <a:ext uri="{FF2B5EF4-FFF2-40B4-BE49-F238E27FC236}">
                      <a16:creationId xmlns:a16="http://schemas.microsoft.com/office/drawing/2014/main" id="{57FFB8C3-7111-497D-B0C1-4247CC24A873}"/>
                    </a:ext>
                  </a:extLst>
                </p:cNvPr>
                <p:cNvPicPr/>
                <p:nvPr/>
              </p:nvPicPr>
              <p:blipFill>
                <a:blip r:embed="rId429"/>
                <a:stretch>
                  <a:fillRect/>
                </a:stretch>
              </p:blipFill>
              <p:spPr>
                <a:xfrm>
                  <a:off x="3627125" y="2249233"/>
                  <a:ext cx="15876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191" name="Ink 190">
                  <a:extLst>
                    <a:ext uri="{FF2B5EF4-FFF2-40B4-BE49-F238E27FC236}">
                      <a16:creationId xmlns:a16="http://schemas.microsoft.com/office/drawing/2014/main" id="{993A75B8-8A22-4C32-9129-F0E99C85FD86}"/>
                    </a:ext>
                  </a:extLst>
                </p14:cNvPr>
                <p14:cNvContentPartPr/>
                <p14:nvPr/>
              </p14:nvContentPartPr>
              <p14:xfrm>
                <a:off x="3848165" y="2210353"/>
                <a:ext cx="360" cy="202680"/>
              </p14:xfrm>
            </p:contentPart>
          </mc:Choice>
          <mc:Fallback>
            <p:pic>
              <p:nvPicPr>
                <p:cNvPr id="191" name="Ink 190">
                  <a:extLst>
                    <a:ext uri="{FF2B5EF4-FFF2-40B4-BE49-F238E27FC236}">
                      <a16:creationId xmlns:a16="http://schemas.microsoft.com/office/drawing/2014/main" id="{993A75B8-8A22-4C32-9129-F0E99C85FD86}"/>
                    </a:ext>
                  </a:extLst>
                </p:cNvPr>
                <p:cNvPicPr/>
                <p:nvPr/>
              </p:nvPicPr>
              <p:blipFill>
                <a:blip r:embed="rId431"/>
                <a:stretch>
                  <a:fillRect/>
                </a:stretch>
              </p:blipFill>
              <p:spPr>
                <a:xfrm>
                  <a:off x="3839165" y="2201353"/>
                  <a:ext cx="1800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192" name="Ink 191">
                  <a:extLst>
                    <a:ext uri="{FF2B5EF4-FFF2-40B4-BE49-F238E27FC236}">
                      <a16:creationId xmlns:a16="http://schemas.microsoft.com/office/drawing/2014/main" id="{6282C25E-51DE-4865-9D08-B49168987507}"/>
                    </a:ext>
                  </a:extLst>
                </p14:cNvPr>
                <p14:cNvContentPartPr/>
                <p14:nvPr/>
              </p14:nvContentPartPr>
              <p14:xfrm>
                <a:off x="3697685" y="2305393"/>
                <a:ext cx="190800" cy="8280"/>
              </p14:xfrm>
            </p:contentPart>
          </mc:Choice>
          <mc:Fallback>
            <p:pic>
              <p:nvPicPr>
                <p:cNvPr id="192" name="Ink 191">
                  <a:extLst>
                    <a:ext uri="{FF2B5EF4-FFF2-40B4-BE49-F238E27FC236}">
                      <a16:creationId xmlns:a16="http://schemas.microsoft.com/office/drawing/2014/main" id="{6282C25E-51DE-4865-9D08-B49168987507}"/>
                    </a:ext>
                  </a:extLst>
                </p:cNvPr>
                <p:cNvPicPr/>
                <p:nvPr/>
              </p:nvPicPr>
              <p:blipFill>
                <a:blip r:embed="rId433"/>
                <a:stretch>
                  <a:fillRect/>
                </a:stretch>
              </p:blipFill>
              <p:spPr>
                <a:xfrm>
                  <a:off x="3689045" y="2296753"/>
                  <a:ext cx="20844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193" name="Ink 192">
                  <a:extLst>
                    <a:ext uri="{FF2B5EF4-FFF2-40B4-BE49-F238E27FC236}">
                      <a16:creationId xmlns:a16="http://schemas.microsoft.com/office/drawing/2014/main" id="{9A104C2D-B469-4E9A-BE42-8CEF11A6A36E}"/>
                    </a:ext>
                  </a:extLst>
                </p14:cNvPr>
                <p14:cNvContentPartPr/>
                <p14:nvPr/>
              </p14:nvContentPartPr>
              <p14:xfrm>
                <a:off x="3937085" y="2281633"/>
                <a:ext cx="113400" cy="103320"/>
              </p14:xfrm>
            </p:contentPart>
          </mc:Choice>
          <mc:Fallback>
            <p:pic>
              <p:nvPicPr>
                <p:cNvPr id="193" name="Ink 192">
                  <a:extLst>
                    <a:ext uri="{FF2B5EF4-FFF2-40B4-BE49-F238E27FC236}">
                      <a16:creationId xmlns:a16="http://schemas.microsoft.com/office/drawing/2014/main" id="{9A104C2D-B469-4E9A-BE42-8CEF11A6A36E}"/>
                    </a:ext>
                  </a:extLst>
                </p:cNvPr>
                <p:cNvPicPr/>
                <p:nvPr/>
              </p:nvPicPr>
              <p:blipFill>
                <a:blip r:embed="rId435"/>
                <a:stretch>
                  <a:fillRect/>
                </a:stretch>
              </p:blipFill>
              <p:spPr>
                <a:xfrm>
                  <a:off x="3928445" y="2272633"/>
                  <a:ext cx="13104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194" name="Ink 193">
                  <a:extLst>
                    <a:ext uri="{FF2B5EF4-FFF2-40B4-BE49-F238E27FC236}">
                      <a16:creationId xmlns:a16="http://schemas.microsoft.com/office/drawing/2014/main" id="{E6586910-AC4D-4C95-AF1C-A9E24413431A}"/>
                    </a:ext>
                  </a:extLst>
                </p14:cNvPr>
                <p14:cNvContentPartPr/>
                <p14:nvPr/>
              </p14:nvContentPartPr>
              <p14:xfrm>
                <a:off x="3951485" y="2267593"/>
                <a:ext cx="557280" cy="113400"/>
              </p14:xfrm>
            </p:contentPart>
          </mc:Choice>
          <mc:Fallback>
            <p:pic>
              <p:nvPicPr>
                <p:cNvPr id="194" name="Ink 193">
                  <a:extLst>
                    <a:ext uri="{FF2B5EF4-FFF2-40B4-BE49-F238E27FC236}">
                      <a16:creationId xmlns:a16="http://schemas.microsoft.com/office/drawing/2014/main" id="{E6586910-AC4D-4C95-AF1C-A9E24413431A}"/>
                    </a:ext>
                  </a:extLst>
                </p:cNvPr>
                <p:cNvPicPr/>
                <p:nvPr/>
              </p:nvPicPr>
              <p:blipFill>
                <a:blip r:embed="rId437"/>
                <a:stretch>
                  <a:fillRect/>
                </a:stretch>
              </p:blipFill>
              <p:spPr>
                <a:xfrm>
                  <a:off x="3942485" y="2258593"/>
                  <a:ext cx="57492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196" name="Ink 195">
                  <a:extLst>
                    <a:ext uri="{FF2B5EF4-FFF2-40B4-BE49-F238E27FC236}">
                      <a16:creationId xmlns:a16="http://schemas.microsoft.com/office/drawing/2014/main" id="{A1101D73-54A8-462D-BAAC-6716FBA37609}"/>
                    </a:ext>
                  </a:extLst>
                </p14:cNvPr>
                <p14:cNvContentPartPr/>
                <p14:nvPr/>
              </p14:nvContentPartPr>
              <p14:xfrm>
                <a:off x="4812965" y="2297833"/>
                <a:ext cx="251640" cy="72360"/>
              </p14:xfrm>
            </p:contentPart>
          </mc:Choice>
          <mc:Fallback>
            <p:pic>
              <p:nvPicPr>
                <p:cNvPr id="196" name="Ink 195">
                  <a:extLst>
                    <a:ext uri="{FF2B5EF4-FFF2-40B4-BE49-F238E27FC236}">
                      <a16:creationId xmlns:a16="http://schemas.microsoft.com/office/drawing/2014/main" id="{A1101D73-54A8-462D-BAAC-6716FBA37609}"/>
                    </a:ext>
                  </a:extLst>
                </p:cNvPr>
                <p:cNvPicPr/>
                <p:nvPr/>
              </p:nvPicPr>
              <p:blipFill>
                <a:blip r:embed="rId439"/>
                <a:stretch>
                  <a:fillRect/>
                </a:stretch>
              </p:blipFill>
              <p:spPr>
                <a:xfrm>
                  <a:off x="4803965" y="2288833"/>
                  <a:ext cx="26928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440">
              <p14:nvContentPartPr>
                <p14:cNvPr id="197" name="Ink 196">
                  <a:extLst>
                    <a:ext uri="{FF2B5EF4-FFF2-40B4-BE49-F238E27FC236}">
                      <a16:creationId xmlns:a16="http://schemas.microsoft.com/office/drawing/2014/main" id="{AE7BA31B-BCD9-477F-9C5C-1DC263905754}"/>
                    </a:ext>
                  </a:extLst>
                </p14:cNvPr>
                <p14:cNvContentPartPr/>
                <p14:nvPr/>
              </p14:nvContentPartPr>
              <p14:xfrm>
                <a:off x="5121125" y="2293873"/>
                <a:ext cx="207000" cy="97200"/>
              </p14:xfrm>
            </p:contentPart>
          </mc:Choice>
          <mc:Fallback>
            <p:pic>
              <p:nvPicPr>
                <p:cNvPr id="197" name="Ink 196">
                  <a:extLst>
                    <a:ext uri="{FF2B5EF4-FFF2-40B4-BE49-F238E27FC236}">
                      <a16:creationId xmlns:a16="http://schemas.microsoft.com/office/drawing/2014/main" id="{AE7BA31B-BCD9-477F-9C5C-1DC263905754}"/>
                    </a:ext>
                  </a:extLst>
                </p:cNvPr>
                <p:cNvPicPr/>
                <p:nvPr/>
              </p:nvPicPr>
              <p:blipFill>
                <a:blip r:embed="rId441"/>
                <a:stretch>
                  <a:fillRect/>
                </a:stretch>
              </p:blipFill>
              <p:spPr>
                <a:xfrm>
                  <a:off x="5112485" y="2285233"/>
                  <a:ext cx="22464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198" name="Ink 197">
                  <a:extLst>
                    <a:ext uri="{FF2B5EF4-FFF2-40B4-BE49-F238E27FC236}">
                      <a16:creationId xmlns:a16="http://schemas.microsoft.com/office/drawing/2014/main" id="{EC7C9701-DB77-4AD6-89A9-2DAB08B17C39}"/>
                    </a:ext>
                  </a:extLst>
                </p14:cNvPr>
                <p14:cNvContentPartPr/>
                <p14:nvPr/>
              </p14:nvContentPartPr>
              <p14:xfrm>
                <a:off x="5298245" y="2202073"/>
                <a:ext cx="204120" cy="189360"/>
              </p14:xfrm>
            </p:contentPart>
          </mc:Choice>
          <mc:Fallback>
            <p:pic>
              <p:nvPicPr>
                <p:cNvPr id="198" name="Ink 197">
                  <a:extLst>
                    <a:ext uri="{FF2B5EF4-FFF2-40B4-BE49-F238E27FC236}">
                      <a16:creationId xmlns:a16="http://schemas.microsoft.com/office/drawing/2014/main" id="{EC7C9701-DB77-4AD6-89A9-2DAB08B17C39}"/>
                    </a:ext>
                  </a:extLst>
                </p:cNvPr>
                <p:cNvPicPr/>
                <p:nvPr/>
              </p:nvPicPr>
              <p:blipFill>
                <a:blip r:embed="rId443"/>
                <a:stretch>
                  <a:fillRect/>
                </a:stretch>
              </p:blipFill>
              <p:spPr>
                <a:xfrm>
                  <a:off x="5289605" y="2193433"/>
                  <a:ext cx="22176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199" name="Ink 198">
                  <a:extLst>
                    <a:ext uri="{FF2B5EF4-FFF2-40B4-BE49-F238E27FC236}">
                      <a16:creationId xmlns:a16="http://schemas.microsoft.com/office/drawing/2014/main" id="{E794868A-6450-4B97-AAD4-79C0832F4C8A}"/>
                    </a:ext>
                  </a:extLst>
                </p14:cNvPr>
                <p14:cNvContentPartPr/>
                <p14:nvPr/>
              </p14:nvContentPartPr>
              <p14:xfrm>
                <a:off x="5669045" y="2287393"/>
                <a:ext cx="230760" cy="152280"/>
              </p14:xfrm>
            </p:contentPart>
          </mc:Choice>
          <mc:Fallback>
            <p:pic>
              <p:nvPicPr>
                <p:cNvPr id="199" name="Ink 198">
                  <a:extLst>
                    <a:ext uri="{FF2B5EF4-FFF2-40B4-BE49-F238E27FC236}">
                      <a16:creationId xmlns:a16="http://schemas.microsoft.com/office/drawing/2014/main" id="{E794868A-6450-4B97-AAD4-79C0832F4C8A}"/>
                    </a:ext>
                  </a:extLst>
                </p:cNvPr>
                <p:cNvPicPr/>
                <p:nvPr/>
              </p:nvPicPr>
              <p:blipFill>
                <a:blip r:embed="rId445"/>
                <a:stretch>
                  <a:fillRect/>
                </a:stretch>
              </p:blipFill>
              <p:spPr>
                <a:xfrm>
                  <a:off x="5660045" y="2278753"/>
                  <a:ext cx="24840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200" name="Ink 199">
                  <a:extLst>
                    <a:ext uri="{FF2B5EF4-FFF2-40B4-BE49-F238E27FC236}">
                      <a16:creationId xmlns:a16="http://schemas.microsoft.com/office/drawing/2014/main" id="{9D51A460-8309-4049-A45F-1200019314FE}"/>
                    </a:ext>
                  </a:extLst>
                </p14:cNvPr>
                <p14:cNvContentPartPr/>
                <p14:nvPr/>
              </p14:nvContentPartPr>
              <p14:xfrm>
                <a:off x="5974685" y="2268313"/>
                <a:ext cx="187920" cy="81000"/>
              </p14:xfrm>
            </p:contentPart>
          </mc:Choice>
          <mc:Fallback>
            <p:pic>
              <p:nvPicPr>
                <p:cNvPr id="200" name="Ink 199">
                  <a:extLst>
                    <a:ext uri="{FF2B5EF4-FFF2-40B4-BE49-F238E27FC236}">
                      <a16:creationId xmlns:a16="http://schemas.microsoft.com/office/drawing/2014/main" id="{9D51A460-8309-4049-A45F-1200019314FE}"/>
                    </a:ext>
                  </a:extLst>
                </p:cNvPr>
                <p:cNvPicPr/>
                <p:nvPr/>
              </p:nvPicPr>
              <p:blipFill>
                <a:blip r:embed="rId447"/>
                <a:stretch>
                  <a:fillRect/>
                </a:stretch>
              </p:blipFill>
              <p:spPr>
                <a:xfrm>
                  <a:off x="5966045" y="2259673"/>
                  <a:ext cx="20556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201" name="Ink 200">
                  <a:extLst>
                    <a:ext uri="{FF2B5EF4-FFF2-40B4-BE49-F238E27FC236}">
                      <a16:creationId xmlns:a16="http://schemas.microsoft.com/office/drawing/2014/main" id="{60EE1104-8C3B-4AA4-AA02-BD27FD4FB6F3}"/>
                    </a:ext>
                  </a:extLst>
                </p14:cNvPr>
                <p14:cNvContentPartPr/>
                <p14:nvPr/>
              </p14:nvContentPartPr>
              <p14:xfrm>
                <a:off x="6209405" y="2122873"/>
                <a:ext cx="16920" cy="210960"/>
              </p14:xfrm>
            </p:contentPart>
          </mc:Choice>
          <mc:Fallback>
            <p:pic>
              <p:nvPicPr>
                <p:cNvPr id="201" name="Ink 200">
                  <a:extLst>
                    <a:ext uri="{FF2B5EF4-FFF2-40B4-BE49-F238E27FC236}">
                      <a16:creationId xmlns:a16="http://schemas.microsoft.com/office/drawing/2014/main" id="{60EE1104-8C3B-4AA4-AA02-BD27FD4FB6F3}"/>
                    </a:ext>
                  </a:extLst>
                </p:cNvPr>
                <p:cNvPicPr/>
                <p:nvPr/>
              </p:nvPicPr>
              <p:blipFill>
                <a:blip r:embed="rId449"/>
                <a:stretch>
                  <a:fillRect/>
                </a:stretch>
              </p:blipFill>
              <p:spPr>
                <a:xfrm>
                  <a:off x="6200765" y="2113873"/>
                  <a:ext cx="3456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202" name="Ink 201">
                  <a:extLst>
                    <a:ext uri="{FF2B5EF4-FFF2-40B4-BE49-F238E27FC236}">
                      <a16:creationId xmlns:a16="http://schemas.microsoft.com/office/drawing/2014/main" id="{6D877DC3-368C-4FC9-AEE0-276629EA22F3}"/>
                    </a:ext>
                  </a:extLst>
                </p14:cNvPr>
                <p14:cNvContentPartPr/>
                <p14:nvPr/>
              </p14:nvContentPartPr>
              <p14:xfrm>
                <a:off x="6074405" y="2249953"/>
                <a:ext cx="254880" cy="5400"/>
              </p14:xfrm>
            </p:contentPart>
          </mc:Choice>
          <mc:Fallback>
            <p:pic>
              <p:nvPicPr>
                <p:cNvPr id="202" name="Ink 201">
                  <a:extLst>
                    <a:ext uri="{FF2B5EF4-FFF2-40B4-BE49-F238E27FC236}">
                      <a16:creationId xmlns:a16="http://schemas.microsoft.com/office/drawing/2014/main" id="{6D877DC3-368C-4FC9-AEE0-276629EA22F3}"/>
                    </a:ext>
                  </a:extLst>
                </p:cNvPr>
                <p:cNvPicPr/>
                <p:nvPr/>
              </p:nvPicPr>
              <p:blipFill>
                <a:blip r:embed="rId451"/>
                <a:stretch>
                  <a:fillRect/>
                </a:stretch>
              </p:blipFill>
              <p:spPr>
                <a:xfrm>
                  <a:off x="6065765" y="2240953"/>
                  <a:ext cx="27252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203" name="Ink 202">
                  <a:extLst>
                    <a:ext uri="{FF2B5EF4-FFF2-40B4-BE49-F238E27FC236}">
                      <a16:creationId xmlns:a16="http://schemas.microsoft.com/office/drawing/2014/main" id="{87E02B94-D7A6-4971-9230-03AC6E3D420C}"/>
                    </a:ext>
                  </a:extLst>
                </p14:cNvPr>
                <p14:cNvContentPartPr/>
                <p14:nvPr/>
              </p14:nvContentPartPr>
              <p14:xfrm>
                <a:off x="6552845" y="2249953"/>
                <a:ext cx="208800" cy="127800"/>
              </p14:xfrm>
            </p:contentPart>
          </mc:Choice>
          <mc:Fallback>
            <p:pic>
              <p:nvPicPr>
                <p:cNvPr id="203" name="Ink 202">
                  <a:extLst>
                    <a:ext uri="{FF2B5EF4-FFF2-40B4-BE49-F238E27FC236}">
                      <a16:creationId xmlns:a16="http://schemas.microsoft.com/office/drawing/2014/main" id="{87E02B94-D7A6-4971-9230-03AC6E3D420C}"/>
                    </a:ext>
                  </a:extLst>
                </p:cNvPr>
                <p:cNvPicPr/>
                <p:nvPr/>
              </p:nvPicPr>
              <p:blipFill>
                <a:blip r:embed="rId453"/>
                <a:stretch>
                  <a:fillRect/>
                </a:stretch>
              </p:blipFill>
              <p:spPr>
                <a:xfrm>
                  <a:off x="6543845" y="2240953"/>
                  <a:ext cx="22644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454">
              <p14:nvContentPartPr>
                <p14:cNvPr id="204" name="Ink 203">
                  <a:extLst>
                    <a:ext uri="{FF2B5EF4-FFF2-40B4-BE49-F238E27FC236}">
                      <a16:creationId xmlns:a16="http://schemas.microsoft.com/office/drawing/2014/main" id="{285FCC8E-27B3-4DFA-B479-34EFF472C561}"/>
                    </a:ext>
                  </a:extLst>
                </p14:cNvPr>
                <p14:cNvContentPartPr/>
                <p14:nvPr/>
              </p14:nvContentPartPr>
              <p14:xfrm>
                <a:off x="6754805" y="2264353"/>
                <a:ext cx="185400" cy="105120"/>
              </p14:xfrm>
            </p:contentPart>
          </mc:Choice>
          <mc:Fallback>
            <p:pic>
              <p:nvPicPr>
                <p:cNvPr id="204" name="Ink 203">
                  <a:extLst>
                    <a:ext uri="{FF2B5EF4-FFF2-40B4-BE49-F238E27FC236}">
                      <a16:creationId xmlns:a16="http://schemas.microsoft.com/office/drawing/2014/main" id="{285FCC8E-27B3-4DFA-B479-34EFF472C561}"/>
                    </a:ext>
                  </a:extLst>
                </p:cNvPr>
                <p:cNvPicPr/>
                <p:nvPr/>
              </p:nvPicPr>
              <p:blipFill>
                <a:blip r:embed="rId455"/>
                <a:stretch>
                  <a:fillRect/>
                </a:stretch>
              </p:blipFill>
              <p:spPr>
                <a:xfrm>
                  <a:off x="6745805" y="2255353"/>
                  <a:ext cx="20304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205" name="Ink 204">
                  <a:extLst>
                    <a:ext uri="{FF2B5EF4-FFF2-40B4-BE49-F238E27FC236}">
                      <a16:creationId xmlns:a16="http://schemas.microsoft.com/office/drawing/2014/main" id="{EC67F3D0-4393-46A3-8AF6-655FD1CC6E1C}"/>
                    </a:ext>
                  </a:extLst>
                </p14:cNvPr>
                <p14:cNvContentPartPr/>
                <p14:nvPr/>
              </p14:nvContentPartPr>
              <p14:xfrm>
                <a:off x="7012925" y="2245633"/>
                <a:ext cx="187200" cy="92880"/>
              </p14:xfrm>
            </p:contentPart>
          </mc:Choice>
          <mc:Fallback>
            <p:pic>
              <p:nvPicPr>
                <p:cNvPr id="205" name="Ink 204">
                  <a:extLst>
                    <a:ext uri="{FF2B5EF4-FFF2-40B4-BE49-F238E27FC236}">
                      <a16:creationId xmlns:a16="http://schemas.microsoft.com/office/drawing/2014/main" id="{EC67F3D0-4393-46A3-8AF6-655FD1CC6E1C}"/>
                    </a:ext>
                  </a:extLst>
                </p:cNvPr>
                <p:cNvPicPr/>
                <p:nvPr/>
              </p:nvPicPr>
              <p:blipFill>
                <a:blip r:embed="rId457"/>
                <a:stretch>
                  <a:fillRect/>
                </a:stretch>
              </p:blipFill>
              <p:spPr>
                <a:xfrm>
                  <a:off x="7003925" y="2236993"/>
                  <a:ext cx="20484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458">
              <p14:nvContentPartPr>
                <p14:cNvPr id="206" name="Ink 205">
                  <a:extLst>
                    <a:ext uri="{FF2B5EF4-FFF2-40B4-BE49-F238E27FC236}">
                      <a16:creationId xmlns:a16="http://schemas.microsoft.com/office/drawing/2014/main" id="{378A2A2A-23EA-444D-BB2F-B9A8E76D6D2F}"/>
                    </a:ext>
                  </a:extLst>
                </p14:cNvPr>
                <p14:cNvContentPartPr/>
                <p14:nvPr/>
              </p14:nvContentPartPr>
              <p14:xfrm>
                <a:off x="7251245" y="2213233"/>
                <a:ext cx="377640" cy="143640"/>
              </p14:xfrm>
            </p:contentPart>
          </mc:Choice>
          <mc:Fallback>
            <p:pic>
              <p:nvPicPr>
                <p:cNvPr id="206" name="Ink 205">
                  <a:extLst>
                    <a:ext uri="{FF2B5EF4-FFF2-40B4-BE49-F238E27FC236}">
                      <a16:creationId xmlns:a16="http://schemas.microsoft.com/office/drawing/2014/main" id="{378A2A2A-23EA-444D-BB2F-B9A8E76D6D2F}"/>
                    </a:ext>
                  </a:extLst>
                </p:cNvPr>
                <p:cNvPicPr/>
                <p:nvPr/>
              </p:nvPicPr>
              <p:blipFill>
                <a:blip r:embed="rId459"/>
                <a:stretch>
                  <a:fillRect/>
                </a:stretch>
              </p:blipFill>
              <p:spPr>
                <a:xfrm>
                  <a:off x="7242245" y="2204593"/>
                  <a:ext cx="39528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208" name="Ink 207">
                  <a:extLst>
                    <a:ext uri="{FF2B5EF4-FFF2-40B4-BE49-F238E27FC236}">
                      <a16:creationId xmlns:a16="http://schemas.microsoft.com/office/drawing/2014/main" id="{B1BB72A1-A686-4C62-A4AE-49C3F71DC12F}"/>
                    </a:ext>
                  </a:extLst>
                </p14:cNvPr>
                <p14:cNvContentPartPr/>
                <p14:nvPr/>
              </p14:nvContentPartPr>
              <p14:xfrm>
                <a:off x="7698725" y="2114593"/>
                <a:ext cx="17280" cy="207000"/>
              </p14:xfrm>
            </p:contentPart>
          </mc:Choice>
          <mc:Fallback>
            <p:pic>
              <p:nvPicPr>
                <p:cNvPr id="208" name="Ink 207">
                  <a:extLst>
                    <a:ext uri="{FF2B5EF4-FFF2-40B4-BE49-F238E27FC236}">
                      <a16:creationId xmlns:a16="http://schemas.microsoft.com/office/drawing/2014/main" id="{B1BB72A1-A686-4C62-A4AE-49C3F71DC12F}"/>
                    </a:ext>
                  </a:extLst>
                </p:cNvPr>
                <p:cNvPicPr/>
                <p:nvPr/>
              </p:nvPicPr>
              <p:blipFill>
                <a:blip r:embed="rId461"/>
                <a:stretch>
                  <a:fillRect/>
                </a:stretch>
              </p:blipFill>
              <p:spPr>
                <a:xfrm>
                  <a:off x="7690085" y="2105953"/>
                  <a:ext cx="3492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462">
              <p14:nvContentPartPr>
                <p14:cNvPr id="209" name="Ink 208">
                  <a:extLst>
                    <a:ext uri="{FF2B5EF4-FFF2-40B4-BE49-F238E27FC236}">
                      <a16:creationId xmlns:a16="http://schemas.microsoft.com/office/drawing/2014/main" id="{9308C25D-0231-497E-A6D7-75DDFCA0F149}"/>
                    </a:ext>
                  </a:extLst>
                </p14:cNvPr>
                <p14:cNvContentPartPr/>
                <p14:nvPr/>
              </p14:nvContentPartPr>
              <p14:xfrm>
                <a:off x="7787285" y="2242033"/>
                <a:ext cx="290520" cy="97200"/>
              </p14:xfrm>
            </p:contentPart>
          </mc:Choice>
          <mc:Fallback>
            <p:pic>
              <p:nvPicPr>
                <p:cNvPr id="209" name="Ink 208">
                  <a:extLst>
                    <a:ext uri="{FF2B5EF4-FFF2-40B4-BE49-F238E27FC236}">
                      <a16:creationId xmlns:a16="http://schemas.microsoft.com/office/drawing/2014/main" id="{9308C25D-0231-497E-A6D7-75DDFCA0F149}"/>
                    </a:ext>
                  </a:extLst>
                </p:cNvPr>
                <p:cNvPicPr/>
                <p:nvPr/>
              </p:nvPicPr>
              <p:blipFill>
                <a:blip r:embed="rId463"/>
                <a:stretch>
                  <a:fillRect/>
                </a:stretch>
              </p:blipFill>
              <p:spPr>
                <a:xfrm>
                  <a:off x="7778285" y="2233393"/>
                  <a:ext cx="30816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464">
              <p14:nvContentPartPr>
                <p14:cNvPr id="210" name="Ink 209">
                  <a:extLst>
                    <a:ext uri="{FF2B5EF4-FFF2-40B4-BE49-F238E27FC236}">
                      <a16:creationId xmlns:a16="http://schemas.microsoft.com/office/drawing/2014/main" id="{AF50158A-0778-4AC2-9F09-AA229FD9260E}"/>
                    </a:ext>
                  </a:extLst>
                </p14:cNvPr>
                <p14:cNvContentPartPr/>
                <p14:nvPr/>
              </p14:nvContentPartPr>
              <p14:xfrm>
                <a:off x="8222885" y="2122873"/>
                <a:ext cx="41400" cy="234000"/>
              </p14:xfrm>
            </p:contentPart>
          </mc:Choice>
          <mc:Fallback>
            <p:pic>
              <p:nvPicPr>
                <p:cNvPr id="210" name="Ink 209">
                  <a:extLst>
                    <a:ext uri="{FF2B5EF4-FFF2-40B4-BE49-F238E27FC236}">
                      <a16:creationId xmlns:a16="http://schemas.microsoft.com/office/drawing/2014/main" id="{AF50158A-0778-4AC2-9F09-AA229FD9260E}"/>
                    </a:ext>
                  </a:extLst>
                </p:cNvPr>
                <p:cNvPicPr/>
                <p:nvPr/>
              </p:nvPicPr>
              <p:blipFill>
                <a:blip r:embed="rId465"/>
                <a:stretch>
                  <a:fillRect/>
                </a:stretch>
              </p:blipFill>
              <p:spPr>
                <a:xfrm>
                  <a:off x="8214245" y="2113873"/>
                  <a:ext cx="5904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466">
              <p14:nvContentPartPr>
                <p14:cNvPr id="211" name="Ink 210">
                  <a:extLst>
                    <a:ext uri="{FF2B5EF4-FFF2-40B4-BE49-F238E27FC236}">
                      <a16:creationId xmlns:a16="http://schemas.microsoft.com/office/drawing/2014/main" id="{A9DC9B9F-DD59-4083-A146-DCF6D37DD464}"/>
                    </a:ext>
                  </a:extLst>
                </p14:cNvPr>
                <p14:cNvContentPartPr/>
                <p14:nvPr/>
              </p14:nvContentPartPr>
              <p14:xfrm>
                <a:off x="8086445" y="2249953"/>
                <a:ext cx="314640" cy="94680"/>
              </p14:xfrm>
            </p:contentPart>
          </mc:Choice>
          <mc:Fallback>
            <p:pic>
              <p:nvPicPr>
                <p:cNvPr id="211" name="Ink 210">
                  <a:extLst>
                    <a:ext uri="{FF2B5EF4-FFF2-40B4-BE49-F238E27FC236}">
                      <a16:creationId xmlns:a16="http://schemas.microsoft.com/office/drawing/2014/main" id="{A9DC9B9F-DD59-4083-A146-DCF6D37DD464}"/>
                    </a:ext>
                  </a:extLst>
                </p:cNvPr>
                <p:cNvPicPr/>
                <p:nvPr/>
              </p:nvPicPr>
              <p:blipFill>
                <a:blip r:embed="rId467"/>
                <a:stretch>
                  <a:fillRect/>
                </a:stretch>
              </p:blipFill>
              <p:spPr>
                <a:xfrm>
                  <a:off x="8077445" y="2240953"/>
                  <a:ext cx="33228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468">
              <p14:nvContentPartPr>
                <p14:cNvPr id="212" name="Ink 211">
                  <a:extLst>
                    <a:ext uri="{FF2B5EF4-FFF2-40B4-BE49-F238E27FC236}">
                      <a16:creationId xmlns:a16="http://schemas.microsoft.com/office/drawing/2014/main" id="{5C2BD8A6-8C28-467E-9D63-24E5EA0C0502}"/>
                    </a:ext>
                  </a:extLst>
                </p14:cNvPr>
                <p14:cNvContentPartPr/>
                <p14:nvPr/>
              </p14:nvContentPartPr>
              <p14:xfrm>
                <a:off x="8383445" y="2256433"/>
                <a:ext cx="236880" cy="106200"/>
              </p14:xfrm>
            </p:contentPart>
          </mc:Choice>
          <mc:Fallback>
            <p:pic>
              <p:nvPicPr>
                <p:cNvPr id="212" name="Ink 211">
                  <a:extLst>
                    <a:ext uri="{FF2B5EF4-FFF2-40B4-BE49-F238E27FC236}">
                      <a16:creationId xmlns:a16="http://schemas.microsoft.com/office/drawing/2014/main" id="{5C2BD8A6-8C28-467E-9D63-24E5EA0C0502}"/>
                    </a:ext>
                  </a:extLst>
                </p:cNvPr>
                <p:cNvPicPr/>
                <p:nvPr/>
              </p:nvPicPr>
              <p:blipFill>
                <a:blip r:embed="rId469"/>
                <a:stretch>
                  <a:fillRect/>
                </a:stretch>
              </p:blipFill>
              <p:spPr>
                <a:xfrm>
                  <a:off x="8374805" y="2247433"/>
                  <a:ext cx="25452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470">
              <p14:nvContentPartPr>
                <p14:cNvPr id="213" name="Ink 212">
                  <a:extLst>
                    <a:ext uri="{FF2B5EF4-FFF2-40B4-BE49-F238E27FC236}">
                      <a16:creationId xmlns:a16="http://schemas.microsoft.com/office/drawing/2014/main" id="{3FA5DACE-6362-444D-8AF0-B65064E28606}"/>
                    </a:ext>
                  </a:extLst>
                </p14:cNvPr>
                <p14:cNvContentPartPr/>
                <p14:nvPr/>
              </p14:nvContentPartPr>
              <p14:xfrm>
                <a:off x="8070245" y="2170393"/>
                <a:ext cx="908280" cy="236160"/>
              </p14:xfrm>
            </p:contentPart>
          </mc:Choice>
          <mc:Fallback>
            <p:pic>
              <p:nvPicPr>
                <p:cNvPr id="213" name="Ink 212">
                  <a:extLst>
                    <a:ext uri="{FF2B5EF4-FFF2-40B4-BE49-F238E27FC236}">
                      <a16:creationId xmlns:a16="http://schemas.microsoft.com/office/drawing/2014/main" id="{3FA5DACE-6362-444D-8AF0-B65064E28606}"/>
                    </a:ext>
                  </a:extLst>
                </p:cNvPr>
                <p:cNvPicPr/>
                <p:nvPr/>
              </p:nvPicPr>
              <p:blipFill>
                <a:blip r:embed="rId471"/>
                <a:stretch>
                  <a:fillRect/>
                </a:stretch>
              </p:blipFill>
              <p:spPr>
                <a:xfrm>
                  <a:off x="8061605" y="2161393"/>
                  <a:ext cx="92592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472">
              <p14:nvContentPartPr>
                <p14:cNvPr id="215" name="Ink 214">
                  <a:extLst>
                    <a:ext uri="{FF2B5EF4-FFF2-40B4-BE49-F238E27FC236}">
                      <a16:creationId xmlns:a16="http://schemas.microsoft.com/office/drawing/2014/main" id="{EB70E775-1163-408C-B7C0-7A29FDAF55B1}"/>
                    </a:ext>
                  </a:extLst>
                </p14:cNvPr>
                <p14:cNvContentPartPr/>
                <p14:nvPr/>
              </p14:nvContentPartPr>
              <p14:xfrm>
                <a:off x="9652445" y="2093713"/>
                <a:ext cx="284040" cy="301320"/>
              </p14:xfrm>
            </p:contentPart>
          </mc:Choice>
          <mc:Fallback>
            <p:pic>
              <p:nvPicPr>
                <p:cNvPr id="215" name="Ink 214">
                  <a:extLst>
                    <a:ext uri="{FF2B5EF4-FFF2-40B4-BE49-F238E27FC236}">
                      <a16:creationId xmlns:a16="http://schemas.microsoft.com/office/drawing/2014/main" id="{EB70E775-1163-408C-B7C0-7A29FDAF55B1}"/>
                    </a:ext>
                  </a:extLst>
                </p:cNvPr>
                <p:cNvPicPr/>
                <p:nvPr/>
              </p:nvPicPr>
              <p:blipFill>
                <a:blip r:embed="rId473"/>
                <a:stretch>
                  <a:fillRect/>
                </a:stretch>
              </p:blipFill>
              <p:spPr>
                <a:xfrm>
                  <a:off x="9643805" y="2085073"/>
                  <a:ext cx="30168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474">
              <p14:nvContentPartPr>
                <p14:cNvPr id="216" name="Ink 215">
                  <a:extLst>
                    <a:ext uri="{FF2B5EF4-FFF2-40B4-BE49-F238E27FC236}">
                      <a16:creationId xmlns:a16="http://schemas.microsoft.com/office/drawing/2014/main" id="{EDEED9C7-1283-4FAE-B523-011F1D4A8775}"/>
                    </a:ext>
                  </a:extLst>
                </p14:cNvPr>
                <p14:cNvContentPartPr/>
                <p14:nvPr/>
              </p14:nvContentPartPr>
              <p14:xfrm>
                <a:off x="10026125" y="2303953"/>
                <a:ext cx="193320" cy="229680"/>
              </p14:xfrm>
            </p:contentPart>
          </mc:Choice>
          <mc:Fallback>
            <p:pic>
              <p:nvPicPr>
                <p:cNvPr id="216" name="Ink 215">
                  <a:extLst>
                    <a:ext uri="{FF2B5EF4-FFF2-40B4-BE49-F238E27FC236}">
                      <a16:creationId xmlns:a16="http://schemas.microsoft.com/office/drawing/2014/main" id="{EDEED9C7-1283-4FAE-B523-011F1D4A8775}"/>
                    </a:ext>
                  </a:extLst>
                </p:cNvPr>
                <p:cNvPicPr/>
                <p:nvPr/>
              </p:nvPicPr>
              <p:blipFill>
                <a:blip r:embed="rId475"/>
                <a:stretch>
                  <a:fillRect/>
                </a:stretch>
              </p:blipFill>
              <p:spPr>
                <a:xfrm>
                  <a:off x="10017485" y="2295313"/>
                  <a:ext cx="21096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476">
              <p14:nvContentPartPr>
                <p14:cNvPr id="217" name="Ink 216">
                  <a:extLst>
                    <a:ext uri="{FF2B5EF4-FFF2-40B4-BE49-F238E27FC236}">
                      <a16:creationId xmlns:a16="http://schemas.microsoft.com/office/drawing/2014/main" id="{C97C3ECF-9D43-4098-B848-45833137E86E}"/>
                    </a:ext>
                  </a:extLst>
                </p14:cNvPr>
                <p14:cNvContentPartPr/>
                <p14:nvPr/>
              </p14:nvContentPartPr>
              <p14:xfrm>
                <a:off x="10343645" y="2303953"/>
                <a:ext cx="154080" cy="209520"/>
              </p14:xfrm>
            </p:contentPart>
          </mc:Choice>
          <mc:Fallback>
            <p:pic>
              <p:nvPicPr>
                <p:cNvPr id="217" name="Ink 216">
                  <a:extLst>
                    <a:ext uri="{FF2B5EF4-FFF2-40B4-BE49-F238E27FC236}">
                      <a16:creationId xmlns:a16="http://schemas.microsoft.com/office/drawing/2014/main" id="{C97C3ECF-9D43-4098-B848-45833137E86E}"/>
                    </a:ext>
                  </a:extLst>
                </p:cNvPr>
                <p:cNvPicPr/>
                <p:nvPr/>
              </p:nvPicPr>
              <p:blipFill>
                <a:blip r:embed="rId477"/>
                <a:stretch>
                  <a:fillRect/>
                </a:stretch>
              </p:blipFill>
              <p:spPr>
                <a:xfrm>
                  <a:off x="10335005" y="2295313"/>
                  <a:ext cx="17172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478">
              <p14:nvContentPartPr>
                <p14:cNvPr id="218" name="Ink 217">
                  <a:extLst>
                    <a:ext uri="{FF2B5EF4-FFF2-40B4-BE49-F238E27FC236}">
                      <a16:creationId xmlns:a16="http://schemas.microsoft.com/office/drawing/2014/main" id="{9334E64F-26E9-46D1-AFA5-058D5963FF72}"/>
                    </a:ext>
                  </a:extLst>
                </p14:cNvPr>
                <p14:cNvContentPartPr/>
                <p14:nvPr/>
              </p14:nvContentPartPr>
              <p14:xfrm>
                <a:off x="10749725" y="2090833"/>
                <a:ext cx="6840" cy="250920"/>
              </p14:xfrm>
            </p:contentPart>
          </mc:Choice>
          <mc:Fallback>
            <p:pic>
              <p:nvPicPr>
                <p:cNvPr id="218" name="Ink 217">
                  <a:extLst>
                    <a:ext uri="{FF2B5EF4-FFF2-40B4-BE49-F238E27FC236}">
                      <a16:creationId xmlns:a16="http://schemas.microsoft.com/office/drawing/2014/main" id="{9334E64F-26E9-46D1-AFA5-058D5963FF72}"/>
                    </a:ext>
                  </a:extLst>
                </p:cNvPr>
                <p:cNvPicPr/>
                <p:nvPr/>
              </p:nvPicPr>
              <p:blipFill>
                <a:blip r:embed="rId479"/>
                <a:stretch>
                  <a:fillRect/>
                </a:stretch>
              </p:blipFill>
              <p:spPr>
                <a:xfrm>
                  <a:off x="10741085" y="2082193"/>
                  <a:ext cx="2448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480">
              <p14:nvContentPartPr>
                <p14:cNvPr id="219" name="Ink 218">
                  <a:extLst>
                    <a:ext uri="{FF2B5EF4-FFF2-40B4-BE49-F238E27FC236}">
                      <a16:creationId xmlns:a16="http://schemas.microsoft.com/office/drawing/2014/main" id="{31D45283-E93B-41A2-B779-36FFC111F1C1}"/>
                    </a:ext>
                  </a:extLst>
                </p14:cNvPr>
                <p14:cNvContentPartPr/>
                <p14:nvPr/>
              </p14:nvContentPartPr>
              <p14:xfrm>
                <a:off x="10614365" y="2074993"/>
                <a:ext cx="198720" cy="343440"/>
              </p14:xfrm>
            </p:contentPart>
          </mc:Choice>
          <mc:Fallback>
            <p:pic>
              <p:nvPicPr>
                <p:cNvPr id="219" name="Ink 218">
                  <a:extLst>
                    <a:ext uri="{FF2B5EF4-FFF2-40B4-BE49-F238E27FC236}">
                      <a16:creationId xmlns:a16="http://schemas.microsoft.com/office/drawing/2014/main" id="{31D45283-E93B-41A2-B779-36FFC111F1C1}"/>
                    </a:ext>
                  </a:extLst>
                </p:cNvPr>
                <p:cNvPicPr/>
                <p:nvPr/>
              </p:nvPicPr>
              <p:blipFill>
                <a:blip r:embed="rId481"/>
                <a:stretch>
                  <a:fillRect/>
                </a:stretch>
              </p:blipFill>
              <p:spPr>
                <a:xfrm>
                  <a:off x="10605725" y="2065993"/>
                  <a:ext cx="21636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482">
              <p14:nvContentPartPr>
                <p14:cNvPr id="220" name="Ink 219">
                  <a:extLst>
                    <a:ext uri="{FF2B5EF4-FFF2-40B4-BE49-F238E27FC236}">
                      <a16:creationId xmlns:a16="http://schemas.microsoft.com/office/drawing/2014/main" id="{95EAECBA-47D4-48B7-B441-D8DB09B77673}"/>
                    </a:ext>
                  </a:extLst>
                </p14:cNvPr>
                <p14:cNvContentPartPr/>
                <p14:nvPr/>
              </p14:nvContentPartPr>
              <p14:xfrm>
                <a:off x="10964285" y="2170393"/>
                <a:ext cx="11520" cy="195840"/>
              </p14:xfrm>
            </p:contentPart>
          </mc:Choice>
          <mc:Fallback>
            <p:pic>
              <p:nvPicPr>
                <p:cNvPr id="220" name="Ink 219">
                  <a:extLst>
                    <a:ext uri="{FF2B5EF4-FFF2-40B4-BE49-F238E27FC236}">
                      <a16:creationId xmlns:a16="http://schemas.microsoft.com/office/drawing/2014/main" id="{95EAECBA-47D4-48B7-B441-D8DB09B77673}"/>
                    </a:ext>
                  </a:extLst>
                </p:cNvPr>
                <p:cNvPicPr/>
                <p:nvPr/>
              </p:nvPicPr>
              <p:blipFill>
                <a:blip r:embed="rId483"/>
                <a:stretch>
                  <a:fillRect/>
                </a:stretch>
              </p:blipFill>
              <p:spPr>
                <a:xfrm>
                  <a:off x="10955645" y="2161393"/>
                  <a:ext cx="2916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484">
              <p14:nvContentPartPr>
                <p14:cNvPr id="221" name="Ink 220">
                  <a:extLst>
                    <a:ext uri="{FF2B5EF4-FFF2-40B4-BE49-F238E27FC236}">
                      <a16:creationId xmlns:a16="http://schemas.microsoft.com/office/drawing/2014/main" id="{B8049719-7481-442B-9B7F-0F95B0D41BE6}"/>
                    </a:ext>
                  </a:extLst>
                </p14:cNvPr>
                <p14:cNvContentPartPr/>
                <p14:nvPr/>
              </p14:nvContentPartPr>
              <p14:xfrm>
                <a:off x="10821005" y="2153473"/>
                <a:ext cx="365040" cy="123120"/>
              </p14:xfrm>
            </p:contentPart>
          </mc:Choice>
          <mc:Fallback>
            <p:pic>
              <p:nvPicPr>
                <p:cNvPr id="221" name="Ink 220">
                  <a:extLst>
                    <a:ext uri="{FF2B5EF4-FFF2-40B4-BE49-F238E27FC236}">
                      <a16:creationId xmlns:a16="http://schemas.microsoft.com/office/drawing/2014/main" id="{B8049719-7481-442B-9B7F-0F95B0D41BE6}"/>
                    </a:ext>
                  </a:extLst>
                </p:cNvPr>
                <p:cNvPicPr/>
                <p:nvPr/>
              </p:nvPicPr>
              <p:blipFill>
                <a:blip r:embed="rId485"/>
                <a:stretch>
                  <a:fillRect/>
                </a:stretch>
              </p:blipFill>
              <p:spPr>
                <a:xfrm>
                  <a:off x="10812005" y="2144473"/>
                  <a:ext cx="38268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486">
              <p14:nvContentPartPr>
                <p14:cNvPr id="222" name="Ink 221">
                  <a:extLst>
                    <a:ext uri="{FF2B5EF4-FFF2-40B4-BE49-F238E27FC236}">
                      <a16:creationId xmlns:a16="http://schemas.microsoft.com/office/drawing/2014/main" id="{3E3D15BD-5F0C-41F6-BE83-852ECE9E492D}"/>
                    </a:ext>
                  </a:extLst>
                </p14:cNvPr>
                <p14:cNvContentPartPr/>
                <p14:nvPr/>
              </p14:nvContentPartPr>
              <p14:xfrm>
                <a:off x="11163365" y="2098753"/>
                <a:ext cx="139320" cy="324720"/>
              </p14:xfrm>
            </p:contentPart>
          </mc:Choice>
          <mc:Fallback>
            <p:pic>
              <p:nvPicPr>
                <p:cNvPr id="222" name="Ink 221">
                  <a:extLst>
                    <a:ext uri="{FF2B5EF4-FFF2-40B4-BE49-F238E27FC236}">
                      <a16:creationId xmlns:a16="http://schemas.microsoft.com/office/drawing/2014/main" id="{3E3D15BD-5F0C-41F6-BE83-852ECE9E492D}"/>
                    </a:ext>
                  </a:extLst>
                </p:cNvPr>
                <p:cNvPicPr/>
                <p:nvPr/>
              </p:nvPicPr>
              <p:blipFill>
                <a:blip r:embed="rId487"/>
                <a:stretch>
                  <a:fillRect/>
                </a:stretch>
              </p:blipFill>
              <p:spPr>
                <a:xfrm>
                  <a:off x="11154365" y="2089753"/>
                  <a:ext cx="15696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488">
              <p14:nvContentPartPr>
                <p14:cNvPr id="223" name="Ink 222">
                  <a:extLst>
                    <a:ext uri="{FF2B5EF4-FFF2-40B4-BE49-F238E27FC236}">
                      <a16:creationId xmlns:a16="http://schemas.microsoft.com/office/drawing/2014/main" id="{1C52F4CB-9D3D-43E3-8EDF-355979B7F355}"/>
                    </a:ext>
                  </a:extLst>
                </p14:cNvPr>
                <p14:cNvContentPartPr/>
                <p14:nvPr/>
              </p14:nvContentPartPr>
              <p14:xfrm>
                <a:off x="11505005" y="2009473"/>
                <a:ext cx="146160" cy="157680"/>
              </p14:xfrm>
            </p:contentPart>
          </mc:Choice>
          <mc:Fallback>
            <p:pic>
              <p:nvPicPr>
                <p:cNvPr id="223" name="Ink 222">
                  <a:extLst>
                    <a:ext uri="{FF2B5EF4-FFF2-40B4-BE49-F238E27FC236}">
                      <a16:creationId xmlns:a16="http://schemas.microsoft.com/office/drawing/2014/main" id="{1C52F4CB-9D3D-43E3-8EDF-355979B7F355}"/>
                    </a:ext>
                  </a:extLst>
                </p:cNvPr>
                <p:cNvPicPr/>
                <p:nvPr/>
              </p:nvPicPr>
              <p:blipFill>
                <a:blip r:embed="rId489"/>
                <a:stretch>
                  <a:fillRect/>
                </a:stretch>
              </p:blipFill>
              <p:spPr>
                <a:xfrm>
                  <a:off x="11496365" y="2000473"/>
                  <a:ext cx="16380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490">
              <p14:nvContentPartPr>
                <p14:cNvPr id="224" name="Ink 223">
                  <a:extLst>
                    <a:ext uri="{FF2B5EF4-FFF2-40B4-BE49-F238E27FC236}">
                      <a16:creationId xmlns:a16="http://schemas.microsoft.com/office/drawing/2014/main" id="{96BBB23E-5BDE-4D16-854A-FFC4CC16C687}"/>
                    </a:ext>
                  </a:extLst>
                </p14:cNvPr>
                <p14:cNvContentPartPr/>
                <p14:nvPr/>
              </p14:nvContentPartPr>
              <p14:xfrm>
                <a:off x="11577005" y="2384953"/>
                <a:ext cx="29520" cy="360"/>
              </p14:xfrm>
            </p:contentPart>
          </mc:Choice>
          <mc:Fallback>
            <p:pic>
              <p:nvPicPr>
                <p:cNvPr id="224" name="Ink 223">
                  <a:extLst>
                    <a:ext uri="{FF2B5EF4-FFF2-40B4-BE49-F238E27FC236}">
                      <a16:creationId xmlns:a16="http://schemas.microsoft.com/office/drawing/2014/main" id="{96BBB23E-5BDE-4D16-854A-FFC4CC16C687}"/>
                    </a:ext>
                  </a:extLst>
                </p:cNvPr>
                <p:cNvPicPr/>
                <p:nvPr/>
              </p:nvPicPr>
              <p:blipFill>
                <a:blip r:embed="rId491"/>
                <a:stretch>
                  <a:fillRect/>
                </a:stretch>
              </p:blipFill>
              <p:spPr>
                <a:xfrm>
                  <a:off x="11568005" y="2376313"/>
                  <a:ext cx="47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92">
              <p14:nvContentPartPr>
                <p14:cNvPr id="236" name="Ink 235">
                  <a:extLst>
                    <a:ext uri="{FF2B5EF4-FFF2-40B4-BE49-F238E27FC236}">
                      <a16:creationId xmlns:a16="http://schemas.microsoft.com/office/drawing/2014/main" id="{F2C0EAD2-C3BC-4C70-A06E-439BD2D2CD40}"/>
                    </a:ext>
                  </a:extLst>
                </p14:cNvPr>
                <p14:cNvContentPartPr/>
                <p14:nvPr/>
              </p14:nvContentPartPr>
              <p14:xfrm>
                <a:off x="5732765" y="3052393"/>
                <a:ext cx="1692360" cy="25560"/>
              </p14:xfrm>
            </p:contentPart>
          </mc:Choice>
          <mc:Fallback>
            <p:pic>
              <p:nvPicPr>
                <p:cNvPr id="236" name="Ink 235">
                  <a:extLst>
                    <a:ext uri="{FF2B5EF4-FFF2-40B4-BE49-F238E27FC236}">
                      <a16:creationId xmlns:a16="http://schemas.microsoft.com/office/drawing/2014/main" id="{F2C0EAD2-C3BC-4C70-A06E-439BD2D2CD40}"/>
                    </a:ext>
                  </a:extLst>
                </p:cNvPr>
                <p:cNvPicPr/>
                <p:nvPr/>
              </p:nvPicPr>
              <p:blipFill>
                <a:blip r:embed="rId493"/>
                <a:stretch>
                  <a:fillRect/>
                </a:stretch>
              </p:blipFill>
              <p:spPr>
                <a:xfrm>
                  <a:off x="5723765" y="3043753"/>
                  <a:ext cx="171000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494">
              <p14:nvContentPartPr>
                <p14:cNvPr id="237" name="Ink 236">
                  <a:extLst>
                    <a:ext uri="{FF2B5EF4-FFF2-40B4-BE49-F238E27FC236}">
                      <a16:creationId xmlns:a16="http://schemas.microsoft.com/office/drawing/2014/main" id="{C5FFA168-2132-4016-979B-EB2CA36FA8DC}"/>
                    </a:ext>
                  </a:extLst>
                </p14:cNvPr>
                <p14:cNvContentPartPr/>
                <p14:nvPr/>
              </p14:nvContentPartPr>
              <p14:xfrm>
                <a:off x="7204805" y="2918113"/>
                <a:ext cx="224280" cy="205200"/>
              </p14:xfrm>
            </p:contentPart>
          </mc:Choice>
          <mc:Fallback>
            <p:pic>
              <p:nvPicPr>
                <p:cNvPr id="237" name="Ink 236">
                  <a:extLst>
                    <a:ext uri="{FF2B5EF4-FFF2-40B4-BE49-F238E27FC236}">
                      <a16:creationId xmlns:a16="http://schemas.microsoft.com/office/drawing/2014/main" id="{C5FFA168-2132-4016-979B-EB2CA36FA8DC}"/>
                    </a:ext>
                  </a:extLst>
                </p:cNvPr>
                <p:cNvPicPr/>
                <p:nvPr/>
              </p:nvPicPr>
              <p:blipFill>
                <a:blip r:embed="rId495"/>
                <a:stretch>
                  <a:fillRect/>
                </a:stretch>
              </p:blipFill>
              <p:spPr>
                <a:xfrm>
                  <a:off x="7195805" y="2909113"/>
                  <a:ext cx="24192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496">
              <p14:nvContentPartPr>
                <p14:cNvPr id="239" name="Ink 238">
                  <a:extLst>
                    <a:ext uri="{FF2B5EF4-FFF2-40B4-BE49-F238E27FC236}">
                      <a16:creationId xmlns:a16="http://schemas.microsoft.com/office/drawing/2014/main" id="{9C7E3BC2-CA82-453C-B02D-8A4A66406D5B}"/>
                    </a:ext>
                  </a:extLst>
                </p14:cNvPr>
                <p14:cNvContentPartPr/>
                <p14:nvPr/>
              </p14:nvContentPartPr>
              <p14:xfrm>
                <a:off x="7441325" y="2695273"/>
                <a:ext cx="222840" cy="249120"/>
              </p14:xfrm>
            </p:contentPart>
          </mc:Choice>
          <mc:Fallback>
            <p:pic>
              <p:nvPicPr>
                <p:cNvPr id="239" name="Ink 238">
                  <a:extLst>
                    <a:ext uri="{FF2B5EF4-FFF2-40B4-BE49-F238E27FC236}">
                      <a16:creationId xmlns:a16="http://schemas.microsoft.com/office/drawing/2014/main" id="{9C7E3BC2-CA82-453C-B02D-8A4A66406D5B}"/>
                    </a:ext>
                  </a:extLst>
                </p:cNvPr>
                <p:cNvPicPr/>
                <p:nvPr/>
              </p:nvPicPr>
              <p:blipFill>
                <a:blip r:embed="rId497"/>
                <a:stretch>
                  <a:fillRect/>
                </a:stretch>
              </p:blipFill>
              <p:spPr>
                <a:xfrm>
                  <a:off x="7432325" y="2686273"/>
                  <a:ext cx="24048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498">
              <p14:nvContentPartPr>
                <p14:cNvPr id="240" name="Ink 239">
                  <a:extLst>
                    <a:ext uri="{FF2B5EF4-FFF2-40B4-BE49-F238E27FC236}">
                      <a16:creationId xmlns:a16="http://schemas.microsoft.com/office/drawing/2014/main" id="{6DAEFAFE-3BFD-405C-BD1F-38F814EF0AAF}"/>
                    </a:ext>
                  </a:extLst>
                </p14:cNvPr>
                <p14:cNvContentPartPr/>
                <p14:nvPr/>
              </p14:nvContentPartPr>
              <p14:xfrm>
                <a:off x="7886645" y="2607793"/>
                <a:ext cx="99360" cy="164880"/>
              </p14:xfrm>
            </p:contentPart>
          </mc:Choice>
          <mc:Fallback>
            <p:pic>
              <p:nvPicPr>
                <p:cNvPr id="240" name="Ink 239">
                  <a:extLst>
                    <a:ext uri="{FF2B5EF4-FFF2-40B4-BE49-F238E27FC236}">
                      <a16:creationId xmlns:a16="http://schemas.microsoft.com/office/drawing/2014/main" id="{6DAEFAFE-3BFD-405C-BD1F-38F814EF0AAF}"/>
                    </a:ext>
                  </a:extLst>
                </p:cNvPr>
                <p:cNvPicPr/>
                <p:nvPr/>
              </p:nvPicPr>
              <p:blipFill>
                <a:blip r:embed="rId499"/>
                <a:stretch>
                  <a:fillRect/>
                </a:stretch>
              </p:blipFill>
              <p:spPr>
                <a:xfrm>
                  <a:off x="7877645" y="2599153"/>
                  <a:ext cx="11700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500">
              <p14:nvContentPartPr>
                <p14:cNvPr id="241" name="Ink 240">
                  <a:extLst>
                    <a:ext uri="{FF2B5EF4-FFF2-40B4-BE49-F238E27FC236}">
                      <a16:creationId xmlns:a16="http://schemas.microsoft.com/office/drawing/2014/main" id="{168CA24B-440D-4AC1-BB56-207C7B5B2478}"/>
                    </a:ext>
                  </a:extLst>
                </p14:cNvPr>
                <p14:cNvContentPartPr/>
                <p14:nvPr/>
              </p14:nvContentPartPr>
              <p14:xfrm>
                <a:off x="7766765" y="2703193"/>
                <a:ext cx="200880" cy="8280"/>
              </p14:xfrm>
            </p:contentPart>
          </mc:Choice>
          <mc:Fallback>
            <p:pic>
              <p:nvPicPr>
                <p:cNvPr id="241" name="Ink 240">
                  <a:extLst>
                    <a:ext uri="{FF2B5EF4-FFF2-40B4-BE49-F238E27FC236}">
                      <a16:creationId xmlns:a16="http://schemas.microsoft.com/office/drawing/2014/main" id="{168CA24B-440D-4AC1-BB56-207C7B5B2478}"/>
                    </a:ext>
                  </a:extLst>
                </p:cNvPr>
                <p:cNvPicPr/>
                <p:nvPr/>
              </p:nvPicPr>
              <p:blipFill>
                <a:blip r:embed="rId501"/>
                <a:stretch>
                  <a:fillRect/>
                </a:stretch>
              </p:blipFill>
              <p:spPr>
                <a:xfrm>
                  <a:off x="7757765" y="2694193"/>
                  <a:ext cx="21852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502">
              <p14:nvContentPartPr>
                <p14:cNvPr id="242" name="Ink 241">
                  <a:extLst>
                    <a:ext uri="{FF2B5EF4-FFF2-40B4-BE49-F238E27FC236}">
                      <a16:creationId xmlns:a16="http://schemas.microsoft.com/office/drawing/2014/main" id="{4ED3A6AD-A8D6-4606-9E06-07200C6DBB55}"/>
                    </a:ext>
                  </a:extLst>
                </p14:cNvPr>
                <p14:cNvContentPartPr/>
                <p14:nvPr/>
              </p14:nvContentPartPr>
              <p14:xfrm>
                <a:off x="7779365" y="2591953"/>
                <a:ext cx="101160" cy="201600"/>
              </p14:xfrm>
            </p:contentPart>
          </mc:Choice>
          <mc:Fallback>
            <p:pic>
              <p:nvPicPr>
                <p:cNvPr id="242" name="Ink 241">
                  <a:extLst>
                    <a:ext uri="{FF2B5EF4-FFF2-40B4-BE49-F238E27FC236}">
                      <a16:creationId xmlns:a16="http://schemas.microsoft.com/office/drawing/2014/main" id="{4ED3A6AD-A8D6-4606-9E06-07200C6DBB55}"/>
                    </a:ext>
                  </a:extLst>
                </p:cNvPr>
                <p:cNvPicPr/>
                <p:nvPr/>
              </p:nvPicPr>
              <p:blipFill>
                <a:blip r:embed="rId503"/>
                <a:stretch>
                  <a:fillRect/>
                </a:stretch>
              </p:blipFill>
              <p:spPr>
                <a:xfrm>
                  <a:off x="7770725" y="2582953"/>
                  <a:ext cx="11880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504">
              <p14:nvContentPartPr>
                <p14:cNvPr id="243" name="Ink 242">
                  <a:extLst>
                    <a:ext uri="{FF2B5EF4-FFF2-40B4-BE49-F238E27FC236}">
                      <a16:creationId xmlns:a16="http://schemas.microsoft.com/office/drawing/2014/main" id="{45FB3117-DFA8-41A0-BD39-1A4E1DCDA7E2}"/>
                    </a:ext>
                  </a:extLst>
                </p14:cNvPr>
                <p14:cNvContentPartPr/>
                <p14:nvPr/>
              </p14:nvContentPartPr>
              <p14:xfrm>
                <a:off x="8055125" y="2583673"/>
                <a:ext cx="116280" cy="273600"/>
              </p14:xfrm>
            </p:contentPart>
          </mc:Choice>
          <mc:Fallback>
            <p:pic>
              <p:nvPicPr>
                <p:cNvPr id="243" name="Ink 242">
                  <a:extLst>
                    <a:ext uri="{FF2B5EF4-FFF2-40B4-BE49-F238E27FC236}">
                      <a16:creationId xmlns:a16="http://schemas.microsoft.com/office/drawing/2014/main" id="{45FB3117-DFA8-41A0-BD39-1A4E1DCDA7E2}"/>
                    </a:ext>
                  </a:extLst>
                </p:cNvPr>
                <p:cNvPicPr/>
                <p:nvPr/>
              </p:nvPicPr>
              <p:blipFill>
                <a:blip r:embed="rId505"/>
                <a:stretch>
                  <a:fillRect/>
                </a:stretch>
              </p:blipFill>
              <p:spPr>
                <a:xfrm>
                  <a:off x="8046485" y="2575033"/>
                  <a:ext cx="13392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506">
              <p14:nvContentPartPr>
                <p14:cNvPr id="226" name="Ink 225">
                  <a:extLst>
                    <a:ext uri="{FF2B5EF4-FFF2-40B4-BE49-F238E27FC236}">
                      <a16:creationId xmlns:a16="http://schemas.microsoft.com/office/drawing/2014/main" id="{653EC6FB-E13F-465B-A6A0-84FD7367838A}"/>
                    </a:ext>
                  </a:extLst>
                </p14:cNvPr>
                <p14:cNvContentPartPr/>
                <p14:nvPr/>
              </p14:nvContentPartPr>
              <p14:xfrm>
                <a:off x="4959485" y="2764753"/>
                <a:ext cx="783720" cy="637200"/>
              </p14:xfrm>
            </p:contentPart>
          </mc:Choice>
          <mc:Fallback>
            <p:pic>
              <p:nvPicPr>
                <p:cNvPr id="226" name="Ink 225">
                  <a:extLst>
                    <a:ext uri="{FF2B5EF4-FFF2-40B4-BE49-F238E27FC236}">
                      <a16:creationId xmlns:a16="http://schemas.microsoft.com/office/drawing/2014/main" id="{653EC6FB-E13F-465B-A6A0-84FD7367838A}"/>
                    </a:ext>
                  </a:extLst>
                </p:cNvPr>
                <p:cNvPicPr/>
                <p:nvPr/>
              </p:nvPicPr>
              <p:blipFill>
                <a:blip r:embed="rId507"/>
                <a:stretch>
                  <a:fillRect/>
                </a:stretch>
              </p:blipFill>
              <p:spPr>
                <a:xfrm>
                  <a:off x="4950845" y="2756113"/>
                  <a:ext cx="801360" cy="654840"/>
                </a:xfrm>
                <a:prstGeom prst="rect">
                  <a:avLst/>
                </a:prstGeom>
              </p:spPr>
            </p:pic>
          </mc:Fallback>
        </mc:AlternateContent>
        <mc:AlternateContent xmlns:mc="http://schemas.openxmlformats.org/markup-compatibility/2006">
          <mc:Choice xmlns:p14="http://schemas.microsoft.com/office/powerpoint/2010/main" Requires="p14">
            <p:contentPart p14:bwMode="auto" r:id="rId508">
              <p14:nvContentPartPr>
                <p14:cNvPr id="227" name="Ink 226">
                  <a:extLst>
                    <a:ext uri="{FF2B5EF4-FFF2-40B4-BE49-F238E27FC236}">
                      <a16:creationId xmlns:a16="http://schemas.microsoft.com/office/drawing/2014/main" id="{DA21245F-3E0C-4090-B18E-5798000278E2}"/>
                    </a:ext>
                  </a:extLst>
                </p14:cNvPr>
                <p14:cNvContentPartPr/>
                <p14:nvPr/>
              </p14:nvContentPartPr>
              <p14:xfrm>
                <a:off x="3584285" y="3107833"/>
                <a:ext cx="1341360" cy="57600"/>
              </p14:xfrm>
            </p:contentPart>
          </mc:Choice>
          <mc:Fallback>
            <p:pic>
              <p:nvPicPr>
                <p:cNvPr id="227" name="Ink 226">
                  <a:extLst>
                    <a:ext uri="{FF2B5EF4-FFF2-40B4-BE49-F238E27FC236}">
                      <a16:creationId xmlns:a16="http://schemas.microsoft.com/office/drawing/2014/main" id="{DA21245F-3E0C-4090-B18E-5798000278E2}"/>
                    </a:ext>
                  </a:extLst>
                </p:cNvPr>
                <p:cNvPicPr/>
                <p:nvPr/>
              </p:nvPicPr>
              <p:blipFill>
                <a:blip r:embed="rId509"/>
                <a:stretch>
                  <a:fillRect/>
                </a:stretch>
              </p:blipFill>
              <p:spPr>
                <a:xfrm>
                  <a:off x="3575645" y="3099193"/>
                  <a:ext cx="135900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510">
              <p14:nvContentPartPr>
                <p14:cNvPr id="228" name="Ink 227">
                  <a:extLst>
                    <a:ext uri="{FF2B5EF4-FFF2-40B4-BE49-F238E27FC236}">
                      <a16:creationId xmlns:a16="http://schemas.microsoft.com/office/drawing/2014/main" id="{6360B5E0-3F68-4D68-8034-7302594E53B1}"/>
                    </a:ext>
                  </a:extLst>
                </p14:cNvPr>
                <p14:cNvContentPartPr/>
                <p14:nvPr/>
              </p14:nvContentPartPr>
              <p14:xfrm>
                <a:off x="4703165" y="3014593"/>
                <a:ext cx="236160" cy="181800"/>
              </p14:xfrm>
            </p:contentPart>
          </mc:Choice>
          <mc:Fallback>
            <p:pic>
              <p:nvPicPr>
                <p:cNvPr id="228" name="Ink 227">
                  <a:extLst>
                    <a:ext uri="{FF2B5EF4-FFF2-40B4-BE49-F238E27FC236}">
                      <a16:creationId xmlns:a16="http://schemas.microsoft.com/office/drawing/2014/main" id="{6360B5E0-3F68-4D68-8034-7302594E53B1}"/>
                    </a:ext>
                  </a:extLst>
                </p:cNvPr>
                <p:cNvPicPr/>
                <p:nvPr/>
              </p:nvPicPr>
              <p:blipFill>
                <a:blip r:embed="rId511"/>
                <a:stretch>
                  <a:fillRect/>
                </a:stretch>
              </p:blipFill>
              <p:spPr>
                <a:xfrm>
                  <a:off x="4694165" y="3005953"/>
                  <a:ext cx="25380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512">
              <p14:nvContentPartPr>
                <p14:cNvPr id="229" name="Ink 228">
                  <a:extLst>
                    <a:ext uri="{FF2B5EF4-FFF2-40B4-BE49-F238E27FC236}">
                      <a16:creationId xmlns:a16="http://schemas.microsoft.com/office/drawing/2014/main" id="{D7ACF25A-F7AA-4A26-B0CD-C4037B092806}"/>
                    </a:ext>
                  </a:extLst>
                </p14:cNvPr>
                <p14:cNvContentPartPr/>
                <p14:nvPr/>
              </p14:nvContentPartPr>
              <p14:xfrm>
                <a:off x="3426605" y="2925673"/>
                <a:ext cx="143640" cy="97200"/>
              </p14:xfrm>
            </p:contentPart>
          </mc:Choice>
          <mc:Fallback>
            <p:pic>
              <p:nvPicPr>
                <p:cNvPr id="229" name="Ink 228">
                  <a:extLst>
                    <a:ext uri="{FF2B5EF4-FFF2-40B4-BE49-F238E27FC236}">
                      <a16:creationId xmlns:a16="http://schemas.microsoft.com/office/drawing/2014/main" id="{D7ACF25A-F7AA-4A26-B0CD-C4037B092806}"/>
                    </a:ext>
                  </a:extLst>
                </p:cNvPr>
                <p:cNvPicPr/>
                <p:nvPr/>
              </p:nvPicPr>
              <p:blipFill>
                <a:blip r:embed="rId513"/>
                <a:stretch>
                  <a:fillRect/>
                </a:stretch>
              </p:blipFill>
              <p:spPr>
                <a:xfrm>
                  <a:off x="3417965" y="2916673"/>
                  <a:ext cx="16128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514">
              <p14:nvContentPartPr>
                <p14:cNvPr id="230" name="Ink 229">
                  <a:extLst>
                    <a:ext uri="{FF2B5EF4-FFF2-40B4-BE49-F238E27FC236}">
                      <a16:creationId xmlns:a16="http://schemas.microsoft.com/office/drawing/2014/main" id="{F955F482-1E05-4BEB-8B01-79229184A29A}"/>
                    </a:ext>
                  </a:extLst>
                </p14:cNvPr>
                <p14:cNvContentPartPr/>
                <p14:nvPr/>
              </p14:nvContentPartPr>
              <p14:xfrm>
                <a:off x="3592565" y="2909833"/>
                <a:ext cx="136080" cy="96840"/>
              </p14:xfrm>
            </p:contentPart>
          </mc:Choice>
          <mc:Fallback>
            <p:pic>
              <p:nvPicPr>
                <p:cNvPr id="230" name="Ink 229">
                  <a:extLst>
                    <a:ext uri="{FF2B5EF4-FFF2-40B4-BE49-F238E27FC236}">
                      <a16:creationId xmlns:a16="http://schemas.microsoft.com/office/drawing/2014/main" id="{F955F482-1E05-4BEB-8B01-79229184A29A}"/>
                    </a:ext>
                  </a:extLst>
                </p:cNvPr>
                <p:cNvPicPr/>
                <p:nvPr/>
              </p:nvPicPr>
              <p:blipFill>
                <a:blip r:embed="rId515"/>
                <a:stretch>
                  <a:fillRect/>
                </a:stretch>
              </p:blipFill>
              <p:spPr>
                <a:xfrm>
                  <a:off x="3583925" y="2900833"/>
                  <a:ext cx="15372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516">
              <p14:nvContentPartPr>
                <p14:cNvPr id="231" name="Ink 230">
                  <a:extLst>
                    <a:ext uri="{FF2B5EF4-FFF2-40B4-BE49-F238E27FC236}">
                      <a16:creationId xmlns:a16="http://schemas.microsoft.com/office/drawing/2014/main" id="{9C24DAE7-420B-4B8A-9331-AAE27FDBB3DC}"/>
                    </a:ext>
                  </a:extLst>
                </p14:cNvPr>
                <p14:cNvContentPartPr/>
                <p14:nvPr/>
              </p14:nvContentPartPr>
              <p14:xfrm>
                <a:off x="3816125" y="2861953"/>
                <a:ext cx="14760" cy="146160"/>
              </p14:xfrm>
            </p:contentPart>
          </mc:Choice>
          <mc:Fallback>
            <p:pic>
              <p:nvPicPr>
                <p:cNvPr id="231" name="Ink 230">
                  <a:extLst>
                    <a:ext uri="{FF2B5EF4-FFF2-40B4-BE49-F238E27FC236}">
                      <a16:creationId xmlns:a16="http://schemas.microsoft.com/office/drawing/2014/main" id="{9C24DAE7-420B-4B8A-9331-AAE27FDBB3DC}"/>
                    </a:ext>
                  </a:extLst>
                </p:cNvPr>
                <p:cNvPicPr/>
                <p:nvPr/>
              </p:nvPicPr>
              <p:blipFill>
                <a:blip r:embed="rId517"/>
                <a:stretch>
                  <a:fillRect/>
                </a:stretch>
              </p:blipFill>
              <p:spPr>
                <a:xfrm>
                  <a:off x="3807485" y="2853313"/>
                  <a:ext cx="3240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518">
              <p14:nvContentPartPr>
                <p14:cNvPr id="232" name="Ink 231">
                  <a:extLst>
                    <a:ext uri="{FF2B5EF4-FFF2-40B4-BE49-F238E27FC236}">
                      <a16:creationId xmlns:a16="http://schemas.microsoft.com/office/drawing/2014/main" id="{208DC8E4-6517-4F3D-93CD-03488AE3A431}"/>
                    </a:ext>
                  </a:extLst>
                </p14:cNvPr>
                <p14:cNvContentPartPr/>
                <p14:nvPr/>
              </p14:nvContentPartPr>
              <p14:xfrm>
                <a:off x="3748445" y="2959153"/>
                <a:ext cx="108360" cy="6480"/>
              </p14:xfrm>
            </p:contentPart>
          </mc:Choice>
          <mc:Fallback>
            <p:pic>
              <p:nvPicPr>
                <p:cNvPr id="232" name="Ink 231">
                  <a:extLst>
                    <a:ext uri="{FF2B5EF4-FFF2-40B4-BE49-F238E27FC236}">
                      <a16:creationId xmlns:a16="http://schemas.microsoft.com/office/drawing/2014/main" id="{208DC8E4-6517-4F3D-93CD-03488AE3A431}"/>
                    </a:ext>
                  </a:extLst>
                </p:cNvPr>
                <p:cNvPicPr/>
                <p:nvPr/>
              </p:nvPicPr>
              <p:blipFill>
                <a:blip r:embed="rId519"/>
                <a:stretch>
                  <a:fillRect/>
                </a:stretch>
              </p:blipFill>
              <p:spPr>
                <a:xfrm>
                  <a:off x="3739445" y="2950513"/>
                  <a:ext cx="12600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520">
              <p14:nvContentPartPr>
                <p14:cNvPr id="233" name="Ink 232">
                  <a:extLst>
                    <a:ext uri="{FF2B5EF4-FFF2-40B4-BE49-F238E27FC236}">
                      <a16:creationId xmlns:a16="http://schemas.microsoft.com/office/drawing/2014/main" id="{DA893548-FA55-40DB-B1A0-3164ACDA06FB}"/>
                    </a:ext>
                  </a:extLst>
                </p14:cNvPr>
                <p14:cNvContentPartPr/>
                <p14:nvPr/>
              </p14:nvContentPartPr>
              <p14:xfrm>
                <a:off x="3648365" y="2822353"/>
                <a:ext cx="81000" cy="193680"/>
              </p14:xfrm>
            </p:contentPart>
          </mc:Choice>
          <mc:Fallback>
            <p:pic>
              <p:nvPicPr>
                <p:cNvPr id="233" name="Ink 232">
                  <a:extLst>
                    <a:ext uri="{FF2B5EF4-FFF2-40B4-BE49-F238E27FC236}">
                      <a16:creationId xmlns:a16="http://schemas.microsoft.com/office/drawing/2014/main" id="{DA893548-FA55-40DB-B1A0-3164ACDA06FB}"/>
                    </a:ext>
                  </a:extLst>
                </p:cNvPr>
                <p:cNvPicPr/>
                <p:nvPr/>
              </p:nvPicPr>
              <p:blipFill>
                <a:blip r:embed="rId521"/>
                <a:stretch>
                  <a:fillRect/>
                </a:stretch>
              </p:blipFill>
              <p:spPr>
                <a:xfrm>
                  <a:off x="3639365" y="2813713"/>
                  <a:ext cx="9864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522">
              <p14:nvContentPartPr>
                <p14:cNvPr id="234" name="Ink 233">
                  <a:extLst>
                    <a:ext uri="{FF2B5EF4-FFF2-40B4-BE49-F238E27FC236}">
                      <a16:creationId xmlns:a16="http://schemas.microsoft.com/office/drawing/2014/main" id="{ECB4663F-BE94-4381-A5D3-A85C953657A6}"/>
                    </a:ext>
                  </a:extLst>
                </p14:cNvPr>
                <p14:cNvContentPartPr/>
                <p14:nvPr/>
              </p14:nvContentPartPr>
              <p14:xfrm>
                <a:off x="3856085" y="2822353"/>
                <a:ext cx="164160" cy="196560"/>
              </p14:xfrm>
            </p:contentPart>
          </mc:Choice>
          <mc:Fallback>
            <p:pic>
              <p:nvPicPr>
                <p:cNvPr id="234" name="Ink 233">
                  <a:extLst>
                    <a:ext uri="{FF2B5EF4-FFF2-40B4-BE49-F238E27FC236}">
                      <a16:creationId xmlns:a16="http://schemas.microsoft.com/office/drawing/2014/main" id="{ECB4663F-BE94-4381-A5D3-A85C953657A6}"/>
                    </a:ext>
                  </a:extLst>
                </p:cNvPr>
                <p:cNvPicPr/>
                <p:nvPr/>
              </p:nvPicPr>
              <p:blipFill>
                <a:blip r:embed="rId523"/>
                <a:stretch>
                  <a:fillRect/>
                </a:stretch>
              </p:blipFill>
              <p:spPr>
                <a:xfrm>
                  <a:off x="3847445" y="2813713"/>
                  <a:ext cx="18180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524">
              <p14:nvContentPartPr>
                <p14:cNvPr id="245" name="Ink 244">
                  <a:extLst>
                    <a:ext uri="{FF2B5EF4-FFF2-40B4-BE49-F238E27FC236}">
                      <a16:creationId xmlns:a16="http://schemas.microsoft.com/office/drawing/2014/main" id="{57CDDDC5-C2F4-4898-9483-7286CEA8E9E2}"/>
                    </a:ext>
                  </a:extLst>
                </p14:cNvPr>
                <p14:cNvContentPartPr/>
                <p14:nvPr/>
              </p14:nvContentPartPr>
              <p14:xfrm>
                <a:off x="5120405" y="2949433"/>
                <a:ext cx="191520" cy="152280"/>
              </p14:xfrm>
            </p:contentPart>
          </mc:Choice>
          <mc:Fallback>
            <p:pic>
              <p:nvPicPr>
                <p:cNvPr id="245" name="Ink 244">
                  <a:extLst>
                    <a:ext uri="{FF2B5EF4-FFF2-40B4-BE49-F238E27FC236}">
                      <a16:creationId xmlns:a16="http://schemas.microsoft.com/office/drawing/2014/main" id="{57CDDDC5-C2F4-4898-9483-7286CEA8E9E2}"/>
                    </a:ext>
                  </a:extLst>
                </p:cNvPr>
                <p:cNvPicPr/>
                <p:nvPr/>
              </p:nvPicPr>
              <p:blipFill>
                <a:blip r:embed="rId525"/>
                <a:stretch>
                  <a:fillRect/>
                </a:stretch>
              </p:blipFill>
              <p:spPr>
                <a:xfrm>
                  <a:off x="5111765" y="2940793"/>
                  <a:ext cx="20916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526">
              <p14:nvContentPartPr>
                <p14:cNvPr id="246" name="Ink 245">
                  <a:extLst>
                    <a:ext uri="{FF2B5EF4-FFF2-40B4-BE49-F238E27FC236}">
                      <a16:creationId xmlns:a16="http://schemas.microsoft.com/office/drawing/2014/main" id="{CDE91E43-22E9-468E-A198-8FDB418CF78D}"/>
                    </a:ext>
                  </a:extLst>
                </p14:cNvPr>
                <p14:cNvContentPartPr/>
                <p14:nvPr/>
              </p14:nvContentPartPr>
              <p14:xfrm>
                <a:off x="5310125" y="2949433"/>
                <a:ext cx="57240" cy="144720"/>
              </p14:xfrm>
            </p:contentPart>
          </mc:Choice>
          <mc:Fallback>
            <p:pic>
              <p:nvPicPr>
                <p:cNvPr id="246" name="Ink 245">
                  <a:extLst>
                    <a:ext uri="{FF2B5EF4-FFF2-40B4-BE49-F238E27FC236}">
                      <a16:creationId xmlns:a16="http://schemas.microsoft.com/office/drawing/2014/main" id="{CDE91E43-22E9-468E-A198-8FDB418CF78D}"/>
                    </a:ext>
                  </a:extLst>
                </p:cNvPr>
                <p:cNvPicPr/>
                <p:nvPr/>
              </p:nvPicPr>
              <p:blipFill>
                <a:blip r:embed="rId527"/>
                <a:stretch>
                  <a:fillRect/>
                </a:stretch>
              </p:blipFill>
              <p:spPr>
                <a:xfrm>
                  <a:off x="5301485" y="2940793"/>
                  <a:ext cx="7488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528">
              <p14:nvContentPartPr>
                <p14:cNvPr id="247" name="Ink 246">
                  <a:extLst>
                    <a:ext uri="{FF2B5EF4-FFF2-40B4-BE49-F238E27FC236}">
                      <a16:creationId xmlns:a16="http://schemas.microsoft.com/office/drawing/2014/main" id="{2F3C5245-5476-4C86-A16C-4D76D8388A97}"/>
                    </a:ext>
                  </a:extLst>
                </p14:cNvPr>
                <p14:cNvContentPartPr/>
                <p14:nvPr/>
              </p14:nvContentPartPr>
              <p14:xfrm>
                <a:off x="5455205" y="2949433"/>
                <a:ext cx="61920" cy="144000"/>
              </p14:xfrm>
            </p:contentPart>
          </mc:Choice>
          <mc:Fallback>
            <p:pic>
              <p:nvPicPr>
                <p:cNvPr id="247" name="Ink 246">
                  <a:extLst>
                    <a:ext uri="{FF2B5EF4-FFF2-40B4-BE49-F238E27FC236}">
                      <a16:creationId xmlns:a16="http://schemas.microsoft.com/office/drawing/2014/main" id="{2F3C5245-5476-4C86-A16C-4D76D8388A97}"/>
                    </a:ext>
                  </a:extLst>
                </p:cNvPr>
                <p:cNvPicPr/>
                <p:nvPr/>
              </p:nvPicPr>
              <p:blipFill>
                <a:blip r:embed="rId529"/>
                <a:stretch>
                  <a:fillRect/>
                </a:stretch>
              </p:blipFill>
              <p:spPr>
                <a:xfrm>
                  <a:off x="5446205" y="2940793"/>
                  <a:ext cx="7956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530">
              <p14:nvContentPartPr>
                <p14:cNvPr id="248" name="Ink 247">
                  <a:extLst>
                    <a:ext uri="{FF2B5EF4-FFF2-40B4-BE49-F238E27FC236}">
                      <a16:creationId xmlns:a16="http://schemas.microsoft.com/office/drawing/2014/main" id="{02046521-EDAA-497D-9904-DC35F181101E}"/>
                    </a:ext>
                  </a:extLst>
                </p14:cNvPr>
                <p14:cNvContentPartPr/>
                <p14:nvPr/>
              </p14:nvContentPartPr>
              <p14:xfrm>
                <a:off x="5364125" y="3028993"/>
                <a:ext cx="130320" cy="28800"/>
              </p14:xfrm>
            </p:contentPart>
          </mc:Choice>
          <mc:Fallback>
            <p:pic>
              <p:nvPicPr>
                <p:cNvPr id="248" name="Ink 247">
                  <a:extLst>
                    <a:ext uri="{FF2B5EF4-FFF2-40B4-BE49-F238E27FC236}">
                      <a16:creationId xmlns:a16="http://schemas.microsoft.com/office/drawing/2014/main" id="{02046521-EDAA-497D-9904-DC35F181101E}"/>
                    </a:ext>
                  </a:extLst>
                </p:cNvPr>
                <p:cNvPicPr/>
                <p:nvPr/>
              </p:nvPicPr>
              <p:blipFill>
                <a:blip r:embed="rId531"/>
                <a:stretch>
                  <a:fillRect/>
                </a:stretch>
              </p:blipFill>
              <p:spPr>
                <a:xfrm>
                  <a:off x="5355125" y="3020353"/>
                  <a:ext cx="14796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532">
              <p14:nvContentPartPr>
                <p14:cNvPr id="249" name="Ink 248">
                  <a:extLst>
                    <a:ext uri="{FF2B5EF4-FFF2-40B4-BE49-F238E27FC236}">
                      <a16:creationId xmlns:a16="http://schemas.microsoft.com/office/drawing/2014/main" id="{75D9EDD2-E302-41BA-BAAA-0115C0E39007}"/>
                    </a:ext>
                  </a:extLst>
                </p14:cNvPr>
                <p14:cNvContentPartPr/>
                <p14:nvPr/>
              </p14:nvContentPartPr>
              <p14:xfrm>
                <a:off x="5525765" y="2886073"/>
                <a:ext cx="74880" cy="252360"/>
              </p14:xfrm>
            </p:contentPart>
          </mc:Choice>
          <mc:Fallback>
            <p:pic>
              <p:nvPicPr>
                <p:cNvPr id="249" name="Ink 248">
                  <a:extLst>
                    <a:ext uri="{FF2B5EF4-FFF2-40B4-BE49-F238E27FC236}">
                      <a16:creationId xmlns:a16="http://schemas.microsoft.com/office/drawing/2014/main" id="{75D9EDD2-E302-41BA-BAAA-0115C0E39007}"/>
                    </a:ext>
                  </a:extLst>
                </p:cNvPr>
                <p:cNvPicPr/>
                <p:nvPr/>
              </p:nvPicPr>
              <p:blipFill>
                <a:blip r:embed="rId533"/>
                <a:stretch>
                  <a:fillRect/>
                </a:stretch>
              </p:blipFill>
              <p:spPr>
                <a:xfrm>
                  <a:off x="5517125" y="2877433"/>
                  <a:ext cx="9252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534">
              <p14:nvContentPartPr>
                <p14:cNvPr id="307" name="Ink 306">
                  <a:extLst>
                    <a:ext uri="{FF2B5EF4-FFF2-40B4-BE49-F238E27FC236}">
                      <a16:creationId xmlns:a16="http://schemas.microsoft.com/office/drawing/2014/main" id="{1369FF75-7EA9-4641-A7EB-6552FC1982C1}"/>
                    </a:ext>
                  </a:extLst>
                </p14:cNvPr>
                <p14:cNvContentPartPr/>
                <p14:nvPr/>
              </p14:nvContentPartPr>
              <p14:xfrm>
                <a:off x="939365" y="4178833"/>
                <a:ext cx="58320" cy="226440"/>
              </p14:xfrm>
            </p:contentPart>
          </mc:Choice>
          <mc:Fallback>
            <p:pic>
              <p:nvPicPr>
                <p:cNvPr id="307" name="Ink 306">
                  <a:extLst>
                    <a:ext uri="{FF2B5EF4-FFF2-40B4-BE49-F238E27FC236}">
                      <a16:creationId xmlns:a16="http://schemas.microsoft.com/office/drawing/2014/main" id="{1369FF75-7EA9-4641-A7EB-6552FC1982C1}"/>
                    </a:ext>
                  </a:extLst>
                </p:cNvPr>
                <p:cNvPicPr/>
                <p:nvPr/>
              </p:nvPicPr>
              <p:blipFill>
                <a:blip r:embed="rId535"/>
                <a:stretch>
                  <a:fillRect/>
                </a:stretch>
              </p:blipFill>
              <p:spPr>
                <a:xfrm>
                  <a:off x="930365" y="4170193"/>
                  <a:ext cx="7596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536">
              <p14:nvContentPartPr>
                <p14:cNvPr id="290" name="Ink 289">
                  <a:extLst>
                    <a:ext uri="{FF2B5EF4-FFF2-40B4-BE49-F238E27FC236}">
                      <a16:creationId xmlns:a16="http://schemas.microsoft.com/office/drawing/2014/main" id="{DFA6D9A0-F730-41F3-B0F9-594C640EC187}"/>
                    </a:ext>
                  </a:extLst>
                </p14:cNvPr>
                <p14:cNvContentPartPr/>
                <p14:nvPr/>
              </p14:nvContentPartPr>
              <p14:xfrm>
                <a:off x="8195885" y="3760513"/>
                <a:ext cx="9720" cy="124200"/>
              </p14:xfrm>
            </p:contentPart>
          </mc:Choice>
          <mc:Fallback>
            <p:pic>
              <p:nvPicPr>
                <p:cNvPr id="290" name="Ink 289">
                  <a:extLst>
                    <a:ext uri="{FF2B5EF4-FFF2-40B4-BE49-F238E27FC236}">
                      <a16:creationId xmlns:a16="http://schemas.microsoft.com/office/drawing/2014/main" id="{DFA6D9A0-F730-41F3-B0F9-594C640EC187}"/>
                    </a:ext>
                  </a:extLst>
                </p:cNvPr>
                <p:cNvPicPr/>
                <p:nvPr/>
              </p:nvPicPr>
              <p:blipFill>
                <a:blip r:embed="rId537"/>
                <a:stretch>
                  <a:fillRect/>
                </a:stretch>
              </p:blipFill>
              <p:spPr>
                <a:xfrm>
                  <a:off x="8187245" y="3751873"/>
                  <a:ext cx="2736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538">
              <p14:nvContentPartPr>
                <p14:cNvPr id="291" name="Ink 290">
                  <a:extLst>
                    <a:ext uri="{FF2B5EF4-FFF2-40B4-BE49-F238E27FC236}">
                      <a16:creationId xmlns:a16="http://schemas.microsoft.com/office/drawing/2014/main" id="{CB8CC9C4-7EEF-4E8C-A8A4-5997BB4656F4}"/>
                    </a:ext>
                  </a:extLst>
                </p14:cNvPr>
                <p14:cNvContentPartPr/>
                <p14:nvPr/>
              </p14:nvContentPartPr>
              <p14:xfrm>
                <a:off x="8467685" y="3458473"/>
                <a:ext cx="8640" cy="241560"/>
              </p14:xfrm>
            </p:contentPart>
          </mc:Choice>
          <mc:Fallback>
            <p:pic>
              <p:nvPicPr>
                <p:cNvPr id="291" name="Ink 290">
                  <a:extLst>
                    <a:ext uri="{FF2B5EF4-FFF2-40B4-BE49-F238E27FC236}">
                      <a16:creationId xmlns:a16="http://schemas.microsoft.com/office/drawing/2014/main" id="{CB8CC9C4-7EEF-4E8C-A8A4-5997BB4656F4}"/>
                    </a:ext>
                  </a:extLst>
                </p:cNvPr>
                <p:cNvPicPr/>
                <p:nvPr/>
              </p:nvPicPr>
              <p:blipFill>
                <a:blip r:embed="rId539"/>
                <a:stretch>
                  <a:fillRect/>
                </a:stretch>
              </p:blipFill>
              <p:spPr>
                <a:xfrm>
                  <a:off x="8458685" y="3449833"/>
                  <a:ext cx="2628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540">
              <p14:nvContentPartPr>
                <p14:cNvPr id="292" name="Ink 291">
                  <a:extLst>
                    <a:ext uri="{FF2B5EF4-FFF2-40B4-BE49-F238E27FC236}">
                      <a16:creationId xmlns:a16="http://schemas.microsoft.com/office/drawing/2014/main" id="{A839FDD2-0FCB-46FB-9980-D314AA4F30A6}"/>
                    </a:ext>
                  </a:extLst>
                </p14:cNvPr>
                <p14:cNvContentPartPr/>
                <p14:nvPr/>
              </p14:nvContentPartPr>
              <p14:xfrm>
                <a:off x="8396765" y="3593833"/>
                <a:ext cx="206640" cy="46800"/>
              </p14:xfrm>
            </p:contentPart>
          </mc:Choice>
          <mc:Fallback>
            <p:pic>
              <p:nvPicPr>
                <p:cNvPr id="292" name="Ink 291">
                  <a:extLst>
                    <a:ext uri="{FF2B5EF4-FFF2-40B4-BE49-F238E27FC236}">
                      <a16:creationId xmlns:a16="http://schemas.microsoft.com/office/drawing/2014/main" id="{A839FDD2-0FCB-46FB-9980-D314AA4F30A6}"/>
                    </a:ext>
                  </a:extLst>
                </p:cNvPr>
                <p:cNvPicPr/>
                <p:nvPr/>
              </p:nvPicPr>
              <p:blipFill>
                <a:blip r:embed="rId541"/>
                <a:stretch>
                  <a:fillRect/>
                </a:stretch>
              </p:blipFill>
              <p:spPr>
                <a:xfrm>
                  <a:off x="8387765" y="3584833"/>
                  <a:ext cx="22428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542">
              <p14:nvContentPartPr>
                <p14:cNvPr id="293" name="Ink 292">
                  <a:extLst>
                    <a:ext uri="{FF2B5EF4-FFF2-40B4-BE49-F238E27FC236}">
                      <a16:creationId xmlns:a16="http://schemas.microsoft.com/office/drawing/2014/main" id="{E210FBC3-1ADA-4102-9806-C536AD9AD163}"/>
                    </a:ext>
                  </a:extLst>
                </p14:cNvPr>
                <p14:cNvContentPartPr/>
                <p14:nvPr/>
              </p14:nvContentPartPr>
              <p14:xfrm>
                <a:off x="8547245" y="3434713"/>
                <a:ext cx="494280" cy="249120"/>
              </p14:xfrm>
            </p:contentPart>
          </mc:Choice>
          <mc:Fallback>
            <p:pic>
              <p:nvPicPr>
                <p:cNvPr id="293" name="Ink 292">
                  <a:extLst>
                    <a:ext uri="{FF2B5EF4-FFF2-40B4-BE49-F238E27FC236}">
                      <a16:creationId xmlns:a16="http://schemas.microsoft.com/office/drawing/2014/main" id="{E210FBC3-1ADA-4102-9806-C536AD9AD163}"/>
                    </a:ext>
                  </a:extLst>
                </p:cNvPr>
                <p:cNvPicPr/>
                <p:nvPr/>
              </p:nvPicPr>
              <p:blipFill>
                <a:blip r:embed="rId543"/>
                <a:stretch>
                  <a:fillRect/>
                </a:stretch>
              </p:blipFill>
              <p:spPr>
                <a:xfrm>
                  <a:off x="8538605" y="3425713"/>
                  <a:ext cx="51192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544">
              <p14:nvContentPartPr>
                <p14:cNvPr id="294" name="Ink 293">
                  <a:extLst>
                    <a:ext uri="{FF2B5EF4-FFF2-40B4-BE49-F238E27FC236}">
                      <a16:creationId xmlns:a16="http://schemas.microsoft.com/office/drawing/2014/main" id="{8F890528-87B1-4CFE-B6FD-390DDE57B99F}"/>
                    </a:ext>
                  </a:extLst>
                </p14:cNvPr>
                <p14:cNvContentPartPr/>
                <p14:nvPr/>
              </p14:nvContentPartPr>
              <p14:xfrm>
                <a:off x="9024605" y="3580873"/>
                <a:ext cx="173520" cy="97560"/>
              </p14:xfrm>
            </p:contentPart>
          </mc:Choice>
          <mc:Fallback>
            <p:pic>
              <p:nvPicPr>
                <p:cNvPr id="294" name="Ink 293">
                  <a:extLst>
                    <a:ext uri="{FF2B5EF4-FFF2-40B4-BE49-F238E27FC236}">
                      <a16:creationId xmlns:a16="http://schemas.microsoft.com/office/drawing/2014/main" id="{8F890528-87B1-4CFE-B6FD-390DDE57B99F}"/>
                    </a:ext>
                  </a:extLst>
                </p:cNvPr>
                <p:cNvPicPr/>
                <p:nvPr/>
              </p:nvPicPr>
              <p:blipFill>
                <a:blip r:embed="rId545"/>
                <a:stretch>
                  <a:fillRect/>
                </a:stretch>
              </p:blipFill>
              <p:spPr>
                <a:xfrm>
                  <a:off x="9015605" y="3571873"/>
                  <a:ext cx="19116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546">
              <p14:nvContentPartPr>
                <p14:cNvPr id="296" name="Ink 295">
                  <a:extLst>
                    <a:ext uri="{FF2B5EF4-FFF2-40B4-BE49-F238E27FC236}">
                      <a16:creationId xmlns:a16="http://schemas.microsoft.com/office/drawing/2014/main" id="{B0BD7B30-0A4F-4674-960D-825A425D56DD}"/>
                    </a:ext>
                  </a:extLst>
                </p14:cNvPr>
                <p14:cNvContentPartPr/>
                <p14:nvPr/>
              </p14:nvContentPartPr>
              <p14:xfrm>
                <a:off x="9454445" y="3363073"/>
                <a:ext cx="18360" cy="218160"/>
              </p14:xfrm>
            </p:contentPart>
          </mc:Choice>
          <mc:Fallback>
            <p:pic>
              <p:nvPicPr>
                <p:cNvPr id="296" name="Ink 295">
                  <a:extLst>
                    <a:ext uri="{FF2B5EF4-FFF2-40B4-BE49-F238E27FC236}">
                      <a16:creationId xmlns:a16="http://schemas.microsoft.com/office/drawing/2014/main" id="{B0BD7B30-0A4F-4674-960D-825A425D56DD}"/>
                    </a:ext>
                  </a:extLst>
                </p:cNvPr>
                <p:cNvPicPr/>
                <p:nvPr/>
              </p:nvPicPr>
              <p:blipFill>
                <a:blip r:embed="rId547"/>
                <a:stretch>
                  <a:fillRect/>
                </a:stretch>
              </p:blipFill>
              <p:spPr>
                <a:xfrm>
                  <a:off x="9445445" y="3354073"/>
                  <a:ext cx="3600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548">
              <p14:nvContentPartPr>
                <p14:cNvPr id="297" name="Ink 296">
                  <a:extLst>
                    <a:ext uri="{FF2B5EF4-FFF2-40B4-BE49-F238E27FC236}">
                      <a16:creationId xmlns:a16="http://schemas.microsoft.com/office/drawing/2014/main" id="{ADED73D1-EA61-4358-B439-C574A1EB7EE8}"/>
                    </a:ext>
                  </a:extLst>
                </p14:cNvPr>
                <p14:cNvContentPartPr/>
                <p14:nvPr/>
              </p14:nvContentPartPr>
              <p14:xfrm>
                <a:off x="9363005" y="3490513"/>
                <a:ext cx="178560" cy="6480"/>
              </p14:xfrm>
            </p:contentPart>
          </mc:Choice>
          <mc:Fallback>
            <p:pic>
              <p:nvPicPr>
                <p:cNvPr id="297" name="Ink 296">
                  <a:extLst>
                    <a:ext uri="{FF2B5EF4-FFF2-40B4-BE49-F238E27FC236}">
                      <a16:creationId xmlns:a16="http://schemas.microsoft.com/office/drawing/2014/main" id="{ADED73D1-EA61-4358-B439-C574A1EB7EE8}"/>
                    </a:ext>
                  </a:extLst>
                </p:cNvPr>
                <p:cNvPicPr/>
                <p:nvPr/>
              </p:nvPicPr>
              <p:blipFill>
                <a:blip r:embed="rId549"/>
                <a:stretch>
                  <a:fillRect/>
                </a:stretch>
              </p:blipFill>
              <p:spPr>
                <a:xfrm>
                  <a:off x="9354365" y="3481513"/>
                  <a:ext cx="19620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550">
              <p14:nvContentPartPr>
                <p14:cNvPr id="298" name="Ink 297">
                  <a:extLst>
                    <a:ext uri="{FF2B5EF4-FFF2-40B4-BE49-F238E27FC236}">
                      <a16:creationId xmlns:a16="http://schemas.microsoft.com/office/drawing/2014/main" id="{63DC9491-1452-4E57-B313-C4609074C868}"/>
                    </a:ext>
                  </a:extLst>
                </p14:cNvPr>
                <p14:cNvContentPartPr/>
                <p14:nvPr/>
              </p14:nvContentPartPr>
              <p14:xfrm>
                <a:off x="9540125" y="3474313"/>
                <a:ext cx="249480" cy="104760"/>
              </p14:xfrm>
            </p:contentPart>
          </mc:Choice>
          <mc:Fallback>
            <p:pic>
              <p:nvPicPr>
                <p:cNvPr id="298" name="Ink 297">
                  <a:extLst>
                    <a:ext uri="{FF2B5EF4-FFF2-40B4-BE49-F238E27FC236}">
                      <a16:creationId xmlns:a16="http://schemas.microsoft.com/office/drawing/2014/main" id="{63DC9491-1452-4E57-B313-C4609074C868}"/>
                    </a:ext>
                  </a:extLst>
                </p:cNvPr>
                <p:cNvPicPr/>
                <p:nvPr/>
              </p:nvPicPr>
              <p:blipFill>
                <a:blip r:embed="rId551"/>
                <a:stretch>
                  <a:fillRect/>
                </a:stretch>
              </p:blipFill>
              <p:spPr>
                <a:xfrm>
                  <a:off x="9531485" y="3465673"/>
                  <a:ext cx="26712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552">
              <p14:nvContentPartPr>
                <p14:cNvPr id="299" name="Ink 298">
                  <a:extLst>
                    <a:ext uri="{FF2B5EF4-FFF2-40B4-BE49-F238E27FC236}">
                      <a16:creationId xmlns:a16="http://schemas.microsoft.com/office/drawing/2014/main" id="{B97A2F98-2E25-4EF8-BBDA-1973C2D4FD73}"/>
                    </a:ext>
                  </a:extLst>
                </p14:cNvPr>
                <p14:cNvContentPartPr/>
                <p14:nvPr/>
              </p14:nvContentPartPr>
              <p14:xfrm>
                <a:off x="9836045" y="3307273"/>
                <a:ext cx="25560" cy="242280"/>
              </p14:xfrm>
            </p:contentPart>
          </mc:Choice>
          <mc:Fallback>
            <p:pic>
              <p:nvPicPr>
                <p:cNvPr id="299" name="Ink 298">
                  <a:extLst>
                    <a:ext uri="{FF2B5EF4-FFF2-40B4-BE49-F238E27FC236}">
                      <a16:creationId xmlns:a16="http://schemas.microsoft.com/office/drawing/2014/main" id="{B97A2F98-2E25-4EF8-BBDA-1973C2D4FD73}"/>
                    </a:ext>
                  </a:extLst>
                </p:cNvPr>
                <p:cNvPicPr/>
                <p:nvPr/>
              </p:nvPicPr>
              <p:blipFill>
                <a:blip r:embed="rId553"/>
                <a:stretch>
                  <a:fillRect/>
                </a:stretch>
              </p:blipFill>
              <p:spPr>
                <a:xfrm>
                  <a:off x="9827045" y="3298633"/>
                  <a:ext cx="4320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554">
              <p14:nvContentPartPr>
                <p14:cNvPr id="300" name="Ink 299">
                  <a:extLst>
                    <a:ext uri="{FF2B5EF4-FFF2-40B4-BE49-F238E27FC236}">
                      <a16:creationId xmlns:a16="http://schemas.microsoft.com/office/drawing/2014/main" id="{2EB229E7-A679-4D56-B637-B9C0E16FC68D}"/>
                    </a:ext>
                  </a:extLst>
                </p14:cNvPr>
                <p14:cNvContentPartPr/>
                <p14:nvPr/>
              </p14:nvContentPartPr>
              <p14:xfrm>
                <a:off x="9919925" y="3434713"/>
                <a:ext cx="296280" cy="142920"/>
              </p14:xfrm>
            </p:contentPart>
          </mc:Choice>
          <mc:Fallback>
            <p:pic>
              <p:nvPicPr>
                <p:cNvPr id="300" name="Ink 299">
                  <a:extLst>
                    <a:ext uri="{FF2B5EF4-FFF2-40B4-BE49-F238E27FC236}">
                      <a16:creationId xmlns:a16="http://schemas.microsoft.com/office/drawing/2014/main" id="{2EB229E7-A679-4D56-B637-B9C0E16FC68D}"/>
                    </a:ext>
                  </a:extLst>
                </p:cNvPr>
                <p:cNvPicPr/>
                <p:nvPr/>
              </p:nvPicPr>
              <p:blipFill>
                <a:blip r:embed="rId555"/>
                <a:stretch>
                  <a:fillRect/>
                </a:stretch>
              </p:blipFill>
              <p:spPr>
                <a:xfrm>
                  <a:off x="9910925" y="3425713"/>
                  <a:ext cx="31392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556">
              <p14:nvContentPartPr>
                <p14:cNvPr id="301" name="Ink 300">
                  <a:extLst>
                    <a:ext uri="{FF2B5EF4-FFF2-40B4-BE49-F238E27FC236}">
                      <a16:creationId xmlns:a16="http://schemas.microsoft.com/office/drawing/2014/main" id="{DDD1709A-C97D-4FE5-A59C-7FF54788CF38}"/>
                    </a:ext>
                  </a:extLst>
                </p14:cNvPr>
                <p14:cNvContentPartPr/>
                <p14:nvPr/>
              </p14:nvContentPartPr>
              <p14:xfrm>
                <a:off x="10452725" y="3211513"/>
                <a:ext cx="168840" cy="329760"/>
              </p14:xfrm>
            </p:contentPart>
          </mc:Choice>
          <mc:Fallback>
            <p:pic>
              <p:nvPicPr>
                <p:cNvPr id="301" name="Ink 300">
                  <a:extLst>
                    <a:ext uri="{FF2B5EF4-FFF2-40B4-BE49-F238E27FC236}">
                      <a16:creationId xmlns:a16="http://schemas.microsoft.com/office/drawing/2014/main" id="{DDD1709A-C97D-4FE5-A59C-7FF54788CF38}"/>
                    </a:ext>
                  </a:extLst>
                </p:cNvPr>
                <p:cNvPicPr/>
                <p:nvPr/>
              </p:nvPicPr>
              <p:blipFill>
                <a:blip r:embed="rId557"/>
                <a:stretch>
                  <a:fillRect/>
                </a:stretch>
              </p:blipFill>
              <p:spPr>
                <a:xfrm>
                  <a:off x="10444085" y="3202873"/>
                  <a:ext cx="186480" cy="347400"/>
                </a:xfrm>
                <a:prstGeom prst="rect">
                  <a:avLst/>
                </a:prstGeom>
              </p:spPr>
            </p:pic>
          </mc:Fallback>
        </mc:AlternateContent>
        <mc:AlternateContent xmlns:mc="http://schemas.openxmlformats.org/markup-compatibility/2006">
          <mc:Choice xmlns:p14="http://schemas.microsoft.com/office/powerpoint/2010/main" Requires="p14">
            <p:contentPart p14:bwMode="auto" r:id="rId558">
              <p14:nvContentPartPr>
                <p14:cNvPr id="302" name="Ink 301">
                  <a:extLst>
                    <a:ext uri="{FF2B5EF4-FFF2-40B4-BE49-F238E27FC236}">
                      <a16:creationId xmlns:a16="http://schemas.microsoft.com/office/drawing/2014/main" id="{8FCB7714-ED57-4F4E-9845-4E09963CA501}"/>
                    </a:ext>
                  </a:extLst>
                </p14:cNvPr>
                <p14:cNvContentPartPr/>
                <p14:nvPr/>
              </p14:nvContentPartPr>
              <p14:xfrm>
                <a:off x="10399805" y="3450553"/>
                <a:ext cx="151560" cy="14760"/>
              </p14:xfrm>
            </p:contentPart>
          </mc:Choice>
          <mc:Fallback>
            <p:pic>
              <p:nvPicPr>
                <p:cNvPr id="302" name="Ink 301">
                  <a:extLst>
                    <a:ext uri="{FF2B5EF4-FFF2-40B4-BE49-F238E27FC236}">
                      <a16:creationId xmlns:a16="http://schemas.microsoft.com/office/drawing/2014/main" id="{8FCB7714-ED57-4F4E-9845-4E09963CA501}"/>
                    </a:ext>
                  </a:extLst>
                </p:cNvPr>
                <p:cNvPicPr/>
                <p:nvPr/>
              </p:nvPicPr>
              <p:blipFill>
                <a:blip r:embed="rId559"/>
                <a:stretch>
                  <a:fillRect/>
                </a:stretch>
              </p:blipFill>
              <p:spPr>
                <a:xfrm>
                  <a:off x="10391165" y="3441553"/>
                  <a:ext cx="16920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560">
              <p14:nvContentPartPr>
                <p14:cNvPr id="303" name="Ink 302">
                  <a:extLst>
                    <a:ext uri="{FF2B5EF4-FFF2-40B4-BE49-F238E27FC236}">
                      <a16:creationId xmlns:a16="http://schemas.microsoft.com/office/drawing/2014/main" id="{802C1FC8-9A83-4F3C-B23D-35F94D1EB35F}"/>
                    </a:ext>
                  </a:extLst>
                </p14:cNvPr>
                <p14:cNvContentPartPr/>
                <p14:nvPr/>
              </p14:nvContentPartPr>
              <p14:xfrm>
                <a:off x="10551365" y="3418513"/>
                <a:ext cx="222840" cy="113040"/>
              </p14:xfrm>
            </p:contentPart>
          </mc:Choice>
          <mc:Fallback>
            <p:pic>
              <p:nvPicPr>
                <p:cNvPr id="303" name="Ink 302">
                  <a:extLst>
                    <a:ext uri="{FF2B5EF4-FFF2-40B4-BE49-F238E27FC236}">
                      <a16:creationId xmlns:a16="http://schemas.microsoft.com/office/drawing/2014/main" id="{802C1FC8-9A83-4F3C-B23D-35F94D1EB35F}"/>
                    </a:ext>
                  </a:extLst>
                </p:cNvPr>
                <p:cNvPicPr/>
                <p:nvPr/>
              </p:nvPicPr>
              <p:blipFill>
                <a:blip r:embed="rId561"/>
                <a:stretch>
                  <a:fillRect/>
                </a:stretch>
              </p:blipFill>
              <p:spPr>
                <a:xfrm>
                  <a:off x="10542365" y="3409873"/>
                  <a:ext cx="24048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562">
              <p14:nvContentPartPr>
                <p14:cNvPr id="304" name="Ink 303">
                  <a:extLst>
                    <a:ext uri="{FF2B5EF4-FFF2-40B4-BE49-F238E27FC236}">
                      <a16:creationId xmlns:a16="http://schemas.microsoft.com/office/drawing/2014/main" id="{37F3CB8E-6402-40AD-9304-6174E9E8C5A6}"/>
                    </a:ext>
                  </a:extLst>
                </p14:cNvPr>
                <p14:cNvContentPartPr/>
                <p14:nvPr/>
              </p14:nvContentPartPr>
              <p14:xfrm>
                <a:off x="10725965" y="3418513"/>
                <a:ext cx="270720" cy="128160"/>
              </p14:xfrm>
            </p:contentPart>
          </mc:Choice>
          <mc:Fallback>
            <p:pic>
              <p:nvPicPr>
                <p:cNvPr id="304" name="Ink 303">
                  <a:extLst>
                    <a:ext uri="{FF2B5EF4-FFF2-40B4-BE49-F238E27FC236}">
                      <a16:creationId xmlns:a16="http://schemas.microsoft.com/office/drawing/2014/main" id="{37F3CB8E-6402-40AD-9304-6174E9E8C5A6}"/>
                    </a:ext>
                  </a:extLst>
                </p:cNvPr>
                <p:cNvPicPr/>
                <p:nvPr/>
              </p:nvPicPr>
              <p:blipFill>
                <a:blip r:embed="rId563"/>
                <a:stretch>
                  <a:fillRect/>
                </a:stretch>
              </p:blipFill>
              <p:spPr>
                <a:xfrm>
                  <a:off x="10717325" y="3409873"/>
                  <a:ext cx="28836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564">
              <p14:nvContentPartPr>
                <p14:cNvPr id="305" name="Ink 304">
                  <a:extLst>
                    <a:ext uri="{FF2B5EF4-FFF2-40B4-BE49-F238E27FC236}">
                      <a16:creationId xmlns:a16="http://schemas.microsoft.com/office/drawing/2014/main" id="{86D09BDF-0FEB-4EE0-ACDD-E4BD416FF365}"/>
                    </a:ext>
                  </a:extLst>
                </p14:cNvPr>
                <p14:cNvContentPartPr/>
                <p14:nvPr/>
              </p14:nvContentPartPr>
              <p14:xfrm>
                <a:off x="10948805" y="3432553"/>
                <a:ext cx="787680" cy="152280"/>
              </p14:xfrm>
            </p:contentPart>
          </mc:Choice>
          <mc:Fallback>
            <p:pic>
              <p:nvPicPr>
                <p:cNvPr id="305" name="Ink 304">
                  <a:extLst>
                    <a:ext uri="{FF2B5EF4-FFF2-40B4-BE49-F238E27FC236}">
                      <a16:creationId xmlns:a16="http://schemas.microsoft.com/office/drawing/2014/main" id="{86D09BDF-0FEB-4EE0-ACDD-E4BD416FF365}"/>
                    </a:ext>
                  </a:extLst>
                </p:cNvPr>
                <p:cNvPicPr/>
                <p:nvPr/>
              </p:nvPicPr>
              <p:blipFill>
                <a:blip r:embed="rId565"/>
                <a:stretch>
                  <a:fillRect/>
                </a:stretch>
              </p:blipFill>
              <p:spPr>
                <a:xfrm>
                  <a:off x="10939805" y="3423553"/>
                  <a:ext cx="80532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566">
              <p14:nvContentPartPr>
                <p14:cNvPr id="308" name="Ink 307">
                  <a:extLst>
                    <a:ext uri="{FF2B5EF4-FFF2-40B4-BE49-F238E27FC236}">
                      <a16:creationId xmlns:a16="http://schemas.microsoft.com/office/drawing/2014/main" id="{8545E0DE-8E0D-4808-B227-4599578BBFF2}"/>
                    </a:ext>
                  </a:extLst>
                </p14:cNvPr>
                <p14:cNvContentPartPr/>
                <p14:nvPr/>
              </p14:nvContentPartPr>
              <p14:xfrm>
                <a:off x="10287485" y="3606433"/>
                <a:ext cx="113040" cy="131040"/>
              </p14:xfrm>
            </p:contentPart>
          </mc:Choice>
          <mc:Fallback>
            <p:pic>
              <p:nvPicPr>
                <p:cNvPr id="308" name="Ink 307">
                  <a:extLst>
                    <a:ext uri="{FF2B5EF4-FFF2-40B4-BE49-F238E27FC236}">
                      <a16:creationId xmlns:a16="http://schemas.microsoft.com/office/drawing/2014/main" id="{8545E0DE-8E0D-4808-B227-4599578BBFF2}"/>
                    </a:ext>
                  </a:extLst>
                </p:cNvPr>
                <p:cNvPicPr/>
                <p:nvPr/>
              </p:nvPicPr>
              <p:blipFill>
                <a:blip r:embed="rId567"/>
                <a:stretch>
                  <a:fillRect/>
                </a:stretch>
              </p:blipFill>
              <p:spPr>
                <a:xfrm>
                  <a:off x="10278485" y="3597433"/>
                  <a:ext cx="13068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568">
              <p14:nvContentPartPr>
                <p14:cNvPr id="309" name="Ink 308">
                  <a:extLst>
                    <a:ext uri="{FF2B5EF4-FFF2-40B4-BE49-F238E27FC236}">
                      <a16:creationId xmlns:a16="http://schemas.microsoft.com/office/drawing/2014/main" id="{901B8413-769A-4875-9AAF-465ED4E1CED0}"/>
                    </a:ext>
                  </a:extLst>
                </p14:cNvPr>
                <p14:cNvContentPartPr/>
                <p14:nvPr/>
              </p14:nvContentPartPr>
              <p14:xfrm>
                <a:off x="10144925" y="3079393"/>
                <a:ext cx="16920" cy="117360"/>
              </p14:xfrm>
            </p:contentPart>
          </mc:Choice>
          <mc:Fallback>
            <p:pic>
              <p:nvPicPr>
                <p:cNvPr id="309" name="Ink 308">
                  <a:extLst>
                    <a:ext uri="{FF2B5EF4-FFF2-40B4-BE49-F238E27FC236}">
                      <a16:creationId xmlns:a16="http://schemas.microsoft.com/office/drawing/2014/main" id="{901B8413-769A-4875-9AAF-465ED4E1CED0}"/>
                    </a:ext>
                  </a:extLst>
                </p:cNvPr>
                <p:cNvPicPr/>
                <p:nvPr/>
              </p:nvPicPr>
              <p:blipFill>
                <a:blip r:embed="rId569"/>
                <a:stretch>
                  <a:fillRect/>
                </a:stretch>
              </p:blipFill>
              <p:spPr>
                <a:xfrm>
                  <a:off x="10135925" y="3070753"/>
                  <a:ext cx="3456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570">
              <p14:nvContentPartPr>
                <p14:cNvPr id="310" name="Ink 309">
                  <a:extLst>
                    <a:ext uri="{FF2B5EF4-FFF2-40B4-BE49-F238E27FC236}">
                      <a16:creationId xmlns:a16="http://schemas.microsoft.com/office/drawing/2014/main" id="{74682367-796F-45D0-B207-1A34121E9DAB}"/>
                    </a:ext>
                  </a:extLst>
                </p14:cNvPr>
                <p14:cNvContentPartPr/>
                <p14:nvPr/>
              </p14:nvContentPartPr>
              <p14:xfrm>
                <a:off x="10193165" y="3076153"/>
                <a:ext cx="159480" cy="89280"/>
              </p14:xfrm>
            </p:contentPart>
          </mc:Choice>
          <mc:Fallback>
            <p:pic>
              <p:nvPicPr>
                <p:cNvPr id="310" name="Ink 309">
                  <a:extLst>
                    <a:ext uri="{FF2B5EF4-FFF2-40B4-BE49-F238E27FC236}">
                      <a16:creationId xmlns:a16="http://schemas.microsoft.com/office/drawing/2014/main" id="{74682367-796F-45D0-B207-1A34121E9DAB}"/>
                    </a:ext>
                  </a:extLst>
                </p:cNvPr>
                <p:cNvPicPr/>
                <p:nvPr/>
              </p:nvPicPr>
              <p:blipFill>
                <a:blip r:embed="rId571"/>
                <a:stretch>
                  <a:fillRect/>
                </a:stretch>
              </p:blipFill>
              <p:spPr>
                <a:xfrm>
                  <a:off x="10184525" y="3067513"/>
                  <a:ext cx="1771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572">
              <p14:nvContentPartPr>
                <p14:cNvPr id="311" name="Ink 310">
                  <a:extLst>
                    <a:ext uri="{FF2B5EF4-FFF2-40B4-BE49-F238E27FC236}">
                      <a16:creationId xmlns:a16="http://schemas.microsoft.com/office/drawing/2014/main" id="{3A2385E1-E6B0-488E-8873-BF1C9E320CA1}"/>
                    </a:ext>
                  </a:extLst>
                </p14:cNvPr>
                <p14:cNvContentPartPr/>
                <p14:nvPr/>
              </p14:nvContentPartPr>
              <p14:xfrm>
                <a:off x="10352285" y="3003073"/>
                <a:ext cx="129240" cy="132840"/>
              </p14:xfrm>
            </p:contentPart>
          </mc:Choice>
          <mc:Fallback>
            <p:pic>
              <p:nvPicPr>
                <p:cNvPr id="311" name="Ink 310">
                  <a:extLst>
                    <a:ext uri="{FF2B5EF4-FFF2-40B4-BE49-F238E27FC236}">
                      <a16:creationId xmlns:a16="http://schemas.microsoft.com/office/drawing/2014/main" id="{3A2385E1-E6B0-488E-8873-BF1C9E320CA1}"/>
                    </a:ext>
                  </a:extLst>
                </p:cNvPr>
                <p:cNvPicPr/>
                <p:nvPr/>
              </p:nvPicPr>
              <p:blipFill>
                <a:blip r:embed="rId573"/>
                <a:stretch>
                  <a:fillRect/>
                </a:stretch>
              </p:blipFill>
              <p:spPr>
                <a:xfrm>
                  <a:off x="10343285" y="2994073"/>
                  <a:ext cx="14688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574">
              <p14:nvContentPartPr>
                <p14:cNvPr id="312" name="Ink 311">
                  <a:extLst>
                    <a:ext uri="{FF2B5EF4-FFF2-40B4-BE49-F238E27FC236}">
                      <a16:creationId xmlns:a16="http://schemas.microsoft.com/office/drawing/2014/main" id="{521F336A-E1B0-4934-A125-85A46E5772BF}"/>
                    </a:ext>
                  </a:extLst>
                </p14:cNvPr>
                <p14:cNvContentPartPr/>
                <p14:nvPr/>
              </p14:nvContentPartPr>
              <p14:xfrm>
                <a:off x="10540565" y="3004873"/>
                <a:ext cx="81000" cy="104760"/>
              </p14:xfrm>
            </p:contentPart>
          </mc:Choice>
          <mc:Fallback>
            <p:pic>
              <p:nvPicPr>
                <p:cNvPr id="312" name="Ink 311">
                  <a:extLst>
                    <a:ext uri="{FF2B5EF4-FFF2-40B4-BE49-F238E27FC236}">
                      <a16:creationId xmlns:a16="http://schemas.microsoft.com/office/drawing/2014/main" id="{521F336A-E1B0-4934-A125-85A46E5772BF}"/>
                    </a:ext>
                  </a:extLst>
                </p:cNvPr>
                <p:cNvPicPr/>
                <p:nvPr/>
              </p:nvPicPr>
              <p:blipFill>
                <a:blip r:embed="rId575"/>
                <a:stretch>
                  <a:fillRect/>
                </a:stretch>
              </p:blipFill>
              <p:spPr>
                <a:xfrm>
                  <a:off x="10531565" y="2996233"/>
                  <a:ext cx="9864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576">
              <p14:nvContentPartPr>
                <p14:cNvPr id="313" name="Ink 312">
                  <a:extLst>
                    <a:ext uri="{FF2B5EF4-FFF2-40B4-BE49-F238E27FC236}">
                      <a16:creationId xmlns:a16="http://schemas.microsoft.com/office/drawing/2014/main" id="{489C47E1-2DBA-4A9C-8097-E57B885ADAC4}"/>
                    </a:ext>
                  </a:extLst>
                </p14:cNvPr>
                <p14:cNvContentPartPr/>
                <p14:nvPr/>
              </p14:nvContentPartPr>
              <p14:xfrm>
                <a:off x="10694285" y="3000553"/>
                <a:ext cx="70920" cy="110520"/>
              </p14:xfrm>
            </p:contentPart>
          </mc:Choice>
          <mc:Fallback>
            <p:pic>
              <p:nvPicPr>
                <p:cNvPr id="313" name="Ink 312">
                  <a:extLst>
                    <a:ext uri="{FF2B5EF4-FFF2-40B4-BE49-F238E27FC236}">
                      <a16:creationId xmlns:a16="http://schemas.microsoft.com/office/drawing/2014/main" id="{489C47E1-2DBA-4A9C-8097-E57B885ADAC4}"/>
                    </a:ext>
                  </a:extLst>
                </p:cNvPr>
                <p:cNvPicPr/>
                <p:nvPr/>
              </p:nvPicPr>
              <p:blipFill>
                <a:blip r:embed="rId577"/>
                <a:stretch>
                  <a:fillRect/>
                </a:stretch>
              </p:blipFill>
              <p:spPr>
                <a:xfrm>
                  <a:off x="10685285" y="2991553"/>
                  <a:ext cx="8856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578">
              <p14:nvContentPartPr>
                <p14:cNvPr id="314" name="Ink 313">
                  <a:extLst>
                    <a:ext uri="{FF2B5EF4-FFF2-40B4-BE49-F238E27FC236}">
                      <a16:creationId xmlns:a16="http://schemas.microsoft.com/office/drawing/2014/main" id="{7D8C82E4-6749-4BC8-85CD-10D5E9BAF428}"/>
                    </a:ext>
                  </a:extLst>
                </p14:cNvPr>
                <p14:cNvContentPartPr/>
                <p14:nvPr/>
              </p14:nvContentPartPr>
              <p14:xfrm>
                <a:off x="10814525" y="2956633"/>
                <a:ext cx="456840" cy="153360"/>
              </p14:xfrm>
            </p:contentPart>
          </mc:Choice>
          <mc:Fallback>
            <p:pic>
              <p:nvPicPr>
                <p:cNvPr id="314" name="Ink 313">
                  <a:extLst>
                    <a:ext uri="{FF2B5EF4-FFF2-40B4-BE49-F238E27FC236}">
                      <a16:creationId xmlns:a16="http://schemas.microsoft.com/office/drawing/2014/main" id="{7D8C82E4-6749-4BC8-85CD-10D5E9BAF428}"/>
                    </a:ext>
                  </a:extLst>
                </p:cNvPr>
                <p:cNvPicPr/>
                <p:nvPr/>
              </p:nvPicPr>
              <p:blipFill>
                <a:blip r:embed="rId579"/>
                <a:stretch>
                  <a:fillRect/>
                </a:stretch>
              </p:blipFill>
              <p:spPr>
                <a:xfrm>
                  <a:off x="10805885" y="2947993"/>
                  <a:ext cx="47448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580">
              <p14:nvContentPartPr>
                <p14:cNvPr id="288" name="Ink 287">
                  <a:extLst>
                    <a:ext uri="{FF2B5EF4-FFF2-40B4-BE49-F238E27FC236}">
                      <a16:creationId xmlns:a16="http://schemas.microsoft.com/office/drawing/2014/main" id="{F3EE9FFC-48CD-4F5F-9567-0E8512D9064D}"/>
                    </a:ext>
                  </a:extLst>
                </p14:cNvPr>
                <p14:cNvContentPartPr/>
                <p14:nvPr/>
              </p14:nvContentPartPr>
              <p14:xfrm>
                <a:off x="7609085" y="3505993"/>
                <a:ext cx="167040" cy="292680"/>
              </p14:xfrm>
            </p:contentPart>
          </mc:Choice>
          <mc:Fallback>
            <p:pic>
              <p:nvPicPr>
                <p:cNvPr id="288" name="Ink 287">
                  <a:extLst>
                    <a:ext uri="{FF2B5EF4-FFF2-40B4-BE49-F238E27FC236}">
                      <a16:creationId xmlns:a16="http://schemas.microsoft.com/office/drawing/2014/main" id="{F3EE9FFC-48CD-4F5F-9567-0E8512D9064D}"/>
                    </a:ext>
                  </a:extLst>
                </p:cNvPr>
                <p:cNvPicPr/>
                <p:nvPr/>
              </p:nvPicPr>
              <p:blipFill>
                <a:blip r:embed="rId581"/>
                <a:stretch>
                  <a:fillRect/>
                </a:stretch>
              </p:blipFill>
              <p:spPr>
                <a:xfrm>
                  <a:off x="7600085" y="3496993"/>
                  <a:ext cx="18468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582">
              <p14:nvContentPartPr>
                <p14:cNvPr id="266" name="Ink 265">
                  <a:extLst>
                    <a:ext uri="{FF2B5EF4-FFF2-40B4-BE49-F238E27FC236}">
                      <a16:creationId xmlns:a16="http://schemas.microsoft.com/office/drawing/2014/main" id="{384CC44B-296F-467D-890C-A69425CF82A5}"/>
                    </a:ext>
                  </a:extLst>
                </p14:cNvPr>
                <p14:cNvContentPartPr/>
                <p14:nvPr/>
              </p14:nvContentPartPr>
              <p14:xfrm>
                <a:off x="4714685" y="3514273"/>
                <a:ext cx="36720" cy="273600"/>
              </p14:xfrm>
            </p:contentPart>
          </mc:Choice>
          <mc:Fallback>
            <p:pic>
              <p:nvPicPr>
                <p:cNvPr id="266" name="Ink 265">
                  <a:extLst>
                    <a:ext uri="{FF2B5EF4-FFF2-40B4-BE49-F238E27FC236}">
                      <a16:creationId xmlns:a16="http://schemas.microsoft.com/office/drawing/2014/main" id="{384CC44B-296F-467D-890C-A69425CF82A5}"/>
                    </a:ext>
                  </a:extLst>
                </p:cNvPr>
                <p:cNvPicPr/>
                <p:nvPr/>
              </p:nvPicPr>
              <p:blipFill>
                <a:blip r:embed="rId583"/>
                <a:stretch>
                  <a:fillRect/>
                </a:stretch>
              </p:blipFill>
              <p:spPr>
                <a:xfrm>
                  <a:off x="4706045" y="3505273"/>
                  <a:ext cx="5436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584">
              <p14:nvContentPartPr>
                <p14:cNvPr id="267" name="Ink 266">
                  <a:extLst>
                    <a:ext uri="{FF2B5EF4-FFF2-40B4-BE49-F238E27FC236}">
                      <a16:creationId xmlns:a16="http://schemas.microsoft.com/office/drawing/2014/main" id="{4CAF5CF8-AED2-4FB9-85E9-71BB4154FCFD}"/>
                    </a:ext>
                  </a:extLst>
                </p14:cNvPr>
                <p14:cNvContentPartPr/>
                <p14:nvPr/>
              </p14:nvContentPartPr>
              <p14:xfrm>
                <a:off x="4945085" y="3569713"/>
                <a:ext cx="69840" cy="216720"/>
              </p14:xfrm>
            </p:contentPart>
          </mc:Choice>
          <mc:Fallback>
            <p:pic>
              <p:nvPicPr>
                <p:cNvPr id="267" name="Ink 266">
                  <a:extLst>
                    <a:ext uri="{FF2B5EF4-FFF2-40B4-BE49-F238E27FC236}">
                      <a16:creationId xmlns:a16="http://schemas.microsoft.com/office/drawing/2014/main" id="{4CAF5CF8-AED2-4FB9-85E9-71BB4154FCFD}"/>
                    </a:ext>
                  </a:extLst>
                </p:cNvPr>
                <p:cNvPicPr/>
                <p:nvPr/>
              </p:nvPicPr>
              <p:blipFill>
                <a:blip r:embed="rId585"/>
                <a:stretch>
                  <a:fillRect/>
                </a:stretch>
              </p:blipFill>
              <p:spPr>
                <a:xfrm>
                  <a:off x="4936445" y="3561073"/>
                  <a:ext cx="8748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586">
              <p14:nvContentPartPr>
                <p14:cNvPr id="268" name="Ink 267">
                  <a:extLst>
                    <a:ext uri="{FF2B5EF4-FFF2-40B4-BE49-F238E27FC236}">
                      <a16:creationId xmlns:a16="http://schemas.microsoft.com/office/drawing/2014/main" id="{8DA280F9-FDCD-44F6-804C-F751B9119096}"/>
                    </a:ext>
                  </a:extLst>
                </p14:cNvPr>
                <p14:cNvContentPartPr/>
                <p14:nvPr/>
              </p14:nvContentPartPr>
              <p14:xfrm>
                <a:off x="5160005" y="3577993"/>
                <a:ext cx="27720" cy="244080"/>
              </p14:xfrm>
            </p:contentPart>
          </mc:Choice>
          <mc:Fallback>
            <p:pic>
              <p:nvPicPr>
                <p:cNvPr id="268" name="Ink 267">
                  <a:extLst>
                    <a:ext uri="{FF2B5EF4-FFF2-40B4-BE49-F238E27FC236}">
                      <a16:creationId xmlns:a16="http://schemas.microsoft.com/office/drawing/2014/main" id="{8DA280F9-FDCD-44F6-804C-F751B9119096}"/>
                    </a:ext>
                  </a:extLst>
                </p:cNvPr>
                <p:cNvPicPr/>
                <p:nvPr/>
              </p:nvPicPr>
              <p:blipFill>
                <a:blip r:embed="rId587"/>
                <a:stretch>
                  <a:fillRect/>
                </a:stretch>
              </p:blipFill>
              <p:spPr>
                <a:xfrm>
                  <a:off x="5151365" y="3568993"/>
                  <a:ext cx="4536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588">
              <p14:nvContentPartPr>
                <p14:cNvPr id="269" name="Ink 268">
                  <a:extLst>
                    <a:ext uri="{FF2B5EF4-FFF2-40B4-BE49-F238E27FC236}">
                      <a16:creationId xmlns:a16="http://schemas.microsoft.com/office/drawing/2014/main" id="{8FA9BC84-555B-4E35-A2FB-D074E3E0F4E7}"/>
                    </a:ext>
                  </a:extLst>
                </p14:cNvPr>
                <p14:cNvContentPartPr/>
                <p14:nvPr/>
              </p14:nvContentPartPr>
              <p14:xfrm>
                <a:off x="5043005" y="3728833"/>
                <a:ext cx="189000" cy="8280"/>
              </p14:xfrm>
            </p:contentPart>
          </mc:Choice>
          <mc:Fallback>
            <p:pic>
              <p:nvPicPr>
                <p:cNvPr id="269" name="Ink 268">
                  <a:extLst>
                    <a:ext uri="{FF2B5EF4-FFF2-40B4-BE49-F238E27FC236}">
                      <a16:creationId xmlns:a16="http://schemas.microsoft.com/office/drawing/2014/main" id="{8FA9BC84-555B-4E35-A2FB-D074E3E0F4E7}"/>
                    </a:ext>
                  </a:extLst>
                </p:cNvPr>
                <p:cNvPicPr/>
                <p:nvPr/>
              </p:nvPicPr>
              <p:blipFill>
                <a:blip r:embed="rId589"/>
                <a:stretch>
                  <a:fillRect/>
                </a:stretch>
              </p:blipFill>
              <p:spPr>
                <a:xfrm>
                  <a:off x="5034005" y="3719833"/>
                  <a:ext cx="20664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590">
              <p14:nvContentPartPr>
                <p14:cNvPr id="270" name="Ink 269">
                  <a:extLst>
                    <a:ext uri="{FF2B5EF4-FFF2-40B4-BE49-F238E27FC236}">
                      <a16:creationId xmlns:a16="http://schemas.microsoft.com/office/drawing/2014/main" id="{FBFBBF9D-C761-424F-9EBA-D87C01AA02B3}"/>
                    </a:ext>
                  </a:extLst>
                </p14:cNvPr>
                <p14:cNvContentPartPr/>
                <p14:nvPr/>
              </p14:nvContentPartPr>
              <p14:xfrm>
                <a:off x="5380685" y="3534793"/>
                <a:ext cx="166320" cy="276840"/>
              </p14:xfrm>
            </p:contentPart>
          </mc:Choice>
          <mc:Fallback>
            <p:pic>
              <p:nvPicPr>
                <p:cNvPr id="270" name="Ink 269">
                  <a:extLst>
                    <a:ext uri="{FF2B5EF4-FFF2-40B4-BE49-F238E27FC236}">
                      <a16:creationId xmlns:a16="http://schemas.microsoft.com/office/drawing/2014/main" id="{FBFBBF9D-C761-424F-9EBA-D87C01AA02B3}"/>
                    </a:ext>
                  </a:extLst>
                </p:cNvPr>
                <p:cNvPicPr/>
                <p:nvPr/>
              </p:nvPicPr>
              <p:blipFill>
                <a:blip r:embed="rId591"/>
                <a:stretch>
                  <a:fillRect/>
                </a:stretch>
              </p:blipFill>
              <p:spPr>
                <a:xfrm>
                  <a:off x="5371685" y="3526153"/>
                  <a:ext cx="18396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592">
              <p14:nvContentPartPr>
                <p14:cNvPr id="271" name="Ink 270">
                  <a:extLst>
                    <a:ext uri="{FF2B5EF4-FFF2-40B4-BE49-F238E27FC236}">
                      <a16:creationId xmlns:a16="http://schemas.microsoft.com/office/drawing/2014/main" id="{7971E336-1A47-4029-893A-5E83347BE048}"/>
                    </a:ext>
                  </a:extLst>
                </p14:cNvPr>
                <p14:cNvContentPartPr/>
                <p14:nvPr/>
              </p14:nvContentPartPr>
              <p14:xfrm>
                <a:off x="5342165" y="3742153"/>
                <a:ext cx="136440" cy="10800"/>
              </p14:xfrm>
            </p:contentPart>
          </mc:Choice>
          <mc:Fallback>
            <p:pic>
              <p:nvPicPr>
                <p:cNvPr id="271" name="Ink 270">
                  <a:extLst>
                    <a:ext uri="{FF2B5EF4-FFF2-40B4-BE49-F238E27FC236}">
                      <a16:creationId xmlns:a16="http://schemas.microsoft.com/office/drawing/2014/main" id="{7971E336-1A47-4029-893A-5E83347BE048}"/>
                    </a:ext>
                  </a:extLst>
                </p:cNvPr>
                <p:cNvPicPr/>
                <p:nvPr/>
              </p:nvPicPr>
              <p:blipFill>
                <a:blip r:embed="rId593"/>
                <a:stretch>
                  <a:fillRect/>
                </a:stretch>
              </p:blipFill>
              <p:spPr>
                <a:xfrm>
                  <a:off x="5333525" y="3733513"/>
                  <a:ext cx="15408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594">
              <p14:nvContentPartPr>
                <p14:cNvPr id="272" name="Ink 271">
                  <a:extLst>
                    <a:ext uri="{FF2B5EF4-FFF2-40B4-BE49-F238E27FC236}">
                      <a16:creationId xmlns:a16="http://schemas.microsoft.com/office/drawing/2014/main" id="{0B28A232-17F4-4F7A-B3B4-8F441FCBA6E5}"/>
                    </a:ext>
                  </a:extLst>
                </p14:cNvPr>
                <p14:cNvContentPartPr/>
                <p14:nvPr/>
              </p14:nvContentPartPr>
              <p14:xfrm>
                <a:off x="5253965" y="3545953"/>
                <a:ext cx="55800" cy="259920"/>
              </p14:xfrm>
            </p:contentPart>
          </mc:Choice>
          <mc:Fallback>
            <p:pic>
              <p:nvPicPr>
                <p:cNvPr id="272" name="Ink 271">
                  <a:extLst>
                    <a:ext uri="{FF2B5EF4-FFF2-40B4-BE49-F238E27FC236}">
                      <a16:creationId xmlns:a16="http://schemas.microsoft.com/office/drawing/2014/main" id="{0B28A232-17F4-4F7A-B3B4-8F441FCBA6E5}"/>
                    </a:ext>
                  </a:extLst>
                </p:cNvPr>
                <p:cNvPicPr/>
                <p:nvPr/>
              </p:nvPicPr>
              <p:blipFill>
                <a:blip r:embed="rId595"/>
                <a:stretch>
                  <a:fillRect/>
                </a:stretch>
              </p:blipFill>
              <p:spPr>
                <a:xfrm>
                  <a:off x="5244965" y="3537313"/>
                  <a:ext cx="7344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596">
              <p14:nvContentPartPr>
                <p14:cNvPr id="273" name="Ink 272">
                  <a:extLst>
                    <a:ext uri="{FF2B5EF4-FFF2-40B4-BE49-F238E27FC236}">
                      <a16:creationId xmlns:a16="http://schemas.microsoft.com/office/drawing/2014/main" id="{CDC13869-7B22-418B-9775-3684C4AB18AC}"/>
                    </a:ext>
                  </a:extLst>
                </p14:cNvPr>
                <p14:cNvContentPartPr/>
                <p14:nvPr/>
              </p14:nvContentPartPr>
              <p14:xfrm>
                <a:off x="5557805" y="3545953"/>
                <a:ext cx="120960" cy="256320"/>
              </p14:xfrm>
            </p:contentPart>
          </mc:Choice>
          <mc:Fallback>
            <p:pic>
              <p:nvPicPr>
                <p:cNvPr id="273" name="Ink 272">
                  <a:extLst>
                    <a:ext uri="{FF2B5EF4-FFF2-40B4-BE49-F238E27FC236}">
                      <a16:creationId xmlns:a16="http://schemas.microsoft.com/office/drawing/2014/main" id="{CDC13869-7B22-418B-9775-3684C4AB18AC}"/>
                    </a:ext>
                  </a:extLst>
                </p:cNvPr>
                <p:cNvPicPr/>
                <p:nvPr/>
              </p:nvPicPr>
              <p:blipFill>
                <a:blip r:embed="rId597"/>
                <a:stretch>
                  <a:fillRect/>
                </a:stretch>
              </p:blipFill>
              <p:spPr>
                <a:xfrm>
                  <a:off x="5548805" y="3537313"/>
                  <a:ext cx="13860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598">
              <p14:nvContentPartPr>
                <p14:cNvPr id="274" name="Ink 273">
                  <a:extLst>
                    <a:ext uri="{FF2B5EF4-FFF2-40B4-BE49-F238E27FC236}">
                      <a16:creationId xmlns:a16="http://schemas.microsoft.com/office/drawing/2014/main" id="{287DD99C-982D-4499-89E8-D8372E9D43CE}"/>
                    </a:ext>
                  </a:extLst>
                </p14:cNvPr>
                <p14:cNvContentPartPr/>
                <p14:nvPr/>
              </p14:nvContentPartPr>
              <p14:xfrm>
                <a:off x="5836085" y="3482233"/>
                <a:ext cx="33120" cy="290160"/>
              </p14:xfrm>
            </p:contentPart>
          </mc:Choice>
          <mc:Fallback>
            <p:pic>
              <p:nvPicPr>
                <p:cNvPr id="274" name="Ink 273">
                  <a:extLst>
                    <a:ext uri="{FF2B5EF4-FFF2-40B4-BE49-F238E27FC236}">
                      <a16:creationId xmlns:a16="http://schemas.microsoft.com/office/drawing/2014/main" id="{287DD99C-982D-4499-89E8-D8372E9D43CE}"/>
                    </a:ext>
                  </a:extLst>
                </p:cNvPr>
                <p:cNvPicPr/>
                <p:nvPr/>
              </p:nvPicPr>
              <p:blipFill>
                <a:blip r:embed="rId599"/>
                <a:stretch>
                  <a:fillRect/>
                </a:stretch>
              </p:blipFill>
              <p:spPr>
                <a:xfrm>
                  <a:off x="5827085" y="3473593"/>
                  <a:ext cx="5076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600">
              <p14:nvContentPartPr>
                <p14:cNvPr id="275" name="Ink 274">
                  <a:extLst>
                    <a:ext uri="{FF2B5EF4-FFF2-40B4-BE49-F238E27FC236}">
                      <a16:creationId xmlns:a16="http://schemas.microsoft.com/office/drawing/2014/main" id="{F5C9D582-26E8-4D3A-9E3A-AF580E8B0E33}"/>
                    </a:ext>
                  </a:extLst>
                </p14:cNvPr>
                <p14:cNvContentPartPr/>
                <p14:nvPr/>
              </p14:nvContentPartPr>
              <p14:xfrm>
                <a:off x="5987285" y="3465313"/>
                <a:ext cx="265680" cy="128160"/>
              </p14:xfrm>
            </p:contentPart>
          </mc:Choice>
          <mc:Fallback>
            <p:pic>
              <p:nvPicPr>
                <p:cNvPr id="275" name="Ink 274">
                  <a:extLst>
                    <a:ext uri="{FF2B5EF4-FFF2-40B4-BE49-F238E27FC236}">
                      <a16:creationId xmlns:a16="http://schemas.microsoft.com/office/drawing/2014/main" id="{F5C9D582-26E8-4D3A-9E3A-AF580E8B0E33}"/>
                    </a:ext>
                  </a:extLst>
                </p:cNvPr>
                <p:cNvPicPr/>
                <p:nvPr/>
              </p:nvPicPr>
              <p:blipFill>
                <a:blip r:embed="rId601"/>
                <a:stretch>
                  <a:fillRect/>
                </a:stretch>
              </p:blipFill>
              <p:spPr>
                <a:xfrm>
                  <a:off x="5978285" y="3456313"/>
                  <a:ext cx="28332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602">
              <p14:nvContentPartPr>
                <p14:cNvPr id="253" name="Ink 252">
                  <a:extLst>
                    <a:ext uri="{FF2B5EF4-FFF2-40B4-BE49-F238E27FC236}">
                      <a16:creationId xmlns:a16="http://schemas.microsoft.com/office/drawing/2014/main" id="{7679AB39-F7FA-440C-97CC-FFD5D68C9D85}"/>
                    </a:ext>
                  </a:extLst>
                </p14:cNvPr>
                <p14:cNvContentPartPr/>
                <p14:nvPr/>
              </p14:nvContentPartPr>
              <p14:xfrm>
                <a:off x="1422485" y="3748993"/>
                <a:ext cx="162000" cy="131040"/>
              </p14:xfrm>
            </p:contentPart>
          </mc:Choice>
          <mc:Fallback>
            <p:pic>
              <p:nvPicPr>
                <p:cNvPr id="253" name="Ink 252">
                  <a:extLst>
                    <a:ext uri="{FF2B5EF4-FFF2-40B4-BE49-F238E27FC236}">
                      <a16:creationId xmlns:a16="http://schemas.microsoft.com/office/drawing/2014/main" id="{7679AB39-F7FA-440C-97CC-FFD5D68C9D85}"/>
                    </a:ext>
                  </a:extLst>
                </p:cNvPr>
                <p:cNvPicPr/>
                <p:nvPr/>
              </p:nvPicPr>
              <p:blipFill>
                <a:blip r:embed="rId603"/>
                <a:stretch>
                  <a:fillRect/>
                </a:stretch>
              </p:blipFill>
              <p:spPr>
                <a:xfrm>
                  <a:off x="1413485" y="3740353"/>
                  <a:ext cx="17964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604">
              <p14:nvContentPartPr>
                <p14:cNvPr id="254" name="Ink 253">
                  <a:extLst>
                    <a:ext uri="{FF2B5EF4-FFF2-40B4-BE49-F238E27FC236}">
                      <a16:creationId xmlns:a16="http://schemas.microsoft.com/office/drawing/2014/main" id="{F95B86EC-3917-4EA4-8CAE-48BA6E6483A5}"/>
                    </a:ext>
                  </a:extLst>
                </p14:cNvPr>
                <p14:cNvContentPartPr/>
                <p14:nvPr/>
              </p14:nvContentPartPr>
              <p14:xfrm>
                <a:off x="1665485" y="3712993"/>
                <a:ext cx="107640" cy="154440"/>
              </p14:xfrm>
            </p:contentPart>
          </mc:Choice>
          <mc:Fallback>
            <p:pic>
              <p:nvPicPr>
                <p:cNvPr id="254" name="Ink 253">
                  <a:extLst>
                    <a:ext uri="{FF2B5EF4-FFF2-40B4-BE49-F238E27FC236}">
                      <a16:creationId xmlns:a16="http://schemas.microsoft.com/office/drawing/2014/main" id="{F95B86EC-3917-4EA4-8CAE-48BA6E6483A5}"/>
                    </a:ext>
                  </a:extLst>
                </p:cNvPr>
                <p:cNvPicPr/>
                <p:nvPr/>
              </p:nvPicPr>
              <p:blipFill>
                <a:blip r:embed="rId605"/>
                <a:stretch>
                  <a:fillRect/>
                </a:stretch>
              </p:blipFill>
              <p:spPr>
                <a:xfrm>
                  <a:off x="1656845" y="3703993"/>
                  <a:ext cx="12528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606">
              <p14:nvContentPartPr>
                <p14:cNvPr id="255" name="Ink 254">
                  <a:extLst>
                    <a:ext uri="{FF2B5EF4-FFF2-40B4-BE49-F238E27FC236}">
                      <a16:creationId xmlns:a16="http://schemas.microsoft.com/office/drawing/2014/main" id="{0C441C72-DB25-4CE8-8DCD-9FB6F632C4C3}"/>
                    </a:ext>
                  </a:extLst>
                </p14:cNvPr>
                <p14:cNvContentPartPr/>
                <p14:nvPr/>
              </p14:nvContentPartPr>
              <p14:xfrm>
                <a:off x="1732805" y="3728473"/>
                <a:ext cx="284760" cy="110160"/>
              </p14:xfrm>
            </p:contentPart>
          </mc:Choice>
          <mc:Fallback>
            <p:pic>
              <p:nvPicPr>
                <p:cNvPr id="255" name="Ink 254">
                  <a:extLst>
                    <a:ext uri="{FF2B5EF4-FFF2-40B4-BE49-F238E27FC236}">
                      <a16:creationId xmlns:a16="http://schemas.microsoft.com/office/drawing/2014/main" id="{0C441C72-DB25-4CE8-8DCD-9FB6F632C4C3}"/>
                    </a:ext>
                  </a:extLst>
                </p:cNvPr>
                <p:cNvPicPr/>
                <p:nvPr/>
              </p:nvPicPr>
              <p:blipFill>
                <a:blip r:embed="rId607"/>
                <a:stretch>
                  <a:fillRect/>
                </a:stretch>
              </p:blipFill>
              <p:spPr>
                <a:xfrm>
                  <a:off x="1724165" y="3719833"/>
                  <a:ext cx="30240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608">
              <p14:nvContentPartPr>
                <p14:cNvPr id="257" name="Ink 256">
                  <a:extLst>
                    <a:ext uri="{FF2B5EF4-FFF2-40B4-BE49-F238E27FC236}">
                      <a16:creationId xmlns:a16="http://schemas.microsoft.com/office/drawing/2014/main" id="{75DD008A-B5A5-4BCE-A706-3ACA11903D7D}"/>
                    </a:ext>
                  </a:extLst>
                </p14:cNvPr>
                <p14:cNvContentPartPr/>
                <p14:nvPr/>
              </p14:nvContentPartPr>
              <p14:xfrm>
                <a:off x="2609045" y="3648193"/>
                <a:ext cx="173880" cy="250200"/>
              </p14:xfrm>
            </p:contentPart>
          </mc:Choice>
          <mc:Fallback>
            <p:pic>
              <p:nvPicPr>
                <p:cNvPr id="257" name="Ink 256">
                  <a:extLst>
                    <a:ext uri="{FF2B5EF4-FFF2-40B4-BE49-F238E27FC236}">
                      <a16:creationId xmlns:a16="http://schemas.microsoft.com/office/drawing/2014/main" id="{75DD008A-B5A5-4BCE-A706-3ACA11903D7D}"/>
                    </a:ext>
                  </a:extLst>
                </p:cNvPr>
                <p:cNvPicPr/>
                <p:nvPr/>
              </p:nvPicPr>
              <p:blipFill>
                <a:blip r:embed="rId609"/>
                <a:stretch>
                  <a:fillRect/>
                </a:stretch>
              </p:blipFill>
              <p:spPr>
                <a:xfrm>
                  <a:off x="2600405" y="3639193"/>
                  <a:ext cx="19152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610">
              <p14:nvContentPartPr>
                <p14:cNvPr id="258" name="Ink 257">
                  <a:extLst>
                    <a:ext uri="{FF2B5EF4-FFF2-40B4-BE49-F238E27FC236}">
                      <a16:creationId xmlns:a16="http://schemas.microsoft.com/office/drawing/2014/main" id="{819E0C4C-13C6-47AB-849A-B51BA9780A81}"/>
                    </a:ext>
                  </a:extLst>
                </p14:cNvPr>
                <p14:cNvContentPartPr/>
                <p14:nvPr/>
              </p14:nvContentPartPr>
              <p14:xfrm>
                <a:off x="2893805" y="3800113"/>
                <a:ext cx="103680" cy="149400"/>
              </p14:xfrm>
            </p:contentPart>
          </mc:Choice>
          <mc:Fallback>
            <p:pic>
              <p:nvPicPr>
                <p:cNvPr id="258" name="Ink 257">
                  <a:extLst>
                    <a:ext uri="{FF2B5EF4-FFF2-40B4-BE49-F238E27FC236}">
                      <a16:creationId xmlns:a16="http://schemas.microsoft.com/office/drawing/2014/main" id="{819E0C4C-13C6-47AB-849A-B51BA9780A81}"/>
                    </a:ext>
                  </a:extLst>
                </p:cNvPr>
                <p:cNvPicPr/>
                <p:nvPr/>
              </p:nvPicPr>
              <p:blipFill>
                <a:blip r:embed="rId611"/>
                <a:stretch>
                  <a:fillRect/>
                </a:stretch>
              </p:blipFill>
              <p:spPr>
                <a:xfrm>
                  <a:off x="2884805" y="3791473"/>
                  <a:ext cx="12132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612">
              <p14:nvContentPartPr>
                <p14:cNvPr id="259" name="Ink 258">
                  <a:extLst>
                    <a:ext uri="{FF2B5EF4-FFF2-40B4-BE49-F238E27FC236}">
                      <a16:creationId xmlns:a16="http://schemas.microsoft.com/office/drawing/2014/main" id="{F3CA1CFB-2AD6-49E8-90D4-B41B9AE5631D}"/>
                    </a:ext>
                  </a:extLst>
                </p14:cNvPr>
                <p14:cNvContentPartPr/>
                <p14:nvPr/>
              </p14:nvContentPartPr>
              <p14:xfrm>
                <a:off x="3132125" y="3815233"/>
                <a:ext cx="104400" cy="182520"/>
              </p14:xfrm>
            </p:contentPart>
          </mc:Choice>
          <mc:Fallback>
            <p:pic>
              <p:nvPicPr>
                <p:cNvPr id="259" name="Ink 258">
                  <a:extLst>
                    <a:ext uri="{FF2B5EF4-FFF2-40B4-BE49-F238E27FC236}">
                      <a16:creationId xmlns:a16="http://schemas.microsoft.com/office/drawing/2014/main" id="{F3CA1CFB-2AD6-49E8-90D4-B41B9AE5631D}"/>
                    </a:ext>
                  </a:extLst>
                </p:cNvPr>
                <p:cNvPicPr/>
                <p:nvPr/>
              </p:nvPicPr>
              <p:blipFill>
                <a:blip r:embed="rId613"/>
                <a:stretch>
                  <a:fillRect/>
                </a:stretch>
              </p:blipFill>
              <p:spPr>
                <a:xfrm>
                  <a:off x="3123485" y="3806233"/>
                  <a:ext cx="12204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614">
              <p14:nvContentPartPr>
                <p14:cNvPr id="260" name="Ink 259">
                  <a:extLst>
                    <a:ext uri="{FF2B5EF4-FFF2-40B4-BE49-F238E27FC236}">
                      <a16:creationId xmlns:a16="http://schemas.microsoft.com/office/drawing/2014/main" id="{0D00745C-A8FC-44E7-8A81-1C3EBDD4DBD7}"/>
                    </a:ext>
                  </a:extLst>
                </p14:cNvPr>
                <p14:cNvContentPartPr/>
                <p14:nvPr/>
              </p14:nvContentPartPr>
              <p14:xfrm>
                <a:off x="3416525" y="3572953"/>
                <a:ext cx="143280" cy="237600"/>
              </p14:xfrm>
            </p:contentPart>
          </mc:Choice>
          <mc:Fallback>
            <p:pic>
              <p:nvPicPr>
                <p:cNvPr id="260" name="Ink 259">
                  <a:extLst>
                    <a:ext uri="{FF2B5EF4-FFF2-40B4-BE49-F238E27FC236}">
                      <a16:creationId xmlns:a16="http://schemas.microsoft.com/office/drawing/2014/main" id="{0D00745C-A8FC-44E7-8A81-1C3EBDD4DBD7}"/>
                    </a:ext>
                  </a:extLst>
                </p:cNvPr>
                <p:cNvPicPr/>
                <p:nvPr/>
              </p:nvPicPr>
              <p:blipFill>
                <a:blip r:embed="rId615"/>
                <a:stretch>
                  <a:fillRect/>
                </a:stretch>
              </p:blipFill>
              <p:spPr>
                <a:xfrm>
                  <a:off x="3407525" y="3563953"/>
                  <a:ext cx="16092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616">
              <p14:nvContentPartPr>
                <p14:cNvPr id="261" name="Ink 260">
                  <a:extLst>
                    <a:ext uri="{FF2B5EF4-FFF2-40B4-BE49-F238E27FC236}">
                      <a16:creationId xmlns:a16="http://schemas.microsoft.com/office/drawing/2014/main" id="{029A2EBB-2594-46D9-897A-AC7F1D135DD4}"/>
                    </a:ext>
                  </a:extLst>
                </p14:cNvPr>
                <p14:cNvContentPartPr/>
                <p14:nvPr/>
              </p14:nvContentPartPr>
              <p14:xfrm>
                <a:off x="3686525" y="3582673"/>
                <a:ext cx="113400" cy="258120"/>
              </p14:xfrm>
            </p:contentPart>
          </mc:Choice>
          <mc:Fallback>
            <p:pic>
              <p:nvPicPr>
                <p:cNvPr id="261" name="Ink 260">
                  <a:extLst>
                    <a:ext uri="{FF2B5EF4-FFF2-40B4-BE49-F238E27FC236}">
                      <a16:creationId xmlns:a16="http://schemas.microsoft.com/office/drawing/2014/main" id="{029A2EBB-2594-46D9-897A-AC7F1D135DD4}"/>
                    </a:ext>
                  </a:extLst>
                </p:cNvPr>
                <p:cNvPicPr/>
                <p:nvPr/>
              </p:nvPicPr>
              <p:blipFill>
                <a:blip r:embed="rId617"/>
                <a:stretch>
                  <a:fillRect/>
                </a:stretch>
              </p:blipFill>
              <p:spPr>
                <a:xfrm>
                  <a:off x="3677885" y="3574033"/>
                  <a:ext cx="13104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618">
              <p14:nvContentPartPr>
                <p14:cNvPr id="262" name="Ink 261">
                  <a:extLst>
                    <a:ext uri="{FF2B5EF4-FFF2-40B4-BE49-F238E27FC236}">
                      <a16:creationId xmlns:a16="http://schemas.microsoft.com/office/drawing/2014/main" id="{D229D79A-B620-4234-B1FE-609C78E993D4}"/>
                    </a:ext>
                  </a:extLst>
                </p14:cNvPr>
                <p14:cNvContentPartPr/>
                <p14:nvPr/>
              </p14:nvContentPartPr>
              <p14:xfrm>
                <a:off x="3598325" y="3741073"/>
                <a:ext cx="186840" cy="12960"/>
              </p14:xfrm>
            </p:contentPart>
          </mc:Choice>
          <mc:Fallback>
            <p:pic>
              <p:nvPicPr>
                <p:cNvPr id="262" name="Ink 261">
                  <a:extLst>
                    <a:ext uri="{FF2B5EF4-FFF2-40B4-BE49-F238E27FC236}">
                      <a16:creationId xmlns:a16="http://schemas.microsoft.com/office/drawing/2014/main" id="{D229D79A-B620-4234-B1FE-609C78E993D4}"/>
                    </a:ext>
                  </a:extLst>
                </p:cNvPr>
                <p:cNvPicPr/>
                <p:nvPr/>
              </p:nvPicPr>
              <p:blipFill>
                <a:blip r:embed="rId619"/>
                <a:stretch>
                  <a:fillRect/>
                </a:stretch>
              </p:blipFill>
              <p:spPr>
                <a:xfrm>
                  <a:off x="3589325" y="3732433"/>
                  <a:ext cx="20448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620">
              <p14:nvContentPartPr>
                <p14:cNvPr id="263" name="Ink 262">
                  <a:extLst>
                    <a:ext uri="{FF2B5EF4-FFF2-40B4-BE49-F238E27FC236}">
                      <a16:creationId xmlns:a16="http://schemas.microsoft.com/office/drawing/2014/main" id="{DE0952D1-A543-48E2-A4D2-3146128ADA4F}"/>
                    </a:ext>
                  </a:extLst>
                </p14:cNvPr>
                <p14:cNvContentPartPr/>
                <p14:nvPr/>
              </p14:nvContentPartPr>
              <p14:xfrm>
                <a:off x="3888125" y="3553873"/>
                <a:ext cx="132840" cy="276840"/>
              </p14:xfrm>
            </p:contentPart>
          </mc:Choice>
          <mc:Fallback>
            <p:pic>
              <p:nvPicPr>
                <p:cNvPr id="263" name="Ink 262">
                  <a:extLst>
                    <a:ext uri="{FF2B5EF4-FFF2-40B4-BE49-F238E27FC236}">
                      <a16:creationId xmlns:a16="http://schemas.microsoft.com/office/drawing/2014/main" id="{DE0952D1-A543-48E2-A4D2-3146128ADA4F}"/>
                    </a:ext>
                  </a:extLst>
                </p:cNvPr>
                <p:cNvPicPr/>
                <p:nvPr/>
              </p:nvPicPr>
              <p:blipFill>
                <a:blip r:embed="rId621"/>
                <a:stretch>
                  <a:fillRect/>
                </a:stretch>
              </p:blipFill>
              <p:spPr>
                <a:xfrm>
                  <a:off x="3879125" y="3544873"/>
                  <a:ext cx="15048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622">
              <p14:nvContentPartPr>
                <p14:cNvPr id="264" name="Ink 263">
                  <a:extLst>
                    <a:ext uri="{FF2B5EF4-FFF2-40B4-BE49-F238E27FC236}">
                      <a16:creationId xmlns:a16="http://schemas.microsoft.com/office/drawing/2014/main" id="{40107291-E666-4833-B24B-BE740717AC75}"/>
                    </a:ext>
                  </a:extLst>
                </p14:cNvPr>
                <p14:cNvContentPartPr/>
                <p14:nvPr/>
              </p14:nvContentPartPr>
              <p14:xfrm>
                <a:off x="4197725" y="3695713"/>
                <a:ext cx="150120" cy="33480"/>
              </p14:xfrm>
            </p:contentPart>
          </mc:Choice>
          <mc:Fallback>
            <p:pic>
              <p:nvPicPr>
                <p:cNvPr id="264" name="Ink 263">
                  <a:extLst>
                    <a:ext uri="{FF2B5EF4-FFF2-40B4-BE49-F238E27FC236}">
                      <a16:creationId xmlns:a16="http://schemas.microsoft.com/office/drawing/2014/main" id="{40107291-E666-4833-B24B-BE740717AC75}"/>
                    </a:ext>
                  </a:extLst>
                </p:cNvPr>
                <p:cNvPicPr/>
                <p:nvPr/>
              </p:nvPicPr>
              <p:blipFill>
                <a:blip r:embed="rId623"/>
                <a:stretch>
                  <a:fillRect/>
                </a:stretch>
              </p:blipFill>
              <p:spPr>
                <a:xfrm>
                  <a:off x="4189085" y="3687073"/>
                  <a:ext cx="16776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624">
              <p14:nvContentPartPr>
                <p14:cNvPr id="265" name="Ink 264">
                  <a:extLst>
                    <a:ext uri="{FF2B5EF4-FFF2-40B4-BE49-F238E27FC236}">
                      <a16:creationId xmlns:a16="http://schemas.microsoft.com/office/drawing/2014/main" id="{7DD10EBD-6F66-416F-A4EF-53CB5EC25FEC}"/>
                    </a:ext>
                  </a:extLst>
                </p14:cNvPr>
                <p14:cNvContentPartPr/>
                <p14:nvPr/>
              </p14:nvContentPartPr>
              <p14:xfrm>
                <a:off x="4150205" y="3775633"/>
                <a:ext cx="219240" cy="25200"/>
              </p14:xfrm>
            </p:contentPart>
          </mc:Choice>
          <mc:Fallback>
            <p:pic>
              <p:nvPicPr>
                <p:cNvPr id="265" name="Ink 264">
                  <a:extLst>
                    <a:ext uri="{FF2B5EF4-FFF2-40B4-BE49-F238E27FC236}">
                      <a16:creationId xmlns:a16="http://schemas.microsoft.com/office/drawing/2014/main" id="{7DD10EBD-6F66-416F-A4EF-53CB5EC25FEC}"/>
                    </a:ext>
                  </a:extLst>
                </p:cNvPr>
                <p:cNvPicPr/>
                <p:nvPr/>
              </p:nvPicPr>
              <p:blipFill>
                <a:blip r:embed="rId625"/>
                <a:stretch>
                  <a:fillRect/>
                </a:stretch>
              </p:blipFill>
              <p:spPr>
                <a:xfrm>
                  <a:off x="4141565" y="3766633"/>
                  <a:ext cx="23688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626">
              <p14:nvContentPartPr>
                <p14:cNvPr id="317" name="Ink 316">
                  <a:extLst>
                    <a:ext uri="{FF2B5EF4-FFF2-40B4-BE49-F238E27FC236}">
                      <a16:creationId xmlns:a16="http://schemas.microsoft.com/office/drawing/2014/main" id="{BDBDB618-2055-46BD-B022-FBAA8E44FBA9}"/>
                    </a:ext>
                  </a:extLst>
                </p14:cNvPr>
                <p14:cNvContentPartPr/>
                <p14:nvPr/>
              </p14:nvContentPartPr>
              <p14:xfrm>
                <a:off x="818765" y="4221313"/>
                <a:ext cx="262440" cy="16560"/>
              </p14:xfrm>
            </p:contentPart>
          </mc:Choice>
          <mc:Fallback>
            <p:pic>
              <p:nvPicPr>
                <p:cNvPr id="317" name="Ink 316">
                  <a:extLst>
                    <a:ext uri="{FF2B5EF4-FFF2-40B4-BE49-F238E27FC236}">
                      <a16:creationId xmlns:a16="http://schemas.microsoft.com/office/drawing/2014/main" id="{BDBDB618-2055-46BD-B022-FBAA8E44FBA9}"/>
                    </a:ext>
                  </a:extLst>
                </p:cNvPr>
                <p:cNvPicPr/>
                <p:nvPr/>
              </p:nvPicPr>
              <p:blipFill>
                <a:blip r:embed="rId627"/>
                <a:stretch>
                  <a:fillRect/>
                </a:stretch>
              </p:blipFill>
              <p:spPr>
                <a:xfrm>
                  <a:off x="810125" y="4212673"/>
                  <a:ext cx="28008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628">
              <p14:nvContentPartPr>
                <p14:cNvPr id="318" name="Ink 317">
                  <a:extLst>
                    <a:ext uri="{FF2B5EF4-FFF2-40B4-BE49-F238E27FC236}">
                      <a16:creationId xmlns:a16="http://schemas.microsoft.com/office/drawing/2014/main" id="{37CEFA81-869B-421B-BD11-B6C69F045870}"/>
                    </a:ext>
                  </a:extLst>
                </p14:cNvPr>
                <p14:cNvContentPartPr/>
                <p14:nvPr/>
              </p14:nvContentPartPr>
              <p14:xfrm>
                <a:off x="1216205" y="4212313"/>
                <a:ext cx="142200" cy="118800"/>
              </p14:xfrm>
            </p:contentPart>
          </mc:Choice>
          <mc:Fallback>
            <p:pic>
              <p:nvPicPr>
                <p:cNvPr id="318" name="Ink 317">
                  <a:extLst>
                    <a:ext uri="{FF2B5EF4-FFF2-40B4-BE49-F238E27FC236}">
                      <a16:creationId xmlns:a16="http://schemas.microsoft.com/office/drawing/2014/main" id="{37CEFA81-869B-421B-BD11-B6C69F045870}"/>
                    </a:ext>
                  </a:extLst>
                </p:cNvPr>
                <p:cNvPicPr/>
                <p:nvPr/>
              </p:nvPicPr>
              <p:blipFill>
                <a:blip r:embed="rId629"/>
                <a:stretch>
                  <a:fillRect/>
                </a:stretch>
              </p:blipFill>
              <p:spPr>
                <a:xfrm>
                  <a:off x="1207565" y="4203313"/>
                  <a:ext cx="15984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630">
              <p14:nvContentPartPr>
                <p14:cNvPr id="320" name="Ink 319">
                  <a:extLst>
                    <a:ext uri="{FF2B5EF4-FFF2-40B4-BE49-F238E27FC236}">
                      <a16:creationId xmlns:a16="http://schemas.microsoft.com/office/drawing/2014/main" id="{B0FCCB58-C43E-41AC-A609-54FF734FBF1F}"/>
                    </a:ext>
                  </a:extLst>
                </p14:cNvPr>
                <p14:cNvContentPartPr/>
                <p14:nvPr/>
              </p14:nvContentPartPr>
              <p14:xfrm>
                <a:off x="1404845" y="4228513"/>
                <a:ext cx="137880" cy="82800"/>
              </p14:xfrm>
            </p:contentPart>
          </mc:Choice>
          <mc:Fallback>
            <p:pic>
              <p:nvPicPr>
                <p:cNvPr id="320" name="Ink 319">
                  <a:extLst>
                    <a:ext uri="{FF2B5EF4-FFF2-40B4-BE49-F238E27FC236}">
                      <a16:creationId xmlns:a16="http://schemas.microsoft.com/office/drawing/2014/main" id="{B0FCCB58-C43E-41AC-A609-54FF734FBF1F}"/>
                    </a:ext>
                  </a:extLst>
                </p:cNvPr>
                <p:cNvPicPr/>
                <p:nvPr/>
              </p:nvPicPr>
              <p:blipFill>
                <a:blip r:embed="rId631"/>
                <a:stretch>
                  <a:fillRect/>
                </a:stretch>
              </p:blipFill>
              <p:spPr>
                <a:xfrm>
                  <a:off x="1395845" y="4219513"/>
                  <a:ext cx="15552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632">
              <p14:nvContentPartPr>
                <p14:cNvPr id="321" name="Ink 320">
                  <a:extLst>
                    <a:ext uri="{FF2B5EF4-FFF2-40B4-BE49-F238E27FC236}">
                      <a16:creationId xmlns:a16="http://schemas.microsoft.com/office/drawing/2014/main" id="{2A467DC7-8FA1-49AD-8EA9-49E98840FE8E}"/>
                    </a:ext>
                  </a:extLst>
                </p14:cNvPr>
                <p14:cNvContentPartPr/>
                <p14:nvPr/>
              </p14:nvContentPartPr>
              <p14:xfrm>
                <a:off x="1558205" y="4207273"/>
                <a:ext cx="177120" cy="74520"/>
              </p14:xfrm>
            </p:contentPart>
          </mc:Choice>
          <mc:Fallback>
            <p:pic>
              <p:nvPicPr>
                <p:cNvPr id="321" name="Ink 320">
                  <a:extLst>
                    <a:ext uri="{FF2B5EF4-FFF2-40B4-BE49-F238E27FC236}">
                      <a16:creationId xmlns:a16="http://schemas.microsoft.com/office/drawing/2014/main" id="{2A467DC7-8FA1-49AD-8EA9-49E98840FE8E}"/>
                    </a:ext>
                  </a:extLst>
                </p:cNvPr>
                <p:cNvPicPr/>
                <p:nvPr/>
              </p:nvPicPr>
              <p:blipFill>
                <a:blip r:embed="rId633"/>
                <a:stretch>
                  <a:fillRect/>
                </a:stretch>
              </p:blipFill>
              <p:spPr>
                <a:xfrm>
                  <a:off x="1549205" y="4198633"/>
                  <a:ext cx="19476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634">
              <p14:nvContentPartPr>
                <p14:cNvPr id="322" name="Ink 321">
                  <a:extLst>
                    <a:ext uri="{FF2B5EF4-FFF2-40B4-BE49-F238E27FC236}">
                      <a16:creationId xmlns:a16="http://schemas.microsoft.com/office/drawing/2014/main" id="{28DCC43C-E945-482C-8F69-6F3308EA9973}"/>
                    </a:ext>
                  </a:extLst>
                </p14:cNvPr>
                <p14:cNvContentPartPr/>
                <p14:nvPr/>
              </p14:nvContentPartPr>
              <p14:xfrm>
                <a:off x="1731005" y="4197913"/>
                <a:ext cx="176040" cy="102600"/>
              </p14:xfrm>
            </p:contentPart>
          </mc:Choice>
          <mc:Fallback>
            <p:pic>
              <p:nvPicPr>
                <p:cNvPr id="322" name="Ink 321">
                  <a:extLst>
                    <a:ext uri="{FF2B5EF4-FFF2-40B4-BE49-F238E27FC236}">
                      <a16:creationId xmlns:a16="http://schemas.microsoft.com/office/drawing/2014/main" id="{28DCC43C-E945-482C-8F69-6F3308EA9973}"/>
                    </a:ext>
                  </a:extLst>
                </p:cNvPr>
                <p:cNvPicPr/>
                <p:nvPr/>
              </p:nvPicPr>
              <p:blipFill>
                <a:blip r:embed="rId635"/>
                <a:stretch>
                  <a:fillRect/>
                </a:stretch>
              </p:blipFill>
              <p:spPr>
                <a:xfrm>
                  <a:off x="1722005" y="4188913"/>
                  <a:ext cx="19368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636">
              <p14:nvContentPartPr>
                <p14:cNvPr id="323" name="Ink 322">
                  <a:extLst>
                    <a:ext uri="{FF2B5EF4-FFF2-40B4-BE49-F238E27FC236}">
                      <a16:creationId xmlns:a16="http://schemas.microsoft.com/office/drawing/2014/main" id="{26EFD739-A25A-42CA-BDF3-E829436F58A3}"/>
                    </a:ext>
                  </a:extLst>
                </p14:cNvPr>
                <p14:cNvContentPartPr/>
                <p14:nvPr/>
              </p14:nvContentPartPr>
              <p14:xfrm>
                <a:off x="2023325" y="4034473"/>
                <a:ext cx="148320" cy="288720"/>
              </p14:xfrm>
            </p:contentPart>
          </mc:Choice>
          <mc:Fallback>
            <p:pic>
              <p:nvPicPr>
                <p:cNvPr id="323" name="Ink 322">
                  <a:extLst>
                    <a:ext uri="{FF2B5EF4-FFF2-40B4-BE49-F238E27FC236}">
                      <a16:creationId xmlns:a16="http://schemas.microsoft.com/office/drawing/2014/main" id="{26EFD739-A25A-42CA-BDF3-E829436F58A3}"/>
                    </a:ext>
                  </a:extLst>
                </p:cNvPr>
                <p:cNvPicPr/>
                <p:nvPr/>
              </p:nvPicPr>
              <p:blipFill>
                <a:blip r:embed="rId637"/>
                <a:stretch>
                  <a:fillRect/>
                </a:stretch>
              </p:blipFill>
              <p:spPr>
                <a:xfrm>
                  <a:off x="2014325" y="4025473"/>
                  <a:ext cx="16596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638">
              <p14:nvContentPartPr>
                <p14:cNvPr id="324" name="Ink 323">
                  <a:extLst>
                    <a:ext uri="{FF2B5EF4-FFF2-40B4-BE49-F238E27FC236}">
                      <a16:creationId xmlns:a16="http://schemas.microsoft.com/office/drawing/2014/main" id="{112EEA39-F91B-43B7-A312-74668028FDE0}"/>
                    </a:ext>
                  </a:extLst>
                </p14:cNvPr>
                <p14:cNvContentPartPr/>
                <p14:nvPr/>
              </p14:nvContentPartPr>
              <p14:xfrm>
                <a:off x="1913885" y="4182073"/>
                <a:ext cx="248760" cy="8640"/>
              </p14:xfrm>
            </p:contentPart>
          </mc:Choice>
          <mc:Fallback>
            <p:pic>
              <p:nvPicPr>
                <p:cNvPr id="324" name="Ink 323">
                  <a:extLst>
                    <a:ext uri="{FF2B5EF4-FFF2-40B4-BE49-F238E27FC236}">
                      <a16:creationId xmlns:a16="http://schemas.microsoft.com/office/drawing/2014/main" id="{112EEA39-F91B-43B7-A312-74668028FDE0}"/>
                    </a:ext>
                  </a:extLst>
                </p:cNvPr>
                <p:cNvPicPr/>
                <p:nvPr/>
              </p:nvPicPr>
              <p:blipFill>
                <a:blip r:embed="rId639"/>
                <a:stretch>
                  <a:fillRect/>
                </a:stretch>
              </p:blipFill>
              <p:spPr>
                <a:xfrm>
                  <a:off x="1905245" y="4173073"/>
                  <a:ext cx="26640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640">
              <p14:nvContentPartPr>
                <p14:cNvPr id="325" name="Ink 324">
                  <a:extLst>
                    <a:ext uri="{FF2B5EF4-FFF2-40B4-BE49-F238E27FC236}">
                      <a16:creationId xmlns:a16="http://schemas.microsoft.com/office/drawing/2014/main" id="{FE50B649-8919-4262-A65A-9F8E1FAF89F1}"/>
                    </a:ext>
                  </a:extLst>
                </p14:cNvPr>
                <p14:cNvContentPartPr/>
                <p14:nvPr/>
              </p14:nvContentPartPr>
              <p14:xfrm>
                <a:off x="2176325" y="4188193"/>
                <a:ext cx="219960" cy="75960"/>
              </p14:xfrm>
            </p:contentPart>
          </mc:Choice>
          <mc:Fallback>
            <p:pic>
              <p:nvPicPr>
                <p:cNvPr id="325" name="Ink 324">
                  <a:extLst>
                    <a:ext uri="{FF2B5EF4-FFF2-40B4-BE49-F238E27FC236}">
                      <a16:creationId xmlns:a16="http://schemas.microsoft.com/office/drawing/2014/main" id="{FE50B649-8919-4262-A65A-9F8E1FAF89F1}"/>
                    </a:ext>
                  </a:extLst>
                </p:cNvPr>
                <p:cNvPicPr/>
                <p:nvPr/>
              </p:nvPicPr>
              <p:blipFill>
                <a:blip r:embed="rId641"/>
                <a:stretch>
                  <a:fillRect/>
                </a:stretch>
              </p:blipFill>
              <p:spPr>
                <a:xfrm>
                  <a:off x="2167685" y="4179553"/>
                  <a:ext cx="23760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642">
              <p14:nvContentPartPr>
                <p14:cNvPr id="326" name="Ink 325">
                  <a:extLst>
                    <a:ext uri="{FF2B5EF4-FFF2-40B4-BE49-F238E27FC236}">
                      <a16:creationId xmlns:a16="http://schemas.microsoft.com/office/drawing/2014/main" id="{D5DF54CE-10B6-4C55-8915-7E3C798519A2}"/>
                    </a:ext>
                  </a:extLst>
                </p14:cNvPr>
                <p14:cNvContentPartPr/>
                <p14:nvPr/>
              </p14:nvContentPartPr>
              <p14:xfrm>
                <a:off x="2433005" y="4189993"/>
                <a:ext cx="90000" cy="95760"/>
              </p14:xfrm>
            </p:contentPart>
          </mc:Choice>
          <mc:Fallback>
            <p:pic>
              <p:nvPicPr>
                <p:cNvPr id="326" name="Ink 325">
                  <a:extLst>
                    <a:ext uri="{FF2B5EF4-FFF2-40B4-BE49-F238E27FC236}">
                      <a16:creationId xmlns:a16="http://schemas.microsoft.com/office/drawing/2014/main" id="{D5DF54CE-10B6-4C55-8915-7E3C798519A2}"/>
                    </a:ext>
                  </a:extLst>
                </p:cNvPr>
                <p:cNvPicPr/>
                <p:nvPr/>
              </p:nvPicPr>
              <p:blipFill>
                <a:blip r:embed="rId643"/>
                <a:stretch>
                  <a:fillRect/>
                </a:stretch>
              </p:blipFill>
              <p:spPr>
                <a:xfrm>
                  <a:off x="2424005" y="4181353"/>
                  <a:ext cx="10764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644">
              <p14:nvContentPartPr>
                <p14:cNvPr id="327" name="Ink 326">
                  <a:extLst>
                    <a:ext uri="{FF2B5EF4-FFF2-40B4-BE49-F238E27FC236}">
                      <a16:creationId xmlns:a16="http://schemas.microsoft.com/office/drawing/2014/main" id="{692146C8-010D-40E9-B829-515467CE49AD}"/>
                    </a:ext>
                  </a:extLst>
                </p14:cNvPr>
                <p14:cNvContentPartPr/>
                <p14:nvPr/>
              </p14:nvContentPartPr>
              <p14:xfrm>
                <a:off x="2615525" y="4243273"/>
                <a:ext cx="385560" cy="68040"/>
              </p14:xfrm>
            </p:contentPart>
          </mc:Choice>
          <mc:Fallback>
            <p:pic>
              <p:nvPicPr>
                <p:cNvPr id="327" name="Ink 326">
                  <a:extLst>
                    <a:ext uri="{FF2B5EF4-FFF2-40B4-BE49-F238E27FC236}">
                      <a16:creationId xmlns:a16="http://schemas.microsoft.com/office/drawing/2014/main" id="{692146C8-010D-40E9-B829-515467CE49AD}"/>
                    </a:ext>
                  </a:extLst>
                </p:cNvPr>
                <p:cNvPicPr/>
                <p:nvPr/>
              </p:nvPicPr>
              <p:blipFill>
                <a:blip r:embed="rId645"/>
                <a:stretch>
                  <a:fillRect/>
                </a:stretch>
              </p:blipFill>
              <p:spPr>
                <a:xfrm>
                  <a:off x="2606885" y="4234273"/>
                  <a:ext cx="40320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646">
              <p14:nvContentPartPr>
                <p14:cNvPr id="329" name="Ink 328">
                  <a:extLst>
                    <a:ext uri="{FF2B5EF4-FFF2-40B4-BE49-F238E27FC236}">
                      <a16:creationId xmlns:a16="http://schemas.microsoft.com/office/drawing/2014/main" id="{A5041235-8243-4FE9-AA4B-86BBF4D1D808}"/>
                    </a:ext>
                  </a:extLst>
                </p14:cNvPr>
                <p14:cNvContentPartPr/>
                <p14:nvPr/>
              </p14:nvContentPartPr>
              <p14:xfrm>
                <a:off x="3570965" y="4150393"/>
                <a:ext cx="404640" cy="199080"/>
              </p14:xfrm>
            </p:contentPart>
          </mc:Choice>
          <mc:Fallback>
            <p:pic>
              <p:nvPicPr>
                <p:cNvPr id="329" name="Ink 328">
                  <a:extLst>
                    <a:ext uri="{FF2B5EF4-FFF2-40B4-BE49-F238E27FC236}">
                      <a16:creationId xmlns:a16="http://schemas.microsoft.com/office/drawing/2014/main" id="{A5041235-8243-4FE9-AA4B-86BBF4D1D808}"/>
                    </a:ext>
                  </a:extLst>
                </p:cNvPr>
                <p:cNvPicPr/>
                <p:nvPr/>
              </p:nvPicPr>
              <p:blipFill>
                <a:blip r:embed="rId647"/>
                <a:stretch>
                  <a:fillRect/>
                </a:stretch>
              </p:blipFill>
              <p:spPr>
                <a:xfrm>
                  <a:off x="3562325" y="4141393"/>
                  <a:ext cx="42228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648">
              <p14:nvContentPartPr>
                <p14:cNvPr id="330" name="Ink 329">
                  <a:extLst>
                    <a:ext uri="{FF2B5EF4-FFF2-40B4-BE49-F238E27FC236}">
                      <a16:creationId xmlns:a16="http://schemas.microsoft.com/office/drawing/2014/main" id="{6E27659F-1DB8-4E79-AF02-ED1E0C673985}"/>
                    </a:ext>
                  </a:extLst>
                </p14:cNvPr>
                <p14:cNvContentPartPr/>
                <p14:nvPr/>
              </p14:nvContentPartPr>
              <p14:xfrm>
                <a:off x="4264685" y="4229233"/>
                <a:ext cx="442080" cy="239760"/>
              </p14:xfrm>
            </p:contentPart>
          </mc:Choice>
          <mc:Fallback>
            <p:pic>
              <p:nvPicPr>
                <p:cNvPr id="330" name="Ink 329">
                  <a:extLst>
                    <a:ext uri="{FF2B5EF4-FFF2-40B4-BE49-F238E27FC236}">
                      <a16:creationId xmlns:a16="http://schemas.microsoft.com/office/drawing/2014/main" id="{6E27659F-1DB8-4E79-AF02-ED1E0C673985}"/>
                    </a:ext>
                  </a:extLst>
                </p:cNvPr>
                <p:cNvPicPr/>
                <p:nvPr/>
              </p:nvPicPr>
              <p:blipFill>
                <a:blip r:embed="rId649"/>
                <a:stretch>
                  <a:fillRect/>
                </a:stretch>
              </p:blipFill>
              <p:spPr>
                <a:xfrm>
                  <a:off x="4256045" y="4220233"/>
                  <a:ext cx="45972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650">
              <p14:nvContentPartPr>
                <p14:cNvPr id="331" name="Ink 330">
                  <a:extLst>
                    <a:ext uri="{FF2B5EF4-FFF2-40B4-BE49-F238E27FC236}">
                      <a16:creationId xmlns:a16="http://schemas.microsoft.com/office/drawing/2014/main" id="{1D70F823-98E2-44DA-A81B-1A0468EFC776}"/>
                    </a:ext>
                  </a:extLst>
                </p14:cNvPr>
                <p14:cNvContentPartPr/>
                <p14:nvPr/>
              </p14:nvContentPartPr>
              <p14:xfrm>
                <a:off x="4851125" y="4118353"/>
                <a:ext cx="99000" cy="239040"/>
              </p14:xfrm>
            </p:contentPart>
          </mc:Choice>
          <mc:Fallback>
            <p:pic>
              <p:nvPicPr>
                <p:cNvPr id="331" name="Ink 330">
                  <a:extLst>
                    <a:ext uri="{FF2B5EF4-FFF2-40B4-BE49-F238E27FC236}">
                      <a16:creationId xmlns:a16="http://schemas.microsoft.com/office/drawing/2014/main" id="{1D70F823-98E2-44DA-A81B-1A0468EFC776}"/>
                    </a:ext>
                  </a:extLst>
                </p:cNvPr>
                <p:cNvPicPr/>
                <p:nvPr/>
              </p:nvPicPr>
              <p:blipFill>
                <a:blip r:embed="rId651"/>
                <a:stretch>
                  <a:fillRect/>
                </a:stretch>
              </p:blipFill>
              <p:spPr>
                <a:xfrm>
                  <a:off x="4842125" y="4109713"/>
                  <a:ext cx="11664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652">
              <p14:nvContentPartPr>
                <p14:cNvPr id="332" name="Ink 331">
                  <a:extLst>
                    <a:ext uri="{FF2B5EF4-FFF2-40B4-BE49-F238E27FC236}">
                      <a16:creationId xmlns:a16="http://schemas.microsoft.com/office/drawing/2014/main" id="{0CC0EFC6-7394-476D-9925-4B2AB90AABFD}"/>
                    </a:ext>
                  </a:extLst>
                </p14:cNvPr>
                <p14:cNvContentPartPr/>
                <p14:nvPr/>
              </p14:nvContentPartPr>
              <p14:xfrm>
                <a:off x="4724405" y="4261633"/>
                <a:ext cx="253080" cy="24840"/>
              </p14:xfrm>
            </p:contentPart>
          </mc:Choice>
          <mc:Fallback>
            <p:pic>
              <p:nvPicPr>
                <p:cNvPr id="332" name="Ink 331">
                  <a:extLst>
                    <a:ext uri="{FF2B5EF4-FFF2-40B4-BE49-F238E27FC236}">
                      <a16:creationId xmlns:a16="http://schemas.microsoft.com/office/drawing/2014/main" id="{0CC0EFC6-7394-476D-9925-4B2AB90AABFD}"/>
                    </a:ext>
                  </a:extLst>
                </p:cNvPr>
                <p:cNvPicPr/>
                <p:nvPr/>
              </p:nvPicPr>
              <p:blipFill>
                <a:blip r:embed="rId653"/>
                <a:stretch>
                  <a:fillRect/>
                </a:stretch>
              </p:blipFill>
              <p:spPr>
                <a:xfrm>
                  <a:off x="4715405" y="4252633"/>
                  <a:ext cx="27072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654">
              <p14:nvContentPartPr>
                <p14:cNvPr id="334" name="Ink 333">
                  <a:extLst>
                    <a:ext uri="{FF2B5EF4-FFF2-40B4-BE49-F238E27FC236}">
                      <a16:creationId xmlns:a16="http://schemas.microsoft.com/office/drawing/2014/main" id="{F57281F4-161D-4C5C-99BB-CB12B445677F}"/>
                    </a:ext>
                  </a:extLst>
                </p14:cNvPr>
                <p14:cNvContentPartPr/>
                <p14:nvPr/>
              </p14:nvContentPartPr>
              <p14:xfrm>
                <a:off x="5661125" y="4071193"/>
                <a:ext cx="231480" cy="280440"/>
              </p14:xfrm>
            </p:contentPart>
          </mc:Choice>
          <mc:Fallback>
            <p:pic>
              <p:nvPicPr>
                <p:cNvPr id="334" name="Ink 333">
                  <a:extLst>
                    <a:ext uri="{FF2B5EF4-FFF2-40B4-BE49-F238E27FC236}">
                      <a16:creationId xmlns:a16="http://schemas.microsoft.com/office/drawing/2014/main" id="{F57281F4-161D-4C5C-99BB-CB12B445677F}"/>
                    </a:ext>
                  </a:extLst>
                </p:cNvPr>
                <p:cNvPicPr/>
                <p:nvPr/>
              </p:nvPicPr>
              <p:blipFill>
                <a:blip r:embed="rId655"/>
                <a:stretch>
                  <a:fillRect/>
                </a:stretch>
              </p:blipFill>
              <p:spPr>
                <a:xfrm>
                  <a:off x="5652125" y="4062193"/>
                  <a:ext cx="24912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656">
              <p14:nvContentPartPr>
                <p14:cNvPr id="335" name="Ink 334">
                  <a:extLst>
                    <a:ext uri="{FF2B5EF4-FFF2-40B4-BE49-F238E27FC236}">
                      <a16:creationId xmlns:a16="http://schemas.microsoft.com/office/drawing/2014/main" id="{FB727453-D54F-42F2-BE94-75F7CF7D6AF7}"/>
                    </a:ext>
                  </a:extLst>
                </p14:cNvPr>
                <p14:cNvContentPartPr/>
                <p14:nvPr/>
              </p14:nvContentPartPr>
              <p14:xfrm>
                <a:off x="5986205" y="4261633"/>
                <a:ext cx="245880" cy="270360"/>
              </p14:xfrm>
            </p:contentPart>
          </mc:Choice>
          <mc:Fallback>
            <p:pic>
              <p:nvPicPr>
                <p:cNvPr id="335" name="Ink 334">
                  <a:extLst>
                    <a:ext uri="{FF2B5EF4-FFF2-40B4-BE49-F238E27FC236}">
                      <a16:creationId xmlns:a16="http://schemas.microsoft.com/office/drawing/2014/main" id="{FB727453-D54F-42F2-BE94-75F7CF7D6AF7}"/>
                    </a:ext>
                  </a:extLst>
                </p:cNvPr>
                <p:cNvPicPr/>
                <p:nvPr/>
              </p:nvPicPr>
              <p:blipFill>
                <a:blip r:embed="rId657"/>
                <a:stretch>
                  <a:fillRect/>
                </a:stretch>
              </p:blipFill>
              <p:spPr>
                <a:xfrm>
                  <a:off x="5977205" y="4252633"/>
                  <a:ext cx="26352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658">
              <p14:nvContentPartPr>
                <p14:cNvPr id="336" name="Ink 335">
                  <a:extLst>
                    <a:ext uri="{FF2B5EF4-FFF2-40B4-BE49-F238E27FC236}">
                      <a16:creationId xmlns:a16="http://schemas.microsoft.com/office/drawing/2014/main" id="{37A382EE-E0AC-4BDE-B829-FA9EBBFD3BCB}"/>
                    </a:ext>
                  </a:extLst>
                </p14:cNvPr>
                <p14:cNvContentPartPr/>
                <p14:nvPr/>
              </p14:nvContentPartPr>
              <p14:xfrm>
                <a:off x="6289685" y="4269553"/>
                <a:ext cx="253440" cy="233280"/>
              </p14:xfrm>
            </p:contentPart>
          </mc:Choice>
          <mc:Fallback>
            <p:pic>
              <p:nvPicPr>
                <p:cNvPr id="336" name="Ink 335">
                  <a:extLst>
                    <a:ext uri="{FF2B5EF4-FFF2-40B4-BE49-F238E27FC236}">
                      <a16:creationId xmlns:a16="http://schemas.microsoft.com/office/drawing/2014/main" id="{37A382EE-E0AC-4BDE-B829-FA9EBBFD3BCB}"/>
                    </a:ext>
                  </a:extLst>
                </p:cNvPr>
                <p:cNvPicPr/>
                <p:nvPr/>
              </p:nvPicPr>
              <p:blipFill>
                <a:blip r:embed="rId659"/>
                <a:stretch>
                  <a:fillRect/>
                </a:stretch>
              </p:blipFill>
              <p:spPr>
                <a:xfrm>
                  <a:off x="6281045" y="4260553"/>
                  <a:ext cx="27108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660">
              <p14:nvContentPartPr>
                <p14:cNvPr id="338" name="Ink 337">
                  <a:extLst>
                    <a:ext uri="{FF2B5EF4-FFF2-40B4-BE49-F238E27FC236}">
                      <a16:creationId xmlns:a16="http://schemas.microsoft.com/office/drawing/2014/main" id="{1941C127-BCFE-445F-8790-3AD7FEEF826F}"/>
                    </a:ext>
                  </a:extLst>
                </p14:cNvPr>
                <p14:cNvContentPartPr/>
                <p14:nvPr/>
              </p14:nvContentPartPr>
              <p14:xfrm>
                <a:off x="6640325" y="4047073"/>
                <a:ext cx="166320" cy="232920"/>
              </p14:xfrm>
            </p:contentPart>
          </mc:Choice>
          <mc:Fallback>
            <p:pic>
              <p:nvPicPr>
                <p:cNvPr id="338" name="Ink 337">
                  <a:extLst>
                    <a:ext uri="{FF2B5EF4-FFF2-40B4-BE49-F238E27FC236}">
                      <a16:creationId xmlns:a16="http://schemas.microsoft.com/office/drawing/2014/main" id="{1941C127-BCFE-445F-8790-3AD7FEEF826F}"/>
                    </a:ext>
                  </a:extLst>
                </p:cNvPr>
                <p:cNvPicPr/>
                <p:nvPr/>
              </p:nvPicPr>
              <p:blipFill>
                <a:blip r:embed="rId661"/>
                <a:stretch>
                  <a:fillRect/>
                </a:stretch>
              </p:blipFill>
              <p:spPr>
                <a:xfrm>
                  <a:off x="6631325" y="4038073"/>
                  <a:ext cx="18396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662">
              <p14:nvContentPartPr>
                <p14:cNvPr id="339" name="Ink 338">
                  <a:extLst>
                    <a:ext uri="{FF2B5EF4-FFF2-40B4-BE49-F238E27FC236}">
                      <a16:creationId xmlns:a16="http://schemas.microsoft.com/office/drawing/2014/main" id="{ED6DDFFA-56AF-4C39-AF6F-3E8F4E949E88}"/>
                    </a:ext>
                  </a:extLst>
                </p14:cNvPr>
                <p14:cNvContentPartPr/>
                <p14:nvPr/>
              </p14:nvContentPartPr>
              <p14:xfrm>
                <a:off x="7032725" y="4126273"/>
                <a:ext cx="11160" cy="174960"/>
              </p14:xfrm>
            </p:contentPart>
          </mc:Choice>
          <mc:Fallback>
            <p:pic>
              <p:nvPicPr>
                <p:cNvPr id="339" name="Ink 338">
                  <a:extLst>
                    <a:ext uri="{FF2B5EF4-FFF2-40B4-BE49-F238E27FC236}">
                      <a16:creationId xmlns:a16="http://schemas.microsoft.com/office/drawing/2014/main" id="{ED6DDFFA-56AF-4C39-AF6F-3E8F4E949E88}"/>
                    </a:ext>
                  </a:extLst>
                </p:cNvPr>
                <p:cNvPicPr/>
                <p:nvPr/>
              </p:nvPicPr>
              <p:blipFill>
                <a:blip r:embed="rId663"/>
                <a:stretch>
                  <a:fillRect/>
                </a:stretch>
              </p:blipFill>
              <p:spPr>
                <a:xfrm>
                  <a:off x="7024085" y="4117633"/>
                  <a:ext cx="2880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664">
              <p14:nvContentPartPr>
                <p14:cNvPr id="340" name="Ink 339">
                  <a:extLst>
                    <a:ext uri="{FF2B5EF4-FFF2-40B4-BE49-F238E27FC236}">
                      <a16:creationId xmlns:a16="http://schemas.microsoft.com/office/drawing/2014/main" id="{C486B32A-455E-4F75-99C2-F65F77EEFB9D}"/>
                    </a:ext>
                  </a:extLst>
                </p14:cNvPr>
                <p14:cNvContentPartPr/>
                <p14:nvPr/>
              </p14:nvContentPartPr>
              <p14:xfrm>
                <a:off x="6811685" y="4077313"/>
                <a:ext cx="414720" cy="153360"/>
              </p14:xfrm>
            </p:contentPart>
          </mc:Choice>
          <mc:Fallback>
            <p:pic>
              <p:nvPicPr>
                <p:cNvPr id="340" name="Ink 339">
                  <a:extLst>
                    <a:ext uri="{FF2B5EF4-FFF2-40B4-BE49-F238E27FC236}">
                      <a16:creationId xmlns:a16="http://schemas.microsoft.com/office/drawing/2014/main" id="{C486B32A-455E-4F75-99C2-F65F77EEFB9D}"/>
                    </a:ext>
                  </a:extLst>
                </p:cNvPr>
                <p:cNvPicPr/>
                <p:nvPr/>
              </p:nvPicPr>
              <p:blipFill>
                <a:blip r:embed="rId665"/>
                <a:stretch>
                  <a:fillRect/>
                </a:stretch>
              </p:blipFill>
              <p:spPr>
                <a:xfrm>
                  <a:off x="6802685" y="4068313"/>
                  <a:ext cx="43236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666">
              <p14:nvContentPartPr>
                <p14:cNvPr id="341" name="Ink 340">
                  <a:extLst>
                    <a:ext uri="{FF2B5EF4-FFF2-40B4-BE49-F238E27FC236}">
                      <a16:creationId xmlns:a16="http://schemas.microsoft.com/office/drawing/2014/main" id="{AB465EC6-63B9-44FF-9140-17E3CBF5F61B}"/>
                    </a:ext>
                  </a:extLst>
                </p14:cNvPr>
                <p14:cNvContentPartPr/>
                <p14:nvPr/>
              </p14:nvContentPartPr>
              <p14:xfrm>
                <a:off x="7147925" y="3987673"/>
                <a:ext cx="277200" cy="337680"/>
              </p14:xfrm>
            </p:contentPart>
          </mc:Choice>
          <mc:Fallback>
            <p:pic>
              <p:nvPicPr>
                <p:cNvPr id="341" name="Ink 340">
                  <a:extLst>
                    <a:ext uri="{FF2B5EF4-FFF2-40B4-BE49-F238E27FC236}">
                      <a16:creationId xmlns:a16="http://schemas.microsoft.com/office/drawing/2014/main" id="{AB465EC6-63B9-44FF-9140-17E3CBF5F61B}"/>
                    </a:ext>
                  </a:extLst>
                </p:cNvPr>
                <p:cNvPicPr/>
                <p:nvPr/>
              </p:nvPicPr>
              <p:blipFill>
                <a:blip r:embed="rId667"/>
                <a:stretch>
                  <a:fillRect/>
                </a:stretch>
              </p:blipFill>
              <p:spPr>
                <a:xfrm>
                  <a:off x="7138925" y="3978673"/>
                  <a:ext cx="294840" cy="355320"/>
                </a:xfrm>
                <a:prstGeom prst="rect">
                  <a:avLst/>
                </a:prstGeom>
              </p:spPr>
            </p:pic>
          </mc:Fallback>
        </mc:AlternateContent>
        <mc:AlternateContent xmlns:mc="http://schemas.openxmlformats.org/markup-compatibility/2006">
          <mc:Choice xmlns:p14="http://schemas.microsoft.com/office/powerpoint/2010/main" Requires="p14">
            <p:contentPart p14:bwMode="auto" r:id="rId668">
              <p14:nvContentPartPr>
                <p14:cNvPr id="278" name="Ink 277">
                  <a:extLst>
                    <a:ext uri="{FF2B5EF4-FFF2-40B4-BE49-F238E27FC236}">
                      <a16:creationId xmlns:a16="http://schemas.microsoft.com/office/drawing/2014/main" id="{BB4EED80-9B60-41C2-A8C1-061B49583FEB}"/>
                    </a:ext>
                  </a:extLst>
                </p14:cNvPr>
                <p14:cNvContentPartPr/>
                <p14:nvPr/>
              </p14:nvContentPartPr>
              <p14:xfrm>
                <a:off x="6401285" y="3521473"/>
                <a:ext cx="161640" cy="257760"/>
              </p14:xfrm>
            </p:contentPart>
          </mc:Choice>
          <mc:Fallback>
            <p:pic>
              <p:nvPicPr>
                <p:cNvPr id="278" name="Ink 277">
                  <a:extLst>
                    <a:ext uri="{FF2B5EF4-FFF2-40B4-BE49-F238E27FC236}">
                      <a16:creationId xmlns:a16="http://schemas.microsoft.com/office/drawing/2014/main" id="{BB4EED80-9B60-41C2-A8C1-061B49583FEB}"/>
                    </a:ext>
                  </a:extLst>
                </p:cNvPr>
                <p:cNvPicPr/>
                <p:nvPr/>
              </p:nvPicPr>
              <p:blipFill>
                <a:blip r:embed="rId669"/>
                <a:stretch>
                  <a:fillRect/>
                </a:stretch>
              </p:blipFill>
              <p:spPr>
                <a:xfrm>
                  <a:off x="6392645" y="3512833"/>
                  <a:ext cx="17928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670">
              <p14:nvContentPartPr>
                <p14:cNvPr id="279" name="Ink 278">
                  <a:extLst>
                    <a:ext uri="{FF2B5EF4-FFF2-40B4-BE49-F238E27FC236}">
                      <a16:creationId xmlns:a16="http://schemas.microsoft.com/office/drawing/2014/main" id="{7F1F5F47-AE2A-4654-8F77-8CA8414F2F39}"/>
                    </a:ext>
                  </a:extLst>
                </p14:cNvPr>
                <p14:cNvContentPartPr/>
                <p14:nvPr/>
              </p14:nvContentPartPr>
              <p14:xfrm>
                <a:off x="6615125" y="3657193"/>
                <a:ext cx="142560" cy="126000"/>
              </p14:xfrm>
            </p:contentPart>
          </mc:Choice>
          <mc:Fallback>
            <p:pic>
              <p:nvPicPr>
                <p:cNvPr id="279" name="Ink 278">
                  <a:extLst>
                    <a:ext uri="{FF2B5EF4-FFF2-40B4-BE49-F238E27FC236}">
                      <a16:creationId xmlns:a16="http://schemas.microsoft.com/office/drawing/2014/main" id="{7F1F5F47-AE2A-4654-8F77-8CA8414F2F39}"/>
                    </a:ext>
                  </a:extLst>
                </p:cNvPr>
                <p:cNvPicPr/>
                <p:nvPr/>
              </p:nvPicPr>
              <p:blipFill>
                <a:blip r:embed="rId671"/>
                <a:stretch>
                  <a:fillRect/>
                </a:stretch>
              </p:blipFill>
              <p:spPr>
                <a:xfrm>
                  <a:off x="6606485" y="3648553"/>
                  <a:ext cx="16020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672">
              <p14:nvContentPartPr>
                <p14:cNvPr id="280" name="Ink 279">
                  <a:extLst>
                    <a:ext uri="{FF2B5EF4-FFF2-40B4-BE49-F238E27FC236}">
                      <a16:creationId xmlns:a16="http://schemas.microsoft.com/office/drawing/2014/main" id="{FC95908D-82CE-4FB1-AD3D-87EFCB5FAA3A}"/>
                    </a:ext>
                  </a:extLst>
                </p14:cNvPr>
                <p14:cNvContentPartPr/>
                <p14:nvPr/>
              </p14:nvContentPartPr>
              <p14:xfrm>
                <a:off x="6674525" y="3689233"/>
                <a:ext cx="115920" cy="72360"/>
              </p14:xfrm>
            </p:contentPart>
          </mc:Choice>
          <mc:Fallback>
            <p:pic>
              <p:nvPicPr>
                <p:cNvPr id="280" name="Ink 279">
                  <a:extLst>
                    <a:ext uri="{FF2B5EF4-FFF2-40B4-BE49-F238E27FC236}">
                      <a16:creationId xmlns:a16="http://schemas.microsoft.com/office/drawing/2014/main" id="{FC95908D-82CE-4FB1-AD3D-87EFCB5FAA3A}"/>
                    </a:ext>
                  </a:extLst>
                </p:cNvPr>
                <p:cNvPicPr/>
                <p:nvPr/>
              </p:nvPicPr>
              <p:blipFill>
                <a:blip r:embed="rId673"/>
                <a:stretch>
                  <a:fillRect/>
                </a:stretch>
              </p:blipFill>
              <p:spPr>
                <a:xfrm>
                  <a:off x="6665525" y="3680233"/>
                  <a:ext cx="13356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674">
              <p14:nvContentPartPr>
                <p14:cNvPr id="281" name="Ink 280">
                  <a:extLst>
                    <a:ext uri="{FF2B5EF4-FFF2-40B4-BE49-F238E27FC236}">
                      <a16:creationId xmlns:a16="http://schemas.microsoft.com/office/drawing/2014/main" id="{89EFA983-7A08-4E1A-B21F-9F0874C9BA51}"/>
                    </a:ext>
                  </a:extLst>
                </p14:cNvPr>
                <p14:cNvContentPartPr/>
                <p14:nvPr/>
              </p14:nvContentPartPr>
              <p14:xfrm>
                <a:off x="6901325" y="3683113"/>
                <a:ext cx="151200" cy="63720"/>
              </p14:xfrm>
            </p:contentPart>
          </mc:Choice>
          <mc:Fallback>
            <p:pic>
              <p:nvPicPr>
                <p:cNvPr id="281" name="Ink 280">
                  <a:extLst>
                    <a:ext uri="{FF2B5EF4-FFF2-40B4-BE49-F238E27FC236}">
                      <a16:creationId xmlns:a16="http://schemas.microsoft.com/office/drawing/2014/main" id="{89EFA983-7A08-4E1A-B21F-9F0874C9BA51}"/>
                    </a:ext>
                  </a:extLst>
                </p:cNvPr>
                <p:cNvPicPr/>
                <p:nvPr/>
              </p:nvPicPr>
              <p:blipFill>
                <a:blip r:embed="rId675"/>
                <a:stretch>
                  <a:fillRect/>
                </a:stretch>
              </p:blipFill>
              <p:spPr>
                <a:xfrm>
                  <a:off x="6892685" y="3674113"/>
                  <a:ext cx="16884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676">
              <p14:nvContentPartPr>
                <p14:cNvPr id="282" name="Ink 281">
                  <a:extLst>
                    <a:ext uri="{FF2B5EF4-FFF2-40B4-BE49-F238E27FC236}">
                      <a16:creationId xmlns:a16="http://schemas.microsoft.com/office/drawing/2014/main" id="{401A178D-A7C2-4808-B360-43AF07ED6DC6}"/>
                    </a:ext>
                  </a:extLst>
                </p14:cNvPr>
                <p14:cNvContentPartPr/>
                <p14:nvPr/>
              </p14:nvContentPartPr>
              <p14:xfrm>
                <a:off x="6849485" y="3673033"/>
                <a:ext cx="187200" cy="104040"/>
              </p14:xfrm>
            </p:contentPart>
          </mc:Choice>
          <mc:Fallback>
            <p:pic>
              <p:nvPicPr>
                <p:cNvPr id="282" name="Ink 281">
                  <a:extLst>
                    <a:ext uri="{FF2B5EF4-FFF2-40B4-BE49-F238E27FC236}">
                      <a16:creationId xmlns:a16="http://schemas.microsoft.com/office/drawing/2014/main" id="{401A178D-A7C2-4808-B360-43AF07ED6DC6}"/>
                    </a:ext>
                  </a:extLst>
                </p:cNvPr>
                <p:cNvPicPr/>
                <p:nvPr/>
              </p:nvPicPr>
              <p:blipFill>
                <a:blip r:embed="rId677"/>
                <a:stretch>
                  <a:fillRect/>
                </a:stretch>
              </p:blipFill>
              <p:spPr>
                <a:xfrm>
                  <a:off x="6840845" y="3664393"/>
                  <a:ext cx="20484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678">
              <p14:nvContentPartPr>
                <p14:cNvPr id="284" name="Ink 283">
                  <a:extLst>
                    <a:ext uri="{FF2B5EF4-FFF2-40B4-BE49-F238E27FC236}">
                      <a16:creationId xmlns:a16="http://schemas.microsoft.com/office/drawing/2014/main" id="{EB3F618A-D03E-4661-BC7A-23B8A5A59D2D}"/>
                    </a:ext>
                  </a:extLst>
                </p14:cNvPr>
                <p14:cNvContentPartPr/>
                <p14:nvPr/>
              </p14:nvContentPartPr>
              <p14:xfrm>
                <a:off x="7195445" y="3430753"/>
                <a:ext cx="135720" cy="379800"/>
              </p14:xfrm>
            </p:contentPart>
          </mc:Choice>
          <mc:Fallback>
            <p:pic>
              <p:nvPicPr>
                <p:cNvPr id="284" name="Ink 283">
                  <a:extLst>
                    <a:ext uri="{FF2B5EF4-FFF2-40B4-BE49-F238E27FC236}">
                      <a16:creationId xmlns:a16="http://schemas.microsoft.com/office/drawing/2014/main" id="{EB3F618A-D03E-4661-BC7A-23B8A5A59D2D}"/>
                    </a:ext>
                  </a:extLst>
                </p:cNvPr>
                <p:cNvPicPr/>
                <p:nvPr/>
              </p:nvPicPr>
              <p:blipFill>
                <a:blip r:embed="rId679"/>
                <a:stretch>
                  <a:fillRect/>
                </a:stretch>
              </p:blipFill>
              <p:spPr>
                <a:xfrm>
                  <a:off x="7186805" y="3422113"/>
                  <a:ext cx="153360" cy="397440"/>
                </a:xfrm>
                <a:prstGeom prst="rect">
                  <a:avLst/>
                </a:prstGeom>
              </p:spPr>
            </p:pic>
          </mc:Fallback>
        </mc:AlternateContent>
        <mc:AlternateContent xmlns:mc="http://schemas.openxmlformats.org/markup-compatibility/2006">
          <mc:Choice xmlns:p14="http://schemas.microsoft.com/office/powerpoint/2010/main" Requires="p14">
            <p:contentPart p14:bwMode="auto" r:id="rId680">
              <p14:nvContentPartPr>
                <p14:cNvPr id="346" name="Ink 345">
                  <a:extLst>
                    <a:ext uri="{FF2B5EF4-FFF2-40B4-BE49-F238E27FC236}">
                      <a16:creationId xmlns:a16="http://schemas.microsoft.com/office/drawing/2014/main" id="{AE91C5CE-D4D4-4854-BA3D-0834841B775E}"/>
                    </a:ext>
                  </a:extLst>
                </p14:cNvPr>
                <p14:cNvContentPartPr/>
                <p14:nvPr/>
              </p14:nvContentPartPr>
              <p14:xfrm>
                <a:off x="7400285" y="3428233"/>
                <a:ext cx="124560" cy="355320"/>
              </p14:xfrm>
            </p:contentPart>
          </mc:Choice>
          <mc:Fallback>
            <p:pic>
              <p:nvPicPr>
                <p:cNvPr id="346" name="Ink 345">
                  <a:extLst>
                    <a:ext uri="{FF2B5EF4-FFF2-40B4-BE49-F238E27FC236}">
                      <a16:creationId xmlns:a16="http://schemas.microsoft.com/office/drawing/2014/main" id="{AE91C5CE-D4D4-4854-BA3D-0834841B775E}"/>
                    </a:ext>
                  </a:extLst>
                </p:cNvPr>
                <p:cNvPicPr/>
                <p:nvPr/>
              </p:nvPicPr>
              <p:blipFill>
                <a:blip r:embed="rId681"/>
                <a:stretch>
                  <a:fillRect/>
                </a:stretch>
              </p:blipFill>
              <p:spPr>
                <a:xfrm>
                  <a:off x="7391285" y="3419233"/>
                  <a:ext cx="142200" cy="372960"/>
                </a:xfrm>
                <a:prstGeom prst="rect">
                  <a:avLst/>
                </a:prstGeom>
              </p:spPr>
            </p:pic>
          </mc:Fallback>
        </mc:AlternateContent>
        <mc:AlternateContent xmlns:mc="http://schemas.openxmlformats.org/markup-compatibility/2006">
          <mc:Choice xmlns:p14="http://schemas.microsoft.com/office/powerpoint/2010/main" Requires="p14">
            <p:contentPart p14:bwMode="auto" r:id="rId682">
              <p14:nvContentPartPr>
                <p14:cNvPr id="347" name="Ink 346">
                  <a:extLst>
                    <a:ext uri="{FF2B5EF4-FFF2-40B4-BE49-F238E27FC236}">
                      <a16:creationId xmlns:a16="http://schemas.microsoft.com/office/drawing/2014/main" id="{A211CE31-BFD2-4F14-803C-994F0A282E5E}"/>
                    </a:ext>
                  </a:extLst>
                </p14:cNvPr>
                <p14:cNvContentPartPr/>
                <p14:nvPr/>
              </p14:nvContentPartPr>
              <p14:xfrm>
                <a:off x="7322885" y="3617593"/>
                <a:ext cx="285480" cy="360"/>
              </p14:xfrm>
            </p:contentPart>
          </mc:Choice>
          <mc:Fallback>
            <p:pic>
              <p:nvPicPr>
                <p:cNvPr id="347" name="Ink 346">
                  <a:extLst>
                    <a:ext uri="{FF2B5EF4-FFF2-40B4-BE49-F238E27FC236}">
                      <a16:creationId xmlns:a16="http://schemas.microsoft.com/office/drawing/2014/main" id="{A211CE31-BFD2-4F14-803C-994F0A282E5E}"/>
                    </a:ext>
                  </a:extLst>
                </p:cNvPr>
                <p:cNvPicPr/>
                <p:nvPr/>
              </p:nvPicPr>
              <p:blipFill>
                <a:blip r:embed="rId683"/>
                <a:stretch>
                  <a:fillRect/>
                </a:stretch>
              </p:blipFill>
              <p:spPr>
                <a:xfrm>
                  <a:off x="7314245" y="3608593"/>
                  <a:ext cx="3031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84">
              <p14:nvContentPartPr>
                <p14:cNvPr id="349" name="Ink 348">
                  <a:extLst>
                    <a:ext uri="{FF2B5EF4-FFF2-40B4-BE49-F238E27FC236}">
                      <a16:creationId xmlns:a16="http://schemas.microsoft.com/office/drawing/2014/main" id="{62D8456F-35F4-4345-95F4-8C9956B58B9E}"/>
                    </a:ext>
                  </a:extLst>
                </p14:cNvPr>
                <p14:cNvContentPartPr/>
                <p14:nvPr/>
              </p14:nvContentPartPr>
              <p14:xfrm>
                <a:off x="2988485" y="4659073"/>
                <a:ext cx="23760" cy="224640"/>
              </p14:xfrm>
            </p:contentPart>
          </mc:Choice>
          <mc:Fallback>
            <p:pic>
              <p:nvPicPr>
                <p:cNvPr id="349" name="Ink 348">
                  <a:extLst>
                    <a:ext uri="{FF2B5EF4-FFF2-40B4-BE49-F238E27FC236}">
                      <a16:creationId xmlns:a16="http://schemas.microsoft.com/office/drawing/2014/main" id="{62D8456F-35F4-4345-95F4-8C9956B58B9E}"/>
                    </a:ext>
                  </a:extLst>
                </p:cNvPr>
                <p:cNvPicPr/>
                <p:nvPr/>
              </p:nvPicPr>
              <p:blipFill>
                <a:blip r:embed="rId685"/>
                <a:stretch>
                  <a:fillRect/>
                </a:stretch>
              </p:blipFill>
              <p:spPr>
                <a:xfrm>
                  <a:off x="2979845" y="4650433"/>
                  <a:ext cx="4140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686">
              <p14:nvContentPartPr>
                <p14:cNvPr id="350" name="Ink 349">
                  <a:extLst>
                    <a:ext uri="{FF2B5EF4-FFF2-40B4-BE49-F238E27FC236}">
                      <a16:creationId xmlns:a16="http://schemas.microsoft.com/office/drawing/2014/main" id="{56003DFB-EB67-4C7E-8212-D37C62277A08}"/>
                    </a:ext>
                  </a:extLst>
                </p14:cNvPr>
                <p14:cNvContentPartPr/>
                <p14:nvPr/>
              </p14:nvContentPartPr>
              <p14:xfrm>
                <a:off x="3172085" y="4643233"/>
                <a:ext cx="64800" cy="235440"/>
              </p14:xfrm>
            </p:contentPart>
          </mc:Choice>
          <mc:Fallback>
            <p:pic>
              <p:nvPicPr>
                <p:cNvPr id="350" name="Ink 349">
                  <a:extLst>
                    <a:ext uri="{FF2B5EF4-FFF2-40B4-BE49-F238E27FC236}">
                      <a16:creationId xmlns:a16="http://schemas.microsoft.com/office/drawing/2014/main" id="{56003DFB-EB67-4C7E-8212-D37C62277A08}"/>
                    </a:ext>
                  </a:extLst>
                </p:cNvPr>
                <p:cNvPicPr/>
                <p:nvPr/>
              </p:nvPicPr>
              <p:blipFill>
                <a:blip r:embed="rId687"/>
                <a:stretch>
                  <a:fillRect/>
                </a:stretch>
              </p:blipFill>
              <p:spPr>
                <a:xfrm>
                  <a:off x="3163445" y="4634233"/>
                  <a:ext cx="8244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688">
              <p14:nvContentPartPr>
                <p14:cNvPr id="351" name="Ink 350">
                  <a:extLst>
                    <a:ext uri="{FF2B5EF4-FFF2-40B4-BE49-F238E27FC236}">
                      <a16:creationId xmlns:a16="http://schemas.microsoft.com/office/drawing/2014/main" id="{C93393AE-21E1-46A9-99CE-3537D3BCE5F9}"/>
                    </a:ext>
                  </a:extLst>
                </p14:cNvPr>
                <p14:cNvContentPartPr/>
                <p14:nvPr/>
              </p14:nvContentPartPr>
              <p14:xfrm>
                <a:off x="2942045" y="4762393"/>
                <a:ext cx="278280" cy="8640"/>
              </p14:xfrm>
            </p:contentPart>
          </mc:Choice>
          <mc:Fallback>
            <p:pic>
              <p:nvPicPr>
                <p:cNvPr id="351" name="Ink 350">
                  <a:extLst>
                    <a:ext uri="{FF2B5EF4-FFF2-40B4-BE49-F238E27FC236}">
                      <a16:creationId xmlns:a16="http://schemas.microsoft.com/office/drawing/2014/main" id="{C93393AE-21E1-46A9-99CE-3537D3BCE5F9}"/>
                    </a:ext>
                  </a:extLst>
                </p:cNvPr>
                <p:cNvPicPr/>
                <p:nvPr/>
              </p:nvPicPr>
              <p:blipFill>
                <a:blip r:embed="rId689"/>
                <a:stretch>
                  <a:fillRect/>
                </a:stretch>
              </p:blipFill>
              <p:spPr>
                <a:xfrm>
                  <a:off x="2933045" y="4753753"/>
                  <a:ext cx="29592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690">
              <p14:nvContentPartPr>
                <p14:cNvPr id="352" name="Ink 351">
                  <a:extLst>
                    <a:ext uri="{FF2B5EF4-FFF2-40B4-BE49-F238E27FC236}">
                      <a16:creationId xmlns:a16="http://schemas.microsoft.com/office/drawing/2014/main" id="{08377F78-0D3E-4FDC-9438-82D8777A9FCC}"/>
                    </a:ext>
                  </a:extLst>
                </p14:cNvPr>
                <p14:cNvContentPartPr/>
                <p14:nvPr/>
              </p14:nvContentPartPr>
              <p14:xfrm>
                <a:off x="3329045" y="4609753"/>
                <a:ext cx="88920" cy="257760"/>
              </p14:xfrm>
            </p:contentPart>
          </mc:Choice>
          <mc:Fallback>
            <p:pic>
              <p:nvPicPr>
                <p:cNvPr id="352" name="Ink 351">
                  <a:extLst>
                    <a:ext uri="{FF2B5EF4-FFF2-40B4-BE49-F238E27FC236}">
                      <a16:creationId xmlns:a16="http://schemas.microsoft.com/office/drawing/2014/main" id="{08377F78-0D3E-4FDC-9438-82D8777A9FCC}"/>
                    </a:ext>
                  </a:extLst>
                </p:cNvPr>
                <p:cNvPicPr/>
                <p:nvPr/>
              </p:nvPicPr>
              <p:blipFill>
                <a:blip r:embed="rId691"/>
                <a:stretch>
                  <a:fillRect/>
                </a:stretch>
              </p:blipFill>
              <p:spPr>
                <a:xfrm>
                  <a:off x="3320045" y="4600753"/>
                  <a:ext cx="10656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692">
              <p14:nvContentPartPr>
                <p14:cNvPr id="353" name="Ink 352">
                  <a:extLst>
                    <a:ext uri="{FF2B5EF4-FFF2-40B4-BE49-F238E27FC236}">
                      <a16:creationId xmlns:a16="http://schemas.microsoft.com/office/drawing/2014/main" id="{40DFAB03-90F6-4853-84CF-4E2FB15C4FFD}"/>
                    </a:ext>
                  </a:extLst>
                </p14:cNvPr>
                <p14:cNvContentPartPr/>
                <p14:nvPr/>
              </p14:nvContentPartPr>
              <p14:xfrm>
                <a:off x="3262445" y="4785793"/>
                <a:ext cx="132840" cy="9000"/>
              </p14:xfrm>
            </p:contentPart>
          </mc:Choice>
          <mc:Fallback>
            <p:pic>
              <p:nvPicPr>
                <p:cNvPr id="353" name="Ink 352">
                  <a:extLst>
                    <a:ext uri="{FF2B5EF4-FFF2-40B4-BE49-F238E27FC236}">
                      <a16:creationId xmlns:a16="http://schemas.microsoft.com/office/drawing/2014/main" id="{40DFAB03-90F6-4853-84CF-4E2FB15C4FFD}"/>
                    </a:ext>
                  </a:extLst>
                </p:cNvPr>
                <p:cNvPicPr/>
                <p:nvPr/>
              </p:nvPicPr>
              <p:blipFill>
                <a:blip r:embed="rId693"/>
                <a:stretch>
                  <a:fillRect/>
                </a:stretch>
              </p:blipFill>
              <p:spPr>
                <a:xfrm>
                  <a:off x="3253445" y="4777153"/>
                  <a:ext cx="1504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694">
              <p14:nvContentPartPr>
                <p14:cNvPr id="354" name="Ink 353">
                  <a:extLst>
                    <a:ext uri="{FF2B5EF4-FFF2-40B4-BE49-F238E27FC236}">
                      <a16:creationId xmlns:a16="http://schemas.microsoft.com/office/drawing/2014/main" id="{1FA71F92-485B-4132-8B53-40D8EFF28C24}"/>
                    </a:ext>
                  </a:extLst>
                </p14:cNvPr>
                <p14:cNvContentPartPr/>
                <p14:nvPr/>
              </p14:nvContentPartPr>
              <p14:xfrm>
                <a:off x="3202685" y="4595353"/>
                <a:ext cx="85320" cy="280440"/>
              </p14:xfrm>
            </p:contentPart>
          </mc:Choice>
          <mc:Fallback>
            <p:pic>
              <p:nvPicPr>
                <p:cNvPr id="354" name="Ink 353">
                  <a:extLst>
                    <a:ext uri="{FF2B5EF4-FFF2-40B4-BE49-F238E27FC236}">
                      <a16:creationId xmlns:a16="http://schemas.microsoft.com/office/drawing/2014/main" id="{1FA71F92-485B-4132-8B53-40D8EFF28C24}"/>
                    </a:ext>
                  </a:extLst>
                </p:cNvPr>
                <p:cNvPicPr/>
                <p:nvPr/>
              </p:nvPicPr>
              <p:blipFill>
                <a:blip r:embed="rId695"/>
                <a:stretch>
                  <a:fillRect/>
                </a:stretch>
              </p:blipFill>
              <p:spPr>
                <a:xfrm>
                  <a:off x="3193685" y="4586713"/>
                  <a:ext cx="10296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696">
              <p14:nvContentPartPr>
                <p14:cNvPr id="355" name="Ink 354">
                  <a:extLst>
                    <a:ext uri="{FF2B5EF4-FFF2-40B4-BE49-F238E27FC236}">
                      <a16:creationId xmlns:a16="http://schemas.microsoft.com/office/drawing/2014/main" id="{F8E4F526-3187-40D1-937E-4A2DCEC263DA}"/>
                    </a:ext>
                  </a:extLst>
                </p14:cNvPr>
                <p14:cNvContentPartPr/>
                <p14:nvPr/>
              </p14:nvContentPartPr>
              <p14:xfrm>
                <a:off x="3490325" y="4619473"/>
                <a:ext cx="57240" cy="223920"/>
              </p14:xfrm>
            </p:contentPart>
          </mc:Choice>
          <mc:Fallback>
            <p:pic>
              <p:nvPicPr>
                <p:cNvPr id="355" name="Ink 354">
                  <a:extLst>
                    <a:ext uri="{FF2B5EF4-FFF2-40B4-BE49-F238E27FC236}">
                      <a16:creationId xmlns:a16="http://schemas.microsoft.com/office/drawing/2014/main" id="{F8E4F526-3187-40D1-937E-4A2DCEC263DA}"/>
                    </a:ext>
                  </a:extLst>
                </p:cNvPr>
                <p:cNvPicPr/>
                <p:nvPr/>
              </p:nvPicPr>
              <p:blipFill>
                <a:blip r:embed="rId697"/>
                <a:stretch>
                  <a:fillRect/>
                </a:stretch>
              </p:blipFill>
              <p:spPr>
                <a:xfrm>
                  <a:off x="3481685" y="4610833"/>
                  <a:ext cx="7488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698">
              <p14:nvContentPartPr>
                <p14:cNvPr id="356" name="Ink 355">
                  <a:extLst>
                    <a:ext uri="{FF2B5EF4-FFF2-40B4-BE49-F238E27FC236}">
                      <a16:creationId xmlns:a16="http://schemas.microsoft.com/office/drawing/2014/main" id="{255A4364-8D8C-438F-B943-2D4B6E4BABBA}"/>
                    </a:ext>
                  </a:extLst>
                </p14:cNvPr>
                <p14:cNvContentPartPr/>
                <p14:nvPr/>
              </p14:nvContentPartPr>
              <p14:xfrm>
                <a:off x="3605885" y="4635313"/>
                <a:ext cx="43920" cy="301320"/>
              </p14:xfrm>
            </p:contentPart>
          </mc:Choice>
          <mc:Fallback>
            <p:pic>
              <p:nvPicPr>
                <p:cNvPr id="356" name="Ink 355">
                  <a:extLst>
                    <a:ext uri="{FF2B5EF4-FFF2-40B4-BE49-F238E27FC236}">
                      <a16:creationId xmlns:a16="http://schemas.microsoft.com/office/drawing/2014/main" id="{255A4364-8D8C-438F-B943-2D4B6E4BABBA}"/>
                    </a:ext>
                  </a:extLst>
                </p:cNvPr>
                <p:cNvPicPr/>
                <p:nvPr/>
              </p:nvPicPr>
              <p:blipFill>
                <a:blip r:embed="rId699"/>
                <a:stretch>
                  <a:fillRect/>
                </a:stretch>
              </p:blipFill>
              <p:spPr>
                <a:xfrm>
                  <a:off x="3597245" y="4626673"/>
                  <a:ext cx="6156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700">
              <p14:nvContentPartPr>
                <p14:cNvPr id="357" name="Ink 356">
                  <a:extLst>
                    <a:ext uri="{FF2B5EF4-FFF2-40B4-BE49-F238E27FC236}">
                      <a16:creationId xmlns:a16="http://schemas.microsoft.com/office/drawing/2014/main" id="{D28A3388-39E2-42F3-9F8F-710BC3A551C9}"/>
                    </a:ext>
                  </a:extLst>
                </p14:cNvPr>
                <p14:cNvContentPartPr/>
                <p14:nvPr/>
              </p14:nvContentPartPr>
              <p14:xfrm>
                <a:off x="2765645" y="4595353"/>
                <a:ext cx="41400" cy="303840"/>
              </p14:xfrm>
            </p:contentPart>
          </mc:Choice>
          <mc:Fallback>
            <p:pic>
              <p:nvPicPr>
                <p:cNvPr id="357" name="Ink 356">
                  <a:extLst>
                    <a:ext uri="{FF2B5EF4-FFF2-40B4-BE49-F238E27FC236}">
                      <a16:creationId xmlns:a16="http://schemas.microsoft.com/office/drawing/2014/main" id="{D28A3388-39E2-42F3-9F8F-710BC3A551C9}"/>
                    </a:ext>
                  </a:extLst>
                </p:cNvPr>
                <p:cNvPicPr/>
                <p:nvPr/>
              </p:nvPicPr>
              <p:blipFill>
                <a:blip r:embed="rId701"/>
                <a:stretch>
                  <a:fillRect/>
                </a:stretch>
              </p:blipFill>
              <p:spPr>
                <a:xfrm>
                  <a:off x="2756645" y="4586713"/>
                  <a:ext cx="5904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702">
              <p14:nvContentPartPr>
                <p14:cNvPr id="358" name="Ink 357">
                  <a:extLst>
                    <a:ext uri="{FF2B5EF4-FFF2-40B4-BE49-F238E27FC236}">
                      <a16:creationId xmlns:a16="http://schemas.microsoft.com/office/drawing/2014/main" id="{02CE181E-608A-4336-9DFE-486026DCFD30}"/>
                    </a:ext>
                  </a:extLst>
                </p14:cNvPr>
                <p14:cNvContentPartPr/>
                <p14:nvPr/>
              </p14:nvContentPartPr>
              <p14:xfrm>
                <a:off x="3755285" y="4571233"/>
                <a:ext cx="227160" cy="91440"/>
              </p14:xfrm>
            </p:contentPart>
          </mc:Choice>
          <mc:Fallback>
            <p:pic>
              <p:nvPicPr>
                <p:cNvPr id="358" name="Ink 357">
                  <a:extLst>
                    <a:ext uri="{FF2B5EF4-FFF2-40B4-BE49-F238E27FC236}">
                      <a16:creationId xmlns:a16="http://schemas.microsoft.com/office/drawing/2014/main" id="{02CE181E-608A-4336-9DFE-486026DCFD30}"/>
                    </a:ext>
                  </a:extLst>
                </p:cNvPr>
                <p:cNvPicPr/>
                <p:nvPr/>
              </p:nvPicPr>
              <p:blipFill>
                <a:blip r:embed="rId703"/>
                <a:stretch>
                  <a:fillRect/>
                </a:stretch>
              </p:blipFill>
              <p:spPr>
                <a:xfrm>
                  <a:off x="3746285" y="4562233"/>
                  <a:ext cx="24480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704">
              <p14:nvContentPartPr>
                <p14:cNvPr id="360" name="Ink 359">
                  <a:extLst>
                    <a:ext uri="{FF2B5EF4-FFF2-40B4-BE49-F238E27FC236}">
                      <a16:creationId xmlns:a16="http://schemas.microsoft.com/office/drawing/2014/main" id="{28B76D4D-C157-48F9-A60B-0FF1D57EE74F}"/>
                    </a:ext>
                  </a:extLst>
                </p14:cNvPr>
                <p14:cNvContentPartPr/>
                <p14:nvPr/>
              </p14:nvContentPartPr>
              <p14:xfrm>
                <a:off x="4142285" y="4801993"/>
                <a:ext cx="202680" cy="9000"/>
              </p14:xfrm>
            </p:contentPart>
          </mc:Choice>
          <mc:Fallback>
            <p:pic>
              <p:nvPicPr>
                <p:cNvPr id="360" name="Ink 359">
                  <a:extLst>
                    <a:ext uri="{FF2B5EF4-FFF2-40B4-BE49-F238E27FC236}">
                      <a16:creationId xmlns:a16="http://schemas.microsoft.com/office/drawing/2014/main" id="{28B76D4D-C157-48F9-A60B-0FF1D57EE74F}"/>
                    </a:ext>
                  </a:extLst>
                </p:cNvPr>
                <p:cNvPicPr/>
                <p:nvPr/>
              </p:nvPicPr>
              <p:blipFill>
                <a:blip r:embed="rId705"/>
                <a:stretch>
                  <a:fillRect/>
                </a:stretch>
              </p:blipFill>
              <p:spPr>
                <a:xfrm>
                  <a:off x="4133285" y="4792993"/>
                  <a:ext cx="22032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706">
              <p14:nvContentPartPr>
                <p14:cNvPr id="361" name="Ink 360">
                  <a:extLst>
                    <a:ext uri="{FF2B5EF4-FFF2-40B4-BE49-F238E27FC236}">
                      <a16:creationId xmlns:a16="http://schemas.microsoft.com/office/drawing/2014/main" id="{5CDB70E2-A911-49C3-B6E6-B37D267E30EE}"/>
                    </a:ext>
                  </a:extLst>
                </p14:cNvPr>
                <p14:cNvContentPartPr/>
                <p14:nvPr/>
              </p14:nvContentPartPr>
              <p14:xfrm>
                <a:off x="4213925" y="4881913"/>
                <a:ext cx="237240" cy="360"/>
              </p14:xfrm>
            </p:contentPart>
          </mc:Choice>
          <mc:Fallback>
            <p:pic>
              <p:nvPicPr>
                <p:cNvPr id="361" name="Ink 360">
                  <a:extLst>
                    <a:ext uri="{FF2B5EF4-FFF2-40B4-BE49-F238E27FC236}">
                      <a16:creationId xmlns:a16="http://schemas.microsoft.com/office/drawing/2014/main" id="{5CDB70E2-A911-49C3-B6E6-B37D267E30EE}"/>
                    </a:ext>
                  </a:extLst>
                </p:cNvPr>
                <p:cNvPicPr/>
                <p:nvPr/>
              </p:nvPicPr>
              <p:blipFill>
                <a:blip r:embed="rId707"/>
                <a:stretch>
                  <a:fillRect/>
                </a:stretch>
              </p:blipFill>
              <p:spPr>
                <a:xfrm>
                  <a:off x="4204925" y="4872913"/>
                  <a:ext cx="254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08">
              <p14:nvContentPartPr>
                <p14:cNvPr id="370" name="Ink 369">
                  <a:extLst>
                    <a:ext uri="{FF2B5EF4-FFF2-40B4-BE49-F238E27FC236}">
                      <a16:creationId xmlns:a16="http://schemas.microsoft.com/office/drawing/2014/main" id="{B6DF6918-431D-46B9-8A1A-84A37D7EFC53}"/>
                    </a:ext>
                  </a:extLst>
                </p14:cNvPr>
                <p14:cNvContentPartPr/>
                <p14:nvPr/>
              </p14:nvContentPartPr>
              <p14:xfrm>
                <a:off x="5715485" y="4603633"/>
                <a:ext cx="112680" cy="258120"/>
              </p14:xfrm>
            </p:contentPart>
          </mc:Choice>
          <mc:Fallback>
            <p:pic>
              <p:nvPicPr>
                <p:cNvPr id="370" name="Ink 369">
                  <a:extLst>
                    <a:ext uri="{FF2B5EF4-FFF2-40B4-BE49-F238E27FC236}">
                      <a16:creationId xmlns:a16="http://schemas.microsoft.com/office/drawing/2014/main" id="{B6DF6918-431D-46B9-8A1A-84A37D7EFC53}"/>
                    </a:ext>
                  </a:extLst>
                </p:cNvPr>
                <p:cNvPicPr/>
                <p:nvPr/>
              </p:nvPicPr>
              <p:blipFill>
                <a:blip r:embed="rId709"/>
                <a:stretch>
                  <a:fillRect/>
                </a:stretch>
              </p:blipFill>
              <p:spPr>
                <a:xfrm>
                  <a:off x="5706845" y="4594633"/>
                  <a:ext cx="13032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710">
              <p14:nvContentPartPr>
                <p14:cNvPr id="371" name="Ink 370">
                  <a:extLst>
                    <a:ext uri="{FF2B5EF4-FFF2-40B4-BE49-F238E27FC236}">
                      <a16:creationId xmlns:a16="http://schemas.microsoft.com/office/drawing/2014/main" id="{1F4061FD-1A76-4D9E-B0E2-CBEE8C47AF88}"/>
                    </a:ext>
                  </a:extLst>
                </p14:cNvPr>
                <p14:cNvContentPartPr/>
                <p14:nvPr/>
              </p14:nvContentPartPr>
              <p14:xfrm>
                <a:off x="5899445" y="4690033"/>
                <a:ext cx="212400" cy="137880"/>
              </p14:xfrm>
            </p:contentPart>
          </mc:Choice>
          <mc:Fallback>
            <p:pic>
              <p:nvPicPr>
                <p:cNvPr id="371" name="Ink 370">
                  <a:extLst>
                    <a:ext uri="{FF2B5EF4-FFF2-40B4-BE49-F238E27FC236}">
                      <a16:creationId xmlns:a16="http://schemas.microsoft.com/office/drawing/2014/main" id="{1F4061FD-1A76-4D9E-B0E2-CBEE8C47AF88}"/>
                    </a:ext>
                  </a:extLst>
                </p:cNvPr>
                <p:cNvPicPr/>
                <p:nvPr/>
              </p:nvPicPr>
              <p:blipFill>
                <a:blip r:embed="rId711"/>
                <a:stretch>
                  <a:fillRect/>
                </a:stretch>
              </p:blipFill>
              <p:spPr>
                <a:xfrm>
                  <a:off x="5890445" y="4681393"/>
                  <a:ext cx="23004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712">
              <p14:nvContentPartPr>
                <p14:cNvPr id="372" name="Ink 371">
                  <a:extLst>
                    <a:ext uri="{FF2B5EF4-FFF2-40B4-BE49-F238E27FC236}">
                      <a16:creationId xmlns:a16="http://schemas.microsoft.com/office/drawing/2014/main" id="{19682FAC-445B-480A-AE0E-ADC203C2D651}"/>
                    </a:ext>
                  </a:extLst>
                </p14:cNvPr>
                <p14:cNvContentPartPr/>
                <p14:nvPr/>
              </p14:nvContentPartPr>
              <p14:xfrm>
                <a:off x="6153965" y="4698673"/>
                <a:ext cx="15840" cy="108720"/>
              </p14:xfrm>
            </p:contentPart>
          </mc:Choice>
          <mc:Fallback>
            <p:pic>
              <p:nvPicPr>
                <p:cNvPr id="372" name="Ink 371">
                  <a:extLst>
                    <a:ext uri="{FF2B5EF4-FFF2-40B4-BE49-F238E27FC236}">
                      <a16:creationId xmlns:a16="http://schemas.microsoft.com/office/drawing/2014/main" id="{19682FAC-445B-480A-AE0E-ADC203C2D651}"/>
                    </a:ext>
                  </a:extLst>
                </p:cNvPr>
                <p:cNvPicPr/>
                <p:nvPr/>
              </p:nvPicPr>
              <p:blipFill>
                <a:blip r:embed="rId713"/>
                <a:stretch>
                  <a:fillRect/>
                </a:stretch>
              </p:blipFill>
              <p:spPr>
                <a:xfrm>
                  <a:off x="6144965" y="4690033"/>
                  <a:ext cx="3348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714">
              <p14:nvContentPartPr>
                <p14:cNvPr id="373" name="Ink 372">
                  <a:extLst>
                    <a:ext uri="{FF2B5EF4-FFF2-40B4-BE49-F238E27FC236}">
                      <a16:creationId xmlns:a16="http://schemas.microsoft.com/office/drawing/2014/main" id="{20598E04-2493-4075-8A36-4DEC5130E02F}"/>
                    </a:ext>
                  </a:extLst>
                </p14:cNvPr>
                <p14:cNvContentPartPr/>
                <p14:nvPr/>
              </p14:nvContentPartPr>
              <p14:xfrm>
                <a:off x="6225605" y="4706953"/>
                <a:ext cx="42120" cy="138240"/>
              </p14:xfrm>
            </p:contentPart>
          </mc:Choice>
          <mc:Fallback>
            <p:pic>
              <p:nvPicPr>
                <p:cNvPr id="373" name="Ink 372">
                  <a:extLst>
                    <a:ext uri="{FF2B5EF4-FFF2-40B4-BE49-F238E27FC236}">
                      <a16:creationId xmlns:a16="http://schemas.microsoft.com/office/drawing/2014/main" id="{20598E04-2493-4075-8A36-4DEC5130E02F}"/>
                    </a:ext>
                  </a:extLst>
                </p:cNvPr>
                <p:cNvPicPr/>
                <p:nvPr/>
              </p:nvPicPr>
              <p:blipFill>
                <a:blip r:embed="rId715"/>
                <a:stretch>
                  <a:fillRect/>
                </a:stretch>
              </p:blipFill>
              <p:spPr>
                <a:xfrm>
                  <a:off x="6216605" y="4697953"/>
                  <a:ext cx="5976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716">
              <p14:nvContentPartPr>
                <p14:cNvPr id="374" name="Ink 373">
                  <a:extLst>
                    <a:ext uri="{FF2B5EF4-FFF2-40B4-BE49-F238E27FC236}">
                      <a16:creationId xmlns:a16="http://schemas.microsoft.com/office/drawing/2014/main" id="{04014F2B-584E-4CB9-80E3-6C57B22D751E}"/>
                    </a:ext>
                  </a:extLst>
                </p14:cNvPr>
                <p14:cNvContentPartPr/>
                <p14:nvPr/>
              </p14:nvContentPartPr>
              <p14:xfrm>
                <a:off x="6018245" y="4691113"/>
                <a:ext cx="311040" cy="30960"/>
              </p14:xfrm>
            </p:contentPart>
          </mc:Choice>
          <mc:Fallback>
            <p:pic>
              <p:nvPicPr>
                <p:cNvPr id="374" name="Ink 373">
                  <a:extLst>
                    <a:ext uri="{FF2B5EF4-FFF2-40B4-BE49-F238E27FC236}">
                      <a16:creationId xmlns:a16="http://schemas.microsoft.com/office/drawing/2014/main" id="{04014F2B-584E-4CB9-80E3-6C57B22D751E}"/>
                    </a:ext>
                  </a:extLst>
                </p:cNvPr>
                <p:cNvPicPr/>
                <p:nvPr/>
              </p:nvPicPr>
              <p:blipFill>
                <a:blip r:embed="rId717"/>
                <a:stretch>
                  <a:fillRect/>
                </a:stretch>
              </p:blipFill>
              <p:spPr>
                <a:xfrm>
                  <a:off x="6009605" y="4682113"/>
                  <a:ext cx="32868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718">
              <p14:nvContentPartPr>
                <p14:cNvPr id="376" name="Ink 375">
                  <a:extLst>
                    <a:ext uri="{FF2B5EF4-FFF2-40B4-BE49-F238E27FC236}">
                      <a16:creationId xmlns:a16="http://schemas.microsoft.com/office/drawing/2014/main" id="{DD38DFD6-4758-4A67-B03A-6633369E8F78}"/>
                    </a:ext>
                  </a:extLst>
                </p14:cNvPr>
                <p14:cNvContentPartPr/>
                <p14:nvPr/>
              </p14:nvContentPartPr>
              <p14:xfrm>
                <a:off x="6430085" y="4601473"/>
                <a:ext cx="143640" cy="278640"/>
              </p14:xfrm>
            </p:contentPart>
          </mc:Choice>
          <mc:Fallback>
            <p:pic>
              <p:nvPicPr>
                <p:cNvPr id="376" name="Ink 375">
                  <a:extLst>
                    <a:ext uri="{FF2B5EF4-FFF2-40B4-BE49-F238E27FC236}">
                      <a16:creationId xmlns:a16="http://schemas.microsoft.com/office/drawing/2014/main" id="{DD38DFD6-4758-4A67-B03A-6633369E8F78}"/>
                    </a:ext>
                  </a:extLst>
                </p:cNvPr>
                <p:cNvPicPr/>
                <p:nvPr/>
              </p:nvPicPr>
              <p:blipFill>
                <a:blip r:embed="rId719"/>
                <a:stretch>
                  <a:fillRect/>
                </a:stretch>
              </p:blipFill>
              <p:spPr>
                <a:xfrm>
                  <a:off x="6421085" y="4592833"/>
                  <a:ext cx="16128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720">
              <p14:nvContentPartPr>
                <p14:cNvPr id="377" name="Ink 376">
                  <a:extLst>
                    <a:ext uri="{FF2B5EF4-FFF2-40B4-BE49-F238E27FC236}">
                      <a16:creationId xmlns:a16="http://schemas.microsoft.com/office/drawing/2014/main" id="{974032E1-4624-42C8-A922-3BA9EFABCEE1}"/>
                    </a:ext>
                  </a:extLst>
                </p14:cNvPr>
                <p14:cNvContentPartPr/>
                <p14:nvPr/>
              </p14:nvContentPartPr>
              <p14:xfrm>
                <a:off x="6357005" y="4786153"/>
                <a:ext cx="146880" cy="360"/>
              </p14:xfrm>
            </p:contentPart>
          </mc:Choice>
          <mc:Fallback>
            <p:pic>
              <p:nvPicPr>
                <p:cNvPr id="377" name="Ink 376">
                  <a:extLst>
                    <a:ext uri="{FF2B5EF4-FFF2-40B4-BE49-F238E27FC236}">
                      <a16:creationId xmlns:a16="http://schemas.microsoft.com/office/drawing/2014/main" id="{974032E1-4624-42C8-A922-3BA9EFABCEE1}"/>
                    </a:ext>
                  </a:extLst>
                </p:cNvPr>
                <p:cNvPicPr/>
                <p:nvPr/>
              </p:nvPicPr>
              <p:blipFill>
                <a:blip r:embed="rId721"/>
                <a:stretch>
                  <a:fillRect/>
                </a:stretch>
              </p:blipFill>
              <p:spPr>
                <a:xfrm>
                  <a:off x="6348365" y="4777513"/>
                  <a:ext cx="164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22">
              <p14:nvContentPartPr>
                <p14:cNvPr id="378" name="Ink 377">
                  <a:extLst>
                    <a:ext uri="{FF2B5EF4-FFF2-40B4-BE49-F238E27FC236}">
                      <a16:creationId xmlns:a16="http://schemas.microsoft.com/office/drawing/2014/main" id="{B7D008D0-6B16-4677-9216-86DCBE169E31}"/>
                    </a:ext>
                  </a:extLst>
                </p14:cNvPr>
                <p14:cNvContentPartPr/>
                <p14:nvPr/>
              </p14:nvContentPartPr>
              <p14:xfrm>
                <a:off x="6655085" y="4539913"/>
                <a:ext cx="123480" cy="306360"/>
              </p14:xfrm>
            </p:contentPart>
          </mc:Choice>
          <mc:Fallback>
            <p:pic>
              <p:nvPicPr>
                <p:cNvPr id="378" name="Ink 377">
                  <a:extLst>
                    <a:ext uri="{FF2B5EF4-FFF2-40B4-BE49-F238E27FC236}">
                      <a16:creationId xmlns:a16="http://schemas.microsoft.com/office/drawing/2014/main" id="{B7D008D0-6B16-4677-9216-86DCBE169E31}"/>
                    </a:ext>
                  </a:extLst>
                </p:cNvPr>
                <p:cNvPicPr/>
                <p:nvPr/>
              </p:nvPicPr>
              <p:blipFill>
                <a:blip r:embed="rId723"/>
                <a:stretch>
                  <a:fillRect/>
                </a:stretch>
              </p:blipFill>
              <p:spPr>
                <a:xfrm>
                  <a:off x="6646085" y="4530913"/>
                  <a:ext cx="14112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724">
              <p14:nvContentPartPr>
                <p14:cNvPr id="379" name="Ink 378">
                  <a:extLst>
                    <a:ext uri="{FF2B5EF4-FFF2-40B4-BE49-F238E27FC236}">
                      <a16:creationId xmlns:a16="http://schemas.microsoft.com/office/drawing/2014/main" id="{CAE0F159-7AE3-4A18-B5B6-1529DCE6C3C6}"/>
                    </a:ext>
                  </a:extLst>
                </p14:cNvPr>
                <p14:cNvContentPartPr/>
                <p14:nvPr/>
              </p14:nvContentPartPr>
              <p14:xfrm>
                <a:off x="6798005" y="4539193"/>
                <a:ext cx="238320" cy="120960"/>
              </p14:xfrm>
            </p:contentPart>
          </mc:Choice>
          <mc:Fallback>
            <p:pic>
              <p:nvPicPr>
                <p:cNvPr id="379" name="Ink 378">
                  <a:extLst>
                    <a:ext uri="{FF2B5EF4-FFF2-40B4-BE49-F238E27FC236}">
                      <a16:creationId xmlns:a16="http://schemas.microsoft.com/office/drawing/2014/main" id="{CAE0F159-7AE3-4A18-B5B6-1529DCE6C3C6}"/>
                    </a:ext>
                  </a:extLst>
                </p:cNvPr>
                <p:cNvPicPr/>
                <p:nvPr/>
              </p:nvPicPr>
              <p:blipFill>
                <a:blip r:embed="rId725"/>
                <a:stretch>
                  <a:fillRect/>
                </a:stretch>
              </p:blipFill>
              <p:spPr>
                <a:xfrm>
                  <a:off x="6789005" y="4530553"/>
                  <a:ext cx="25596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726">
              <p14:nvContentPartPr>
                <p14:cNvPr id="363" name="Ink 362">
                  <a:extLst>
                    <a:ext uri="{FF2B5EF4-FFF2-40B4-BE49-F238E27FC236}">
                      <a16:creationId xmlns:a16="http://schemas.microsoft.com/office/drawing/2014/main" id="{CC806946-6F0D-4606-A466-4679959FBAA0}"/>
                    </a:ext>
                  </a:extLst>
                </p14:cNvPr>
                <p14:cNvContentPartPr/>
                <p14:nvPr/>
              </p14:nvContentPartPr>
              <p14:xfrm>
                <a:off x="4816565" y="4802353"/>
                <a:ext cx="146520" cy="132840"/>
              </p14:xfrm>
            </p:contentPart>
          </mc:Choice>
          <mc:Fallback>
            <p:pic>
              <p:nvPicPr>
                <p:cNvPr id="363" name="Ink 362">
                  <a:extLst>
                    <a:ext uri="{FF2B5EF4-FFF2-40B4-BE49-F238E27FC236}">
                      <a16:creationId xmlns:a16="http://schemas.microsoft.com/office/drawing/2014/main" id="{CC806946-6F0D-4606-A466-4679959FBAA0}"/>
                    </a:ext>
                  </a:extLst>
                </p:cNvPr>
                <p:cNvPicPr/>
                <p:nvPr/>
              </p:nvPicPr>
              <p:blipFill>
                <a:blip r:embed="rId727"/>
                <a:stretch>
                  <a:fillRect/>
                </a:stretch>
              </p:blipFill>
              <p:spPr>
                <a:xfrm>
                  <a:off x="4807925" y="4793353"/>
                  <a:ext cx="16416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728">
              <p14:nvContentPartPr>
                <p14:cNvPr id="364" name="Ink 363">
                  <a:extLst>
                    <a:ext uri="{FF2B5EF4-FFF2-40B4-BE49-F238E27FC236}">
                      <a16:creationId xmlns:a16="http://schemas.microsoft.com/office/drawing/2014/main" id="{1ACDFFB8-347D-47E7-9F22-F4E0607B109A}"/>
                    </a:ext>
                  </a:extLst>
                </p14:cNvPr>
                <p14:cNvContentPartPr/>
                <p14:nvPr/>
              </p14:nvContentPartPr>
              <p14:xfrm>
                <a:off x="4865885" y="4687873"/>
                <a:ext cx="191880" cy="207360"/>
              </p14:xfrm>
            </p:contentPart>
          </mc:Choice>
          <mc:Fallback>
            <p:pic>
              <p:nvPicPr>
                <p:cNvPr id="364" name="Ink 363">
                  <a:extLst>
                    <a:ext uri="{FF2B5EF4-FFF2-40B4-BE49-F238E27FC236}">
                      <a16:creationId xmlns:a16="http://schemas.microsoft.com/office/drawing/2014/main" id="{1ACDFFB8-347D-47E7-9F22-F4E0607B109A}"/>
                    </a:ext>
                  </a:extLst>
                </p:cNvPr>
                <p:cNvPicPr/>
                <p:nvPr/>
              </p:nvPicPr>
              <p:blipFill>
                <a:blip r:embed="rId729"/>
                <a:stretch>
                  <a:fillRect/>
                </a:stretch>
              </p:blipFill>
              <p:spPr>
                <a:xfrm>
                  <a:off x="4857245" y="4679233"/>
                  <a:ext cx="20952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730">
              <p14:nvContentPartPr>
                <p14:cNvPr id="366" name="Ink 365">
                  <a:extLst>
                    <a:ext uri="{FF2B5EF4-FFF2-40B4-BE49-F238E27FC236}">
                      <a16:creationId xmlns:a16="http://schemas.microsoft.com/office/drawing/2014/main" id="{5670E287-4191-41FA-8278-79098C7FF50C}"/>
                    </a:ext>
                  </a:extLst>
                </p14:cNvPr>
                <p14:cNvContentPartPr/>
                <p14:nvPr/>
              </p14:nvContentPartPr>
              <p14:xfrm>
                <a:off x="5025005" y="4577713"/>
                <a:ext cx="272520" cy="84600"/>
              </p14:xfrm>
            </p:contentPart>
          </mc:Choice>
          <mc:Fallback>
            <p:pic>
              <p:nvPicPr>
                <p:cNvPr id="366" name="Ink 365">
                  <a:extLst>
                    <a:ext uri="{FF2B5EF4-FFF2-40B4-BE49-F238E27FC236}">
                      <a16:creationId xmlns:a16="http://schemas.microsoft.com/office/drawing/2014/main" id="{5670E287-4191-41FA-8278-79098C7FF50C}"/>
                    </a:ext>
                  </a:extLst>
                </p:cNvPr>
                <p:cNvPicPr/>
                <p:nvPr/>
              </p:nvPicPr>
              <p:blipFill>
                <a:blip r:embed="rId731"/>
                <a:stretch>
                  <a:fillRect/>
                </a:stretch>
              </p:blipFill>
              <p:spPr>
                <a:xfrm>
                  <a:off x="5016005" y="4568713"/>
                  <a:ext cx="29016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732">
              <p14:nvContentPartPr>
                <p14:cNvPr id="367" name="Ink 366">
                  <a:extLst>
                    <a:ext uri="{FF2B5EF4-FFF2-40B4-BE49-F238E27FC236}">
                      <a16:creationId xmlns:a16="http://schemas.microsoft.com/office/drawing/2014/main" id="{52C5E369-6B72-49A5-8ED4-3E71D9958A71}"/>
                    </a:ext>
                  </a:extLst>
                </p14:cNvPr>
                <p14:cNvContentPartPr/>
                <p14:nvPr/>
              </p14:nvContentPartPr>
              <p14:xfrm>
                <a:off x="5287085" y="4785793"/>
                <a:ext cx="206280" cy="9000"/>
              </p14:xfrm>
            </p:contentPart>
          </mc:Choice>
          <mc:Fallback>
            <p:pic>
              <p:nvPicPr>
                <p:cNvPr id="367" name="Ink 366">
                  <a:extLst>
                    <a:ext uri="{FF2B5EF4-FFF2-40B4-BE49-F238E27FC236}">
                      <a16:creationId xmlns:a16="http://schemas.microsoft.com/office/drawing/2014/main" id="{52C5E369-6B72-49A5-8ED4-3E71D9958A71}"/>
                    </a:ext>
                  </a:extLst>
                </p:cNvPr>
                <p:cNvPicPr/>
                <p:nvPr/>
              </p:nvPicPr>
              <p:blipFill>
                <a:blip r:embed="rId733"/>
                <a:stretch>
                  <a:fillRect/>
                </a:stretch>
              </p:blipFill>
              <p:spPr>
                <a:xfrm>
                  <a:off x="5278445" y="4777153"/>
                  <a:ext cx="22392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734">
              <p14:nvContentPartPr>
                <p14:cNvPr id="368" name="Ink 367">
                  <a:extLst>
                    <a:ext uri="{FF2B5EF4-FFF2-40B4-BE49-F238E27FC236}">
                      <a16:creationId xmlns:a16="http://schemas.microsoft.com/office/drawing/2014/main" id="{6EB1C876-237D-46DE-A7DB-C133E4C06BF7}"/>
                    </a:ext>
                  </a:extLst>
                </p14:cNvPr>
                <p14:cNvContentPartPr/>
                <p14:nvPr/>
              </p14:nvContentPartPr>
              <p14:xfrm>
                <a:off x="5390405" y="4714873"/>
                <a:ext cx="8640" cy="138600"/>
              </p14:xfrm>
            </p:contentPart>
          </mc:Choice>
          <mc:Fallback>
            <p:pic>
              <p:nvPicPr>
                <p:cNvPr id="368" name="Ink 367">
                  <a:extLst>
                    <a:ext uri="{FF2B5EF4-FFF2-40B4-BE49-F238E27FC236}">
                      <a16:creationId xmlns:a16="http://schemas.microsoft.com/office/drawing/2014/main" id="{6EB1C876-237D-46DE-A7DB-C133E4C06BF7}"/>
                    </a:ext>
                  </a:extLst>
                </p:cNvPr>
                <p:cNvPicPr/>
                <p:nvPr/>
              </p:nvPicPr>
              <p:blipFill>
                <a:blip r:embed="rId735"/>
                <a:stretch>
                  <a:fillRect/>
                </a:stretch>
              </p:blipFill>
              <p:spPr>
                <a:xfrm>
                  <a:off x="5381405" y="4705873"/>
                  <a:ext cx="2628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736">
              <p14:nvContentPartPr>
                <p14:cNvPr id="381" name="Ink 380">
                  <a:extLst>
                    <a:ext uri="{FF2B5EF4-FFF2-40B4-BE49-F238E27FC236}">
                      <a16:creationId xmlns:a16="http://schemas.microsoft.com/office/drawing/2014/main" id="{AF2E897D-1356-478E-8697-676AAE5261DE}"/>
                    </a:ext>
                  </a:extLst>
                </p14:cNvPr>
                <p14:cNvContentPartPr/>
                <p14:nvPr/>
              </p14:nvContentPartPr>
              <p14:xfrm>
                <a:off x="4666805" y="4595353"/>
                <a:ext cx="199440" cy="404640"/>
              </p14:xfrm>
            </p:contentPart>
          </mc:Choice>
          <mc:Fallback>
            <p:pic>
              <p:nvPicPr>
                <p:cNvPr id="381" name="Ink 380">
                  <a:extLst>
                    <a:ext uri="{FF2B5EF4-FFF2-40B4-BE49-F238E27FC236}">
                      <a16:creationId xmlns:a16="http://schemas.microsoft.com/office/drawing/2014/main" id="{AF2E897D-1356-478E-8697-676AAE5261DE}"/>
                    </a:ext>
                  </a:extLst>
                </p:cNvPr>
                <p:cNvPicPr/>
                <p:nvPr/>
              </p:nvPicPr>
              <p:blipFill>
                <a:blip r:embed="rId737"/>
                <a:stretch>
                  <a:fillRect/>
                </a:stretch>
              </p:blipFill>
              <p:spPr>
                <a:xfrm>
                  <a:off x="4657805" y="4586713"/>
                  <a:ext cx="217080" cy="422280"/>
                </a:xfrm>
                <a:prstGeom prst="rect">
                  <a:avLst/>
                </a:prstGeom>
              </p:spPr>
            </p:pic>
          </mc:Fallback>
        </mc:AlternateContent>
        <mc:AlternateContent xmlns:mc="http://schemas.openxmlformats.org/markup-compatibility/2006">
          <mc:Choice xmlns:p14="http://schemas.microsoft.com/office/powerpoint/2010/main" Requires="p14">
            <p:contentPart p14:bwMode="auto" r:id="rId738">
              <p14:nvContentPartPr>
                <p14:cNvPr id="383" name="Ink 382">
                  <a:extLst>
                    <a:ext uri="{FF2B5EF4-FFF2-40B4-BE49-F238E27FC236}">
                      <a16:creationId xmlns:a16="http://schemas.microsoft.com/office/drawing/2014/main" id="{BEC2DF85-808C-45CA-9CFF-102AD2BF2010}"/>
                    </a:ext>
                  </a:extLst>
                </p14:cNvPr>
                <p14:cNvContentPartPr/>
                <p14:nvPr/>
              </p14:nvContentPartPr>
              <p14:xfrm>
                <a:off x="7009325" y="4516153"/>
                <a:ext cx="160920" cy="393120"/>
              </p14:xfrm>
            </p:contentPart>
          </mc:Choice>
          <mc:Fallback>
            <p:pic>
              <p:nvPicPr>
                <p:cNvPr id="383" name="Ink 382">
                  <a:extLst>
                    <a:ext uri="{FF2B5EF4-FFF2-40B4-BE49-F238E27FC236}">
                      <a16:creationId xmlns:a16="http://schemas.microsoft.com/office/drawing/2014/main" id="{BEC2DF85-808C-45CA-9CFF-102AD2BF2010}"/>
                    </a:ext>
                  </a:extLst>
                </p:cNvPr>
                <p:cNvPicPr/>
                <p:nvPr/>
              </p:nvPicPr>
              <p:blipFill>
                <a:blip r:embed="rId739"/>
                <a:stretch>
                  <a:fillRect/>
                </a:stretch>
              </p:blipFill>
              <p:spPr>
                <a:xfrm>
                  <a:off x="7000325" y="4507153"/>
                  <a:ext cx="178560" cy="410760"/>
                </a:xfrm>
                <a:prstGeom prst="rect">
                  <a:avLst/>
                </a:prstGeom>
              </p:spPr>
            </p:pic>
          </mc:Fallback>
        </mc:AlternateContent>
        <mc:AlternateContent xmlns:mc="http://schemas.openxmlformats.org/markup-compatibility/2006">
          <mc:Choice xmlns:p14="http://schemas.microsoft.com/office/powerpoint/2010/main" Requires="p14">
            <p:contentPart p14:bwMode="auto" r:id="rId740">
              <p14:nvContentPartPr>
                <p14:cNvPr id="384" name="Ink 383">
                  <a:extLst>
                    <a:ext uri="{FF2B5EF4-FFF2-40B4-BE49-F238E27FC236}">
                      <a16:creationId xmlns:a16="http://schemas.microsoft.com/office/drawing/2014/main" id="{943ECDE2-643E-471F-849B-20234CC0150B}"/>
                    </a:ext>
                  </a:extLst>
                </p14:cNvPr>
                <p14:cNvContentPartPr/>
                <p14:nvPr/>
              </p14:nvContentPartPr>
              <p14:xfrm>
                <a:off x="7381205" y="4763113"/>
                <a:ext cx="5400" cy="7560"/>
              </p14:xfrm>
            </p:contentPart>
          </mc:Choice>
          <mc:Fallback>
            <p:pic>
              <p:nvPicPr>
                <p:cNvPr id="384" name="Ink 383">
                  <a:extLst>
                    <a:ext uri="{FF2B5EF4-FFF2-40B4-BE49-F238E27FC236}">
                      <a16:creationId xmlns:a16="http://schemas.microsoft.com/office/drawing/2014/main" id="{943ECDE2-643E-471F-849B-20234CC0150B}"/>
                    </a:ext>
                  </a:extLst>
                </p:cNvPr>
                <p:cNvPicPr/>
                <p:nvPr/>
              </p:nvPicPr>
              <p:blipFill>
                <a:blip r:embed="rId741"/>
                <a:stretch>
                  <a:fillRect/>
                </a:stretch>
              </p:blipFill>
              <p:spPr>
                <a:xfrm>
                  <a:off x="7372205" y="4754473"/>
                  <a:ext cx="2304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742">
              <p14:nvContentPartPr>
                <p14:cNvPr id="386" name="Ink 385">
                  <a:extLst>
                    <a:ext uri="{FF2B5EF4-FFF2-40B4-BE49-F238E27FC236}">
                      <a16:creationId xmlns:a16="http://schemas.microsoft.com/office/drawing/2014/main" id="{B8641342-1982-44BE-9263-37FD0AA6F063}"/>
                    </a:ext>
                  </a:extLst>
                </p14:cNvPr>
                <p14:cNvContentPartPr/>
                <p14:nvPr/>
              </p14:nvContentPartPr>
              <p14:xfrm>
                <a:off x="7664525" y="4577713"/>
                <a:ext cx="193320" cy="147600"/>
              </p14:xfrm>
            </p:contentPart>
          </mc:Choice>
          <mc:Fallback>
            <p:pic>
              <p:nvPicPr>
                <p:cNvPr id="386" name="Ink 385">
                  <a:extLst>
                    <a:ext uri="{FF2B5EF4-FFF2-40B4-BE49-F238E27FC236}">
                      <a16:creationId xmlns:a16="http://schemas.microsoft.com/office/drawing/2014/main" id="{B8641342-1982-44BE-9263-37FD0AA6F063}"/>
                    </a:ext>
                  </a:extLst>
                </p:cNvPr>
                <p:cNvPicPr/>
                <p:nvPr/>
              </p:nvPicPr>
              <p:blipFill>
                <a:blip r:embed="rId743"/>
                <a:stretch>
                  <a:fillRect/>
                </a:stretch>
              </p:blipFill>
              <p:spPr>
                <a:xfrm>
                  <a:off x="7655885" y="4568713"/>
                  <a:ext cx="21096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744">
              <p14:nvContentPartPr>
                <p14:cNvPr id="387" name="Ink 386">
                  <a:extLst>
                    <a:ext uri="{FF2B5EF4-FFF2-40B4-BE49-F238E27FC236}">
                      <a16:creationId xmlns:a16="http://schemas.microsoft.com/office/drawing/2014/main" id="{0CDBE283-78DE-4E76-AB62-69B52DE79F22}"/>
                    </a:ext>
                  </a:extLst>
                </p14:cNvPr>
                <p14:cNvContentPartPr/>
                <p14:nvPr/>
              </p14:nvContentPartPr>
              <p14:xfrm>
                <a:off x="7855325" y="4594993"/>
                <a:ext cx="143640" cy="121680"/>
              </p14:xfrm>
            </p:contentPart>
          </mc:Choice>
          <mc:Fallback>
            <p:pic>
              <p:nvPicPr>
                <p:cNvPr id="387" name="Ink 386">
                  <a:extLst>
                    <a:ext uri="{FF2B5EF4-FFF2-40B4-BE49-F238E27FC236}">
                      <a16:creationId xmlns:a16="http://schemas.microsoft.com/office/drawing/2014/main" id="{0CDBE283-78DE-4E76-AB62-69B52DE79F22}"/>
                    </a:ext>
                  </a:extLst>
                </p:cNvPr>
                <p:cNvPicPr/>
                <p:nvPr/>
              </p:nvPicPr>
              <p:blipFill>
                <a:blip r:embed="rId745"/>
                <a:stretch>
                  <a:fillRect/>
                </a:stretch>
              </p:blipFill>
              <p:spPr>
                <a:xfrm>
                  <a:off x="7846685" y="4586353"/>
                  <a:ext cx="16128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746">
              <p14:nvContentPartPr>
                <p14:cNvPr id="388" name="Ink 387">
                  <a:extLst>
                    <a:ext uri="{FF2B5EF4-FFF2-40B4-BE49-F238E27FC236}">
                      <a16:creationId xmlns:a16="http://schemas.microsoft.com/office/drawing/2014/main" id="{6CE9BE17-AAA4-4A90-BFC9-6744C17A9A2A}"/>
                    </a:ext>
                  </a:extLst>
                </p14:cNvPr>
                <p14:cNvContentPartPr/>
                <p14:nvPr/>
              </p14:nvContentPartPr>
              <p14:xfrm>
                <a:off x="8052245" y="4571593"/>
                <a:ext cx="202320" cy="134280"/>
              </p14:xfrm>
            </p:contentPart>
          </mc:Choice>
          <mc:Fallback>
            <p:pic>
              <p:nvPicPr>
                <p:cNvPr id="388" name="Ink 387">
                  <a:extLst>
                    <a:ext uri="{FF2B5EF4-FFF2-40B4-BE49-F238E27FC236}">
                      <a16:creationId xmlns:a16="http://schemas.microsoft.com/office/drawing/2014/main" id="{6CE9BE17-AAA4-4A90-BFC9-6744C17A9A2A}"/>
                    </a:ext>
                  </a:extLst>
                </p:cNvPr>
                <p:cNvPicPr/>
                <p:nvPr/>
              </p:nvPicPr>
              <p:blipFill>
                <a:blip r:embed="rId747"/>
                <a:stretch>
                  <a:fillRect/>
                </a:stretch>
              </p:blipFill>
              <p:spPr>
                <a:xfrm>
                  <a:off x="8043605" y="4562953"/>
                  <a:ext cx="21996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748">
              <p14:nvContentPartPr>
                <p14:cNvPr id="389" name="Ink 388">
                  <a:extLst>
                    <a:ext uri="{FF2B5EF4-FFF2-40B4-BE49-F238E27FC236}">
                      <a16:creationId xmlns:a16="http://schemas.microsoft.com/office/drawing/2014/main" id="{15E22724-64A9-482C-A53B-A93196149B83}"/>
                    </a:ext>
                  </a:extLst>
                </p14:cNvPr>
                <p14:cNvContentPartPr/>
                <p14:nvPr/>
              </p14:nvContentPartPr>
              <p14:xfrm>
                <a:off x="8299925" y="4428673"/>
                <a:ext cx="41400" cy="240840"/>
              </p14:xfrm>
            </p:contentPart>
          </mc:Choice>
          <mc:Fallback>
            <p:pic>
              <p:nvPicPr>
                <p:cNvPr id="389" name="Ink 388">
                  <a:extLst>
                    <a:ext uri="{FF2B5EF4-FFF2-40B4-BE49-F238E27FC236}">
                      <a16:creationId xmlns:a16="http://schemas.microsoft.com/office/drawing/2014/main" id="{15E22724-64A9-482C-A53B-A93196149B83}"/>
                    </a:ext>
                  </a:extLst>
                </p:cNvPr>
                <p:cNvPicPr/>
                <p:nvPr/>
              </p:nvPicPr>
              <p:blipFill>
                <a:blip r:embed="rId749"/>
                <a:stretch>
                  <a:fillRect/>
                </a:stretch>
              </p:blipFill>
              <p:spPr>
                <a:xfrm>
                  <a:off x="8291285" y="4419673"/>
                  <a:ext cx="5904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750">
              <p14:nvContentPartPr>
                <p14:cNvPr id="390" name="Ink 389">
                  <a:extLst>
                    <a:ext uri="{FF2B5EF4-FFF2-40B4-BE49-F238E27FC236}">
                      <a16:creationId xmlns:a16="http://schemas.microsoft.com/office/drawing/2014/main" id="{CA8673DC-14B8-44B7-A09F-D836623FC60A}"/>
                    </a:ext>
                  </a:extLst>
                </p14:cNvPr>
                <p14:cNvContentPartPr/>
                <p14:nvPr/>
              </p14:nvContentPartPr>
              <p14:xfrm>
                <a:off x="8232605" y="4571593"/>
                <a:ext cx="187920" cy="10800"/>
              </p14:xfrm>
            </p:contentPart>
          </mc:Choice>
          <mc:Fallback>
            <p:pic>
              <p:nvPicPr>
                <p:cNvPr id="390" name="Ink 389">
                  <a:extLst>
                    <a:ext uri="{FF2B5EF4-FFF2-40B4-BE49-F238E27FC236}">
                      <a16:creationId xmlns:a16="http://schemas.microsoft.com/office/drawing/2014/main" id="{CA8673DC-14B8-44B7-A09F-D836623FC60A}"/>
                    </a:ext>
                  </a:extLst>
                </p:cNvPr>
                <p:cNvPicPr/>
                <p:nvPr/>
              </p:nvPicPr>
              <p:blipFill>
                <a:blip r:embed="rId751"/>
                <a:stretch>
                  <a:fillRect/>
                </a:stretch>
              </p:blipFill>
              <p:spPr>
                <a:xfrm>
                  <a:off x="8223965" y="4562953"/>
                  <a:ext cx="20556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752">
              <p14:nvContentPartPr>
                <p14:cNvPr id="391" name="Ink 390">
                  <a:extLst>
                    <a:ext uri="{FF2B5EF4-FFF2-40B4-BE49-F238E27FC236}">
                      <a16:creationId xmlns:a16="http://schemas.microsoft.com/office/drawing/2014/main" id="{640F49FC-1A56-4FEF-888D-C3B0105CD5F2}"/>
                    </a:ext>
                  </a:extLst>
                </p14:cNvPr>
                <p14:cNvContentPartPr/>
                <p14:nvPr/>
              </p14:nvContentPartPr>
              <p14:xfrm>
                <a:off x="8491085" y="4341193"/>
                <a:ext cx="255600" cy="575640"/>
              </p14:xfrm>
            </p:contentPart>
          </mc:Choice>
          <mc:Fallback>
            <p:pic>
              <p:nvPicPr>
                <p:cNvPr id="391" name="Ink 390">
                  <a:extLst>
                    <a:ext uri="{FF2B5EF4-FFF2-40B4-BE49-F238E27FC236}">
                      <a16:creationId xmlns:a16="http://schemas.microsoft.com/office/drawing/2014/main" id="{640F49FC-1A56-4FEF-888D-C3B0105CD5F2}"/>
                    </a:ext>
                  </a:extLst>
                </p:cNvPr>
                <p:cNvPicPr/>
                <p:nvPr/>
              </p:nvPicPr>
              <p:blipFill>
                <a:blip r:embed="rId753"/>
                <a:stretch>
                  <a:fillRect/>
                </a:stretch>
              </p:blipFill>
              <p:spPr>
                <a:xfrm>
                  <a:off x="8482085" y="4332553"/>
                  <a:ext cx="273240" cy="593280"/>
                </a:xfrm>
                <a:prstGeom prst="rect">
                  <a:avLst/>
                </a:prstGeom>
              </p:spPr>
            </p:pic>
          </mc:Fallback>
        </mc:AlternateContent>
        <mc:AlternateContent xmlns:mc="http://schemas.openxmlformats.org/markup-compatibility/2006">
          <mc:Choice xmlns:p14="http://schemas.microsoft.com/office/powerpoint/2010/main" Requires="p14">
            <p:contentPart p14:bwMode="auto" r:id="rId754">
              <p14:nvContentPartPr>
                <p14:cNvPr id="392" name="Ink 391">
                  <a:extLst>
                    <a:ext uri="{FF2B5EF4-FFF2-40B4-BE49-F238E27FC236}">
                      <a16:creationId xmlns:a16="http://schemas.microsoft.com/office/drawing/2014/main" id="{3AC74152-7920-4653-8082-C60D6CD44F54}"/>
                    </a:ext>
                  </a:extLst>
                </p14:cNvPr>
                <p14:cNvContentPartPr/>
                <p14:nvPr/>
              </p14:nvContentPartPr>
              <p14:xfrm>
                <a:off x="8783045" y="4395193"/>
                <a:ext cx="162000" cy="283680"/>
              </p14:xfrm>
            </p:contentPart>
          </mc:Choice>
          <mc:Fallback>
            <p:pic>
              <p:nvPicPr>
                <p:cNvPr id="392" name="Ink 391">
                  <a:extLst>
                    <a:ext uri="{FF2B5EF4-FFF2-40B4-BE49-F238E27FC236}">
                      <a16:creationId xmlns:a16="http://schemas.microsoft.com/office/drawing/2014/main" id="{3AC74152-7920-4653-8082-C60D6CD44F54}"/>
                    </a:ext>
                  </a:extLst>
                </p:cNvPr>
                <p:cNvPicPr/>
                <p:nvPr/>
              </p:nvPicPr>
              <p:blipFill>
                <a:blip r:embed="rId755"/>
                <a:stretch>
                  <a:fillRect/>
                </a:stretch>
              </p:blipFill>
              <p:spPr>
                <a:xfrm>
                  <a:off x="8774405" y="4386553"/>
                  <a:ext cx="17964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756">
              <p14:nvContentPartPr>
                <p14:cNvPr id="393" name="Ink 392">
                  <a:extLst>
                    <a:ext uri="{FF2B5EF4-FFF2-40B4-BE49-F238E27FC236}">
                      <a16:creationId xmlns:a16="http://schemas.microsoft.com/office/drawing/2014/main" id="{E2A75490-C124-40C5-8AD8-3C9FD4FF00EB}"/>
                    </a:ext>
                  </a:extLst>
                </p14:cNvPr>
                <p14:cNvContentPartPr/>
                <p14:nvPr/>
              </p14:nvContentPartPr>
              <p14:xfrm>
                <a:off x="8709965" y="4571593"/>
                <a:ext cx="258840" cy="50760"/>
              </p14:xfrm>
            </p:contentPart>
          </mc:Choice>
          <mc:Fallback>
            <p:pic>
              <p:nvPicPr>
                <p:cNvPr id="393" name="Ink 392">
                  <a:extLst>
                    <a:ext uri="{FF2B5EF4-FFF2-40B4-BE49-F238E27FC236}">
                      <a16:creationId xmlns:a16="http://schemas.microsoft.com/office/drawing/2014/main" id="{E2A75490-C124-40C5-8AD8-3C9FD4FF00EB}"/>
                    </a:ext>
                  </a:extLst>
                </p:cNvPr>
                <p:cNvPicPr/>
                <p:nvPr/>
              </p:nvPicPr>
              <p:blipFill>
                <a:blip r:embed="rId757"/>
                <a:stretch>
                  <a:fillRect/>
                </a:stretch>
              </p:blipFill>
              <p:spPr>
                <a:xfrm>
                  <a:off x="8701325" y="4562953"/>
                  <a:ext cx="27648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758">
              <p14:nvContentPartPr>
                <p14:cNvPr id="394" name="Ink 393">
                  <a:extLst>
                    <a:ext uri="{FF2B5EF4-FFF2-40B4-BE49-F238E27FC236}">
                      <a16:creationId xmlns:a16="http://schemas.microsoft.com/office/drawing/2014/main" id="{023F7981-E995-4C3B-B0D3-BD404C53BFAC}"/>
                    </a:ext>
                  </a:extLst>
                </p14:cNvPr>
                <p14:cNvContentPartPr/>
                <p14:nvPr/>
              </p14:nvContentPartPr>
              <p14:xfrm>
                <a:off x="8899685" y="4571593"/>
                <a:ext cx="363600" cy="268920"/>
              </p14:xfrm>
            </p:contentPart>
          </mc:Choice>
          <mc:Fallback>
            <p:pic>
              <p:nvPicPr>
                <p:cNvPr id="394" name="Ink 393">
                  <a:extLst>
                    <a:ext uri="{FF2B5EF4-FFF2-40B4-BE49-F238E27FC236}">
                      <a16:creationId xmlns:a16="http://schemas.microsoft.com/office/drawing/2014/main" id="{023F7981-E995-4C3B-B0D3-BD404C53BFAC}"/>
                    </a:ext>
                  </a:extLst>
                </p:cNvPr>
                <p:cNvPicPr/>
                <p:nvPr/>
              </p:nvPicPr>
              <p:blipFill>
                <a:blip r:embed="rId759"/>
                <a:stretch>
                  <a:fillRect/>
                </a:stretch>
              </p:blipFill>
              <p:spPr>
                <a:xfrm>
                  <a:off x="8890685" y="4562953"/>
                  <a:ext cx="38124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760">
              <p14:nvContentPartPr>
                <p14:cNvPr id="395" name="Ink 394">
                  <a:extLst>
                    <a:ext uri="{FF2B5EF4-FFF2-40B4-BE49-F238E27FC236}">
                      <a16:creationId xmlns:a16="http://schemas.microsoft.com/office/drawing/2014/main" id="{FCE24BD1-48E9-4252-8502-0D4810AF3002}"/>
                    </a:ext>
                  </a:extLst>
                </p14:cNvPr>
                <p14:cNvContentPartPr/>
                <p14:nvPr/>
              </p14:nvContentPartPr>
              <p14:xfrm>
                <a:off x="8996525" y="4785433"/>
                <a:ext cx="249120" cy="153720"/>
              </p14:xfrm>
            </p:contentPart>
          </mc:Choice>
          <mc:Fallback>
            <p:pic>
              <p:nvPicPr>
                <p:cNvPr id="395" name="Ink 394">
                  <a:extLst>
                    <a:ext uri="{FF2B5EF4-FFF2-40B4-BE49-F238E27FC236}">
                      <a16:creationId xmlns:a16="http://schemas.microsoft.com/office/drawing/2014/main" id="{FCE24BD1-48E9-4252-8502-0D4810AF3002}"/>
                    </a:ext>
                  </a:extLst>
                </p:cNvPr>
                <p:cNvPicPr/>
                <p:nvPr/>
              </p:nvPicPr>
              <p:blipFill>
                <a:blip r:embed="rId761"/>
                <a:stretch>
                  <a:fillRect/>
                </a:stretch>
              </p:blipFill>
              <p:spPr>
                <a:xfrm>
                  <a:off x="8987885" y="4776433"/>
                  <a:ext cx="26676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762">
              <p14:nvContentPartPr>
                <p14:cNvPr id="396" name="Ink 395">
                  <a:extLst>
                    <a:ext uri="{FF2B5EF4-FFF2-40B4-BE49-F238E27FC236}">
                      <a16:creationId xmlns:a16="http://schemas.microsoft.com/office/drawing/2014/main" id="{29D1F6B3-9149-4713-ABD9-560F81B6E824}"/>
                    </a:ext>
                  </a:extLst>
                </p14:cNvPr>
                <p14:cNvContentPartPr/>
                <p14:nvPr/>
              </p14:nvContentPartPr>
              <p14:xfrm>
                <a:off x="9240965" y="4802353"/>
                <a:ext cx="328680" cy="128160"/>
              </p14:xfrm>
            </p:contentPart>
          </mc:Choice>
          <mc:Fallback>
            <p:pic>
              <p:nvPicPr>
                <p:cNvPr id="396" name="Ink 395">
                  <a:extLst>
                    <a:ext uri="{FF2B5EF4-FFF2-40B4-BE49-F238E27FC236}">
                      <a16:creationId xmlns:a16="http://schemas.microsoft.com/office/drawing/2014/main" id="{29D1F6B3-9149-4713-ABD9-560F81B6E824}"/>
                    </a:ext>
                  </a:extLst>
                </p:cNvPr>
                <p:cNvPicPr/>
                <p:nvPr/>
              </p:nvPicPr>
              <p:blipFill>
                <a:blip r:embed="rId763"/>
                <a:stretch>
                  <a:fillRect/>
                </a:stretch>
              </p:blipFill>
              <p:spPr>
                <a:xfrm>
                  <a:off x="9232325" y="4793353"/>
                  <a:ext cx="34632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764">
              <p14:nvContentPartPr>
                <p14:cNvPr id="397" name="Ink 396">
                  <a:extLst>
                    <a:ext uri="{FF2B5EF4-FFF2-40B4-BE49-F238E27FC236}">
                      <a16:creationId xmlns:a16="http://schemas.microsoft.com/office/drawing/2014/main" id="{986D9430-4757-4F42-BFAE-74FAB00E320E}"/>
                    </a:ext>
                  </a:extLst>
                </p14:cNvPr>
                <p14:cNvContentPartPr/>
                <p14:nvPr/>
              </p14:nvContentPartPr>
              <p14:xfrm>
                <a:off x="9572885" y="4253713"/>
                <a:ext cx="334080" cy="754200"/>
              </p14:xfrm>
            </p:contentPart>
          </mc:Choice>
          <mc:Fallback>
            <p:pic>
              <p:nvPicPr>
                <p:cNvPr id="397" name="Ink 396">
                  <a:extLst>
                    <a:ext uri="{FF2B5EF4-FFF2-40B4-BE49-F238E27FC236}">
                      <a16:creationId xmlns:a16="http://schemas.microsoft.com/office/drawing/2014/main" id="{986D9430-4757-4F42-BFAE-74FAB00E320E}"/>
                    </a:ext>
                  </a:extLst>
                </p:cNvPr>
                <p:cNvPicPr/>
                <p:nvPr/>
              </p:nvPicPr>
              <p:blipFill>
                <a:blip r:embed="rId765"/>
                <a:stretch>
                  <a:fillRect/>
                </a:stretch>
              </p:blipFill>
              <p:spPr>
                <a:xfrm>
                  <a:off x="9564245" y="4245073"/>
                  <a:ext cx="351720" cy="771840"/>
                </a:xfrm>
                <a:prstGeom prst="rect">
                  <a:avLst/>
                </a:prstGeom>
              </p:spPr>
            </p:pic>
          </mc:Fallback>
        </mc:AlternateContent>
        <mc:AlternateContent xmlns:mc="http://schemas.openxmlformats.org/markup-compatibility/2006">
          <mc:Choice xmlns:p14="http://schemas.microsoft.com/office/powerpoint/2010/main" Requires="p14">
            <p:contentPart p14:bwMode="auto" r:id="rId766">
              <p14:nvContentPartPr>
                <p14:cNvPr id="399" name="Ink 398">
                  <a:extLst>
                    <a:ext uri="{FF2B5EF4-FFF2-40B4-BE49-F238E27FC236}">
                      <a16:creationId xmlns:a16="http://schemas.microsoft.com/office/drawing/2014/main" id="{371DC3B0-624A-4CC7-8B30-AD1DC3890C9F}"/>
                    </a:ext>
                  </a:extLst>
                </p14:cNvPr>
                <p14:cNvContentPartPr/>
                <p14:nvPr/>
              </p14:nvContentPartPr>
              <p14:xfrm>
                <a:off x="2809205" y="5094313"/>
                <a:ext cx="278280" cy="296640"/>
              </p14:xfrm>
            </p:contentPart>
          </mc:Choice>
          <mc:Fallback>
            <p:pic>
              <p:nvPicPr>
                <p:cNvPr id="399" name="Ink 398">
                  <a:extLst>
                    <a:ext uri="{FF2B5EF4-FFF2-40B4-BE49-F238E27FC236}">
                      <a16:creationId xmlns:a16="http://schemas.microsoft.com/office/drawing/2014/main" id="{371DC3B0-624A-4CC7-8B30-AD1DC3890C9F}"/>
                    </a:ext>
                  </a:extLst>
                </p:cNvPr>
                <p:cNvPicPr/>
                <p:nvPr/>
              </p:nvPicPr>
              <p:blipFill>
                <a:blip r:embed="rId767"/>
                <a:stretch>
                  <a:fillRect/>
                </a:stretch>
              </p:blipFill>
              <p:spPr>
                <a:xfrm>
                  <a:off x="2800205" y="5085313"/>
                  <a:ext cx="29592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768">
              <p14:nvContentPartPr>
                <p14:cNvPr id="400" name="Ink 399">
                  <a:extLst>
                    <a:ext uri="{FF2B5EF4-FFF2-40B4-BE49-F238E27FC236}">
                      <a16:creationId xmlns:a16="http://schemas.microsoft.com/office/drawing/2014/main" id="{E46A8AFC-77DB-4651-A86D-AC65FD908796}"/>
                    </a:ext>
                  </a:extLst>
                </p14:cNvPr>
                <p14:cNvContentPartPr/>
                <p14:nvPr/>
              </p14:nvContentPartPr>
              <p14:xfrm>
                <a:off x="3148325" y="5287273"/>
                <a:ext cx="114480" cy="111240"/>
              </p14:xfrm>
            </p:contentPart>
          </mc:Choice>
          <mc:Fallback>
            <p:pic>
              <p:nvPicPr>
                <p:cNvPr id="400" name="Ink 399">
                  <a:extLst>
                    <a:ext uri="{FF2B5EF4-FFF2-40B4-BE49-F238E27FC236}">
                      <a16:creationId xmlns:a16="http://schemas.microsoft.com/office/drawing/2014/main" id="{E46A8AFC-77DB-4651-A86D-AC65FD908796}"/>
                    </a:ext>
                  </a:extLst>
                </p:cNvPr>
                <p:cNvPicPr/>
                <p:nvPr/>
              </p:nvPicPr>
              <p:blipFill>
                <a:blip r:embed="rId769"/>
                <a:stretch>
                  <a:fillRect/>
                </a:stretch>
              </p:blipFill>
              <p:spPr>
                <a:xfrm>
                  <a:off x="3139685" y="5278273"/>
                  <a:ext cx="13212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770">
              <p14:nvContentPartPr>
                <p14:cNvPr id="401" name="Ink 400">
                  <a:extLst>
                    <a:ext uri="{FF2B5EF4-FFF2-40B4-BE49-F238E27FC236}">
                      <a16:creationId xmlns:a16="http://schemas.microsoft.com/office/drawing/2014/main" id="{538B2DDB-E546-4861-872D-A757022B09D1}"/>
                    </a:ext>
                  </a:extLst>
                </p14:cNvPr>
                <p14:cNvContentPartPr/>
                <p14:nvPr/>
              </p14:nvContentPartPr>
              <p14:xfrm>
                <a:off x="3141845" y="5295193"/>
                <a:ext cx="110160" cy="105120"/>
              </p14:xfrm>
            </p:contentPart>
          </mc:Choice>
          <mc:Fallback>
            <p:pic>
              <p:nvPicPr>
                <p:cNvPr id="401" name="Ink 400">
                  <a:extLst>
                    <a:ext uri="{FF2B5EF4-FFF2-40B4-BE49-F238E27FC236}">
                      <a16:creationId xmlns:a16="http://schemas.microsoft.com/office/drawing/2014/main" id="{538B2DDB-E546-4861-872D-A757022B09D1}"/>
                    </a:ext>
                  </a:extLst>
                </p:cNvPr>
                <p:cNvPicPr/>
                <p:nvPr/>
              </p:nvPicPr>
              <p:blipFill>
                <a:blip r:embed="rId771"/>
                <a:stretch>
                  <a:fillRect/>
                </a:stretch>
              </p:blipFill>
              <p:spPr>
                <a:xfrm>
                  <a:off x="3133205" y="5286553"/>
                  <a:ext cx="12780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772">
              <p14:nvContentPartPr>
                <p14:cNvPr id="402" name="Ink 401">
                  <a:extLst>
                    <a:ext uri="{FF2B5EF4-FFF2-40B4-BE49-F238E27FC236}">
                      <a16:creationId xmlns:a16="http://schemas.microsoft.com/office/drawing/2014/main" id="{9BBDAEE3-BA64-4AFC-BA68-108B674DE290}"/>
                    </a:ext>
                  </a:extLst>
                </p14:cNvPr>
                <p14:cNvContentPartPr/>
                <p14:nvPr/>
              </p14:nvContentPartPr>
              <p14:xfrm>
                <a:off x="3267845" y="5279353"/>
                <a:ext cx="142920" cy="96120"/>
              </p14:xfrm>
            </p:contentPart>
          </mc:Choice>
          <mc:Fallback>
            <p:pic>
              <p:nvPicPr>
                <p:cNvPr id="402" name="Ink 401">
                  <a:extLst>
                    <a:ext uri="{FF2B5EF4-FFF2-40B4-BE49-F238E27FC236}">
                      <a16:creationId xmlns:a16="http://schemas.microsoft.com/office/drawing/2014/main" id="{9BBDAEE3-BA64-4AFC-BA68-108B674DE290}"/>
                    </a:ext>
                  </a:extLst>
                </p:cNvPr>
                <p:cNvPicPr/>
                <p:nvPr/>
              </p:nvPicPr>
              <p:blipFill>
                <a:blip r:embed="rId773"/>
                <a:stretch>
                  <a:fillRect/>
                </a:stretch>
              </p:blipFill>
              <p:spPr>
                <a:xfrm>
                  <a:off x="3258845" y="5270713"/>
                  <a:ext cx="16056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774">
              <p14:nvContentPartPr>
                <p14:cNvPr id="403" name="Ink 402">
                  <a:extLst>
                    <a:ext uri="{FF2B5EF4-FFF2-40B4-BE49-F238E27FC236}">
                      <a16:creationId xmlns:a16="http://schemas.microsoft.com/office/drawing/2014/main" id="{AFBFC6C6-1BA8-4870-9CA9-18AD7D64A31B}"/>
                    </a:ext>
                  </a:extLst>
                </p14:cNvPr>
                <p14:cNvContentPartPr/>
                <p14:nvPr/>
              </p14:nvContentPartPr>
              <p14:xfrm>
                <a:off x="3256685" y="5295193"/>
                <a:ext cx="154440" cy="105480"/>
              </p14:xfrm>
            </p:contentPart>
          </mc:Choice>
          <mc:Fallback>
            <p:pic>
              <p:nvPicPr>
                <p:cNvPr id="403" name="Ink 402">
                  <a:extLst>
                    <a:ext uri="{FF2B5EF4-FFF2-40B4-BE49-F238E27FC236}">
                      <a16:creationId xmlns:a16="http://schemas.microsoft.com/office/drawing/2014/main" id="{AFBFC6C6-1BA8-4870-9CA9-18AD7D64A31B}"/>
                    </a:ext>
                  </a:extLst>
                </p:cNvPr>
                <p:cNvPicPr/>
                <p:nvPr/>
              </p:nvPicPr>
              <p:blipFill>
                <a:blip r:embed="rId775"/>
                <a:stretch>
                  <a:fillRect/>
                </a:stretch>
              </p:blipFill>
              <p:spPr>
                <a:xfrm>
                  <a:off x="3247685" y="5286553"/>
                  <a:ext cx="17208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776">
              <p14:nvContentPartPr>
                <p14:cNvPr id="404" name="Ink 403">
                  <a:extLst>
                    <a:ext uri="{FF2B5EF4-FFF2-40B4-BE49-F238E27FC236}">
                      <a16:creationId xmlns:a16="http://schemas.microsoft.com/office/drawing/2014/main" id="{E3960BE7-8B68-4451-A715-11A3C7C083C3}"/>
                    </a:ext>
                  </a:extLst>
                </p14:cNvPr>
                <p14:cNvContentPartPr/>
                <p14:nvPr/>
              </p14:nvContentPartPr>
              <p14:xfrm>
                <a:off x="3584285" y="5129593"/>
                <a:ext cx="112320" cy="260280"/>
              </p14:xfrm>
            </p:contentPart>
          </mc:Choice>
          <mc:Fallback>
            <p:pic>
              <p:nvPicPr>
                <p:cNvPr id="404" name="Ink 403">
                  <a:extLst>
                    <a:ext uri="{FF2B5EF4-FFF2-40B4-BE49-F238E27FC236}">
                      <a16:creationId xmlns:a16="http://schemas.microsoft.com/office/drawing/2014/main" id="{E3960BE7-8B68-4451-A715-11A3C7C083C3}"/>
                    </a:ext>
                  </a:extLst>
                </p:cNvPr>
                <p:cNvPicPr/>
                <p:nvPr/>
              </p:nvPicPr>
              <p:blipFill>
                <a:blip r:embed="rId777"/>
                <a:stretch>
                  <a:fillRect/>
                </a:stretch>
              </p:blipFill>
              <p:spPr>
                <a:xfrm>
                  <a:off x="3575645" y="5120953"/>
                  <a:ext cx="12996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778">
              <p14:nvContentPartPr>
                <p14:cNvPr id="405" name="Ink 404">
                  <a:extLst>
                    <a:ext uri="{FF2B5EF4-FFF2-40B4-BE49-F238E27FC236}">
                      <a16:creationId xmlns:a16="http://schemas.microsoft.com/office/drawing/2014/main" id="{E9CAFA1A-E236-49A6-8347-36BB16F94B81}"/>
                    </a:ext>
                  </a:extLst>
                </p14:cNvPr>
                <p14:cNvContentPartPr/>
                <p14:nvPr/>
              </p14:nvContentPartPr>
              <p14:xfrm>
                <a:off x="3476645" y="5345953"/>
                <a:ext cx="173160" cy="5400"/>
              </p14:xfrm>
            </p:contentPart>
          </mc:Choice>
          <mc:Fallback>
            <p:pic>
              <p:nvPicPr>
                <p:cNvPr id="405" name="Ink 404">
                  <a:extLst>
                    <a:ext uri="{FF2B5EF4-FFF2-40B4-BE49-F238E27FC236}">
                      <a16:creationId xmlns:a16="http://schemas.microsoft.com/office/drawing/2014/main" id="{E9CAFA1A-E236-49A6-8347-36BB16F94B81}"/>
                    </a:ext>
                  </a:extLst>
                </p:cNvPr>
                <p:cNvPicPr/>
                <p:nvPr/>
              </p:nvPicPr>
              <p:blipFill>
                <a:blip r:embed="rId779"/>
                <a:stretch>
                  <a:fillRect/>
                </a:stretch>
              </p:blipFill>
              <p:spPr>
                <a:xfrm>
                  <a:off x="3467645" y="5337313"/>
                  <a:ext cx="19080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780">
              <p14:nvContentPartPr>
                <p14:cNvPr id="406" name="Ink 405">
                  <a:extLst>
                    <a:ext uri="{FF2B5EF4-FFF2-40B4-BE49-F238E27FC236}">
                      <a16:creationId xmlns:a16="http://schemas.microsoft.com/office/drawing/2014/main" id="{2BD0F3F7-1783-4225-8B48-0B10E7310F8D}"/>
                    </a:ext>
                  </a:extLst>
                </p14:cNvPr>
                <p14:cNvContentPartPr/>
                <p14:nvPr/>
              </p14:nvContentPartPr>
              <p14:xfrm>
                <a:off x="3394925" y="5096473"/>
                <a:ext cx="71640" cy="317880"/>
              </p14:xfrm>
            </p:contentPart>
          </mc:Choice>
          <mc:Fallback>
            <p:pic>
              <p:nvPicPr>
                <p:cNvPr id="406" name="Ink 405">
                  <a:extLst>
                    <a:ext uri="{FF2B5EF4-FFF2-40B4-BE49-F238E27FC236}">
                      <a16:creationId xmlns:a16="http://schemas.microsoft.com/office/drawing/2014/main" id="{2BD0F3F7-1783-4225-8B48-0B10E7310F8D}"/>
                    </a:ext>
                  </a:extLst>
                </p:cNvPr>
                <p:cNvPicPr/>
                <p:nvPr/>
              </p:nvPicPr>
              <p:blipFill>
                <a:blip r:embed="rId781"/>
                <a:stretch>
                  <a:fillRect/>
                </a:stretch>
              </p:blipFill>
              <p:spPr>
                <a:xfrm>
                  <a:off x="3386285" y="5087473"/>
                  <a:ext cx="8928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782">
              <p14:nvContentPartPr>
                <p14:cNvPr id="407" name="Ink 406">
                  <a:extLst>
                    <a:ext uri="{FF2B5EF4-FFF2-40B4-BE49-F238E27FC236}">
                      <a16:creationId xmlns:a16="http://schemas.microsoft.com/office/drawing/2014/main" id="{0BE71573-53FA-4686-84BD-16F7DD6E356B}"/>
                    </a:ext>
                  </a:extLst>
                </p14:cNvPr>
                <p14:cNvContentPartPr/>
                <p14:nvPr/>
              </p14:nvContentPartPr>
              <p14:xfrm>
                <a:off x="3704885" y="5144353"/>
                <a:ext cx="171720" cy="317160"/>
              </p14:xfrm>
            </p:contentPart>
          </mc:Choice>
          <mc:Fallback>
            <p:pic>
              <p:nvPicPr>
                <p:cNvPr id="407" name="Ink 406">
                  <a:extLst>
                    <a:ext uri="{FF2B5EF4-FFF2-40B4-BE49-F238E27FC236}">
                      <a16:creationId xmlns:a16="http://schemas.microsoft.com/office/drawing/2014/main" id="{0BE71573-53FA-4686-84BD-16F7DD6E356B}"/>
                    </a:ext>
                  </a:extLst>
                </p:cNvPr>
                <p:cNvPicPr/>
                <p:nvPr/>
              </p:nvPicPr>
              <p:blipFill>
                <a:blip r:embed="rId783"/>
                <a:stretch>
                  <a:fillRect/>
                </a:stretch>
              </p:blipFill>
              <p:spPr>
                <a:xfrm>
                  <a:off x="3696245" y="5135353"/>
                  <a:ext cx="18936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784">
              <p14:nvContentPartPr>
                <p14:cNvPr id="409" name="Ink 408">
                  <a:extLst>
                    <a:ext uri="{FF2B5EF4-FFF2-40B4-BE49-F238E27FC236}">
                      <a16:creationId xmlns:a16="http://schemas.microsoft.com/office/drawing/2014/main" id="{522FF97A-E49A-444A-B308-F63E4524007D}"/>
                    </a:ext>
                  </a:extLst>
                </p14:cNvPr>
                <p14:cNvContentPartPr/>
                <p14:nvPr/>
              </p14:nvContentPartPr>
              <p14:xfrm>
                <a:off x="4102685" y="5303113"/>
                <a:ext cx="232560" cy="16560"/>
              </p14:xfrm>
            </p:contentPart>
          </mc:Choice>
          <mc:Fallback>
            <p:pic>
              <p:nvPicPr>
                <p:cNvPr id="409" name="Ink 408">
                  <a:extLst>
                    <a:ext uri="{FF2B5EF4-FFF2-40B4-BE49-F238E27FC236}">
                      <a16:creationId xmlns:a16="http://schemas.microsoft.com/office/drawing/2014/main" id="{522FF97A-E49A-444A-B308-F63E4524007D}"/>
                    </a:ext>
                  </a:extLst>
                </p:cNvPr>
                <p:cNvPicPr/>
                <p:nvPr/>
              </p:nvPicPr>
              <p:blipFill>
                <a:blip r:embed="rId785"/>
                <a:stretch>
                  <a:fillRect/>
                </a:stretch>
              </p:blipFill>
              <p:spPr>
                <a:xfrm>
                  <a:off x="4093685" y="5294113"/>
                  <a:ext cx="25020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786">
              <p14:nvContentPartPr>
                <p14:cNvPr id="410" name="Ink 409">
                  <a:extLst>
                    <a:ext uri="{FF2B5EF4-FFF2-40B4-BE49-F238E27FC236}">
                      <a16:creationId xmlns:a16="http://schemas.microsoft.com/office/drawing/2014/main" id="{BA44C4C9-C0C8-4B8F-820C-F303E02F6482}"/>
                    </a:ext>
                  </a:extLst>
                </p14:cNvPr>
                <p14:cNvContentPartPr/>
                <p14:nvPr/>
              </p14:nvContentPartPr>
              <p14:xfrm>
                <a:off x="4190165" y="5374753"/>
                <a:ext cx="134280" cy="9000"/>
              </p14:xfrm>
            </p:contentPart>
          </mc:Choice>
          <mc:Fallback>
            <p:pic>
              <p:nvPicPr>
                <p:cNvPr id="410" name="Ink 409">
                  <a:extLst>
                    <a:ext uri="{FF2B5EF4-FFF2-40B4-BE49-F238E27FC236}">
                      <a16:creationId xmlns:a16="http://schemas.microsoft.com/office/drawing/2014/main" id="{BA44C4C9-C0C8-4B8F-820C-F303E02F6482}"/>
                    </a:ext>
                  </a:extLst>
                </p:cNvPr>
                <p:cNvPicPr/>
                <p:nvPr/>
              </p:nvPicPr>
              <p:blipFill>
                <a:blip r:embed="rId787"/>
                <a:stretch>
                  <a:fillRect/>
                </a:stretch>
              </p:blipFill>
              <p:spPr>
                <a:xfrm>
                  <a:off x="4181165" y="5365753"/>
                  <a:ext cx="15192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788">
              <p14:nvContentPartPr>
                <p14:cNvPr id="412" name="Ink 411">
                  <a:extLst>
                    <a:ext uri="{FF2B5EF4-FFF2-40B4-BE49-F238E27FC236}">
                      <a16:creationId xmlns:a16="http://schemas.microsoft.com/office/drawing/2014/main" id="{803B3007-57AC-4DC9-98BB-4146FDE272C0}"/>
                    </a:ext>
                  </a:extLst>
                </p14:cNvPr>
                <p14:cNvContentPartPr/>
                <p14:nvPr/>
              </p14:nvContentPartPr>
              <p14:xfrm>
                <a:off x="4718645" y="5097553"/>
                <a:ext cx="205200" cy="486360"/>
              </p14:xfrm>
            </p:contentPart>
          </mc:Choice>
          <mc:Fallback>
            <p:pic>
              <p:nvPicPr>
                <p:cNvPr id="412" name="Ink 411">
                  <a:extLst>
                    <a:ext uri="{FF2B5EF4-FFF2-40B4-BE49-F238E27FC236}">
                      <a16:creationId xmlns:a16="http://schemas.microsoft.com/office/drawing/2014/main" id="{803B3007-57AC-4DC9-98BB-4146FDE272C0}"/>
                    </a:ext>
                  </a:extLst>
                </p:cNvPr>
                <p:cNvPicPr/>
                <p:nvPr/>
              </p:nvPicPr>
              <p:blipFill>
                <a:blip r:embed="rId789"/>
                <a:stretch>
                  <a:fillRect/>
                </a:stretch>
              </p:blipFill>
              <p:spPr>
                <a:xfrm>
                  <a:off x="4710005" y="5088553"/>
                  <a:ext cx="222840" cy="504000"/>
                </a:xfrm>
                <a:prstGeom prst="rect">
                  <a:avLst/>
                </a:prstGeom>
              </p:spPr>
            </p:pic>
          </mc:Fallback>
        </mc:AlternateContent>
        <mc:AlternateContent xmlns:mc="http://schemas.openxmlformats.org/markup-compatibility/2006">
          <mc:Choice xmlns:p14="http://schemas.microsoft.com/office/powerpoint/2010/main" Requires="p14">
            <p:contentPart p14:bwMode="auto" r:id="rId790">
              <p14:nvContentPartPr>
                <p14:cNvPr id="413" name="Ink 412">
                  <a:extLst>
                    <a:ext uri="{FF2B5EF4-FFF2-40B4-BE49-F238E27FC236}">
                      <a16:creationId xmlns:a16="http://schemas.microsoft.com/office/drawing/2014/main" id="{1C2B99ED-0D8E-4815-BDF1-B5B1F140A6FB}"/>
                    </a:ext>
                  </a:extLst>
                </p14:cNvPr>
                <p14:cNvContentPartPr/>
                <p14:nvPr/>
              </p14:nvContentPartPr>
              <p14:xfrm>
                <a:off x="4953365" y="5528833"/>
                <a:ext cx="110880" cy="13320"/>
              </p14:xfrm>
            </p:contentPart>
          </mc:Choice>
          <mc:Fallback>
            <p:pic>
              <p:nvPicPr>
                <p:cNvPr id="413" name="Ink 412">
                  <a:extLst>
                    <a:ext uri="{FF2B5EF4-FFF2-40B4-BE49-F238E27FC236}">
                      <a16:creationId xmlns:a16="http://schemas.microsoft.com/office/drawing/2014/main" id="{1C2B99ED-0D8E-4815-BDF1-B5B1F140A6FB}"/>
                    </a:ext>
                  </a:extLst>
                </p:cNvPr>
                <p:cNvPicPr/>
                <p:nvPr/>
              </p:nvPicPr>
              <p:blipFill>
                <a:blip r:embed="rId791"/>
                <a:stretch>
                  <a:fillRect/>
                </a:stretch>
              </p:blipFill>
              <p:spPr>
                <a:xfrm>
                  <a:off x="4944365" y="5519833"/>
                  <a:ext cx="12852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792">
              <p14:nvContentPartPr>
                <p14:cNvPr id="414" name="Ink 413">
                  <a:extLst>
                    <a:ext uri="{FF2B5EF4-FFF2-40B4-BE49-F238E27FC236}">
                      <a16:creationId xmlns:a16="http://schemas.microsoft.com/office/drawing/2014/main" id="{A3FE7697-E64C-4B96-84EC-200360CCD2DE}"/>
                    </a:ext>
                  </a:extLst>
                </p14:cNvPr>
                <p14:cNvContentPartPr/>
                <p14:nvPr/>
              </p14:nvContentPartPr>
              <p14:xfrm>
                <a:off x="5066045" y="5460433"/>
                <a:ext cx="291960" cy="146160"/>
              </p14:xfrm>
            </p:contentPart>
          </mc:Choice>
          <mc:Fallback>
            <p:pic>
              <p:nvPicPr>
                <p:cNvPr id="414" name="Ink 413">
                  <a:extLst>
                    <a:ext uri="{FF2B5EF4-FFF2-40B4-BE49-F238E27FC236}">
                      <a16:creationId xmlns:a16="http://schemas.microsoft.com/office/drawing/2014/main" id="{A3FE7697-E64C-4B96-84EC-200360CCD2DE}"/>
                    </a:ext>
                  </a:extLst>
                </p:cNvPr>
                <p:cNvPicPr/>
                <p:nvPr/>
              </p:nvPicPr>
              <p:blipFill>
                <a:blip r:embed="rId793"/>
                <a:stretch>
                  <a:fillRect/>
                </a:stretch>
              </p:blipFill>
              <p:spPr>
                <a:xfrm>
                  <a:off x="5057045" y="5451793"/>
                  <a:ext cx="30960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794">
              <p14:nvContentPartPr>
                <p14:cNvPr id="415" name="Ink 414">
                  <a:extLst>
                    <a:ext uri="{FF2B5EF4-FFF2-40B4-BE49-F238E27FC236}">
                      <a16:creationId xmlns:a16="http://schemas.microsoft.com/office/drawing/2014/main" id="{79F1E0D0-B651-4EC3-A103-530BF22E2D30}"/>
                    </a:ext>
                  </a:extLst>
                </p14:cNvPr>
                <p14:cNvContentPartPr/>
                <p14:nvPr/>
              </p14:nvContentPartPr>
              <p14:xfrm>
                <a:off x="4985765" y="5047153"/>
                <a:ext cx="318600" cy="110160"/>
              </p14:xfrm>
            </p:contentPart>
          </mc:Choice>
          <mc:Fallback>
            <p:pic>
              <p:nvPicPr>
                <p:cNvPr id="415" name="Ink 414">
                  <a:extLst>
                    <a:ext uri="{FF2B5EF4-FFF2-40B4-BE49-F238E27FC236}">
                      <a16:creationId xmlns:a16="http://schemas.microsoft.com/office/drawing/2014/main" id="{79F1E0D0-B651-4EC3-A103-530BF22E2D30}"/>
                    </a:ext>
                  </a:extLst>
                </p:cNvPr>
                <p:cNvPicPr/>
                <p:nvPr/>
              </p:nvPicPr>
              <p:blipFill>
                <a:blip r:embed="rId795"/>
                <a:stretch>
                  <a:fillRect/>
                </a:stretch>
              </p:blipFill>
              <p:spPr>
                <a:xfrm>
                  <a:off x="4976765" y="5038153"/>
                  <a:ext cx="33624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796">
              <p14:nvContentPartPr>
                <p14:cNvPr id="417" name="Ink 416">
                  <a:extLst>
                    <a:ext uri="{FF2B5EF4-FFF2-40B4-BE49-F238E27FC236}">
                      <a16:creationId xmlns:a16="http://schemas.microsoft.com/office/drawing/2014/main" id="{FFE75E4F-6CA5-4F4A-B835-129204490385}"/>
                    </a:ext>
                  </a:extLst>
                </p14:cNvPr>
                <p14:cNvContentPartPr/>
                <p14:nvPr/>
              </p14:nvContentPartPr>
              <p14:xfrm>
                <a:off x="5541245" y="5109793"/>
                <a:ext cx="187920" cy="213120"/>
              </p14:xfrm>
            </p:contentPart>
          </mc:Choice>
          <mc:Fallback>
            <p:pic>
              <p:nvPicPr>
                <p:cNvPr id="417" name="Ink 416">
                  <a:extLst>
                    <a:ext uri="{FF2B5EF4-FFF2-40B4-BE49-F238E27FC236}">
                      <a16:creationId xmlns:a16="http://schemas.microsoft.com/office/drawing/2014/main" id="{FFE75E4F-6CA5-4F4A-B835-129204490385}"/>
                    </a:ext>
                  </a:extLst>
                </p:cNvPr>
                <p:cNvPicPr/>
                <p:nvPr/>
              </p:nvPicPr>
              <p:blipFill>
                <a:blip r:embed="rId797"/>
                <a:stretch>
                  <a:fillRect/>
                </a:stretch>
              </p:blipFill>
              <p:spPr>
                <a:xfrm>
                  <a:off x="5532605" y="5100793"/>
                  <a:ext cx="20556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798">
              <p14:nvContentPartPr>
                <p14:cNvPr id="418" name="Ink 417">
                  <a:extLst>
                    <a:ext uri="{FF2B5EF4-FFF2-40B4-BE49-F238E27FC236}">
                      <a16:creationId xmlns:a16="http://schemas.microsoft.com/office/drawing/2014/main" id="{CB70FBC0-25D2-4E8E-BDF7-D6F7CA3B755D}"/>
                    </a:ext>
                  </a:extLst>
                </p14:cNvPr>
                <p14:cNvContentPartPr/>
                <p14:nvPr/>
              </p14:nvContentPartPr>
              <p14:xfrm>
                <a:off x="5804045" y="5263513"/>
                <a:ext cx="126000" cy="79920"/>
              </p14:xfrm>
            </p:contentPart>
          </mc:Choice>
          <mc:Fallback>
            <p:pic>
              <p:nvPicPr>
                <p:cNvPr id="418" name="Ink 417">
                  <a:extLst>
                    <a:ext uri="{FF2B5EF4-FFF2-40B4-BE49-F238E27FC236}">
                      <a16:creationId xmlns:a16="http://schemas.microsoft.com/office/drawing/2014/main" id="{CB70FBC0-25D2-4E8E-BDF7-D6F7CA3B755D}"/>
                    </a:ext>
                  </a:extLst>
                </p:cNvPr>
                <p:cNvPicPr/>
                <p:nvPr/>
              </p:nvPicPr>
              <p:blipFill>
                <a:blip r:embed="rId799"/>
                <a:stretch>
                  <a:fillRect/>
                </a:stretch>
              </p:blipFill>
              <p:spPr>
                <a:xfrm>
                  <a:off x="5795405" y="5254513"/>
                  <a:ext cx="14364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800">
              <p14:nvContentPartPr>
                <p14:cNvPr id="419" name="Ink 418">
                  <a:extLst>
                    <a:ext uri="{FF2B5EF4-FFF2-40B4-BE49-F238E27FC236}">
                      <a16:creationId xmlns:a16="http://schemas.microsoft.com/office/drawing/2014/main" id="{E7A516A5-555C-4F0F-BA04-62ACE0644AFC}"/>
                    </a:ext>
                  </a:extLst>
                </p14:cNvPr>
                <p14:cNvContentPartPr/>
                <p14:nvPr/>
              </p14:nvContentPartPr>
              <p14:xfrm>
                <a:off x="5793245" y="5263513"/>
                <a:ext cx="122400" cy="79200"/>
              </p14:xfrm>
            </p:contentPart>
          </mc:Choice>
          <mc:Fallback>
            <p:pic>
              <p:nvPicPr>
                <p:cNvPr id="419" name="Ink 418">
                  <a:extLst>
                    <a:ext uri="{FF2B5EF4-FFF2-40B4-BE49-F238E27FC236}">
                      <a16:creationId xmlns:a16="http://schemas.microsoft.com/office/drawing/2014/main" id="{E7A516A5-555C-4F0F-BA04-62ACE0644AFC}"/>
                    </a:ext>
                  </a:extLst>
                </p:cNvPr>
                <p:cNvPicPr/>
                <p:nvPr/>
              </p:nvPicPr>
              <p:blipFill>
                <a:blip r:embed="rId801"/>
                <a:stretch>
                  <a:fillRect/>
                </a:stretch>
              </p:blipFill>
              <p:spPr>
                <a:xfrm>
                  <a:off x="5784605" y="5254513"/>
                  <a:ext cx="14004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802">
              <p14:nvContentPartPr>
                <p14:cNvPr id="420" name="Ink 419">
                  <a:extLst>
                    <a:ext uri="{FF2B5EF4-FFF2-40B4-BE49-F238E27FC236}">
                      <a16:creationId xmlns:a16="http://schemas.microsoft.com/office/drawing/2014/main" id="{FA92777C-D263-42A9-A31C-9865A30B282E}"/>
                    </a:ext>
                  </a:extLst>
                </p14:cNvPr>
                <p14:cNvContentPartPr/>
                <p14:nvPr/>
              </p14:nvContentPartPr>
              <p14:xfrm>
                <a:off x="5987285" y="5221753"/>
                <a:ext cx="119880" cy="106200"/>
              </p14:xfrm>
            </p:contentPart>
          </mc:Choice>
          <mc:Fallback>
            <p:pic>
              <p:nvPicPr>
                <p:cNvPr id="420" name="Ink 419">
                  <a:extLst>
                    <a:ext uri="{FF2B5EF4-FFF2-40B4-BE49-F238E27FC236}">
                      <a16:creationId xmlns:a16="http://schemas.microsoft.com/office/drawing/2014/main" id="{FA92777C-D263-42A9-A31C-9865A30B282E}"/>
                    </a:ext>
                  </a:extLst>
                </p:cNvPr>
                <p:cNvPicPr/>
                <p:nvPr/>
              </p:nvPicPr>
              <p:blipFill>
                <a:blip r:embed="rId803"/>
                <a:stretch>
                  <a:fillRect/>
                </a:stretch>
              </p:blipFill>
              <p:spPr>
                <a:xfrm>
                  <a:off x="5978285" y="5213113"/>
                  <a:ext cx="13752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804">
              <p14:nvContentPartPr>
                <p14:cNvPr id="421" name="Ink 420">
                  <a:extLst>
                    <a:ext uri="{FF2B5EF4-FFF2-40B4-BE49-F238E27FC236}">
                      <a16:creationId xmlns:a16="http://schemas.microsoft.com/office/drawing/2014/main" id="{4D5117D6-60E0-4EF5-A50C-6AE1DF2EA776}"/>
                    </a:ext>
                  </a:extLst>
                </p14:cNvPr>
                <p14:cNvContentPartPr/>
                <p14:nvPr/>
              </p14:nvContentPartPr>
              <p14:xfrm>
                <a:off x="5971805" y="5247673"/>
                <a:ext cx="158760" cy="65880"/>
              </p14:xfrm>
            </p:contentPart>
          </mc:Choice>
          <mc:Fallback>
            <p:pic>
              <p:nvPicPr>
                <p:cNvPr id="421" name="Ink 420">
                  <a:extLst>
                    <a:ext uri="{FF2B5EF4-FFF2-40B4-BE49-F238E27FC236}">
                      <a16:creationId xmlns:a16="http://schemas.microsoft.com/office/drawing/2014/main" id="{4D5117D6-60E0-4EF5-A50C-6AE1DF2EA776}"/>
                    </a:ext>
                  </a:extLst>
                </p:cNvPr>
                <p:cNvPicPr/>
                <p:nvPr/>
              </p:nvPicPr>
              <p:blipFill>
                <a:blip r:embed="rId805"/>
                <a:stretch>
                  <a:fillRect/>
                </a:stretch>
              </p:blipFill>
              <p:spPr>
                <a:xfrm>
                  <a:off x="5963165" y="5238673"/>
                  <a:ext cx="17640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806">
              <p14:nvContentPartPr>
                <p14:cNvPr id="422" name="Ink 421">
                  <a:extLst>
                    <a:ext uri="{FF2B5EF4-FFF2-40B4-BE49-F238E27FC236}">
                      <a16:creationId xmlns:a16="http://schemas.microsoft.com/office/drawing/2014/main" id="{8EB888C7-4042-4B02-A084-AA063B43014B}"/>
                    </a:ext>
                  </a:extLst>
                </p14:cNvPr>
                <p14:cNvContentPartPr/>
                <p14:nvPr/>
              </p14:nvContentPartPr>
              <p14:xfrm>
                <a:off x="6211565" y="5072713"/>
                <a:ext cx="152640" cy="222840"/>
              </p14:xfrm>
            </p:contentPart>
          </mc:Choice>
          <mc:Fallback>
            <p:pic>
              <p:nvPicPr>
                <p:cNvPr id="422" name="Ink 421">
                  <a:extLst>
                    <a:ext uri="{FF2B5EF4-FFF2-40B4-BE49-F238E27FC236}">
                      <a16:creationId xmlns:a16="http://schemas.microsoft.com/office/drawing/2014/main" id="{8EB888C7-4042-4B02-A084-AA063B43014B}"/>
                    </a:ext>
                  </a:extLst>
                </p:cNvPr>
                <p:cNvPicPr/>
                <p:nvPr/>
              </p:nvPicPr>
              <p:blipFill>
                <a:blip r:embed="rId807"/>
                <a:stretch>
                  <a:fillRect/>
                </a:stretch>
              </p:blipFill>
              <p:spPr>
                <a:xfrm>
                  <a:off x="6202565" y="5063713"/>
                  <a:ext cx="17028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808">
              <p14:nvContentPartPr>
                <p14:cNvPr id="423" name="Ink 422">
                  <a:extLst>
                    <a:ext uri="{FF2B5EF4-FFF2-40B4-BE49-F238E27FC236}">
                      <a16:creationId xmlns:a16="http://schemas.microsoft.com/office/drawing/2014/main" id="{38ED1609-191B-41A5-9841-49DF28B2ED12}"/>
                    </a:ext>
                  </a:extLst>
                </p14:cNvPr>
                <p14:cNvContentPartPr/>
                <p14:nvPr/>
              </p14:nvContentPartPr>
              <p14:xfrm>
                <a:off x="6471845" y="5168113"/>
                <a:ext cx="23760" cy="136800"/>
              </p14:xfrm>
            </p:contentPart>
          </mc:Choice>
          <mc:Fallback>
            <p:pic>
              <p:nvPicPr>
                <p:cNvPr id="423" name="Ink 422">
                  <a:extLst>
                    <a:ext uri="{FF2B5EF4-FFF2-40B4-BE49-F238E27FC236}">
                      <a16:creationId xmlns:a16="http://schemas.microsoft.com/office/drawing/2014/main" id="{38ED1609-191B-41A5-9841-49DF28B2ED12}"/>
                    </a:ext>
                  </a:extLst>
                </p:cNvPr>
                <p:cNvPicPr/>
                <p:nvPr/>
              </p:nvPicPr>
              <p:blipFill>
                <a:blip r:embed="rId809"/>
                <a:stretch>
                  <a:fillRect/>
                </a:stretch>
              </p:blipFill>
              <p:spPr>
                <a:xfrm>
                  <a:off x="6463205" y="5159113"/>
                  <a:ext cx="4140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810">
              <p14:nvContentPartPr>
                <p14:cNvPr id="424" name="Ink 423">
                  <a:extLst>
                    <a:ext uri="{FF2B5EF4-FFF2-40B4-BE49-F238E27FC236}">
                      <a16:creationId xmlns:a16="http://schemas.microsoft.com/office/drawing/2014/main" id="{0F4CA61D-30E6-45B0-AF56-B88882E139D3}"/>
                    </a:ext>
                  </a:extLst>
                </p14:cNvPr>
                <p14:cNvContentPartPr/>
                <p14:nvPr/>
              </p14:nvContentPartPr>
              <p14:xfrm>
                <a:off x="6318485" y="5125633"/>
                <a:ext cx="297000" cy="114120"/>
              </p14:xfrm>
            </p:contentPart>
          </mc:Choice>
          <mc:Fallback>
            <p:pic>
              <p:nvPicPr>
                <p:cNvPr id="424" name="Ink 423">
                  <a:extLst>
                    <a:ext uri="{FF2B5EF4-FFF2-40B4-BE49-F238E27FC236}">
                      <a16:creationId xmlns:a16="http://schemas.microsoft.com/office/drawing/2014/main" id="{0F4CA61D-30E6-45B0-AF56-B88882E139D3}"/>
                    </a:ext>
                  </a:extLst>
                </p:cNvPr>
                <p:cNvPicPr/>
                <p:nvPr/>
              </p:nvPicPr>
              <p:blipFill>
                <a:blip r:embed="rId811"/>
                <a:stretch>
                  <a:fillRect/>
                </a:stretch>
              </p:blipFill>
              <p:spPr>
                <a:xfrm>
                  <a:off x="6309845" y="5116993"/>
                  <a:ext cx="31464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812">
              <p14:nvContentPartPr>
                <p14:cNvPr id="425" name="Ink 424">
                  <a:extLst>
                    <a:ext uri="{FF2B5EF4-FFF2-40B4-BE49-F238E27FC236}">
                      <a16:creationId xmlns:a16="http://schemas.microsoft.com/office/drawing/2014/main" id="{53766BFB-40BE-4E2A-A645-D721591FE848}"/>
                    </a:ext>
                  </a:extLst>
                </p14:cNvPr>
                <p14:cNvContentPartPr/>
                <p14:nvPr/>
              </p14:nvContentPartPr>
              <p14:xfrm>
                <a:off x="6583445" y="5031673"/>
                <a:ext cx="168480" cy="302760"/>
              </p14:xfrm>
            </p:contentPart>
          </mc:Choice>
          <mc:Fallback>
            <p:pic>
              <p:nvPicPr>
                <p:cNvPr id="425" name="Ink 424">
                  <a:extLst>
                    <a:ext uri="{FF2B5EF4-FFF2-40B4-BE49-F238E27FC236}">
                      <a16:creationId xmlns:a16="http://schemas.microsoft.com/office/drawing/2014/main" id="{53766BFB-40BE-4E2A-A645-D721591FE848}"/>
                    </a:ext>
                  </a:extLst>
                </p:cNvPr>
                <p:cNvPicPr/>
                <p:nvPr/>
              </p:nvPicPr>
              <p:blipFill>
                <a:blip r:embed="rId813"/>
                <a:stretch>
                  <a:fillRect/>
                </a:stretch>
              </p:blipFill>
              <p:spPr>
                <a:xfrm>
                  <a:off x="6574445" y="5022673"/>
                  <a:ext cx="18612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814">
              <p14:nvContentPartPr>
                <p14:cNvPr id="427" name="Ink 426">
                  <a:extLst>
                    <a:ext uri="{FF2B5EF4-FFF2-40B4-BE49-F238E27FC236}">
                      <a16:creationId xmlns:a16="http://schemas.microsoft.com/office/drawing/2014/main" id="{83EC8D6A-CF11-4C3D-A5C1-786EAAADB78C}"/>
                    </a:ext>
                  </a:extLst>
                </p14:cNvPr>
                <p14:cNvContentPartPr/>
                <p14:nvPr/>
              </p14:nvContentPartPr>
              <p14:xfrm>
                <a:off x="6867125" y="5185393"/>
                <a:ext cx="245160" cy="151920"/>
              </p14:xfrm>
            </p:contentPart>
          </mc:Choice>
          <mc:Fallback>
            <p:pic>
              <p:nvPicPr>
                <p:cNvPr id="427" name="Ink 426">
                  <a:extLst>
                    <a:ext uri="{FF2B5EF4-FFF2-40B4-BE49-F238E27FC236}">
                      <a16:creationId xmlns:a16="http://schemas.microsoft.com/office/drawing/2014/main" id="{83EC8D6A-CF11-4C3D-A5C1-786EAAADB78C}"/>
                    </a:ext>
                  </a:extLst>
                </p:cNvPr>
                <p:cNvPicPr/>
                <p:nvPr/>
              </p:nvPicPr>
              <p:blipFill>
                <a:blip r:embed="rId815"/>
                <a:stretch>
                  <a:fillRect/>
                </a:stretch>
              </p:blipFill>
              <p:spPr>
                <a:xfrm>
                  <a:off x="6858125" y="5176393"/>
                  <a:ext cx="26280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816">
              <p14:nvContentPartPr>
                <p14:cNvPr id="428" name="Ink 427">
                  <a:extLst>
                    <a:ext uri="{FF2B5EF4-FFF2-40B4-BE49-F238E27FC236}">
                      <a16:creationId xmlns:a16="http://schemas.microsoft.com/office/drawing/2014/main" id="{01A117FD-36FC-482F-9D47-CAA00DB24E4E}"/>
                    </a:ext>
                  </a:extLst>
                </p14:cNvPr>
                <p14:cNvContentPartPr/>
                <p14:nvPr/>
              </p14:nvContentPartPr>
              <p14:xfrm>
                <a:off x="6980885" y="5080633"/>
                <a:ext cx="164520" cy="8280"/>
              </p14:xfrm>
            </p:contentPart>
          </mc:Choice>
          <mc:Fallback>
            <p:pic>
              <p:nvPicPr>
                <p:cNvPr id="428" name="Ink 427">
                  <a:extLst>
                    <a:ext uri="{FF2B5EF4-FFF2-40B4-BE49-F238E27FC236}">
                      <a16:creationId xmlns:a16="http://schemas.microsoft.com/office/drawing/2014/main" id="{01A117FD-36FC-482F-9D47-CAA00DB24E4E}"/>
                    </a:ext>
                  </a:extLst>
                </p:cNvPr>
                <p:cNvPicPr/>
                <p:nvPr/>
              </p:nvPicPr>
              <p:blipFill>
                <a:blip r:embed="rId817"/>
                <a:stretch>
                  <a:fillRect/>
                </a:stretch>
              </p:blipFill>
              <p:spPr>
                <a:xfrm>
                  <a:off x="6972245" y="5071633"/>
                  <a:ext cx="18216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818">
              <p14:nvContentPartPr>
                <p14:cNvPr id="429" name="Ink 428">
                  <a:extLst>
                    <a:ext uri="{FF2B5EF4-FFF2-40B4-BE49-F238E27FC236}">
                      <a16:creationId xmlns:a16="http://schemas.microsoft.com/office/drawing/2014/main" id="{9B71E0D1-634B-4F14-871D-62E896FC18B0}"/>
                    </a:ext>
                  </a:extLst>
                </p14:cNvPr>
                <p14:cNvContentPartPr/>
                <p14:nvPr/>
              </p14:nvContentPartPr>
              <p14:xfrm>
                <a:off x="7154765" y="5040673"/>
                <a:ext cx="127080" cy="217440"/>
              </p14:xfrm>
            </p:contentPart>
          </mc:Choice>
          <mc:Fallback>
            <p:pic>
              <p:nvPicPr>
                <p:cNvPr id="429" name="Ink 428">
                  <a:extLst>
                    <a:ext uri="{FF2B5EF4-FFF2-40B4-BE49-F238E27FC236}">
                      <a16:creationId xmlns:a16="http://schemas.microsoft.com/office/drawing/2014/main" id="{9B71E0D1-634B-4F14-871D-62E896FC18B0}"/>
                    </a:ext>
                  </a:extLst>
                </p:cNvPr>
                <p:cNvPicPr/>
                <p:nvPr/>
              </p:nvPicPr>
              <p:blipFill>
                <a:blip r:embed="rId819"/>
                <a:stretch>
                  <a:fillRect/>
                </a:stretch>
              </p:blipFill>
              <p:spPr>
                <a:xfrm>
                  <a:off x="7145765" y="5032033"/>
                  <a:ext cx="14472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820">
              <p14:nvContentPartPr>
                <p14:cNvPr id="430" name="Ink 429">
                  <a:extLst>
                    <a:ext uri="{FF2B5EF4-FFF2-40B4-BE49-F238E27FC236}">
                      <a16:creationId xmlns:a16="http://schemas.microsoft.com/office/drawing/2014/main" id="{0615E33D-44C4-4F8F-BD63-9C7ACCA69F20}"/>
                    </a:ext>
                  </a:extLst>
                </p14:cNvPr>
                <p14:cNvContentPartPr/>
                <p14:nvPr/>
              </p14:nvContentPartPr>
              <p14:xfrm>
                <a:off x="7362485" y="4975873"/>
                <a:ext cx="161640" cy="122760"/>
              </p14:xfrm>
            </p:contentPart>
          </mc:Choice>
          <mc:Fallback>
            <p:pic>
              <p:nvPicPr>
                <p:cNvPr id="430" name="Ink 429">
                  <a:extLst>
                    <a:ext uri="{FF2B5EF4-FFF2-40B4-BE49-F238E27FC236}">
                      <a16:creationId xmlns:a16="http://schemas.microsoft.com/office/drawing/2014/main" id="{0615E33D-44C4-4F8F-BD63-9C7ACCA69F20}"/>
                    </a:ext>
                  </a:extLst>
                </p:cNvPr>
                <p:cNvPicPr/>
                <p:nvPr/>
              </p:nvPicPr>
              <p:blipFill>
                <a:blip r:embed="rId821"/>
                <a:stretch>
                  <a:fillRect/>
                </a:stretch>
              </p:blipFill>
              <p:spPr>
                <a:xfrm>
                  <a:off x="7353845" y="4966873"/>
                  <a:ext cx="17928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822">
              <p14:nvContentPartPr>
                <p14:cNvPr id="431" name="Ink 430">
                  <a:extLst>
                    <a:ext uri="{FF2B5EF4-FFF2-40B4-BE49-F238E27FC236}">
                      <a16:creationId xmlns:a16="http://schemas.microsoft.com/office/drawing/2014/main" id="{FA05E06B-00DE-4EAC-9402-DEE2FD7B3CDA}"/>
                    </a:ext>
                  </a:extLst>
                </p14:cNvPr>
                <p14:cNvContentPartPr/>
                <p14:nvPr/>
              </p14:nvContentPartPr>
              <p14:xfrm>
                <a:off x="7569485" y="5001073"/>
                <a:ext cx="11160" cy="88920"/>
              </p14:xfrm>
            </p:contentPart>
          </mc:Choice>
          <mc:Fallback>
            <p:pic>
              <p:nvPicPr>
                <p:cNvPr id="431" name="Ink 430">
                  <a:extLst>
                    <a:ext uri="{FF2B5EF4-FFF2-40B4-BE49-F238E27FC236}">
                      <a16:creationId xmlns:a16="http://schemas.microsoft.com/office/drawing/2014/main" id="{FA05E06B-00DE-4EAC-9402-DEE2FD7B3CDA}"/>
                    </a:ext>
                  </a:extLst>
                </p:cNvPr>
                <p:cNvPicPr/>
                <p:nvPr/>
              </p:nvPicPr>
              <p:blipFill>
                <a:blip r:embed="rId823"/>
                <a:stretch>
                  <a:fillRect/>
                </a:stretch>
              </p:blipFill>
              <p:spPr>
                <a:xfrm>
                  <a:off x="7560485" y="4992433"/>
                  <a:ext cx="2880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824">
              <p14:nvContentPartPr>
                <p14:cNvPr id="432" name="Ink 431">
                  <a:extLst>
                    <a:ext uri="{FF2B5EF4-FFF2-40B4-BE49-F238E27FC236}">
                      <a16:creationId xmlns:a16="http://schemas.microsoft.com/office/drawing/2014/main" id="{5CA2410C-A71A-4EBD-98F1-1DFAAED4310E}"/>
                    </a:ext>
                  </a:extLst>
                </p14:cNvPr>
                <p14:cNvContentPartPr/>
                <p14:nvPr/>
              </p14:nvContentPartPr>
              <p14:xfrm>
                <a:off x="7503605" y="4969393"/>
                <a:ext cx="201240" cy="124920"/>
              </p14:xfrm>
            </p:contentPart>
          </mc:Choice>
          <mc:Fallback>
            <p:pic>
              <p:nvPicPr>
                <p:cNvPr id="432" name="Ink 431">
                  <a:extLst>
                    <a:ext uri="{FF2B5EF4-FFF2-40B4-BE49-F238E27FC236}">
                      <a16:creationId xmlns:a16="http://schemas.microsoft.com/office/drawing/2014/main" id="{5CA2410C-A71A-4EBD-98F1-1DFAAED4310E}"/>
                    </a:ext>
                  </a:extLst>
                </p:cNvPr>
                <p:cNvPicPr/>
                <p:nvPr/>
              </p:nvPicPr>
              <p:blipFill>
                <a:blip r:embed="rId825"/>
                <a:stretch>
                  <a:fillRect/>
                </a:stretch>
              </p:blipFill>
              <p:spPr>
                <a:xfrm>
                  <a:off x="7494965" y="4960393"/>
                  <a:ext cx="21888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826">
              <p14:nvContentPartPr>
                <p14:cNvPr id="433" name="Ink 432">
                  <a:extLst>
                    <a:ext uri="{FF2B5EF4-FFF2-40B4-BE49-F238E27FC236}">
                      <a16:creationId xmlns:a16="http://schemas.microsoft.com/office/drawing/2014/main" id="{2579238E-FFAC-49E3-9107-F14431062094}"/>
                    </a:ext>
                  </a:extLst>
                </p14:cNvPr>
                <p14:cNvContentPartPr/>
                <p14:nvPr/>
              </p14:nvContentPartPr>
              <p14:xfrm>
                <a:off x="7773605" y="4928353"/>
                <a:ext cx="73800" cy="235080"/>
              </p14:xfrm>
            </p:contentPart>
          </mc:Choice>
          <mc:Fallback>
            <p:pic>
              <p:nvPicPr>
                <p:cNvPr id="433" name="Ink 432">
                  <a:extLst>
                    <a:ext uri="{FF2B5EF4-FFF2-40B4-BE49-F238E27FC236}">
                      <a16:creationId xmlns:a16="http://schemas.microsoft.com/office/drawing/2014/main" id="{2579238E-FFAC-49E3-9107-F14431062094}"/>
                    </a:ext>
                  </a:extLst>
                </p:cNvPr>
                <p:cNvPicPr/>
                <p:nvPr/>
              </p:nvPicPr>
              <p:blipFill>
                <a:blip r:embed="rId827"/>
                <a:stretch>
                  <a:fillRect/>
                </a:stretch>
              </p:blipFill>
              <p:spPr>
                <a:xfrm>
                  <a:off x="7764965" y="4919353"/>
                  <a:ext cx="9144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828">
              <p14:nvContentPartPr>
                <p14:cNvPr id="434" name="Ink 433">
                  <a:extLst>
                    <a:ext uri="{FF2B5EF4-FFF2-40B4-BE49-F238E27FC236}">
                      <a16:creationId xmlns:a16="http://schemas.microsoft.com/office/drawing/2014/main" id="{43DCE41E-E537-46E1-96B2-BFB0A4DAF883}"/>
                    </a:ext>
                  </a:extLst>
                </p14:cNvPr>
                <p14:cNvContentPartPr/>
                <p14:nvPr/>
              </p14:nvContentPartPr>
              <p14:xfrm>
                <a:off x="7752005" y="5083153"/>
                <a:ext cx="143640" cy="13320"/>
              </p14:xfrm>
            </p:contentPart>
          </mc:Choice>
          <mc:Fallback>
            <p:pic>
              <p:nvPicPr>
                <p:cNvPr id="434" name="Ink 433">
                  <a:extLst>
                    <a:ext uri="{FF2B5EF4-FFF2-40B4-BE49-F238E27FC236}">
                      <a16:creationId xmlns:a16="http://schemas.microsoft.com/office/drawing/2014/main" id="{43DCE41E-E537-46E1-96B2-BFB0A4DAF883}"/>
                    </a:ext>
                  </a:extLst>
                </p:cNvPr>
                <p:cNvPicPr/>
                <p:nvPr/>
              </p:nvPicPr>
              <p:blipFill>
                <a:blip r:embed="rId829"/>
                <a:stretch>
                  <a:fillRect/>
                </a:stretch>
              </p:blipFill>
              <p:spPr>
                <a:xfrm>
                  <a:off x="7743365" y="5074513"/>
                  <a:ext cx="16128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830">
              <p14:nvContentPartPr>
                <p14:cNvPr id="435" name="Ink 434">
                  <a:extLst>
                    <a:ext uri="{FF2B5EF4-FFF2-40B4-BE49-F238E27FC236}">
                      <a16:creationId xmlns:a16="http://schemas.microsoft.com/office/drawing/2014/main" id="{E79B3FA6-642A-472F-BEBD-9F9D71E30B20}"/>
                    </a:ext>
                  </a:extLst>
                </p14:cNvPr>
                <p14:cNvContentPartPr/>
                <p14:nvPr/>
              </p14:nvContentPartPr>
              <p14:xfrm>
                <a:off x="7933085" y="4913593"/>
                <a:ext cx="185040" cy="193680"/>
              </p14:xfrm>
            </p:contentPart>
          </mc:Choice>
          <mc:Fallback>
            <p:pic>
              <p:nvPicPr>
                <p:cNvPr id="435" name="Ink 434">
                  <a:extLst>
                    <a:ext uri="{FF2B5EF4-FFF2-40B4-BE49-F238E27FC236}">
                      <a16:creationId xmlns:a16="http://schemas.microsoft.com/office/drawing/2014/main" id="{E79B3FA6-642A-472F-BEBD-9F9D71E30B20}"/>
                    </a:ext>
                  </a:extLst>
                </p:cNvPr>
                <p:cNvPicPr/>
                <p:nvPr/>
              </p:nvPicPr>
              <p:blipFill>
                <a:blip r:embed="rId831"/>
                <a:stretch>
                  <a:fillRect/>
                </a:stretch>
              </p:blipFill>
              <p:spPr>
                <a:xfrm>
                  <a:off x="7924085" y="4904953"/>
                  <a:ext cx="20268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832">
              <p14:nvContentPartPr>
                <p14:cNvPr id="436" name="Ink 435">
                  <a:extLst>
                    <a:ext uri="{FF2B5EF4-FFF2-40B4-BE49-F238E27FC236}">
                      <a16:creationId xmlns:a16="http://schemas.microsoft.com/office/drawing/2014/main" id="{462A2811-D1C6-44FB-A00E-BABE7B26EF00}"/>
                    </a:ext>
                  </a:extLst>
                </p14:cNvPr>
                <p14:cNvContentPartPr/>
                <p14:nvPr/>
              </p14:nvContentPartPr>
              <p14:xfrm>
                <a:off x="7879445" y="4981273"/>
                <a:ext cx="203040" cy="36000"/>
              </p14:xfrm>
            </p:contentPart>
          </mc:Choice>
          <mc:Fallback>
            <p:pic>
              <p:nvPicPr>
                <p:cNvPr id="436" name="Ink 435">
                  <a:extLst>
                    <a:ext uri="{FF2B5EF4-FFF2-40B4-BE49-F238E27FC236}">
                      <a16:creationId xmlns:a16="http://schemas.microsoft.com/office/drawing/2014/main" id="{462A2811-D1C6-44FB-A00E-BABE7B26EF00}"/>
                    </a:ext>
                  </a:extLst>
                </p:cNvPr>
                <p:cNvPicPr/>
                <p:nvPr/>
              </p:nvPicPr>
              <p:blipFill>
                <a:blip r:embed="rId833"/>
                <a:stretch>
                  <a:fillRect/>
                </a:stretch>
              </p:blipFill>
              <p:spPr>
                <a:xfrm>
                  <a:off x="7870805" y="4972633"/>
                  <a:ext cx="22068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834">
              <p14:nvContentPartPr>
                <p14:cNvPr id="437" name="Ink 436">
                  <a:extLst>
                    <a:ext uri="{FF2B5EF4-FFF2-40B4-BE49-F238E27FC236}">
                      <a16:creationId xmlns:a16="http://schemas.microsoft.com/office/drawing/2014/main" id="{8B09E9C1-BD47-4647-897F-EF24D86E665C}"/>
                    </a:ext>
                  </a:extLst>
                </p14:cNvPr>
                <p14:cNvContentPartPr/>
                <p14:nvPr/>
              </p14:nvContentPartPr>
              <p14:xfrm>
                <a:off x="8133245" y="5007913"/>
                <a:ext cx="140040" cy="241560"/>
              </p14:xfrm>
            </p:contentPart>
          </mc:Choice>
          <mc:Fallback>
            <p:pic>
              <p:nvPicPr>
                <p:cNvPr id="437" name="Ink 436">
                  <a:extLst>
                    <a:ext uri="{FF2B5EF4-FFF2-40B4-BE49-F238E27FC236}">
                      <a16:creationId xmlns:a16="http://schemas.microsoft.com/office/drawing/2014/main" id="{8B09E9C1-BD47-4647-897F-EF24D86E665C}"/>
                    </a:ext>
                  </a:extLst>
                </p:cNvPr>
                <p:cNvPicPr/>
                <p:nvPr/>
              </p:nvPicPr>
              <p:blipFill>
                <a:blip r:embed="rId835"/>
                <a:stretch>
                  <a:fillRect/>
                </a:stretch>
              </p:blipFill>
              <p:spPr>
                <a:xfrm>
                  <a:off x="8124605" y="4998913"/>
                  <a:ext cx="15768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836">
              <p14:nvContentPartPr>
                <p14:cNvPr id="438" name="Ink 437">
                  <a:extLst>
                    <a:ext uri="{FF2B5EF4-FFF2-40B4-BE49-F238E27FC236}">
                      <a16:creationId xmlns:a16="http://schemas.microsoft.com/office/drawing/2014/main" id="{86B2B2A5-210E-47D3-99BC-6D5C80294630}"/>
                    </a:ext>
                  </a:extLst>
                </p14:cNvPr>
                <p14:cNvContentPartPr/>
                <p14:nvPr/>
              </p14:nvContentPartPr>
              <p14:xfrm>
                <a:off x="8346725" y="4969393"/>
                <a:ext cx="226440" cy="249480"/>
              </p14:xfrm>
            </p:contentPart>
          </mc:Choice>
          <mc:Fallback>
            <p:pic>
              <p:nvPicPr>
                <p:cNvPr id="438" name="Ink 437">
                  <a:extLst>
                    <a:ext uri="{FF2B5EF4-FFF2-40B4-BE49-F238E27FC236}">
                      <a16:creationId xmlns:a16="http://schemas.microsoft.com/office/drawing/2014/main" id="{86B2B2A5-210E-47D3-99BC-6D5C80294630}"/>
                    </a:ext>
                  </a:extLst>
                </p:cNvPr>
                <p:cNvPicPr/>
                <p:nvPr/>
              </p:nvPicPr>
              <p:blipFill>
                <a:blip r:embed="rId837"/>
                <a:stretch>
                  <a:fillRect/>
                </a:stretch>
              </p:blipFill>
              <p:spPr>
                <a:xfrm>
                  <a:off x="8338085" y="4960393"/>
                  <a:ext cx="24408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838">
              <p14:nvContentPartPr>
                <p14:cNvPr id="439" name="Ink 438">
                  <a:extLst>
                    <a:ext uri="{FF2B5EF4-FFF2-40B4-BE49-F238E27FC236}">
                      <a16:creationId xmlns:a16="http://schemas.microsoft.com/office/drawing/2014/main" id="{B39E1C02-D98B-4613-BC6A-844F8C2E6745}"/>
                    </a:ext>
                  </a:extLst>
                </p14:cNvPr>
                <p14:cNvContentPartPr/>
                <p14:nvPr/>
              </p14:nvContentPartPr>
              <p14:xfrm>
                <a:off x="8277245" y="5066593"/>
                <a:ext cx="333720" cy="38160"/>
              </p14:xfrm>
            </p:contentPart>
          </mc:Choice>
          <mc:Fallback>
            <p:pic>
              <p:nvPicPr>
                <p:cNvPr id="439" name="Ink 438">
                  <a:extLst>
                    <a:ext uri="{FF2B5EF4-FFF2-40B4-BE49-F238E27FC236}">
                      <a16:creationId xmlns:a16="http://schemas.microsoft.com/office/drawing/2014/main" id="{B39E1C02-D98B-4613-BC6A-844F8C2E6745}"/>
                    </a:ext>
                  </a:extLst>
                </p:cNvPr>
                <p:cNvPicPr/>
                <p:nvPr/>
              </p:nvPicPr>
              <p:blipFill>
                <a:blip r:embed="rId839"/>
                <a:stretch>
                  <a:fillRect/>
                </a:stretch>
              </p:blipFill>
              <p:spPr>
                <a:xfrm>
                  <a:off x="8268245" y="5057953"/>
                  <a:ext cx="35136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840">
              <p14:nvContentPartPr>
                <p14:cNvPr id="440" name="Ink 439">
                  <a:extLst>
                    <a:ext uri="{FF2B5EF4-FFF2-40B4-BE49-F238E27FC236}">
                      <a16:creationId xmlns:a16="http://schemas.microsoft.com/office/drawing/2014/main" id="{02DA1B5A-21B0-4AFC-AB02-9CADB37564DD}"/>
                    </a:ext>
                  </a:extLst>
                </p14:cNvPr>
                <p14:cNvContentPartPr/>
                <p14:nvPr/>
              </p14:nvContentPartPr>
              <p14:xfrm>
                <a:off x="3975605" y="5804593"/>
                <a:ext cx="245160" cy="47520"/>
              </p14:xfrm>
            </p:contentPart>
          </mc:Choice>
          <mc:Fallback>
            <p:pic>
              <p:nvPicPr>
                <p:cNvPr id="440" name="Ink 439">
                  <a:extLst>
                    <a:ext uri="{FF2B5EF4-FFF2-40B4-BE49-F238E27FC236}">
                      <a16:creationId xmlns:a16="http://schemas.microsoft.com/office/drawing/2014/main" id="{02DA1B5A-21B0-4AFC-AB02-9CADB37564DD}"/>
                    </a:ext>
                  </a:extLst>
                </p:cNvPr>
                <p:cNvPicPr/>
                <p:nvPr/>
              </p:nvPicPr>
              <p:blipFill>
                <a:blip r:embed="rId841"/>
                <a:stretch>
                  <a:fillRect/>
                </a:stretch>
              </p:blipFill>
              <p:spPr>
                <a:xfrm>
                  <a:off x="3966605" y="5795953"/>
                  <a:ext cx="26280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842">
              <p14:nvContentPartPr>
                <p14:cNvPr id="441" name="Ink 440">
                  <a:extLst>
                    <a:ext uri="{FF2B5EF4-FFF2-40B4-BE49-F238E27FC236}">
                      <a16:creationId xmlns:a16="http://schemas.microsoft.com/office/drawing/2014/main" id="{7784519D-CEE7-4747-8FA6-2C8D91ABD80B}"/>
                    </a:ext>
                  </a:extLst>
                </p14:cNvPr>
                <p14:cNvContentPartPr/>
                <p14:nvPr/>
              </p14:nvContentPartPr>
              <p14:xfrm>
                <a:off x="4150205" y="5899273"/>
                <a:ext cx="211320" cy="40320"/>
              </p14:xfrm>
            </p:contentPart>
          </mc:Choice>
          <mc:Fallback>
            <p:pic>
              <p:nvPicPr>
                <p:cNvPr id="441" name="Ink 440">
                  <a:extLst>
                    <a:ext uri="{FF2B5EF4-FFF2-40B4-BE49-F238E27FC236}">
                      <a16:creationId xmlns:a16="http://schemas.microsoft.com/office/drawing/2014/main" id="{7784519D-CEE7-4747-8FA6-2C8D91ABD80B}"/>
                    </a:ext>
                  </a:extLst>
                </p:cNvPr>
                <p:cNvPicPr/>
                <p:nvPr/>
              </p:nvPicPr>
              <p:blipFill>
                <a:blip r:embed="rId843"/>
                <a:stretch>
                  <a:fillRect/>
                </a:stretch>
              </p:blipFill>
              <p:spPr>
                <a:xfrm>
                  <a:off x="4141565" y="5890633"/>
                  <a:ext cx="22896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844">
              <p14:nvContentPartPr>
                <p14:cNvPr id="444" name="Ink 443">
                  <a:extLst>
                    <a:ext uri="{FF2B5EF4-FFF2-40B4-BE49-F238E27FC236}">
                      <a16:creationId xmlns:a16="http://schemas.microsoft.com/office/drawing/2014/main" id="{21D18887-C1F7-4C0C-A80A-F2C28A376645}"/>
                    </a:ext>
                  </a:extLst>
                </p14:cNvPr>
                <p14:cNvContentPartPr/>
                <p14:nvPr/>
              </p14:nvContentPartPr>
              <p14:xfrm>
                <a:off x="4720085" y="5748793"/>
                <a:ext cx="210240" cy="424080"/>
              </p14:xfrm>
            </p:contentPart>
          </mc:Choice>
          <mc:Fallback>
            <p:pic>
              <p:nvPicPr>
                <p:cNvPr id="444" name="Ink 443">
                  <a:extLst>
                    <a:ext uri="{FF2B5EF4-FFF2-40B4-BE49-F238E27FC236}">
                      <a16:creationId xmlns:a16="http://schemas.microsoft.com/office/drawing/2014/main" id="{21D18887-C1F7-4C0C-A80A-F2C28A376645}"/>
                    </a:ext>
                  </a:extLst>
                </p:cNvPr>
                <p:cNvPicPr/>
                <p:nvPr/>
              </p:nvPicPr>
              <p:blipFill>
                <a:blip r:embed="rId845"/>
                <a:stretch>
                  <a:fillRect/>
                </a:stretch>
              </p:blipFill>
              <p:spPr>
                <a:xfrm>
                  <a:off x="4711085" y="5740153"/>
                  <a:ext cx="227880" cy="441720"/>
                </a:xfrm>
                <a:prstGeom prst="rect">
                  <a:avLst/>
                </a:prstGeom>
              </p:spPr>
            </p:pic>
          </mc:Fallback>
        </mc:AlternateContent>
        <mc:AlternateContent xmlns:mc="http://schemas.openxmlformats.org/markup-compatibility/2006">
          <mc:Choice xmlns:p14="http://schemas.microsoft.com/office/powerpoint/2010/main" Requires="p14">
            <p:contentPart p14:bwMode="auto" r:id="rId846">
              <p14:nvContentPartPr>
                <p14:cNvPr id="445" name="Ink 444">
                  <a:extLst>
                    <a:ext uri="{FF2B5EF4-FFF2-40B4-BE49-F238E27FC236}">
                      <a16:creationId xmlns:a16="http://schemas.microsoft.com/office/drawing/2014/main" id="{8F9628BA-1469-4514-BEE0-1DCB19EFC41A}"/>
                    </a:ext>
                  </a:extLst>
                </p14:cNvPr>
                <p14:cNvContentPartPr/>
                <p14:nvPr/>
              </p14:nvContentPartPr>
              <p14:xfrm>
                <a:off x="5058845" y="5710273"/>
                <a:ext cx="275040" cy="83160"/>
              </p14:xfrm>
            </p:contentPart>
          </mc:Choice>
          <mc:Fallback>
            <p:pic>
              <p:nvPicPr>
                <p:cNvPr id="445" name="Ink 444">
                  <a:extLst>
                    <a:ext uri="{FF2B5EF4-FFF2-40B4-BE49-F238E27FC236}">
                      <a16:creationId xmlns:a16="http://schemas.microsoft.com/office/drawing/2014/main" id="{8F9628BA-1469-4514-BEE0-1DCB19EFC41A}"/>
                    </a:ext>
                  </a:extLst>
                </p:cNvPr>
                <p:cNvPicPr/>
                <p:nvPr/>
              </p:nvPicPr>
              <p:blipFill>
                <a:blip r:embed="rId847"/>
                <a:stretch>
                  <a:fillRect/>
                </a:stretch>
              </p:blipFill>
              <p:spPr>
                <a:xfrm>
                  <a:off x="5050205" y="5701273"/>
                  <a:ext cx="29268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848">
              <p14:nvContentPartPr>
                <p14:cNvPr id="447" name="Ink 446">
                  <a:extLst>
                    <a:ext uri="{FF2B5EF4-FFF2-40B4-BE49-F238E27FC236}">
                      <a16:creationId xmlns:a16="http://schemas.microsoft.com/office/drawing/2014/main" id="{ED9145D3-ECF5-464C-A83F-04B99CC83009}"/>
                    </a:ext>
                  </a:extLst>
                </p14:cNvPr>
                <p14:cNvContentPartPr/>
                <p14:nvPr/>
              </p14:nvContentPartPr>
              <p14:xfrm>
                <a:off x="5023565" y="6162433"/>
                <a:ext cx="116640" cy="15480"/>
              </p14:xfrm>
            </p:contentPart>
          </mc:Choice>
          <mc:Fallback>
            <p:pic>
              <p:nvPicPr>
                <p:cNvPr id="447" name="Ink 446">
                  <a:extLst>
                    <a:ext uri="{FF2B5EF4-FFF2-40B4-BE49-F238E27FC236}">
                      <a16:creationId xmlns:a16="http://schemas.microsoft.com/office/drawing/2014/main" id="{ED9145D3-ECF5-464C-A83F-04B99CC83009}"/>
                    </a:ext>
                  </a:extLst>
                </p:cNvPr>
                <p:cNvPicPr/>
                <p:nvPr/>
              </p:nvPicPr>
              <p:blipFill>
                <a:blip r:embed="rId849"/>
                <a:stretch>
                  <a:fillRect/>
                </a:stretch>
              </p:blipFill>
              <p:spPr>
                <a:xfrm>
                  <a:off x="5014565" y="6153793"/>
                  <a:ext cx="13428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850">
              <p14:nvContentPartPr>
                <p14:cNvPr id="448" name="Ink 447">
                  <a:extLst>
                    <a:ext uri="{FF2B5EF4-FFF2-40B4-BE49-F238E27FC236}">
                      <a16:creationId xmlns:a16="http://schemas.microsoft.com/office/drawing/2014/main" id="{87CDA2F3-5D5F-4BE5-84E3-F1F1B4795748}"/>
                    </a:ext>
                  </a:extLst>
                </p14:cNvPr>
                <p14:cNvContentPartPr/>
                <p14:nvPr/>
              </p14:nvContentPartPr>
              <p14:xfrm>
                <a:off x="5192765" y="6112753"/>
                <a:ext cx="237240" cy="102960"/>
              </p14:xfrm>
            </p:contentPart>
          </mc:Choice>
          <mc:Fallback>
            <p:pic>
              <p:nvPicPr>
                <p:cNvPr id="448" name="Ink 447">
                  <a:extLst>
                    <a:ext uri="{FF2B5EF4-FFF2-40B4-BE49-F238E27FC236}">
                      <a16:creationId xmlns:a16="http://schemas.microsoft.com/office/drawing/2014/main" id="{87CDA2F3-5D5F-4BE5-84E3-F1F1B4795748}"/>
                    </a:ext>
                  </a:extLst>
                </p:cNvPr>
                <p:cNvPicPr/>
                <p:nvPr/>
              </p:nvPicPr>
              <p:blipFill>
                <a:blip r:embed="rId851"/>
                <a:stretch>
                  <a:fillRect/>
                </a:stretch>
              </p:blipFill>
              <p:spPr>
                <a:xfrm>
                  <a:off x="5183765" y="6103753"/>
                  <a:ext cx="25488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852">
              <p14:nvContentPartPr>
                <p14:cNvPr id="450" name="Ink 449">
                  <a:extLst>
                    <a:ext uri="{FF2B5EF4-FFF2-40B4-BE49-F238E27FC236}">
                      <a16:creationId xmlns:a16="http://schemas.microsoft.com/office/drawing/2014/main" id="{F67FFE56-F3E4-4B71-A953-03BD9790DCD9}"/>
                    </a:ext>
                  </a:extLst>
                </p14:cNvPr>
                <p14:cNvContentPartPr/>
                <p14:nvPr/>
              </p14:nvContentPartPr>
              <p14:xfrm>
                <a:off x="5570765" y="5866513"/>
                <a:ext cx="268560" cy="186480"/>
              </p14:xfrm>
            </p:contentPart>
          </mc:Choice>
          <mc:Fallback>
            <p:pic>
              <p:nvPicPr>
                <p:cNvPr id="450" name="Ink 449">
                  <a:extLst>
                    <a:ext uri="{FF2B5EF4-FFF2-40B4-BE49-F238E27FC236}">
                      <a16:creationId xmlns:a16="http://schemas.microsoft.com/office/drawing/2014/main" id="{F67FFE56-F3E4-4B71-A953-03BD9790DCD9}"/>
                    </a:ext>
                  </a:extLst>
                </p:cNvPr>
                <p:cNvPicPr/>
                <p:nvPr/>
              </p:nvPicPr>
              <p:blipFill>
                <a:blip r:embed="rId853"/>
                <a:stretch>
                  <a:fillRect/>
                </a:stretch>
              </p:blipFill>
              <p:spPr>
                <a:xfrm>
                  <a:off x="5562125" y="5857513"/>
                  <a:ext cx="28620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854">
              <p14:nvContentPartPr>
                <p14:cNvPr id="451" name="Ink 450">
                  <a:extLst>
                    <a:ext uri="{FF2B5EF4-FFF2-40B4-BE49-F238E27FC236}">
                      <a16:creationId xmlns:a16="http://schemas.microsoft.com/office/drawing/2014/main" id="{C74CA7FB-739E-4873-A9EB-ED1DBE969C58}"/>
                    </a:ext>
                  </a:extLst>
                </p14:cNvPr>
                <p14:cNvContentPartPr/>
                <p14:nvPr/>
              </p14:nvContentPartPr>
              <p14:xfrm>
                <a:off x="5699285" y="5727553"/>
                <a:ext cx="139320" cy="5400"/>
              </p14:xfrm>
            </p:contentPart>
          </mc:Choice>
          <mc:Fallback>
            <p:pic>
              <p:nvPicPr>
                <p:cNvPr id="451" name="Ink 450">
                  <a:extLst>
                    <a:ext uri="{FF2B5EF4-FFF2-40B4-BE49-F238E27FC236}">
                      <a16:creationId xmlns:a16="http://schemas.microsoft.com/office/drawing/2014/main" id="{C74CA7FB-739E-4873-A9EB-ED1DBE969C58}"/>
                    </a:ext>
                  </a:extLst>
                </p:cNvPr>
                <p:cNvPicPr/>
                <p:nvPr/>
              </p:nvPicPr>
              <p:blipFill>
                <a:blip r:embed="rId855"/>
                <a:stretch>
                  <a:fillRect/>
                </a:stretch>
              </p:blipFill>
              <p:spPr>
                <a:xfrm>
                  <a:off x="5690645" y="5718913"/>
                  <a:ext cx="15696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856">
              <p14:nvContentPartPr>
                <p14:cNvPr id="452" name="Ink 451">
                  <a:extLst>
                    <a:ext uri="{FF2B5EF4-FFF2-40B4-BE49-F238E27FC236}">
                      <a16:creationId xmlns:a16="http://schemas.microsoft.com/office/drawing/2014/main" id="{16D48DCA-378B-48F0-A926-6FF48D596B20}"/>
                    </a:ext>
                  </a:extLst>
                </p14:cNvPr>
                <p14:cNvContentPartPr/>
                <p14:nvPr/>
              </p14:nvContentPartPr>
              <p14:xfrm>
                <a:off x="5923205" y="5716753"/>
                <a:ext cx="111960" cy="119160"/>
              </p14:xfrm>
            </p:contentPart>
          </mc:Choice>
          <mc:Fallback>
            <p:pic>
              <p:nvPicPr>
                <p:cNvPr id="452" name="Ink 451">
                  <a:extLst>
                    <a:ext uri="{FF2B5EF4-FFF2-40B4-BE49-F238E27FC236}">
                      <a16:creationId xmlns:a16="http://schemas.microsoft.com/office/drawing/2014/main" id="{16D48DCA-378B-48F0-A926-6FF48D596B20}"/>
                    </a:ext>
                  </a:extLst>
                </p:cNvPr>
                <p:cNvPicPr/>
                <p:nvPr/>
              </p:nvPicPr>
              <p:blipFill>
                <a:blip r:embed="rId857"/>
                <a:stretch>
                  <a:fillRect/>
                </a:stretch>
              </p:blipFill>
              <p:spPr>
                <a:xfrm>
                  <a:off x="5914205" y="5707753"/>
                  <a:ext cx="12960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858">
              <p14:nvContentPartPr>
                <p14:cNvPr id="453" name="Ink 452">
                  <a:extLst>
                    <a:ext uri="{FF2B5EF4-FFF2-40B4-BE49-F238E27FC236}">
                      <a16:creationId xmlns:a16="http://schemas.microsoft.com/office/drawing/2014/main" id="{AC51691B-9610-4838-B152-D3317E3C733D}"/>
                    </a:ext>
                  </a:extLst>
                </p14:cNvPr>
                <p14:cNvContentPartPr/>
                <p14:nvPr/>
              </p14:nvContentPartPr>
              <p14:xfrm>
                <a:off x="5963165" y="5597233"/>
                <a:ext cx="138960" cy="141840"/>
              </p14:xfrm>
            </p:contentPart>
          </mc:Choice>
          <mc:Fallback>
            <p:pic>
              <p:nvPicPr>
                <p:cNvPr id="453" name="Ink 452">
                  <a:extLst>
                    <a:ext uri="{FF2B5EF4-FFF2-40B4-BE49-F238E27FC236}">
                      <a16:creationId xmlns:a16="http://schemas.microsoft.com/office/drawing/2014/main" id="{AC51691B-9610-4838-B152-D3317E3C733D}"/>
                    </a:ext>
                  </a:extLst>
                </p:cNvPr>
                <p:cNvPicPr/>
                <p:nvPr/>
              </p:nvPicPr>
              <p:blipFill>
                <a:blip r:embed="rId859"/>
                <a:stretch>
                  <a:fillRect/>
                </a:stretch>
              </p:blipFill>
              <p:spPr>
                <a:xfrm>
                  <a:off x="5954165" y="5588593"/>
                  <a:ext cx="15660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860">
              <p14:nvContentPartPr>
                <p14:cNvPr id="454" name="Ink 453">
                  <a:extLst>
                    <a:ext uri="{FF2B5EF4-FFF2-40B4-BE49-F238E27FC236}">
                      <a16:creationId xmlns:a16="http://schemas.microsoft.com/office/drawing/2014/main" id="{4B9B9389-770E-4328-BBE0-E6ACA36C6132}"/>
                    </a:ext>
                  </a:extLst>
                </p14:cNvPr>
                <p14:cNvContentPartPr/>
                <p14:nvPr/>
              </p14:nvContentPartPr>
              <p14:xfrm>
                <a:off x="6233525" y="5613433"/>
                <a:ext cx="46440" cy="194760"/>
              </p14:xfrm>
            </p:contentPart>
          </mc:Choice>
          <mc:Fallback>
            <p:pic>
              <p:nvPicPr>
                <p:cNvPr id="454" name="Ink 453">
                  <a:extLst>
                    <a:ext uri="{FF2B5EF4-FFF2-40B4-BE49-F238E27FC236}">
                      <a16:creationId xmlns:a16="http://schemas.microsoft.com/office/drawing/2014/main" id="{4B9B9389-770E-4328-BBE0-E6ACA36C6132}"/>
                    </a:ext>
                  </a:extLst>
                </p:cNvPr>
                <p:cNvPicPr/>
                <p:nvPr/>
              </p:nvPicPr>
              <p:blipFill>
                <a:blip r:embed="rId861"/>
                <a:stretch>
                  <a:fillRect/>
                </a:stretch>
              </p:blipFill>
              <p:spPr>
                <a:xfrm>
                  <a:off x="6224885" y="5604433"/>
                  <a:ext cx="6408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862">
              <p14:nvContentPartPr>
                <p14:cNvPr id="455" name="Ink 454">
                  <a:extLst>
                    <a:ext uri="{FF2B5EF4-FFF2-40B4-BE49-F238E27FC236}">
                      <a16:creationId xmlns:a16="http://schemas.microsoft.com/office/drawing/2014/main" id="{FF9AC2E0-AA86-48FA-A6A0-2C8A338AF62F}"/>
                    </a:ext>
                  </a:extLst>
                </p14:cNvPr>
                <p14:cNvContentPartPr/>
                <p14:nvPr/>
              </p14:nvContentPartPr>
              <p14:xfrm>
                <a:off x="6392645" y="5651233"/>
                <a:ext cx="14760" cy="94320"/>
              </p14:xfrm>
            </p:contentPart>
          </mc:Choice>
          <mc:Fallback>
            <p:pic>
              <p:nvPicPr>
                <p:cNvPr id="455" name="Ink 454">
                  <a:extLst>
                    <a:ext uri="{FF2B5EF4-FFF2-40B4-BE49-F238E27FC236}">
                      <a16:creationId xmlns:a16="http://schemas.microsoft.com/office/drawing/2014/main" id="{FF9AC2E0-AA86-48FA-A6A0-2C8A338AF62F}"/>
                    </a:ext>
                  </a:extLst>
                </p:cNvPr>
                <p:cNvPicPr/>
                <p:nvPr/>
              </p:nvPicPr>
              <p:blipFill>
                <a:blip r:embed="rId863"/>
                <a:stretch>
                  <a:fillRect/>
                </a:stretch>
              </p:blipFill>
              <p:spPr>
                <a:xfrm>
                  <a:off x="6383645" y="5642233"/>
                  <a:ext cx="3240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864">
              <p14:nvContentPartPr>
                <p14:cNvPr id="456" name="Ink 455">
                  <a:extLst>
                    <a:ext uri="{FF2B5EF4-FFF2-40B4-BE49-F238E27FC236}">
                      <a16:creationId xmlns:a16="http://schemas.microsoft.com/office/drawing/2014/main" id="{D3DAE54C-2E04-488F-8DD8-EC8782AF5F37}"/>
                    </a:ext>
                  </a:extLst>
                </p14:cNvPr>
                <p14:cNvContentPartPr/>
                <p14:nvPr/>
              </p14:nvContentPartPr>
              <p14:xfrm>
                <a:off x="6278165" y="5597593"/>
                <a:ext cx="212040" cy="89280"/>
              </p14:xfrm>
            </p:contentPart>
          </mc:Choice>
          <mc:Fallback>
            <p:pic>
              <p:nvPicPr>
                <p:cNvPr id="456" name="Ink 455">
                  <a:extLst>
                    <a:ext uri="{FF2B5EF4-FFF2-40B4-BE49-F238E27FC236}">
                      <a16:creationId xmlns:a16="http://schemas.microsoft.com/office/drawing/2014/main" id="{D3DAE54C-2E04-488F-8DD8-EC8782AF5F37}"/>
                    </a:ext>
                  </a:extLst>
                </p:cNvPr>
                <p:cNvPicPr/>
                <p:nvPr/>
              </p:nvPicPr>
              <p:blipFill>
                <a:blip r:embed="rId865"/>
                <a:stretch>
                  <a:fillRect/>
                </a:stretch>
              </p:blipFill>
              <p:spPr>
                <a:xfrm>
                  <a:off x="6269525" y="5588593"/>
                  <a:ext cx="22968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866">
              <p14:nvContentPartPr>
                <p14:cNvPr id="457" name="Ink 456">
                  <a:extLst>
                    <a:ext uri="{FF2B5EF4-FFF2-40B4-BE49-F238E27FC236}">
                      <a16:creationId xmlns:a16="http://schemas.microsoft.com/office/drawing/2014/main" id="{649BC030-A97C-432E-9693-1F1FE47FE953}"/>
                    </a:ext>
                  </a:extLst>
                </p14:cNvPr>
                <p14:cNvContentPartPr/>
                <p14:nvPr/>
              </p14:nvContentPartPr>
              <p14:xfrm>
                <a:off x="6551045" y="5557633"/>
                <a:ext cx="9000" cy="182520"/>
              </p14:xfrm>
            </p:contentPart>
          </mc:Choice>
          <mc:Fallback>
            <p:pic>
              <p:nvPicPr>
                <p:cNvPr id="457" name="Ink 456">
                  <a:extLst>
                    <a:ext uri="{FF2B5EF4-FFF2-40B4-BE49-F238E27FC236}">
                      <a16:creationId xmlns:a16="http://schemas.microsoft.com/office/drawing/2014/main" id="{649BC030-A97C-432E-9693-1F1FE47FE953}"/>
                    </a:ext>
                  </a:extLst>
                </p:cNvPr>
                <p:cNvPicPr/>
                <p:nvPr/>
              </p:nvPicPr>
              <p:blipFill>
                <a:blip r:embed="rId867"/>
                <a:stretch>
                  <a:fillRect/>
                </a:stretch>
              </p:blipFill>
              <p:spPr>
                <a:xfrm>
                  <a:off x="6542045" y="5548993"/>
                  <a:ext cx="2664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868">
              <p14:nvContentPartPr>
                <p14:cNvPr id="459" name="Ink 458">
                  <a:extLst>
                    <a:ext uri="{FF2B5EF4-FFF2-40B4-BE49-F238E27FC236}">
                      <a16:creationId xmlns:a16="http://schemas.microsoft.com/office/drawing/2014/main" id="{D6DD8D2D-E95E-4D93-B57C-50751C9B770B}"/>
                    </a:ext>
                  </a:extLst>
                </p14:cNvPr>
                <p14:cNvContentPartPr/>
                <p14:nvPr/>
              </p14:nvContentPartPr>
              <p14:xfrm>
                <a:off x="6652565" y="5857153"/>
                <a:ext cx="318240" cy="226440"/>
              </p14:xfrm>
            </p:contentPart>
          </mc:Choice>
          <mc:Fallback>
            <p:pic>
              <p:nvPicPr>
                <p:cNvPr id="459" name="Ink 458">
                  <a:extLst>
                    <a:ext uri="{FF2B5EF4-FFF2-40B4-BE49-F238E27FC236}">
                      <a16:creationId xmlns:a16="http://schemas.microsoft.com/office/drawing/2014/main" id="{D6DD8D2D-E95E-4D93-B57C-50751C9B770B}"/>
                    </a:ext>
                  </a:extLst>
                </p:cNvPr>
                <p:cNvPicPr/>
                <p:nvPr/>
              </p:nvPicPr>
              <p:blipFill>
                <a:blip r:embed="rId869"/>
                <a:stretch>
                  <a:fillRect/>
                </a:stretch>
              </p:blipFill>
              <p:spPr>
                <a:xfrm>
                  <a:off x="6643565" y="5848513"/>
                  <a:ext cx="33588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870">
              <p14:nvContentPartPr>
                <p14:cNvPr id="460" name="Ink 459">
                  <a:extLst>
                    <a:ext uri="{FF2B5EF4-FFF2-40B4-BE49-F238E27FC236}">
                      <a16:creationId xmlns:a16="http://schemas.microsoft.com/office/drawing/2014/main" id="{7E706B20-3027-406C-A006-DBAC4494AB46}"/>
                    </a:ext>
                  </a:extLst>
                </p14:cNvPr>
                <p14:cNvContentPartPr/>
                <p14:nvPr/>
              </p14:nvContentPartPr>
              <p14:xfrm>
                <a:off x="6822125" y="5716393"/>
                <a:ext cx="119160" cy="8640"/>
              </p14:xfrm>
            </p:contentPart>
          </mc:Choice>
          <mc:Fallback>
            <p:pic>
              <p:nvPicPr>
                <p:cNvPr id="460" name="Ink 459">
                  <a:extLst>
                    <a:ext uri="{FF2B5EF4-FFF2-40B4-BE49-F238E27FC236}">
                      <a16:creationId xmlns:a16="http://schemas.microsoft.com/office/drawing/2014/main" id="{7E706B20-3027-406C-A006-DBAC4494AB46}"/>
                    </a:ext>
                  </a:extLst>
                </p:cNvPr>
                <p:cNvPicPr/>
                <p:nvPr/>
              </p:nvPicPr>
              <p:blipFill>
                <a:blip r:embed="rId871"/>
                <a:stretch>
                  <a:fillRect/>
                </a:stretch>
              </p:blipFill>
              <p:spPr>
                <a:xfrm>
                  <a:off x="6813125" y="5707393"/>
                  <a:ext cx="13680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872">
              <p14:nvContentPartPr>
                <p14:cNvPr id="461" name="Ink 460">
                  <a:extLst>
                    <a:ext uri="{FF2B5EF4-FFF2-40B4-BE49-F238E27FC236}">
                      <a16:creationId xmlns:a16="http://schemas.microsoft.com/office/drawing/2014/main" id="{BF01FE0C-6B50-4A23-AEE0-95D8F3A1E708}"/>
                    </a:ext>
                  </a:extLst>
                </p14:cNvPr>
                <p14:cNvContentPartPr/>
                <p14:nvPr/>
              </p14:nvContentPartPr>
              <p14:xfrm>
                <a:off x="7039565" y="5653033"/>
                <a:ext cx="124920" cy="205920"/>
              </p14:xfrm>
            </p:contentPart>
          </mc:Choice>
          <mc:Fallback>
            <p:pic>
              <p:nvPicPr>
                <p:cNvPr id="461" name="Ink 460">
                  <a:extLst>
                    <a:ext uri="{FF2B5EF4-FFF2-40B4-BE49-F238E27FC236}">
                      <a16:creationId xmlns:a16="http://schemas.microsoft.com/office/drawing/2014/main" id="{BF01FE0C-6B50-4A23-AEE0-95D8F3A1E708}"/>
                    </a:ext>
                  </a:extLst>
                </p:cNvPr>
                <p:cNvPicPr/>
                <p:nvPr/>
              </p:nvPicPr>
              <p:blipFill>
                <a:blip r:embed="rId873"/>
                <a:stretch>
                  <a:fillRect/>
                </a:stretch>
              </p:blipFill>
              <p:spPr>
                <a:xfrm>
                  <a:off x="7030565" y="5644033"/>
                  <a:ext cx="14256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874">
              <p14:nvContentPartPr>
                <p14:cNvPr id="463" name="Ink 462">
                  <a:extLst>
                    <a:ext uri="{FF2B5EF4-FFF2-40B4-BE49-F238E27FC236}">
                      <a16:creationId xmlns:a16="http://schemas.microsoft.com/office/drawing/2014/main" id="{51A4C3D1-5AF6-4D2C-A609-60E3740737D0}"/>
                    </a:ext>
                  </a:extLst>
                </p14:cNvPr>
                <p14:cNvContentPartPr/>
                <p14:nvPr/>
              </p14:nvContentPartPr>
              <p14:xfrm>
                <a:off x="7147925" y="5566993"/>
                <a:ext cx="186840" cy="120240"/>
              </p14:xfrm>
            </p:contentPart>
          </mc:Choice>
          <mc:Fallback>
            <p:pic>
              <p:nvPicPr>
                <p:cNvPr id="463" name="Ink 462">
                  <a:extLst>
                    <a:ext uri="{FF2B5EF4-FFF2-40B4-BE49-F238E27FC236}">
                      <a16:creationId xmlns:a16="http://schemas.microsoft.com/office/drawing/2014/main" id="{51A4C3D1-5AF6-4D2C-A609-60E3740737D0}"/>
                    </a:ext>
                  </a:extLst>
                </p:cNvPr>
                <p:cNvPicPr/>
                <p:nvPr/>
              </p:nvPicPr>
              <p:blipFill>
                <a:blip r:embed="rId875"/>
                <a:stretch>
                  <a:fillRect/>
                </a:stretch>
              </p:blipFill>
              <p:spPr>
                <a:xfrm>
                  <a:off x="7138925" y="5557993"/>
                  <a:ext cx="20448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876">
              <p14:nvContentPartPr>
                <p14:cNvPr id="464" name="Ink 463">
                  <a:extLst>
                    <a:ext uri="{FF2B5EF4-FFF2-40B4-BE49-F238E27FC236}">
                      <a16:creationId xmlns:a16="http://schemas.microsoft.com/office/drawing/2014/main" id="{BF404C15-8508-4C59-B94C-55E8847A8013}"/>
                    </a:ext>
                  </a:extLst>
                </p14:cNvPr>
                <p14:cNvContentPartPr/>
                <p14:nvPr/>
              </p14:nvContentPartPr>
              <p14:xfrm>
                <a:off x="7354565" y="5613433"/>
                <a:ext cx="24480" cy="51120"/>
              </p14:xfrm>
            </p:contentPart>
          </mc:Choice>
          <mc:Fallback>
            <p:pic>
              <p:nvPicPr>
                <p:cNvPr id="464" name="Ink 463">
                  <a:extLst>
                    <a:ext uri="{FF2B5EF4-FFF2-40B4-BE49-F238E27FC236}">
                      <a16:creationId xmlns:a16="http://schemas.microsoft.com/office/drawing/2014/main" id="{BF404C15-8508-4C59-B94C-55E8847A8013}"/>
                    </a:ext>
                  </a:extLst>
                </p:cNvPr>
                <p:cNvPicPr/>
                <p:nvPr/>
              </p:nvPicPr>
              <p:blipFill>
                <a:blip r:embed="rId877"/>
                <a:stretch>
                  <a:fillRect/>
                </a:stretch>
              </p:blipFill>
              <p:spPr>
                <a:xfrm>
                  <a:off x="7345565" y="5604433"/>
                  <a:ext cx="4212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878">
              <p14:nvContentPartPr>
                <p14:cNvPr id="465" name="Ink 464">
                  <a:extLst>
                    <a:ext uri="{FF2B5EF4-FFF2-40B4-BE49-F238E27FC236}">
                      <a16:creationId xmlns:a16="http://schemas.microsoft.com/office/drawing/2014/main" id="{9A050E36-4A15-4A5E-89D2-AAC293F795B3}"/>
                    </a:ext>
                  </a:extLst>
                </p14:cNvPr>
                <p14:cNvContentPartPr/>
                <p14:nvPr/>
              </p14:nvContentPartPr>
              <p14:xfrm>
                <a:off x="7352045" y="5597233"/>
                <a:ext cx="162000" cy="87480"/>
              </p14:xfrm>
            </p:contentPart>
          </mc:Choice>
          <mc:Fallback>
            <p:pic>
              <p:nvPicPr>
                <p:cNvPr id="465" name="Ink 464">
                  <a:extLst>
                    <a:ext uri="{FF2B5EF4-FFF2-40B4-BE49-F238E27FC236}">
                      <a16:creationId xmlns:a16="http://schemas.microsoft.com/office/drawing/2014/main" id="{9A050E36-4A15-4A5E-89D2-AAC293F795B3}"/>
                    </a:ext>
                  </a:extLst>
                </p:cNvPr>
                <p:cNvPicPr/>
                <p:nvPr/>
              </p:nvPicPr>
              <p:blipFill>
                <a:blip r:embed="rId879"/>
                <a:stretch>
                  <a:fillRect/>
                </a:stretch>
              </p:blipFill>
              <p:spPr>
                <a:xfrm>
                  <a:off x="7343405" y="5588593"/>
                  <a:ext cx="17964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880">
              <p14:nvContentPartPr>
                <p14:cNvPr id="466" name="Ink 465">
                  <a:extLst>
                    <a:ext uri="{FF2B5EF4-FFF2-40B4-BE49-F238E27FC236}">
                      <a16:creationId xmlns:a16="http://schemas.microsoft.com/office/drawing/2014/main" id="{95A1CD13-BF6E-4A57-BADB-494C433F5F4A}"/>
                    </a:ext>
                  </a:extLst>
                </p14:cNvPr>
                <p14:cNvContentPartPr/>
                <p14:nvPr/>
              </p14:nvContentPartPr>
              <p14:xfrm>
                <a:off x="7543565" y="5548993"/>
                <a:ext cx="128520" cy="178560"/>
              </p14:xfrm>
            </p:contentPart>
          </mc:Choice>
          <mc:Fallback>
            <p:pic>
              <p:nvPicPr>
                <p:cNvPr id="466" name="Ink 465">
                  <a:extLst>
                    <a:ext uri="{FF2B5EF4-FFF2-40B4-BE49-F238E27FC236}">
                      <a16:creationId xmlns:a16="http://schemas.microsoft.com/office/drawing/2014/main" id="{95A1CD13-BF6E-4A57-BADB-494C433F5F4A}"/>
                    </a:ext>
                  </a:extLst>
                </p:cNvPr>
                <p:cNvPicPr/>
                <p:nvPr/>
              </p:nvPicPr>
              <p:blipFill>
                <a:blip r:embed="rId881"/>
                <a:stretch>
                  <a:fillRect/>
                </a:stretch>
              </p:blipFill>
              <p:spPr>
                <a:xfrm>
                  <a:off x="7534925" y="5539993"/>
                  <a:ext cx="14616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882">
              <p14:nvContentPartPr>
                <p14:cNvPr id="467" name="Ink 466">
                  <a:extLst>
                    <a:ext uri="{FF2B5EF4-FFF2-40B4-BE49-F238E27FC236}">
                      <a16:creationId xmlns:a16="http://schemas.microsoft.com/office/drawing/2014/main" id="{7E42D6C4-2772-49D7-AE9A-905922DA872F}"/>
                    </a:ext>
                  </a:extLst>
                </p14:cNvPr>
                <p14:cNvContentPartPr/>
                <p14:nvPr/>
              </p14:nvContentPartPr>
              <p14:xfrm>
                <a:off x="7558685" y="5579593"/>
                <a:ext cx="329040" cy="107640"/>
              </p14:xfrm>
            </p:contentPart>
          </mc:Choice>
          <mc:Fallback>
            <p:pic>
              <p:nvPicPr>
                <p:cNvPr id="467" name="Ink 466">
                  <a:extLst>
                    <a:ext uri="{FF2B5EF4-FFF2-40B4-BE49-F238E27FC236}">
                      <a16:creationId xmlns:a16="http://schemas.microsoft.com/office/drawing/2014/main" id="{7E42D6C4-2772-49D7-AE9A-905922DA872F}"/>
                    </a:ext>
                  </a:extLst>
                </p:cNvPr>
                <p:cNvPicPr/>
                <p:nvPr/>
              </p:nvPicPr>
              <p:blipFill>
                <a:blip r:embed="rId883"/>
                <a:stretch>
                  <a:fillRect/>
                </a:stretch>
              </p:blipFill>
              <p:spPr>
                <a:xfrm>
                  <a:off x="7549685" y="5570953"/>
                  <a:ext cx="34668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884">
              <p14:nvContentPartPr>
                <p14:cNvPr id="468" name="Ink 467">
                  <a:extLst>
                    <a:ext uri="{FF2B5EF4-FFF2-40B4-BE49-F238E27FC236}">
                      <a16:creationId xmlns:a16="http://schemas.microsoft.com/office/drawing/2014/main" id="{96E409E5-69EA-46E6-8D66-945EBB4E4CE9}"/>
                    </a:ext>
                  </a:extLst>
                </p14:cNvPr>
                <p14:cNvContentPartPr/>
                <p14:nvPr/>
              </p14:nvContentPartPr>
              <p14:xfrm>
                <a:off x="7862525" y="5728993"/>
                <a:ext cx="192600" cy="235080"/>
              </p14:xfrm>
            </p:contentPart>
          </mc:Choice>
          <mc:Fallback>
            <p:pic>
              <p:nvPicPr>
                <p:cNvPr id="468" name="Ink 467">
                  <a:extLst>
                    <a:ext uri="{FF2B5EF4-FFF2-40B4-BE49-F238E27FC236}">
                      <a16:creationId xmlns:a16="http://schemas.microsoft.com/office/drawing/2014/main" id="{96E409E5-69EA-46E6-8D66-945EBB4E4CE9}"/>
                    </a:ext>
                  </a:extLst>
                </p:cNvPr>
                <p:cNvPicPr/>
                <p:nvPr/>
              </p:nvPicPr>
              <p:blipFill>
                <a:blip r:embed="rId885"/>
                <a:stretch>
                  <a:fillRect/>
                </a:stretch>
              </p:blipFill>
              <p:spPr>
                <a:xfrm>
                  <a:off x="7853885" y="5719993"/>
                  <a:ext cx="21024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886">
              <p14:nvContentPartPr>
                <p14:cNvPr id="469" name="Ink 468">
                  <a:extLst>
                    <a:ext uri="{FF2B5EF4-FFF2-40B4-BE49-F238E27FC236}">
                      <a16:creationId xmlns:a16="http://schemas.microsoft.com/office/drawing/2014/main" id="{FF0AE4CC-5DD2-4A4F-904C-D550CF348790}"/>
                    </a:ext>
                  </a:extLst>
                </p14:cNvPr>
                <p14:cNvContentPartPr/>
                <p14:nvPr/>
              </p14:nvContentPartPr>
              <p14:xfrm>
                <a:off x="8134325" y="5692993"/>
                <a:ext cx="196200" cy="263520"/>
              </p14:xfrm>
            </p:contentPart>
          </mc:Choice>
          <mc:Fallback>
            <p:pic>
              <p:nvPicPr>
                <p:cNvPr id="469" name="Ink 468">
                  <a:extLst>
                    <a:ext uri="{FF2B5EF4-FFF2-40B4-BE49-F238E27FC236}">
                      <a16:creationId xmlns:a16="http://schemas.microsoft.com/office/drawing/2014/main" id="{FF0AE4CC-5DD2-4A4F-904C-D550CF348790}"/>
                    </a:ext>
                  </a:extLst>
                </p:cNvPr>
                <p:cNvPicPr/>
                <p:nvPr/>
              </p:nvPicPr>
              <p:blipFill>
                <a:blip r:embed="rId887"/>
                <a:stretch>
                  <a:fillRect/>
                </a:stretch>
              </p:blipFill>
              <p:spPr>
                <a:xfrm>
                  <a:off x="8125325" y="5683993"/>
                  <a:ext cx="21384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888">
              <p14:nvContentPartPr>
                <p14:cNvPr id="470" name="Ink 469">
                  <a:extLst>
                    <a:ext uri="{FF2B5EF4-FFF2-40B4-BE49-F238E27FC236}">
                      <a16:creationId xmlns:a16="http://schemas.microsoft.com/office/drawing/2014/main" id="{F13AAFDC-D63D-4043-AA50-0A56205C8D81}"/>
                    </a:ext>
                  </a:extLst>
                </p14:cNvPr>
                <p14:cNvContentPartPr/>
                <p14:nvPr/>
              </p14:nvContentPartPr>
              <p14:xfrm>
                <a:off x="7992125" y="5780473"/>
                <a:ext cx="261360" cy="63720"/>
              </p14:xfrm>
            </p:contentPart>
          </mc:Choice>
          <mc:Fallback>
            <p:pic>
              <p:nvPicPr>
                <p:cNvPr id="470" name="Ink 469">
                  <a:extLst>
                    <a:ext uri="{FF2B5EF4-FFF2-40B4-BE49-F238E27FC236}">
                      <a16:creationId xmlns:a16="http://schemas.microsoft.com/office/drawing/2014/main" id="{F13AAFDC-D63D-4043-AA50-0A56205C8D81}"/>
                    </a:ext>
                  </a:extLst>
                </p:cNvPr>
                <p:cNvPicPr/>
                <p:nvPr/>
              </p:nvPicPr>
              <p:blipFill>
                <a:blip r:embed="rId889"/>
                <a:stretch>
                  <a:fillRect/>
                </a:stretch>
              </p:blipFill>
              <p:spPr>
                <a:xfrm>
                  <a:off x="7983125" y="5771473"/>
                  <a:ext cx="27900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890">
              <p14:nvContentPartPr>
                <p14:cNvPr id="535" name="Ink 534">
                  <a:extLst>
                    <a:ext uri="{FF2B5EF4-FFF2-40B4-BE49-F238E27FC236}">
                      <a16:creationId xmlns:a16="http://schemas.microsoft.com/office/drawing/2014/main" id="{A180430E-8ABA-47A2-B53E-05B51E2291EE}"/>
                    </a:ext>
                  </a:extLst>
                </p14:cNvPr>
                <p14:cNvContentPartPr/>
                <p14:nvPr/>
              </p14:nvContentPartPr>
              <p14:xfrm>
                <a:off x="2766725" y="3903433"/>
                <a:ext cx="5097960" cy="120600"/>
              </p14:xfrm>
            </p:contentPart>
          </mc:Choice>
          <mc:Fallback>
            <p:pic>
              <p:nvPicPr>
                <p:cNvPr id="535" name="Ink 534">
                  <a:extLst>
                    <a:ext uri="{FF2B5EF4-FFF2-40B4-BE49-F238E27FC236}">
                      <a16:creationId xmlns:a16="http://schemas.microsoft.com/office/drawing/2014/main" id="{A180430E-8ABA-47A2-B53E-05B51E2291EE}"/>
                    </a:ext>
                  </a:extLst>
                </p:cNvPr>
                <p:cNvPicPr/>
                <p:nvPr/>
              </p:nvPicPr>
              <p:blipFill>
                <a:blip r:embed="rId891"/>
                <a:stretch>
                  <a:fillRect/>
                </a:stretch>
              </p:blipFill>
              <p:spPr>
                <a:xfrm>
                  <a:off x="2758085" y="3894793"/>
                  <a:ext cx="5115600" cy="138240"/>
                </a:xfrm>
                <a:prstGeom prst="rect">
                  <a:avLst/>
                </a:prstGeom>
              </p:spPr>
            </p:pic>
          </mc:Fallback>
        </mc:AlternateContent>
      </p:grpSp>
    </p:spTree>
    <p:extLst>
      <p:ext uri="{BB962C8B-B14F-4D97-AF65-F5344CB8AC3E}">
        <p14:creationId xmlns:p14="http://schemas.microsoft.com/office/powerpoint/2010/main" val="3604268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93D28DD-27F3-451E-A76F-38707B8B924D}"/>
                  </a:ext>
                </a:extLst>
              </p14:cNvPr>
              <p14:cNvContentPartPr/>
              <p14:nvPr/>
            </p14:nvContentPartPr>
            <p14:xfrm>
              <a:off x="4288445" y="484513"/>
              <a:ext cx="177120" cy="16560"/>
            </p14:xfrm>
          </p:contentPart>
        </mc:Choice>
        <mc:Fallback>
          <p:pic>
            <p:nvPicPr>
              <p:cNvPr id="2" name="Ink 1">
                <a:extLst>
                  <a:ext uri="{FF2B5EF4-FFF2-40B4-BE49-F238E27FC236}">
                    <a16:creationId xmlns:a16="http://schemas.microsoft.com/office/drawing/2014/main" id="{093D28DD-27F3-451E-A76F-38707B8B924D}"/>
                  </a:ext>
                </a:extLst>
              </p:cNvPr>
              <p:cNvPicPr/>
              <p:nvPr/>
            </p:nvPicPr>
            <p:blipFill>
              <a:blip r:embed="rId3"/>
              <a:stretch>
                <a:fillRect/>
              </a:stretch>
            </p:blipFill>
            <p:spPr>
              <a:xfrm>
                <a:off x="4279805" y="475873"/>
                <a:ext cx="19476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B48072F3-B784-4B5B-AF94-F5EBE739DB47}"/>
                  </a:ext>
                </a:extLst>
              </p14:cNvPr>
              <p14:cNvContentPartPr/>
              <p14:nvPr/>
            </p14:nvContentPartPr>
            <p14:xfrm>
              <a:off x="4315805" y="604033"/>
              <a:ext cx="123840" cy="16560"/>
            </p14:xfrm>
          </p:contentPart>
        </mc:Choice>
        <mc:Fallback>
          <p:pic>
            <p:nvPicPr>
              <p:cNvPr id="3" name="Ink 2">
                <a:extLst>
                  <a:ext uri="{FF2B5EF4-FFF2-40B4-BE49-F238E27FC236}">
                    <a16:creationId xmlns:a16="http://schemas.microsoft.com/office/drawing/2014/main" id="{B48072F3-B784-4B5B-AF94-F5EBE739DB47}"/>
                  </a:ext>
                </a:extLst>
              </p:cNvPr>
              <p:cNvPicPr/>
              <p:nvPr/>
            </p:nvPicPr>
            <p:blipFill>
              <a:blip r:embed="rId5"/>
              <a:stretch>
                <a:fillRect/>
              </a:stretch>
            </p:blipFill>
            <p:spPr>
              <a:xfrm>
                <a:off x="4306805" y="595033"/>
                <a:ext cx="14148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867251C1-836D-4971-B529-F1BBD23DEC58}"/>
                  </a:ext>
                </a:extLst>
              </p14:cNvPr>
              <p14:cNvContentPartPr/>
              <p14:nvPr/>
            </p14:nvContentPartPr>
            <p14:xfrm>
              <a:off x="4158125" y="500713"/>
              <a:ext cx="493200" cy="360"/>
            </p14:xfrm>
          </p:contentPart>
        </mc:Choice>
        <mc:Fallback>
          <p:pic>
            <p:nvPicPr>
              <p:cNvPr id="9" name="Ink 8">
                <a:extLst>
                  <a:ext uri="{FF2B5EF4-FFF2-40B4-BE49-F238E27FC236}">
                    <a16:creationId xmlns:a16="http://schemas.microsoft.com/office/drawing/2014/main" id="{867251C1-836D-4971-B529-F1BBD23DEC58}"/>
                  </a:ext>
                </a:extLst>
              </p:cNvPr>
              <p:cNvPicPr/>
              <p:nvPr/>
            </p:nvPicPr>
            <p:blipFill>
              <a:blip r:embed="rId7"/>
              <a:stretch>
                <a:fillRect/>
              </a:stretch>
            </p:blipFill>
            <p:spPr>
              <a:xfrm>
                <a:off x="4149485" y="491713"/>
                <a:ext cx="510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BE5581E5-E9BB-4A36-B76E-EFFCD54F5B2B}"/>
                  </a:ext>
                </a:extLst>
              </p14:cNvPr>
              <p14:cNvContentPartPr/>
              <p14:nvPr/>
            </p14:nvContentPartPr>
            <p14:xfrm>
              <a:off x="4333085" y="618793"/>
              <a:ext cx="423720" cy="6120"/>
            </p14:xfrm>
          </p:contentPart>
        </mc:Choice>
        <mc:Fallback>
          <p:pic>
            <p:nvPicPr>
              <p:cNvPr id="10" name="Ink 9">
                <a:extLst>
                  <a:ext uri="{FF2B5EF4-FFF2-40B4-BE49-F238E27FC236}">
                    <a16:creationId xmlns:a16="http://schemas.microsoft.com/office/drawing/2014/main" id="{BE5581E5-E9BB-4A36-B76E-EFFCD54F5B2B}"/>
                  </a:ext>
                </a:extLst>
              </p:cNvPr>
              <p:cNvPicPr/>
              <p:nvPr/>
            </p:nvPicPr>
            <p:blipFill>
              <a:blip r:embed="rId9"/>
              <a:stretch>
                <a:fillRect/>
              </a:stretch>
            </p:blipFill>
            <p:spPr>
              <a:xfrm>
                <a:off x="4324085" y="610153"/>
                <a:ext cx="441360" cy="23760"/>
              </a:xfrm>
              <a:prstGeom prst="rect">
                <a:avLst/>
              </a:prstGeom>
            </p:spPr>
          </p:pic>
        </mc:Fallback>
      </mc:AlternateContent>
      <p:grpSp>
        <p:nvGrpSpPr>
          <p:cNvPr id="36" name="Group 35">
            <a:extLst>
              <a:ext uri="{FF2B5EF4-FFF2-40B4-BE49-F238E27FC236}">
                <a16:creationId xmlns:a16="http://schemas.microsoft.com/office/drawing/2014/main" id="{C7104409-03DE-4159-9338-073A451427CE}"/>
              </a:ext>
            </a:extLst>
          </p:cNvPr>
          <p:cNvGrpSpPr/>
          <p:nvPr/>
        </p:nvGrpSpPr>
        <p:grpSpPr>
          <a:xfrm>
            <a:off x="5062085" y="126313"/>
            <a:ext cx="3978360" cy="779400"/>
            <a:chOff x="5062085" y="126313"/>
            <a:chExt cx="3978360" cy="779400"/>
          </a:xfrm>
        </p:grpSpPr>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0694BAFF-E1F0-4610-B95D-2554E2852E8A}"/>
                    </a:ext>
                  </a:extLst>
                </p14:cNvPr>
                <p14:cNvContentPartPr/>
                <p14:nvPr/>
              </p14:nvContentPartPr>
              <p14:xfrm>
                <a:off x="5062085" y="381193"/>
                <a:ext cx="235080" cy="497160"/>
              </p14:xfrm>
            </p:contentPart>
          </mc:Choice>
          <mc:Fallback>
            <p:pic>
              <p:nvPicPr>
                <p:cNvPr id="11" name="Ink 10">
                  <a:extLst>
                    <a:ext uri="{FF2B5EF4-FFF2-40B4-BE49-F238E27FC236}">
                      <a16:creationId xmlns:a16="http://schemas.microsoft.com/office/drawing/2014/main" id="{0694BAFF-E1F0-4610-B95D-2554E2852E8A}"/>
                    </a:ext>
                  </a:extLst>
                </p:cNvPr>
                <p:cNvPicPr/>
                <p:nvPr/>
              </p:nvPicPr>
              <p:blipFill>
                <a:blip r:embed="rId11"/>
                <a:stretch>
                  <a:fillRect/>
                </a:stretch>
              </p:blipFill>
              <p:spPr>
                <a:xfrm>
                  <a:off x="5053085" y="372193"/>
                  <a:ext cx="252720" cy="514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C0423D17-775C-43B5-8E88-AB2CE84F842B}"/>
                    </a:ext>
                  </a:extLst>
                </p14:cNvPr>
                <p14:cNvContentPartPr/>
                <p14:nvPr/>
              </p14:nvContentPartPr>
              <p14:xfrm>
                <a:off x="5377805" y="325393"/>
                <a:ext cx="345960" cy="109800"/>
              </p14:xfrm>
            </p:contentPart>
          </mc:Choice>
          <mc:Fallback>
            <p:pic>
              <p:nvPicPr>
                <p:cNvPr id="12" name="Ink 11">
                  <a:extLst>
                    <a:ext uri="{FF2B5EF4-FFF2-40B4-BE49-F238E27FC236}">
                      <a16:creationId xmlns:a16="http://schemas.microsoft.com/office/drawing/2014/main" id="{C0423D17-775C-43B5-8E88-AB2CE84F842B}"/>
                    </a:ext>
                  </a:extLst>
                </p:cNvPr>
                <p:cNvPicPr/>
                <p:nvPr/>
              </p:nvPicPr>
              <p:blipFill>
                <a:blip r:embed="rId13"/>
                <a:stretch>
                  <a:fillRect/>
                </a:stretch>
              </p:blipFill>
              <p:spPr>
                <a:xfrm>
                  <a:off x="5368805" y="316753"/>
                  <a:ext cx="36360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C90B575F-3B9B-4F37-AC4F-9A8F8BF76D39}"/>
                    </a:ext>
                  </a:extLst>
                </p14:cNvPr>
                <p14:cNvContentPartPr/>
                <p14:nvPr/>
              </p14:nvContentPartPr>
              <p14:xfrm>
                <a:off x="5374565" y="834433"/>
                <a:ext cx="133560" cy="24480"/>
              </p14:xfrm>
            </p:contentPart>
          </mc:Choice>
          <mc:Fallback>
            <p:pic>
              <p:nvPicPr>
                <p:cNvPr id="13" name="Ink 12">
                  <a:extLst>
                    <a:ext uri="{FF2B5EF4-FFF2-40B4-BE49-F238E27FC236}">
                      <a16:creationId xmlns:a16="http://schemas.microsoft.com/office/drawing/2014/main" id="{C90B575F-3B9B-4F37-AC4F-9A8F8BF76D39}"/>
                    </a:ext>
                  </a:extLst>
                </p:cNvPr>
                <p:cNvPicPr/>
                <p:nvPr/>
              </p:nvPicPr>
              <p:blipFill>
                <a:blip r:embed="rId15"/>
                <a:stretch>
                  <a:fillRect/>
                </a:stretch>
              </p:blipFill>
              <p:spPr>
                <a:xfrm>
                  <a:off x="5365925" y="825793"/>
                  <a:ext cx="15120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D1C540F1-D154-4EAC-B99F-9DAB3DEADF1D}"/>
                    </a:ext>
                  </a:extLst>
                </p14:cNvPr>
                <p14:cNvContentPartPr/>
                <p14:nvPr/>
              </p14:nvContentPartPr>
              <p14:xfrm>
                <a:off x="5524325" y="820393"/>
                <a:ext cx="313560" cy="85320"/>
              </p14:xfrm>
            </p:contentPart>
          </mc:Choice>
          <mc:Fallback>
            <p:pic>
              <p:nvPicPr>
                <p:cNvPr id="14" name="Ink 13">
                  <a:extLst>
                    <a:ext uri="{FF2B5EF4-FFF2-40B4-BE49-F238E27FC236}">
                      <a16:creationId xmlns:a16="http://schemas.microsoft.com/office/drawing/2014/main" id="{D1C540F1-D154-4EAC-B99F-9DAB3DEADF1D}"/>
                    </a:ext>
                  </a:extLst>
                </p:cNvPr>
                <p:cNvPicPr/>
                <p:nvPr/>
              </p:nvPicPr>
              <p:blipFill>
                <a:blip r:embed="rId17"/>
                <a:stretch>
                  <a:fillRect/>
                </a:stretch>
              </p:blipFill>
              <p:spPr>
                <a:xfrm>
                  <a:off x="5515685" y="811753"/>
                  <a:ext cx="33120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C5DF3B2E-BE7F-44E8-9C74-261DA7D0EC3F}"/>
                    </a:ext>
                  </a:extLst>
                </p14:cNvPr>
                <p14:cNvContentPartPr/>
                <p14:nvPr/>
              </p14:nvContentPartPr>
              <p14:xfrm>
                <a:off x="6001685" y="587113"/>
                <a:ext cx="222120" cy="187920"/>
              </p14:xfrm>
            </p:contentPart>
          </mc:Choice>
          <mc:Fallback>
            <p:pic>
              <p:nvPicPr>
                <p:cNvPr id="15" name="Ink 14">
                  <a:extLst>
                    <a:ext uri="{FF2B5EF4-FFF2-40B4-BE49-F238E27FC236}">
                      <a16:creationId xmlns:a16="http://schemas.microsoft.com/office/drawing/2014/main" id="{C5DF3B2E-BE7F-44E8-9C74-261DA7D0EC3F}"/>
                    </a:ext>
                  </a:extLst>
                </p:cNvPr>
                <p:cNvPicPr/>
                <p:nvPr/>
              </p:nvPicPr>
              <p:blipFill>
                <a:blip r:embed="rId19"/>
                <a:stretch>
                  <a:fillRect/>
                </a:stretch>
              </p:blipFill>
              <p:spPr>
                <a:xfrm>
                  <a:off x="5992685" y="578473"/>
                  <a:ext cx="23976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D5F639A4-A86C-4FC7-85BE-57FFB3852A42}"/>
                    </a:ext>
                  </a:extLst>
                </p14:cNvPr>
                <p14:cNvContentPartPr/>
                <p14:nvPr/>
              </p14:nvContentPartPr>
              <p14:xfrm>
                <a:off x="6098525" y="449593"/>
                <a:ext cx="206280" cy="3600"/>
              </p14:xfrm>
            </p:contentPart>
          </mc:Choice>
          <mc:Fallback>
            <p:pic>
              <p:nvPicPr>
                <p:cNvPr id="16" name="Ink 15">
                  <a:extLst>
                    <a:ext uri="{FF2B5EF4-FFF2-40B4-BE49-F238E27FC236}">
                      <a16:creationId xmlns:a16="http://schemas.microsoft.com/office/drawing/2014/main" id="{D5F639A4-A86C-4FC7-85BE-57FFB3852A42}"/>
                    </a:ext>
                  </a:extLst>
                </p:cNvPr>
                <p:cNvPicPr/>
                <p:nvPr/>
              </p:nvPicPr>
              <p:blipFill>
                <a:blip r:embed="rId21"/>
                <a:stretch>
                  <a:fillRect/>
                </a:stretch>
              </p:blipFill>
              <p:spPr>
                <a:xfrm>
                  <a:off x="6089525" y="440953"/>
                  <a:ext cx="22392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C0B31804-F72C-4424-952F-C26F5482A88A}"/>
                    </a:ext>
                  </a:extLst>
                </p14:cNvPr>
                <p14:cNvContentPartPr/>
                <p14:nvPr/>
              </p14:nvContentPartPr>
              <p14:xfrm>
                <a:off x="6463205" y="397033"/>
                <a:ext cx="152280" cy="113760"/>
              </p14:xfrm>
            </p:contentPart>
          </mc:Choice>
          <mc:Fallback>
            <p:pic>
              <p:nvPicPr>
                <p:cNvPr id="17" name="Ink 16">
                  <a:extLst>
                    <a:ext uri="{FF2B5EF4-FFF2-40B4-BE49-F238E27FC236}">
                      <a16:creationId xmlns:a16="http://schemas.microsoft.com/office/drawing/2014/main" id="{C0B31804-F72C-4424-952F-C26F5482A88A}"/>
                    </a:ext>
                  </a:extLst>
                </p:cNvPr>
                <p:cNvPicPr/>
                <p:nvPr/>
              </p:nvPicPr>
              <p:blipFill>
                <a:blip r:embed="rId23"/>
                <a:stretch>
                  <a:fillRect/>
                </a:stretch>
              </p:blipFill>
              <p:spPr>
                <a:xfrm>
                  <a:off x="6454205" y="388393"/>
                  <a:ext cx="16992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Ink 17">
                  <a:extLst>
                    <a:ext uri="{FF2B5EF4-FFF2-40B4-BE49-F238E27FC236}">
                      <a16:creationId xmlns:a16="http://schemas.microsoft.com/office/drawing/2014/main" id="{ACB31821-90EB-4308-A121-FB95C39A7299}"/>
                    </a:ext>
                  </a:extLst>
                </p14:cNvPr>
                <p14:cNvContentPartPr/>
                <p14:nvPr/>
              </p14:nvContentPartPr>
              <p14:xfrm>
                <a:off x="6551405" y="277873"/>
                <a:ext cx="189360" cy="177120"/>
              </p14:xfrm>
            </p:contentPart>
          </mc:Choice>
          <mc:Fallback>
            <p:pic>
              <p:nvPicPr>
                <p:cNvPr id="18" name="Ink 17">
                  <a:extLst>
                    <a:ext uri="{FF2B5EF4-FFF2-40B4-BE49-F238E27FC236}">
                      <a16:creationId xmlns:a16="http://schemas.microsoft.com/office/drawing/2014/main" id="{ACB31821-90EB-4308-A121-FB95C39A7299}"/>
                    </a:ext>
                  </a:extLst>
                </p:cNvPr>
                <p:cNvPicPr/>
                <p:nvPr/>
              </p:nvPicPr>
              <p:blipFill>
                <a:blip r:embed="rId25"/>
                <a:stretch>
                  <a:fillRect/>
                </a:stretch>
              </p:blipFill>
              <p:spPr>
                <a:xfrm>
                  <a:off x="6542765" y="268873"/>
                  <a:ext cx="20700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Ink 18">
                  <a:extLst>
                    <a:ext uri="{FF2B5EF4-FFF2-40B4-BE49-F238E27FC236}">
                      <a16:creationId xmlns:a16="http://schemas.microsoft.com/office/drawing/2014/main" id="{7D7B3476-F886-4D0C-AC6C-2BD4E785F2B9}"/>
                    </a:ext>
                  </a:extLst>
                </p14:cNvPr>
                <p14:cNvContentPartPr/>
                <p14:nvPr/>
              </p14:nvContentPartPr>
              <p14:xfrm>
                <a:off x="6833285" y="238273"/>
                <a:ext cx="123840" cy="222840"/>
              </p14:xfrm>
            </p:contentPart>
          </mc:Choice>
          <mc:Fallback>
            <p:pic>
              <p:nvPicPr>
                <p:cNvPr id="19" name="Ink 18">
                  <a:extLst>
                    <a:ext uri="{FF2B5EF4-FFF2-40B4-BE49-F238E27FC236}">
                      <a16:creationId xmlns:a16="http://schemas.microsoft.com/office/drawing/2014/main" id="{7D7B3476-F886-4D0C-AC6C-2BD4E785F2B9}"/>
                    </a:ext>
                  </a:extLst>
                </p:cNvPr>
                <p:cNvPicPr/>
                <p:nvPr/>
              </p:nvPicPr>
              <p:blipFill>
                <a:blip r:embed="rId27"/>
                <a:stretch>
                  <a:fillRect/>
                </a:stretch>
              </p:blipFill>
              <p:spPr>
                <a:xfrm>
                  <a:off x="6824645" y="229273"/>
                  <a:ext cx="14148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4DFF4E2F-CFFA-433E-BBD9-F5C6CA9CCD3D}"/>
                    </a:ext>
                  </a:extLst>
                </p14:cNvPr>
                <p14:cNvContentPartPr/>
                <p14:nvPr/>
              </p14:nvContentPartPr>
              <p14:xfrm>
                <a:off x="6845885" y="223153"/>
                <a:ext cx="19440" cy="215640"/>
              </p14:xfrm>
            </p:contentPart>
          </mc:Choice>
          <mc:Fallback>
            <p:pic>
              <p:nvPicPr>
                <p:cNvPr id="21" name="Ink 20">
                  <a:extLst>
                    <a:ext uri="{FF2B5EF4-FFF2-40B4-BE49-F238E27FC236}">
                      <a16:creationId xmlns:a16="http://schemas.microsoft.com/office/drawing/2014/main" id="{4DFF4E2F-CFFA-433E-BBD9-F5C6CA9CCD3D}"/>
                    </a:ext>
                  </a:extLst>
                </p:cNvPr>
                <p:cNvPicPr/>
                <p:nvPr/>
              </p:nvPicPr>
              <p:blipFill>
                <a:blip r:embed="rId29"/>
                <a:stretch>
                  <a:fillRect/>
                </a:stretch>
              </p:blipFill>
              <p:spPr>
                <a:xfrm>
                  <a:off x="6836885" y="214513"/>
                  <a:ext cx="3708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2" name="Ink 21">
                  <a:extLst>
                    <a:ext uri="{FF2B5EF4-FFF2-40B4-BE49-F238E27FC236}">
                      <a16:creationId xmlns:a16="http://schemas.microsoft.com/office/drawing/2014/main" id="{293B0C83-1C46-410A-AA60-78746AD6D9BB}"/>
                    </a:ext>
                  </a:extLst>
                </p14:cNvPr>
                <p14:cNvContentPartPr/>
                <p14:nvPr/>
              </p14:nvContentPartPr>
              <p14:xfrm>
                <a:off x="7092125" y="285793"/>
                <a:ext cx="3600" cy="115920"/>
              </p14:xfrm>
            </p:contentPart>
          </mc:Choice>
          <mc:Fallback>
            <p:pic>
              <p:nvPicPr>
                <p:cNvPr id="22" name="Ink 21">
                  <a:extLst>
                    <a:ext uri="{FF2B5EF4-FFF2-40B4-BE49-F238E27FC236}">
                      <a16:creationId xmlns:a16="http://schemas.microsoft.com/office/drawing/2014/main" id="{293B0C83-1C46-410A-AA60-78746AD6D9BB}"/>
                    </a:ext>
                  </a:extLst>
                </p:cNvPr>
                <p:cNvPicPr/>
                <p:nvPr/>
              </p:nvPicPr>
              <p:blipFill>
                <a:blip r:embed="rId31"/>
                <a:stretch>
                  <a:fillRect/>
                </a:stretch>
              </p:blipFill>
              <p:spPr>
                <a:xfrm>
                  <a:off x="7083485" y="277153"/>
                  <a:ext cx="2124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3" name="Ink 22">
                  <a:extLst>
                    <a:ext uri="{FF2B5EF4-FFF2-40B4-BE49-F238E27FC236}">
                      <a16:creationId xmlns:a16="http://schemas.microsoft.com/office/drawing/2014/main" id="{B10D6317-DD03-4A40-914B-C4153D81A657}"/>
                    </a:ext>
                  </a:extLst>
                </p14:cNvPr>
                <p14:cNvContentPartPr/>
                <p14:nvPr/>
              </p14:nvContentPartPr>
              <p14:xfrm>
                <a:off x="6931565" y="209113"/>
                <a:ext cx="307080" cy="135000"/>
              </p14:xfrm>
            </p:contentPart>
          </mc:Choice>
          <mc:Fallback>
            <p:pic>
              <p:nvPicPr>
                <p:cNvPr id="23" name="Ink 22">
                  <a:extLst>
                    <a:ext uri="{FF2B5EF4-FFF2-40B4-BE49-F238E27FC236}">
                      <a16:creationId xmlns:a16="http://schemas.microsoft.com/office/drawing/2014/main" id="{B10D6317-DD03-4A40-914B-C4153D81A657}"/>
                    </a:ext>
                  </a:extLst>
                </p:cNvPr>
                <p:cNvPicPr/>
                <p:nvPr/>
              </p:nvPicPr>
              <p:blipFill>
                <a:blip r:embed="rId33"/>
                <a:stretch>
                  <a:fillRect/>
                </a:stretch>
              </p:blipFill>
              <p:spPr>
                <a:xfrm>
                  <a:off x="6922565" y="200113"/>
                  <a:ext cx="32472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4" name="Ink 23">
                  <a:extLst>
                    <a:ext uri="{FF2B5EF4-FFF2-40B4-BE49-F238E27FC236}">
                      <a16:creationId xmlns:a16="http://schemas.microsoft.com/office/drawing/2014/main" id="{F75466B0-7C50-4C63-BD9C-E3F4DAA94C4C}"/>
                    </a:ext>
                  </a:extLst>
                </p14:cNvPr>
                <p14:cNvContentPartPr/>
                <p14:nvPr/>
              </p14:nvContentPartPr>
              <p14:xfrm>
                <a:off x="7298045" y="180673"/>
                <a:ext cx="20880" cy="206280"/>
              </p14:xfrm>
            </p:contentPart>
          </mc:Choice>
          <mc:Fallback>
            <p:pic>
              <p:nvPicPr>
                <p:cNvPr id="24" name="Ink 23">
                  <a:extLst>
                    <a:ext uri="{FF2B5EF4-FFF2-40B4-BE49-F238E27FC236}">
                      <a16:creationId xmlns:a16="http://schemas.microsoft.com/office/drawing/2014/main" id="{F75466B0-7C50-4C63-BD9C-E3F4DAA94C4C}"/>
                    </a:ext>
                  </a:extLst>
                </p:cNvPr>
                <p:cNvPicPr/>
                <p:nvPr/>
              </p:nvPicPr>
              <p:blipFill>
                <a:blip r:embed="rId35"/>
                <a:stretch>
                  <a:fillRect/>
                </a:stretch>
              </p:blipFill>
              <p:spPr>
                <a:xfrm>
                  <a:off x="7289405" y="172033"/>
                  <a:ext cx="3852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6" name="Ink 25">
                  <a:extLst>
                    <a:ext uri="{FF2B5EF4-FFF2-40B4-BE49-F238E27FC236}">
                      <a16:creationId xmlns:a16="http://schemas.microsoft.com/office/drawing/2014/main" id="{F2019485-7DCC-49EB-B972-8191181AD690}"/>
                    </a:ext>
                  </a:extLst>
                </p14:cNvPr>
                <p14:cNvContentPartPr/>
                <p14:nvPr/>
              </p14:nvContentPartPr>
              <p14:xfrm>
                <a:off x="7430885" y="629953"/>
                <a:ext cx="335160" cy="182880"/>
              </p14:xfrm>
            </p:contentPart>
          </mc:Choice>
          <mc:Fallback>
            <p:pic>
              <p:nvPicPr>
                <p:cNvPr id="26" name="Ink 25">
                  <a:extLst>
                    <a:ext uri="{FF2B5EF4-FFF2-40B4-BE49-F238E27FC236}">
                      <a16:creationId xmlns:a16="http://schemas.microsoft.com/office/drawing/2014/main" id="{F2019485-7DCC-49EB-B972-8191181AD690}"/>
                    </a:ext>
                  </a:extLst>
                </p:cNvPr>
                <p:cNvPicPr/>
                <p:nvPr/>
              </p:nvPicPr>
              <p:blipFill>
                <a:blip r:embed="rId37"/>
                <a:stretch>
                  <a:fillRect/>
                </a:stretch>
              </p:blipFill>
              <p:spPr>
                <a:xfrm>
                  <a:off x="7421885" y="620953"/>
                  <a:ext cx="35280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7" name="Ink 26">
                  <a:extLst>
                    <a:ext uri="{FF2B5EF4-FFF2-40B4-BE49-F238E27FC236}">
                      <a16:creationId xmlns:a16="http://schemas.microsoft.com/office/drawing/2014/main" id="{B64B19FA-346B-4E7A-9C28-D9ADFA434079}"/>
                    </a:ext>
                  </a:extLst>
                </p14:cNvPr>
                <p14:cNvContentPartPr/>
                <p14:nvPr/>
              </p14:nvContentPartPr>
              <p14:xfrm>
                <a:off x="7617005" y="413233"/>
                <a:ext cx="112680" cy="360"/>
              </p14:xfrm>
            </p:contentPart>
          </mc:Choice>
          <mc:Fallback>
            <p:pic>
              <p:nvPicPr>
                <p:cNvPr id="27" name="Ink 26">
                  <a:extLst>
                    <a:ext uri="{FF2B5EF4-FFF2-40B4-BE49-F238E27FC236}">
                      <a16:creationId xmlns:a16="http://schemas.microsoft.com/office/drawing/2014/main" id="{B64B19FA-346B-4E7A-9C28-D9ADFA434079}"/>
                    </a:ext>
                  </a:extLst>
                </p:cNvPr>
                <p:cNvPicPr/>
                <p:nvPr/>
              </p:nvPicPr>
              <p:blipFill>
                <a:blip r:embed="rId39"/>
                <a:stretch>
                  <a:fillRect/>
                </a:stretch>
              </p:blipFill>
              <p:spPr>
                <a:xfrm>
                  <a:off x="7608005" y="404233"/>
                  <a:ext cx="1303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8" name="Ink 27">
                  <a:extLst>
                    <a:ext uri="{FF2B5EF4-FFF2-40B4-BE49-F238E27FC236}">
                      <a16:creationId xmlns:a16="http://schemas.microsoft.com/office/drawing/2014/main" id="{688B3831-2027-42E5-B6C0-9665C3DF5BD7}"/>
                    </a:ext>
                  </a:extLst>
                </p14:cNvPr>
                <p14:cNvContentPartPr/>
                <p14:nvPr/>
              </p14:nvContentPartPr>
              <p14:xfrm>
                <a:off x="7770365" y="342313"/>
                <a:ext cx="179640" cy="223200"/>
              </p14:xfrm>
            </p:contentPart>
          </mc:Choice>
          <mc:Fallback>
            <p:pic>
              <p:nvPicPr>
                <p:cNvPr id="28" name="Ink 27">
                  <a:extLst>
                    <a:ext uri="{FF2B5EF4-FFF2-40B4-BE49-F238E27FC236}">
                      <a16:creationId xmlns:a16="http://schemas.microsoft.com/office/drawing/2014/main" id="{688B3831-2027-42E5-B6C0-9665C3DF5BD7}"/>
                    </a:ext>
                  </a:extLst>
                </p:cNvPr>
                <p:cNvPicPr/>
                <p:nvPr/>
              </p:nvPicPr>
              <p:blipFill>
                <a:blip r:embed="rId41"/>
                <a:stretch>
                  <a:fillRect/>
                </a:stretch>
              </p:blipFill>
              <p:spPr>
                <a:xfrm>
                  <a:off x="7761725" y="333673"/>
                  <a:ext cx="19728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9" name="Ink 28">
                  <a:extLst>
                    <a:ext uri="{FF2B5EF4-FFF2-40B4-BE49-F238E27FC236}">
                      <a16:creationId xmlns:a16="http://schemas.microsoft.com/office/drawing/2014/main" id="{529A3605-E3DA-4ED7-A3DF-299C84A4B69E}"/>
                    </a:ext>
                  </a:extLst>
                </p14:cNvPr>
                <p14:cNvContentPartPr/>
                <p14:nvPr/>
              </p14:nvContentPartPr>
              <p14:xfrm>
                <a:off x="7998605" y="236113"/>
                <a:ext cx="204120" cy="146160"/>
              </p14:xfrm>
            </p:contentPart>
          </mc:Choice>
          <mc:Fallback>
            <p:pic>
              <p:nvPicPr>
                <p:cNvPr id="29" name="Ink 28">
                  <a:extLst>
                    <a:ext uri="{FF2B5EF4-FFF2-40B4-BE49-F238E27FC236}">
                      <a16:creationId xmlns:a16="http://schemas.microsoft.com/office/drawing/2014/main" id="{529A3605-E3DA-4ED7-A3DF-299C84A4B69E}"/>
                    </a:ext>
                  </a:extLst>
                </p:cNvPr>
                <p:cNvPicPr/>
                <p:nvPr/>
              </p:nvPicPr>
              <p:blipFill>
                <a:blip r:embed="rId43"/>
                <a:stretch>
                  <a:fillRect/>
                </a:stretch>
              </p:blipFill>
              <p:spPr>
                <a:xfrm>
                  <a:off x="7989605" y="227473"/>
                  <a:ext cx="22176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0" name="Ink 29">
                  <a:extLst>
                    <a:ext uri="{FF2B5EF4-FFF2-40B4-BE49-F238E27FC236}">
                      <a16:creationId xmlns:a16="http://schemas.microsoft.com/office/drawing/2014/main" id="{3AEBBCC7-619A-464F-B2B0-7CD340AB9BD7}"/>
                    </a:ext>
                  </a:extLst>
                </p14:cNvPr>
                <p14:cNvContentPartPr/>
                <p14:nvPr/>
              </p14:nvContentPartPr>
              <p14:xfrm>
                <a:off x="8252405" y="220993"/>
                <a:ext cx="40680" cy="144720"/>
              </p14:xfrm>
            </p:contentPart>
          </mc:Choice>
          <mc:Fallback>
            <p:pic>
              <p:nvPicPr>
                <p:cNvPr id="30" name="Ink 29">
                  <a:extLst>
                    <a:ext uri="{FF2B5EF4-FFF2-40B4-BE49-F238E27FC236}">
                      <a16:creationId xmlns:a16="http://schemas.microsoft.com/office/drawing/2014/main" id="{3AEBBCC7-619A-464F-B2B0-7CD340AB9BD7}"/>
                    </a:ext>
                  </a:extLst>
                </p:cNvPr>
                <p:cNvPicPr/>
                <p:nvPr/>
              </p:nvPicPr>
              <p:blipFill>
                <a:blip r:embed="rId45"/>
                <a:stretch>
                  <a:fillRect/>
                </a:stretch>
              </p:blipFill>
              <p:spPr>
                <a:xfrm>
                  <a:off x="8243765" y="211993"/>
                  <a:ext cx="5832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1" name="Ink 30">
                  <a:extLst>
                    <a:ext uri="{FF2B5EF4-FFF2-40B4-BE49-F238E27FC236}">
                      <a16:creationId xmlns:a16="http://schemas.microsoft.com/office/drawing/2014/main" id="{5840CD62-F0E4-4C04-8128-203B50839947}"/>
                    </a:ext>
                  </a:extLst>
                </p14:cNvPr>
                <p14:cNvContentPartPr/>
                <p14:nvPr/>
              </p14:nvContentPartPr>
              <p14:xfrm>
                <a:off x="8348525" y="254113"/>
                <a:ext cx="41040" cy="105480"/>
              </p14:xfrm>
            </p:contentPart>
          </mc:Choice>
          <mc:Fallback>
            <p:pic>
              <p:nvPicPr>
                <p:cNvPr id="31" name="Ink 30">
                  <a:extLst>
                    <a:ext uri="{FF2B5EF4-FFF2-40B4-BE49-F238E27FC236}">
                      <a16:creationId xmlns:a16="http://schemas.microsoft.com/office/drawing/2014/main" id="{5840CD62-F0E4-4C04-8128-203B50839947}"/>
                    </a:ext>
                  </a:extLst>
                </p:cNvPr>
                <p:cNvPicPr/>
                <p:nvPr/>
              </p:nvPicPr>
              <p:blipFill>
                <a:blip r:embed="rId47"/>
                <a:stretch>
                  <a:fillRect/>
                </a:stretch>
              </p:blipFill>
              <p:spPr>
                <a:xfrm>
                  <a:off x="8339885" y="245113"/>
                  <a:ext cx="5868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2" name="Ink 31">
                  <a:extLst>
                    <a:ext uri="{FF2B5EF4-FFF2-40B4-BE49-F238E27FC236}">
                      <a16:creationId xmlns:a16="http://schemas.microsoft.com/office/drawing/2014/main" id="{DF636822-92EE-4916-9E62-A6D7DDBBD859}"/>
                    </a:ext>
                  </a:extLst>
                </p14:cNvPr>
                <p14:cNvContentPartPr/>
                <p14:nvPr/>
              </p14:nvContentPartPr>
              <p14:xfrm>
                <a:off x="8186885" y="240073"/>
                <a:ext cx="257400" cy="30240"/>
              </p14:xfrm>
            </p:contentPart>
          </mc:Choice>
          <mc:Fallback>
            <p:pic>
              <p:nvPicPr>
                <p:cNvPr id="32" name="Ink 31">
                  <a:extLst>
                    <a:ext uri="{FF2B5EF4-FFF2-40B4-BE49-F238E27FC236}">
                      <a16:creationId xmlns:a16="http://schemas.microsoft.com/office/drawing/2014/main" id="{DF636822-92EE-4916-9E62-A6D7DDBBD859}"/>
                    </a:ext>
                  </a:extLst>
                </p:cNvPr>
                <p:cNvPicPr/>
                <p:nvPr/>
              </p:nvPicPr>
              <p:blipFill>
                <a:blip r:embed="rId49"/>
                <a:stretch>
                  <a:fillRect/>
                </a:stretch>
              </p:blipFill>
              <p:spPr>
                <a:xfrm>
                  <a:off x="8177885" y="231073"/>
                  <a:ext cx="27504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Ink 32">
                  <a:extLst>
                    <a:ext uri="{FF2B5EF4-FFF2-40B4-BE49-F238E27FC236}">
                      <a16:creationId xmlns:a16="http://schemas.microsoft.com/office/drawing/2014/main" id="{C2C4FDD2-5277-4D77-BFFB-E53C50331C9E}"/>
                    </a:ext>
                  </a:extLst>
                </p14:cNvPr>
                <p14:cNvContentPartPr/>
                <p14:nvPr/>
              </p14:nvContentPartPr>
              <p14:xfrm>
                <a:off x="8511965" y="136033"/>
                <a:ext cx="182160" cy="212040"/>
              </p14:xfrm>
            </p:contentPart>
          </mc:Choice>
          <mc:Fallback>
            <p:pic>
              <p:nvPicPr>
                <p:cNvPr id="33" name="Ink 32">
                  <a:extLst>
                    <a:ext uri="{FF2B5EF4-FFF2-40B4-BE49-F238E27FC236}">
                      <a16:creationId xmlns:a16="http://schemas.microsoft.com/office/drawing/2014/main" id="{C2C4FDD2-5277-4D77-BFFB-E53C50331C9E}"/>
                    </a:ext>
                  </a:extLst>
                </p:cNvPr>
                <p:cNvPicPr/>
                <p:nvPr/>
              </p:nvPicPr>
              <p:blipFill>
                <a:blip r:embed="rId51"/>
                <a:stretch>
                  <a:fillRect/>
                </a:stretch>
              </p:blipFill>
              <p:spPr>
                <a:xfrm>
                  <a:off x="8503325" y="127033"/>
                  <a:ext cx="19980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Ink 33">
                  <a:extLst>
                    <a:ext uri="{FF2B5EF4-FFF2-40B4-BE49-F238E27FC236}">
                      <a16:creationId xmlns:a16="http://schemas.microsoft.com/office/drawing/2014/main" id="{B2D7CFF2-398C-4185-A01E-1EC691F94551}"/>
                    </a:ext>
                  </a:extLst>
                </p14:cNvPr>
                <p14:cNvContentPartPr/>
                <p14:nvPr/>
              </p14:nvContentPartPr>
              <p14:xfrm>
                <a:off x="8825525" y="182473"/>
                <a:ext cx="25560" cy="141480"/>
              </p14:xfrm>
            </p:contentPart>
          </mc:Choice>
          <mc:Fallback>
            <p:pic>
              <p:nvPicPr>
                <p:cNvPr id="34" name="Ink 33">
                  <a:extLst>
                    <a:ext uri="{FF2B5EF4-FFF2-40B4-BE49-F238E27FC236}">
                      <a16:creationId xmlns:a16="http://schemas.microsoft.com/office/drawing/2014/main" id="{B2D7CFF2-398C-4185-A01E-1EC691F94551}"/>
                    </a:ext>
                  </a:extLst>
                </p:cNvPr>
                <p:cNvPicPr/>
                <p:nvPr/>
              </p:nvPicPr>
              <p:blipFill>
                <a:blip r:embed="rId53"/>
                <a:stretch>
                  <a:fillRect/>
                </a:stretch>
              </p:blipFill>
              <p:spPr>
                <a:xfrm>
                  <a:off x="8816885" y="173833"/>
                  <a:ext cx="4320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Ink 34">
                  <a:extLst>
                    <a:ext uri="{FF2B5EF4-FFF2-40B4-BE49-F238E27FC236}">
                      <a16:creationId xmlns:a16="http://schemas.microsoft.com/office/drawing/2014/main" id="{AE7EE75F-BE47-4EF7-930C-9E88359CF7B2}"/>
                    </a:ext>
                  </a:extLst>
                </p14:cNvPr>
                <p14:cNvContentPartPr/>
                <p14:nvPr/>
              </p14:nvContentPartPr>
              <p14:xfrm>
                <a:off x="8635805" y="126313"/>
                <a:ext cx="404640" cy="150120"/>
              </p14:xfrm>
            </p:contentPart>
          </mc:Choice>
          <mc:Fallback>
            <p:pic>
              <p:nvPicPr>
                <p:cNvPr id="35" name="Ink 34">
                  <a:extLst>
                    <a:ext uri="{FF2B5EF4-FFF2-40B4-BE49-F238E27FC236}">
                      <a16:creationId xmlns:a16="http://schemas.microsoft.com/office/drawing/2014/main" id="{AE7EE75F-BE47-4EF7-930C-9E88359CF7B2}"/>
                    </a:ext>
                  </a:extLst>
                </p:cNvPr>
                <p:cNvPicPr/>
                <p:nvPr/>
              </p:nvPicPr>
              <p:blipFill>
                <a:blip r:embed="rId55"/>
                <a:stretch>
                  <a:fillRect/>
                </a:stretch>
              </p:blipFill>
              <p:spPr>
                <a:xfrm>
                  <a:off x="8627165" y="117313"/>
                  <a:ext cx="422280" cy="167760"/>
                </a:xfrm>
                <a:prstGeom prst="rect">
                  <a:avLst/>
                </a:prstGeom>
              </p:spPr>
            </p:pic>
          </mc:Fallback>
        </mc:AlternateContent>
      </p:grpSp>
      <p:grpSp>
        <p:nvGrpSpPr>
          <p:cNvPr id="40" name="Group 39">
            <a:extLst>
              <a:ext uri="{FF2B5EF4-FFF2-40B4-BE49-F238E27FC236}">
                <a16:creationId xmlns:a16="http://schemas.microsoft.com/office/drawing/2014/main" id="{44DCAED3-8BBC-43A0-8CE1-C8B596411CB8}"/>
              </a:ext>
            </a:extLst>
          </p:cNvPr>
          <p:cNvGrpSpPr/>
          <p:nvPr/>
        </p:nvGrpSpPr>
        <p:grpSpPr>
          <a:xfrm>
            <a:off x="8788445" y="498193"/>
            <a:ext cx="598680" cy="305640"/>
            <a:chOff x="8788445" y="498193"/>
            <a:chExt cx="598680" cy="305640"/>
          </a:xfrm>
        </p:grpSpPr>
        <mc:AlternateContent xmlns:mc="http://schemas.openxmlformats.org/markup-compatibility/2006">
          <mc:Choice xmlns:p14="http://schemas.microsoft.com/office/powerpoint/2010/main" Requires="p14">
            <p:contentPart p14:bwMode="auto" r:id="rId56">
              <p14:nvContentPartPr>
                <p14:cNvPr id="37" name="Ink 36">
                  <a:extLst>
                    <a:ext uri="{FF2B5EF4-FFF2-40B4-BE49-F238E27FC236}">
                      <a16:creationId xmlns:a16="http://schemas.microsoft.com/office/drawing/2014/main" id="{90CC9508-60C3-4497-B643-0A89DA484967}"/>
                    </a:ext>
                  </a:extLst>
                </p14:cNvPr>
                <p14:cNvContentPartPr/>
                <p14:nvPr/>
              </p14:nvContentPartPr>
              <p14:xfrm>
                <a:off x="8788445" y="574873"/>
                <a:ext cx="252360" cy="228960"/>
              </p14:xfrm>
            </p:contentPart>
          </mc:Choice>
          <mc:Fallback>
            <p:pic>
              <p:nvPicPr>
                <p:cNvPr id="37" name="Ink 36">
                  <a:extLst>
                    <a:ext uri="{FF2B5EF4-FFF2-40B4-BE49-F238E27FC236}">
                      <a16:creationId xmlns:a16="http://schemas.microsoft.com/office/drawing/2014/main" id="{90CC9508-60C3-4497-B643-0A89DA484967}"/>
                    </a:ext>
                  </a:extLst>
                </p:cNvPr>
                <p:cNvPicPr/>
                <p:nvPr/>
              </p:nvPicPr>
              <p:blipFill>
                <a:blip r:embed="rId57"/>
                <a:stretch>
                  <a:fillRect/>
                </a:stretch>
              </p:blipFill>
              <p:spPr>
                <a:xfrm>
                  <a:off x="8779805" y="566233"/>
                  <a:ext cx="27000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8" name="Ink 37">
                  <a:extLst>
                    <a:ext uri="{FF2B5EF4-FFF2-40B4-BE49-F238E27FC236}">
                      <a16:creationId xmlns:a16="http://schemas.microsoft.com/office/drawing/2014/main" id="{538E172B-5CAF-4290-A4A0-B6AF93506744}"/>
                    </a:ext>
                  </a:extLst>
                </p14:cNvPr>
                <p14:cNvContentPartPr/>
                <p14:nvPr/>
              </p14:nvContentPartPr>
              <p14:xfrm>
                <a:off x="9207125" y="556153"/>
                <a:ext cx="19800" cy="209520"/>
              </p14:xfrm>
            </p:contentPart>
          </mc:Choice>
          <mc:Fallback>
            <p:pic>
              <p:nvPicPr>
                <p:cNvPr id="38" name="Ink 37">
                  <a:extLst>
                    <a:ext uri="{FF2B5EF4-FFF2-40B4-BE49-F238E27FC236}">
                      <a16:creationId xmlns:a16="http://schemas.microsoft.com/office/drawing/2014/main" id="{538E172B-5CAF-4290-A4A0-B6AF93506744}"/>
                    </a:ext>
                  </a:extLst>
                </p:cNvPr>
                <p:cNvPicPr/>
                <p:nvPr/>
              </p:nvPicPr>
              <p:blipFill>
                <a:blip r:embed="rId59"/>
                <a:stretch>
                  <a:fillRect/>
                </a:stretch>
              </p:blipFill>
              <p:spPr>
                <a:xfrm>
                  <a:off x="9198485" y="547153"/>
                  <a:ext cx="3744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9" name="Ink 38">
                  <a:extLst>
                    <a:ext uri="{FF2B5EF4-FFF2-40B4-BE49-F238E27FC236}">
                      <a16:creationId xmlns:a16="http://schemas.microsoft.com/office/drawing/2014/main" id="{FB646659-0EEA-49B0-AA96-4E6A15D08D10}"/>
                    </a:ext>
                  </a:extLst>
                </p14:cNvPr>
                <p14:cNvContentPartPr/>
                <p14:nvPr/>
              </p14:nvContentPartPr>
              <p14:xfrm>
                <a:off x="8926685" y="498193"/>
                <a:ext cx="460440" cy="225360"/>
              </p14:xfrm>
            </p:contentPart>
          </mc:Choice>
          <mc:Fallback>
            <p:pic>
              <p:nvPicPr>
                <p:cNvPr id="39" name="Ink 38">
                  <a:extLst>
                    <a:ext uri="{FF2B5EF4-FFF2-40B4-BE49-F238E27FC236}">
                      <a16:creationId xmlns:a16="http://schemas.microsoft.com/office/drawing/2014/main" id="{FB646659-0EEA-49B0-AA96-4E6A15D08D10}"/>
                    </a:ext>
                  </a:extLst>
                </p:cNvPr>
                <p:cNvPicPr/>
                <p:nvPr/>
              </p:nvPicPr>
              <p:blipFill>
                <a:blip r:embed="rId61"/>
                <a:stretch>
                  <a:fillRect/>
                </a:stretch>
              </p:blipFill>
              <p:spPr>
                <a:xfrm>
                  <a:off x="8917685" y="489193"/>
                  <a:ext cx="478080" cy="243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2">
            <p14:nvContentPartPr>
              <p14:cNvPr id="41" name="Ink 40">
                <a:extLst>
                  <a:ext uri="{FF2B5EF4-FFF2-40B4-BE49-F238E27FC236}">
                    <a16:creationId xmlns:a16="http://schemas.microsoft.com/office/drawing/2014/main" id="{0501EFC8-C7C8-4FE3-9C09-4FAF2237194F}"/>
                  </a:ext>
                </a:extLst>
              </p14:cNvPr>
              <p14:cNvContentPartPr/>
              <p14:nvPr/>
            </p14:nvContentPartPr>
            <p14:xfrm>
              <a:off x="4142285" y="1677553"/>
              <a:ext cx="217080" cy="11880"/>
            </p14:xfrm>
          </p:contentPart>
        </mc:Choice>
        <mc:Fallback>
          <p:pic>
            <p:nvPicPr>
              <p:cNvPr id="41" name="Ink 40">
                <a:extLst>
                  <a:ext uri="{FF2B5EF4-FFF2-40B4-BE49-F238E27FC236}">
                    <a16:creationId xmlns:a16="http://schemas.microsoft.com/office/drawing/2014/main" id="{0501EFC8-C7C8-4FE3-9C09-4FAF2237194F}"/>
                  </a:ext>
                </a:extLst>
              </p:cNvPr>
              <p:cNvPicPr/>
              <p:nvPr/>
            </p:nvPicPr>
            <p:blipFill>
              <a:blip r:embed="rId63"/>
              <a:stretch>
                <a:fillRect/>
              </a:stretch>
            </p:blipFill>
            <p:spPr>
              <a:xfrm>
                <a:off x="4133285" y="1668553"/>
                <a:ext cx="23472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2" name="Ink 41">
                <a:extLst>
                  <a:ext uri="{FF2B5EF4-FFF2-40B4-BE49-F238E27FC236}">
                    <a16:creationId xmlns:a16="http://schemas.microsoft.com/office/drawing/2014/main" id="{B26D2D64-DE3F-443C-8048-29C6F4D63C9E}"/>
                  </a:ext>
                </a:extLst>
              </p14:cNvPr>
              <p14:cNvContentPartPr/>
              <p14:nvPr/>
            </p14:nvContentPartPr>
            <p14:xfrm>
              <a:off x="4190165" y="1812553"/>
              <a:ext cx="262800" cy="8280"/>
            </p14:xfrm>
          </p:contentPart>
        </mc:Choice>
        <mc:Fallback>
          <p:pic>
            <p:nvPicPr>
              <p:cNvPr id="42" name="Ink 41">
                <a:extLst>
                  <a:ext uri="{FF2B5EF4-FFF2-40B4-BE49-F238E27FC236}">
                    <a16:creationId xmlns:a16="http://schemas.microsoft.com/office/drawing/2014/main" id="{B26D2D64-DE3F-443C-8048-29C6F4D63C9E}"/>
                  </a:ext>
                </a:extLst>
              </p:cNvPr>
              <p:cNvPicPr/>
              <p:nvPr/>
            </p:nvPicPr>
            <p:blipFill>
              <a:blip r:embed="rId65"/>
              <a:stretch>
                <a:fillRect/>
              </a:stretch>
            </p:blipFill>
            <p:spPr>
              <a:xfrm>
                <a:off x="4181165" y="1803553"/>
                <a:ext cx="280440" cy="25920"/>
              </a:xfrm>
              <a:prstGeom prst="rect">
                <a:avLst/>
              </a:prstGeom>
            </p:spPr>
          </p:pic>
        </mc:Fallback>
      </mc:AlternateContent>
      <p:grpSp>
        <p:nvGrpSpPr>
          <p:cNvPr id="62" name="Group 61">
            <a:extLst>
              <a:ext uri="{FF2B5EF4-FFF2-40B4-BE49-F238E27FC236}">
                <a16:creationId xmlns:a16="http://schemas.microsoft.com/office/drawing/2014/main" id="{1676B185-D5DE-4994-B9BB-6D92F9DD1EE3}"/>
              </a:ext>
            </a:extLst>
          </p:cNvPr>
          <p:cNvGrpSpPr/>
          <p:nvPr/>
        </p:nvGrpSpPr>
        <p:grpSpPr>
          <a:xfrm>
            <a:off x="4697765" y="1486393"/>
            <a:ext cx="2399760" cy="899640"/>
            <a:chOff x="4697765" y="1486393"/>
            <a:chExt cx="2399760" cy="899640"/>
          </a:xfrm>
        </p:grpSpPr>
        <mc:AlternateContent xmlns:mc="http://schemas.openxmlformats.org/markup-compatibility/2006">
          <mc:Choice xmlns:p14="http://schemas.microsoft.com/office/powerpoint/2010/main" Requires="p14">
            <p:contentPart p14:bwMode="auto" r:id="rId66">
              <p14:nvContentPartPr>
                <p14:cNvPr id="43" name="Ink 42">
                  <a:extLst>
                    <a:ext uri="{FF2B5EF4-FFF2-40B4-BE49-F238E27FC236}">
                      <a16:creationId xmlns:a16="http://schemas.microsoft.com/office/drawing/2014/main" id="{F8D68956-7B91-4E1C-84A7-43D38E31C85D}"/>
                    </a:ext>
                  </a:extLst>
                </p14:cNvPr>
                <p14:cNvContentPartPr/>
                <p14:nvPr/>
              </p14:nvContentPartPr>
              <p14:xfrm>
                <a:off x="5071805" y="1532833"/>
                <a:ext cx="316080" cy="304200"/>
              </p14:xfrm>
            </p:contentPart>
          </mc:Choice>
          <mc:Fallback>
            <p:pic>
              <p:nvPicPr>
                <p:cNvPr id="43" name="Ink 42">
                  <a:extLst>
                    <a:ext uri="{FF2B5EF4-FFF2-40B4-BE49-F238E27FC236}">
                      <a16:creationId xmlns:a16="http://schemas.microsoft.com/office/drawing/2014/main" id="{F8D68956-7B91-4E1C-84A7-43D38E31C85D}"/>
                    </a:ext>
                  </a:extLst>
                </p:cNvPr>
                <p:cNvPicPr/>
                <p:nvPr/>
              </p:nvPicPr>
              <p:blipFill>
                <a:blip r:embed="rId67"/>
                <a:stretch>
                  <a:fillRect/>
                </a:stretch>
              </p:blipFill>
              <p:spPr>
                <a:xfrm>
                  <a:off x="5063165" y="1524193"/>
                  <a:ext cx="33372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4" name="Ink 43">
                  <a:extLst>
                    <a:ext uri="{FF2B5EF4-FFF2-40B4-BE49-F238E27FC236}">
                      <a16:creationId xmlns:a16="http://schemas.microsoft.com/office/drawing/2014/main" id="{B1B442A7-3C1C-4AD7-9E95-E5992BB4ED59}"/>
                    </a:ext>
                  </a:extLst>
                </p14:cNvPr>
                <p14:cNvContentPartPr/>
                <p14:nvPr/>
              </p14:nvContentPartPr>
              <p14:xfrm>
                <a:off x="5453765" y="1693393"/>
                <a:ext cx="199440" cy="88200"/>
              </p14:xfrm>
            </p:contentPart>
          </mc:Choice>
          <mc:Fallback>
            <p:pic>
              <p:nvPicPr>
                <p:cNvPr id="44" name="Ink 43">
                  <a:extLst>
                    <a:ext uri="{FF2B5EF4-FFF2-40B4-BE49-F238E27FC236}">
                      <a16:creationId xmlns:a16="http://schemas.microsoft.com/office/drawing/2014/main" id="{B1B442A7-3C1C-4AD7-9E95-E5992BB4ED59}"/>
                    </a:ext>
                  </a:extLst>
                </p:cNvPr>
                <p:cNvPicPr/>
                <p:nvPr/>
              </p:nvPicPr>
              <p:blipFill>
                <a:blip r:embed="rId69"/>
                <a:stretch>
                  <a:fillRect/>
                </a:stretch>
              </p:blipFill>
              <p:spPr>
                <a:xfrm>
                  <a:off x="5445125" y="1684393"/>
                  <a:ext cx="21708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5" name="Ink 44">
                  <a:extLst>
                    <a:ext uri="{FF2B5EF4-FFF2-40B4-BE49-F238E27FC236}">
                      <a16:creationId xmlns:a16="http://schemas.microsoft.com/office/drawing/2014/main" id="{6DC7746C-6B92-4DF9-9B1E-6E61FA71AF53}"/>
                    </a:ext>
                  </a:extLst>
                </p14:cNvPr>
                <p14:cNvContentPartPr/>
                <p14:nvPr/>
              </p14:nvContentPartPr>
              <p14:xfrm>
                <a:off x="5486165" y="1486393"/>
                <a:ext cx="277920" cy="280440"/>
              </p14:xfrm>
            </p:contentPart>
          </mc:Choice>
          <mc:Fallback>
            <p:pic>
              <p:nvPicPr>
                <p:cNvPr id="45" name="Ink 44">
                  <a:extLst>
                    <a:ext uri="{FF2B5EF4-FFF2-40B4-BE49-F238E27FC236}">
                      <a16:creationId xmlns:a16="http://schemas.microsoft.com/office/drawing/2014/main" id="{6DC7746C-6B92-4DF9-9B1E-6E61FA71AF53}"/>
                    </a:ext>
                  </a:extLst>
                </p:cNvPr>
                <p:cNvPicPr/>
                <p:nvPr/>
              </p:nvPicPr>
              <p:blipFill>
                <a:blip r:embed="rId71"/>
                <a:stretch>
                  <a:fillRect/>
                </a:stretch>
              </p:blipFill>
              <p:spPr>
                <a:xfrm>
                  <a:off x="5477525" y="1477753"/>
                  <a:ext cx="29556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6" name="Ink 45">
                  <a:extLst>
                    <a:ext uri="{FF2B5EF4-FFF2-40B4-BE49-F238E27FC236}">
                      <a16:creationId xmlns:a16="http://schemas.microsoft.com/office/drawing/2014/main" id="{BB78B1CD-F9DA-4CA8-9D74-B47FD4747A81}"/>
                    </a:ext>
                  </a:extLst>
                </p14:cNvPr>
                <p14:cNvContentPartPr/>
                <p14:nvPr/>
              </p14:nvContentPartPr>
              <p14:xfrm>
                <a:off x="4697765" y="1828393"/>
                <a:ext cx="1440720" cy="106200"/>
              </p14:xfrm>
            </p:contentPart>
          </mc:Choice>
          <mc:Fallback>
            <p:pic>
              <p:nvPicPr>
                <p:cNvPr id="46" name="Ink 45">
                  <a:extLst>
                    <a:ext uri="{FF2B5EF4-FFF2-40B4-BE49-F238E27FC236}">
                      <a16:creationId xmlns:a16="http://schemas.microsoft.com/office/drawing/2014/main" id="{BB78B1CD-F9DA-4CA8-9D74-B47FD4747A81}"/>
                    </a:ext>
                  </a:extLst>
                </p:cNvPr>
                <p:cNvPicPr/>
                <p:nvPr/>
              </p:nvPicPr>
              <p:blipFill>
                <a:blip r:embed="rId73"/>
                <a:stretch>
                  <a:fillRect/>
                </a:stretch>
              </p:blipFill>
              <p:spPr>
                <a:xfrm>
                  <a:off x="4688765" y="1819753"/>
                  <a:ext cx="145836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8" name="Ink 47">
                  <a:extLst>
                    <a:ext uri="{FF2B5EF4-FFF2-40B4-BE49-F238E27FC236}">
                      <a16:creationId xmlns:a16="http://schemas.microsoft.com/office/drawing/2014/main" id="{58D07B5C-1203-420F-912F-F2099D60425D}"/>
                    </a:ext>
                  </a:extLst>
                </p14:cNvPr>
                <p14:cNvContentPartPr/>
                <p14:nvPr/>
              </p14:nvContentPartPr>
              <p14:xfrm>
                <a:off x="4909445" y="2226193"/>
                <a:ext cx="79920" cy="133560"/>
              </p14:xfrm>
            </p:contentPart>
          </mc:Choice>
          <mc:Fallback>
            <p:pic>
              <p:nvPicPr>
                <p:cNvPr id="48" name="Ink 47">
                  <a:extLst>
                    <a:ext uri="{FF2B5EF4-FFF2-40B4-BE49-F238E27FC236}">
                      <a16:creationId xmlns:a16="http://schemas.microsoft.com/office/drawing/2014/main" id="{58D07B5C-1203-420F-912F-F2099D60425D}"/>
                    </a:ext>
                  </a:extLst>
                </p:cNvPr>
                <p:cNvPicPr/>
                <p:nvPr/>
              </p:nvPicPr>
              <p:blipFill>
                <a:blip r:embed="rId75"/>
                <a:stretch>
                  <a:fillRect/>
                </a:stretch>
              </p:blipFill>
              <p:spPr>
                <a:xfrm>
                  <a:off x="4900445" y="2217193"/>
                  <a:ext cx="9756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9" name="Ink 48">
                  <a:extLst>
                    <a:ext uri="{FF2B5EF4-FFF2-40B4-BE49-F238E27FC236}">
                      <a16:creationId xmlns:a16="http://schemas.microsoft.com/office/drawing/2014/main" id="{5B373CD6-FD0E-4931-AEFA-E2E81CE734CD}"/>
                    </a:ext>
                  </a:extLst>
                </p14:cNvPr>
                <p14:cNvContentPartPr/>
                <p14:nvPr/>
              </p14:nvContentPartPr>
              <p14:xfrm>
                <a:off x="4873805" y="2074993"/>
                <a:ext cx="288720" cy="311040"/>
              </p14:xfrm>
            </p:contentPart>
          </mc:Choice>
          <mc:Fallback>
            <p:pic>
              <p:nvPicPr>
                <p:cNvPr id="49" name="Ink 48">
                  <a:extLst>
                    <a:ext uri="{FF2B5EF4-FFF2-40B4-BE49-F238E27FC236}">
                      <a16:creationId xmlns:a16="http://schemas.microsoft.com/office/drawing/2014/main" id="{5B373CD6-FD0E-4931-AEFA-E2E81CE734CD}"/>
                    </a:ext>
                  </a:extLst>
                </p:cNvPr>
                <p:cNvPicPr/>
                <p:nvPr/>
              </p:nvPicPr>
              <p:blipFill>
                <a:blip r:embed="rId77"/>
                <a:stretch>
                  <a:fillRect/>
                </a:stretch>
              </p:blipFill>
              <p:spPr>
                <a:xfrm>
                  <a:off x="4864805" y="2065993"/>
                  <a:ext cx="30636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0" name="Ink 49">
                  <a:extLst>
                    <a:ext uri="{FF2B5EF4-FFF2-40B4-BE49-F238E27FC236}">
                      <a16:creationId xmlns:a16="http://schemas.microsoft.com/office/drawing/2014/main" id="{06863A69-E930-48DC-8D0E-1A39978234FF}"/>
                    </a:ext>
                  </a:extLst>
                </p14:cNvPr>
                <p14:cNvContentPartPr/>
                <p14:nvPr/>
              </p14:nvContentPartPr>
              <p14:xfrm>
                <a:off x="5032925" y="2090113"/>
                <a:ext cx="283320" cy="131760"/>
              </p14:xfrm>
            </p:contentPart>
          </mc:Choice>
          <mc:Fallback>
            <p:pic>
              <p:nvPicPr>
                <p:cNvPr id="50" name="Ink 49">
                  <a:extLst>
                    <a:ext uri="{FF2B5EF4-FFF2-40B4-BE49-F238E27FC236}">
                      <a16:creationId xmlns:a16="http://schemas.microsoft.com/office/drawing/2014/main" id="{06863A69-E930-48DC-8D0E-1A39978234FF}"/>
                    </a:ext>
                  </a:extLst>
                </p:cNvPr>
                <p:cNvPicPr/>
                <p:nvPr/>
              </p:nvPicPr>
              <p:blipFill>
                <a:blip r:embed="rId79"/>
                <a:stretch>
                  <a:fillRect/>
                </a:stretch>
              </p:blipFill>
              <p:spPr>
                <a:xfrm>
                  <a:off x="5024285" y="2081473"/>
                  <a:ext cx="30096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1" name="Ink 50">
                  <a:extLst>
                    <a:ext uri="{FF2B5EF4-FFF2-40B4-BE49-F238E27FC236}">
                      <a16:creationId xmlns:a16="http://schemas.microsoft.com/office/drawing/2014/main" id="{CF733C49-572F-4892-9FFC-1F3825A167B2}"/>
                    </a:ext>
                  </a:extLst>
                </p14:cNvPr>
                <p14:cNvContentPartPr/>
                <p14:nvPr/>
              </p14:nvContentPartPr>
              <p14:xfrm>
                <a:off x="5390765" y="2297113"/>
                <a:ext cx="270360" cy="24480"/>
              </p14:xfrm>
            </p:contentPart>
          </mc:Choice>
          <mc:Fallback>
            <p:pic>
              <p:nvPicPr>
                <p:cNvPr id="51" name="Ink 50">
                  <a:extLst>
                    <a:ext uri="{FF2B5EF4-FFF2-40B4-BE49-F238E27FC236}">
                      <a16:creationId xmlns:a16="http://schemas.microsoft.com/office/drawing/2014/main" id="{CF733C49-572F-4892-9FFC-1F3825A167B2}"/>
                    </a:ext>
                  </a:extLst>
                </p:cNvPr>
                <p:cNvPicPr/>
                <p:nvPr/>
              </p:nvPicPr>
              <p:blipFill>
                <a:blip r:embed="rId81"/>
                <a:stretch>
                  <a:fillRect/>
                </a:stretch>
              </p:blipFill>
              <p:spPr>
                <a:xfrm>
                  <a:off x="5381765" y="2288473"/>
                  <a:ext cx="28800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3" name="Ink 52">
                  <a:extLst>
                    <a:ext uri="{FF2B5EF4-FFF2-40B4-BE49-F238E27FC236}">
                      <a16:creationId xmlns:a16="http://schemas.microsoft.com/office/drawing/2014/main" id="{E66AFD20-74C5-483A-8F32-401CAC4312D4}"/>
                    </a:ext>
                  </a:extLst>
                </p14:cNvPr>
                <p14:cNvContentPartPr/>
                <p14:nvPr/>
              </p14:nvContentPartPr>
              <p14:xfrm>
                <a:off x="5454485" y="2146633"/>
                <a:ext cx="37800" cy="234000"/>
              </p14:xfrm>
            </p:contentPart>
          </mc:Choice>
          <mc:Fallback>
            <p:pic>
              <p:nvPicPr>
                <p:cNvPr id="53" name="Ink 52">
                  <a:extLst>
                    <a:ext uri="{FF2B5EF4-FFF2-40B4-BE49-F238E27FC236}">
                      <a16:creationId xmlns:a16="http://schemas.microsoft.com/office/drawing/2014/main" id="{E66AFD20-74C5-483A-8F32-401CAC4312D4}"/>
                    </a:ext>
                  </a:extLst>
                </p:cNvPr>
                <p:cNvPicPr/>
                <p:nvPr/>
              </p:nvPicPr>
              <p:blipFill>
                <a:blip r:embed="rId83"/>
                <a:stretch>
                  <a:fillRect/>
                </a:stretch>
              </p:blipFill>
              <p:spPr>
                <a:xfrm>
                  <a:off x="5445485" y="2137633"/>
                  <a:ext cx="5544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5" name="Ink 54">
                  <a:extLst>
                    <a:ext uri="{FF2B5EF4-FFF2-40B4-BE49-F238E27FC236}">
                      <a16:creationId xmlns:a16="http://schemas.microsoft.com/office/drawing/2014/main" id="{31AC66F4-473E-445D-92D9-BAFFB65118CD}"/>
                    </a:ext>
                  </a:extLst>
                </p14:cNvPr>
                <p14:cNvContentPartPr/>
                <p14:nvPr/>
              </p14:nvContentPartPr>
              <p14:xfrm>
                <a:off x="5855165" y="2031793"/>
                <a:ext cx="116640" cy="300240"/>
              </p14:xfrm>
            </p:contentPart>
          </mc:Choice>
          <mc:Fallback>
            <p:pic>
              <p:nvPicPr>
                <p:cNvPr id="55" name="Ink 54">
                  <a:extLst>
                    <a:ext uri="{FF2B5EF4-FFF2-40B4-BE49-F238E27FC236}">
                      <a16:creationId xmlns:a16="http://schemas.microsoft.com/office/drawing/2014/main" id="{31AC66F4-473E-445D-92D9-BAFFB65118CD}"/>
                    </a:ext>
                  </a:extLst>
                </p:cNvPr>
                <p:cNvPicPr/>
                <p:nvPr/>
              </p:nvPicPr>
              <p:blipFill>
                <a:blip r:embed="rId85"/>
                <a:stretch>
                  <a:fillRect/>
                </a:stretch>
              </p:blipFill>
              <p:spPr>
                <a:xfrm>
                  <a:off x="5846165" y="2023153"/>
                  <a:ext cx="13428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6" name="Ink 55">
                  <a:extLst>
                    <a:ext uri="{FF2B5EF4-FFF2-40B4-BE49-F238E27FC236}">
                      <a16:creationId xmlns:a16="http://schemas.microsoft.com/office/drawing/2014/main" id="{C1E2657F-0853-4A07-B6AD-E194E08128CA}"/>
                    </a:ext>
                  </a:extLst>
                </p14:cNvPr>
                <p14:cNvContentPartPr/>
                <p14:nvPr/>
              </p14:nvContentPartPr>
              <p14:xfrm>
                <a:off x="5987285" y="2160313"/>
                <a:ext cx="238680" cy="155160"/>
              </p14:xfrm>
            </p:contentPart>
          </mc:Choice>
          <mc:Fallback>
            <p:pic>
              <p:nvPicPr>
                <p:cNvPr id="56" name="Ink 55">
                  <a:extLst>
                    <a:ext uri="{FF2B5EF4-FFF2-40B4-BE49-F238E27FC236}">
                      <a16:creationId xmlns:a16="http://schemas.microsoft.com/office/drawing/2014/main" id="{C1E2657F-0853-4A07-B6AD-E194E08128CA}"/>
                    </a:ext>
                  </a:extLst>
                </p:cNvPr>
                <p:cNvPicPr/>
                <p:nvPr/>
              </p:nvPicPr>
              <p:blipFill>
                <a:blip r:embed="rId87"/>
                <a:stretch>
                  <a:fillRect/>
                </a:stretch>
              </p:blipFill>
              <p:spPr>
                <a:xfrm>
                  <a:off x="5978285" y="2151673"/>
                  <a:ext cx="25632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7" name="Ink 56">
                  <a:extLst>
                    <a:ext uri="{FF2B5EF4-FFF2-40B4-BE49-F238E27FC236}">
                      <a16:creationId xmlns:a16="http://schemas.microsoft.com/office/drawing/2014/main" id="{44D32A3C-CA0C-4F9C-A328-672E237FA93D}"/>
                    </a:ext>
                  </a:extLst>
                </p14:cNvPr>
                <p14:cNvContentPartPr/>
                <p14:nvPr/>
              </p14:nvContentPartPr>
              <p14:xfrm>
                <a:off x="6241445" y="2170393"/>
                <a:ext cx="66960" cy="116280"/>
              </p14:xfrm>
            </p:contentPart>
          </mc:Choice>
          <mc:Fallback>
            <p:pic>
              <p:nvPicPr>
                <p:cNvPr id="57" name="Ink 56">
                  <a:extLst>
                    <a:ext uri="{FF2B5EF4-FFF2-40B4-BE49-F238E27FC236}">
                      <a16:creationId xmlns:a16="http://schemas.microsoft.com/office/drawing/2014/main" id="{44D32A3C-CA0C-4F9C-A328-672E237FA93D}"/>
                    </a:ext>
                  </a:extLst>
                </p:cNvPr>
                <p:cNvPicPr/>
                <p:nvPr/>
              </p:nvPicPr>
              <p:blipFill>
                <a:blip r:embed="rId89"/>
                <a:stretch>
                  <a:fillRect/>
                </a:stretch>
              </p:blipFill>
              <p:spPr>
                <a:xfrm>
                  <a:off x="6232445" y="2161393"/>
                  <a:ext cx="8460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8" name="Ink 57">
                  <a:extLst>
                    <a:ext uri="{FF2B5EF4-FFF2-40B4-BE49-F238E27FC236}">
                      <a16:creationId xmlns:a16="http://schemas.microsoft.com/office/drawing/2014/main" id="{B88C5367-7935-4421-B815-F31AE892AFF5}"/>
                    </a:ext>
                  </a:extLst>
                </p14:cNvPr>
                <p14:cNvContentPartPr/>
                <p14:nvPr/>
              </p14:nvContentPartPr>
              <p14:xfrm>
                <a:off x="6233885" y="2154553"/>
                <a:ext cx="166680" cy="140400"/>
              </p14:xfrm>
            </p:contentPart>
          </mc:Choice>
          <mc:Fallback>
            <p:pic>
              <p:nvPicPr>
                <p:cNvPr id="58" name="Ink 57">
                  <a:extLst>
                    <a:ext uri="{FF2B5EF4-FFF2-40B4-BE49-F238E27FC236}">
                      <a16:creationId xmlns:a16="http://schemas.microsoft.com/office/drawing/2014/main" id="{B88C5367-7935-4421-B815-F31AE892AFF5}"/>
                    </a:ext>
                  </a:extLst>
                </p:cNvPr>
                <p:cNvPicPr/>
                <p:nvPr/>
              </p:nvPicPr>
              <p:blipFill>
                <a:blip r:embed="rId91"/>
                <a:stretch>
                  <a:fillRect/>
                </a:stretch>
              </p:blipFill>
              <p:spPr>
                <a:xfrm>
                  <a:off x="6225245" y="2145913"/>
                  <a:ext cx="18432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9" name="Ink 58">
                  <a:extLst>
                    <a:ext uri="{FF2B5EF4-FFF2-40B4-BE49-F238E27FC236}">
                      <a16:creationId xmlns:a16="http://schemas.microsoft.com/office/drawing/2014/main" id="{65BDE026-C394-4C4A-AD66-11439D9D6F79}"/>
                    </a:ext>
                  </a:extLst>
                </p14:cNvPr>
                <p14:cNvContentPartPr/>
                <p14:nvPr/>
              </p14:nvContentPartPr>
              <p14:xfrm>
                <a:off x="6418925" y="2020273"/>
                <a:ext cx="165240" cy="269640"/>
              </p14:xfrm>
            </p:contentPart>
          </mc:Choice>
          <mc:Fallback>
            <p:pic>
              <p:nvPicPr>
                <p:cNvPr id="59" name="Ink 58">
                  <a:extLst>
                    <a:ext uri="{FF2B5EF4-FFF2-40B4-BE49-F238E27FC236}">
                      <a16:creationId xmlns:a16="http://schemas.microsoft.com/office/drawing/2014/main" id="{65BDE026-C394-4C4A-AD66-11439D9D6F79}"/>
                    </a:ext>
                  </a:extLst>
                </p:cNvPr>
                <p:cNvPicPr/>
                <p:nvPr/>
              </p:nvPicPr>
              <p:blipFill>
                <a:blip r:embed="rId93"/>
                <a:stretch>
                  <a:fillRect/>
                </a:stretch>
              </p:blipFill>
              <p:spPr>
                <a:xfrm>
                  <a:off x="6410285" y="2011273"/>
                  <a:ext cx="18288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0" name="Ink 59">
                  <a:extLst>
                    <a:ext uri="{FF2B5EF4-FFF2-40B4-BE49-F238E27FC236}">
                      <a16:creationId xmlns:a16="http://schemas.microsoft.com/office/drawing/2014/main" id="{7E4BC571-9C18-420D-B20F-07ABFECD1869}"/>
                    </a:ext>
                  </a:extLst>
                </p14:cNvPr>
                <p14:cNvContentPartPr/>
                <p14:nvPr/>
              </p14:nvContentPartPr>
              <p14:xfrm>
                <a:off x="6358445" y="1974553"/>
                <a:ext cx="434160" cy="283680"/>
              </p14:xfrm>
            </p:contentPart>
          </mc:Choice>
          <mc:Fallback>
            <p:pic>
              <p:nvPicPr>
                <p:cNvPr id="60" name="Ink 59">
                  <a:extLst>
                    <a:ext uri="{FF2B5EF4-FFF2-40B4-BE49-F238E27FC236}">
                      <a16:creationId xmlns:a16="http://schemas.microsoft.com/office/drawing/2014/main" id="{7E4BC571-9C18-420D-B20F-07ABFECD1869}"/>
                    </a:ext>
                  </a:extLst>
                </p:cNvPr>
                <p:cNvPicPr/>
                <p:nvPr/>
              </p:nvPicPr>
              <p:blipFill>
                <a:blip r:embed="rId95"/>
                <a:stretch>
                  <a:fillRect/>
                </a:stretch>
              </p:blipFill>
              <p:spPr>
                <a:xfrm>
                  <a:off x="6349445" y="1965553"/>
                  <a:ext cx="45180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1" name="Ink 60">
                  <a:extLst>
                    <a:ext uri="{FF2B5EF4-FFF2-40B4-BE49-F238E27FC236}">
                      <a16:creationId xmlns:a16="http://schemas.microsoft.com/office/drawing/2014/main" id="{DE109ABD-5CA6-4295-8B39-18BA41D070C3}"/>
                    </a:ext>
                  </a:extLst>
                </p14:cNvPr>
                <p14:cNvContentPartPr/>
                <p14:nvPr/>
              </p14:nvContentPartPr>
              <p14:xfrm>
                <a:off x="6782165" y="1965193"/>
                <a:ext cx="315360" cy="145080"/>
              </p14:xfrm>
            </p:contentPart>
          </mc:Choice>
          <mc:Fallback>
            <p:pic>
              <p:nvPicPr>
                <p:cNvPr id="61" name="Ink 60">
                  <a:extLst>
                    <a:ext uri="{FF2B5EF4-FFF2-40B4-BE49-F238E27FC236}">
                      <a16:creationId xmlns:a16="http://schemas.microsoft.com/office/drawing/2014/main" id="{DE109ABD-5CA6-4295-8B39-18BA41D070C3}"/>
                    </a:ext>
                  </a:extLst>
                </p:cNvPr>
                <p:cNvPicPr/>
                <p:nvPr/>
              </p:nvPicPr>
              <p:blipFill>
                <a:blip r:embed="rId97"/>
                <a:stretch>
                  <a:fillRect/>
                </a:stretch>
              </p:blipFill>
              <p:spPr>
                <a:xfrm>
                  <a:off x="6773165" y="1956193"/>
                  <a:ext cx="333000" cy="162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8">
            <p14:nvContentPartPr>
              <p14:cNvPr id="74" name="Ink 73">
                <a:extLst>
                  <a:ext uri="{FF2B5EF4-FFF2-40B4-BE49-F238E27FC236}">
                    <a16:creationId xmlns:a16="http://schemas.microsoft.com/office/drawing/2014/main" id="{28139D18-0B51-4AB5-82C0-DEFDF1B8E1EB}"/>
                  </a:ext>
                </a:extLst>
              </p14:cNvPr>
              <p14:cNvContentPartPr/>
              <p14:nvPr/>
            </p14:nvContentPartPr>
            <p14:xfrm>
              <a:off x="4118885" y="2746033"/>
              <a:ext cx="238680" cy="356040"/>
            </p14:xfrm>
          </p:contentPart>
        </mc:Choice>
        <mc:Fallback>
          <p:pic>
            <p:nvPicPr>
              <p:cNvPr id="74" name="Ink 73">
                <a:extLst>
                  <a:ext uri="{FF2B5EF4-FFF2-40B4-BE49-F238E27FC236}">
                    <a16:creationId xmlns:a16="http://schemas.microsoft.com/office/drawing/2014/main" id="{28139D18-0B51-4AB5-82C0-DEFDF1B8E1EB}"/>
                  </a:ext>
                </a:extLst>
              </p:cNvPr>
              <p:cNvPicPr/>
              <p:nvPr/>
            </p:nvPicPr>
            <p:blipFill>
              <a:blip r:embed="rId99"/>
              <a:stretch>
                <a:fillRect/>
              </a:stretch>
            </p:blipFill>
            <p:spPr>
              <a:xfrm>
                <a:off x="4110245" y="2737393"/>
                <a:ext cx="256320" cy="3736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5" name="Ink 74">
                <a:extLst>
                  <a:ext uri="{FF2B5EF4-FFF2-40B4-BE49-F238E27FC236}">
                    <a16:creationId xmlns:a16="http://schemas.microsoft.com/office/drawing/2014/main" id="{E675D724-6317-4049-B216-54EF56EE2464}"/>
                  </a:ext>
                </a:extLst>
              </p14:cNvPr>
              <p14:cNvContentPartPr/>
              <p14:nvPr/>
            </p14:nvContentPartPr>
            <p14:xfrm>
              <a:off x="4436405" y="2989393"/>
              <a:ext cx="173880" cy="135000"/>
            </p14:xfrm>
          </p:contentPart>
        </mc:Choice>
        <mc:Fallback>
          <p:pic>
            <p:nvPicPr>
              <p:cNvPr id="75" name="Ink 74">
                <a:extLst>
                  <a:ext uri="{FF2B5EF4-FFF2-40B4-BE49-F238E27FC236}">
                    <a16:creationId xmlns:a16="http://schemas.microsoft.com/office/drawing/2014/main" id="{E675D724-6317-4049-B216-54EF56EE2464}"/>
                  </a:ext>
                </a:extLst>
              </p:cNvPr>
              <p:cNvPicPr/>
              <p:nvPr/>
            </p:nvPicPr>
            <p:blipFill>
              <a:blip r:embed="rId101"/>
              <a:stretch>
                <a:fillRect/>
              </a:stretch>
            </p:blipFill>
            <p:spPr>
              <a:xfrm>
                <a:off x="4427765" y="2980753"/>
                <a:ext cx="19152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6" name="Ink 75">
                <a:extLst>
                  <a:ext uri="{FF2B5EF4-FFF2-40B4-BE49-F238E27FC236}">
                    <a16:creationId xmlns:a16="http://schemas.microsoft.com/office/drawing/2014/main" id="{B2F185DA-33DD-480C-BC44-53871C368163}"/>
                  </a:ext>
                </a:extLst>
              </p14:cNvPr>
              <p14:cNvContentPartPr/>
              <p14:nvPr/>
            </p14:nvContentPartPr>
            <p14:xfrm>
              <a:off x="4474565" y="3005233"/>
              <a:ext cx="97560" cy="87840"/>
            </p14:xfrm>
          </p:contentPart>
        </mc:Choice>
        <mc:Fallback>
          <p:pic>
            <p:nvPicPr>
              <p:cNvPr id="76" name="Ink 75">
                <a:extLst>
                  <a:ext uri="{FF2B5EF4-FFF2-40B4-BE49-F238E27FC236}">
                    <a16:creationId xmlns:a16="http://schemas.microsoft.com/office/drawing/2014/main" id="{B2F185DA-33DD-480C-BC44-53871C368163}"/>
                  </a:ext>
                </a:extLst>
              </p:cNvPr>
              <p:cNvPicPr/>
              <p:nvPr/>
            </p:nvPicPr>
            <p:blipFill>
              <a:blip r:embed="rId103"/>
              <a:stretch>
                <a:fillRect/>
              </a:stretch>
            </p:blipFill>
            <p:spPr>
              <a:xfrm>
                <a:off x="4465565" y="2996593"/>
                <a:ext cx="11520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7" name="Ink 76">
                <a:extLst>
                  <a:ext uri="{FF2B5EF4-FFF2-40B4-BE49-F238E27FC236}">
                    <a16:creationId xmlns:a16="http://schemas.microsoft.com/office/drawing/2014/main" id="{AA5732C4-F3A3-4C1A-A251-2FAD22194E33}"/>
                  </a:ext>
                </a:extLst>
              </p14:cNvPr>
              <p14:cNvContentPartPr/>
              <p14:nvPr/>
            </p14:nvContentPartPr>
            <p14:xfrm>
              <a:off x="4690925" y="3011713"/>
              <a:ext cx="196920" cy="117360"/>
            </p14:xfrm>
          </p:contentPart>
        </mc:Choice>
        <mc:Fallback>
          <p:pic>
            <p:nvPicPr>
              <p:cNvPr id="77" name="Ink 76">
                <a:extLst>
                  <a:ext uri="{FF2B5EF4-FFF2-40B4-BE49-F238E27FC236}">
                    <a16:creationId xmlns:a16="http://schemas.microsoft.com/office/drawing/2014/main" id="{AA5732C4-F3A3-4C1A-A251-2FAD22194E33}"/>
                  </a:ext>
                </a:extLst>
              </p:cNvPr>
              <p:cNvPicPr/>
              <p:nvPr/>
            </p:nvPicPr>
            <p:blipFill>
              <a:blip r:embed="rId105"/>
              <a:stretch>
                <a:fillRect/>
              </a:stretch>
            </p:blipFill>
            <p:spPr>
              <a:xfrm>
                <a:off x="4682285" y="3003073"/>
                <a:ext cx="21456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8" name="Ink 77">
                <a:extLst>
                  <a:ext uri="{FF2B5EF4-FFF2-40B4-BE49-F238E27FC236}">
                    <a16:creationId xmlns:a16="http://schemas.microsoft.com/office/drawing/2014/main" id="{276EB9A7-E929-4E81-A48C-690C0EB3739F}"/>
                  </a:ext>
                </a:extLst>
              </p14:cNvPr>
              <p14:cNvContentPartPr/>
              <p14:nvPr/>
            </p14:nvContentPartPr>
            <p14:xfrm>
              <a:off x="4697405" y="3013153"/>
              <a:ext cx="216720" cy="91080"/>
            </p14:xfrm>
          </p:contentPart>
        </mc:Choice>
        <mc:Fallback>
          <p:pic>
            <p:nvPicPr>
              <p:cNvPr id="78" name="Ink 77">
                <a:extLst>
                  <a:ext uri="{FF2B5EF4-FFF2-40B4-BE49-F238E27FC236}">
                    <a16:creationId xmlns:a16="http://schemas.microsoft.com/office/drawing/2014/main" id="{276EB9A7-E929-4E81-A48C-690C0EB3739F}"/>
                  </a:ext>
                </a:extLst>
              </p:cNvPr>
              <p:cNvPicPr/>
              <p:nvPr/>
            </p:nvPicPr>
            <p:blipFill>
              <a:blip r:embed="rId107"/>
              <a:stretch>
                <a:fillRect/>
              </a:stretch>
            </p:blipFill>
            <p:spPr>
              <a:xfrm>
                <a:off x="4688405" y="3004513"/>
                <a:ext cx="23436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9" name="Ink 78">
                <a:extLst>
                  <a:ext uri="{FF2B5EF4-FFF2-40B4-BE49-F238E27FC236}">
                    <a16:creationId xmlns:a16="http://schemas.microsoft.com/office/drawing/2014/main" id="{ADC7C388-E212-48D6-A424-C6A8602D9276}"/>
                  </a:ext>
                </a:extLst>
              </p14:cNvPr>
              <p14:cNvContentPartPr/>
              <p14:nvPr/>
            </p14:nvContentPartPr>
            <p14:xfrm>
              <a:off x="4941845" y="2785633"/>
              <a:ext cx="162000" cy="316800"/>
            </p14:xfrm>
          </p:contentPart>
        </mc:Choice>
        <mc:Fallback>
          <p:pic>
            <p:nvPicPr>
              <p:cNvPr id="79" name="Ink 78">
                <a:extLst>
                  <a:ext uri="{FF2B5EF4-FFF2-40B4-BE49-F238E27FC236}">
                    <a16:creationId xmlns:a16="http://schemas.microsoft.com/office/drawing/2014/main" id="{ADC7C388-E212-48D6-A424-C6A8602D9276}"/>
                  </a:ext>
                </a:extLst>
              </p:cNvPr>
              <p:cNvPicPr/>
              <p:nvPr/>
            </p:nvPicPr>
            <p:blipFill>
              <a:blip r:embed="rId109"/>
              <a:stretch>
                <a:fillRect/>
              </a:stretch>
            </p:blipFill>
            <p:spPr>
              <a:xfrm>
                <a:off x="4933205" y="2776993"/>
                <a:ext cx="17964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80" name="Ink 79">
                <a:extLst>
                  <a:ext uri="{FF2B5EF4-FFF2-40B4-BE49-F238E27FC236}">
                    <a16:creationId xmlns:a16="http://schemas.microsoft.com/office/drawing/2014/main" id="{42495FB8-DBA3-4AD5-A44F-48A6A8C13D6F}"/>
                  </a:ext>
                </a:extLst>
              </p14:cNvPr>
              <p14:cNvContentPartPr/>
              <p14:nvPr/>
            </p14:nvContentPartPr>
            <p14:xfrm>
              <a:off x="5134085" y="2772313"/>
              <a:ext cx="206280" cy="340200"/>
            </p14:xfrm>
          </p:contentPart>
        </mc:Choice>
        <mc:Fallback>
          <p:pic>
            <p:nvPicPr>
              <p:cNvPr id="80" name="Ink 79">
                <a:extLst>
                  <a:ext uri="{FF2B5EF4-FFF2-40B4-BE49-F238E27FC236}">
                    <a16:creationId xmlns:a16="http://schemas.microsoft.com/office/drawing/2014/main" id="{42495FB8-DBA3-4AD5-A44F-48A6A8C13D6F}"/>
                  </a:ext>
                </a:extLst>
              </p:cNvPr>
              <p:cNvPicPr/>
              <p:nvPr/>
            </p:nvPicPr>
            <p:blipFill>
              <a:blip r:embed="rId111"/>
              <a:stretch>
                <a:fillRect/>
              </a:stretch>
            </p:blipFill>
            <p:spPr>
              <a:xfrm>
                <a:off x="5125445" y="2763673"/>
                <a:ext cx="223920" cy="3578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1" name="Ink 80">
                <a:extLst>
                  <a:ext uri="{FF2B5EF4-FFF2-40B4-BE49-F238E27FC236}">
                    <a16:creationId xmlns:a16="http://schemas.microsoft.com/office/drawing/2014/main" id="{443F42AD-05CD-4FFC-95A3-4625D720D5BB}"/>
                  </a:ext>
                </a:extLst>
              </p14:cNvPr>
              <p14:cNvContentPartPr/>
              <p14:nvPr/>
            </p14:nvContentPartPr>
            <p14:xfrm>
              <a:off x="5068565" y="3010273"/>
              <a:ext cx="147240" cy="3600"/>
            </p14:xfrm>
          </p:contentPart>
        </mc:Choice>
        <mc:Fallback>
          <p:pic>
            <p:nvPicPr>
              <p:cNvPr id="81" name="Ink 80">
                <a:extLst>
                  <a:ext uri="{FF2B5EF4-FFF2-40B4-BE49-F238E27FC236}">
                    <a16:creationId xmlns:a16="http://schemas.microsoft.com/office/drawing/2014/main" id="{443F42AD-05CD-4FFC-95A3-4625D720D5BB}"/>
                  </a:ext>
                </a:extLst>
              </p:cNvPr>
              <p:cNvPicPr/>
              <p:nvPr/>
            </p:nvPicPr>
            <p:blipFill>
              <a:blip r:embed="rId113"/>
              <a:stretch>
                <a:fillRect/>
              </a:stretch>
            </p:blipFill>
            <p:spPr>
              <a:xfrm>
                <a:off x="5059925" y="3001273"/>
                <a:ext cx="16488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2" name="Ink 81">
                <a:extLst>
                  <a:ext uri="{FF2B5EF4-FFF2-40B4-BE49-F238E27FC236}">
                    <a16:creationId xmlns:a16="http://schemas.microsoft.com/office/drawing/2014/main" id="{364EFDEF-212C-4898-BD3E-AC532C00276D}"/>
                  </a:ext>
                </a:extLst>
              </p14:cNvPr>
              <p14:cNvContentPartPr/>
              <p14:nvPr/>
            </p14:nvContentPartPr>
            <p14:xfrm>
              <a:off x="5342885" y="2721553"/>
              <a:ext cx="189360" cy="407520"/>
            </p14:xfrm>
          </p:contentPart>
        </mc:Choice>
        <mc:Fallback>
          <p:pic>
            <p:nvPicPr>
              <p:cNvPr id="82" name="Ink 81">
                <a:extLst>
                  <a:ext uri="{FF2B5EF4-FFF2-40B4-BE49-F238E27FC236}">
                    <a16:creationId xmlns:a16="http://schemas.microsoft.com/office/drawing/2014/main" id="{364EFDEF-212C-4898-BD3E-AC532C00276D}"/>
                  </a:ext>
                </a:extLst>
              </p:cNvPr>
              <p:cNvPicPr/>
              <p:nvPr/>
            </p:nvPicPr>
            <p:blipFill>
              <a:blip r:embed="rId115"/>
              <a:stretch>
                <a:fillRect/>
              </a:stretch>
            </p:blipFill>
            <p:spPr>
              <a:xfrm>
                <a:off x="5333885" y="2712913"/>
                <a:ext cx="207000" cy="425160"/>
              </a:xfrm>
              <a:prstGeom prst="rect">
                <a:avLst/>
              </a:prstGeom>
            </p:spPr>
          </p:pic>
        </mc:Fallback>
      </mc:AlternateContent>
      <p:grpSp>
        <p:nvGrpSpPr>
          <p:cNvPr id="86" name="Group 85">
            <a:extLst>
              <a:ext uri="{FF2B5EF4-FFF2-40B4-BE49-F238E27FC236}">
                <a16:creationId xmlns:a16="http://schemas.microsoft.com/office/drawing/2014/main" id="{01134024-D002-4356-B6DD-F4A1C4563EF2}"/>
              </a:ext>
            </a:extLst>
          </p:cNvPr>
          <p:cNvGrpSpPr/>
          <p:nvPr/>
        </p:nvGrpSpPr>
        <p:grpSpPr>
          <a:xfrm>
            <a:off x="2015765" y="2790673"/>
            <a:ext cx="1923480" cy="489600"/>
            <a:chOff x="2015765" y="2790673"/>
            <a:chExt cx="1923480" cy="489600"/>
          </a:xfrm>
        </p:grpSpPr>
        <mc:AlternateContent xmlns:mc="http://schemas.openxmlformats.org/markup-compatibility/2006">
          <mc:Choice xmlns:p14="http://schemas.microsoft.com/office/powerpoint/2010/main" Requires="p14">
            <p:contentPart p14:bwMode="auto" r:id="rId116">
              <p14:nvContentPartPr>
                <p14:cNvPr id="63" name="Ink 62">
                  <a:extLst>
                    <a:ext uri="{FF2B5EF4-FFF2-40B4-BE49-F238E27FC236}">
                      <a16:creationId xmlns:a16="http://schemas.microsoft.com/office/drawing/2014/main" id="{EEA6528D-CBD1-4774-BEF5-03284CD71417}"/>
                    </a:ext>
                  </a:extLst>
                </p14:cNvPr>
                <p14:cNvContentPartPr/>
                <p14:nvPr/>
              </p14:nvContentPartPr>
              <p14:xfrm>
                <a:off x="2015765" y="2930713"/>
                <a:ext cx="281160" cy="266400"/>
              </p14:xfrm>
            </p:contentPart>
          </mc:Choice>
          <mc:Fallback>
            <p:pic>
              <p:nvPicPr>
                <p:cNvPr id="63" name="Ink 62">
                  <a:extLst>
                    <a:ext uri="{FF2B5EF4-FFF2-40B4-BE49-F238E27FC236}">
                      <a16:creationId xmlns:a16="http://schemas.microsoft.com/office/drawing/2014/main" id="{EEA6528D-CBD1-4774-BEF5-03284CD71417}"/>
                    </a:ext>
                  </a:extLst>
                </p:cNvPr>
                <p:cNvPicPr/>
                <p:nvPr/>
              </p:nvPicPr>
              <p:blipFill>
                <a:blip r:embed="rId117"/>
                <a:stretch>
                  <a:fillRect/>
                </a:stretch>
              </p:blipFill>
              <p:spPr>
                <a:xfrm>
                  <a:off x="2006765" y="2922073"/>
                  <a:ext cx="29880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4" name="Ink 63">
                  <a:extLst>
                    <a:ext uri="{FF2B5EF4-FFF2-40B4-BE49-F238E27FC236}">
                      <a16:creationId xmlns:a16="http://schemas.microsoft.com/office/drawing/2014/main" id="{59C78A15-E779-4BDB-9E70-D48E88083ED5}"/>
                    </a:ext>
                  </a:extLst>
                </p14:cNvPr>
                <p14:cNvContentPartPr/>
                <p14:nvPr/>
              </p14:nvContentPartPr>
              <p14:xfrm>
                <a:off x="2361365" y="3052753"/>
                <a:ext cx="188280" cy="227520"/>
              </p14:xfrm>
            </p:contentPart>
          </mc:Choice>
          <mc:Fallback>
            <p:pic>
              <p:nvPicPr>
                <p:cNvPr id="64" name="Ink 63">
                  <a:extLst>
                    <a:ext uri="{FF2B5EF4-FFF2-40B4-BE49-F238E27FC236}">
                      <a16:creationId xmlns:a16="http://schemas.microsoft.com/office/drawing/2014/main" id="{59C78A15-E779-4BDB-9E70-D48E88083ED5}"/>
                    </a:ext>
                  </a:extLst>
                </p:cNvPr>
                <p:cNvPicPr/>
                <p:nvPr/>
              </p:nvPicPr>
              <p:blipFill>
                <a:blip r:embed="rId119"/>
                <a:stretch>
                  <a:fillRect/>
                </a:stretch>
              </p:blipFill>
              <p:spPr>
                <a:xfrm>
                  <a:off x="2352365" y="3044113"/>
                  <a:ext cx="20592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5" name="Ink 64">
                  <a:extLst>
                    <a:ext uri="{FF2B5EF4-FFF2-40B4-BE49-F238E27FC236}">
                      <a16:creationId xmlns:a16="http://schemas.microsoft.com/office/drawing/2014/main" id="{2BDC7113-8738-4B22-AB86-190DB5D7E765}"/>
                    </a:ext>
                  </a:extLst>
                </p14:cNvPr>
                <p14:cNvContentPartPr/>
                <p14:nvPr/>
              </p14:nvContentPartPr>
              <p14:xfrm>
                <a:off x="2661605" y="3061033"/>
                <a:ext cx="153720" cy="212040"/>
              </p14:xfrm>
            </p:contentPart>
          </mc:Choice>
          <mc:Fallback>
            <p:pic>
              <p:nvPicPr>
                <p:cNvPr id="65" name="Ink 64">
                  <a:extLst>
                    <a:ext uri="{FF2B5EF4-FFF2-40B4-BE49-F238E27FC236}">
                      <a16:creationId xmlns:a16="http://schemas.microsoft.com/office/drawing/2014/main" id="{2BDC7113-8738-4B22-AB86-190DB5D7E765}"/>
                    </a:ext>
                  </a:extLst>
                </p:cNvPr>
                <p:cNvPicPr/>
                <p:nvPr/>
              </p:nvPicPr>
              <p:blipFill>
                <a:blip r:embed="rId121"/>
                <a:stretch>
                  <a:fillRect/>
                </a:stretch>
              </p:blipFill>
              <p:spPr>
                <a:xfrm>
                  <a:off x="2652605" y="3052033"/>
                  <a:ext cx="17136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66" name="Ink 65">
                  <a:extLst>
                    <a:ext uri="{FF2B5EF4-FFF2-40B4-BE49-F238E27FC236}">
                      <a16:creationId xmlns:a16="http://schemas.microsoft.com/office/drawing/2014/main" id="{E37E19D7-837F-4E2C-891B-B8A0EAD9D6D4}"/>
                    </a:ext>
                  </a:extLst>
                </p14:cNvPr>
                <p14:cNvContentPartPr/>
                <p14:nvPr/>
              </p14:nvContentPartPr>
              <p14:xfrm>
                <a:off x="2861405" y="2790673"/>
                <a:ext cx="160200" cy="349920"/>
              </p14:xfrm>
            </p:contentPart>
          </mc:Choice>
          <mc:Fallback>
            <p:pic>
              <p:nvPicPr>
                <p:cNvPr id="66" name="Ink 65">
                  <a:extLst>
                    <a:ext uri="{FF2B5EF4-FFF2-40B4-BE49-F238E27FC236}">
                      <a16:creationId xmlns:a16="http://schemas.microsoft.com/office/drawing/2014/main" id="{E37E19D7-837F-4E2C-891B-B8A0EAD9D6D4}"/>
                    </a:ext>
                  </a:extLst>
                </p:cNvPr>
                <p:cNvPicPr/>
                <p:nvPr/>
              </p:nvPicPr>
              <p:blipFill>
                <a:blip r:embed="rId123"/>
                <a:stretch>
                  <a:fillRect/>
                </a:stretch>
              </p:blipFill>
              <p:spPr>
                <a:xfrm>
                  <a:off x="2852405" y="2781673"/>
                  <a:ext cx="177840" cy="3675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0" name="Ink 69">
                  <a:extLst>
                    <a:ext uri="{FF2B5EF4-FFF2-40B4-BE49-F238E27FC236}">
                      <a16:creationId xmlns:a16="http://schemas.microsoft.com/office/drawing/2014/main" id="{DD0E8725-6927-4723-BF51-1E23986DC00D}"/>
                    </a:ext>
                  </a:extLst>
                </p14:cNvPr>
                <p14:cNvContentPartPr/>
                <p14:nvPr/>
              </p14:nvContentPartPr>
              <p14:xfrm>
                <a:off x="3331205" y="2814433"/>
                <a:ext cx="151560" cy="304200"/>
              </p14:xfrm>
            </p:contentPart>
          </mc:Choice>
          <mc:Fallback>
            <p:pic>
              <p:nvPicPr>
                <p:cNvPr id="70" name="Ink 69">
                  <a:extLst>
                    <a:ext uri="{FF2B5EF4-FFF2-40B4-BE49-F238E27FC236}">
                      <a16:creationId xmlns:a16="http://schemas.microsoft.com/office/drawing/2014/main" id="{DD0E8725-6927-4723-BF51-1E23986DC00D}"/>
                    </a:ext>
                  </a:extLst>
                </p:cNvPr>
                <p:cNvPicPr/>
                <p:nvPr/>
              </p:nvPicPr>
              <p:blipFill>
                <a:blip r:embed="rId125"/>
                <a:stretch>
                  <a:fillRect/>
                </a:stretch>
              </p:blipFill>
              <p:spPr>
                <a:xfrm>
                  <a:off x="3322205" y="2805793"/>
                  <a:ext cx="16920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1" name="Ink 70">
                  <a:extLst>
                    <a:ext uri="{FF2B5EF4-FFF2-40B4-BE49-F238E27FC236}">
                      <a16:creationId xmlns:a16="http://schemas.microsoft.com/office/drawing/2014/main" id="{64EBA418-FBF9-4222-8242-85677D60E6AC}"/>
                    </a:ext>
                  </a:extLst>
                </p14:cNvPr>
                <p14:cNvContentPartPr/>
                <p14:nvPr/>
              </p14:nvContentPartPr>
              <p14:xfrm>
                <a:off x="3760685" y="2981473"/>
                <a:ext cx="177120" cy="3600"/>
              </p14:xfrm>
            </p:contentPart>
          </mc:Choice>
          <mc:Fallback>
            <p:pic>
              <p:nvPicPr>
                <p:cNvPr id="71" name="Ink 70">
                  <a:extLst>
                    <a:ext uri="{FF2B5EF4-FFF2-40B4-BE49-F238E27FC236}">
                      <a16:creationId xmlns:a16="http://schemas.microsoft.com/office/drawing/2014/main" id="{64EBA418-FBF9-4222-8242-85677D60E6AC}"/>
                    </a:ext>
                  </a:extLst>
                </p:cNvPr>
                <p:cNvPicPr/>
                <p:nvPr/>
              </p:nvPicPr>
              <p:blipFill>
                <a:blip r:embed="rId127"/>
                <a:stretch>
                  <a:fillRect/>
                </a:stretch>
              </p:blipFill>
              <p:spPr>
                <a:xfrm>
                  <a:off x="3751685" y="2972473"/>
                  <a:ext cx="19476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2" name="Ink 71">
                  <a:extLst>
                    <a:ext uri="{FF2B5EF4-FFF2-40B4-BE49-F238E27FC236}">
                      <a16:creationId xmlns:a16="http://schemas.microsoft.com/office/drawing/2014/main" id="{808B2357-C9AA-47E1-8D1A-1B798EC5E413}"/>
                    </a:ext>
                  </a:extLst>
                </p14:cNvPr>
                <p14:cNvContentPartPr/>
                <p14:nvPr/>
              </p14:nvContentPartPr>
              <p14:xfrm>
                <a:off x="3704885" y="3071113"/>
                <a:ext cx="234360" cy="29880"/>
              </p14:xfrm>
            </p:contentPart>
          </mc:Choice>
          <mc:Fallback>
            <p:pic>
              <p:nvPicPr>
                <p:cNvPr id="72" name="Ink 71">
                  <a:extLst>
                    <a:ext uri="{FF2B5EF4-FFF2-40B4-BE49-F238E27FC236}">
                      <a16:creationId xmlns:a16="http://schemas.microsoft.com/office/drawing/2014/main" id="{808B2357-C9AA-47E1-8D1A-1B798EC5E413}"/>
                    </a:ext>
                  </a:extLst>
                </p:cNvPr>
                <p:cNvPicPr/>
                <p:nvPr/>
              </p:nvPicPr>
              <p:blipFill>
                <a:blip r:embed="rId129"/>
                <a:stretch>
                  <a:fillRect/>
                </a:stretch>
              </p:blipFill>
              <p:spPr>
                <a:xfrm>
                  <a:off x="3696245" y="3062473"/>
                  <a:ext cx="25200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4" name="Ink 83">
                  <a:extLst>
                    <a:ext uri="{FF2B5EF4-FFF2-40B4-BE49-F238E27FC236}">
                      <a16:creationId xmlns:a16="http://schemas.microsoft.com/office/drawing/2014/main" id="{7954EC88-F536-44F8-A469-F819AEF42977}"/>
                    </a:ext>
                  </a:extLst>
                </p14:cNvPr>
                <p14:cNvContentPartPr/>
                <p14:nvPr/>
              </p14:nvContentPartPr>
              <p14:xfrm>
                <a:off x="3142205" y="2804353"/>
                <a:ext cx="47520" cy="393120"/>
              </p14:xfrm>
            </p:contentPart>
          </mc:Choice>
          <mc:Fallback>
            <p:pic>
              <p:nvPicPr>
                <p:cNvPr id="84" name="Ink 83">
                  <a:extLst>
                    <a:ext uri="{FF2B5EF4-FFF2-40B4-BE49-F238E27FC236}">
                      <a16:creationId xmlns:a16="http://schemas.microsoft.com/office/drawing/2014/main" id="{7954EC88-F536-44F8-A469-F819AEF42977}"/>
                    </a:ext>
                  </a:extLst>
                </p:cNvPr>
                <p:cNvPicPr/>
                <p:nvPr/>
              </p:nvPicPr>
              <p:blipFill>
                <a:blip r:embed="rId131"/>
                <a:stretch>
                  <a:fillRect/>
                </a:stretch>
              </p:blipFill>
              <p:spPr>
                <a:xfrm>
                  <a:off x="3133565" y="2795713"/>
                  <a:ext cx="65160" cy="4107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5" name="Ink 84">
                  <a:extLst>
                    <a:ext uri="{FF2B5EF4-FFF2-40B4-BE49-F238E27FC236}">
                      <a16:creationId xmlns:a16="http://schemas.microsoft.com/office/drawing/2014/main" id="{C907995B-42DE-43FB-BAA3-F0348D17905B}"/>
                    </a:ext>
                  </a:extLst>
                </p14:cNvPr>
                <p14:cNvContentPartPr/>
                <p14:nvPr/>
              </p14:nvContentPartPr>
              <p14:xfrm>
                <a:off x="2941685" y="2957713"/>
                <a:ext cx="290160" cy="32760"/>
              </p14:xfrm>
            </p:contentPart>
          </mc:Choice>
          <mc:Fallback>
            <p:pic>
              <p:nvPicPr>
                <p:cNvPr id="85" name="Ink 84">
                  <a:extLst>
                    <a:ext uri="{FF2B5EF4-FFF2-40B4-BE49-F238E27FC236}">
                      <a16:creationId xmlns:a16="http://schemas.microsoft.com/office/drawing/2014/main" id="{C907995B-42DE-43FB-BAA3-F0348D17905B}"/>
                    </a:ext>
                  </a:extLst>
                </p:cNvPr>
                <p:cNvPicPr/>
                <p:nvPr/>
              </p:nvPicPr>
              <p:blipFill>
                <a:blip r:embed="rId133"/>
                <a:stretch>
                  <a:fillRect/>
                </a:stretch>
              </p:blipFill>
              <p:spPr>
                <a:xfrm>
                  <a:off x="2932685" y="2948713"/>
                  <a:ext cx="307800" cy="50400"/>
                </a:xfrm>
                <a:prstGeom prst="rect">
                  <a:avLst/>
                </a:prstGeom>
              </p:spPr>
            </p:pic>
          </mc:Fallback>
        </mc:AlternateContent>
      </p:grpSp>
      <p:grpSp>
        <p:nvGrpSpPr>
          <p:cNvPr id="96" name="Group 95">
            <a:extLst>
              <a:ext uri="{FF2B5EF4-FFF2-40B4-BE49-F238E27FC236}">
                <a16:creationId xmlns:a16="http://schemas.microsoft.com/office/drawing/2014/main" id="{B363D0E9-3C70-4BBD-BE6F-EAD7C11B15FA}"/>
              </a:ext>
            </a:extLst>
          </p:cNvPr>
          <p:cNvGrpSpPr/>
          <p:nvPr/>
        </p:nvGrpSpPr>
        <p:grpSpPr>
          <a:xfrm>
            <a:off x="5772365" y="2623273"/>
            <a:ext cx="1431360" cy="488160"/>
            <a:chOff x="5772365" y="2623273"/>
            <a:chExt cx="1431360" cy="488160"/>
          </a:xfrm>
        </p:grpSpPr>
        <mc:AlternateContent xmlns:mc="http://schemas.openxmlformats.org/markup-compatibility/2006">
          <mc:Choice xmlns:p14="http://schemas.microsoft.com/office/powerpoint/2010/main" Requires="p14">
            <p:contentPart p14:bwMode="auto" r:id="rId134">
              <p14:nvContentPartPr>
                <p14:cNvPr id="87" name="Ink 86">
                  <a:extLst>
                    <a:ext uri="{FF2B5EF4-FFF2-40B4-BE49-F238E27FC236}">
                      <a16:creationId xmlns:a16="http://schemas.microsoft.com/office/drawing/2014/main" id="{8C86C2FB-540D-4540-9A91-6DCE551D783D}"/>
                    </a:ext>
                  </a:extLst>
                </p14:cNvPr>
                <p14:cNvContentPartPr/>
                <p14:nvPr/>
              </p14:nvContentPartPr>
              <p14:xfrm>
                <a:off x="5772365" y="2723353"/>
                <a:ext cx="48960" cy="388080"/>
              </p14:xfrm>
            </p:contentPart>
          </mc:Choice>
          <mc:Fallback>
            <p:pic>
              <p:nvPicPr>
                <p:cNvPr id="87" name="Ink 86">
                  <a:extLst>
                    <a:ext uri="{FF2B5EF4-FFF2-40B4-BE49-F238E27FC236}">
                      <a16:creationId xmlns:a16="http://schemas.microsoft.com/office/drawing/2014/main" id="{8C86C2FB-540D-4540-9A91-6DCE551D783D}"/>
                    </a:ext>
                  </a:extLst>
                </p:cNvPr>
                <p:cNvPicPr/>
                <p:nvPr/>
              </p:nvPicPr>
              <p:blipFill>
                <a:blip r:embed="rId135"/>
                <a:stretch>
                  <a:fillRect/>
                </a:stretch>
              </p:blipFill>
              <p:spPr>
                <a:xfrm>
                  <a:off x="5763365" y="2714713"/>
                  <a:ext cx="66600" cy="4057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8" name="Ink 87">
                  <a:extLst>
                    <a:ext uri="{FF2B5EF4-FFF2-40B4-BE49-F238E27FC236}">
                      <a16:creationId xmlns:a16="http://schemas.microsoft.com/office/drawing/2014/main" id="{B6F2FA94-236A-4153-8649-1DDA755B34F6}"/>
                    </a:ext>
                  </a:extLst>
                </p14:cNvPr>
                <p14:cNvContentPartPr/>
                <p14:nvPr/>
              </p14:nvContentPartPr>
              <p14:xfrm>
                <a:off x="6034805" y="2758633"/>
                <a:ext cx="16920" cy="246240"/>
              </p14:xfrm>
            </p:contentPart>
          </mc:Choice>
          <mc:Fallback>
            <p:pic>
              <p:nvPicPr>
                <p:cNvPr id="88" name="Ink 87">
                  <a:extLst>
                    <a:ext uri="{FF2B5EF4-FFF2-40B4-BE49-F238E27FC236}">
                      <a16:creationId xmlns:a16="http://schemas.microsoft.com/office/drawing/2014/main" id="{B6F2FA94-236A-4153-8649-1DDA755B34F6}"/>
                    </a:ext>
                  </a:extLst>
                </p:cNvPr>
                <p:cNvPicPr/>
                <p:nvPr/>
              </p:nvPicPr>
              <p:blipFill>
                <a:blip r:embed="rId137"/>
                <a:stretch>
                  <a:fillRect/>
                </a:stretch>
              </p:blipFill>
              <p:spPr>
                <a:xfrm>
                  <a:off x="6025805" y="2749993"/>
                  <a:ext cx="3456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9" name="Ink 88">
                  <a:extLst>
                    <a:ext uri="{FF2B5EF4-FFF2-40B4-BE49-F238E27FC236}">
                      <a16:creationId xmlns:a16="http://schemas.microsoft.com/office/drawing/2014/main" id="{C052AAFC-CB99-4B12-B40B-010A0C2B96DA}"/>
                    </a:ext>
                  </a:extLst>
                </p14:cNvPr>
                <p14:cNvContentPartPr/>
                <p14:nvPr/>
              </p14:nvContentPartPr>
              <p14:xfrm>
                <a:off x="6138125" y="2785633"/>
                <a:ext cx="87120" cy="237960"/>
              </p14:xfrm>
            </p:contentPart>
          </mc:Choice>
          <mc:Fallback>
            <p:pic>
              <p:nvPicPr>
                <p:cNvPr id="89" name="Ink 88">
                  <a:extLst>
                    <a:ext uri="{FF2B5EF4-FFF2-40B4-BE49-F238E27FC236}">
                      <a16:creationId xmlns:a16="http://schemas.microsoft.com/office/drawing/2014/main" id="{C052AAFC-CB99-4B12-B40B-010A0C2B96DA}"/>
                    </a:ext>
                  </a:extLst>
                </p:cNvPr>
                <p:cNvPicPr/>
                <p:nvPr/>
              </p:nvPicPr>
              <p:blipFill>
                <a:blip r:embed="rId139"/>
                <a:stretch>
                  <a:fillRect/>
                </a:stretch>
              </p:blipFill>
              <p:spPr>
                <a:xfrm>
                  <a:off x="6129125" y="2776633"/>
                  <a:ext cx="10476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0" name="Ink 89">
                  <a:extLst>
                    <a:ext uri="{FF2B5EF4-FFF2-40B4-BE49-F238E27FC236}">
                      <a16:creationId xmlns:a16="http://schemas.microsoft.com/office/drawing/2014/main" id="{7117F94C-96D0-44FC-8603-22ACEEB044F7}"/>
                    </a:ext>
                  </a:extLst>
                </p14:cNvPr>
                <p14:cNvContentPartPr/>
                <p14:nvPr/>
              </p14:nvContentPartPr>
              <p14:xfrm>
                <a:off x="6062165" y="2909833"/>
                <a:ext cx="235080" cy="24840"/>
              </p14:xfrm>
            </p:contentPart>
          </mc:Choice>
          <mc:Fallback>
            <p:pic>
              <p:nvPicPr>
                <p:cNvPr id="90" name="Ink 89">
                  <a:extLst>
                    <a:ext uri="{FF2B5EF4-FFF2-40B4-BE49-F238E27FC236}">
                      <a16:creationId xmlns:a16="http://schemas.microsoft.com/office/drawing/2014/main" id="{7117F94C-96D0-44FC-8603-22ACEEB044F7}"/>
                    </a:ext>
                  </a:extLst>
                </p:cNvPr>
                <p:cNvPicPr/>
                <p:nvPr/>
              </p:nvPicPr>
              <p:blipFill>
                <a:blip r:embed="rId141"/>
                <a:stretch>
                  <a:fillRect/>
                </a:stretch>
              </p:blipFill>
              <p:spPr>
                <a:xfrm>
                  <a:off x="6053525" y="2900833"/>
                  <a:ext cx="25272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1" name="Ink 90">
                  <a:extLst>
                    <a:ext uri="{FF2B5EF4-FFF2-40B4-BE49-F238E27FC236}">
                      <a16:creationId xmlns:a16="http://schemas.microsoft.com/office/drawing/2014/main" id="{098F92B7-E3F8-43C0-849F-7E1991B15316}"/>
                    </a:ext>
                  </a:extLst>
                </p14:cNvPr>
                <p14:cNvContentPartPr/>
                <p14:nvPr/>
              </p14:nvContentPartPr>
              <p14:xfrm>
                <a:off x="6414605" y="2781673"/>
                <a:ext cx="137520" cy="265680"/>
              </p14:xfrm>
            </p:contentPart>
          </mc:Choice>
          <mc:Fallback>
            <p:pic>
              <p:nvPicPr>
                <p:cNvPr id="91" name="Ink 90">
                  <a:extLst>
                    <a:ext uri="{FF2B5EF4-FFF2-40B4-BE49-F238E27FC236}">
                      <a16:creationId xmlns:a16="http://schemas.microsoft.com/office/drawing/2014/main" id="{098F92B7-E3F8-43C0-849F-7E1991B15316}"/>
                    </a:ext>
                  </a:extLst>
                </p:cNvPr>
                <p:cNvPicPr/>
                <p:nvPr/>
              </p:nvPicPr>
              <p:blipFill>
                <a:blip r:embed="rId143"/>
                <a:stretch>
                  <a:fillRect/>
                </a:stretch>
              </p:blipFill>
              <p:spPr>
                <a:xfrm>
                  <a:off x="6405605" y="2773033"/>
                  <a:ext cx="15516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2" name="Ink 91">
                  <a:extLst>
                    <a:ext uri="{FF2B5EF4-FFF2-40B4-BE49-F238E27FC236}">
                      <a16:creationId xmlns:a16="http://schemas.microsoft.com/office/drawing/2014/main" id="{B7C53C5A-13A6-4458-9FF4-FA3B799C17ED}"/>
                    </a:ext>
                  </a:extLst>
                </p14:cNvPr>
                <p14:cNvContentPartPr/>
                <p14:nvPr/>
              </p14:nvContentPartPr>
              <p14:xfrm>
                <a:off x="6333605" y="2973553"/>
                <a:ext cx="162720" cy="5040"/>
              </p14:xfrm>
            </p:contentPart>
          </mc:Choice>
          <mc:Fallback>
            <p:pic>
              <p:nvPicPr>
                <p:cNvPr id="92" name="Ink 91">
                  <a:extLst>
                    <a:ext uri="{FF2B5EF4-FFF2-40B4-BE49-F238E27FC236}">
                      <a16:creationId xmlns:a16="http://schemas.microsoft.com/office/drawing/2014/main" id="{B7C53C5A-13A6-4458-9FF4-FA3B799C17ED}"/>
                    </a:ext>
                  </a:extLst>
                </p:cNvPr>
                <p:cNvPicPr/>
                <p:nvPr/>
              </p:nvPicPr>
              <p:blipFill>
                <a:blip r:embed="rId145"/>
                <a:stretch>
                  <a:fillRect/>
                </a:stretch>
              </p:blipFill>
              <p:spPr>
                <a:xfrm>
                  <a:off x="6324605" y="2964553"/>
                  <a:ext cx="18036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3" name="Ink 92">
                  <a:extLst>
                    <a:ext uri="{FF2B5EF4-FFF2-40B4-BE49-F238E27FC236}">
                      <a16:creationId xmlns:a16="http://schemas.microsoft.com/office/drawing/2014/main" id="{BE9B40B5-FABD-44B9-9CB3-607D6F312AFE}"/>
                    </a:ext>
                  </a:extLst>
                </p14:cNvPr>
                <p14:cNvContentPartPr/>
                <p14:nvPr/>
              </p14:nvContentPartPr>
              <p14:xfrm>
                <a:off x="6251165" y="2726953"/>
                <a:ext cx="516960" cy="281160"/>
              </p14:xfrm>
            </p:contentPart>
          </mc:Choice>
          <mc:Fallback>
            <p:pic>
              <p:nvPicPr>
                <p:cNvPr id="93" name="Ink 92">
                  <a:extLst>
                    <a:ext uri="{FF2B5EF4-FFF2-40B4-BE49-F238E27FC236}">
                      <a16:creationId xmlns:a16="http://schemas.microsoft.com/office/drawing/2014/main" id="{BE9B40B5-FABD-44B9-9CB3-607D6F312AFE}"/>
                    </a:ext>
                  </a:extLst>
                </p:cNvPr>
                <p:cNvPicPr/>
                <p:nvPr/>
              </p:nvPicPr>
              <p:blipFill>
                <a:blip r:embed="rId147"/>
                <a:stretch>
                  <a:fillRect/>
                </a:stretch>
              </p:blipFill>
              <p:spPr>
                <a:xfrm>
                  <a:off x="6242525" y="2718313"/>
                  <a:ext cx="53460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4" name="Ink 93">
                  <a:extLst>
                    <a:ext uri="{FF2B5EF4-FFF2-40B4-BE49-F238E27FC236}">
                      <a16:creationId xmlns:a16="http://schemas.microsoft.com/office/drawing/2014/main" id="{8DF3113B-A67C-4130-8246-447AE6824AFD}"/>
                    </a:ext>
                  </a:extLst>
                </p14:cNvPr>
                <p14:cNvContentPartPr/>
                <p14:nvPr/>
              </p14:nvContentPartPr>
              <p14:xfrm>
                <a:off x="6822485" y="2719033"/>
                <a:ext cx="39600" cy="313920"/>
              </p14:xfrm>
            </p:contentPart>
          </mc:Choice>
          <mc:Fallback>
            <p:pic>
              <p:nvPicPr>
                <p:cNvPr id="94" name="Ink 93">
                  <a:extLst>
                    <a:ext uri="{FF2B5EF4-FFF2-40B4-BE49-F238E27FC236}">
                      <a16:creationId xmlns:a16="http://schemas.microsoft.com/office/drawing/2014/main" id="{8DF3113B-A67C-4130-8246-447AE6824AFD}"/>
                    </a:ext>
                  </a:extLst>
                </p:cNvPr>
                <p:cNvPicPr/>
                <p:nvPr/>
              </p:nvPicPr>
              <p:blipFill>
                <a:blip r:embed="rId149"/>
                <a:stretch>
                  <a:fillRect/>
                </a:stretch>
              </p:blipFill>
              <p:spPr>
                <a:xfrm>
                  <a:off x="6813485" y="2710033"/>
                  <a:ext cx="5724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5" name="Ink 94">
                  <a:extLst>
                    <a:ext uri="{FF2B5EF4-FFF2-40B4-BE49-F238E27FC236}">
                      <a16:creationId xmlns:a16="http://schemas.microsoft.com/office/drawing/2014/main" id="{ABC01A6C-28D3-486D-8718-1BD3A79C0BB8}"/>
                    </a:ext>
                  </a:extLst>
                </p14:cNvPr>
                <p14:cNvContentPartPr/>
                <p14:nvPr/>
              </p14:nvContentPartPr>
              <p14:xfrm>
                <a:off x="6941285" y="2623273"/>
                <a:ext cx="262440" cy="153720"/>
              </p14:xfrm>
            </p:contentPart>
          </mc:Choice>
          <mc:Fallback>
            <p:pic>
              <p:nvPicPr>
                <p:cNvPr id="95" name="Ink 94">
                  <a:extLst>
                    <a:ext uri="{FF2B5EF4-FFF2-40B4-BE49-F238E27FC236}">
                      <a16:creationId xmlns:a16="http://schemas.microsoft.com/office/drawing/2014/main" id="{ABC01A6C-28D3-486D-8718-1BD3A79C0BB8}"/>
                    </a:ext>
                  </a:extLst>
                </p:cNvPr>
                <p:cNvPicPr/>
                <p:nvPr/>
              </p:nvPicPr>
              <p:blipFill>
                <a:blip r:embed="rId151"/>
                <a:stretch>
                  <a:fillRect/>
                </a:stretch>
              </p:blipFill>
              <p:spPr>
                <a:xfrm>
                  <a:off x="6932645" y="2614633"/>
                  <a:ext cx="280080" cy="171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2">
            <p14:nvContentPartPr>
              <p14:cNvPr id="140" name="Ink 139">
                <a:extLst>
                  <a:ext uri="{FF2B5EF4-FFF2-40B4-BE49-F238E27FC236}">
                    <a16:creationId xmlns:a16="http://schemas.microsoft.com/office/drawing/2014/main" id="{826E31D7-7684-44C6-AC4A-F24829C9AA1B}"/>
                  </a:ext>
                </a:extLst>
              </p14:cNvPr>
              <p14:cNvContentPartPr/>
              <p14:nvPr/>
            </p14:nvContentPartPr>
            <p14:xfrm>
              <a:off x="9796445" y="2877793"/>
              <a:ext cx="129240" cy="490680"/>
            </p14:xfrm>
          </p:contentPart>
        </mc:Choice>
        <mc:Fallback>
          <p:pic>
            <p:nvPicPr>
              <p:cNvPr id="140" name="Ink 139">
                <a:extLst>
                  <a:ext uri="{FF2B5EF4-FFF2-40B4-BE49-F238E27FC236}">
                    <a16:creationId xmlns:a16="http://schemas.microsoft.com/office/drawing/2014/main" id="{826E31D7-7684-44C6-AC4A-F24829C9AA1B}"/>
                  </a:ext>
                </a:extLst>
              </p:cNvPr>
              <p:cNvPicPr/>
              <p:nvPr/>
            </p:nvPicPr>
            <p:blipFill>
              <a:blip r:embed="rId153"/>
              <a:stretch>
                <a:fillRect/>
              </a:stretch>
            </p:blipFill>
            <p:spPr>
              <a:xfrm>
                <a:off x="9787445" y="2869153"/>
                <a:ext cx="146880" cy="5083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42" name="Ink 141">
                <a:extLst>
                  <a:ext uri="{FF2B5EF4-FFF2-40B4-BE49-F238E27FC236}">
                    <a16:creationId xmlns:a16="http://schemas.microsoft.com/office/drawing/2014/main" id="{0F6AD700-73A4-449E-84F6-A74BA6A02BC9}"/>
                  </a:ext>
                </a:extLst>
              </p14:cNvPr>
              <p14:cNvContentPartPr/>
              <p14:nvPr/>
            </p14:nvContentPartPr>
            <p14:xfrm>
              <a:off x="10044845" y="3219793"/>
              <a:ext cx="13680" cy="48960"/>
            </p14:xfrm>
          </p:contentPart>
        </mc:Choice>
        <mc:Fallback>
          <p:pic>
            <p:nvPicPr>
              <p:cNvPr id="142" name="Ink 141">
                <a:extLst>
                  <a:ext uri="{FF2B5EF4-FFF2-40B4-BE49-F238E27FC236}">
                    <a16:creationId xmlns:a16="http://schemas.microsoft.com/office/drawing/2014/main" id="{0F6AD700-73A4-449E-84F6-A74BA6A02BC9}"/>
                  </a:ext>
                </a:extLst>
              </p:cNvPr>
              <p:cNvPicPr/>
              <p:nvPr/>
            </p:nvPicPr>
            <p:blipFill>
              <a:blip r:embed="rId155"/>
              <a:stretch>
                <a:fillRect/>
              </a:stretch>
            </p:blipFill>
            <p:spPr>
              <a:xfrm>
                <a:off x="10035845" y="3211153"/>
                <a:ext cx="31320" cy="66600"/>
              </a:xfrm>
              <a:prstGeom prst="rect">
                <a:avLst/>
              </a:prstGeom>
            </p:spPr>
          </p:pic>
        </mc:Fallback>
      </mc:AlternateContent>
      <p:grpSp>
        <p:nvGrpSpPr>
          <p:cNvPr id="155" name="Group 154">
            <a:extLst>
              <a:ext uri="{FF2B5EF4-FFF2-40B4-BE49-F238E27FC236}">
                <a16:creationId xmlns:a16="http://schemas.microsoft.com/office/drawing/2014/main" id="{D88CCF12-E6BB-4E4A-ABDC-074F049EC3D9}"/>
              </a:ext>
            </a:extLst>
          </p:cNvPr>
          <p:cNvGrpSpPr/>
          <p:nvPr/>
        </p:nvGrpSpPr>
        <p:grpSpPr>
          <a:xfrm>
            <a:off x="10312685" y="2806513"/>
            <a:ext cx="1776240" cy="758160"/>
            <a:chOff x="10312685" y="2806513"/>
            <a:chExt cx="1776240" cy="758160"/>
          </a:xfrm>
        </p:grpSpPr>
        <mc:AlternateContent xmlns:mc="http://schemas.openxmlformats.org/markup-compatibility/2006">
          <mc:Choice xmlns:p14="http://schemas.microsoft.com/office/powerpoint/2010/main" Requires="p14">
            <p:contentPart p14:bwMode="auto" r:id="rId156">
              <p14:nvContentPartPr>
                <p14:cNvPr id="143" name="Ink 142">
                  <a:extLst>
                    <a:ext uri="{FF2B5EF4-FFF2-40B4-BE49-F238E27FC236}">
                      <a16:creationId xmlns:a16="http://schemas.microsoft.com/office/drawing/2014/main" id="{B8FAD83E-96B2-4417-931C-BA6749B37E47}"/>
                    </a:ext>
                  </a:extLst>
                </p14:cNvPr>
                <p14:cNvContentPartPr/>
                <p14:nvPr/>
              </p14:nvContentPartPr>
              <p14:xfrm>
                <a:off x="10312685" y="3052033"/>
                <a:ext cx="181440" cy="162720"/>
              </p14:xfrm>
            </p:contentPart>
          </mc:Choice>
          <mc:Fallback>
            <p:pic>
              <p:nvPicPr>
                <p:cNvPr id="143" name="Ink 142">
                  <a:extLst>
                    <a:ext uri="{FF2B5EF4-FFF2-40B4-BE49-F238E27FC236}">
                      <a16:creationId xmlns:a16="http://schemas.microsoft.com/office/drawing/2014/main" id="{B8FAD83E-96B2-4417-931C-BA6749B37E47}"/>
                    </a:ext>
                  </a:extLst>
                </p:cNvPr>
                <p:cNvPicPr/>
                <p:nvPr/>
              </p:nvPicPr>
              <p:blipFill>
                <a:blip r:embed="rId157"/>
                <a:stretch>
                  <a:fillRect/>
                </a:stretch>
              </p:blipFill>
              <p:spPr>
                <a:xfrm>
                  <a:off x="10303685" y="3043033"/>
                  <a:ext cx="19908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44" name="Ink 143">
                  <a:extLst>
                    <a:ext uri="{FF2B5EF4-FFF2-40B4-BE49-F238E27FC236}">
                      <a16:creationId xmlns:a16="http://schemas.microsoft.com/office/drawing/2014/main" id="{8DAA3D8C-BCA3-4B25-8FD4-41C07CAC13FE}"/>
                    </a:ext>
                  </a:extLst>
                </p14:cNvPr>
                <p14:cNvContentPartPr/>
                <p14:nvPr/>
              </p14:nvContentPartPr>
              <p14:xfrm>
                <a:off x="10471445" y="3060313"/>
                <a:ext cx="190080" cy="162000"/>
              </p14:xfrm>
            </p:contentPart>
          </mc:Choice>
          <mc:Fallback>
            <p:pic>
              <p:nvPicPr>
                <p:cNvPr id="144" name="Ink 143">
                  <a:extLst>
                    <a:ext uri="{FF2B5EF4-FFF2-40B4-BE49-F238E27FC236}">
                      <a16:creationId xmlns:a16="http://schemas.microsoft.com/office/drawing/2014/main" id="{8DAA3D8C-BCA3-4B25-8FD4-41C07CAC13FE}"/>
                    </a:ext>
                  </a:extLst>
                </p:cNvPr>
                <p:cNvPicPr/>
                <p:nvPr/>
              </p:nvPicPr>
              <p:blipFill>
                <a:blip r:embed="rId159"/>
                <a:stretch>
                  <a:fillRect/>
                </a:stretch>
              </p:blipFill>
              <p:spPr>
                <a:xfrm>
                  <a:off x="10462805" y="3051313"/>
                  <a:ext cx="20772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45" name="Ink 144">
                  <a:extLst>
                    <a:ext uri="{FF2B5EF4-FFF2-40B4-BE49-F238E27FC236}">
                      <a16:creationId xmlns:a16="http://schemas.microsoft.com/office/drawing/2014/main" id="{132EB553-AAC6-4EF2-9503-27A5580FB337}"/>
                    </a:ext>
                  </a:extLst>
                </p14:cNvPr>
                <p14:cNvContentPartPr/>
                <p14:nvPr/>
              </p14:nvContentPartPr>
              <p14:xfrm>
                <a:off x="10693205" y="3045553"/>
                <a:ext cx="176400" cy="144360"/>
              </p14:xfrm>
            </p:contentPart>
          </mc:Choice>
          <mc:Fallback>
            <p:pic>
              <p:nvPicPr>
                <p:cNvPr id="145" name="Ink 144">
                  <a:extLst>
                    <a:ext uri="{FF2B5EF4-FFF2-40B4-BE49-F238E27FC236}">
                      <a16:creationId xmlns:a16="http://schemas.microsoft.com/office/drawing/2014/main" id="{132EB553-AAC6-4EF2-9503-27A5580FB337}"/>
                    </a:ext>
                  </a:extLst>
                </p:cNvPr>
                <p:cNvPicPr/>
                <p:nvPr/>
              </p:nvPicPr>
              <p:blipFill>
                <a:blip r:embed="rId161"/>
                <a:stretch>
                  <a:fillRect/>
                </a:stretch>
              </p:blipFill>
              <p:spPr>
                <a:xfrm>
                  <a:off x="10684565" y="3036913"/>
                  <a:ext cx="19404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46" name="Ink 145">
                  <a:extLst>
                    <a:ext uri="{FF2B5EF4-FFF2-40B4-BE49-F238E27FC236}">
                      <a16:creationId xmlns:a16="http://schemas.microsoft.com/office/drawing/2014/main" id="{594FA023-41C4-43CC-BB82-9B7CB58D30DE}"/>
                    </a:ext>
                  </a:extLst>
                </p14:cNvPr>
                <p14:cNvContentPartPr/>
                <p14:nvPr/>
              </p14:nvContentPartPr>
              <p14:xfrm>
                <a:off x="10885085" y="2957713"/>
                <a:ext cx="56520" cy="205200"/>
              </p14:xfrm>
            </p:contentPart>
          </mc:Choice>
          <mc:Fallback>
            <p:pic>
              <p:nvPicPr>
                <p:cNvPr id="146" name="Ink 145">
                  <a:extLst>
                    <a:ext uri="{FF2B5EF4-FFF2-40B4-BE49-F238E27FC236}">
                      <a16:creationId xmlns:a16="http://schemas.microsoft.com/office/drawing/2014/main" id="{594FA023-41C4-43CC-BB82-9B7CB58D30DE}"/>
                    </a:ext>
                  </a:extLst>
                </p:cNvPr>
                <p:cNvPicPr/>
                <p:nvPr/>
              </p:nvPicPr>
              <p:blipFill>
                <a:blip r:embed="rId163"/>
                <a:stretch>
                  <a:fillRect/>
                </a:stretch>
              </p:blipFill>
              <p:spPr>
                <a:xfrm>
                  <a:off x="10876085" y="2948713"/>
                  <a:ext cx="7416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47" name="Ink 146">
                  <a:extLst>
                    <a:ext uri="{FF2B5EF4-FFF2-40B4-BE49-F238E27FC236}">
                      <a16:creationId xmlns:a16="http://schemas.microsoft.com/office/drawing/2014/main" id="{EFCAEC0D-3D02-4481-B5E4-0AE1410394F0}"/>
                    </a:ext>
                  </a:extLst>
                </p14:cNvPr>
                <p14:cNvContentPartPr/>
                <p14:nvPr/>
              </p14:nvContentPartPr>
              <p14:xfrm>
                <a:off x="10792205" y="3061753"/>
                <a:ext cx="212760" cy="7560"/>
              </p14:xfrm>
            </p:contentPart>
          </mc:Choice>
          <mc:Fallback>
            <p:pic>
              <p:nvPicPr>
                <p:cNvPr id="147" name="Ink 146">
                  <a:extLst>
                    <a:ext uri="{FF2B5EF4-FFF2-40B4-BE49-F238E27FC236}">
                      <a16:creationId xmlns:a16="http://schemas.microsoft.com/office/drawing/2014/main" id="{EFCAEC0D-3D02-4481-B5E4-0AE1410394F0}"/>
                    </a:ext>
                  </a:extLst>
                </p:cNvPr>
                <p:cNvPicPr/>
                <p:nvPr/>
              </p:nvPicPr>
              <p:blipFill>
                <a:blip r:embed="rId165"/>
                <a:stretch>
                  <a:fillRect/>
                </a:stretch>
              </p:blipFill>
              <p:spPr>
                <a:xfrm>
                  <a:off x="10783205" y="3052753"/>
                  <a:ext cx="23040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48" name="Ink 147">
                  <a:extLst>
                    <a:ext uri="{FF2B5EF4-FFF2-40B4-BE49-F238E27FC236}">
                      <a16:creationId xmlns:a16="http://schemas.microsoft.com/office/drawing/2014/main" id="{9B602AF3-7AE4-4550-8A6D-78AC726D1063}"/>
                    </a:ext>
                  </a:extLst>
                </p14:cNvPr>
                <p14:cNvContentPartPr/>
                <p14:nvPr/>
              </p14:nvContentPartPr>
              <p14:xfrm>
                <a:off x="11068325" y="2806513"/>
                <a:ext cx="318240" cy="641880"/>
              </p14:xfrm>
            </p:contentPart>
          </mc:Choice>
          <mc:Fallback>
            <p:pic>
              <p:nvPicPr>
                <p:cNvPr id="148" name="Ink 147">
                  <a:extLst>
                    <a:ext uri="{FF2B5EF4-FFF2-40B4-BE49-F238E27FC236}">
                      <a16:creationId xmlns:a16="http://schemas.microsoft.com/office/drawing/2014/main" id="{9B602AF3-7AE4-4550-8A6D-78AC726D1063}"/>
                    </a:ext>
                  </a:extLst>
                </p:cNvPr>
                <p:cNvPicPr/>
                <p:nvPr/>
              </p:nvPicPr>
              <p:blipFill>
                <a:blip r:embed="rId167"/>
                <a:stretch>
                  <a:fillRect/>
                </a:stretch>
              </p:blipFill>
              <p:spPr>
                <a:xfrm>
                  <a:off x="11059325" y="2797513"/>
                  <a:ext cx="335880" cy="6595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49" name="Ink 148">
                  <a:extLst>
                    <a:ext uri="{FF2B5EF4-FFF2-40B4-BE49-F238E27FC236}">
                      <a16:creationId xmlns:a16="http://schemas.microsoft.com/office/drawing/2014/main" id="{657455D4-76E7-4B9C-9A3F-1A829E231614}"/>
                    </a:ext>
                  </a:extLst>
                </p14:cNvPr>
                <p14:cNvContentPartPr/>
                <p14:nvPr/>
              </p14:nvContentPartPr>
              <p14:xfrm>
                <a:off x="11408525" y="2871313"/>
                <a:ext cx="152640" cy="254160"/>
              </p14:xfrm>
            </p:contentPart>
          </mc:Choice>
          <mc:Fallback>
            <p:pic>
              <p:nvPicPr>
                <p:cNvPr id="149" name="Ink 148">
                  <a:extLst>
                    <a:ext uri="{FF2B5EF4-FFF2-40B4-BE49-F238E27FC236}">
                      <a16:creationId xmlns:a16="http://schemas.microsoft.com/office/drawing/2014/main" id="{657455D4-76E7-4B9C-9A3F-1A829E231614}"/>
                    </a:ext>
                  </a:extLst>
                </p:cNvPr>
                <p:cNvPicPr/>
                <p:nvPr/>
              </p:nvPicPr>
              <p:blipFill>
                <a:blip r:embed="rId169"/>
                <a:stretch>
                  <a:fillRect/>
                </a:stretch>
              </p:blipFill>
              <p:spPr>
                <a:xfrm>
                  <a:off x="11399885" y="2862673"/>
                  <a:ext cx="17028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50" name="Ink 149">
                  <a:extLst>
                    <a:ext uri="{FF2B5EF4-FFF2-40B4-BE49-F238E27FC236}">
                      <a16:creationId xmlns:a16="http://schemas.microsoft.com/office/drawing/2014/main" id="{733E4975-1EA9-42FF-B897-D6F50DEAD21E}"/>
                    </a:ext>
                  </a:extLst>
                </p14:cNvPr>
                <p14:cNvContentPartPr/>
                <p14:nvPr/>
              </p14:nvContentPartPr>
              <p14:xfrm>
                <a:off x="11305205" y="3036913"/>
                <a:ext cx="240120" cy="17640"/>
              </p14:xfrm>
            </p:contentPart>
          </mc:Choice>
          <mc:Fallback>
            <p:pic>
              <p:nvPicPr>
                <p:cNvPr id="150" name="Ink 149">
                  <a:extLst>
                    <a:ext uri="{FF2B5EF4-FFF2-40B4-BE49-F238E27FC236}">
                      <a16:creationId xmlns:a16="http://schemas.microsoft.com/office/drawing/2014/main" id="{733E4975-1EA9-42FF-B897-D6F50DEAD21E}"/>
                    </a:ext>
                  </a:extLst>
                </p:cNvPr>
                <p:cNvPicPr/>
                <p:nvPr/>
              </p:nvPicPr>
              <p:blipFill>
                <a:blip r:embed="rId171"/>
                <a:stretch>
                  <a:fillRect/>
                </a:stretch>
              </p:blipFill>
              <p:spPr>
                <a:xfrm>
                  <a:off x="11296565" y="3028273"/>
                  <a:ext cx="25776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51" name="Ink 150">
                  <a:extLst>
                    <a:ext uri="{FF2B5EF4-FFF2-40B4-BE49-F238E27FC236}">
                      <a16:creationId xmlns:a16="http://schemas.microsoft.com/office/drawing/2014/main" id="{98AAAE58-10C8-4FF0-B5ED-E21F47E49906}"/>
                    </a:ext>
                  </a:extLst>
                </p14:cNvPr>
                <p14:cNvContentPartPr/>
                <p14:nvPr/>
              </p14:nvContentPartPr>
              <p14:xfrm>
                <a:off x="11453525" y="2997313"/>
                <a:ext cx="234720" cy="295920"/>
              </p14:xfrm>
            </p:contentPart>
          </mc:Choice>
          <mc:Fallback>
            <p:pic>
              <p:nvPicPr>
                <p:cNvPr id="151" name="Ink 150">
                  <a:extLst>
                    <a:ext uri="{FF2B5EF4-FFF2-40B4-BE49-F238E27FC236}">
                      <a16:creationId xmlns:a16="http://schemas.microsoft.com/office/drawing/2014/main" id="{98AAAE58-10C8-4FF0-B5ED-E21F47E49906}"/>
                    </a:ext>
                  </a:extLst>
                </p:cNvPr>
                <p:cNvPicPr/>
                <p:nvPr/>
              </p:nvPicPr>
              <p:blipFill>
                <a:blip r:embed="rId173"/>
                <a:stretch>
                  <a:fillRect/>
                </a:stretch>
              </p:blipFill>
              <p:spPr>
                <a:xfrm>
                  <a:off x="11444885" y="2988313"/>
                  <a:ext cx="25236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52" name="Ink 151">
                  <a:extLst>
                    <a:ext uri="{FF2B5EF4-FFF2-40B4-BE49-F238E27FC236}">
                      <a16:creationId xmlns:a16="http://schemas.microsoft.com/office/drawing/2014/main" id="{BCE148A0-D906-40F7-A498-92A48794700F}"/>
                    </a:ext>
                  </a:extLst>
                </p14:cNvPr>
                <p14:cNvContentPartPr/>
                <p14:nvPr/>
              </p14:nvContentPartPr>
              <p14:xfrm>
                <a:off x="11457485" y="3252913"/>
                <a:ext cx="212040" cy="155880"/>
              </p14:xfrm>
            </p:contentPart>
          </mc:Choice>
          <mc:Fallback>
            <p:pic>
              <p:nvPicPr>
                <p:cNvPr id="152" name="Ink 151">
                  <a:extLst>
                    <a:ext uri="{FF2B5EF4-FFF2-40B4-BE49-F238E27FC236}">
                      <a16:creationId xmlns:a16="http://schemas.microsoft.com/office/drawing/2014/main" id="{BCE148A0-D906-40F7-A498-92A48794700F}"/>
                    </a:ext>
                  </a:extLst>
                </p:cNvPr>
                <p:cNvPicPr/>
                <p:nvPr/>
              </p:nvPicPr>
              <p:blipFill>
                <a:blip r:embed="rId175"/>
                <a:stretch>
                  <a:fillRect/>
                </a:stretch>
              </p:blipFill>
              <p:spPr>
                <a:xfrm>
                  <a:off x="11448845" y="3244273"/>
                  <a:ext cx="22968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53" name="Ink 152">
                  <a:extLst>
                    <a:ext uri="{FF2B5EF4-FFF2-40B4-BE49-F238E27FC236}">
                      <a16:creationId xmlns:a16="http://schemas.microsoft.com/office/drawing/2014/main" id="{157D8AF3-F5A9-4522-B468-C22E4C6A5544}"/>
                    </a:ext>
                  </a:extLst>
                </p14:cNvPr>
                <p14:cNvContentPartPr/>
                <p14:nvPr/>
              </p14:nvContentPartPr>
              <p14:xfrm>
                <a:off x="11679965" y="3235273"/>
                <a:ext cx="255960" cy="159120"/>
              </p14:xfrm>
            </p:contentPart>
          </mc:Choice>
          <mc:Fallback>
            <p:pic>
              <p:nvPicPr>
                <p:cNvPr id="153" name="Ink 152">
                  <a:extLst>
                    <a:ext uri="{FF2B5EF4-FFF2-40B4-BE49-F238E27FC236}">
                      <a16:creationId xmlns:a16="http://schemas.microsoft.com/office/drawing/2014/main" id="{157D8AF3-F5A9-4522-B468-C22E4C6A5544}"/>
                    </a:ext>
                  </a:extLst>
                </p:cNvPr>
                <p:cNvPicPr/>
                <p:nvPr/>
              </p:nvPicPr>
              <p:blipFill>
                <a:blip r:embed="rId177"/>
                <a:stretch>
                  <a:fillRect/>
                </a:stretch>
              </p:blipFill>
              <p:spPr>
                <a:xfrm>
                  <a:off x="11670965" y="3226273"/>
                  <a:ext cx="27360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54" name="Ink 153">
                  <a:extLst>
                    <a:ext uri="{FF2B5EF4-FFF2-40B4-BE49-F238E27FC236}">
                      <a16:creationId xmlns:a16="http://schemas.microsoft.com/office/drawing/2014/main" id="{28B33626-FCE5-4519-9DFA-BCA354FA3823}"/>
                    </a:ext>
                  </a:extLst>
                </p14:cNvPr>
                <p14:cNvContentPartPr/>
                <p14:nvPr/>
              </p14:nvContentPartPr>
              <p14:xfrm>
                <a:off x="11990285" y="2806513"/>
                <a:ext cx="98640" cy="758160"/>
              </p14:xfrm>
            </p:contentPart>
          </mc:Choice>
          <mc:Fallback>
            <p:pic>
              <p:nvPicPr>
                <p:cNvPr id="154" name="Ink 153">
                  <a:extLst>
                    <a:ext uri="{FF2B5EF4-FFF2-40B4-BE49-F238E27FC236}">
                      <a16:creationId xmlns:a16="http://schemas.microsoft.com/office/drawing/2014/main" id="{28B33626-FCE5-4519-9DFA-BCA354FA3823}"/>
                    </a:ext>
                  </a:extLst>
                </p:cNvPr>
                <p:cNvPicPr/>
                <p:nvPr/>
              </p:nvPicPr>
              <p:blipFill>
                <a:blip r:embed="rId179"/>
                <a:stretch>
                  <a:fillRect/>
                </a:stretch>
              </p:blipFill>
              <p:spPr>
                <a:xfrm>
                  <a:off x="11981645" y="2797513"/>
                  <a:ext cx="116280" cy="775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0">
            <p14:nvContentPartPr>
              <p14:cNvPr id="156" name="Ink 155">
                <a:extLst>
                  <a:ext uri="{FF2B5EF4-FFF2-40B4-BE49-F238E27FC236}">
                    <a16:creationId xmlns:a16="http://schemas.microsoft.com/office/drawing/2014/main" id="{7F0C0B7C-DCB0-46AC-89E8-E97BD85627B7}"/>
                  </a:ext>
                </a:extLst>
              </p14:cNvPr>
              <p14:cNvContentPartPr/>
              <p14:nvPr/>
            </p14:nvContentPartPr>
            <p14:xfrm>
              <a:off x="3991085" y="3689233"/>
              <a:ext cx="2512080" cy="375840"/>
            </p14:xfrm>
          </p:contentPart>
        </mc:Choice>
        <mc:Fallback>
          <p:pic>
            <p:nvPicPr>
              <p:cNvPr id="156" name="Ink 155">
                <a:extLst>
                  <a:ext uri="{FF2B5EF4-FFF2-40B4-BE49-F238E27FC236}">
                    <a16:creationId xmlns:a16="http://schemas.microsoft.com/office/drawing/2014/main" id="{7F0C0B7C-DCB0-46AC-89E8-E97BD85627B7}"/>
                  </a:ext>
                </a:extLst>
              </p:cNvPr>
              <p:cNvPicPr/>
              <p:nvPr/>
            </p:nvPicPr>
            <p:blipFill>
              <a:blip r:embed="rId181"/>
              <a:stretch>
                <a:fillRect/>
              </a:stretch>
            </p:blipFill>
            <p:spPr>
              <a:xfrm>
                <a:off x="3982445" y="3680233"/>
                <a:ext cx="2529720" cy="393480"/>
              </a:xfrm>
              <a:prstGeom prst="rect">
                <a:avLst/>
              </a:prstGeom>
            </p:spPr>
          </p:pic>
        </mc:Fallback>
      </mc:AlternateContent>
      <p:grpSp>
        <p:nvGrpSpPr>
          <p:cNvPr id="158" name="Group 157">
            <a:extLst>
              <a:ext uri="{FF2B5EF4-FFF2-40B4-BE49-F238E27FC236}">
                <a16:creationId xmlns:a16="http://schemas.microsoft.com/office/drawing/2014/main" id="{AE9983D7-77A3-4B78-8A99-C844BD9D3609}"/>
              </a:ext>
            </a:extLst>
          </p:cNvPr>
          <p:cNvGrpSpPr/>
          <p:nvPr/>
        </p:nvGrpSpPr>
        <p:grpSpPr>
          <a:xfrm>
            <a:off x="7323605" y="2790673"/>
            <a:ext cx="2615400" cy="677520"/>
            <a:chOff x="7323605" y="2790673"/>
            <a:chExt cx="2615400" cy="677520"/>
          </a:xfrm>
        </p:grpSpPr>
        <mc:AlternateContent xmlns:mc="http://schemas.openxmlformats.org/markup-compatibility/2006">
          <mc:Choice xmlns:p14="http://schemas.microsoft.com/office/powerpoint/2010/main" Requires="p14">
            <p:contentPart p14:bwMode="auto" r:id="rId182">
              <p14:nvContentPartPr>
                <p14:cNvPr id="126" name="Ink 125">
                  <a:extLst>
                    <a:ext uri="{FF2B5EF4-FFF2-40B4-BE49-F238E27FC236}">
                      <a16:creationId xmlns:a16="http://schemas.microsoft.com/office/drawing/2014/main" id="{E9FAF641-225B-43A0-9F6E-5B8F9ED76047}"/>
                    </a:ext>
                  </a:extLst>
                </p14:cNvPr>
                <p14:cNvContentPartPr/>
                <p14:nvPr/>
              </p14:nvContentPartPr>
              <p14:xfrm>
                <a:off x="7323605" y="3186673"/>
                <a:ext cx="70560" cy="281520"/>
              </p14:xfrm>
            </p:contentPart>
          </mc:Choice>
          <mc:Fallback>
            <p:pic>
              <p:nvPicPr>
                <p:cNvPr id="126" name="Ink 125">
                  <a:extLst>
                    <a:ext uri="{FF2B5EF4-FFF2-40B4-BE49-F238E27FC236}">
                      <a16:creationId xmlns:a16="http://schemas.microsoft.com/office/drawing/2014/main" id="{E9FAF641-225B-43A0-9F6E-5B8F9ED76047}"/>
                    </a:ext>
                  </a:extLst>
                </p:cNvPr>
                <p:cNvPicPr/>
                <p:nvPr/>
              </p:nvPicPr>
              <p:blipFill>
                <a:blip r:embed="rId183"/>
                <a:stretch>
                  <a:fillRect/>
                </a:stretch>
              </p:blipFill>
              <p:spPr>
                <a:xfrm>
                  <a:off x="7314605" y="3177673"/>
                  <a:ext cx="8820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22" name="Ink 121">
                  <a:extLst>
                    <a:ext uri="{FF2B5EF4-FFF2-40B4-BE49-F238E27FC236}">
                      <a16:creationId xmlns:a16="http://schemas.microsoft.com/office/drawing/2014/main" id="{E0FBA661-B5B7-4271-9F06-A6F0842753AF}"/>
                    </a:ext>
                  </a:extLst>
                </p14:cNvPr>
                <p14:cNvContentPartPr/>
                <p14:nvPr/>
              </p14:nvContentPartPr>
              <p14:xfrm>
                <a:off x="7590725" y="3259753"/>
                <a:ext cx="137880" cy="169920"/>
              </p14:xfrm>
            </p:contentPart>
          </mc:Choice>
          <mc:Fallback>
            <p:pic>
              <p:nvPicPr>
                <p:cNvPr id="122" name="Ink 121">
                  <a:extLst>
                    <a:ext uri="{FF2B5EF4-FFF2-40B4-BE49-F238E27FC236}">
                      <a16:creationId xmlns:a16="http://schemas.microsoft.com/office/drawing/2014/main" id="{E0FBA661-B5B7-4271-9F06-A6F0842753AF}"/>
                    </a:ext>
                  </a:extLst>
                </p:cNvPr>
                <p:cNvPicPr/>
                <p:nvPr/>
              </p:nvPicPr>
              <p:blipFill>
                <a:blip r:embed="rId185"/>
                <a:stretch>
                  <a:fillRect/>
                </a:stretch>
              </p:blipFill>
              <p:spPr>
                <a:xfrm>
                  <a:off x="7582085" y="3250753"/>
                  <a:ext cx="15552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23" name="Ink 122">
                  <a:extLst>
                    <a:ext uri="{FF2B5EF4-FFF2-40B4-BE49-F238E27FC236}">
                      <a16:creationId xmlns:a16="http://schemas.microsoft.com/office/drawing/2014/main" id="{CC4366C2-2B98-49E1-A877-1D5DD210107D}"/>
                    </a:ext>
                  </a:extLst>
                </p14:cNvPr>
                <p14:cNvContentPartPr/>
                <p14:nvPr/>
              </p14:nvContentPartPr>
              <p14:xfrm>
                <a:off x="7585325" y="3140233"/>
                <a:ext cx="264960" cy="256680"/>
              </p14:xfrm>
            </p:contentPart>
          </mc:Choice>
          <mc:Fallback>
            <p:pic>
              <p:nvPicPr>
                <p:cNvPr id="123" name="Ink 122">
                  <a:extLst>
                    <a:ext uri="{FF2B5EF4-FFF2-40B4-BE49-F238E27FC236}">
                      <a16:creationId xmlns:a16="http://schemas.microsoft.com/office/drawing/2014/main" id="{CC4366C2-2B98-49E1-A877-1D5DD210107D}"/>
                    </a:ext>
                  </a:extLst>
                </p:cNvPr>
                <p:cNvPicPr/>
                <p:nvPr/>
              </p:nvPicPr>
              <p:blipFill>
                <a:blip r:embed="rId187"/>
                <a:stretch>
                  <a:fillRect/>
                </a:stretch>
              </p:blipFill>
              <p:spPr>
                <a:xfrm>
                  <a:off x="7576685" y="3131593"/>
                  <a:ext cx="28260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24" name="Ink 123">
                  <a:extLst>
                    <a:ext uri="{FF2B5EF4-FFF2-40B4-BE49-F238E27FC236}">
                      <a16:creationId xmlns:a16="http://schemas.microsoft.com/office/drawing/2014/main" id="{409893BA-2BAA-4F5B-B4FC-C3ACD4F22BB0}"/>
                    </a:ext>
                  </a:extLst>
                </p14:cNvPr>
                <p14:cNvContentPartPr/>
                <p14:nvPr/>
              </p14:nvContentPartPr>
              <p14:xfrm>
                <a:off x="7799885" y="3131953"/>
                <a:ext cx="338760" cy="109080"/>
              </p14:xfrm>
            </p:contentPart>
          </mc:Choice>
          <mc:Fallback>
            <p:pic>
              <p:nvPicPr>
                <p:cNvPr id="124" name="Ink 123">
                  <a:extLst>
                    <a:ext uri="{FF2B5EF4-FFF2-40B4-BE49-F238E27FC236}">
                      <a16:creationId xmlns:a16="http://schemas.microsoft.com/office/drawing/2014/main" id="{409893BA-2BAA-4F5B-B4FC-C3ACD4F22BB0}"/>
                    </a:ext>
                  </a:extLst>
                </p:cNvPr>
                <p:cNvPicPr/>
                <p:nvPr/>
              </p:nvPicPr>
              <p:blipFill>
                <a:blip r:embed="rId189"/>
                <a:stretch>
                  <a:fillRect/>
                </a:stretch>
              </p:blipFill>
              <p:spPr>
                <a:xfrm>
                  <a:off x="7791245" y="3122953"/>
                  <a:ext cx="35640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7" name="Ink 126">
                  <a:extLst>
                    <a:ext uri="{FF2B5EF4-FFF2-40B4-BE49-F238E27FC236}">
                      <a16:creationId xmlns:a16="http://schemas.microsoft.com/office/drawing/2014/main" id="{995F53F6-E458-408E-ADFE-511E89DB8B05}"/>
                    </a:ext>
                  </a:extLst>
                </p14:cNvPr>
                <p14:cNvContentPartPr/>
                <p14:nvPr/>
              </p14:nvContentPartPr>
              <p14:xfrm>
                <a:off x="8228285" y="3275593"/>
                <a:ext cx="260640" cy="9000"/>
              </p14:xfrm>
            </p:contentPart>
          </mc:Choice>
          <mc:Fallback>
            <p:pic>
              <p:nvPicPr>
                <p:cNvPr id="127" name="Ink 126">
                  <a:extLst>
                    <a:ext uri="{FF2B5EF4-FFF2-40B4-BE49-F238E27FC236}">
                      <a16:creationId xmlns:a16="http://schemas.microsoft.com/office/drawing/2014/main" id="{995F53F6-E458-408E-ADFE-511E89DB8B05}"/>
                    </a:ext>
                  </a:extLst>
                </p:cNvPr>
                <p:cNvPicPr/>
                <p:nvPr/>
              </p:nvPicPr>
              <p:blipFill>
                <a:blip r:embed="rId191"/>
                <a:stretch>
                  <a:fillRect/>
                </a:stretch>
              </p:blipFill>
              <p:spPr>
                <a:xfrm>
                  <a:off x="8219645" y="3266593"/>
                  <a:ext cx="2782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8" name="Ink 127">
                  <a:extLst>
                    <a:ext uri="{FF2B5EF4-FFF2-40B4-BE49-F238E27FC236}">
                      <a16:creationId xmlns:a16="http://schemas.microsoft.com/office/drawing/2014/main" id="{50141E0E-7893-4D39-83A4-8004F38A888C}"/>
                    </a:ext>
                  </a:extLst>
                </p14:cNvPr>
                <p14:cNvContentPartPr/>
                <p14:nvPr/>
              </p14:nvContentPartPr>
              <p14:xfrm>
                <a:off x="8357165" y="3180193"/>
                <a:ext cx="15840" cy="174600"/>
              </p14:xfrm>
            </p:contentPart>
          </mc:Choice>
          <mc:Fallback>
            <p:pic>
              <p:nvPicPr>
                <p:cNvPr id="128" name="Ink 127">
                  <a:extLst>
                    <a:ext uri="{FF2B5EF4-FFF2-40B4-BE49-F238E27FC236}">
                      <a16:creationId xmlns:a16="http://schemas.microsoft.com/office/drawing/2014/main" id="{50141E0E-7893-4D39-83A4-8004F38A888C}"/>
                    </a:ext>
                  </a:extLst>
                </p:cNvPr>
                <p:cNvPicPr/>
                <p:nvPr/>
              </p:nvPicPr>
              <p:blipFill>
                <a:blip r:embed="rId193"/>
                <a:stretch>
                  <a:fillRect/>
                </a:stretch>
              </p:blipFill>
              <p:spPr>
                <a:xfrm>
                  <a:off x="8348165" y="3171553"/>
                  <a:ext cx="3348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9" name="Ink 128">
                  <a:extLst>
                    <a:ext uri="{FF2B5EF4-FFF2-40B4-BE49-F238E27FC236}">
                      <a16:creationId xmlns:a16="http://schemas.microsoft.com/office/drawing/2014/main" id="{0DB9ABB3-EFCC-4B1F-8733-61FBD3129FD4}"/>
                    </a:ext>
                  </a:extLst>
                </p14:cNvPr>
                <p14:cNvContentPartPr/>
                <p14:nvPr/>
              </p14:nvContentPartPr>
              <p14:xfrm>
                <a:off x="8563085" y="3134833"/>
                <a:ext cx="305280" cy="190800"/>
              </p14:xfrm>
            </p:contentPart>
          </mc:Choice>
          <mc:Fallback>
            <p:pic>
              <p:nvPicPr>
                <p:cNvPr id="129" name="Ink 128">
                  <a:extLst>
                    <a:ext uri="{FF2B5EF4-FFF2-40B4-BE49-F238E27FC236}">
                      <a16:creationId xmlns:a16="http://schemas.microsoft.com/office/drawing/2014/main" id="{0DB9ABB3-EFCC-4B1F-8733-61FBD3129FD4}"/>
                    </a:ext>
                  </a:extLst>
                </p:cNvPr>
                <p:cNvPicPr/>
                <p:nvPr/>
              </p:nvPicPr>
              <p:blipFill>
                <a:blip r:embed="rId195"/>
                <a:stretch>
                  <a:fillRect/>
                </a:stretch>
              </p:blipFill>
              <p:spPr>
                <a:xfrm>
                  <a:off x="8554445" y="3125833"/>
                  <a:ext cx="32292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30" name="Ink 129">
                  <a:extLst>
                    <a:ext uri="{FF2B5EF4-FFF2-40B4-BE49-F238E27FC236}">
                      <a16:creationId xmlns:a16="http://schemas.microsoft.com/office/drawing/2014/main" id="{F1BC1769-164A-4CFE-98D0-460ABC765817}"/>
                    </a:ext>
                  </a:extLst>
                </p14:cNvPr>
                <p14:cNvContentPartPr/>
                <p14:nvPr/>
              </p14:nvContentPartPr>
              <p14:xfrm>
                <a:off x="8865845" y="3172273"/>
                <a:ext cx="7560" cy="113040"/>
              </p14:xfrm>
            </p:contentPart>
          </mc:Choice>
          <mc:Fallback>
            <p:pic>
              <p:nvPicPr>
                <p:cNvPr id="130" name="Ink 129">
                  <a:extLst>
                    <a:ext uri="{FF2B5EF4-FFF2-40B4-BE49-F238E27FC236}">
                      <a16:creationId xmlns:a16="http://schemas.microsoft.com/office/drawing/2014/main" id="{F1BC1769-164A-4CFE-98D0-460ABC765817}"/>
                    </a:ext>
                  </a:extLst>
                </p:cNvPr>
                <p:cNvPicPr/>
                <p:nvPr/>
              </p:nvPicPr>
              <p:blipFill>
                <a:blip r:embed="rId197"/>
                <a:stretch>
                  <a:fillRect/>
                </a:stretch>
              </p:blipFill>
              <p:spPr>
                <a:xfrm>
                  <a:off x="8857205" y="3163273"/>
                  <a:ext cx="2520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31" name="Ink 130">
                  <a:extLst>
                    <a:ext uri="{FF2B5EF4-FFF2-40B4-BE49-F238E27FC236}">
                      <a16:creationId xmlns:a16="http://schemas.microsoft.com/office/drawing/2014/main" id="{A29CA53F-1540-4B4A-8F56-901D736452D1}"/>
                    </a:ext>
                  </a:extLst>
                </p14:cNvPr>
                <p14:cNvContentPartPr/>
                <p14:nvPr/>
              </p14:nvContentPartPr>
              <p14:xfrm>
                <a:off x="8779085" y="3131953"/>
                <a:ext cx="253800" cy="181440"/>
              </p14:xfrm>
            </p:contentPart>
          </mc:Choice>
          <mc:Fallback>
            <p:pic>
              <p:nvPicPr>
                <p:cNvPr id="131" name="Ink 130">
                  <a:extLst>
                    <a:ext uri="{FF2B5EF4-FFF2-40B4-BE49-F238E27FC236}">
                      <a16:creationId xmlns:a16="http://schemas.microsoft.com/office/drawing/2014/main" id="{A29CA53F-1540-4B4A-8F56-901D736452D1}"/>
                    </a:ext>
                  </a:extLst>
                </p:cNvPr>
                <p:cNvPicPr/>
                <p:nvPr/>
              </p:nvPicPr>
              <p:blipFill>
                <a:blip r:embed="rId199"/>
                <a:stretch>
                  <a:fillRect/>
                </a:stretch>
              </p:blipFill>
              <p:spPr>
                <a:xfrm>
                  <a:off x="8770085" y="3123313"/>
                  <a:ext cx="27144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32" name="Ink 131">
                  <a:extLst>
                    <a:ext uri="{FF2B5EF4-FFF2-40B4-BE49-F238E27FC236}">
                      <a16:creationId xmlns:a16="http://schemas.microsoft.com/office/drawing/2014/main" id="{FC761B0B-962E-4C5C-B845-8EB84BA5A890}"/>
                    </a:ext>
                  </a:extLst>
                </p14:cNvPr>
                <p14:cNvContentPartPr/>
                <p14:nvPr/>
              </p14:nvContentPartPr>
              <p14:xfrm>
                <a:off x="9099485" y="2995153"/>
                <a:ext cx="225360" cy="300240"/>
              </p14:xfrm>
            </p:contentPart>
          </mc:Choice>
          <mc:Fallback>
            <p:pic>
              <p:nvPicPr>
                <p:cNvPr id="132" name="Ink 131">
                  <a:extLst>
                    <a:ext uri="{FF2B5EF4-FFF2-40B4-BE49-F238E27FC236}">
                      <a16:creationId xmlns:a16="http://schemas.microsoft.com/office/drawing/2014/main" id="{FC761B0B-962E-4C5C-B845-8EB84BA5A890}"/>
                    </a:ext>
                  </a:extLst>
                </p:cNvPr>
                <p:cNvPicPr/>
                <p:nvPr/>
              </p:nvPicPr>
              <p:blipFill>
                <a:blip r:embed="rId201"/>
                <a:stretch>
                  <a:fillRect/>
                </a:stretch>
              </p:blipFill>
              <p:spPr>
                <a:xfrm>
                  <a:off x="9090845" y="2986153"/>
                  <a:ext cx="24300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33" name="Ink 132">
                  <a:extLst>
                    <a:ext uri="{FF2B5EF4-FFF2-40B4-BE49-F238E27FC236}">
                      <a16:creationId xmlns:a16="http://schemas.microsoft.com/office/drawing/2014/main" id="{F911F8BB-EA2B-4FD6-841D-70C586F1CD05}"/>
                    </a:ext>
                  </a:extLst>
                </p14:cNvPr>
                <p14:cNvContentPartPr/>
                <p14:nvPr/>
              </p14:nvContentPartPr>
              <p14:xfrm>
                <a:off x="9035405" y="3212233"/>
                <a:ext cx="148320" cy="8280"/>
              </p14:xfrm>
            </p:contentPart>
          </mc:Choice>
          <mc:Fallback>
            <p:pic>
              <p:nvPicPr>
                <p:cNvPr id="133" name="Ink 132">
                  <a:extLst>
                    <a:ext uri="{FF2B5EF4-FFF2-40B4-BE49-F238E27FC236}">
                      <a16:creationId xmlns:a16="http://schemas.microsoft.com/office/drawing/2014/main" id="{F911F8BB-EA2B-4FD6-841D-70C586F1CD05}"/>
                    </a:ext>
                  </a:extLst>
                </p:cNvPr>
                <p:cNvPicPr/>
                <p:nvPr/>
              </p:nvPicPr>
              <p:blipFill>
                <a:blip r:embed="rId203"/>
                <a:stretch>
                  <a:fillRect/>
                </a:stretch>
              </p:blipFill>
              <p:spPr>
                <a:xfrm>
                  <a:off x="9026405" y="3203233"/>
                  <a:ext cx="16596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35" name="Ink 134">
                  <a:extLst>
                    <a:ext uri="{FF2B5EF4-FFF2-40B4-BE49-F238E27FC236}">
                      <a16:creationId xmlns:a16="http://schemas.microsoft.com/office/drawing/2014/main" id="{1AC934F8-1F8A-42F4-BF5E-796857730436}"/>
                    </a:ext>
                  </a:extLst>
                </p14:cNvPr>
                <p14:cNvContentPartPr/>
                <p14:nvPr/>
              </p14:nvContentPartPr>
              <p14:xfrm>
                <a:off x="8418725" y="3028993"/>
                <a:ext cx="147600" cy="360360"/>
              </p14:xfrm>
            </p:contentPart>
          </mc:Choice>
          <mc:Fallback>
            <p:pic>
              <p:nvPicPr>
                <p:cNvPr id="135" name="Ink 134">
                  <a:extLst>
                    <a:ext uri="{FF2B5EF4-FFF2-40B4-BE49-F238E27FC236}">
                      <a16:creationId xmlns:a16="http://schemas.microsoft.com/office/drawing/2014/main" id="{1AC934F8-1F8A-42F4-BF5E-796857730436}"/>
                    </a:ext>
                  </a:extLst>
                </p:cNvPr>
                <p:cNvPicPr/>
                <p:nvPr/>
              </p:nvPicPr>
              <p:blipFill>
                <a:blip r:embed="rId205"/>
                <a:stretch>
                  <a:fillRect/>
                </a:stretch>
              </p:blipFill>
              <p:spPr>
                <a:xfrm>
                  <a:off x="8410085" y="3020353"/>
                  <a:ext cx="165240" cy="3780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36" name="Ink 135">
                  <a:extLst>
                    <a:ext uri="{FF2B5EF4-FFF2-40B4-BE49-F238E27FC236}">
                      <a16:creationId xmlns:a16="http://schemas.microsoft.com/office/drawing/2014/main" id="{C23F3A04-5BA4-4E46-A85F-E61AF3299A62}"/>
                    </a:ext>
                  </a:extLst>
                </p14:cNvPr>
                <p14:cNvContentPartPr/>
                <p14:nvPr/>
              </p14:nvContentPartPr>
              <p14:xfrm>
                <a:off x="9358325" y="2915233"/>
                <a:ext cx="94680" cy="398520"/>
              </p14:xfrm>
            </p:contentPart>
          </mc:Choice>
          <mc:Fallback>
            <p:pic>
              <p:nvPicPr>
                <p:cNvPr id="136" name="Ink 135">
                  <a:extLst>
                    <a:ext uri="{FF2B5EF4-FFF2-40B4-BE49-F238E27FC236}">
                      <a16:creationId xmlns:a16="http://schemas.microsoft.com/office/drawing/2014/main" id="{C23F3A04-5BA4-4E46-A85F-E61AF3299A62}"/>
                    </a:ext>
                  </a:extLst>
                </p:cNvPr>
                <p:cNvPicPr/>
                <p:nvPr/>
              </p:nvPicPr>
              <p:blipFill>
                <a:blip r:embed="rId207"/>
                <a:stretch>
                  <a:fillRect/>
                </a:stretch>
              </p:blipFill>
              <p:spPr>
                <a:xfrm>
                  <a:off x="9349685" y="2906593"/>
                  <a:ext cx="112320" cy="4161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7" name="Ink 136">
                  <a:extLst>
                    <a:ext uri="{FF2B5EF4-FFF2-40B4-BE49-F238E27FC236}">
                      <a16:creationId xmlns:a16="http://schemas.microsoft.com/office/drawing/2014/main" id="{4780FFDF-1017-44D4-9D97-DA8E13AA6A4A}"/>
                    </a:ext>
                  </a:extLst>
                </p14:cNvPr>
                <p14:cNvContentPartPr/>
                <p14:nvPr/>
              </p14:nvContentPartPr>
              <p14:xfrm>
                <a:off x="9561005" y="2899393"/>
                <a:ext cx="260640" cy="186120"/>
              </p14:xfrm>
            </p:contentPart>
          </mc:Choice>
          <mc:Fallback>
            <p:pic>
              <p:nvPicPr>
                <p:cNvPr id="137" name="Ink 136">
                  <a:extLst>
                    <a:ext uri="{FF2B5EF4-FFF2-40B4-BE49-F238E27FC236}">
                      <a16:creationId xmlns:a16="http://schemas.microsoft.com/office/drawing/2014/main" id="{4780FFDF-1017-44D4-9D97-DA8E13AA6A4A}"/>
                    </a:ext>
                  </a:extLst>
                </p:cNvPr>
                <p:cNvPicPr/>
                <p:nvPr/>
              </p:nvPicPr>
              <p:blipFill>
                <a:blip r:embed="rId209"/>
                <a:stretch>
                  <a:fillRect/>
                </a:stretch>
              </p:blipFill>
              <p:spPr>
                <a:xfrm>
                  <a:off x="9552365" y="2890393"/>
                  <a:ext cx="27828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9" name="Ink 138">
                  <a:extLst>
                    <a:ext uri="{FF2B5EF4-FFF2-40B4-BE49-F238E27FC236}">
                      <a16:creationId xmlns:a16="http://schemas.microsoft.com/office/drawing/2014/main" id="{D39F8E6C-C761-44E9-82C2-CD5A40F60030}"/>
                    </a:ext>
                  </a:extLst>
                </p14:cNvPr>
                <p14:cNvContentPartPr/>
                <p14:nvPr/>
              </p14:nvContentPartPr>
              <p14:xfrm>
                <a:off x="9938645" y="3291433"/>
                <a:ext cx="360" cy="360"/>
              </p14:xfrm>
            </p:contentPart>
          </mc:Choice>
          <mc:Fallback>
            <p:pic>
              <p:nvPicPr>
                <p:cNvPr id="139" name="Ink 138">
                  <a:extLst>
                    <a:ext uri="{FF2B5EF4-FFF2-40B4-BE49-F238E27FC236}">
                      <a16:creationId xmlns:a16="http://schemas.microsoft.com/office/drawing/2014/main" id="{D39F8E6C-C761-44E9-82C2-CD5A40F60030}"/>
                    </a:ext>
                  </a:extLst>
                </p:cNvPr>
                <p:cNvPicPr/>
                <p:nvPr/>
              </p:nvPicPr>
              <p:blipFill>
                <a:blip r:embed="rId211"/>
                <a:stretch>
                  <a:fillRect/>
                </a:stretch>
              </p:blipFill>
              <p:spPr>
                <a:xfrm>
                  <a:off x="9930005" y="328279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57" name="Ink 156">
                  <a:extLst>
                    <a:ext uri="{FF2B5EF4-FFF2-40B4-BE49-F238E27FC236}">
                      <a16:creationId xmlns:a16="http://schemas.microsoft.com/office/drawing/2014/main" id="{F633AD02-7B1B-4D10-86A4-3833E52A13D8}"/>
                    </a:ext>
                  </a:extLst>
                </p14:cNvPr>
                <p14:cNvContentPartPr/>
                <p14:nvPr/>
              </p14:nvContentPartPr>
              <p14:xfrm>
                <a:off x="7791965" y="2790673"/>
                <a:ext cx="2067840" cy="640800"/>
              </p14:xfrm>
            </p:contentPart>
          </mc:Choice>
          <mc:Fallback>
            <p:pic>
              <p:nvPicPr>
                <p:cNvPr id="157" name="Ink 156">
                  <a:extLst>
                    <a:ext uri="{FF2B5EF4-FFF2-40B4-BE49-F238E27FC236}">
                      <a16:creationId xmlns:a16="http://schemas.microsoft.com/office/drawing/2014/main" id="{F633AD02-7B1B-4D10-86A4-3833E52A13D8}"/>
                    </a:ext>
                  </a:extLst>
                </p:cNvPr>
                <p:cNvPicPr/>
                <p:nvPr/>
              </p:nvPicPr>
              <p:blipFill>
                <a:blip r:embed="rId213"/>
                <a:stretch>
                  <a:fillRect/>
                </a:stretch>
              </p:blipFill>
              <p:spPr>
                <a:xfrm>
                  <a:off x="7783325" y="2781673"/>
                  <a:ext cx="2085480" cy="658440"/>
                </a:xfrm>
                <a:prstGeom prst="rect">
                  <a:avLst/>
                </a:prstGeom>
              </p:spPr>
            </p:pic>
          </mc:Fallback>
        </mc:AlternateContent>
      </p:grpSp>
      <p:grpSp>
        <p:nvGrpSpPr>
          <p:cNvPr id="180" name="Group 179">
            <a:extLst>
              <a:ext uri="{FF2B5EF4-FFF2-40B4-BE49-F238E27FC236}">
                <a16:creationId xmlns:a16="http://schemas.microsoft.com/office/drawing/2014/main" id="{3EDA13DC-00EA-4DDA-8855-B96F200DB1AB}"/>
              </a:ext>
            </a:extLst>
          </p:cNvPr>
          <p:cNvGrpSpPr/>
          <p:nvPr/>
        </p:nvGrpSpPr>
        <p:grpSpPr>
          <a:xfrm>
            <a:off x="3585725" y="3368473"/>
            <a:ext cx="3673800" cy="1362600"/>
            <a:chOff x="3585725" y="3368473"/>
            <a:chExt cx="3673800" cy="1362600"/>
          </a:xfrm>
        </p:grpSpPr>
        <mc:AlternateContent xmlns:mc="http://schemas.openxmlformats.org/markup-compatibility/2006">
          <mc:Choice xmlns:p14="http://schemas.microsoft.com/office/powerpoint/2010/main" Requires="p14">
            <p:contentPart p14:bwMode="auto" r:id="rId214">
              <p14:nvContentPartPr>
                <p14:cNvPr id="97" name="Ink 96">
                  <a:extLst>
                    <a:ext uri="{FF2B5EF4-FFF2-40B4-BE49-F238E27FC236}">
                      <a16:creationId xmlns:a16="http://schemas.microsoft.com/office/drawing/2014/main" id="{951CCD09-A166-4B4F-A9F0-2F84DC885312}"/>
                    </a:ext>
                  </a:extLst>
                </p14:cNvPr>
                <p14:cNvContentPartPr/>
                <p14:nvPr/>
              </p14:nvContentPartPr>
              <p14:xfrm>
                <a:off x="3617405" y="3633433"/>
                <a:ext cx="360" cy="360"/>
              </p14:xfrm>
            </p:contentPart>
          </mc:Choice>
          <mc:Fallback>
            <p:pic>
              <p:nvPicPr>
                <p:cNvPr id="97" name="Ink 96">
                  <a:extLst>
                    <a:ext uri="{FF2B5EF4-FFF2-40B4-BE49-F238E27FC236}">
                      <a16:creationId xmlns:a16="http://schemas.microsoft.com/office/drawing/2014/main" id="{951CCD09-A166-4B4F-A9F0-2F84DC885312}"/>
                    </a:ext>
                  </a:extLst>
                </p:cNvPr>
                <p:cNvPicPr/>
                <p:nvPr/>
              </p:nvPicPr>
              <p:blipFill>
                <a:blip r:embed="rId211"/>
                <a:stretch>
                  <a:fillRect/>
                </a:stretch>
              </p:blipFill>
              <p:spPr>
                <a:xfrm>
                  <a:off x="3608765" y="362479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98" name="Ink 97">
                  <a:extLst>
                    <a:ext uri="{FF2B5EF4-FFF2-40B4-BE49-F238E27FC236}">
                      <a16:creationId xmlns:a16="http://schemas.microsoft.com/office/drawing/2014/main" id="{888135E9-D07E-46BD-969D-8345B8B869C6}"/>
                    </a:ext>
                  </a:extLst>
                </p14:cNvPr>
                <p14:cNvContentPartPr/>
                <p14:nvPr/>
              </p14:nvContentPartPr>
              <p14:xfrm>
                <a:off x="3616325" y="3602833"/>
                <a:ext cx="168120" cy="31320"/>
              </p14:xfrm>
            </p:contentPart>
          </mc:Choice>
          <mc:Fallback>
            <p:pic>
              <p:nvPicPr>
                <p:cNvPr id="98" name="Ink 97">
                  <a:extLst>
                    <a:ext uri="{FF2B5EF4-FFF2-40B4-BE49-F238E27FC236}">
                      <a16:creationId xmlns:a16="http://schemas.microsoft.com/office/drawing/2014/main" id="{888135E9-D07E-46BD-969D-8345B8B869C6}"/>
                    </a:ext>
                  </a:extLst>
                </p:cNvPr>
                <p:cNvPicPr/>
                <p:nvPr/>
              </p:nvPicPr>
              <p:blipFill>
                <a:blip r:embed="rId216"/>
                <a:stretch>
                  <a:fillRect/>
                </a:stretch>
              </p:blipFill>
              <p:spPr>
                <a:xfrm>
                  <a:off x="3607325" y="3593833"/>
                  <a:ext cx="18576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99" name="Ink 98">
                  <a:extLst>
                    <a:ext uri="{FF2B5EF4-FFF2-40B4-BE49-F238E27FC236}">
                      <a16:creationId xmlns:a16="http://schemas.microsoft.com/office/drawing/2014/main" id="{D7651813-069A-443D-93CA-D0D15D7F8619}"/>
                    </a:ext>
                  </a:extLst>
                </p14:cNvPr>
                <p14:cNvContentPartPr/>
                <p14:nvPr/>
              </p14:nvContentPartPr>
              <p14:xfrm>
                <a:off x="3633605" y="3745393"/>
                <a:ext cx="215640" cy="7560"/>
              </p14:xfrm>
            </p:contentPart>
          </mc:Choice>
          <mc:Fallback>
            <p:pic>
              <p:nvPicPr>
                <p:cNvPr id="99" name="Ink 98">
                  <a:extLst>
                    <a:ext uri="{FF2B5EF4-FFF2-40B4-BE49-F238E27FC236}">
                      <a16:creationId xmlns:a16="http://schemas.microsoft.com/office/drawing/2014/main" id="{D7651813-069A-443D-93CA-D0D15D7F8619}"/>
                    </a:ext>
                  </a:extLst>
                </p:cNvPr>
                <p:cNvPicPr/>
                <p:nvPr/>
              </p:nvPicPr>
              <p:blipFill>
                <a:blip r:embed="rId218"/>
                <a:stretch>
                  <a:fillRect/>
                </a:stretch>
              </p:blipFill>
              <p:spPr>
                <a:xfrm>
                  <a:off x="3624605" y="3736753"/>
                  <a:ext cx="23328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00" name="Ink 99">
                  <a:extLst>
                    <a:ext uri="{FF2B5EF4-FFF2-40B4-BE49-F238E27FC236}">
                      <a16:creationId xmlns:a16="http://schemas.microsoft.com/office/drawing/2014/main" id="{24451DCA-8A7E-4C01-B22E-786CFEC5CE3D}"/>
                    </a:ext>
                  </a:extLst>
                </p14:cNvPr>
                <p14:cNvContentPartPr/>
                <p14:nvPr/>
              </p14:nvContentPartPr>
              <p14:xfrm>
                <a:off x="4325165" y="3408793"/>
                <a:ext cx="289800" cy="225720"/>
              </p14:xfrm>
            </p:contentPart>
          </mc:Choice>
          <mc:Fallback>
            <p:pic>
              <p:nvPicPr>
                <p:cNvPr id="100" name="Ink 99">
                  <a:extLst>
                    <a:ext uri="{FF2B5EF4-FFF2-40B4-BE49-F238E27FC236}">
                      <a16:creationId xmlns:a16="http://schemas.microsoft.com/office/drawing/2014/main" id="{24451DCA-8A7E-4C01-B22E-786CFEC5CE3D}"/>
                    </a:ext>
                  </a:extLst>
                </p:cNvPr>
                <p:cNvPicPr/>
                <p:nvPr/>
              </p:nvPicPr>
              <p:blipFill>
                <a:blip r:embed="rId220"/>
                <a:stretch>
                  <a:fillRect/>
                </a:stretch>
              </p:blipFill>
              <p:spPr>
                <a:xfrm>
                  <a:off x="4316525" y="3399793"/>
                  <a:ext cx="30744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01" name="Ink 100">
                  <a:extLst>
                    <a:ext uri="{FF2B5EF4-FFF2-40B4-BE49-F238E27FC236}">
                      <a16:creationId xmlns:a16="http://schemas.microsoft.com/office/drawing/2014/main" id="{011BBD7D-8A62-4380-A763-6FB456E1EC62}"/>
                    </a:ext>
                  </a:extLst>
                </p14:cNvPr>
                <p14:cNvContentPartPr/>
                <p14:nvPr/>
              </p14:nvContentPartPr>
              <p14:xfrm>
                <a:off x="4686245" y="3505993"/>
                <a:ext cx="141480" cy="108000"/>
              </p14:xfrm>
            </p:contentPart>
          </mc:Choice>
          <mc:Fallback>
            <p:pic>
              <p:nvPicPr>
                <p:cNvPr id="101" name="Ink 100">
                  <a:extLst>
                    <a:ext uri="{FF2B5EF4-FFF2-40B4-BE49-F238E27FC236}">
                      <a16:creationId xmlns:a16="http://schemas.microsoft.com/office/drawing/2014/main" id="{011BBD7D-8A62-4380-A763-6FB456E1EC62}"/>
                    </a:ext>
                  </a:extLst>
                </p:cNvPr>
                <p:cNvPicPr/>
                <p:nvPr/>
              </p:nvPicPr>
              <p:blipFill>
                <a:blip r:embed="rId222"/>
                <a:stretch>
                  <a:fillRect/>
                </a:stretch>
              </p:blipFill>
              <p:spPr>
                <a:xfrm>
                  <a:off x="4677245" y="3497353"/>
                  <a:ext cx="15912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02" name="Ink 101">
                  <a:extLst>
                    <a:ext uri="{FF2B5EF4-FFF2-40B4-BE49-F238E27FC236}">
                      <a16:creationId xmlns:a16="http://schemas.microsoft.com/office/drawing/2014/main" id="{709EF1B6-9676-4032-B89B-94DAD2D6CE78}"/>
                    </a:ext>
                  </a:extLst>
                </p14:cNvPr>
                <p14:cNvContentPartPr/>
                <p14:nvPr/>
              </p14:nvContentPartPr>
              <p14:xfrm>
                <a:off x="4762565" y="3368473"/>
                <a:ext cx="190800" cy="192240"/>
              </p14:xfrm>
            </p:contentPart>
          </mc:Choice>
          <mc:Fallback>
            <p:pic>
              <p:nvPicPr>
                <p:cNvPr id="102" name="Ink 101">
                  <a:extLst>
                    <a:ext uri="{FF2B5EF4-FFF2-40B4-BE49-F238E27FC236}">
                      <a16:creationId xmlns:a16="http://schemas.microsoft.com/office/drawing/2014/main" id="{709EF1B6-9676-4032-B89B-94DAD2D6CE78}"/>
                    </a:ext>
                  </a:extLst>
                </p:cNvPr>
                <p:cNvPicPr/>
                <p:nvPr/>
              </p:nvPicPr>
              <p:blipFill>
                <a:blip r:embed="rId224"/>
                <a:stretch>
                  <a:fillRect/>
                </a:stretch>
              </p:blipFill>
              <p:spPr>
                <a:xfrm>
                  <a:off x="4753565" y="3359473"/>
                  <a:ext cx="20844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03" name="Ink 102">
                  <a:extLst>
                    <a:ext uri="{FF2B5EF4-FFF2-40B4-BE49-F238E27FC236}">
                      <a16:creationId xmlns:a16="http://schemas.microsoft.com/office/drawing/2014/main" id="{3229EA24-4D63-45E5-9F18-558C2AA83D66}"/>
                    </a:ext>
                  </a:extLst>
                </p14:cNvPr>
                <p14:cNvContentPartPr/>
                <p14:nvPr/>
              </p14:nvContentPartPr>
              <p14:xfrm>
                <a:off x="3887405" y="3665473"/>
                <a:ext cx="1320840" cy="146880"/>
              </p14:xfrm>
            </p:contentPart>
          </mc:Choice>
          <mc:Fallback>
            <p:pic>
              <p:nvPicPr>
                <p:cNvPr id="103" name="Ink 102">
                  <a:extLst>
                    <a:ext uri="{FF2B5EF4-FFF2-40B4-BE49-F238E27FC236}">
                      <a16:creationId xmlns:a16="http://schemas.microsoft.com/office/drawing/2014/main" id="{3229EA24-4D63-45E5-9F18-558C2AA83D66}"/>
                    </a:ext>
                  </a:extLst>
                </p:cNvPr>
                <p:cNvPicPr/>
                <p:nvPr/>
              </p:nvPicPr>
              <p:blipFill>
                <a:blip r:embed="rId226"/>
                <a:stretch>
                  <a:fillRect/>
                </a:stretch>
              </p:blipFill>
              <p:spPr>
                <a:xfrm>
                  <a:off x="3878405" y="3656473"/>
                  <a:ext cx="133848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04" name="Ink 103">
                  <a:extLst>
                    <a:ext uri="{FF2B5EF4-FFF2-40B4-BE49-F238E27FC236}">
                      <a16:creationId xmlns:a16="http://schemas.microsoft.com/office/drawing/2014/main" id="{55FE5379-A81C-4AB9-B764-73F25045BFCB}"/>
                    </a:ext>
                  </a:extLst>
                </p14:cNvPr>
                <p14:cNvContentPartPr/>
                <p14:nvPr/>
              </p14:nvContentPartPr>
              <p14:xfrm>
                <a:off x="4200605" y="4015033"/>
                <a:ext cx="212400" cy="104760"/>
              </p14:xfrm>
            </p:contentPart>
          </mc:Choice>
          <mc:Fallback>
            <p:pic>
              <p:nvPicPr>
                <p:cNvPr id="104" name="Ink 103">
                  <a:extLst>
                    <a:ext uri="{FF2B5EF4-FFF2-40B4-BE49-F238E27FC236}">
                      <a16:creationId xmlns:a16="http://schemas.microsoft.com/office/drawing/2014/main" id="{55FE5379-A81C-4AB9-B764-73F25045BFCB}"/>
                    </a:ext>
                  </a:extLst>
                </p:cNvPr>
                <p:cNvPicPr/>
                <p:nvPr/>
              </p:nvPicPr>
              <p:blipFill>
                <a:blip r:embed="rId228"/>
                <a:stretch>
                  <a:fillRect/>
                </a:stretch>
              </p:blipFill>
              <p:spPr>
                <a:xfrm>
                  <a:off x="4191605" y="4006393"/>
                  <a:ext cx="23004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05" name="Ink 104">
                  <a:extLst>
                    <a:ext uri="{FF2B5EF4-FFF2-40B4-BE49-F238E27FC236}">
                      <a16:creationId xmlns:a16="http://schemas.microsoft.com/office/drawing/2014/main" id="{D939C7FF-F8EB-476A-B87A-10B9ED4BF960}"/>
                    </a:ext>
                  </a:extLst>
                </p14:cNvPr>
                <p14:cNvContentPartPr/>
                <p14:nvPr/>
              </p14:nvContentPartPr>
              <p14:xfrm>
                <a:off x="4245605" y="3895873"/>
                <a:ext cx="260280" cy="226080"/>
              </p14:xfrm>
            </p:contentPart>
          </mc:Choice>
          <mc:Fallback>
            <p:pic>
              <p:nvPicPr>
                <p:cNvPr id="105" name="Ink 104">
                  <a:extLst>
                    <a:ext uri="{FF2B5EF4-FFF2-40B4-BE49-F238E27FC236}">
                      <a16:creationId xmlns:a16="http://schemas.microsoft.com/office/drawing/2014/main" id="{D939C7FF-F8EB-476A-B87A-10B9ED4BF960}"/>
                    </a:ext>
                  </a:extLst>
                </p:cNvPr>
                <p:cNvPicPr/>
                <p:nvPr/>
              </p:nvPicPr>
              <p:blipFill>
                <a:blip r:embed="rId230"/>
                <a:stretch>
                  <a:fillRect/>
                </a:stretch>
              </p:blipFill>
              <p:spPr>
                <a:xfrm>
                  <a:off x="4236965" y="3886873"/>
                  <a:ext cx="27792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06" name="Ink 105">
                  <a:extLst>
                    <a:ext uri="{FF2B5EF4-FFF2-40B4-BE49-F238E27FC236}">
                      <a16:creationId xmlns:a16="http://schemas.microsoft.com/office/drawing/2014/main" id="{02649006-911D-4A52-B464-FF34FB970230}"/>
                    </a:ext>
                  </a:extLst>
                </p14:cNvPr>
                <p14:cNvContentPartPr/>
                <p14:nvPr/>
              </p14:nvContentPartPr>
              <p14:xfrm>
                <a:off x="4484285" y="3830713"/>
                <a:ext cx="214920" cy="106920"/>
              </p14:xfrm>
            </p:contentPart>
          </mc:Choice>
          <mc:Fallback>
            <p:pic>
              <p:nvPicPr>
                <p:cNvPr id="106" name="Ink 105">
                  <a:extLst>
                    <a:ext uri="{FF2B5EF4-FFF2-40B4-BE49-F238E27FC236}">
                      <a16:creationId xmlns:a16="http://schemas.microsoft.com/office/drawing/2014/main" id="{02649006-911D-4A52-B464-FF34FB970230}"/>
                    </a:ext>
                  </a:extLst>
                </p:cNvPr>
                <p:cNvPicPr/>
                <p:nvPr/>
              </p:nvPicPr>
              <p:blipFill>
                <a:blip r:embed="rId232"/>
                <a:stretch>
                  <a:fillRect/>
                </a:stretch>
              </p:blipFill>
              <p:spPr>
                <a:xfrm>
                  <a:off x="4475285" y="3822073"/>
                  <a:ext cx="23256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07" name="Ink 106">
                  <a:extLst>
                    <a:ext uri="{FF2B5EF4-FFF2-40B4-BE49-F238E27FC236}">
                      <a16:creationId xmlns:a16="http://schemas.microsoft.com/office/drawing/2014/main" id="{BFC86E1F-BD3C-4E89-83A0-B6271271D1FE}"/>
                    </a:ext>
                  </a:extLst>
                </p14:cNvPr>
                <p14:cNvContentPartPr/>
                <p14:nvPr/>
              </p14:nvContentPartPr>
              <p14:xfrm>
                <a:off x="4810445" y="3982273"/>
                <a:ext cx="124920" cy="25200"/>
              </p14:xfrm>
            </p:contentPart>
          </mc:Choice>
          <mc:Fallback>
            <p:pic>
              <p:nvPicPr>
                <p:cNvPr id="107" name="Ink 106">
                  <a:extLst>
                    <a:ext uri="{FF2B5EF4-FFF2-40B4-BE49-F238E27FC236}">
                      <a16:creationId xmlns:a16="http://schemas.microsoft.com/office/drawing/2014/main" id="{BFC86E1F-BD3C-4E89-83A0-B6271271D1FE}"/>
                    </a:ext>
                  </a:extLst>
                </p:cNvPr>
                <p:cNvPicPr/>
                <p:nvPr/>
              </p:nvPicPr>
              <p:blipFill>
                <a:blip r:embed="rId234"/>
                <a:stretch>
                  <a:fillRect/>
                </a:stretch>
              </p:blipFill>
              <p:spPr>
                <a:xfrm>
                  <a:off x="4801445" y="3973273"/>
                  <a:ext cx="14256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08" name="Ink 107">
                  <a:extLst>
                    <a:ext uri="{FF2B5EF4-FFF2-40B4-BE49-F238E27FC236}">
                      <a16:creationId xmlns:a16="http://schemas.microsoft.com/office/drawing/2014/main" id="{E90B914D-67BC-47A4-9A40-2D288F76B46C}"/>
                    </a:ext>
                  </a:extLst>
                </p14:cNvPr>
                <p14:cNvContentPartPr/>
                <p14:nvPr/>
              </p14:nvContentPartPr>
              <p14:xfrm>
                <a:off x="4897925" y="3927553"/>
                <a:ext cx="32760" cy="114840"/>
              </p14:xfrm>
            </p:contentPart>
          </mc:Choice>
          <mc:Fallback>
            <p:pic>
              <p:nvPicPr>
                <p:cNvPr id="108" name="Ink 107">
                  <a:extLst>
                    <a:ext uri="{FF2B5EF4-FFF2-40B4-BE49-F238E27FC236}">
                      <a16:creationId xmlns:a16="http://schemas.microsoft.com/office/drawing/2014/main" id="{E90B914D-67BC-47A4-9A40-2D288F76B46C}"/>
                    </a:ext>
                  </a:extLst>
                </p:cNvPr>
                <p:cNvPicPr/>
                <p:nvPr/>
              </p:nvPicPr>
              <p:blipFill>
                <a:blip r:embed="rId236"/>
                <a:stretch>
                  <a:fillRect/>
                </a:stretch>
              </p:blipFill>
              <p:spPr>
                <a:xfrm>
                  <a:off x="4888925" y="3918913"/>
                  <a:ext cx="5040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09" name="Ink 108">
                  <a:extLst>
                    <a:ext uri="{FF2B5EF4-FFF2-40B4-BE49-F238E27FC236}">
                      <a16:creationId xmlns:a16="http://schemas.microsoft.com/office/drawing/2014/main" id="{9CA153DA-7237-4FFB-B2CF-A612EC1C053D}"/>
                    </a:ext>
                  </a:extLst>
                </p14:cNvPr>
                <p14:cNvContentPartPr/>
                <p14:nvPr/>
              </p14:nvContentPartPr>
              <p14:xfrm>
                <a:off x="5206805" y="3760513"/>
                <a:ext cx="106920" cy="258480"/>
              </p14:xfrm>
            </p:contentPart>
          </mc:Choice>
          <mc:Fallback>
            <p:pic>
              <p:nvPicPr>
                <p:cNvPr id="109" name="Ink 108">
                  <a:extLst>
                    <a:ext uri="{FF2B5EF4-FFF2-40B4-BE49-F238E27FC236}">
                      <a16:creationId xmlns:a16="http://schemas.microsoft.com/office/drawing/2014/main" id="{9CA153DA-7237-4FFB-B2CF-A612EC1C053D}"/>
                    </a:ext>
                  </a:extLst>
                </p:cNvPr>
                <p:cNvPicPr/>
                <p:nvPr/>
              </p:nvPicPr>
              <p:blipFill>
                <a:blip r:embed="rId238"/>
                <a:stretch>
                  <a:fillRect/>
                </a:stretch>
              </p:blipFill>
              <p:spPr>
                <a:xfrm>
                  <a:off x="5198165" y="3751873"/>
                  <a:ext cx="12456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10" name="Ink 109">
                  <a:extLst>
                    <a:ext uri="{FF2B5EF4-FFF2-40B4-BE49-F238E27FC236}">
                      <a16:creationId xmlns:a16="http://schemas.microsoft.com/office/drawing/2014/main" id="{6E26F370-B603-4590-B3D9-A7A7C5257AC5}"/>
                    </a:ext>
                  </a:extLst>
                </p14:cNvPr>
                <p14:cNvContentPartPr/>
                <p14:nvPr/>
              </p14:nvContentPartPr>
              <p14:xfrm>
                <a:off x="5388605" y="3828913"/>
                <a:ext cx="192600" cy="156600"/>
              </p14:xfrm>
            </p:contentPart>
          </mc:Choice>
          <mc:Fallback>
            <p:pic>
              <p:nvPicPr>
                <p:cNvPr id="110" name="Ink 109">
                  <a:extLst>
                    <a:ext uri="{FF2B5EF4-FFF2-40B4-BE49-F238E27FC236}">
                      <a16:creationId xmlns:a16="http://schemas.microsoft.com/office/drawing/2014/main" id="{6E26F370-B603-4590-B3D9-A7A7C5257AC5}"/>
                    </a:ext>
                  </a:extLst>
                </p:cNvPr>
                <p:cNvPicPr/>
                <p:nvPr/>
              </p:nvPicPr>
              <p:blipFill>
                <a:blip r:embed="rId240"/>
                <a:stretch>
                  <a:fillRect/>
                </a:stretch>
              </p:blipFill>
              <p:spPr>
                <a:xfrm>
                  <a:off x="5379605" y="3819913"/>
                  <a:ext cx="21024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11" name="Ink 110">
                  <a:extLst>
                    <a:ext uri="{FF2B5EF4-FFF2-40B4-BE49-F238E27FC236}">
                      <a16:creationId xmlns:a16="http://schemas.microsoft.com/office/drawing/2014/main" id="{BE8AF0A5-B259-4FFF-BEB2-96F4E272BAF4}"/>
                    </a:ext>
                  </a:extLst>
                </p14:cNvPr>
                <p14:cNvContentPartPr/>
                <p14:nvPr/>
              </p14:nvContentPartPr>
              <p14:xfrm>
                <a:off x="5621165" y="3856273"/>
                <a:ext cx="88200" cy="164880"/>
              </p14:xfrm>
            </p:contentPart>
          </mc:Choice>
          <mc:Fallback>
            <p:pic>
              <p:nvPicPr>
                <p:cNvPr id="111" name="Ink 110">
                  <a:extLst>
                    <a:ext uri="{FF2B5EF4-FFF2-40B4-BE49-F238E27FC236}">
                      <a16:creationId xmlns:a16="http://schemas.microsoft.com/office/drawing/2014/main" id="{BE8AF0A5-B259-4FFF-BEB2-96F4E272BAF4}"/>
                    </a:ext>
                  </a:extLst>
                </p:cNvPr>
                <p:cNvPicPr/>
                <p:nvPr/>
              </p:nvPicPr>
              <p:blipFill>
                <a:blip r:embed="rId242"/>
                <a:stretch>
                  <a:fillRect/>
                </a:stretch>
              </p:blipFill>
              <p:spPr>
                <a:xfrm>
                  <a:off x="5612165" y="3847273"/>
                  <a:ext cx="10584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12" name="Ink 111">
                  <a:extLst>
                    <a:ext uri="{FF2B5EF4-FFF2-40B4-BE49-F238E27FC236}">
                      <a16:creationId xmlns:a16="http://schemas.microsoft.com/office/drawing/2014/main" id="{8EF47B73-EA95-40FD-9EFE-CE528A4BC5B9}"/>
                    </a:ext>
                  </a:extLst>
                </p14:cNvPr>
                <p14:cNvContentPartPr/>
                <p14:nvPr/>
              </p14:nvContentPartPr>
              <p14:xfrm>
                <a:off x="5491205" y="3847993"/>
                <a:ext cx="265320" cy="53280"/>
              </p14:xfrm>
            </p:contentPart>
          </mc:Choice>
          <mc:Fallback>
            <p:pic>
              <p:nvPicPr>
                <p:cNvPr id="112" name="Ink 111">
                  <a:extLst>
                    <a:ext uri="{FF2B5EF4-FFF2-40B4-BE49-F238E27FC236}">
                      <a16:creationId xmlns:a16="http://schemas.microsoft.com/office/drawing/2014/main" id="{8EF47B73-EA95-40FD-9EFE-CE528A4BC5B9}"/>
                    </a:ext>
                  </a:extLst>
                </p:cNvPr>
                <p:cNvPicPr/>
                <p:nvPr/>
              </p:nvPicPr>
              <p:blipFill>
                <a:blip r:embed="rId244"/>
                <a:stretch>
                  <a:fillRect/>
                </a:stretch>
              </p:blipFill>
              <p:spPr>
                <a:xfrm>
                  <a:off x="5482565" y="3839353"/>
                  <a:ext cx="28296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14" name="Ink 113">
                  <a:extLst>
                    <a:ext uri="{FF2B5EF4-FFF2-40B4-BE49-F238E27FC236}">
                      <a16:creationId xmlns:a16="http://schemas.microsoft.com/office/drawing/2014/main" id="{B3C4E235-ABA8-4CB3-BBA8-A926993CADB6}"/>
                    </a:ext>
                  </a:extLst>
                </p14:cNvPr>
                <p14:cNvContentPartPr/>
                <p14:nvPr/>
              </p14:nvContentPartPr>
              <p14:xfrm>
                <a:off x="5794685" y="3814153"/>
                <a:ext cx="108720" cy="213480"/>
              </p14:xfrm>
            </p:contentPart>
          </mc:Choice>
          <mc:Fallback>
            <p:pic>
              <p:nvPicPr>
                <p:cNvPr id="114" name="Ink 113">
                  <a:extLst>
                    <a:ext uri="{FF2B5EF4-FFF2-40B4-BE49-F238E27FC236}">
                      <a16:creationId xmlns:a16="http://schemas.microsoft.com/office/drawing/2014/main" id="{B3C4E235-ABA8-4CB3-BBA8-A926993CADB6}"/>
                    </a:ext>
                  </a:extLst>
                </p:cNvPr>
                <p:cNvPicPr/>
                <p:nvPr/>
              </p:nvPicPr>
              <p:blipFill>
                <a:blip r:embed="rId246"/>
                <a:stretch>
                  <a:fillRect/>
                </a:stretch>
              </p:blipFill>
              <p:spPr>
                <a:xfrm>
                  <a:off x="5785685" y="3805153"/>
                  <a:ext cx="12636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15" name="Ink 114">
                  <a:extLst>
                    <a:ext uri="{FF2B5EF4-FFF2-40B4-BE49-F238E27FC236}">
                      <a16:creationId xmlns:a16="http://schemas.microsoft.com/office/drawing/2014/main" id="{5E5162AD-B358-45ED-A8C2-281AAB54C6AA}"/>
                    </a:ext>
                  </a:extLst>
                </p14:cNvPr>
                <p14:cNvContentPartPr/>
                <p14:nvPr/>
              </p14:nvContentPartPr>
              <p14:xfrm>
                <a:off x="5712245" y="3921073"/>
                <a:ext cx="203400" cy="23040"/>
              </p14:xfrm>
            </p:contentPart>
          </mc:Choice>
          <mc:Fallback>
            <p:pic>
              <p:nvPicPr>
                <p:cNvPr id="115" name="Ink 114">
                  <a:extLst>
                    <a:ext uri="{FF2B5EF4-FFF2-40B4-BE49-F238E27FC236}">
                      <a16:creationId xmlns:a16="http://schemas.microsoft.com/office/drawing/2014/main" id="{5E5162AD-B358-45ED-A8C2-281AAB54C6AA}"/>
                    </a:ext>
                  </a:extLst>
                </p:cNvPr>
                <p:cNvPicPr/>
                <p:nvPr/>
              </p:nvPicPr>
              <p:blipFill>
                <a:blip r:embed="rId248"/>
                <a:stretch>
                  <a:fillRect/>
                </a:stretch>
              </p:blipFill>
              <p:spPr>
                <a:xfrm>
                  <a:off x="5703245" y="3912433"/>
                  <a:ext cx="22104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16" name="Ink 115">
                  <a:extLst>
                    <a:ext uri="{FF2B5EF4-FFF2-40B4-BE49-F238E27FC236}">
                      <a16:creationId xmlns:a16="http://schemas.microsoft.com/office/drawing/2014/main" id="{E913D379-2A9C-472B-BDD5-C91A17AD325D}"/>
                    </a:ext>
                  </a:extLst>
                </p14:cNvPr>
                <p14:cNvContentPartPr/>
                <p14:nvPr/>
              </p14:nvContentPartPr>
              <p14:xfrm>
                <a:off x="5963165" y="3717673"/>
                <a:ext cx="217080" cy="289440"/>
              </p14:xfrm>
            </p:contentPart>
          </mc:Choice>
          <mc:Fallback>
            <p:pic>
              <p:nvPicPr>
                <p:cNvPr id="116" name="Ink 115">
                  <a:extLst>
                    <a:ext uri="{FF2B5EF4-FFF2-40B4-BE49-F238E27FC236}">
                      <a16:creationId xmlns:a16="http://schemas.microsoft.com/office/drawing/2014/main" id="{E913D379-2A9C-472B-BDD5-C91A17AD325D}"/>
                    </a:ext>
                  </a:extLst>
                </p:cNvPr>
                <p:cNvPicPr/>
                <p:nvPr/>
              </p:nvPicPr>
              <p:blipFill>
                <a:blip r:embed="rId250"/>
                <a:stretch>
                  <a:fillRect/>
                </a:stretch>
              </p:blipFill>
              <p:spPr>
                <a:xfrm>
                  <a:off x="5954165" y="3709033"/>
                  <a:ext cx="23472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17" name="Ink 116">
                  <a:extLst>
                    <a:ext uri="{FF2B5EF4-FFF2-40B4-BE49-F238E27FC236}">
                      <a16:creationId xmlns:a16="http://schemas.microsoft.com/office/drawing/2014/main" id="{7D4011DE-F7C6-4937-98D2-481A462D7BD6}"/>
                    </a:ext>
                  </a:extLst>
                </p14:cNvPr>
                <p14:cNvContentPartPr/>
                <p14:nvPr/>
              </p14:nvContentPartPr>
              <p14:xfrm>
                <a:off x="6201845" y="3660793"/>
                <a:ext cx="324000" cy="165240"/>
              </p14:xfrm>
            </p:contentPart>
          </mc:Choice>
          <mc:Fallback>
            <p:pic>
              <p:nvPicPr>
                <p:cNvPr id="117" name="Ink 116">
                  <a:extLst>
                    <a:ext uri="{FF2B5EF4-FFF2-40B4-BE49-F238E27FC236}">
                      <a16:creationId xmlns:a16="http://schemas.microsoft.com/office/drawing/2014/main" id="{7D4011DE-F7C6-4937-98D2-481A462D7BD6}"/>
                    </a:ext>
                  </a:extLst>
                </p:cNvPr>
                <p:cNvPicPr/>
                <p:nvPr/>
              </p:nvPicPr>
              <p:blipFill>
                <a:blip r:embed="rId252"/>
                <a:stretch>
                  <a:fillRect/>
                </a:stretch>
              </p:blipFill>
              <p:spPr>
                <a:xfrm>
                  <a:off x="6192845" y="3652153"/>
                  <a:ext cx="34164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18" name="Ink 117">
                  <a:extLst>
                    <a:ext uri="{FF2B5EF4-FFF2-40B4-BE49-F238E27FC236}">
                      <a16:creationId xmlns:a16="http://schemas.microsoft.com/office/drawing/2014/main" id="{71ADC225-A5BB-491C-840E-54971E99C6C2}"/>
                    </a:ext>
                  </a:extLst>
                </p14:cNvPr>
                <p14:cNvContentPartPr/>
                <p14:nvPr/>
              </p14:nvContentPartPr>
              <p14:xfrm>
                <a:off x="4953365" y="3592033"/>
                <a:ext cx="1998000" cy="145080"/>
              </p14:xfrm>
            </p:contentPart>
          </mc:Choice>
          <mc:Fallback>
            <p:pic>
              <p:nvPicPr>
                <p:cNvPr id="118" name="Ink 117">
                  <a:extLst>
                    <a:ext uri="{FF2B5EF4-FFF2-40B4-BE49-F238E27FC236}">
                      <a16:creationId xmlns:a16="http://schemas.microsoft.com/office/drawing/2014/main" id="{71ADC225-A5BB-491C-840E-54971E99C6C2}"/>
                    </a:ext>
                  </a:extLst>
                </p:cNvPr>
                <p:cNvPicPr/>
                <p:nvPr/>
              </p:nvPicPr>
              <p:blipFill>
                <a:blip r:embed="rId254"/>
                <a:stretch>
                  <a:fillRect/>
                </a:stretch>
              </p:blipFill>
              <p:spPr>
                <a:xfrm>
                  <a:off x="4944365" y="3583393"/>
                  <a:ext cx="201564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20" name="Ink 119">
                  <a:extLst>
                    <a:ext uri="{FF2B5EF4-FFF2-40B4-BE49-F238E27FC236}">
                      <a16:creationId xmlns:a16="http://schemas.microsoft.com/office/drawing/2014/main" id="{8E5AFA2E-1192-4DAC-912D-90EBB2662F35}"/>
                    </a:ext>
                  </a:extLst>
                </p14:cNvPr>
                <p14:cNvContentPartPr/>
                <p14:nvPr/>
              </p14:nvContentPartPr>
              <p14:xfrm>
                <a:off x="7179605" y="3571873"/>
                <a:ext cx="79920" cy="51840"/>
              </p14:xfrm>
            </p:contentPart>
          </mc:Choice>
          <mc:Fallback>
            <p:pic>
              <p:nvPicPr>
                <p:cNvPr id="120" name="Ink 119">
                  <a:extLst>
                    <a:ext uri="{FF2B5EF4-FFF2-40B4-BE49-F238E27FC236}">
                      <a16:creationId xmlns:a16="http://schemas.microsoft.com/office/drawing/2014/main" id="{8E5AFA2E-1192-4DAC-912D-90EBB2662F35}"/>
                    </a:ext>
                  </a:extLst>
                </p:cNvPr>
                <p:cNvPicPr/>
                <p:nvPr/>
              </p:nvPicPr>
              <p:blipFill>
                <a:blip r:embed="rId256"/>
                <a:stretch>
                  <a:fillRect/>
                </a:stretch>
              </p:blipFill>
              <p:spPr>
                <a:xfrm>
                  <a:off x="7170605" y="3562873"/>
                  <a:ext cx="9756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60" name="Ink 159">
                  <a:extLst>
                    <a:ext uri="{FF2B5EF4-FFF2-40B4-BE49-F238E27FC236}">
                      <a16:creationId xmlns:a16="http://schemas.microsoft.com/office/drawing/2014/main" id="{B1D4EC2F-DFAE-43EE-BD1B-DBBABEA4B93C}"/>
                    </a:ext>
                  </a:extLst>
                </p14:cNvPr>
                <p14:cNvContentPartPr/>
                <p14:nvPr/>
              </p14:nvContentPartPr>
              <p14:xfrm>
                <a:off x="3601565" y="4420393"/>
                <a:ext cx="360" cy="360"/>
              </p14:xfrm>
            </p:contentPart>
          </mc:Choice>
          <mc:Fallback>
            <p:pic>
              <p:nvPicPr>
                <p:cNvPr id="160" name="Ink 159">
                  <a:extLst>
                    <a:ext uri="{FF2B5EF4-FFF2-40B4-BE49-F238E27FC236}">
                      <a16:creationId xmlns:a16="http://schemas.microsoft.com/office/drawing/2014/main" id="{B1D4EC2F-DFAE-43EE-BD1B-DBBABEA4B93C}"/>
                    </a:ext>
                  </a:extLst>
                </p:cNvPr>
                <p:cNvPicPr/>
                <p:nvPr/>
              </p:nvPicPr>
              <p:blipFill>
                <a:blip r:embed="rId211"/>
                <a:stretch>
                  <a:fillRect/>
                </a:stretch>
              </p:blipFill>
              <p:spPr>
                <a:xfrm>
                  <a:off x="3592925" y="441175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61" name="Ink 160">
                  <a:extLst>
                    <a:ext uri="{FF2B5EF4-FFF2-40B4-BE49-F238E27FC236}">
                      <a16:creationId xmlns:a16="http://schemas.microsoft.com/office/drawing/2014/main" id="{71EC4CFF-33B2-4579-AA14-AAEB63A7771D}"/>
                    </a:ext>
                  </a:extLst>
                </p14:cNvPr>
                <p14:cNvContentPartPr/>
                <p14:nvPr/>
              </p14:nvContentPartPr>
              <p14:xfrm>
                <a:off x="3594725" y="4370713"/>
                <a:ext cx="234720" cy="50400"/>
              </p14:xfrm>
            </p:contentPart>
          </mc:Choice>
          <mc:Fallback>
            <p:pic>
              <p:nvPicPr>
                <p:cNvPr id="161" name="Ink 160">
                  <a:extLst>
                    <a:ext uri="{FF2B5EF4-FFF2-40B4-BE49-F238E27FC236}">
                      <a16:creationId xmlns:a16="http://schemas.microsoft.com/office/drawing/2014/main" id="{71EC4CFF-33B2-4579-AA14-AAEB63A7771D}"/>
                    </a:ext>
                  </a:extLst>
                </p:cNvPr>
                <p:cNvPicPr/>
                <p:nvPr/>
              </p:nvPicPr>
              <p:blipFill>
                <a:blip r:embed="rId259"/>
                <a:stretch>
                  <a:fillRect/>
                </a:stretch>
              </p:blipFill>
              <p:spPr>
                <a:xfrm>
                  <a:off x="3585725" y="4361713"/>
                  <a:ext cx="25236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62" name="Ink 161">
                  <a:extLst>
                    <a:ext uri="{FF2B5EF4-FFF2-40B4-BE49-F238E27FC236}">
                      <a16:creationId xmlns:a16="http://schemas.microsoft.com/office/drawing/2014/main" id="{405D6392-61FE-4F03-8285-F24DE3A679AC}"/>
                    </a:ext>
                  </a:extLst>
                </p14:cNvPr>
                <p14:cNvContentPartPr/>
                <p14:nvPr/>
              </p14:nvContentPartPr>
              <p14:xfrm>
                <a:off x="3585725" y="4476193"/>
                <a:ext cx="212760" cy="8280"/>
              </p14:xfrm>
            </p:contentPart>
          </mc:Choice>
          <mc:Fallback>
            <p:pic>
              <p:nvPicPr>
                <p:cNvPr id="162" name="Ink 161">
                  <a:extLst>
                    <a:ext uri="{FF2B5EF4-FFF2-40B4-BE49-F238E27FC236}">
                      <a16:creationId xmlns:a16="http://schemas.microsoft.com/office/drawing/2014/main" id="{405D6392-61FE-4F03-8285-F24DE3A679AC}"/>
                    </a:ext>
                  </a:extLst>
                </p:cNvPr>
                <p:cNvPicPr/>
                <p:nvPr/>
              </p:nvPicPr>
              <p:blipFill>
                <a:blip r:embed="rId261"/>
                <a:stretch>
                  <a:fillRect/>
                </a:stretch>
              </p:blipFill>
              <p:spPr>
                <a:xfrm>
                  <a:off x="3576725" y="4467193"/>
                  <a:ext cx="23040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64" name="Ink 163">
                  <a:extLst>
                    <a:ext uri="{FF2B5EF4-FFF2-40B4-BE49-F238E27FC236}">
                      <a16:creationId xmlns:a16="http://schemas.microsoft.com/office/drawing/2014/main" id="{B2CA255C-FCCF-4A52-99DB-22412341187D}"/>
                    </a:ext>
                  </a:extLst>
                </p14:cNvPr>
                <p14:cNvContentPartPr/>
                <p14:nvPr/>
              </p14:nvContentPartPr>
              <p14:xfrm>
                <a:off x="4221845" y="4283953"/>
                <a:ext cx="302400" cy="254160"/>
              </p14:xfrm>
            </p:contentPart>
          </mc:Choice>
          <mc:Fallback>
            <p:pic>
              <p:nvPicPr>
                <p:cNvPr id="164" name="Ink 163">
                  <a:extLst>
                    <a:ext uri="{FF2B5EF4-FFF2-40B4-BE49-F238E27FC236}">
                      <a16:creationId xmlns:a16="http://schemas.microsoft.com/office/drawing/2014/main" id="{B2CA255C-FCCF-4A52-99DB-22412341187D}"/>
                    </a:ext>
                  </a:extLst>
                </p:cNvPr>
                <p:cNvPicPr/>
                <p:nvPr/>
              </p:nvPicPr>
              <p:blipFill>
                <a:blip r:embed="rId263"/>
                <a:stretch>
                  <a:fillRect/>
                </a:stretch>
              </p:blipFill>
              <p:spPr>
                <a:xfrm>
                  <a:off x="4212845" y="4275313"/>
                  <a:ext cx="32004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65" name="Ink 164">
                  <a:extLst>
                    <a:ext uri="{FF2B5EF4-FFF2-40B4-BE49-F238E27FC236}">
                      <a16:creationId xmlns:a16="http://schemas.microsoft.com/office/drawing/2014/main" id="{9DA5F4AA-C1EA-4022-838A-BBF76ED29C28}"/>
                    </a:ext>
                  </a:extLst>
                </p14:cNvPr>
                <p14:cNvContentPartPr/>
                <p14:nvPr/>
              </p14:nvContentPartPr>
              <p14:xfrm>
                <a:off x="4538645" y="4412833"/>
                <a:ext cx="201960" cy="119880"/>
              </p14:xfrm>
            </p:contentPart>
          </mc:Choice>
          <mc:Fallback>
            <p:pic>
              <p:nvPicPr>
                <p:cNvPr id="165" name="Ink 164">
                  <a:extLst>
                    <a:ext uri="{FF2B5EF4-FFF2-40B4-BE49-F238E27FC236}">
                      <a16:creationId xmlns:a16="http://schemas.microsoft.com/office/drawing/2014/main" id="{9DA5F4AA-C1EA-4022-838A-BBF76ED29C28}"/>
                    </a:ext>
                  </a:extLst>
                </p:cNvPr>
                <p:cNvPicPr/>
                <p:nvPr/>
              </p:nvPicPr>
              <p:blipFill>
                <a:blip r:embed="rId265"/>
                <a:stretch>
                  <a:fillRect/>
                </a:stretch>
              </p:blipFill>
              <p:spPr>
                <a:xfrm>
                  <a:off x="4529645" y="4403833"/>
                  <a:ext cx="21960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66" name="Ink 165">
                  <a:extLst>
                    <a:ext uri="{FF2B5EF4-FFF2-40B4-BE49-F238E27FC236}">
                      <a16:creationId xmlns:a16="http://schemas.microsoft.com/office/drawing/2014/main" id="{494856D2-B41E-41CD-83D9-32667E78598C}"/>
                    </a:ext>
                  </a:extLst>
                </p14:cNvPr>
                <p14:cNvContentPartPr/>
                <p14:nvPr/>
              </p14:nvContentPartPr>
              <p14:xfrm>
                <a:off x="4627205" y="4259473"/>
                <a:ext cx="246600" cy="220320"/>
              </p14:xfrm>
            </p:contentPart>
          </mc:Choice>
          <mc:Fallback>
            <p:pic>
              <p:nvPicPr>
                <p:cNvPr id="166" name="Ink 165">
                  <a:extLst>
                    <a:ext uri="{FF2B5EF4-FFF2-40B4-BE49-F238E27FC236}">
                      <a16:creationId xmlns:a16="http://schemas.microsoft.com/office/drawing/2014/main" id="{494856D2-B41E-41CD-83D9-32667E78598C}"/>
                    </a:ext>
                  </a:extLst>
                </p:cNvPr>
                <p:cNvPicPr/>
                <p:nvPr/>
              </p:nvPicPr>
              <p:blipFill>
                <a:blip r:embed="rId267"/>
                <a:stretch>
                  <a:fillRect/>
                </a:stretch>
              </p:blipFill>
              <p:spPr>
                <a:xfrm>
                  <a:off x="4618565" y="4250833"/>
                  <a:ext cx="26424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68" name="Ink 167">
                  <a:extLst>
                    <a:ext uri="{FF2B5EF4-FFF2-40B4-BE49-F238E27FC236}">
                      <a16:creationId xmlns:a16="http://schemas.microsoft.com/office/drawing/2014/main" id="{9BA7BEA0-3370-4E86-862A-39EF81289D0D}"/>
                    </a:ext>
                  </a:extLst>
                </p14:cNvPr>
                <p14:cNvContentPartPr/>
                <p14:nvPr/>
              </p14:nvContentPartPr>
              <p14:xfrm>
                <a:off x="5017085" y="4301593"/>
                <a:ext cx="232920" cy="140400"/>
              </p14:xfrm>
            </p:contentPart>
          </mc:Choice>
          <mc:Fallback>
            <p:pic>
              <p:nvPicPr>
                <p:cNvPr id="168" name="Ink 167">
                  <a:extLst>
                    <a:ext uri="{FF2B5EF4-FFF2-40B4-BE49-F238E27FC236}">
                      <a16:creationId xmlns:a16="http://schemas.microsoft.com/office/drawing/2014/main" id="{9BA7BEA0-3370-4E86-862A-39EF81289D0D}"/>
                    </a:ext>
                  </a:extLst>
                </p:cNvPr>
                <p:cNvPicPr/>
                <p:nvPr/>
              </p:nvPicPr>
              <p:blipFill>
                <a:blip r:embed="rId269"/>
                <a:stretch>
                  <a:fillRect/>
                </a:stretch>
              </p:blipFill>
              <p:spPr>
                <a:xfrm>
                  <a:off x="5008085" y="4292953"/>
                  <a:ext cx="25056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69" name="Ink 168">
                  <a:extLst>
                    <a:ext uri="{FF2B5EF4-FFF2-40B4-BE49-F238E27FC236}">
                      <a16:creationId xmlns:a16="http://schemas.microsoft.com/office/drawing/2014/main" id="{C95D1BEA-AC22-4862-AF0D-8A5F0C293A2F}"/>
                    </a:ext>
                  </a:extLst>
                </p14:cNvPr>
                <p14:cNvContentPartPr/>
                <p14:nvPr/>
              </p14:nvContentPartPr>
              <p14:xfrm>
                <a:off x="5247485" y="4299433"/>
                <a:ext cx="118440" cy="145440"/>
              </p14:xfrm>
            </p:contentPart>
          </mc:Choice>
          <mc:Fallback>
            <p:pic>
              <p:nvPicPr>
                <p:cNvPr id="169" name="Ink 168">
                  <a:extLst>
                    <a:ext uri="{FF2B5EF4-FFF2-40B4-BE49-F238E27FC236}">
                      <a16:creationId xmlns:a16="http://schemas.microsoft.com/office/drawing/2014/main" id="{C95D1BEA-AC22-4862-AF0D-8A5F0C293A2F}"/>
                    </a:ext>
                  </a:extLst>
                </p:cNvPr>
                <p:cNvPicPr/>
                <p:nvPr/>
              </p:nvPicPr>
              <p:blipFill>
                <a:blip r:embed="rId271"/>
                <a:stretch>
                  <a:fillRect/>
                </a:stretch>
              </p:blipFill>
              <p:spPr>
                <a:xfrm>
                  <a:off x="5238845" y="4290793"/>
                  <a:ext cx="13608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70" name="Ink 169">
                  <a:extLst>
                    <a:ext uri="{FF2B5EF4-FFF2-40B4-BE49-F238E27FC236}">
                      <a16:creationId xmlns:a16="http://schemas.microsoft.com/office/drawing/2014/main" id="{B749282F-7E53-4C39-96FB-A502CEB3D88C}"/>
                    </a:ext>
                  </a:extLst>
                </p14:cNvPr>
                <p14:cNvContentPartPr/>
                <p14:nvPr/>
              </p14:nvContentPartPr>
              <p14:xfrm>
                <a:off x="5444045" y="4278553"/>
                <a:ext cx="146160" cy="135000"/>
              </p14:xfrm>
            </p:contentPart>
          </mc:Choice>
          <mc:Fallback>
            <p:pic>
              <p:nvPicPr>
                <p:cNvPr id="170" name="Ink 169">
                  <a:extLst>
                    <a:ext uri="{FF2B5EF4-FFF2-40B4-BE49-F238E27FC236}">
                      <a16:creationId xmlns:a16="http://schemas.microsoft.com/office/drawing/2014/main" id="{B749282F-7E53-4C39-96FB-A502CEB3D88C}"/>
                    </a:ext>
                  </a:extLst>
                </p:cNvPr>
                <p:cNvPicPr/>
                <p:nvPr/>
              </p:nvPicPr>
              <p:blipFill>
                <a:blip r:embed="rId273"/>
                <a:stretch>
                  <a:fillRect/>
                </a:stretch>
              </p:blipFill>
              <p:spPr>
                <a:xfrm>
                  <a:off x="5435405" y="4269553"/>
                  <a:ext cx="16380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71" name="Ink 170">
                  <a:extLst>
                    <a:ext uri="{FF2B5EF4-FFF2-40B4-BE49-F238E27FC236}">
                      <a16:creationId xmlns:a16="http://schemas.microsoft.com/office/drawing/2014/main" id="{00070FCD-8A78-4F62-A0D1-0F33E990BC96}"/>
                    </a:ext>
                  </a:extLst>
                </p14:cNvPr>
                <p14:cNvContentPartPr/>
                <p14:nvPr/>
              </p14:nvContentPartPr>
              <p14:xfrm>
                <a:off x="5701805" y="4142113"/>
                <a:ext cx="84600" cy="262800"/>
              </p14:xfrm>
            </p:contentPart>
          </mc:Choice>
          <mc:Fallback>
            <p:pic>
              <p:nvPicPr>
                <p:cNvPr id="171" name="Ink 170">
                  <a:extLst>
                    <a:ext uri="{FF2B5EF4-FFF2-40B4-BE49-F238E27FC236}">
                      <a16:creationId xmlns:a16="http://schemas.microsoft.com/office/drawing/2014/main" id="{00070FCD-8A78-4F62-A0D1-0F33E990BC96}"/>
                    </a:ext>
                  </a:extLst>
                </p:cNvPr>
                <p:cNvPicPr/>
                <p:nvPr/>
              </p:nvPicPr>
              <p:blipFill>
                <a:blip r:embed="rId275"/>
                <a:stretch>
                  <a:fillRect/>
                </a:stretch>
              </p:blipFill>
              <p:spPr>
                <a:xfrm>
                  <a:off x="5693165" y="4133473"/>
                  <a:ext cx="10224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72" name="Ink 171">
                  <a:extLst>
                    <a:ext uri="{FF2B5EF4-FFF2-40B4-BE49-F238E27FC236}">
                      <a16:creationId xmlns:a16="http://schemas.microsoft.com/office/drawing/2014/main" id="{29FB7932-0922-4C42-AF45-3D232E058209}"/>
                    </a:ext>
                  </a:extLst>
                </p14:cNvPr>
                <p14:cNvContentPartPr/>
                <p14:nvPr/>
              </p14:nvContentPartPr>
              <p14:xfrm>
                <a:off x="5509925" y="4277473"/>
                <a:ext cx="237240" cy="360"/>
              </p14:xfrm>
            </p:contentPart>
          </mc:Choice>
          <mc:Fallback>
            <p:pic>
              <p:nvPicPr>
                <p:cNvPr id="172" name="Ink 171">
                  <a:extLst>
                    <a:ext uri="{FF2B5EF4-FFF2-40B4-BE49-F238E27FC236}">
                      <a16:creationId xmlns:a16="http://schemas.microsoft.com/office/drawing/2014/main" id="{29FB7932-0922-4C42-AF45-3D232E058209}"/>
                    </a:ext>
                  </a:extLst>
                </p:cNvPr>
                <p:cNvPicPr/>
                <p:nvPr/>
              </p:nvPicPr>
              <p:blipFill>
                <a:blip r:embed="rId277"/>
                <a:stretch>
                  <a:fillRect/>
                </a:stretch>
              </p:blipFill>
              <p:spPr>
                <a:xfrm>
                  <a:off x="5500925" y="4268833"/>
                  <a:ext cx="254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73" name="Ink 172">
                  <a:extLst>
                    <a:ext uri="{FF2B5EF4-FFF2-40B4-BE49-F238E27FC236}">
                      <a16:creationId xmlns:a16="http://schemas.microsoft.com/office/drawing/2014/main" id="{17C8DA55-3E08-4F53-B6EF-BB264253515B}"/>
                    </a:ext>
                  </a:extLst>
                </p14:cNvPr>
                <p14:cNvContentPartPr/>
                <p14:nvPr/>
              </p14:nvContentPartPr>
              <p14:xfrm>
                <a:off x="5911685" y="4110433"/>
                <a:ext cx="123480" cy="424800"/>
              </p14:xfrm>
            </p:contentPart>
          </mc:Choice>
          <mc:Fallback>
            <p:pic>
              <p:nvPicPr>
                <p:cNvPr id="173" name="Ink 172">
                  <a:extLst>
                    <a:ext uri="{FF2B5EF4-FFF2-40B4-BE49-F238E27FC236}">
                      <a16:creationId xmlns:a16="http://schemas.microsoft.com/office/drawing/2014/main" id="{17C8DA55-3E08-4F53-B6EF-BB264253515B}"/>
                    </a:ext>
                  </a:extLst>
                </p:cNvPr>
                <p:cNvPicPr/>
                <p:nvPr/>
              </p:nvPicPr>
              <p:blipFill>
                <a:blip r:embed="rId279"/>
                <a:stretch>
                  <a:fillRect/>
                </a:stretch>
              </p:blipFill>
              <p:spPr>
                <a:xfrm>
                  <a:off x="5902685" y="4101433"/>
                  <a:ext cx="141120" cy="44244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74" name="Ink 173">
                  <a:extLst>
                    <a:ext uri="{FF2B5EF4-FFF2-40B4-BE49-F238E27FC236}">
                      <a16:creationId xmlns:a16="http://schemas.microsoft.com/office/drawing/2014/main" id="{147D1F80-5A21-4390-BE8C-C6F35A52DB58}"/>
                    </a:ext>
                  </a:extLst>
                </p14:cNvPr>
                <p14:cNvContentPartPr/>
                <p14:nvPr/>
              </p14:nvContentPartPr>
              <p14:xfrm>
                <a:off x="6279605" y="4101793"/>
                <a:ext cx="126720" cy="254160"/>
              </p14:xfrm>
            </p:contentPart>
          </mc:Choice>
          <mc:Fallback>
            <p:pic>
              <p:nvPicPr>
                <p:cNvPr id="174" name="Ink 173">
                  <a:extLst>
                    <a:ext uri="{FF2B5EF4-FFF2-40B4-BE49-F238E27FC236}">
                      <a16:creationId xmlns:a16="http://schemas.microsoft.com/office/drawing/2014/main" id="{147D1F80-5A21-4390-BE8C-C6F35A52DB58}"/>
                    </a:ext>
                  </a:extLst>
                </p:cNvPr>
                <p:cNvPicPr/>
                <p:nvPr/>
              </p:nvPicPr>
              <p:blipFill>
                <a:blip r:embed="rId281"/>
                <a:stretch>
                  <a:fillRect/>
                </a:stretch>
              </p:blipFill>
              <p:spPr>
                <a:xfrm>
                  <a:off x="6270605" y="4093153"/>
                  <a:ext cx="14436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75" name="Ink 174">
                  <a:extLst>
                    <a:ext uri="{FF2B5EF4-FFF2-40B4-BE49-F238E27FC236}">
                      <a16:creationId xmlns:a16="http://schemas.microsoft.com/office/drawing/2014/main" id="{5D972156-E47C-4C1E-A713-BBFBAFACCA3F}"/>
                    </a:ext>
                  </a:extLst>
                </p14:cNvPr>
                <p14:cNvContentPartPr/>
                <p14:nvPr/>
              </p14:nvContentPartPr>
              <p14:xfrm>
                <a:off x="6162245" y="4253713"/>
                <a:ext cx="278280" cy="45000"/>
              </p14:xfrm>
            </p:contentPart>
          </mc:Choice>
          <mc:Fallback>
            <p:pic>
              <p:nvPicPr>
                <p:cNvPr id="175" name="Ink 174">
                  <a:extLst>
                    <a:ext uri="{FF2B5EF4-FFF2-40B4-BE49-F238E27FC236}">
                      <a16:creationId xmlns:a16="http://schemas.microsoft.com/office/drawing/2014/main" id="{5D972156-E47C-4C1E-A713-BBFBAFACCA3F}"/>
                    </a:ext>
                  </a:extLst>
                </p:cNvPr>
                <p:cNvPicPr/>
                <p:nvPr/>
              </p:nvPicPr>
              <p:blipFill>
                <a:blip r:embed="rId283"/>
                <a:stretch>
                  <a:fillRect/>
                </a:stretch>
              </p:blipFill>
              <p:spPr>
                <a:xfrm>
                  <a:off x="6153245" y="4245073"/>
                  <a:ext cx="29592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76" name="Ink 175">
                  <a:extLst>
                    <a:ext uri="{FF2B5EF4-FFF2-40B4-BE49-F238E27FC236}">
                      <a16:creationId xmlns:a16="http://schemas.microsoft.com/office/drawing/2014/main" id="{30CC3285-CBF8-4EA2-93A0-2207075DB042}"/>
                    </a:ext>
                  </a:extLst>
                </p14:cNvPr>
                <p14:cNvContentPartPr/>
                <p14:nvPr/>
              </p14:nvContentPartPr>
              <p14:xfrm>
                <a:off x="6383285" y="4237873"/>
                <a:ext cx="208080" cy="229680"/>
              </p14:xfrm>
            </p:contentPart>
          </mc:Choice>
          <mc:Fallback>
            <p:pic>
              <p:nvPicPr>
                <p:cNvPr id="176" name="Ink 175">
                  <a:extLst>
                    <a:ext uri="{FF2B5EF4-FFF2-40B4-BE49-F238E27FC236}">
                      <a16:creationId xmlns:a16="http://schemas.microsoft.com/office/drawing/2014/main" id="{30CC3285-CBF8-4EA2-93A0-2207075DB042}"/>
                    </a:ext>
                  </a:extLst>
                </p:cNvPr>
                <p:cNvPicPr/>
                <p:nvPr/>
              </p:nvPicPr>
              <p:blipFill>
                <a:blip r:embed="rId285"/>
                <a:stretch>
                  <a:fillRect/>
                </a:stretch>
              </p:blipFill>
              <p:spPr>
                <a:xfrm>
                  <a:off x="6374645" y="4228873"/>
                  <a:ext cx="22572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77" name="Ink 176">
                  <a:extLst>
                    <a:ext uri="{FF2B5EF4-FFF2-40B4-BE49-F238E27FC236}">
                      <a16:creationId xmlns:a16="http://schemas.microsoft.com/office/drawing/2014/main" id="{49CEA227-9BC7-4DA6-A2C4-E5AAC06AEFA9}"/>
                    </a:ext>
                  </a:extLst>
                </p14:cNvPr>
                <p14:cNvContentPartPr/>
                <p14:nvPr/>
              </p14:nvContentPartPr>
              <p14:xfrm>
                <a:off x="6479405" y="4412113"/>
                <a:ext cx="190080" cy="171000"/>
              </p14:xfrm>
            </p:contentPart>
          </mc:Choice>
          <mc:Fallback>
            <p:pic>
              <p:nvPicPr>
                <p:cNvPr id="177" name="Ink 176">
                  <a:extLst>
                    <a:ext uri="{FF2B5EF4-FFF2-40B4-BE49-F238E27FC236}">
                      <a16:creationId xmlns:a16="http://schemas.microsoft.com/office/drawing/2014/main" id="{49CEA227-9BC7-4DA6-A2C4-E5AAC06AEFA9}"/>
                    </a:ext>
                  </a:extLst>
                </p:cNvPr>
                <p:cNvPicPr/>
                <p:nvPr/>
              </p:nvPicPr>
              <p:blipFill>
                <a:blip r:embed="rId287"/>
                <a:stretch>
                  <a:fillRect/>
                </a:stretch>
              </p:blipFill>
              <p:spPr>
                <a:xfrm>
                  <a:off x="6470765" y="4403473"/>
                  <a:ext cx="20772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78" name="Ink 177">
                  <a:extLst>
                    <a:ext uri="{FF2B5EF4-FFF2-40B4-BE49-F238E27FC236}">
                      <a16:creationId xmlns:a16="http://schemas.microsoft.com/office/drawing/2014/main" id="{B98C9A08-B07F-47FF-A44B-F4D21C6AE1E0}"/>
                    </a:ext>
                  </a:extLst>
                </p14:cNvPr>
                <p14:cNvContentPartPr/>
                <p14:nvPr/>
              </p14:nvContentPartPr>
              <p14:xfrm>
                <a:off x="6670925" y="4412113"/>
                <a:ext cx="257040" cy="135360"/>
              </p14:xfrm>
            </p:contentPart>
          </mc:Choice>
          <mc:Fallback>
            <p:pic>
              <p:nvPicPr>
                <p:cNvPr id="178" name="Ink 177">
                  <a:extLst>
                    <a:ext uri="{FF2B5EF4-FFF2-40B4-BE49-F238E27FC236}">
                      <a16:creationId xmlns:a16="http://schemas.microsoft.com/office/drawing/2014/main" id="{B98C9A08-B07F-47FF-A44B-F4D21C6AE1E0}"/>
                    </a:ext>
                  </a:extLst>
                </p:cNvPr>
                <p:cNvPicPr/>
                <p:nvPr/>
              </p:nvPicPr>
              <p:blipFill>
                <a:blip r:embed="rId289"/>
                <a:stretch>
                  <a:fillRect/>
                </a:stretch>
              </p:blipFill>
              <p:spPr>
                <a:xfrm>
                  <a:off x="6661925" y="4403113"/>
                  <a:ext cx="27468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79" name="Ink 178">
                  <a:extLst>
                    <a:ext uri="{FF2B5EF4-FFF2-40B4-BE49-F238E27FC236}">
                      <a16:creationId xmlns:a16="http://schemas.microsoft.com/office/drawing/2014/main" id="{FF00C0D4-C249-4714-B267-CB540AACB531}"/>
                    </a:ext>
                  </a:extLst>
                </p14:cNvPr>
                <p14:cNvContentPartPr/>
                <p14:nvPr/>
              </p14:nvContentPartPr>
              <p14:xfrm>
                <a:off x="6917165" y="3975433"/>
                <a:ext cx="327240" cy="755640"/>
              </p14:xfrm>
            </p:contentPart>
          </mc:Choice>
          <mc:Fallback>
            <p:pic>
              <p:nvPicPr>
                <p:cNvPr id="179" name="Ink 178">
                  <a:extLst>
                    <a:ext uri="{FF2B5EF4-FFF2-40B4-BE49-F238E27FC236}">
                      <a16:creationId xmlns:a16="http://schemas.microsoft.com/office/drawing/2014/main" id="{FF00C0D4-C249-4714-B267-CB540AACB531}"/>
                    </a:ext>
                  </a:extLst>
                </p:cNvPr>
                <p:cNvPicPr/>
                <p:nvPr/>
              </p:nvPicPr>
              <p:blipFill>
                <a:blip r:embed="rId291"/>
                <a:stretch>
                  <a:fillRect/>
                </a:stretch>
              </p:blipFill>
              <p:spPr>
                <a:xfrm>
                  <a:off x="6908525" y="3966433"/>
                  <a:ext cx="344880" cy="773280"/>
                </a:xfrm>
                <a:prstGeom prst="rect">
                  <a:avLst/>
                </a:prstGeom>
              </p:spPr>
            </p:pic>
          </mc:Fallback>
        </mc:AlternateContent>
      </p:grpSp>
      <p:grpSp>
        <p:nvGrpSpPr>
          <p:cNvPr id="210" name="Group 209">
            <a:extLst>
              <a:ext uri="{FF2B5EF4-FFF2-40B4-BE49-F238E27FC236}">
                <a16:creationId xmlns:a16="http://schemas.microsoft.com/office/drawing/2014/main" id="{5A74A6E4-02AA-4C69-B871-53306363251D}"/>
              </a:ext>
            </a:extLst>
          </p:cNvPr>
          <p:cNvGrpSpPr/>
          <p:nvPr/>
        </p:nvGrpSpPr>
        <p:grpSpPr>
          <a:xfrm>
            <a:off x="524645" y="4849873"/>
            <a:ext cx="2982600" cy="311040"/>
            <a:chOff x="524645" y="4849873"/>
            <a:chExt cx="2982600" cy="311040"/>
          </a:xfrm>
        </p:grpSpPr>
        <mc:AlternateContent xmlns:mc="http://schemas.openxmlformats.org/markup-compatibility/2006">
          <mc:Choice xmlns:p14="http://schemas.microsoft.com/office/powerpoint/2010/main" Requires="p14">
            <p:contentPart p14:bwMode="auto" r:id="rId292">
              <p14:nvContentPartPr>
                <p14:cNvPr id="181" name="Ink 180">
                  <a:extLst>
                    <a:ext uri="{FF2B5EF4-FFF2-40B4-BE49-F238E27FC236}">
                      <a16:creationId xmlns:a16="http://schemas.microsoft.com/office/drawing/2014/main" id="{5CC323A2-C51F-460C-846F-D0B1126EA8B8}"/>
                    </a:ext>
                  </a:extLst>
                </p14:cNvPr>
                <p14:cNvContentPartPr/>
                <p14:nvPr/>
              </p14:nvContentPartPr>
              <p14:xfrm>
                <a:off x="524645" y="5008993"/>
                <a:ext cx="230760" cy="151920"/>
              </p14:xfrm>
            </p:contentPart>
          </mc:Choice>
          <mc:Fallback>
            <p:pic>
              <p:nvPicPr>
                <p:cNvPr id="181" name="Ink 180">
                  <a:extLst>
                    <a:ext uri="{FF2B5EF4-FFF2-40B4-BE49-F238E27FC236}">
                      <a16:creationId xmlns:a16="http://schemas.microsoft.com/office/drawing/2014/main" id="{5CC323A2-C51F-460C-846F-D0B1126EA8B8}"/>
                    </a:ext>
                  </a:extLst>
                </p:cNvPr>
                <p:cNvPicPr/>
                <p:nvPr/>
              </p:nvPicPr>
              <p:blipFill>
                <a:blip r:embed="rId293"/>
                <a:stretch>
                  <a:fillRect/>
                </a:stretch>
              </p:blipFill>
              <p:spPr>
                <a:xfrm>
                  <a:off x="515645" y="4999993"/>
                  <a:ext cx="24840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82" name="Ink 181">
                  <a:extLst>
                    <a:ext uri="{FF2B5EF4-FFF2-40B4-BE49-F238E27FC236}">
                      <a16:creationId xmlns:a16="http://schemas.microsoft.com/office/drawing/2014/main" id="{A1DAB11D-DFBD-4B54-904D-B524944D6508}"/>
                    </a:ext>
                  </a:extLst>
                </p14:cNvPr>
                <p14:cNvContentPartPr/>
                <p14:nvPr/>
              </p14:nvContentPartPr>
              <p14:xfrm>
                <a:off x="758645" y="4976953"/>
                <a:ext cx="322920" cy="176760"/>
              </p14:xfrm>
            </p:contentPart>
          </mc:Choice>
          <mc:Fallback>
            <p:pic>
              <p:nvPicPr>
                <p:cNvPr id="182" name="Ink 181">
                  <a:extLst>
                    <a:ext uri="{FF2B5EF4-FFF2-40B4-BE49-F238E27FC236}">
                      <a16:creationId xmlns:a16="http://schemas.microsoft.com/office/drawing/2014/main" id="{A1DAB11D-DFBD-4B54-904D-B524944D6508}"/>
                    </a:ext>
                  </a:extLst>
                </p:cNvPr>
                <p:cNvPicPr/>
                <p:nvPr/>
              </p:nvPicPr>
              <p:blipFill>
                <a:blip r:embed="rId295"/>
                <a:stretch>
                  <a:fillRect/>
                </a:stretch>
              </p:blipFill>
              <p:spPr>
                <a:xfrm>
                  <a:off x="750005" y="4967953"/>
                  <a:ext cx="34056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83" name="Ink 182">
                  <a:extLst>
                    <a:ext uri="{FF2B5EF4-FFF2-40B4-BE49-F238E27FC236}">
                      <a16:creationId xmlns:a16="http://schemas.microsoft.com/office/drawing/2014/main" id="{01285D58-2A74-47F7-B34D-247D26AA6DA7}"/>
                    </a:ext>
                  </a:extLst>
                </p14:cNvPr>
                <p14:cNvContentPartPr/>
                <p14:nvPr/>
              </p14:nvContentPartPr>
              <p14:xfrm>
                <a:off x="1399085" y="4873633"/>
                <a:ext cx="47520" cy="235440"/>
              </p14:xfrm>
            </p:contentPart>
          </mc:Choice>
          <mc:Fallback>
            <p:pic>
              <p:nvPicPr>
                <p:cNvPr id="183" name="Ink 182">
                  <a:extLst>
                    <a:ext uri="{FF2B5EF4-FFF2-40B4-BE49-F238E27FC236}">
                      <a16:creationId xmlns:a16="http://schemas.microsoft.com/office/drawing/2014/main" id="{01285D58-2A74-47F7-B34D-247D26AA6DA7}"/>
                    </a:ext>
                  </a:extLst>
                </p:cNvPr>
                <p:cNvPicPr/>
                <p:nvPr/>
              </p:nvPicPr>
              <p:blipFill>
                <a:blip r:embed="rId297"/>
                <a:stretch>
                  <a:fillRect/>
                </a:stretch>
              </p:blipFill>
              <p:spPr>
                <a:xfrm>
                  <a:off x="1390445" y="4864993"/>
                  <a:ext cx="6516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84" name="Ink 183">
                  <a:extLst>
                    <a:ext uri="{FF2B5EF4-FFF2-40B4-BE49-F238E27FC236}">
                      <a16:creationId xmlns:a16="http://schemas.microsoft.com/office/drawing/2014/main" id="{5D3E7EA7-47BF-4050-9979-D65E30A54C40}"/>
                    </a:ext>
                  </a:extLst>
                </p14:cNvPr>
                <p14:cNvContentPartPr/>
                <p14:nvPr/>
              </p14:nvContentPartPr>
              <p14:xfrm>
                <a:off x="1223405" y="5016913"/>
                <a:ext cx="303120" cy="28080"/>
              </p14:xfrm>
            </p:contentPart>
          </mc:Choice>
          <mc:Fallback>
            <p:pic>
              <p:nvPicPr>
                <p:cNvPr id="184" name="Ink 183">
                  <a:extLst>
                    <a:ext uri="{FF2B5EF4-FFF2-40B4-BE49-F238E27FC236}">
                      <a16:creationId xmlns:a16="http://schemas.microsoft.com/office/drawing/2014/main" id="{5D3E7EA7-47BF-4050-9979-D65E30A54C40}"/>
                    </a:ext>
                  </a:extLst>
                </p:cNvPr>
                <p:cNvPicPr/>
                <p:nvPr/>
              </p:nvPicPr>
              <p:blipFill>
                <a:blip r:embed="rId299"/>
                <a:stretch>
                  <a:fillRect/>
                </a:stretch>
              </p:blipFill>
              <p:spPr>
                <a:xfrm>
                  <a:off x="1214765" y="5008273"/>
                  <a:ext cx="32076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85" name="Ink 184">
                  <a:extLst>
                    <a:ext uri="{FF2B5EF4-FFF2-40B4-BE49-F238E27FC236}">
                      <a16:creationId xmlns:a16="http://schemas.microsoft.com/office/drawing/2014/main" id="{80AD7502-0DB4-46AA-9CAB-4DCA1A58638A}"/>
                    </a:ext>
                  </a:extLst>
                </p14:cNvPr>
                <p14:cNvContentPartPr/>
                <p14:nvPr/>
              </p14:nvContentPartPr>
              <p14:xfrm>
                <a:off x="1470725" y="4881913"/>
                <a:ext cx="393120" cy="221760"/>
              </p14:xfrm>
            </p:contentPart>
          </mc:Choice>
          <mc:Fallback>
            <p:pic>
              <p:nvPicPr>
                <p:cNvPr id="185" name="Ink 184">
                  <a:extLst>
                    <a:ext uri="{FF2B5EF4-FFF2-40B4-BE49-F238E27FC236}">
                      <a16:creationId xmlns:a16="http://schemas.microsoft.com/office/drawing/2014/main" id="{80AD7502-0DB4-46AA-9CAB-4DCA1A58638A}"/>
                    </a:ext>
                  </a:extLst>
                </p:cNvPr>
                <p:cNvPicPr/>
                <p:nvPr/>
              </p:nvPicPr>
              <p:blipFill>
                <a:blip r:embed="rId301"/>
                <a:stretch>
                  <a:fillRect/>
                </a:stretch>
              </p:blipFill>
              <p:spPr>
                <a:xfrm>
                  <a:off x="1461725" y="4872913"/>
                  <a:ext cx="41076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86" name="Ink 185">
                  <a:extLst>
                    <a:ext uri="{FF2B5EF4-FFF2-40B4-BE49-F238E27FC236}">
                      <a16:creationId xmlns:a16="http://schemas.microsoft.com/office/drawing/2014/main" id="{67ABEA4E-B16B-4D8E-9F91-A07824A868A2}"/>
                    </a:ext>
                  </a:extLst>
                </p14:cNvPr>
                <p14:cNvContentPartPr/>
                <p14:nvPr/>
              </p14:nvContentPartPr>
              <p14:xfrm>
                <a:off x="2058965" y="4849873"/>
                <a:ext cx="44280" cy="235440"/>
              </p14:xfrm>
            </p:contentPart>
          </mc:Choice>
          <mc:Fallback>
            <p:pic>
              <p:nvPicPr>
                <p:cNvPr id="186" name="Ink 185">
                  <a:extLst>
                    <a:ext uri="{FF2B5EF4-FFF2-40B4-BE49-F238E27FC236}">
                      <a16:creationId xmlns:a16="http://schemas.microsoft.com/office/drawing/2014/main" id="{67ABEA4E-B16B-4D8E-9F91-A07824A868A2}"/>
                    </a:ext>
                  </a:extLst>
                </p:cNvPr>
                <p:cNvPicPr/>
                <p:nvPr/>
              </p:nvPicPr>
              <p:blipFill>
                <a:blip r:embed="rId303"/>
                <a:stretch>
                  <a:fillRect/>
                </a:stretch>
              </p:blipFill>
              <p:spPr>
                <a:xfrm>
                  <a:off x="2050325" y="4841233"/>
                  <a:ext cx="6192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87" name="Ink 186">
                  <a:extLst>
                    <a:ext uri="{FF2B5EF4-FFF2-40B4-BE49-F238E27FC236}">
                      <a16:creationId xmlns:a16="http://schemas.microsoft.com/office/drawing/2014/main" id="{4A6A2137-BF4A-4B3A-9BCD-B88BFAD4E058}"/>
                    </a:ext>
                  </a:extLst>
                </p14:cNvPr>
                <p14:cNvContentPartPr/>
                <p14:nvPr/>
              </p14:nvContentPartPr>
              <p14:xfrm>
                <a:off x="1984445" y="4866073"/>
                <a:ext cx="361440" cy="113400"/>
              </p14:xfrm>
            </p:contentPart>
          </mc:Choice>
          <mc:Fallback>
            <p:pic>
              <p:nvPicPr>
                <p:cNvPr id="187" name="Ink 186">
                  <a:extLst>
                    <a:ext uri="{FF2B5EF4-FFF2-40B4-BE49-F238E27FC236}">
                      <a16:creationId xmlns:a16="http://schemas.microsoft.com/office/drawing/2014/main" id="{4A6A2137-BF4A-4B3A-9BCD-B88BFAD4E058}"/>
                    </a:ext>
                  </a:extLst>
                </p:cNvPr>
                <p:cNvPicPr/>
                <p:nvPr/>
              </p:nvPicPr>
              <p:blipFill>
                <a:blip r:embed="rId305"/>
                <a:stretch>
                  <a:fillRect/>
                </a:stretch>
              </p:blipFill>
              <p:spPr>
                <a:xfrm>
                  <a:off x="1975805" y="4857073"/>
                  <a:ext cx="37908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88" name="Ink 187">
                  <a:extLst>
                    <a:ext uri="{FF2B5EF4-FFF2-40B4-BE49-F238E27FC236}">
                      <a16:creationId xmlns:a16="http://schemas.microsoft.com/office/drawing/2014/main" id="{94158EBF-DEE9-487A-91F8-F9F44C078112}"/>
                    </a:ext>
                  </a:extLst>
                </p14:cNvPr>
                <p14:cNvContentPartPr/>
                <p14:nvPr/>
              </p14:nvContentPartPr>
              <p14:xfrm>
                <a:off x="2226725" y="4960393"/>
                <a:ext cx="163800" cy="89280"/>
              </p14:xfrm>
            </p:contentPart>
          </mc:Choice>
          <mc:Fallback>
            <p:pic>
              <p:nvPicPr>
                <p:cNvPr id="188" name="Ink 187">
                  <a:extLst>
                    <a:ext uri="{FF2B5EF4-FFF2-40B4-BE49-F238E27FC236}">
                      <a16:creationId xmlns:a16="http://schemas.microsoft.com/office/drawing/2014/main" id="{94158EBF-DEE9-487A-91F8-F9F44C078112}"/>
                    </a:ext>
                  </a:extLst>
                </p:cNvPr>
                <p:cNvPicPr/>
                <p:nvPr/>
              </p:nvPicPr>
              <p:blipFill>
                <a:blip r:embed="rId307"/>
                <a:stretch>
                  <a:fillRect/>
                </a:stretch>
              </p:blipFill>
              <p:spPr>
                <a:xfrm>
                  <a:off x="2217725" y="4951393"/>
                  <a:ext cx="18144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89" name="Ink 188">
                  <a:extLst>
                    <a:ext uri="{FF2B5EF4-FFF2-40B4-BE49-F238E27FC236}">
                      <a16:creationId xmlns:a16="http://schemas.microsoft.com/office/drawing/2014/main" id="{47458735-562D-4A32-B88A-0DE814713C72}"/>
                    </a:ext>
                  </a:extLst>
                </p14:cNvPr>
                <p14:cNvContentPartPr/>
                <p14:nvPr/>
              </p14:nvContentPartPr>
              <p14:xfrm>
                <a:off x="2440565" y="4982353"/>
                <a:ext cx="207360" cy="97200"/>
              </p14:xfrm>
            </p:contentPart>
          </mc:Choice>
          <mc:Fallback>
            <p:pic>
              <p:nvPicPr>
                <p:cNvPr id="189" name="Ink 188">
                  <a:extLst>
                    <a:ext uri="{FF2B5EF4-FFF2-40B4-BE49-F238E27FC236}">
                      <a16:creationId xmlns:a16="http://schemas.microsoft.com/office/drawing/2014/main" id="{47458735-562D-4A32-B88A-0DE814713C72}"/>
                    </a:ext>
                  </a:extLst>
                </p:cNvPr>
                <p:cNvPicPr/>
                <p:nvPr/>
              </p:nvPicPr>
              <p:blipFill>
                <a:blip r:embed="rId309"/>
                <a:stretch>
                  <a:fillRect/>
                </a:stretch>
              </p:blipFill>
              <p:spPr>
                <a:xfrm>
                  <a:off x="2431925" y="4973713"/>
                  <a:ext cx="22500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90" name="Ink 189">
                  <a:extLst>
                    <a:ext uri="{FF2B5EF4-FFF2-40B4-BE49-F238E27FC236}">
                      <a16:creationId xmlns:a16="http://schemas.microsoft.com/office/drawing/2014/main" id="{4D7547CC-C36F-4A6D-B2A3-1037FCF0DA27}"/>
                    </a:ext>
                  </a:extLst>
                </p14:cNvPr>
                <p14:cNvContentPartPr/>
                <p14:nvPr/>
              </p14:nvContentPartPr>
              <p14:xfrm>
                <a:off x="2695085" y="4962913"/>
                <a:ext cx="181440" cy="86400"/>
              </p14:xfrm>
            </p:contentPart>
          </mc:Choice>
          <mc:Fallback>
            <p:pic>
              <p:nvPicPr>
                <p:cNvPr id="190" name="Ink 189">
                  <a:extLst>
                    <a:ext uri="{FF2B5EF4-FFF2-40B4-BE49-F238E27FC236}">
                      <a16:creationId xmlns:a16="http://schemas.microsoft.com/office/drawing/2014/main" id="{4D7547CC-C36F-4A6D-B2A3-1037FCF0DA27}"/>
                    </a:ext>
                  </a:extLst>
                </p:cNvPr>
                <p:cNvPicPr/>
                <p:nvPr/>
              </p:nvPicPr>
              <p:blipFill>
                <a:blip r:embed="rId311"/>
                <a:stretch>
                  <a:fillRect/>
                </a:stretch>
              </p:blipFill>
              <p:spPr>
                <a:xfrm>
                  <a:off x="2686445" y="4954273"/>
                  <a:ext cx="19908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91" name="Ink 190">
                  <a:extLst>
                    <a:ext uri="{FF2B5EF4-FFF2-40B4-BE49-F238E27FC236}">
                      <a16:creationId xmlns:a16="http://schemas.microsoft.com/office/drawing/2014/main" id="{C849AB12-1596-4C58-AB64-916B965EDD55}"/>
                    </a:ext>
                  </a:extLst>
                </p14:cNvPr>
                <p14:cNvContentPartPr/>
                <p14:nvPr/>
              </p14:nvContentPartPr>
              <p14:xfrm>
                <a:off x="3021245" y="4976953"/>
                <a:ext cx="486000" cy="122040"/>
              </p14:xfrm>
            </p:contentPart>
          </mc:Choice>
          <mc:Fallback>
            <p:pic>
              <p:nvPicPr>
                <p:cNvPr id="191" name="Ink 190">
                  <a:extLst>
                    <a:ext uri="{FF2B5EF4-FFF2-40B4-BE49-F238E27FC236}">
                      <a16:creationId xmlns:a16="http://schemas.microsoft.com/office/drawing/2014/main" id="{C849AB12-1596-4C58-AB64-916B965EDD55}"/>
                    </a:ext>
                  </a:extLst>
                </p:cNvPr>
                <p:cNvPicPr/>
                <p:nvPr/>
              </p:nvPicPr>
              <p:blipFill>
                <a:blip r:embed="rId313"/>
                <a:stretch>
                  <a:fillRect/>
                </a:stretch>
              </p:blipFill>
              <p:spPr>
                <a:xfrm>
                  <a:off x="3012605" y="4968313"/>
                  <a:ext cx="50364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92" name="Ink 191">
                  <a:extLst>
                    <a:ext uri="{FF2B5EF4-FFF2-40B4-BE49-F238E27FC236}">
                      <a16:creationId xmlns:a16="http://schemas.microsoft.com/office/drawing/2014/main" id="{01594A18-7270-4D8C-9B26-BECE2CEADA33}"/>
                    </a:ext>
                  </a:extLst>
                </p14:cNvPr>
                <p14:cNvContentPartPr/>
                <p14:nvPr/>
              </p14:nvContentPartPr>
              <p14:xfrm>
                <a:off x="2893805" y="4873633"/>
                <a:ext cx="360" cy="360"/>
              </p14:xfrm>
            </p:contentPart>
          </mc:Choice>
          <mc:Fallback>
            <p:pic>
              <p:nvPicPr>
                <p:cNvPr id="192" name="Ink 191">
                  <a:extLst>
                    <a:ext uri="{FF2B5EF4-FFF2-40B4-BE49-F238E27FC236}">
                      <a16:creationId xmlns:a16="http://schemas.microsoft.com/office/drawing/2014/main" id="{01594A18-7270-4D8C-9B26-BECE2CEADA33}"/>
                    </a:ext>
                  </a:extLst>
                </p:cNvPr>
                <p:cNvPicPr/>
                <p:nvPr/>
              </p:nvPicPr>
              <p:blipFill>
                <a:blip r:embed="rId315"/>
                <a:stretch>
                  <a:fillRect/>
                </a:stretch>
              </p:blipFill>
              <p:spPr>
                <a:xfrm>
                  <a:off x="2885165" y="4864993"/>
                  <a:ext cx="18000" cy="18000"/>
                </a:xfrm>
                <a:prstGeom prst="rect">
                  <a:avLst/>
                </a:prstGeom>
              </p:spPr>
            </p:pic>
          </mc:Fallback>
        </mc:AlternateContent>
      </p:grpSp>
      <p:grpSp>
        <p:nvGrpSpPr>
          <p:cNvPr id="209" name="Group 208">
            <a:extLst>
              <a:ext uri="{FF2B5EF4-FFF2-40B4-BE49-F238E27FC236}">
                <a16:creationId xmlns:a16="http://schemas.microsoft.com/office/drawing/2014/main" id="{9A9DE0F7-C436-4953-8660-CD26437F2921}"/>
              </a:ext>
            </a:extLst>
          </p:cNvPr>
          <p:cNvGrpSpPr/>
          <p:nvPr/>
        </p:nvGrpSpPr>
        <p:grpSpPr>
          <a:xfrm>
            <a:off x="3803165" y="4795513"/>
            <a:ext cx="2266560" cy="346320"/>
            <a:chOff x="3803165" y="4795513"/>
            <a:chExt cx="2266560" cy="346320"/>
          </a:xfrm>
        </p:grpSpPr>
        <mc:AlternateContent xmlns:mc="http://schemas.openxmlformats.org/markup-compatibility/2006">
          <mc:Choice xmlns:p14="http://schemas.microsoft.com/office/powerpoint/2010/main" Requires="p14">
            <p:contentPart p14:bwMode="auto" r:id="rId316">
              <p14:nvContentPartPr>
                <p14:cNvPr id="193" name="Ink 192">
                  <a:extLst>
                    <a:ext uri="{FF2B5EF4-FFF2-40B4-BE49-F238E27FC236}">
                      <a16:creationId xmlns:a16="http://schemas.microsoft.com/office/drawing/2014/main" id="{E921C017-5577-4487-A967-FC6CEBC56416}"/>
                    </a:ext>
                  </a:extLst>
                </p14:cNvPr>
                <p14:cNvContentPartPr/>
                <p14:nvPr/>
              </p14:nvContentPartPr>
              <p14:xfrm>
                <a:off x="3934925" y="4849873"/>
                <a:ext cx="27360" cy="257760"/>
              </p14:xfrm>
            </p:contentPart>
          </mc:Choice>
          <mc:Fallback>
            <p:pic>
              <p:nvPicPr>
                <p:cNvPr id="193" name="Ink 192">
                  <a:extLst>
                    <a:ext uri="{FF2B5EF4-FFF2-40B4-BE49-F238E27FC236}">
                      <a16:creationId xmlns:a16="http://schemas.microsoft.com/office/drawing/2014/main" id="{E921C017-5577-4487-A967-FC6CEBC56416}"/>
                    </a:ext>
                  </a:extLst>
                </p:cNvPr>
                <p:cNvPicPr/>
                <p:nvPr/>
              </p:nvPicPr>
              <p:blipFill>
                <a:blip r:embed="rId317"/>
                <a:stretch>
                  <a:fillRect/>
                </a:stretch>
              </p:blipFill>
              <p:spPr>
                <a:xfrm>
                  <a:off x="3925925" y="4841233"/>
                  <a:ext cx="4500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94" name="Ink 193">
                  <a:extLst>
                    <a:ext uri="{FF2B5EF4-FFF2-40B4-BE49-F238E27FC236}">
                      <a16:creationId xmlns:a16="http://schemas.microsoft.com/office/drawing/2014/main" id="{A47AE17A-48FE-4FBE-8938-A0FB68D48F56}"/>
                    </a:ext>
                  </a:extLst>
                </p14:cNvPr>
                <p14:cNvContentPartPr/>
                <p14:nvPr/>
              </p14:nvContentPartPr>
              <p14:xfrm>
                <a:off x="3803165" y="5001073"/>
                <a:ext cx="244080" cy="24480"/>
              </p14:xfrm>
            </p:contentPart>
          </mc:Choice>
          <mc:Fallback>
            <p:pic>
              <p:nvPicPr>
                <p:cNvPr id="194" name="Ink 193">
                  <a:extLst>
                    <a:ext uri="{FF2B5EF4-FFF2-40B4-BE49-F238E27FC236}">
                      <a16:creationId xmlns:a16="http://schemas.microsoft.com/office/drawing/2014/main" id="{A47AE17A-48FE-4FBE-8938-A0FB68D48F56}"/>
                    </a:ext>
                  </a:extLst>
                </p:cNvPr>
                <p:cNvPicPr/>
                <p:nvPr/>
              </p:nvPicPr>
              <p:blipFill>
                <a:blip r:embed="rId319"/>
                <a:stretch>
                  <a:fillRect/>
                </a:stretch>
              </p:blipFill>
              <p:spPr>
                <a:xfrm>
                  <a:off x="3794525" y="4992433"/>
                  <a:ext cx="26172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95" name="Ink 194">
                  <a:extLst>
                    <a:ext uri="{FF2B5EF4-FFF2-40B4-BE49-F238E27FC236}">
                      <a16:creationId xmlns:a16="http://schemas.microsoft.com/office/drawing/2014/main" id="{45249D47-AF16-4489-B380-2FBC8DD1E097}"/>
                    </a:ext>
                  </a:extLst>
                </p14:cNvPr>
                <p14:cNvContentPartPr/>
                <p14:nvPr/>
              </p14:nvContentPartPr>
              <p14:xfrm>
                <a:off x="4126445" y="4946713"/>
                <a:ext cx="135360" cy="158040"/>
              </p14:xfrm>
            </p:contentPart>
          </mc:Choice>
          <mc:Fallback>
            <p:pic>
              <p:nvPicPr>
                <p:cNvPr id="195" name="Ink 194">
                  <a:extLst>
                    <a:ext uri="{FF2B5EF4-FFF2-40B4-BE49-F238E27FC236}">
                      <a16:creationId xmlns:a16="http://schemas.microsoft.com/office/drawing/2014/main" id="{45249D47-AF16-4489-B380-2FBC8DD1E097}"/>
                    </a:ext>
                  </a:extLst>
                </p:cNvPr>
                <p:cNvPicPr/>
                <p:nvPr/>
              </p:nvPicPr>
              <p:blipFill>
                <a:blip r:embed="rId321"/>
                <a:stretch>
                  <a:fillRect/>
                </a:stretch>
              </p:blipFill>
              <p:spPr>
                <a:xfrm>
                  <a:off x="4117445" y="4937713"/>
                  <a:ext cx="15300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96" name="Ink 195">
                  <a:extLst>
                    <a:ext uri="{FF2B5EF4-FFF2-40B4-BE49-F238E27FC236}">
                      <a16:creationId xmlns:a16="http://schemas.microsoft.com/office/drawing/2014/main" id="{A388D5D2-1CDF-40FD-94A3-60633A47042F}"/>
                    </a:ext>
                  </a:extLst>
                </p14:cNvPr>
                <p14:cNvContentPartPr/>
                <p14:nvPr/>
              </p14:nvContentPartPr>
              <p14:xfrm>
                <a:off x="4308245" y="4969393"/>
                <a:ext cx="213840" cy="128160"/>
              </p14:xfrm>
            </p:contentPart>
          </mc:Choice>
          <mc:Fallback>
            <p:pic>
              <p:nvPicPr>
                <p:cNvPr id="196" name="Ink 195">
                  <a:extLst>
                    <a:ext uri="{FF2B5EF4-FFF2-40B4-BE49-F238E27FC236}">
                      <a16:creationId xmlns:a16="http://schemas.microsoft.com/office/drawing/2014/main" id="{A388D5D2-1CDF-40FD-94A3-60633A47042F}"/>
                    </a:ext>
                  </a:extLst>
                </p:cNvPr>
                <p:cNvPicPr/>
                <p:nvPr/>
              </p:nvPicPr>
              <p:blipFill>
                <a:blip r:embed="rId323"/>
                <a:stretch>
                  <a:fillRect/>
                </a:stretch>
              </p:blipFill>
              <p:spPr>
                <a:xfrm>
                  <a:off x="4299245" y="4960393"/>
                  <a:ext cx="23148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97" name="Ink 196">
                  <a:extLst>
                    <a:ext uri="{FF2B5EF4-FFF2-40B4-BE49-F238E27FC236}">
                      <a16:creationId xmlns:a16="http://schemas.microsoft.com/office/drawing/2014/main" id="{DC9CFB08-4346-46BE-8BD5-C01408CCEBD8}"/>
                    </a:ext>
                  </a:extLst>
                </p14:cNvPr>
                <p14:cNvContentPartPr/>
                <p14:nvPr/>
              </p14:nvContentPartPr>
              <p14:xfrm>
                <a:off x="4635485" y="4976953"/>
                <a:ext cx="236160" cy="78840"/>
              </p14:xfrm>
            </p:contentPart>
          </mc:Choice>
          <mc:Fallback>
            <p:pic>
              <p:nvPicPr>
                <p:cNvPr id="197" name="Ink 196">
                  <a:extLst>
                    <a:ext uri="{FF2B5EF4-FFF2-40B4-BE49-F238E27FC236}">
                      <a16:creationId xmlns:a16="http://schemas.microsoft.com/office/drawing/2014/main" id="{DC9CFB08-4346-46BE-8BD5-C01408CCEBD8}"/>
                    </a:ext>
                  </a:extLst>
                </p:cNvPr>
                <p:cNvPicPr/>
                <p:nvPr/>
              </p:nvPicPr>
              <p:blipFill>
                <a:blip r:embed="rId325"/>
                <a:stretch>
                  <a:fillRect/>
                </a:stretch>
              </p:blipFill>
              <p:spPr>
                <a:xfrm>
                  <a:off x="4626485" y="4968313"/>
                  <a:ext cx="25380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98" name="Ink 197">
                  <a:extLst>
                    <a:ext uri="{FF2B5EF4-FFF2-40B4-BE49-F238E27FC236}">
                      <a16:creationId xmlns:a16="http://schemas.microsoft.com/office/drawing/2014/main" id="{A388D369-1D55-4ED9-9AAC-750E3F48AE8C}"/>
                    </a:ext>
                  </a:extLst>
                </p14:cNvPr>
                <p14:cNvContentPartPr/>
                <p14:nvPr/>
              </p14:nvContentPartPr>
              <p14:xfrm>
                <a:off x="4901885" y="4976953"/>
                <a:ext cx="186480" cy="111960"/>
              </p14:xfrm>
            </p:contentPart>
          </mc:Choice>
          <mc:Fallback>
            <p:pic>
              <p:nvPicPr>
                <p:cNvPr id="198" name="Ink 197">
                  <a:extLst>
                    <a:ext uri="{FF2B5EF4-FFF2-40B4-BE49-F238E27FC236}">
                      <a16:creationId xmlns:a16="http://schemas.microsoft.com/office/drawing/2014/main" id="{A388D369-1D55-4ED9-9AAC-750E3F48AE8C}"/>
                    </a:ext>
                  </a:extLst>
                </p:cNvPr>
                <p:cNvPicPr/>
                <p:nvPr/>
              </p:nvPicPr>
              <p:blipFill>
                <a:blip r:embed="rId327"/>
                <a:stretch>
                  <a:fillRect/>
                </a:stretch>
              </p:blipFill>
              <p:spPr>
                <a:xfrm>
                  <a:off x="4892885" y="4968313"/>
                  <a:ext cx="20412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99" name="Ink 198">
                  <a:extLst>
                    <a:ext uri="{FF2B5EF4-FFF2-40B4-BE49-F238E27FC236}">
                      <a16:creationId xmlns:a16="http://schemas.microsoft.com/office/drawing/2014/main" id="{0029382B-426A-4097-807B-45EF87B19B36}"/>
                    </a:ext>
                  </a:extLst>
                </p14:cNvPr>
                <p14:cNvContentPartPr/>
                <p14:nvPr/>
              </p14:nvContentPartPr>
              <p14:xfrm>
                <a:off x="5107805" y="4795513"/>
                <a:ext cx="281880" cy="346320"/>
              </p14:xfrm>
            </p:contentPart>
          </mc:Choice>
          <mc:Fallback>
            <p:pic>
              <p:nvPicPr>
                <p:cNvPr id="199" name="Ink 198">
                  <a:extLst>
                    <a:ext uri="{FF2B5EF4-FFF2-40B4-BE49-F238E27FC236}">
                      <a16:creationId xmlns:a16="http://schemas.microsoft.com/office/drawing/2014/main" id="{0029382B-426A-4097-807B-45EF87B19B36}"/>
                    </a:ext>
                  </a:extLst>
                </p:cNvPr>
                <p:cNvPicPr/>
                <p:nvPr/>
              </p:nvPicPr>
              <p:blipFill>
                <a:blip r:embed="rId329"/>
                <a:stretch>
                  <a:fillRect/>
                </a:stretch>
              </p:blipFill>
              <p:spPr>
                <a:xfrm>
                  <a:off x="5098805" y="4786513"/>
                  <a:ext cx="299520" cy="36396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00" name="Ink 199">
                  <a:extLst>
                    <a:ext uri="{FF2B5EF4-FFF2-40B4-BE49-F238E27FC236}">
                      <a16:creationId xmlns:a16="http://schemas.microsoft.com/office/drawing/2014/main" id="{21F39A1D-5009-40D5-8EB0-C47E7B2A2890}"/>
                    </a:ext>
                  </a:extLst>
                </p14:cNvPr>
                <p14:cNvContentPartPr/>
                <p14:nvPr/>
              </p14:nvContentPartPr>
              <p14:xfrm>
                <a:off x="5311205" y="4969393"/>
                <a:ext cx="207360" cy="103680"/>
              </p14:xfrm>
            </p:contentPart>
          </mc:Choice>
          <mc:Fallback>
            <p:pic>
              <p:nvPicPr>
                <p:cNvPr id="200" name="Ink 199">
                  <a:extLst>
                    <a:ext uri="{FF2B5EF4-FFF2-40B4-BE49-F238E27FC236}">
                      <a16:creationId xmlns:a16="http://schemas.microsoft.com/office/drawing/2014/main" id="{21F39A1D-5009-40D5-8EB0-C47E7B2A2890}"/>
                    </a:ext>
                  </a:extLst>
                </p:cNvPr>
                <p:cNvPicPr/>
                <p:nvPr/>
              </p:nvPicPr>
              <p:blipFill>
                <a:blip r:embed="rId331"/>
                <a:stretch>
                  <a:fillRect/>
                </a:stretch>
              </p:blipFill>
              <p:spPr>
                <a:xfrm>
                  <a:off x="5302205" y="4960393"/>
                  <a:ext cx="22500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01" name="Ink 200">
                  <a:extLst>
                    <a:ext uri="{FF2B5EF4-FFF2-40B4-BE49-F238E27FC236}">
                      <a16:creationId xmlns:a16="http://schemas.microsoft.com/office/drawing/2014/main" id="{DE2C1810-76AD-44EB-9846-1E012D724EA5}"/>
                    </a:ext>
                  </a:extLst>
                </p14:cNvPr>
                <p14:cNvContentPartPr/>
                <p14:nvPr/>
              </p14:nvContentPartPr>
              <p14:xfrm>
                <a:off x="5597405" y="4976593"/>
                <a:ext cx="45360" cy="112320"/>
              </p14:xfrm>
            </p:contentPart>
          </mc:Choice>
          <mc:Fallback>
            <p:pic>
              <p:nvPicPr>
                <p:cNvPr id="201" name="Ink 200">
                  <a:extLst>
                    <a:ext uri="{FF2B5EF4-FFF2-40B4-BE49-F238E27FC236}">
                      <a16:creationId xmlns:a16="http://schemas.microsoft.com/office/drawing/2014/main" id="{DE2C1810-76AD-44EB-9846-1E012D724EA5}"/>
                    </a:ext>
                  </a:extLst>
                </p:cNvPr>
                <p:cNvPicPr/>
                <p:nvPr/>
              </p:nvPicPr>
              <p:blipFill>
                <a:blip r:embed="rId333"/>
                <a:stretch>
                  <a:fillRect/>
                </a:stretch>
              </p:blipFill>
              <p:spPr>
                <a:xfrm>
                  <a:off x="5588405" y="4967593"/>
                  <a:ext cx="6300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02" name="Ink 201">
                  <a:extLst>
                    <a:ext uri="{FF2B5EF4-FFF2-40B4-BE49-F238E27FC236}">
                      <a16:creationId xmlns:a16="http://schemas.microsoft.com/office/drawing/2014/main" id="{3E24F879-5DB0-42FE-BAAB-8C4C948B3005}"/>
                    </a:ext>
                  </a:extLst>
                </p14:cNvPr>
                <p14:cNvContentPartPr/>
                <p14:nvPr/>
              </p14:nvContentPartPr>
              <p14:xfrm>
                <a:off x="5708645" y="4962553"/>
                <a:ext cx="361080" cy="83160"/>
              </p14:xfrm>
            </p:contentPart>
          </mc:Choice>
          <mc:Fallback>
            <p:pic>
              <p:nvPicPr>
                <p:cNvPr id="202" name="Ink 201">
                  <a:extLst>
                    <a:ext uri="{FF2B5EF4-FFF2-40B4-BE49-F238E27FC236}">
                      <a16:creationId xmlns:a16="http://schemas.microsoft.com/office/drawing/2014/main" id="{3E24F879-5DB0-42FE-BAAB-8C4C948B3005}"/>
                    </a:ext>
                  </a:extLst>
                </p:cNvPr>
                <p:cNvPicPr/>
                <p:nvPr/>
              </p:nvPicPr>
              <p:blipFill>
                <a:blip r:embed="rId335"/>
                <a:stretch>
                  <a:fillRect/>
                </a:stretch>
              </p:blipFill>
              <p:spPr>
                <a:xfrm>
                  <a:off x="5699645" y="4953553"/>
                  <a:ext cx="378720" cy="100800"/>
                </a:xfrm>
                <a:prstGeom prst="rect">
                  <a:avLst/>
                </a:prstGeom>
              </p:spPr>
            </p:pic>
          </mc:Fallback>
        </mc:AlternateContent>
      </p:grpSp>
      <p:grpSp>
        <p:nvGrpSpPr>
          <p:cNvPr id="208" name="Group 207">
            <a:extLst>
              <a:ext uri="{FF2B5EF4-FFF2-40B4-BE49-F238E27FC236}">
                <a16:creationId xmlns:a16="http://schemas.microsoft.com/office/drawing/2014/main" id="{7A44F5AC-B3AA-43D9-A339-F4F7A3CECED6}"/>
              </a:ext>
            </a:extLst>
          </p:cNvPr>
          <p:cNvGrpSpPr/>
          <p:nvPr/>
        </p:nvGrpSpPr>
        <p:grpSpPr>
          <a:xfrm>
            <a:off x="6376805" y="4857793"/>
            <a:ext cx="810720" cy="297360"/>
            <a:chOff x="6376805" y="4857793"/>
            <a:chExt cx="810720" cy="297360"/>
          </a:xfrm>
        </p:grpSpPr>
        <mc:AlternateContent xmlns:mc="http://schemas.openxmlformats.org/markup-compatibility/2006">
          <mc:Choice xmlns:p14="http://schemas.microsoft.com/office/powerpoint/2010/main" Requires="p14">
            <p:contentPart p14:bwMode="auto" r:id="rId336">
              <p14:nvContentPartPr>
                <p14:cNvPr id="203" name="Ink 202">
                  <a:extLst>
                    <a:ext uri="{FF2B5EF4-FFF2-40B4-BE49-F238E27FC236}">
                      <a16:creationId xmlns:a16="http://schemas.microsoft.com/office/drawing/2014/main" id="{CA0D2CC3-23E2-4869-8D08-091F19B81B5B}"/>
                    </a:ext>
                  </a:extLst>
                </p14:cNvPr>
                <p14:cNvContentPartPr/>
                <p14:nvPr/>
              </p14:nvContentPartPr>
              <p14:xfrm>
                <a:off x="6399845" y="4945273"/>
                <a:ext cx="16920" cy="209880"/>
              </p14:xfrm>
            </p:contentPart>
          </mc:Choice>
          <mc:Fallback>
            <p:pic>
              <p:nvPicPr>
                <p:cNvPr id="203" name="Ink 202">
                  <a:extLst>
                    <a:ext uri="{FF2B5EF4-FFF2-40B4-BE49-F238E27FC236}">
                      <a16:creationId xmlns:a16="http://schemas.microsoft.com/office/drawing/2014/main" id="{CA0D2CC3-23E2-4869-8D08-091F19B81B5B}"/>
                    </a:ext>
                  </a:extLst>
                </p:cNvPr>
                <p:cNvPicPr/>
                <p:nvPr/>
              </p:nvPicPr>
              <p:blipFill>
                <a:blip r:embed="rId337"/>
                <a:stretch>
                  <a:fillRect/>
                </a:stretch>
              </p:blipFill>
              <p:spPr>
                <a:xfrm>
                  <a:off x="6390845" y="4936273"/>
                  <a:ext cx="3456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04" name="Ink 203">
                  <a:extLst>
                    <a:ext uri="{FF2B5EF4-FFF2-40B4-BE49-F238E27FC236}">
                      <a16:creationId xmlns:a16="http://schemas.microsoft.com/office/drawing/2014/main" id="{D81B84C4-13AE-49F2-85B0-34ECE5B59B20}"/>
                    </a:ext>
                  </a:extLst>
                </p14:cNvPr>
                <p14:cNvContentPartPr/>
                <p14:nvPr/>
              </p14:nvContentPartPr>
              <p14:xfrm>
                <a:off x="6376805" y="4939873"/>
                <a:ext cx="160200" cy="85680"/>
              </p14:xfrm>
            </p:contentPart>
          </mc:Choice>
          <mc:Fallback>
            <p:pic>
              <p:nvPicPr>
                <p:cNvPr id="204" name="Ink 203">
                  <a:extLst>
                    <a:ext uri="{FF2B5EF4-FFF2-40B4-BE49-F238E27FC236}">
                      <a16:creationId xmlns:a16="http://schemas.microsoft.com/office/drawing/2014/main" id="{D81B84C4-13AE-49F2-85B0-34ECE5B59B20}"/>
                    </a:ext>
                  </a:extLst>
                </p:cNvPr>
                <p:cNvPicPr/>
                <p:nvPr/>
              </p:nvPicPr>
              <p:blipFill>
                <a:blip r:embed="rId339"/>
                <a:stretch>
                  <a:fillRect/>
                </a:stretch>
              </p:blipFill>
              <p:spPr>
                <a:xfrm>
                  <a:off x="6367805" y="4930873"/>
                  <a:ext cx="17784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05" name="Ink 204">
                  <a:extLst>
                    <a:ext uri="{FF2B5EF4-FFF2-40B4-BE49-F238E27FC236}">
                      <a16:creationId xmlns:a16="http://schemas.microsoft.com/office/drawing/2014/main" id="{D7252A7F-021E-4C12-A26D-8558BE97AD15}"/>
                    </a:ext>
                  </a:extLst>
                </p14:cNvPr>
                <p14:cNvContentPartPr/>
                <p14:nvPr/>
              </p14:nvContentPartPr>
              <p14:xfrm>
                <a:off x="6551765" y="4945273"/>
                <a:ext cx="380160" cy="117720"/>
              </p14:xfrm>
            </p:contentPart>
          </mc:Choice>
          <mc:Fallback>
            <p:pic>
              <p:nvPicPr>
                <p:cNvPr id="205" name="Ink 204">
                  <a:extLst>
                    <a:ext uri="{FF2B5EF4-FFF2-40B4-BE49-F238E27FC236}">
                      <a16:creationId xmlns:a16="http://schemas.microsoft.com/office/drawing/2014/main" id="{D7252A7F-021E-4C12-A26D-8558BE97AD15}"/>
                    </a:ext>
                  </a:extLst>
                </p:cNvPr>
                <p:cNvPicPr/>
                <p:nvPr/>
              </p:nvPicPr>
              <p:blipFill>
                <a:blip r:embed="rId341"/>
                <a:stretch>
                  <a:fillRect/>
                </a:stretch>
              </p:blipFill>
              <p:spPr>
                <a:xfrm>
                  <a:off x="6542765" y="4936273"/>
                  <a:ext cx="39780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06" name="Ink 205">
                  <a:extLst>
                    <a:ext uri="{FF2B5EF4-FFF2-40B4-BE49-F238E27FC236}">
                      <a16:creationId xmlns:a16="http://schemas.microsoft.com/office/drawing/2014/main" id="{AB1D8B18-C15A-43C0-9564-B5E73C153FD5}"/>
                    </a:ext>
                  </a:extLst>
                </p14:cNvPr>
                <p14:cNvContentPartPr/>
                <p14:nvPr/>
              </p14:nvContentPartPr>
              <p14:xfrm>
                <a:off x="7020485" y="4921153"/>
                <a:ext cx="167040" cy="122040"/>
              </p14:xfrm>
            </p:contentPart>
          </mc:Choice>
          <mc:Fallback>
            <p:pic>
              <p:nvPicPr>
                <p:cNvPr id="206" name="Ink 205">
                  <a:extLst>
                    <a:ext uri="{FF2B5EF4-FFF2-40B4-BE49-F238E27FC236}">
                      <a16:creationId xmlns:a16="http://schemas.microsoft.com/office/drawing/2014/main" id="{AB1D8B18-C15A-43C0-9564-B5E73C153FD5}"/>
                    </a:ext>
                  </a:extLst>
                </p:cNvPr>
                <p:cNvPicPr/>
                <p:nvPr/>
              </p:nvPicPr>
              <p:blipFill>
                <a:blip r:embed="rId343"/>
                <a:stretch>
                  <a:fillRect/>
                </a:stretch>
              </p:blipFill>
              <p:spPr>
                <a:xfrm>
                  <a:off x="7011845" y="4912153"/>
                  <a:ext cx="18468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07" name="Ink 206">
                  <a:extLst>
                    <a:ext uri="{FF2B5EF4-FFF2-40B4-BE49-F238E27FC236}">
                      <a16:creationId xmlns:a16="http://schemas.microsoft.com/office/drawing/2014/main" id="{5A40C3EE-A496-4023-95BA-9FE94CF7875E}"/>
                    </a:ext>
                  </a:extLst>
                </p14:cNvPr>
                <p14:cNvContentPartPr/>
                <p14:nvPr/>
              </p14:nvContentPartPr>
              <p14:xfrm>
                <a:off x="6909605" y="4857793"/>
                <a:ext cx="360" cy="360"/>
              </p14:xfrm>
            </p:contentPart>
          </mc:Choice>
          <mc:Fallback>
            <p:pic>
              <p:nvPicPr>
                <p:cNvPr id="207" name="Ink 206">
                  <a:extLst>
                    <a:ext uri="{FF2B5EF4-FFF2-40B4-BE49-F238E27FC236}">
                      <a16:creationId xmlns:a16="http://schemas.microsoft.com/office/drawing/2014/main" id="{5A40C3EE-A496-4023-95BA-9FE94CF7875E}"/>
                    </a:ext>
                  </a:extLst>
                </p:cNvPr>
                <p:cNvPicPr/>
                <p:nvPr/>
              </p:nvPicPr>
              <p:blipFill>
                <a:blip r:embed="rId315"/>
                <a:stretch>
                  <a:fillRect/>
                </a:stretch>
              </p:blipFill>
              <p:spPr>
                <a:xfrm>
                  <a:off x="6900605" y="4849153"/>
                  <a:ext cx="18000" cy="18000"/>
                </a:xfrm>
                <a:prstGeom prst="rect">
                  <a:avLst/>
                </a:prstGeom>
              </p:spPr>
            </p:pic>
          </mc:Fallback>
        </mc:AlternateContent>
      </p:grpSp>
      <p:grpSp>
        <p:nvGrpSpPr>
          <p:cNvPr id="247" name="Group 246">
            <a:extLst>
              <a:ext uri="{FF2B5EF4-FFF2-40B4-BE49-F238E27FC236}">
                <a16:creationId xmlns:a16="http://schemas.microsoft.com/office/drawing/2014/main" id="{45C178E4-48E8-4A79-A408-7B75DFF67D63}"/>
              </a:ext>
            </a:extLst>
          </p:cNvPr>
          <p:cNvGrpSpPr/>
          <p:nvPr/>
        </p:nvGrpSpPr>
        <p:grpSpPr>
          <a:xfrm>
            <a:off x="7602245" y="4428673"/>
            <a:ext cx="4571280" cy="986760"/>
            <a:chOff x="7602245" y="4428673"/>
            <a:chExt cx="4571280" cy="986760"/>
          </a:xfrm>
        </p:grpSpPr>
        <mc:AlternateContent xmlns:mc="http://schemas.openxmlformats.org/markup-compatibility/2006">
          <mc:Choice xmlns:p14="http://schemas.microsoft.com/office/powerpoint/2010/main" Requires="p14">
            <p:contentPart p14:bwMode="auto" r:id="rId345">
              <p14:nvContentPartPr>
                <p14:cNvPr id="211" name="Ink 210">
                  <a:extLst>
                    <a:ext uri="{FF2B5EF4-FFF2-40B4-BE49-F238E27FC236}">
                      <a16:creationId xmlns:a16="http://schemas.microsoft.com/office/drawing/2014/main" id="{21B0D680-8F05-4FB3-AC9C-1194605AEAD1}"/>
                    </a:ext>
                  </a:extLst>
                </p14:cNvPr>
                <p14:cNvContentPartPr/>
                <p14:nvPr/>
              </p14:nvContentPartPr>
              <p14:xfrm>
                <a:off x="7602245" y="4862113"/>
                <a:ext cx="190800" cy="149040"/>
              </p14:xfrm>
            </p:contentPart>
          </mc:Choice>
          <mc:Fallback>
            <p:pic>
              <p:nvPicPr>
                <p:cNvPr id="211" name="Ink 210">
                  <a:extLst>
                    <a:ext uri="{FF2B5EF4-FFF2-40B4-BE49-F238E27FC236}">
                      <a16:creationId xmlns:a16="http://schemas.microsoft.com/office/drawing/2014/main" id="{21B0D680-8F05-4FB3-AC9C-1194605AEAD1}"/>
                    </a:ext>
                  </a:extLst>
                </p:cNvPr>
                <p:cNvPicPr/>
                <p:nvPr/>
              </p:nvPicPr>
              <p:blipFill>
                <a:blip r:embed="rId346"/>
                <a:stretch>
                  <a:fillRect/>
                </a:stretch>
              </p:blipFill>
              <p:spPr>
                <a:xfrm>
                  <a:off x="7593605" y="4853473"/>
                  <a:ext cx="20844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347">
              <p14:nvContentPartPr>
                <p14:cNvPr id="212" name="Ink 211">
                  <a:extLst>
                    <a:ext uri="{FF2B5EF4-FFF2-40B4-BE49-F238E27FC236}">
                      <a16:creationId xmlns:a16="http://schemas.microsoft.com/office/drawing/2014/main" id="{11D93A90-D944-4DD2-9E75-5477AE13EC12}"/>
                    </a:ext>
                  </a:extLst>
                </p14:cNvPr>
                <p14:cNvContentPartPr/>
                <p14:nvPr/>
              </p14:nvContentPartPr>
              <p14:xfrm>
                <a:off x="7886645" y="4849873"/>
                <a:ext cx="21960" cy="102600"/>
              </p14:xfrm>
            </p:contentPart>
          </mc:Choice>
          <mc:Fallback>
            <p:pic>
              <p:nvPicPr>
                <p:cNvPr id="212" name="Ink 211">
                  <a:extLst>
                    <a:ext uri="{FF2B5EF4-FFF2-40B4-BE49-F238E27FC236}">
                      <a16:creationId xmlns:a16="http://schemas.microsoft.com/office/drawing/2014/main" id="{11D93A90-D944-4DD2-9E75-5477AE13EC12}"/>
                    </a:ext>
                  </a:extLst>
                </p:cNvPr>
                <p:cNvPicPr/>
                <p:nvPr/>
              </p:nvPicPr>
              <p:blipFill>
                <a:blip r:embed="rId348"/>
                <a:stretch>
                  <a:fillRect/>
                </a:stretch>
              </p:blipFill>
              <p:spPr>
                <a:xfrm>
                  <a:off x="7877645" y="4841233"/>
                  <a:ext cx="3960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349">
              <p14:nvContentPartPr>
                <p14:cNvPr id="213" name="Ink 212">
                  <a:extLst>
                    <a:ext uri="{FF2B5EF4-FFF2-40B4-BE49-F238E27FC236}">
                      <a16:creationId xmlns:a16="http://schemas.microsoft.com/office/drawing/2014/main" id="{19ACB3BF-7AD5-450B-B8B5-7D7253856B60}"/>
                    </a:ext>
                  </a:extLst>
                </p14:cNvPr>
                <p14:cNvContentPartPr/>
                <p14:nvPr/>
              </p14:nvContentPartPr>
              <p14:xfrm>
                <a:off x="7935245" y="4871833"/>
                <a:ext cx="209160" cy="94320"/>
              </p14:xfrm>
            </p:contentPart>
          </mc:Choice>
          <mc:Fallback>
            <p:pic>
              <p:nvPicPr>
                <p:cNvPr id="213" name="Ink 212">
                  <a:extLst>
                    <a:ext uri="{FF2B5EF4-FFF2-40B4-BE49-F238E27FC236}">
                      <a16:creationId xmlns:a16="http://schemas.microsoft.com/office/drawing/2014/main" id="{19ACB3BF-7AD5-450B-B8B5-7D7253856B60}"/>
                    </a:ext>
                  </a:extLst>
                </p:cNvPr>
                <p:cNvPicPr/>
                <p:nvPr/>
              </p:nvPicPr>
              <p:blipFill>
                <a:blip r:embed="rId350"/>
                <a:stretch>
                  <a:fillRect/>
                </a:stretch>
              </p:blipFill>
              <p:spPr>
                <a:xfrm>
                  <a:off x="7926245" y="4863193"/>
                  <a:ext cx="22680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351">
              <p14:nvContentPartPr>
                <p14:cNvPr id="214" name="Ink 213">
                  <a:extLst>
                    <a:ext uri="{FF2B5EF4-FFF2-40B4-BE49-F238E27FC236}">
                      <a16:creationId xmlns:a16="http://schemas.microsoft.com/office/drawing/2014/main" id="{4528A0C2-4756-45EF-94EB-D69F7D2F714A}"/>
                    </a:ext>
                  </a:extLst>
                </p14:cNvPr>
                <p14:cNvContentPartPr/>
                <p14:nvPr/>
              </p14:nvContentPartPr>
              <p14:xfrm>
                <a:off x="8185805" y="4813513"/>
                <a:ext cx="255600" cy="170640"/>
              </p14:xfrm>
            </p:contentPart>
          </mc:Choice>
          <mc:Fallback>
            <p:pic>
              <p:nvPicPr>
                <p:cNvPr id="214" name="Ink 213">
                  <a:extLst>
                    <a:ext uri="{FF2B5EF4-FFF2-40B4-BE49-F238E27FC236}">
                      <a16:creationId xmlns:a16="http://schemas.microsoft.com/office/drawing/2014/main" id="{4528A0C2-4756-45EF-94EB-D69F7D2F714A}"/>
                    </a:ext>
                  </a:extLst>
                </p:cNvPr>
                <p:cNvPicPr/>
                <p:nvPr/>
              </p:nvPicPr>
              <p:blipFill>
                <a:blip r:embed="rId352"/>
                <a:stretch>
                  <a:fillRect/>
                </a:stretch>
              </p:blipFill>
              <p:spPr>
                <a:xfrm>
                  <a:off x="8176805" y="4804873"/>
                  <a:ext cx="27324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353">
              <p14:nvContentPartPr>
                <p14:cNvPr id="216" name="Ink 215">
                  <a:extLst>
                    <a:ext uri="{FF2B5EF4-FFF2-40B4-BE49-F238E27FC236}">
                      <a16:creationId xmlns:a16="http://schemas.microsoft.com/office/drawing/2014/main" id="{117D8690-042F-44BE-A1D2-B4B6ABE18F19}"/>
                    </a:ext>
                  </a:extLst>
                </p14:cNvPr>
                <p14:cNvContentPartPr/>
                <p14:nvPr/>
              </p14:nvContentPartPr>
              <p14:xfrm>
                <a:off x="8505845" y="4691113"/>
                <a:ext cx="153360" cy="311400"/>
              </p14:xfrm>
            </p:contentPart>
          </mc:Choice>
          <mc:Fallback>
            <p:pic>
              <p:nvPicPr>
                <p:cNvPr id="216" name="Ink 215">
                  <a:extLst>
                    <a:ext uri="{FF2B5EF4-FFF2-40B4-BE49-F238E27FC236}">
                      <a16:creationId xmlns:a16="http://schemas.microsoft.com/office/drawing/2014/main" id="{117D8690-042F-44BE-A1D2-B4B6ABE18F19}"/>
                    </a:ext>
                  </a:extLst>
                </p:cNvPr>
                <p:cNvPicPr/>
                <p:nvPr/>
              </p:nvPicPr>
              <p:blipFill>
                <a:blip r:embed="rId354"/>
                <a:stretch>
                  <a:fillRect/>
                </a:stretch>
              </p:blipFill>
              <p:spPr>
                <a:xfrm>
                  <a:off x="8496845" y="4682113"/>
                  <a:ext cx="17100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355">
              <p14:nvContentPartPr>
                <p14:cNvPr id="217" name="Ink 216">
                  <a:extLst>
                    <a:ext uri="{FF2B5EF4-FFF2-40B4-BE49-F238E27FC236}">
                      <a16:creationId xmlns:a16="http://schemas.microsoft.com/office/drawing/2014/main" id="{C213F5D5-A74B-45A0-A31A-608833EF8035}"/>
                    </a:ext>
                  </a:extLst>
                </p14:cNvPr>
                <p14:cNvContentPartPr/>
                <p14:nvPr/>
              </p14:nvContentPartPr>
              <p14:xfrm>
                <a:off x="8630405" y="4773193"/>
                <a:ext cx="275760" cy="188640"/>
              </p14:xfrm>
            </p:contentPart>
          </mc:Choice>
          <mc:Fallback>
            <p:pic>
              <p:nvPicPr>
                <p:cNvPr id="217" name="Ink 216">
                  <a:extLst>
                    <a:ext uri="{FF2B5EF4-FFF2-40B4-BE49-F238E27FC236}">
                      <a16:creationId xmlns:a16="http://schemas.microsoft.com/office/drawing/2014/main" id="{C213F5D5-A74B-45A0-A31A-608833EF8035}"/>
                    </a:ext>
                  </a:extLst>
                </p:cNvPr>
                <p:cNvPicPr/>
                <p:nvPr/>
              </p:nvPicPr>
              <p:blipFill>
                <a:blip r:embed="rId356"/>
                <a:stretch>
                  <a:fillRect/>
                </a:stretch>
              </p:blipFill>
              <p:spPr>
                <a:xfrm>
                  <a:off x="8621765" y="4764553"/>
                  <a:ext cx="29340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357">
              <p14:nvContentPartPr>
                <p14:cNvPr id="218" name="Ink 217">
                  <a:extLst>
                    <a:ext uri="{FF2B5EF4-FFF2-40B4-BE49-F238E27FC236}">
                      <a16:creationId xmlns:a16="http://schemas.microsoft.com/office/drawing/2014/main" id="{136B2AD8-5E14-4BE7-B324-27B29DC540F4}"/>
                    </a:ext>
                  </a:extLst>
                </p14:cNvPr>
                <p14:cNvContentPartPr/>
                <p14:nvPr/>
              </p14:nvContentPartPr>
              <p14:xfrm>
                <a:off x="8912645" y="4783993"/>
                <a:ext cx="240480" cy="170640"/>
              </p14:xfrm>
            </p:contentPart>
          </mc:Choice>
          <mc:Fallback>
            <p:pic>
              <p:nvPicPr>
                <p:cNvPr id="218" name="Ink 217">
                  <a:extLst>
                    <a:ext uri="{FF2B5EF4-FFF2-40B4-BE49-F238E27FC236}">
                      <a16:creationId xmlns:a16="http://schemas.microsoft.com/office/drawing/2014/main" id="{136B2AD8-5E14-4BE7-B324-27B29DC540F4}"/>
                    </a:ext>
                  </a:extLst>
                </p:cNvPr>
                <p:cNvPicPr/>
                <p:nvPr/>
              </p:nvPicPr>
              <p:blipFill>
                <a:blip r:embed="rId358"/>
                <a:stretch>
                  <a:fillRect/>
                </a:stretch>
              </p:blipFill>
              <p:spPr>
                <a:xfrm>
                  <a:off x="8903645" y="4775353"/>
                  <a:ext cx="25812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359">
              <p14:nvContentPartPr>
                <p14:cNvPr id="219" name="Ink 218">
                  <a:extLst>
                    <a:ext uri="{FF2B5EF4-FFF2-40B4-BE49-F238E27FC236}">
                      <a16:creationId xmlns:a16="http://schemas.microsoft.com/office/drawing/2014/main" id="{96BAB38E-9A18-4119-B414-A5199752A83F}"/>
                    </a:ext>
                  </a:extLst>
                </p14:cNvPr>
                <p14:cNvContentPartPr/>
                <p14:nvPr/>
              </p14:nvContentPartPr>
              <p14:xfrm>
                <a:off x="9311525" y="4754473"/>
                <a:ext cx="185400" cy="185400"/>
              </p14:xfrm>
            </p:contentPart>
          </mc:Choice>
          <mc:Fallback>
            <p:pic>
              <p:nvPicPr>
                <p:cNvPr id="219" name="Ink 218">
                  <a:extLst>
                    <a:ext uri="{FF2B5EF4-FFF2-40B4-BE49-F238E27FC236}">
                      <a16:creationId xmlns:a16="http://schemas.microsoft.com/office/drawing/2014/main" id="{96BAB38E-9A18-4119-B414-A5199752A83F}"/>
                    </a:ext>
                  </a:extLst>
                </p:cNvPr>
                <p:cNvPicPr/>
                <p:nvPr/>
              </p:nvPicPr>
              <p:blipFill>
                <a:blip r:embed="rId360"/>
                <a:stretch>
                  <a:fillRect/>
                </a:stretch>
              </p:blipFill>
              <p:spPr>
                <a:xfrm>
                  <a:off x="9302885" y="4745473"/>
                  <a:ext cx="20304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361">
              <p14:nvContentPartPr>
                <p14:cNvPr id="220" name="Ink 219">
                  <a:extLst>
                    <a:ext uri="{FF2B5EF4-FFF2-40B4-BE49-F238E27FC236}">
                      <a16:creationId xmlns:a16="http://schemas.microsoft.com/office/drawing/2014/main" id="{96B90A7C-EA78-4528-8FC7-0CD970EDE66A}"/>
                    </a:ext>
                  </a:extLst>
                </p14:cNvPr>
                <p14:cNvContentPartPr/>
                <p14:nvPr/>
              </p14:nvContentPartPr>
              <p14:xfrm>
                <a:off x="9151685" y="4833673"/>
                <a:ext cx="261720" cy="8280"/>
              </p14:xfrm>
            </p:contentPart>
          </mc:Choice>
          <mc:Fallback>
            <p:pic>
              <p:nvPicPr>
                <p:cNvPr id="220" name="Ink 219">
                  <a:extLst>
                    <a:ext uri="{FF2B5EF4-FFF2-40B4-BE49-F238E27FC236}">
                      <a16:creationId xmlns:a16="http://schemas.microsoft.com/office/drawing/2014/main" id="{96B90A7C-EA78-4528-8FC7-0CD970EDE66A}"/>
                    </a:ext>
                  </a:extLst>
                </p:cNvPr>
                <p:cNvPicPr/>
                <p:nvPr/>
              </p:nvPicPr>
              <p:blipFill>
                <a:blip r:embed="rId362"/>
                <a:stretch>
                  <a:fillRect/>
                </a:stretch>
              </p:blipFill>
              <p:spPr>
                <a:xfrm>
                  <a:off x="9142685" y="4825033"/>
                  <a:ext cx="27936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363">
              <p14:nvContentPartPr>
                <p14:cNvPr id="221" name="Ink 220">
                  <a:extLst>
                    <a:ext uri="{FF2B5EF4-FFF2-40B4-BE49-F238E27FC236}">
                      <a16:creationId xmlns:a16="http://schemas.microsoft.com/office/drawing/2014/main" id="{262018D4-01C8-4605-A0DA-62AA3A641EE2}"/>
                    </a:ext>
                  </a:extLst>
                </p14:cNvPr>
                <p14:cNvContentPartPr/>
                <p14:nvPr/>
              </p14:nvContentPartPr>
              <p14:xfrm>
                <a:off x="9445805" y="4677433"/>
                <a:ext cx="210600" cy="308160"/>
              </p14:xfrm>
            </p:contentPart>
          </mc:Choice>
          <mc:Fallback>
            <p:pic>
              <p:nvPicPr>
                <p:cNvPr id="221" name="Ink 220">
                  <a:extLst>
                    <a:ext uri="{FF2B5EF4-FFF2-40B4-BE49-F238E27FC236}">
                      <a16:creationId xmlns:a16="http://schemas.microsoft.com/office/drawing/2014/main" id="{262018D4-01C8-4605-A0DA-62AA3A641EE2}"/>
                    </a:ext>
                  </a:extLst>
                </p:cNvPr>
                <p:cNvPicPr/>
                <p:nvPr/>
              </p:nvPicPr>
              <p:blipFill>
                <a:blip r:embed="rId364"/>
                <a:stretch>
                  <a:fillRect/>
                </a:stretch>
              </p:blipFill>
              <p:spPr>
                <a:xfrm>
                  <a:off x="9437165" y="4668793"/>
                  <a:ext cx="22824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365">
              <p14:nvContentPartPr>
                <p14:cNvPr id="223" name="Ink 222">
                  <a:extLst>
                    <a:ext uri="{FF2B5EF4-FFF2-40B4-BE49-F238E27FC236}">
                      <a16:creationId xmlns:a16="http://schemas.microsoft.com/office/drawing/2014/main" id="{E0C037F0-75E4-4AA7-BB7E-A991023E25E9}"/>
                    </a:ext>
                  </a:extLst>
                </p14:cNvPr>
                <p14:cNvContentPartPr/>
                <p14:nvPr/>
              </p14:nvContentPartPr>
              <p14:xfrm>
                <a:off x="9835325" y="4777873"/>
                <a:ext cx="136080" cy="16920"/>
              </p14:xfrm>
            </p:contentPart>
          </mc:Choice>
          <mc:Fallback>
            <p:pic>
              <p:nvPicPr>
                <p:cNvPr id="223" name="Ink 222">
                  <a:extLst>
                    <a:ext uri="{FF2B5EF4-FFF2-40B4-BE49-F238E27FC236}">
                      <a16:creationId xmlns:a16="http://schemas.microsoft.com/office/drawing/2014/main" id="{E0C037F0-75E4-4AA7-BB7E-A991023E25E9}"/>
                    </a:ext>
                  </a:extLst>
                </p:cNvPr>
                <p:cNvPicPr/>
                <p:nvPr/>
              </p:nvPicPr>
              <p:blipFill>
                <a:blip r:embed="rId366"/>
                <a:stretch>
                  <a:fillRect/>
                </a:stretch>
              </p:blipFill>
              <p:spPr>
                <a:xfrm>
                  <a:off x="9826685" y="4768873"/>
                  <a:ext cx="15372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367">
              <p14:nvContentPartPr>
                <p14:cNvPr id="224" name="Ink 223">
                  <a:extLst>
                    <a:ext uri="{FF2B5EF4-FFF2-40B4-BE49-F238E27FC236}">
                      <a16:creationId xmlns:a16="http://schemas.microsoft.com/office/drawing/2014/main" id="{33C3AEE1-117F-4834-AABB-83014A146DE1}"/>
                    </a:ext>
                  </a:extLst>
                </p14:cNvPr>
                <p14:cNvContentPartPr/>
                <p14:nvPr/>
              </p14:nvContentPartPr>
              <p14:xfrm>
                <a:off x="9946925" y="4850233"/>
                <a:ext cx="122760" cy="32040"/>
              </p14:xfrm>
            </p:contentPart>
          </mc:Choice>
          <mc:Fallback>
            <p:pic>
              <p:nvPicPr>
                <p:cNvPr id="224" name="Ink 223">
                  <a:extLst>
                    <a:ext uri="{FF2B5EF4-FFF2-40B4-BE49-F238E27FC236}">
                      <a16:creationId xmlns:a16="http://schemas.microsoft.com/office/drawing/2014/main" id="{33C3AEE1-117F-4834-AABB-83014A146DE1}"/>
                    </a:ext>
                  </a:extLst>
                </p:cNvPr>
                <p:cNvPicPr/>
                <p:nvPr/>
              </p:nvPicPr>
              <p:blipFill>
                <a:blip r:embed="rId368"/>
                <a:stretch>
                  <a:fillRect/>
                </a:stretch>
              </p:blipFill>
              <p:spPr>
                <a:xfrm>
                  <a:off x="9937925" y="4841593"/>
                  <a:ext cx="14040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369">
              <p14:nvContentPartPr>
                <p14:cNvPr id="225" name="Ink 224">
                  <a:extLst>
                    <a:ext uri="{FF2B5EF4-FFF2-40B4-BE49-F238E27FC236}">
                      <a16:creationId xmlns:a16="http://schemas.microsoft.com/office/drawing/2014/main" id="{3B888990-270B-41CC-B22C-790FD3D03501}"/>
                    </a:ext>
                  </a:extLst>
                </p14:cNvPr>
                <p14:cNvContentPartPr/>
                <p14:nvPr/>
              </p14:nvContentPartPr>
              <p14:xfrm>
                <a:off x="10352285" y="4643233"/>
                <a:ext cx="57240" cy="216720"/>
              </p14:xfrm>
            </p:contentPart>
          </mc:Choice>
          <mc:Fallback>
            <p:pic>
              <p:nvPicPr>
                <p:cNvPr id="225" name="Ink 224">
                  <a:extLst>
                    <a:ext uri="{FF2B5EF4-FFF2-40B4-BE49-F238E27FC236}">
                      <a16:creationId xmlns:a16="http://schemas.microsoft.com/office/drawing/2014/main" id="{3B888990-270B-41CC-B22C-790FD3D03501}"/>
                    </a:ext>
                  </a:extLst>
                </p:cNvPr>
                <p:cNvPicPr/>
                <p:nvPr/>
              </p:nvPicPr>
              <p:blipFill>
                <a:blip r:embed="rId370"/>
                <a:stretch>
                  <a:fillRect/>
                </a:stretch>
              </p:blipFill>
              <p:spPr>
                <a:xfrm>
                  <a:off x="10343285" y="4634233"/>
                  <a:ext cx="7488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371">
              <p14:nvContentPartPr>
                <p14:cNvPr id="226" name="Ink 225">
                  <a:extLst>
                    <a:ext uri="{FF2B5EF4-FFF2-40B4-BE49-F238E27FC236}">
                      <a16:creationId xmlns:a16="http://schemas.microsoft.com/office/drawing/2014/main" id="{C14448F7-36F0-470B-B9BF-1BC7646F0DE2}"/>
                    </a:ext>
                  </a:extLst>
                </p14:cNvPr>
                <p14:cNvContentPartPr/>
                <p14:nvPr/>
              </p14:nvContentPartPr>
              <p14:xfrm>
                <a:off x="10011005" y="4881913"/>
                <a:ext cx="635760" cy="111240"/>
              </p14:xfrm>
            </p:contentPart>
          </mc:Choice>
          <mc:Fallback>
            <p:pic>
              <p:nvPicPr>
                <p:cNvPr id="226" name="Ink 225">
                  <a:extLst>
                    <a:ext uri="{FF2B5EF4-FFF2-40B4-BE49-F238E27FC236}">
                      <a16:creationId xmlns:a16="http://schemas.microsoft.com/office/drawing/2014/main" id="{C14448F7-36F0-470B-B9BF-1BC7646F0DE2}"/>
                    </a:ext>
                  </a:extLst>
                </p:cNvPr>
                <p:cNvPicPr/>
                <p:nvPr/>
              </p:nvPicPr>
              <p:blipFill>
                <a:blip r:embed="rId372"/>
                <a:stretch>
                  <a:fillRect/>
                </a:stretch>
              </p:blipFill>
              <p:spPr>
                <a:xfrm>
                  <a:off x="10002365" y="4872913"/>
                  <a:ext cx="65340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373">
              <p14:nvContentPartPr>
                <p14:cNvPr id="227" name="Ink 226">
                  <a:extLst>
                    <a:ext uri="{FF2B5EF4-FFF2-40B4-BE49-F238E27FC236}">
                      <a16:creationId xmlns:a16="http://schemas.microsoft.com/office/drawing/2014/main" id="{30690D82-FBAA-48FA-BE6A-364EFF624D8A}"/>
                    </a:ext>
                  </a:extLst>
                </p14:cNvPr>
                <p14:cNvContentPartPr/>
                <p14:nvPr/>
              </p14:nvContentPartPr>
              <p14:xfrm>
                <a:off x="10043045" y="5039593"/>
                <a:ext cx="225000" cy="194040"/>
              </p14:xfrm>
            </p:contentPart>
          </mc:Choice>
          <mc:Fallback>
            <p:pic>
              <p:nvPicPr>
                <p:cNvPr id="227" name="Ink 226">
                  <a:extLst>
                    <a:ext uri="{FF2B5EF4-FFF2-40B4-BE49-F238E27FC236}">
                      <a16:creationId xmlns:a16="http://schemas.microsoft.com/office/drawing/2014/main" id="{30690D82-FBAA-48FA-BE6A-364EFF624D8A}"/>
                    </a:ext>
                  </a:extLst>
                </p:cNvPr>
                <p:cNvPicPr/>
                <p:nvPr/>
              </p:nvPicPr>
              <p:blipFill>
                <a:blip r:embed="rId374"/>
                <a:stretch>
                  <a:fillRect/>
                </a:stretch>
              </p:blipFill>
              <p:spPr>
                <a:xfrm>
                  <a:off x="10034405" y="5030593"/>
                  <a:ext cx="24264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375">
              <p14:nvContentPartPr>
                <p14:cNvPr id="228" name="Ink 227">
                  <a:extLst>
                    <a:ext uri="{FF2B5EF4-FFF2-40B4-BE49-F238E27FC236}">
                      <a16:creationId xmlns:a16="http://schemas.microsoft.com/office/drawing/2014/main" id="{86E44E45-10AE-45E6-9118-79AB9BC9CF53}"/>
                    </a:ext>
                  </a:extLst>
                </p14:cNvPr>
                <p14:cNvContentPartPr/>
                <p14:nvPr/>
              </p14:nvContentPartPr>
              <p14:xfrm>
                <a:off x="10370285" y="5023033"/>
                <a:ext cx="273240" cy="172080"/>
              </p14:xfrm>
            </p:contentPart>
          </mc:Choice>
          <mc:Fallback>
            <p:pic>
              <p:nvPicPr>
                <p:cNvPr id="228" name="Ink 227">
                  <a:extLst>
                    <a:ext uri="{FF2B5EF4-FFF2-40B4-BE49-F238E27FC236}">
                      <a16:creationId xmlns:a16="http://schemas.microsoft.com/office/drawing/2014/main" id="{86E44E45-10AE-45E6-9118-79AB9BC9CF53}"/>
                    </a:ext>
                  </a:extLst>
                </p:cNvPr>
                <p:cNvPicPr/>
                <p:nvPr/>
              </p:nvPicPr>
              <p:blipFill>
                <a:blip r:embed="rId376"/>
                <a:stretch>
                  <a:fillRect/>
                </a:stretch>
              </p:blipFill>
              <p:spPr>
                <a:xfrm>
                  <a:off x="10361285" y="5014393"/>
                  <a:ext cx="29088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377">
              <p14:nvContentPartPr>
                <p14:cNvPr id="230" name="Ink 229">
                  <a:extLst>
                    <a:ext uri="{FF2B5EF4-FFF2-40B4-BE49-F238E27FC236}">
                      <a16:creationId xmlns:a16="http://schemas.microsoft.com/office/drawing/2014/main" id="{6CDBCB80-8E86-4739-9B27-46726A74EE0B}"/>
                    </a:ext>
                  </a:extLst>
                </p14:cNvPr>
                <p14:cNvContentPartPr/>
                <p14:nvPr/>
              </p14:nvContentPartPr>
              <p14:xfrm>
                <a:off x="10686005" y="4705513"/>
                <a:ext cx="171000" cy="195840"/>
              </p14:xfrm>
            </p:contentPart>
          </mc:Choice>
          <mc:Fallback>
            <p:pic>
              <p:nvPicPr>
                <p:cNvPr id="230" name="Ink 229">
                  <a:extLst>
                    <a:ext uri="{FF2B5EF4-FFF2-40B4-BE49-F238E27FC236}">
                      <a16:creationId xmlns:a16="http://schemas.microsoft.com/office/drawing/2014/main" id="{6CDBCB80-8E86-4739-9B27-46726A74EE0B}"/>
                    </a:ext>
                  </a:extLst>
                </p:cNvPr>
                <p:cNvPicPr/>
                <p:nvPr/>
              </p:nvPicPr>
              <p:blipFill>
                <a:blip r:embed="rId378"/>
                <a:stretch>
                  <a:fillRect/>
                </a:stretch>
              </p:blipFill>
              <p:spPr>
                <a:xfrm>
                  <a:off x="10677365" y="4696513"/>
                  <a:ext cx="18864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379">
              <p14:nvContentPartPr>
                <p14:cNvPr id="231" name="Ink 230">
                  <a:extLst>
                    <a:ext uri="{FF2B5EF4-FFF2-40B4-BE49-F238E27FC236}">
                      <a16:creationId xmlns:a16="http://schemas.microsoft.com/office/drawing/2014/main" id="{46D082B8-CC7F-4000-BD9E-975CEB1971F3}"/>
                    </a:ext>
                  </a:extLst>
                </p14:cNvPr>
                <p14:cNvContentPartPr/>
                <p14:nvPr/>
              </p14:nvContentPartPr>
              <p14:xfrm>
                <a:off x="10866725" y="4746553"/>
                <a:ext cx="128880" cy="160200"/>
              </p14:xfrm>
            </p:contentPart>
          </mc:Choice>
          <mc:Fallback>
            <p:pic>
              <p:nvPicPr>
                <p:cNvPr id="231" name="Ink 230">
                  <a:extLst>
                    <a:ext uri="{FF2B5EF4-FFF2-40B4-BE49-F238E27FC236}">
                      <a16:creationId xmlns:a16="http://schemas.microsoft.com/office/drawing/2014/main" id="{46D082B8-CC7F-4000-BD9E-975CEB1971F3}"/>
                    </a:ext>
                  </a:extLst>
                </p:cNvPr>
                <p:cNvPicPr/>
                <p:nvPr/>
              </p:nvPicPr>
              <p:blipFill>
                <a:blip r:embed="rId380"/>
                <a:stretch>
                  <a:fillRect/>
                </a:stretch>
              </p:blipFill>
              <p:spPr>
                <a:xfrm>
                  <a:off x="10858085" y="4737913"/>
                  <a:ext cx="14652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381">
              <p14:nvContentPartPr>
                <p14:cNvPr id="232" name="Ink 231">
                  <a:extLst>
                    <a:ext uri="{FF2B5EF4-FFF2-40B4-BE49-F238E27FC236}">
                      <a16:creationId xmlns:a16="http://schemas.microsoft.com/office/drawing/2014/main" id="{995201A1-1266-4F41-A16F-CD25766C126E}"/>
                    </a:ext>
                  </a:extLst>
                </p14:cNvPr>
                <p14:cNvContentPartPr/>
                <p14:nvPr/>
              </p14:nvContentPartPr>
              <p14:xfrm>
                <a:off x="11023325" y="4733233"/>
                <a:ext cx="274680" cy="167760"/>
              </p14:xfrm>
            </p:contentPart>
          </mc:Choice>
          <mc:Fallback>
            <p:pic>
              <p:nvPicPr>
                <p:cNvPr id="232" name="Ink 231">
                  <a:extLst>
                    <a:ext uri="{FF2B5EF4-FFF2-40B4-BE49-F238E27FC236}">
                      <a16:creationId xmlns:a16="http://schemas.microsoft.com/office/drawing/2014/main" id="{995201A1-1266-4F41-A16F-CD25766C126E}"/>
                    </a:ext>
                  </a:extLst>
                </p:cNvPr>
                <p:cNvPicPr/>
                <p:nvPr/>
              </p:nvPicPr>
              <p:blipFill>
                <a:blip r:embed="rId382"/>
                <a:stretch>
                  <a:fillRect/>
                </a:stretch>
              </p:blipFill>
              <p:spPr>
                <a:xfrm>
                  <a:off x="11014325" y="4724593"/>
                  <a:ext cx="29232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383">
              <p14:nvContentPartPr>
                <p14:cNvPr id="234" name="Ink 233">
                  <a:extLst>
                    <a:ext uri="{FF2B5EF4-FFF2-40B4-BE49-F238E27FC236}">
                      <a16:creationId xmlns:a16="http://schemas.microsoft.com/office/drawing/2014/main" id="{0383CA61-5EE0-4B9F-BA69-C24A7188A07B}"/>
                    </a:ext>
                  </a:extLst>
                </p14:cNvPr>
                <p14:cNvContentPartPr/>
                <p14:nvPr/>
              </p14:nvContentPartPr>
              <p14:xfrm>
                <a:off x="11315285" y="4539913"/>
                <a:ext cx="30600" cy="297360"/>
              </p14:xfrm>
            </p:contentPart>
          </mc:Choice>
          <mc:Fallback>
            <p:pic>
              <p:nvPicPr>
                <p:cNvPr id="234" name="Ink 233">
                  <a:extLst>
                    <a:ext uri="{FF2B5EF4-FFF2-40B4-BE49-F238E27FC236}">
                      <a16:creationId xmlns:a16="http://schemas.microsoft.com/office/drawing/2014/main" id="{0383CA61-5EE0-4B9F-BA69-C24A7188A07B}"/>
                    </a:ext>
                  </a:extLst>
                </p:cNvPr>
                <p:cNvPicPr/>
                <p:nvPr/>
              </p:nvPicPr>
              <p:blipFill>
                <a:blip r:embed="rId384"/>
                <a:stretch>
                  <a:fillRect/>
                </a:stretch>
              </p:blipFill>
              <p:spPr>
                <a:xfrm>
                  <a:off x="11306285" y="4530913"/>
                  <a:ext cx="48240" cy="315000"/>
                </a:xfrm>
                <a:prstGeom prst="rect">
                  <a:avLst/>
                </a:prstGeom>
              </p:spPr>
            </p:pic>
          </mc:Fallback>
        </mc:AlternateContent>
        <mc:AlternateContent xmlns:mc="http://schemas.openxmlformats.org/markup-compatibility/2006">
          <mc:Choice xmlns:p14="http://schemas.microsoft.com/office/powerpoint/2010/main" Requires="p14">
            <p:contentPart p14:bwMode="auto" r:id="rId385">
              <p14:nvContentPartPr>
                <p14:cNvPr id="235" name="Ink 234">
                  <a:extLst>
                    <a:ext uri="{FF2B5EF4-FFF2-40B4-BE49-F238E27FC236}">
                      <a16:creationId xmlns:a16="http://schemas.microsoft.com/office/drawing/2014/main" id="{95AA22F0-EBEE-46E9-A2FB-04F3EB274CF9}"/>
                    </a:ext>
                  </a:extLst>
                </p14:cNvPr>
                <p14:cNvContentPartPr/>
                <p14:nvPr/>
              </p14:nvContentPartPr>
              <p14:xfrm>
                <a:off x="11278205" y="4758793"/>
                <a:ext cx="179640" cy="23760"/>
              </p14:xfrm>
            </p:contentPart>
          </mc:Choice>
          <mc:Fallback>
            <p:pic>
              <p:nvPicPr>
                <p:cNvPr id="235" name="Ink 234">
                  <a:extLst>
                    <a:ext uri="{FF2B5EF4-FFF2-40B4-BE49-F238E27FC236}">
                      <a16:creationId xmlns:a16="http://schemas.microsoft.com/office/drawing/2014/main" id="{95AA22F0-EBEE-46E9-A2FB-04F3EB274CF9}"/>
                    </a:ext>
                  </a:extLst>
                </p:cNvPr>
                <p:cNvPicPr/>
                <p:nvPr/>
              </p:nvPicPr>
              <p:blipFill>
                <a:blip r:embed="rId386"/>
                <a:stretch>
                  <a:fillRect/>
                </a:stretch>
              </p:blipFill>
              <p:spPr>
                <a:xfrm>
                  <a:off x="11269565" y="4750153"/>
                  <a:ext cx="19728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387">
              <p14:nvContentPartPr>
                <p14:cNvPr id="236" name="Ink 235">
                  <a:extLst>
                    <a:ext uri="{FF2B5EF4-FFF2-40B4-BE49-F238E27FC236}">
                      <a16:creationId xmlns:a16="http://schemas.microsoft.com/office/drawing/2014/main" id="{64C1E2A5-ABBB-4CB7-9F1A-4C89ABF535FE}"/>
                    </a:ext>
                  </a:extLst>
                </p14:cNvPr>
                <p14:cNvContentPartPr/>
                <p14:nvPr/>
              </p14:nvContentPartPr>
              <p14:xfrm>
                <a:off x="11454245" y="4492033"/>
                <a:ext cx="242280" cy="642600"/>
              </p14:xfrm>
            </p:contentPart>
          </mc:Choice>
          <mc:Fallback>
            <p:pic>
              <p:nvPicPr>
                <p:cNvPr id="236" name="Ink 235">
                  <a:extLst>
                    <a:ext uri="{FF2B5EF4-FFF2-40B4-BE49-F238E27FC236}">
                      <a16:creationId xmlns:a16="http://schemas.microsoft.com/office/drawing/2014/main" id="{64C1E2A5-ABBB-4CB7-9F1A-4C89ABF535FE}"/>
                    </a:ext>
                  </a:extLst>
                </p:cNvPr>
                <p:cNvPicPr/>
                <p:nvPr/>
              </p:nvPicPr>
              <p:blipFill>
                <a:blip r:embed="rId388"/>
                <a:stretch>
                  <a:fillRect/>
                </a:stretch>
              </p:blipFill>
              <p:spPr>
                <a:xfrm>
                  <a:off x="11445245" y="4483393"/>
                  <a:ext cx="259920" cy="660240"/>
                </a:xfrm>
                <a:prstGeom prst="rect">
                  <a:avLst/>
                </a:prstGeom>
              </p:spPr>
            </p:pic>
          </mc:Fallback>
        </mc:AlternateContent>
        <mc:AlternateContent xmlns:mc="http://schemas.openxmlformats.org/markup-compatibility/2006">
          <mc:Choice xmlns:p14="http://schemas.microsoft.com/office/powerpoint/2010/main" Requires="p14">
            <p:contentPart p14:bwMode="auto" r:id="rId389">
              <p14:nvContentPartPr>
                <p14:cNvPr id="238" name="Ink 237">
                  <a:extLst>
                    <a:ext uri="{FF2B5EF4-FFF2-40B4-BE49-F238E27FC236}">
                      <a16:creationId xmlns:a16="http://schemas.microsoft.com/office/drawing/2014/main" id="{8B335A86-438C-4BF9-8BBA-C75561A073CA}"/>
                    </a:ext>
                  </a:extLst>
                </p14:cNvPr>
                <p14:cNvContentPartPr/>
                <p14:nvPr/>
              </p14:nvContentPartPr>
              <p14:xfrm>
                <a:off x="11733965" y="4577713"/>
                <a:ext cx="64440" cy="219240"/>
              </p14:xfrm>
            </p:contentPart>
          </mc:Choice>
          <mc:Fallback>
            <p:pic>
              <p:nvPicPr>
                <p:cNvPr id="238" name="Ink 237">
                  <a:extLst>
                    <a:ext uri="{FF2B5EF4-FFF2-40B4-BE49-F238E27FC236}">
                      <a16:creationId xmlns:a16="http://schemas.microsoft.com/office/drawing/2014/main" id="{8B335A86-438C-4BF9-8BBA-C75561A073CA}"/>
                    </a:ext>
                  </a:extLst>
                </p:cNvPr>
                <p:cNvPicPr/>
                <p:nvPr/>
              </p:nvPicPr>
              <p:blipFill>
                <a:blip r:embed="rId390"/>
                <a:stretch>
                  <a:fillRect/>
                </a:stretch>
              </p:blipFill>
              <p:spPr>
                <a:xfrm>
                  <a:off x="11724965" y="4569073"/>
                  <a:ext cx="8208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391">
              <p14:nvContentPartPr>
                <p14:cNvPr id="239" name="Ink 238">
                  <a:extLst>
                    <a:ext uri="{FF2B5EF4-FFF2-40B4-BE49-F238E27FC236}">
                      <a16:creationId xmlns:a16="http://schemas.microsoft.com/office/drawing/2014/main" id="{C7C97370-12A4-4103-BB37-E88C63C2F5C8}"/>
                    </a:ext>
                  </a:extLst>
                </p14:cNvPr>
                <p14:cNvContentPartPr/>
                <p14:nvPr/>
              </p14:nvContentPartPr>
              <p14:xfrm>
                <a:off x="11634245" y="4730713"/>
                <a:ext cx="197280" cy="23400"/>
              </p14:xfrm>
            </p:contentPart>
          </mc:Choice>
          <mc:Fallback>
            <p:pic>
              <p:nvPicPr>
                <p:cNvPr id="239" name="Ink 238">
                  <a:extLst>
                    <a:ext uri="{FF2B5EF4-FFF2-40B4-BE49-F238E27FC236}">
                      <a16:creationId xmlns:a16="http://schemas.microsoft.com/office/drawing/2014/main" id="{C7C97370-12A4-4103-BB37-E88C63C2F5C8}"/>
                    </a:ext>
                  </a:extLst>
                </p:cNvPr>
                <p:cNvPicPr/>
                <p:nvPr/>
              </p:nvPicPr>
              <p:blipFill>
                <a:blip r:embed="rId392"/>
                <a:stretch>
                  <a:fillRect/>
                </a:stretch>
              </p:blipFill>
              <p:spPr>
                <a:xfrm>
                  <a:off x="11625245" y="4721713"/>
                  <a:ext cx="21492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93">
              <p14:nvContentPartPr>
                <p14:cNvPr id="240" name="Ink 239">
                  <a:extLst>
                    <a:ext uri="{FF2B5EF4-FFF2-40B4-BE49-F238E27FC236}">
                      <a16:creationId xmlns:a16="http://schemas.microsoft.com/office/drawing/2014/main" id="{869EB395-C83A-4940-BE6C-3C0930EA54AF}"/>
                    </a:ext>
                  </a:extLst>
                </p14:cNvPr>
                <p14:cNvContentPartPr/>
                <p14:nvPr/>
              </p14:nvContentPartPr>
              <p14:xfrm>
                <a:off x="11719565" y="4706953"/>
                <a:ext cx="231120" cy="231120"/>
              </p14:xfrm>
            </p:contentPart>
          </mc:Choice>
          <mc:Fallback>
            <p:pic>
              <p:nvPicPr>
                <p:cNvPr id="240" name="Ink 239">
                  <a:extLst>
                    <a:ext uri="{FF2B5EF4-FFF2-40B4-BE49-F238E27FC236}">
                      <a16:creationId xmlns:a16="http://schemas.microsoft.com/office/drawing/2014/main" id="{869EB395-C83A-4940-BE6C-3C0930EA54AF}"/>
                    </a:ext>
                  </a:extLst>
                </p:cNvPr>
                <p:cNvPicPr/>
                <p:nvPr/>
              </p:nvPicPr>
              <p:blipFill>
                <a:blip r:embed="rId394"/>
                <a:stretch>
                  <a:fillRect/>
                </a:stretch>
              </p:blipFill>
              <p:spPr>
                <a:xfrm>
                  <a:off x="11710925" y="4697953"/>
                  <a:ext cx="24876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395">
              <p14:nvContentPartPr>
                <p14:cNvPr id="241" name="Ink 240">
                  <a:extLst>
                    <a:ext uri="{FF2B5EF4-FFF2-40B4-BE49-F238E27FC236}">
                      <a16:creationId xmlns:a16="http://schemas.microsoft.com/office/drawing/2014/main" id="{CCB9CC5A-B431-4FF0-A7D9-34D0881783D0}"/>
                    </a:ext>
                  </a:extLst>
                </p14:cNvPr>
                <p14:cNvContentPartPr/>
                <p14:nvPr/>
              </p14:nvContentPartPr>
              <p14:xfrm>
                <a:off x="11756645" y="4985233"/>
                <a:ext cx="152280" cy="128520"/>
              </p14:xfrm>
            </p:contentPart>
          </mc:Choice>
          <mc:Fallback>
            <p:pic>
              <p:nvPicPr>
                <p:cNvPr id="241" name="Ink 240">
                  <a:extLst>
                    <a:ext uri="{FF2B5EF4-FFF2-40B4-BE49-F238E27FC236}">
                      <a16:creationId xmlns:a16="http://schemas.microsoft.com/office/drawing/2014/main" id="{CCB9CC5A-B431-4FF0-A7D9-34D0881783D0}"/>
                    </a:ext>
                  </a:extLst>
                </p:cNvPr>
                <p:cNvPicPr/>
                <p:nvPr/>
              </p:nvPicPr>
              <p:blipFill>
                <a:blip r:embed="rId396"/>
                <a:stretch>
                  <a:fillRect/>
                </a:stretch>
              </p:blipFill>
              <p:spPr>
                <a:xfrm>
                  <a:off x="11747645" y="4976233"/>
                  <a:ext cx="16992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397">
              <p14:nvContentPartPr>
                <p14:cNvPr id="242" name="Ink 241">
                  <a:extLst>
                    <a:ext uri="{FF2B5EF4-FFF2-40B4-BE49-F238E27FC236}">
                      <a16:creationId xmlns:a16="http://schemas.microsoft.com/office/drawing/2014/main" id="{9006A4F1-87CC-4C78-92CA-42B3D2926A25}"/>
                    </a:ext>
                  </a:extLst>
                </p14:cNvPr>
                <p14:cNvContentPartPr/>
                <p14:nvPr/>
              </p14:nvContentPartPr>
              <p14:xfrm>
                <a:off x="11917205" y="4949953"/>
                <a:ext cx="241920" cy="163800"/>
              </p14:xfrm>
            </p:contentPart>
          </mc:Choice>
          <mc:Fallback>
            <p:pic>
              <p:nvPicPr>
                <p:cNvPr id="242" name="Ink 241">
                  <a:extLst>
                    <a:ext uri="{FF2B5EF4-FFF2-40B4-BE49-F238E27FC236}">
                      <a16:creationId xmlns:a16="http://schemas.microsoft.com/office/drawing/2014/main" id="{9006A4F1-87CC-4C78-92CA-42B3D2926A25}"/>
                    </a:ext>
                  </a:extLst>
                </p:cNvPr>
                <p:cNvPicPr/>
                <p:nvPr/>
              </p:nvPicPr>
              <p:blipFill>
                <a:blip r:embed="rId398"/>
                <a:stretch>
                  <a:fillRect/>
                </a:stretch>
              </p:blipFill>
              <p:spPr>
                <a:xfrm>
                  <a:off x="11908565" y="4940953"/>
                  <a:ext cx="25956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399">
              <p14:nvContentPartPr>
                <p14:cNvPr id="243" name="Ink 242">
                  <a:extLst>
                    <a:ext uri="{FF2B5EF4-FFF2-40B4-BE49-F238E27FC236}">
                      <a16:creationId xmlns:a16="http://schemas.microsoft.com/office/drawing/2014/main" id="{257A20E5-48B5-4606-81DA-50D1F7B77DF1}"/>
                    </a:ext>
                  </a:extLst>
                </p14:cNvPr>
                <p14:cNvContentPartPr/>
                <p14:nvPr/>
              </p14:nvContentPartPr>
              <p14:xfrm>
                <a:off x="11958965" y="4428673"/>
                <a:ext cx="214560" cy="986760"/>
              </p14:xfrm>
            </p:contentPart>
          </mc:Choice>
          <mc:Fallback>
            <p:pic>
              <p:nvPicPr>
                <p:cNvPr id="243" name="Ink 242">
                  <a:extLst>
                    <a:ext uri="{FF2B5EF4-FFF2-40B4-BE49-F238E27FC236}">
                      <a16:creationId xmlns:a16="http://schemas.microsoft.com/office/drawing/2014/main" id="{257A20E5-48B5-4606-81DA-50D1F7B77DF1}"/>
                    </a:ext>
                  </a:extLst>
                </p:cNvPr>
                <p:cNvPicPr/>
                <p:nvPr/>
              </p:nvPicPr>
              <p:blipFill>
                <a:blip r:embed="rId400"/>
                <a:stretch>
                  <a:fillRect/>
                </a:stretch>
              </p:blipFill>
              <p:spPr>
                <a:xfrm>
                  <a:off x="11949965" y="4419673"/>
                  <a:ext cx="232200" cy="1004400"/>
                </a:xfrm>
                <a:prstGeom prst="rect">
                  <a:avLst/>
                </a:prstGeom>
              </p:spPr>
            </p:pic>
          </mc:Fallback>
        </mc:AlternateContent>
        <mc:AlternateContent xmlns:mc="http://schemas.openxmlformats.org/markup-compatibility/2006">
          <mc:Choice xmlns:p14="http://schemas.microsoft.com/office/powerpoint/2010/main" Requires="p14">
            <p:contentPart p14:bwMode="auto" r:id="rId401">
              <p14:nvContentPartPr>
                <p14:cNvPr id="245" name="Ink 244">
                  <a:extLst>
                    <a:ext uri="{FF2B5EF4-FFF2-40B4-BE49-F238E27FC236}">
                      <a16:creationId xmlns:a16="http://schemas.microsoft.com/office/drawing/2014/main" id="{AB60C805-ED34-492C-9110-4D0605BF4C9B}"/>
                    </a:ext>
                  </a:extLst>
                </p14:cNvPr>
                <p14:cNvContentPartPr/>
                <p14:nvPr/>
              </p14:nvContentPartPr>
              <p14:xfrm>
                <a:off x="9657845" y="4849153"/>
                <a:ext cx="329400" cy="143640"/>
              </p14:xfrm>
            </p:contentPart>
          </mc:Choice>
          <mc:Fallback>
            <p:pic>
              <p:nvPicPr>
                <p:cNvPr id="245" name="Ink 244">
                  <a:extLst>
                    <a:ext uri="{FF2B5EF4-FFF2-40B4-BE49-F238E27FC236}">
                      <a16:creationId xmlns:a16="http://schemas.microsoft.com/office/drawing/2014/main" id="{AB60C805-ED34-492C-9110-4D0605BF4C9B}"/>
                    </a:ext>
                  </a:extLst>
                </p:cNvPr>
                <p:cNvPicPr/>
                <p:nvPr/>
              </p:nvPicPr>
              <p:blipFill>
                <a:blip r:embed="rId402"/>
                <a:stretch>
                  <a:fillRect/>
                </a:stretch>
              </p:blipFill>
              <p:spPr>
                <a:xfrm>
                  <a:off x="9648845" y="4840513"/>
                  <a:ext cx="34704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403">
              <p14:nvContentPartPr>
                <p14:cNvPr id="246" name="Ink 245">
                  <a:extLst>
                    <a:ext uri="{FF2B5EF4-FFF2-40B4-BE49-F238E27FC236}">
                      <a16:creationId xmlns:a16="http://schemas.microsoft.com/office/drawing/2014/main" id="{A296A546-B6E1-4E0D-A13B-8C7F8B43B25F}"/>
                    </a:ext>
                  </a:extLst>
                </p14:cNvPr>
                <p14:cNvContentPartPr/>
                <p14:nvPr/>
              </p14:nvContentPartPr>
              <p14:xfrm>
                <a:off x="9726605" y="4597153"/>
                <a:ext cx="407880" cy="174240"/>
              </p14:xfrm>
            </p:contentPart>
          </mc:Choice>
          <mc:Fallback>
            <p:pic>
              <p:nvPicPr>
                <p:cNvPr id="246" name="Ink 245">
                  <a:extLst>
                    <a:ext uri="{FF2B5EF4-FFF2-40B4-BE49-F238E27FC236}">
                      <a16:creationId xmlns:a16="http://schemas.microsoft.com/office/drawing/2014/main" id="{A296A546-B6E1-4E0D-A13B-8C7F8B43B25F}"/>
                    </a:ext>
                  </a:extLst>
                </p:cNvPr>
                <p:cNvPicPr/>
                <p:nvPr/>
              </p:nvPicPr>
              <p:blipFill>
                <a:blip r:embed="rId404"/>
                <a:stretch>
                  <a:fillRect/>
                </a:stretch>
              </p:blipFill>
              <p:spPr>
                <a:xfrm>
                  <a:off x="9717965" y="4588153"/>
                  <a:ext cx="425520" cy="191880"/>
                </a:xfrm>
                <a:prstGeom prst="rect">
                  <a:avLst/>
                </a:prstGeom>
              </p:spPr>
            </p:pic>
          </mc:Fallback>
        </mc:AlternateContent>
      </p:grpSp>
      <p:grpSp>
        <p:nvGrpSpPr>
          <p:cNvPr id="260" name="Group 259">
            <a:extLst>
              <a:ext uri="{FF2B5EF4-FFF2-40B4-BE49-F238E27FC236}">
                <a16:creationId xmlns:a16="http://schemas.microsoft.com/office/drawing/2014/main" id="{6DBEF83C-A41C-49CB-B594-795352CCAA46}"/>
              </a:ext>
            </a:extLst>
          </p:cNvPr>
          <p:cNvGrpSpPr/>
          <p:nvPr/>
        </p:nvGrpSpPr>
        <p:grpSpPr>
          <a:xfrm>
            <a:off x="3434525" y="5381593"/>
            <a:ext cx="1019160" cy="295560"/>
            <a:chOff x="3434525" y="5381593"/>
            <a:chExt cx="1019160" cy="295560"/>
          </a:xfrm>
        </p:grpSpPr>
        <mc:AlternateContent xmlns:mc="http://schemas.openxmlformats.org/markup-compatibility/2006">
          <mc:Choice xmlns:p14="http://schemas.microsoft.com/office/powerpoint/2010/main" Requires="p14">
            <p:contentPart p14:bwMode="auto" r:id="rId405">
              <p14:nvContentPartPr>
                <p14:cNvPr id="254" name="Ink 253">
                  <a:extLst>
                    <a:ext uri="{FF2B5EF4-FFF2-40B4-BE49-F238E27FC236}">
                      <a16:creationId xmlns:a16="http://schemas.microsoft.com/office/drawing/2014/main" id="{CAA2D690-FD8A-4F29-BC83-783297D21C97}"/>
                    </a:ext>
                  </a:extLst>
                </p14:cNvPr>
                <p14:cNvContentPartPr/>
                <p14:nvPr/>
              </p14:nvContentPartPr>
              <p14:xfrm>
                <a:off x="3529925" y="5557633"/>
                <a:ext cx="149400" cy="360"/>
              </p14:xfrm>
            </p:contentPart>
          </mc:Choice>
          <mc:Fallback>
            <p:pic>
              <p:nvPicPr>
                <p:cNvPr id="254" name="Ink 253">
                  <a:extLst>
                    <a:ext uri="{FF2B5EF4-FFF2-40B4-BE49-F238E27FC236}">
                      <a16:creationId xmlns:a16="http://schemas.microsoft.com/office/drawing/2014/main" id="{CAA2D690-FD8A-4F29-BC83-783297D21C97}"/>
                    </a:ext>
                  </a:extLst>
                </p:cNvPr>
                <p:cNvPicPr/>
                <p:nvPr/>
              </p:nvPicPr>
              <p:blipFill>
                <a:blip r:embed="rId406"/>
                <a:stretch>
                  <a:fillRect/>
                </a:stretch>
              </p:blipFill>
              <p:spPr>
                <a:xfrm>
                  <a:off x="3521285" y="5548993"/>
                  <a:ext cx="167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07">
              <p14:nvContentPartPr>
                <p14:cNvPr id="255" name="Ink 254">
                  <a:extLst>
                    <a:ext uri="{FF2B5EF4-FFF2-40B4-BE49-F238E27FC236}">
                      <a16:creationId xmlns:a16="http://schemas.microsoft.com/office/drawing/2014/main" id="{55288BA3-BA61-4F98-9257-7312799954E9}"/>
                    </a:ext>
                  </a:extLst>
                </p14:cNvPr>
                <p14:cNvContentPartPr/>
                <p14:nvPr/>
              </p14:nvContentPartPr>
              <p14:xfrm>
                <a:off x="3434525" y="5645113"/>
                <a:ext cx="280800" cy="360"/>
              </p14:xfrm>
            </p:contentPart>
          </mc:Choice>
          <mc:Fallback>
            <p:pic>
              <p:nvPicPr>
                <p:cNvPr id="255" name="Ink 254">
                  <a:extLst>
                    <a:ext uri="{FF2B5EF4-FFF2-40B4-BE49-F238E27FC236}">
                      <a16:creationId xmlns:a16="http://schemas.microsoft.com/office/drawing/2014/main" id="{55288BA3-BA61-4F98-9257-7312799954E9}"/>
                    </a:ext>
                  </a:extLst>
                </p:cNvPr>
                <p:cNvPicPr/>
                <p:nvPr/>
              </p:nvPicPr>
              <p:blipFill>
                <a:blip r:embed="rId408"/>
                <a:stretch>
                  <a:fillRect/>
                </a:stretch>
              </p:blipFill>
              <p:spPr>
                <a:xfrm>
                  <a:off x="3425525" y="5636473"/>
                  <a:ext cx="298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09">
              <p14:nvContentPartPr>
                <p14:cNvPr id="257" name="Ink 256">
                  <a:extLst>
                    <a:ext uri="{FF2B5EF4-FFF2-40B4-BE49-F238E27FC236}">
                      <a16:creationId xmlns:a16="http://schemas.microsoft.com/office/drawing/2014/main" id="{53D98D8A-81FF-447B-AF7A-8CD8DBE2D28B}"/>
                    </a:ext>
                  </a:extLst>
                </p14:cNvPr>
                <p14:cNvContentPartPr/>
                <p14:nvPr/>
              </p14:nvContentPartPr>
              <p14:xfrm>
                <a:off x="3879845" y="5381593"/>
                <a:ext cx="337320" cy="295560"/>
              </p14:xfrm>
            </p:contentPart>
          </mc:Choice>
          <mc:Fallback>
            <p:pic>
              <p:nvPicPr>
                <p:cNvPr id="257" name="Ink 256">
                  <a:extLst>
                    <a:ext uri="{FF2B5EF4-FFF2-40B4-BE49-F238E27FC236}">
                      <a16:creationId xmlns:a16="http://schemas.microsoft.com/office/drawing/2014/main" id="{53D98D8A-81FF-447B-AF7A-8CD8DBE2D28B}"/>
                    </a:ext>
                  </a:extLst>
                </p:cNvPr>
                <p:cNvPicPr/>
                <p:nvPr/>
              </p:nvPicPr>
              <p:blipFill>
                <a:blip r:embed="rId410"/>
                <a:stretch>
                  <a:fillRect/>
                </a:stretch>
              </p:blipFill>
              <p:spPr>
                <a:xfrm>
                  <a:off x="3871205" y="5372953"/>
                  <a:ext cx="35496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411">
              <p14:nvContentPartPr>
                <p14:cNvPr id="258" name="Ink 257">
                  <a:extLst>
                    <a:ext uri="{FF2B5EF4-FFF2-40B4-BE49-F238E27FC236}">
                      <a16:creationId xmlns:a16="http://schemas.microsoft.com/office/drawing/2014/main" id="{290977BB-5010-4B61-A30C-1D70192BA0DF}"/>
                    </a:ext>
                  </a:extLst>
                </p14:cNvPr>
                <p14:cNvContentPartPr/>
                <p14:nvPr/>
              </p14:nvContentPartPr>
              <p14:xfrm>
                <a:off x="4210685" y="5546473"/>
                <a:ext cx="186480" cy="92520"/>
              </p14:xfrm>
            </p:contentPart>
          </mc:Choice>
          <mc:Fallback>
            <p:pic>
              <p:nvPicPr>
                <p:cNvPr id="258" name="Ink 257">
                  <a:extLst>
                    <a:ext uri="{FF2B5EF4-FFF2-40B4-BE49-F238E27FC236}">
                      <a16:creationId xmlns:a16="http://schemas.microsoft.com/office/drawing/2014/main" id="{290977BB-5010-4B61-A30C-1D70192BA0DF}"/>
                    </a:ext>
                  </a:extLst>
                </p:cNvPr>
                <p:cNvPicPr/>
                <p:nvPr/>
              </p:nvPicPr>
              <p:blipFill>
                <a:blip r:embed="rId412"/>
                <a:stretch>
                  <a:fillRect/>
                </a:stretch>
              </p:blipFill>
              <p:spPr>
                <a:xfrm>
                  <a:off x="4201685" y="5537833"/>
                  <a:ext cx="20412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413">
              <p14:nvContentPartPr>
                <p14:cNvPr id="259" name="Ink 258">
                  <a:extLst>
                    <a:ext uri="{FF2B5EF4-FFF2-40B4-BE49-F238E27FC236}">
                      <a16:creationId xmlns:a16="http://schemas.microsoft.com/office/drawing/2014/main" id="{FF47B99B-9A67-476C-B316-5D46FAA2C847}"/>
                    </a:ext>
                  </a:extLst>
                </p14:cNvPr>
                <p14:cNvContentPartPr/>
                <p14:nvPr/>
              </p14:nvContentPartPr>
              <p14:xfrm>
                <a:off x="4269725" y="5406433"/>
                <a:ext cx="183960" cy="225000"/>
              </p14:xfrm>
            </p:contentPart>
          </mc:Choice>
          <mc:Fallback>
            <p:pic>
              <p:nvPicPr>
                <p:cNvPr id="259" name="Ink 258">
                  <a:extLst>
                    <a:ext uri="{FF2B5EF4-FFF2-40B4-BE49-F238E27FC236}">
                      <a16:creationId xmlns:a16="http://schemas.microsoft.com/office/drawing/2014/main" id="{FF47B99B-9A67-476C-B316-5D46FAA2C847}"/>
                    </a:ext>
                  </a:extLst>
                </p:cNvPr>
                <p:cNvPicPr/>
                <p:nvPr/>
              </p:nvPicPr>
              <p:blipFill>
                <a:blip r:embed="rId414"/>
                <a:stretch>
                  <a:fillRect/>
                </a:stretch>
              </p:blipFill>
              <p:spPr>
                <a:xfrm>
                  <a:off x="4260725" y="5397793"/>
                  <a:ext cx="201600" cy="242640"/>
                </a:xfrm>
                <a:prstGeom prst="rect">
                  <a:avLst/>
                </a:prstGeom>
              </p:spPr>
            </p:pic>
          </mc:Fallback>
        </mc:AlternateContent>
      </p:grpSp>
      <p:grpSp>
        <p:nvGrpSpPr>
          <p:cNvPr id="270" name="Group 269">
            <a:extLst>
              <a:ext uri="{FF2B5EF4-FFF2-40B4-BE49-F238E27FC236}">
                <a16:creationId xmlns:a16="http://schemas.microsoft.com/office/drawing/2014/main" id="{4217BCC8-71E8-44E8-AF36-0CC343D6E18F}"/>
              </a:ext>
            </a:extLst>
          </p:cNvPr>
          <p:cNvGrpSpPr/>
          <p:nvPr/>
        </p:nvGrpSpPr>
        <p:grpSpPr>
          <a:xfrm>
            <a:off x="1344365" y="5311393"/>
            <a:ext cx="1492560" cy="534600"/>
            <a:chOff x="1344365" y="5311393"/>
            <a:chExt cx="1492560" cy="534600"/>
          </a:xfrm>
        </p:grpSpPr>
        <mc:AlternateContent xmlns:mc="http://schemas.openxmlformats.org/markup-compatibility/2006">
          <mc:Choice xmlns:p14="http://schemas.microsoft.com/office/powerpoint/2010/main" Requires="p14">
            <p:contentPart p14:bwMode="auto" r:id="rId415">
              <p14:nvContentPartPr>
                <p14:cNvPr id="261" name="Ink 260">
                  <a:extLst>
                    <a:ext uri="{FF2B5EF4-FFF2-40B4-BE49-F238E27FC236}">
                      <a16:creationId xmlns:a16="http://schemas.microsoft.com/office/drawing/2014/main" id="{B192EC32-FC6B-400C-BFC2-C5E7267C9716}"/>
                    </a:ext>
                  </a:extLst>
                </p14:cNvPr>
                <p14:cNvContentPartPr/>
                <p14:nvPr/>
              </p14:nvContentPartPr>
              <p14:xfrm>
                <a:off x="1344365" y="5388073"/>
                <a:ext cx="215280" cy="327960"/>
              </p14:xfrm>
            </p:contentPart>
          </mc:Choice>
          <mc:Fallback>
            <p:pic>
              <p:nvPicPr>
                <p:cNvPr id="261" name="Ink 260">
                  <a:extLst>
                    <a:ext uri="{FF2B5EF4-FFF2-40B4-BE49-F238E27FC236}">
                      <a16:creationId xmlns:a16="http://schemas.microsoft.com/office/drawing/2014/main" id="{B192EC32-FC6B-400C-BFC2-C5E7267C9716}"/>
                    </a:ext>
                  </a:extLst>
                </p:cNvPr>
                <p:cNvPicPr/>
                <p:nvPr/>
              </p:nvPicPr>
              <p:blipFill>
                <a:blip r:embed="rId416"/>
                <a:stretch>
                  <a:fillRect/>
                </a:stretch>
              </p:blipFill>
              <p:spPr>
                <a:xfrm>
                  <a:off x="1335725" y="5379433"/>
                  <a:ext cx="23292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417">
              <p14:nvContentPartPr>
                <p14:cNvPr id="262" name="Ink 261">
                  <a:extLst>
                    <a:ext uri="{FF2B5EF4-FFF2-40B4-BE49-F238E27FC236}">
                      <a16:creationId xmlns:a16="http://schemas.microsoft.com/office/drawing/2014/main" id="{3633741C-9326-4A80-A0C2-7C5E5DCFE1F3}"/>
                    </a:ext>
                  </a:extLst>
                </p14:cNvPr>
                <p14:cNvContentPartPr/>
                <p14:nvPr/>
              </p14:nvContentPartPr>
              <p14:xfrm>
                <a:off x="1621925" y="5530273"/>
                <a:ext cx="231840" cy="144720"/>
              </p14:xfrm>
            </p:contentPart>
          </mc:Choice>
          <mc:Fallback>
            <p:pic>
              <p:nvPicPr>
                <p:cNvPr id="262" name="Ink 261">
                  <a:extLst>
                    <a:ext uri="{FF2B5EF4-FFF2-40B4-BE49-F238E27FC236}">
                      <a16:creationId xmlns:a16="http://schemas.microsoft.com/office/drawing/2014/main" id="{3633741C-9326-4A80-A0C2-7C5E5DCFE1F3}"/>
                    </a:ext>
                  </a:extLst>
                </p:cNvPr>
                <p:cNvPicPr/>
                <p:nvPr/>
              </p:nvPicPr>
              <p:blipFill>
                <a:blip r:embed="rId418"/>
                <a:stretch>
                  <a:fillRect/>
                </a:stretch>
              </p:blipFill>
              <p:spPr>
                <a:xfrm>
                  <a:off x="1612925" y="5521273"/>
                  <a:ext cx="24948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419">
              <p14:nvContentPartPr>
                <p14:cNvPr id="264" name="Ink 263">
                  <a:extLst>
                    <a:ext uri="{FF2B5EF4-FFF2-40B4-BE49-F238E27FC236}">
                      <a16:creationId xmlns:a16="http://schemas.microsoft.com/office/drawing/2014/main" id="{4F705A20-BB1E-4F8D-9317-743EF671C2BC}"/>
                    </a:ext>
                  </a:extLst>
                </p14:cNvPr>
                <p14:cNvContentPartPr/>
                <p14:nvPr/>
              </p14:nvContentPartPr>
              <p14:xfrm>
                <a:off x="1781765" y="5510113"/>
                <a:ext cx="63000" cy="303840"/>
              </p14:xfrm>
            </p:contentPart>
          </mc:Choice>
          <mc:Fallback>
            <p:pic>
              <p:nvPicPr>
                <p:cNvPr id="264" name="Ink 263">
                  <a:extLst>
                    <a:ext uri="{FF2B5EF4-FFF2-40B4-BE49-F238E27FC236}">
                      <a16:creationId xmlns:a16="http://schemas.microsoft.com/office/drawing/2014/main" id="{4F705A20-BB1E-4F8D-9317-743EF671C2BC}"/>
                    </a:ext>
                  </a:extLst>
                </p:cNvPr>
                <p:cNvPicPr/>
                <p:nvPr/>
              </p:nvPicPr>
              <p:blipFill>
                <a:blip r:embed="rId420"/>
                <a:stretch>
                  <a:fillRect/>
                </a:stretch>
              </p:blipFill>
              <p:spPr>
                <a:xfrm>
                  <a:off x="1773125" y="5501113"/>
                  <a:ext cx="8064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421">
              <p14:nvContentPartPr>
                <p14:cNvPr id="265" name="Ink 264">
                  <a:extLst>
                    <a:ext uri="{FF2B5EF4-FFF2-40B4-BE49-F238E27FC236}">
                      <a16:creationId xmlns:a16="http://schemas.microsoft.com/office/drawing/2014/main" id="{8669D511-EAAA-4CBF-9DDF-5511A643A877}"/>
                    </a:ext>
                  </a:extLst>
                </p14:cNvPr>
                <p14:cNvContentPartPr/>
                <p14:nvPr/>
              </p14:nvContentPartPr>
              <p14:xfrm>
                <a:off x="1971125" y="5517673"/>
                <a:ext cx="129600" cy="328320"/>
              </p14:xfrm>
            </p:contentPart>
          </mc:Choice>
          <mc:Fallback>
            <p:pic>
              <p:nvPicPr>
                <p:cNvPr id="265" name="Ink 264">
                  <a:extLst>
                    <a:ext uri="{FF2B5EF4-FFF2-40B4-BE49-F238E27FC236}">
                      <a16:creationId xmlns:a16="http://schemas.microsoft.com/office/drawing/2014/main" id="{8669D511-EAAA-4CBF-9DDF-5511A643A877}"/>
                    </a:ext>
                  </a:extLst>
                </p:cNvPr>
                <p:cNvPicPr/>
                <p:nvPr/>
              </p:nvPicPr>
              <p:blipFill>
                <a:blip r:embed="rId422"/>
                <a:stretch>
                  <a:fillRect/>
                </a:stretch>
              </p:blipFill>
              <p:spPr>
                <a:xfrm>
                  <a:off x="1962485" y="5509033"/>
                  <a:ext cx="14724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423">
              <p14:nvContentPartPr>
                <p14:cNvPr id="266" name="Ink 265">
                  <a:extLst>
                    <a:ext uri="{FF2B5EF4-FFF2-40B4-BE49-F238E27FC236}">
                      <a16:creationId xmlns:a16="http://schemas.microsoft.com/office/drawing/2014/main" id="{8CB75F0F-5EA5-490A-BBF0-9AC92D982327}"/>
                    </a:ext>
                  </a:extLst>
                </p14:cNvPr>
                <p14:cNvContentPartPr/>
                <p14:nvPr/>
              </p14:nvContentPartPr>
              <p14:xfrm>
                <a:off x="2253365" y="5366833"/>
                <a:ext cx="163800" cy="280440"/>
              </p14:xfrm>
            </p:contentPart>
          </mc:Choice>
          <mc:Fallback>
            <p:pic>
              <p:nvPicPr>
                <p:cNvPr id="266" name="Ink 265">
                  <a:extLst>
                    <a:ext uri="{FF2B5EF4-FFF2-40B4-BE49-F238E27FC236}">
                      <a16:creationId xmlns:a16="http://schemas.microsoft.com/office/drawing/2014/main" id="{8CB75F0F-5EA5-490A-BBF0-9AC92D982327}"/>
                    </a:ext>
                  </a:extLst>
                </p:cNvPr>
                <p:cNvPicPr/>
                <p:nvPr/>
              </p:nvPicPr>
              <p:blipFill>
                <a:blip r:embed="rId424"/>
                <a:stretch>
                  <a:fillRect/>
                </a:stretch>
              </p:blipFill>
              <p:spPr>
                <a:xfrm>
                  <a:off x="2244725" y="5358193"/>
                  <a:ext cx="18144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425">
              <p14:nvContentPartPr>
                <p14:cNvPr id="267" name="Ink 266">
                  <a:extLst>
                    <a:ext uri="{FF2B5EF4-FFF2-40B4-BE49-F238E27FC236}">
                      <a16:creationId xmlns:a16="http://schemas.microsoft.com/office/drawing/2014/main" id="{7268D93B-E74C-4406-B606-FC9F9DC09DB1}"/>
                    </a:ext>
                  </a:extLst>
                </p14:cNvPr>
                <p14:cNvContentPartPr/>
                <p14:nvPr/>
              </p14:nvContentPartPr>
              <p14:xfrm>
                <a:off x="2488445" y="5462233"/>
                <a:ext cx="57960" cy="179280"/>
              </p14:xfrm>
            </p:contentPart>
          </mc:Choice>
          <mc:Fallback>
            <p:pic>
              <p:nvPicPr>
                <p:cNvPr id="267" name="Ink 266">
                  <a:extLst>
                    <a:ext uri="{FF2B5EF4-FFF2-40B4-BE49-F238E27FC236}">
                      <a16:creationId xmlns:a16="http://schemas.microsoft.com/office/drawing/2014/main" id="{7268D93B-E74C-4406-B606-FC9F9DC09DB1}"/>
                    </a:ext>
                  </a:extLst>
                </p:cNvPr>
                <p:cNvPicPr/>
                <p:nvPr/>
              </p:nvPicPr>
              <p:blipFill>
                <a:blip r:embed="rId426"/>
                <a:stretch>
                  <a:fillRect/>
                </a:stretch>
              </p:blipFill>
              <p:spPr>
                <a:xfrm>
                  <a:off x="2479805" y="5453233"/>
                  <a:ext cx="7560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427">
              <p14:nvContentPartPr>
                <p14:cNvPr id="268" name="Ink 267">
                  <a:extLst>
                    <a:ext uri="{FF2B5EF4-FFF2-40B4-BE49-F238E27FC236}">
                      <a16:creationId xmlns:a16="http://schemas.microsoft.com/office/drawing/2014/main" id="{9D4E3B9C-6635-47B9-8658-CE0138A35E47}"/>
                    </a:ext>
                  </a:extLst>
                </p14:cNvPr>
                <p14:cNvContentPartPr/>
                <p14:nvPr/>
              </p14:nvContentPartPr>
              <p14:xfrm>
                <a:off x="2289005" y="5420113"/>
                <a:ext cx="350640" cy="140400"/>
              </p14:xfrm>
            </p:contentPart>
          </mc:Choice>
          <mc:Fallback>
            <p:pic>
              <p:nvPicPr>
                <p:cNvPr id="268" name="Ink 267">
                  <a:extLst>
                    <a:ext uri="{FF2B5EF4-FFF2-40B4-BE49-F238E27FC236}">
                      <a16:creationId xmlns:a16="http://schemas.microsoft.com/office/drawing/2014/main" id="{9D4E3B9C-6635-47B9-8658-CE0138A35E47}"/>
                    </a:ext>
                  </a:extLst>
                </p:cNvPr>
                <p:cNvPicPr/>
                <p:nvPr/>
              </p:nvPicPr>
              <p:blipFill>
                <a:blip r:embed="rId428"/>
                <a:stretch>
                  <a:fillRect/>
                </a:stretch>
              </p:blipFill>
              <p:spPr>
                <a:xfrm>
                  <a:off x="2280005" y="5411473"/>
                  <a:ext cx="36828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429">
              <p14:nvContentPartPr>
                <p14:cNvPr id="269" name="Ink 268">
                  <a:extLst>
                    <a:ext uri="{FF2B5EF4-FFF2-40B4-BE49-F238E27FC236}">
                      <a16:creationId xmlns:a16="http://schemas.microsoft.com/office/drawing/2014/main" id="{65419178-B925-4E39-9624-93A3613EE385}"/>
                    </a:ext>
                  </a:extLst>
                </p14:cNvPr>
                <p14:cNvContentPartPr/>
                <p14:nvPr/>
              </p14:nvContentPartPr>
              <p14:xfrm>
                <a:off x="2623805" y="5311393"/>
                <a:ext cx="213120" cy="426600"/>
              </p14:xfrm>
            </p:contentPart>
          </mc:Choice>
          <mc:Fallback>
            <p:pic>
              <p:nvPicPr>
                <p:cNvPr id="269" name="Ink 268">
                  <a:extLst>
                    <a:ext uri="{FF2B5EF4-FFF2-40B4-BE49-F238E27FC236}">
                      <a16:creationId xmlns:a16="http://schemas.microsoft.com/office/drawing/2014/main" id="{65419178-B925-4E39-9624-93A3613EE385}"/>
                    </a:ext>
                  </a:extLst>
                </p:cNvPr>
                <p:cNvPicPr/>
                <p:nvPr/>
              </p:nvPicPr>
              <p:blipFill>
                <a:blip r:embed="rId430"/>
                <a:stretch>
                  <a:fillRect/>
                </a:stretch>
              </p:blipFill>
              <p:spPr>
                <a:xfrm>
                  <a:off x="2614805" y="5302393"/>
                  <a:ext cx="230760" cy="444240"/>
                </a:xfrm>
                <a:prstGeom prst="rect">
                  <a:avLst/>
                </a:prstGeom>
              </p:spPr>
            </p:pic>
          </mc:Fallback>
        </mc:AlternateContent>
      </p:grpSp>
      <p:grpSp>
        <p:nvGrpSpPr>
          <p:cNvPr id="279" name="Group 278">
            <a:extLst>
              <a:ext uri="{FF2B5EF4-FFF2-40B4-BE49-F238E27FC236}">
                <a16:creationId xmlns:a16="http://schemas.microsoft.com/office/drawing/2014/main" id="{B909DFDB-8219-4CF2-AE03-422F33251096}"/>
              </a:ext>
            </a:extLst>
          </p:cNvPr>
          <p:cNvGrpSpPr/>
          <p:nvPr/>
        </p:nvGrpSpPr>
        <p:grpSpPr>
          <a:xfrm>
            <a:off x="4675085" y="5405713"/>
            <a:ext cx="1747080" cy="241560"/>
            <a:chOff x="4675085" y="5405713"/>
            <a:chExt cx="1747080" cy="241560"/>
          </a:xfrm>
        </p:grpSpPr>
        <mc:AlternateContent xmlns:mc="http://schemas.openxmlformats.org/markup-compatibility/2006">
          <mc:Choice xmlns:p14="http://schemas.microsoft.com/office/powerpoint/2010/main" Requires="p14">
            <p:contentPart p14:bwMode="auto" r:id="rId431">
              <p14:nvContentPartPr>
                <p14:cNvPr id="271" name="Ink 270">
                  <a:extLst>
                    <a:ext uri="{FF2B5EF4-FFF2-40B4-BE49-F238E27FC236}">
                      <a16:creationId xmlns:a16="http://schemas.microsoft.com/office/drawing/2014/main" id="{EEEC89CC-F22C-4824-8CF3-14A6063A5535}"/>
                    </a:ext>
                  </a:extLst>
                </p14:cNvPr>
                <p14:cNvContentPartPr/>
                <p14:nvPr/>
              </p14:nvContentPartPr>
              <p14:xfrm>
                <a:off x="4675085" y="5549713"/>
                <a:ext cx="13320" cy="360"/>
              </p14:xfrm>
            </p:contentPart>
          </mc:Choice>
          <mc:Fallback>
            <p:pic>
              <p:nvPicPr>
                <p:cNvPr id="271" name="Ink 270">
                  <a:extLst>
                    <a:ext uri="{FF2B5EF4-FFF2-40B4-BE49-F238E27FC236}">
                      <a16:creationId xmlns:a16="http://schemas.microsoft.com/office/drawing/2014/main" id="{EEEC89CC-F22C-4824-8CF3-14A6063A5535}"/>
                    </a:ext>
                  </a:extLst>
                </p:cNvPr>
                <p:cNvPicPr/>
                <p:nvPr/>
              </p:nvPicPr>
              <p:blipFill>
                <a:blip r:embed="rId432"/>
                <a:stretch>
                  <a:fillRect/>
                </a:stretch>
              </p:blipFill>
              <p:spPr>
                <a:xfrm>
                  <a:off x="4666085" y="5540713"/>
                  <a:ext cx="309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33">
              <p14:nvContentPartPr>
                <p14:cNvPr id="272" name="Ink 271">
                  <a:extLst>
                    <a:ext uri="{FF2B5EF4-FFF2-40B4-BE49-F238E27FC236}">
                      <a16:creationId xmlns:a16="http://schemas.microsoft.com/office/drawing/2014/main" id="{A639AFCE-9A6E-45A5-B9A5-21EC84B65FEE}"/>
                    </a:ext>
                  </a:extLst>
                </p14:cNvPr>
                <p14:cNvContentPartPr/>
                <p14:nvPr/>
              </p14:nvContentPartPr>
              <p14:xfrm>
                <a:off x="4899005" y="5405713"/>
                <a:ext cx="200520" cy="241560"/>
              </p14:xfrm>
            </p:contentPart>
          </mc:Choice>
          <mc:Fallback>
            <p:pic>
              <p:nvPicPr>
                <p:cNvPr id="272" name="Ink 271">
                  <a:extLst>
                    <a:ext uri="{FF2B5EF4-FFF2-40B4-BE49-F238E27FC236}">
                      <a16:creationId xmlns:a16="http://schemas.microsoft.com/office/drawing/2014/main" id="{A639AFCE-9A6E-45A5-B9A5-21EC84B65FEE}"/>
                    </a:ext>
                  </a:extLst>
                </p:cNvPr>
                <p:cNvPicPr/>
                <p:nvPr/>
              </p:nvPicPr>
              <p:blipFill>
                <a:blip r:embed="rId434"/>
                <a:stretch>
                  <a:fillRect/>
                </a:stretch>
              </p:blipFill>
              <p:spPr>
                <a:xfrm>
                  <a:off x="4890005" y="5397073"/>
                  <a:ext cx="21816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435">
              <p14:nvContentPartPr>
                <p14:cNvPr id="273" name="Ink 272">
                  <a:extLst>
                    <a:ext uri="{FF2B5EF4-FFF2-40B4-BE49-F238E27FC236}">
                      <a16:creationId xmlns:a16="http://schemas.microsoft.com/office/drawing/2014/main" id="{287179D2-BFDC-4446-AA1B-DC64D89E7ED5}"/>
                    </a:ext>
                  </a:extLst>
                </p14:cNvPr>
                <p14:cNvContentPartPr/>
                <p14:nvPr/>
              </p14:nvContentPartPr>
              <p14:xfrm>
                <a:off x="5144165" y="5412913"/>
                <a:ext cx="396720" cy="165600"/>
              </p14:xfrm>
            </p:contentPart>
          </mc:Choice>
          <mc:Fallback>
            <p:pic>
              <p:nvPicPr>
                <p:cNvPr id="273" name="Ink 272">
                  <a:extLst>
                    <a:ext uri="{FF2B5EF4-FFF2-40B4-BE49-F238E27FC236}">
                      <a16:creationId xmlns:a16="http://schemas.microsoft.com/office/drawing/2014/main" id="{287179D2-BFDC-4446-AA1B-DC64D89E7ED5}"/>
                    </a:ext>
                  </a:extLst>
                </p:cNvPr>
                <p:cNvPicPr/>
                <p:nvPr/>
              </p:nvPicPr>
              <p:blipFill>
                <a:blip r:embed="rId436"/>
                <a:stretch>
                  <a:fillRect/>
                </a:stretch>
              </p:blipFill>
              <p:spPr>
                <a:xfrm>
                  <a:off x="5135525" y="5404273"/>
                  <a:ext cx="41436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437">
              <p14:nvContentPartPr>
                <p14:cNvPr id="275" name="Ink 274">
                  <a:extLst>
                    <a:ext uri="{FF2B5EF4-FFF2-40B4-BE49-F238E27FC236}">
                      <a16:creationId xmlns:a16="http://schemas.microsoft.com/office/drawing/2014/main" id="{80E276E0-85FA-4C57-B6A7-2093C8C44371}"/>
                    </a:ext>
                  </a:extLst>
                </p14:cNvPr>
                <p14:cNvContentPartPr/>
                <p14:nvPr/>
              </p14:nvContentPartPr>
              <p14:xfrm>
                <a:off x="5655725" y="5415433"/>
                <a:ext cx="163080" cy="135360"/>
              </p14:xfrm>
            </p:contentPart>
          </mc:Choice>
          <mc:Fallback>
            <p:pic>
              <p:nvPicPr>
                <p:cNvPr id="275" name="Ink 274">
                  <a:extLst>
                    <a:ext uri="{FF2B5EF4-FFF2-40B4-BE49-F238E27FC236}">
                      <a16:creationId xmlns:a16="http://schemas.microsoft.com/office/drawing/2014/main" id="{80E276E0-85FA-4C57-B6A7-2093C8C44371}"/>
                    </a:ext>
                  </a:extLst>
                </p:cNvPr>
                <p:cNvPicPr/>
                <p:nvPr/>
              </p:nvPicPr>
              <p:blipFill>
                <a:blip r:embed="rId438"/>
                <a:stretch>
                  <a:fillRect/>
                </a:stretch>
              </p:blipFill>
              <p:spPr>
                <a:xfrm>
                  <a:off x="5647085" y="5406793"/>
                  <a:ext cx="18072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439">
              <p14:nvContentPartPr>
                <p14:cNvPr id="276" name="Ink 275">
                  <a:extLst>
                    <a:ext uri="{FF2B5EF4-FFF2-40B4-BE49-F238E27FC236}">
                      <a16:creationId xmlns:a16="http://schemas.microsoft.com/office/drawing/2014/main" id="{E4A36016-C9EE-4BEF-92E2-0C7AE2669CE4}"/>
                    </a:ext>
                  </a:extLst>
                </p14:cNvPr>
                <p14:cNvContentPartPr/>
                <p14:nvPr/>
              </p14:nvContentPartPr>
              <p14:xfrm>
                <a:off x="5891525" y="5430193"/>
                <a:ext cx="21240" cy="87840"/>
              </p14:xfrm>
            </p:contentPart>
          </mc:Choice>
          <mc:Fallback>
            <p:pic>
              <p:nvPicPr>
                <p:cNvPr id="276" name="Ink 275">
                  <a:extLst>
                    <a:ext uri="{FF2B5EF4-FFF2-40B4-BE49-F238E27FC236}">
                      <a16:creationId xmlns:a16="http://schemas.microsoft.com/office/drawing/2014/main" id="{E4A36016-C9EE-4BEF-92E2-0C7AE2669CE4}"/>
                    </a:ext>
                  </a:extLst>
                </p:cNvPr>
                <p:cNvPicPr/>
                <p:nvPr/>
              </p:nvPicPr>
              <p:blipFill>
                <a:blip r:embed="rId440"/>
                <a:stretch>
                  <a:fillRect/>
                </a:stretch>
              </p:blipFill>
              <p:spPr>
                <a:xfrm>
                  <a:off x="5882885" y="5421553"/>
                  <a:ext cx="3888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441">
              <p14:nvContentPartPr>
                <p14:cNvPr id="277" name="Ink 276">
                  <a:extLst>
                    <a:ext uri="{FF2B5EF4-FFF2-40B4-BE49-F238E27FC236}">
                      <a16:creationId xmlns:a16="http://schemas.microsoft.com/office/drawing/2014/main" id="{91DC26BD-F2C4-40AC-B49F-68DFF940FAF2}"/>
                    </a:ext>
                  </a:extLst>
                </p14:cNvPr>
                <p14:cNvContentPartPr/>
                <p14:nvPr/>
              </p14:nvContentPartPr>
              <p14:xfrm>
                <a:off x="5955245" y="5428393"/>
                <a:ext cx="249120" cy="97560"/>
              </p14:xfrm>
            </p:contentPart>
          </mc:Choice>
          <mc:Fallback>
            <p:pic>
              <p:nvPicPr>
                <p:cNvPr id="277" name="Ink 276">
                  <a:extLst>
                    <a:ext uri="{FF2B5EF4-FFF2-40B4-BE49-F238E27FC236}">
                      <a16:creationId xmlns:a16="http://schemas.microsoft.com/office/drawing/2014/main" id="{91DC26BD-F2C4-40AC-B49F-68DFF940FAF2}"/>
                    </a:ext>
                  </a:extLst>
                </p:cNvPr>
                <p:cNvPicPr/>
                <p:nvPr/>
              </p:nvPicPr>
              <p:blipFill>
                <a:blip r:embed="rId442"/>
                <a:stretch>
                  <a:fillRect/>
                </a:stretch>
              </p:blipFill>
              <p:spPr>
                <a:xfrm>
                  <a:off x="5946605" y="5419753"/>
                  <a:ext cx="26676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443">
              <p14:nvContentPartPr>
                <p14:cNvPr id="278" name="Ink 277">
                  <a:extLst>
                    <a:ext uri="{FF2B5EF4-FFF2-40B4-BE49-F238E27FC236}">
                      <a16:creationId xmlns:a16="http://schemas.microsoft.com/office/drawing/2014/main" id="{69856CFC-683F-4D7D-B018-5FF7656E45AC}"/>
                    </a:ext>
                  </a:extLst>
                </p14:cNvPr>
                <p14:cNvContentPartPr/>
                <p14:nvPr/>
              </p14:nvContentPartPr>
              <p14:xfrm>
                <a:off x="6286445" y="5406433"/>
                <a:ext cx="135720" cy="120960"/>
              </p14:xfrm>
            </p:contentPart>
          </mc:Choice>
          <mc:Fallback>
            <p:pic>
              <p:nvPicPr>
                <p:cNvPr id="278" name="Ink 277">
                  <a:extLst>
                    <a:ext uri="{FF2B5EF4-FFF2-40B4-BE49-F238E27FC236}">
                      <a16:creationId xmlns:a16="http://schemas.microsoft.com/office/drawing/2014/main" id="{69856CFC-683F-4D7D-B018-5FF7656E45AC}"/>
                    </a:ext>
                  </a:extLst>
                </p:cNvPr>
                <p:cNvPicPr/>
                <p:nvPr/>
              </p:nvPicPr>
              <p:blipFill>
                <a:blip r:embed="rId444"/>
                <a:stretch>
                  <a:fillRect/>
                </a:stretch>
              </p:blipFill>
              <p:spPr>
                <a:xfrm>
                  <a:off x="6277445" y="5397793"/>
                  <a:ext cx="153360" cy="138600"/>
                </a:xfrm>
                <a:prstGeom prst="rect">
                  <a:avLst/>
                </a:prstGeom>
              </p:spPr>
            </p:pic>
          </mc:Fallback>
        </mc:AlternateContent>
      </p:grpSp>
      <p:grpSp>
        <p:nvGrpSpPr>
          <p:cNvPr id="284" name="Group 283">
            <a:extLst>
              <a:ext uri="{FF2B5EF4-FFF2-40B4-BE49-F238E27FC236}">
                <a16:creationId xmlns:a16="http://schemas.microsoft.com/office/drawing/2014/main" id="{66013319-A4CB-4F4C-AAFA-CA5814D32635}"/>
              </a:ext>
            </a:extLst>
          </p:cNvPr>
          <p:cNvGrpSpPr/>
          <p:nvPr/>
        </p:nvGrpSpPr>
        <p:grpSpPr>
          <a:xfrm>
            <a:off x="6567605" y="5311393"/>
            <a:ext cx="775440" cy="223560"/>
            <a:chOff x="6567605" y="5311393"/>
            <a:chExt cx="775440" cy="223560"/>
          </a:xfrm>
        </p:grpSpPr>
        <mc:AlternateContent xmlns:mc="http://schemas.openxmlformats.org/markup-compatibility/2006">
          <mc:Choice xmlns:p14="http://schemas.microsoft.com/office/powerpoint/2010/main" Requires="p14">
            <p:contentPart p14:bwMode="auto" r:id="rId445">
              <p14:nvContentPartPr>
                <p14:cNvPr id="280" name="Ink 279">
                  <a:extLst>
                    <a:ext uri="{FF2B5EF4-FFF2-40B4-BE49-F238E27FC236}">
                      <a16:creationId xmlns:a16="http://schemas.microsoft.com/office/drawing/2014/main" id="{33A357A1-A59D-4632-9FFC-1A17BD9DD919}"/>
                    </a:ext>
                  </a:extLst>
                </p14:cNvPr>
                <p14:cNvContentPartPr/>
                <p14:nvPr/>
              </p14:nvContentPartPr>
              <p14:xfrm>
                <a:off x="6567605" y="5314993"/>
                <a:ext cx="236160" cy="219960"/>
              </p14:xfrm>
            </p:contentPart>
          </mc:Choice>
          <mc:Fallback>
            <p:pic>
              <p:nvPicPr>
                <p:cNvPr id="280" name="Ink 279">
                  <a:extLst>
                    <a:ext uri="{FF2B5EF4-FFF2-40B4-BE49-F238E27FC236}">
                      <a16:creationId xmlns:a16="http://schemas.microsoft.com/office/drawing/2014/main" id="{33A357A1-A59D-4632-9FFC-1A17BD9DD919}"/>
                    </a:ext>
                  </a:extLst>
                </p:cNvPr>
                <p:cNvPicPr/>
                <p:nvPr/>
              </p:nvPicPr>
              <p:blipFill>
                <a:blip r:embed="rId446"/>
                <a:stretch>
                  <a:fillRect/>
                </a:stretch>
              </p:blipFill>
              <p:spPr>
                <a:xfrm>
                  <a:off x="6558605" y="5305993"/>
                  <a:ext cx="25380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447">
              <p14:nvContentPartPr>
                <p14:cNvPr id="281" name="Ink 280">
                  <a:extLst>
                    <a:ext uri="{FF2B5EF4-FFF2-40B4-BE49-F238E27FC236}">
                      <a16:creationId xmlns:a16="http://schemas.microsoft.com/office/drawing/2014/main" id="{CDEF21E1-A66D-42D8-96D7-118BD2706115}"/>
                    </a:ext>
                  </a:extLst>
                </p14:cNvPr>
                <p14:cNvContentPartPr/>
                <p14:nvPr/>
              </p14:nvContentPartPr>
              <p14:xfrm>
                <a:off x="6869645" y="5345593"/>
                <a:ext cx="258840" cy="151200"/>
              </p14:xfrm>
            </p:contentPart>
          </mc:Choice>
          <mc:Fallback>
            <p:pic>
              <p:nvPicPr>
                <p:cNvPr id="281" name="Ink 280">
                  <a:extLst>
                    <a:ext uri="{FF2B5EF4-FFF2-40B4-BE49-F238E27FC236}">
                      <a16:creationId xmlns:a16="http://schemas.microsoft.com/office/drawing/2014/main" id="{CDEF21E1-A66D-42D8-96D7-118BD2706115}"/>
                    </a:ext>
                  </a:extLst>
                </p:cNvPr>
                <p:cNvPicPr/>
                <p:nvPr/>
              </p:nvPicPr>
              <p:blipFill>
                <a:blip r:embed="rId448"/>
                <a:stretch>
                  <a:fillRect/>
                </a:stretch>
              </p:blipFill>
              <p:spPr>
                <a:xfrm>
                  <a:off x="6860645" y="5336953"/>
                  <a:ext cx="27648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449">
              <p14:nvContentPartPr>
                <p14:cNvPr id="282" name="Ink 281">
                  <a:extLst>
                    <a:ext uri="{FF2B5EF4-FFF2-40B4-BE49-F238E27FC236}">
                      <a16:creationId xmlns:a16="http://schemas.microsoft.com/office/drawing/2014/main" id="{4BA2D399-BBB5-4D75-9537-359F98AF0DFD}"/>
                    </a:ext>
                  </a:extLst>
                </p14:cNvPr>
                <p14:cNvContentPartPr/>
                <p14:nvPr/>
              </p14:nvContentPartPr>
              <p14:xfrm>
                <a:off x="7243325" y="5311393"/>
                <a:ext cx="96120" cy="170280"/>
              </p14:xfrm>
            </p:contentPart>
          </mc:Choice>
          <mc:Fallback>
            <p:pic>
              <p:nvPicPr>
                <p:cNvPr id="282" name="Ink 281">
                  <a:extLst>
                    <a:ext uri="{FF2B5EF4-FFF2-40B4-BE49-F238E27FC236}">
                      <a16:creationId xmlns:a16="http://schemas.microsoft.com/office/drawing/2014/main" id="{4BA2D399-BBB5-4D75-9537-359F98AF0DFD}"/>
                    </a:ext>
                  </a:extLst>
                </p:cNvPr>
                <p:cNvPicPr/>
                <p:nvPr/>
              </p:nvPicPr>
              <p:blipFill>
                <a:blip r:embed="rId450"/>
                <a:stretch>
                  <a:fillRect/>
                </a:stretch>
              </p:blipFill>
              <p:spPr>
                <a:xfrm>
                  <a:off x="7234325" y="5302393"/>
                  <a:ext cx="11376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451">
              <p14:nvContentPartPr>
                <p14:cNvPr id="283" name="Ink 282">
                  <a:extLst>
                    <a:ext uri="{FF2B5EF4-FFF2-40B4-BE49-F238E27FC236}">
                      <a16:creationId xmlns:a16="http://schemas.microsoft.com/office/drawing/2014/main" id="{EB82E904-839B-4668-9051-2BA317848399}"/>
                    </a:ext>
                  </a:extLst>
                </p14:cNvPr>
                <p14:cNvContentPartPr/>
                <p14:nvPr/>
              </p14:nvContentPartPr>
              <p14:xfrm>
                <a:off x="7124165" y="5374393"/>
                <a:ext cx="218880" cy="24480"/>
              </p14:xfrm>
            </p:contentPart>
          </mc:Choice>
          <mc:Fallback>
            <p:pic>
              <p:nvPicPr>
                <p:cNvPr id="283" name="Ink 282">
                  <a:extLst>
                    <a:ext uri="{FF2B5EF4-FFF2-40B4-BE49-F238E27FC236}">
                      <a16:creationId xmlns:a16="http://schemas.microsoft.com/office/drawing/2014/main" id="{EB82E904-839B-4668-9051-2BA317848399}"/>
                    </a:ext>
                  </a:extLst>
                </p:cNvPr>
                <p:cNvPicPr/>
                <p:nvPr/>
              </p:nvPicPr>
              <p:blipFill>
                <a:blip r:embed="rId452"/>
                <a:stretch>
                  <a:fillRect/>
                </a:stretch>
              </p:blipFill>
              <p:spPr>
                <a:xfrm>
                  <a:off x="7115165" y="5365753"/>
                  <a:ext cx="236520" cy="42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53">
            <p14:nvContentPartPr>
              <p14:cNvPr id="285" name="Ink 284">
                <a:extLst>
                  <a:ext uri="{FF2B5EF4-FFF2-40B4-BE49-F238E27FC236}">
                    <a16:creationId xmlns:a16="http://schemas.microsoft.com/office/drawing/2014/main" id="{9C879684-606F-464D-80ED-F9DBE838B825}"/>
                  </a:ext>
                </a:extLst>
              </p14:cNvPr>
              <p14:cNvContentPartPr/>
              <p14:nvPr/>
            </p14:nvContentPartPr>
            <p14:xfrm>
              <a:off x="3546125" y="5939233"/>
              <a:ext cx="144360" cy="360"/>
            </p14:xfrm>
          </p:contentPart>
        </mc:Choice>
        <mc:Fallback>
          <p:pic>
            <p:nvPicPr>
              <p:cNvPr id="285" name="Ink 284">
                <a:extLst>
                  <a:ext uri="{FF2B5EF4-FFF2-40B4-BE49-F238E27FC236}">
                    <a16:creationId xmlns:a16="http://schemas.microsoft.com/office/drawing/2014/main" id="{9C879684-606F-464D-80ED-F9DBE838B825}"/>
                  </a:ext>
                </a:extLst>
              </p:cNvPr>
              <p:cNvPicPr/>
              <p:nvPr/>
            </p:nvPicPr>
            <p:blipFill>
              <a:blip r:embed="rId454"/>
              <a:stretch>
                <a:fillRect/>
              </a:stretch>
            </p:blipFill>
            <p:spPr>
              <a:xfrm>
                <a:off x="3537125" y="5930593"/>
                <a:ext cx="162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55">
            <p14:nvContentPartPr>
              <p14:cNvPr id="286" name="Ink 285">
                <a:extLst>
                  <a:ext uri="{FF2B5EF4-FFF2-40B4-BE49-F238E27FC236}">
                    <a16:creationId xmlns:a16="http://schemas.microsoft.com/office/drawing/2014/main" id="{6B81EDAE-348B-4175-BDFC-DD5C8C3BD894}"/>
                  </a:ext>
                </a:extLst>
              </p14:cNvPr>
              <p14:cNvContentPartPr/>
              <p14:nvPr/>
            </p14:nvContentPartPr>
            <p14:xfrm>
              <a:off x="3551885" y="6012313"/>
              <a:ext cx="183240" cy="14760"/>
            </p14:xfrm>
          </p:contentPart>
        </mc:Choice>
        <mc:Fallback>
          <p:pic>
            <p:nvPicPr>
              <p:cNvPr id="286" name="Ink 285">
                <a:extLst>
                  <a:ext uri="{FF2B5EF4-FFF2-40B4-BE49-F238E27FC236}">
                    <a16:creationId xmlns:a16="http://schemas.microsoft.com/office/drawing/2014/main" id="{6B81EDAE-348B-4175-BDFC-DD5C8C3BD894}"/>
                  </a:ext>
                </a:extLst>
              </p:cNvPr>
              <p:cNvPicPr/>
              <p:nvPr/>
            </p:nvPicPr>
            <p:blipFill>
              <a:blip r:embed="rId456"/>
              <a:stretch>
                <a:fillRect/>
              </a:stretch>
            </p:blipFill>
            <p:spPr>
              <a:xfrm>
                <a:off x="3543245" y="6003673"/>
                <a:ext cx="200880" cy="32400"/>
              </a:xfrm>
              <a:prstGeom prst="rect">
                <a:avLst/>
              </a:prstGeom>
            </p:spPr>
          </p:pic>
        </mc:Fallback>
      </mc:AlternateContent>
      <p:grpSp>
        <p:nvGrpSpPr>
          <p:cNvPr id="298" name="Group 297">
            <a:extLst>
              <a:ext uri="{FF2B5EF4-FFF2-40B4-BE49-F238E27FC236}">
                <a16:creationId xmlns:a16="http://schemas.microsoft.com/office/drawing/2014/main" id="{B3A87019-5F2A-4718-B8E2-1089102AD4FC}"/>
              </a:ext>
            </a:extLst>
          </p:cNvPr>
          <p:cNvGrpSpPr/>
          <p:nvPr/>
        </p:nvGrpSpPr>
        <p:grpSpPr>
          <a:xfrm>
            <a:off x="3983165" y="5832313"/>
            <a:ext cx="2219760" cy="304920"/>
            <a:chOff x="3983165" y="5832313"/>
            <a:chExt cx="2219760" cy="304920"/>
          </a:xfrm>
        </p:grpSpPr>
        <mc:AlternateContent xmlns:mc="http://schemas.openxmlformats.org/markup-compatibility/2006">
          <mc:Choice xmlns:p14="http://schemas.microsoft.com/office/powerpoint/2010/main" Requires="p14">
            <p:contentPart p14:bwMode="auto" r:id="rId457">
              <p14:nvContentPartPr>
                <p14:cNvPr id="287" name="Ink 286">
                  <a:extLst>
                    <a:ext uri="{FF2B5EF4-FFF2-40B4-BE49-F238E27FC236}">
                      <a16:creationId xmlns:a16="http://schemas.microsoft.com/office/drawing/2014/main" id="{37190064-B8F7-49CD-A11F-A4805DBF6173}"/>
                    </a:ext>
                  </a:extLst>
                </p14:cNvPr>
                <p14:cNvContentPartPr/>
                <p14:nvPr/>
              </p14:nvContentPartPr>
              <p14:xfrm>
                <a:off x="3983165" y="5891713"/>
                <a:ext cx="313920" cy="185400"/>
              </p14:xfrm>
            </p:contentPart>
          </mc:Choice>
          <mc:Fallback>
            <p:pic>
              <p:nvPicPr>
                <p:cNvPr id="287" name="Ink 286">
                  <a:extLst>
                    <a:ext uri="{FF2B5EF4-FFF2-40B4-BE49-F238E27FC236}">
                      <a16:creationId xmlns:a16="http://schemas.microsoft.com/office/drawing/2014/main" id="{37190064-B8F7-49CD-A11F-A4805DBF6173}"/>
                    </a:ext>
                  </a:extLst>
                </p:cNvPr>
                <p:cNvPicPr/>
                <p:nvPr/>
              </p:nvPicPr>
              <p:blipFill>
                <a:blip r:embed="rId458"/>
                <a:stretch>
                  <a:fillRect/>
                </a:stretch>
              </p:blipFill>
              <p:spPr>
                <a:xfrm>
                  <a:off x="3974165" y="5882713"/>
                  <a:ext cx="33156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459">
              <p14:nvContentPartPr>
                <p14:cNvPr id="288" name="Ink 287">
                  <a:extLst>
                    <a:ext uri="{FF2B5EF4-FFF2-40B4-BE49-F238E27FC236}">
                      <a16:creationId xmlns:a16="http://schemas.microsoft.com/office/drawing/2014/main" id="{504BE2DC-F0E9-4C25-835C-D96E72278DE2}"/>
                    </a:ext>
                  </a:extLst>
                </p14:cNvPr>
                <p14:cNvContentPartPr/>
                <p14:nvPr/>
              </p14:nvContentPartPr>
              <p14:xfrm>
                <a:off x="4114565" y="5939233"/>
                <a:ext cx="67680" cy="198000"/>
              </p14:xfrm>
            </p:contentPart>
          </mc:Choice>
          <mc:Fallback>
            <p:pic>
              <p:nvPicPr>
                <p:cNvPr id="288" name="Ink 287">
                  <a:extLst>
                    <a:ext uri="{FF2B5EF4-FFF2-40B4-BE49-F238E27FC236}">
                      <a16:creationId xmlns:a16="http://schemas.microsoft.com/office/drawing/2014/main" id="{504BE2DC-F0E9-4C25-835C-D96E72278DE2}"/>
                    </a:ext>
                  </a:extLst>
                </p:cNvPr>
                <p:cNvPicPr/>
                <p:nvPr/>
              </p:nvPicPr>
              <p:blipFill>
                <a:blip r:embed="rId460"/>
                <a:stretch>
                  <a:fillRect/>
                </a:stretch>
              </p:blipFill>
              <p:spPr>
                <a:xfrm>
                  <a:off x="4105565" y="5930593"/>
                  <a:ext cx="8532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461">
              <p14:nvContentPartPr>
                <p14:cNvPr id="289" name="Ink 288">
                  <a:extLst>
                    <a:ext uri="{FF2B5EF4-FFF2-40B4-BE49-F238E27FC236}">
                      <a16:creationId xmlns:a16="http://schemas.microsoft.com/office/drawing/2014/main" id="{DC7968A6-DC4B-416F-A900-57451C364612}"/>
                    </a:ext>
                  </a:extLst>
                </p14:cNvPr>
                <p14:cNvContentPartPr/>
                <p14:nvPr/>
              </p14:nvContentPartPr>
              <p14:xfrm>
                <a:off x="4346045" y="5971273"/>
                <a:ext cx="100080" cy="148680"/>
              </p14:xfrm>
            </p:contentPart>
          </mc:Choice>
          <mc:Fallback>
            <p:pic>
              <p:nvPicPr>
                <p:cNvPr id="289" name="Ink 288">
                  <a:extLst>
                    <a:ext uri="{FF2B5EF4-FFF2-40B4-BE49-F238E27FC236}">
                      <a16:creationId xmlns:a16="http://schemas.microsoft.com/office/drawing/2014/main" id="{DC7968A6-DC4B-416F-A900-57451C364612}"/>
                    </a:ext>
                  </a:extLst>
                </p:cNvPr>
                <p:cNvPicPr/>
                <p:nvPr/>
              </p:nvPicPr>
              <p:blipFill>
                <a:blip r:embed="rId462"/>
                <a:stretch>
                  <a:fillRect/>
                </a:stretch>
              </p:blipFill>
              <p:spPr>
                <a:xfrm>
                  <a:off x="4337405" y="5962273"/>
                  <a:ext cx="11772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463">
              <p14:nvContentPartPr>
                <p14:cNvPr id="290" name="Ink 289">
                  <a:extLst>
                    <a:ext uri="{FF2B5EF4-FFF2-40B4-BE49-F238E27FC236}">
                      <a16:creationId xmlns:a16="http://schemas.microsoft.com/office/drawing/2014/main" id="{359B2B5B-35BE-4F52-9432-5DCC34551CB3}"/>
                    </a:ext>
                  </a:extLst>
                </p14:cNvPr>
                <p14:cNvContentPartPr/>
                <p14:nvPr/>
              </p14:nvContentPartPr>
              <p14:xfrm>
                <a:off x="4380965" y="5832313"/>
                <a:ext cx="240120" cy="269640"/>
              </p14:xfrm>
            </p:contentPart>
          </mc:Choice>
          <mc:Fallback>
            <p:pic>
              <p:nvPicPr>
                <p:cNvPr id="290" name="Ink 289">
                  <a:extLst>
                    <a:ext uri="{FF2B5EF4-FFF2-40B4-BE49-F238E27FC236}">
                      <a16:creationId xmlns:a16="http://schemas.microsoft.com/office/drawing/2014/main" id="{359B2B5B-35BE-4F52-9432-5DCC34551CB3}"/>
                    </a:ext>
                  </a:extLst>
                </p:cNvPr>
                <p:cNvPicPr/>
                <p:nvPr/>
              </p:nvPicPr>
              <p:blipFill>
                <a:blip r:embed="rId464"/>
                <a:stretch>
                  <a:fillRect/>
                </a:stretch>
              </p:blipFill>
              <p:spPr>
                <a:xfrm>
                  <a:off x="4371965" y="5823673"/>
                  <a:ext cx="25776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465">
              <p14:nvContentPartPr>
                <p14:cNvPr id="291" name="Ink 290">
                  <a:extLst>
                    <a:ext uri="{FF2B5EF4-FFF2-40B4-BE49-F238E27FC236}">
                      <a16:creationId xmlns:a16="http://schemas.microsoft.com/office/drawing/2014/main" id="{C14F0A1D-0E75-461B-8C4A-14067E2E1A6A}"/>
                    </a:ext>
                  </a:extLst>
                </p14:cNvPr>
                <p14:cNvContentPartPr/>
                <p14:nvPr/>
              </p14:nvContentPartPr>
              <p14:xfrm>
                <a:off x="4675085" y="5859673"/>
                <a:ext cx="366840" cy="234000"/>
              </p14:xfrm>
            </p:contentPart>
          </mc:Choice>
          <mc:Fallback>
            <p:pic>
              <p:nvPicPr>
                <p:cNvPr id="291" name="Ink 290">
                  <a:extLst>
                    <a:ext uri="{FF2B5EF4-FFF2-40B4-BE49-F238E27FC236}">
                      <a16:creationId xmlns:a16="http://schemas.microsoft.com/office/drawing/2014/main" id="{C14F0A1D-0E75-461B-8C4A-14067E2E1A6A}"/>
                    </a:ext>
                  </a:extLst>
                </p:cNvPr>
                <p:cNvPicPr/>
                <p:nvPr/>
              </p:nvPicPr>
              <p:blipFill>
                <a:blip r:embed="rId466"/>
                <a:stretch>
                  <a:fillRect/>
                </a:stretch>
              </p:blipFill>
              <p:spPr>
                <a:xfrm>
                  <a:off x="4666085" y="5850673"/>
                  <a:ext cx="38448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467">
              <p14:nvContentPartPr>
                <p14:cNvPr id="294" name="Ink 293">
                  <a:extLst>
                    <a:ext uri="{FF2B5EF4-FFF2-40B4-BE49-F238E27FC236}">
                      <a16:creationId xmlns:a16="http://schemas.microsoft.com/office/drawing/2014/main" id="{A2A42FAD-49DC-4B52-834F-22F2ED29D0C1}"/>
                    </a:ext>
                  </a:extLst>
                </p14:cNvPr>
                <p14:cNvContentPartPr/>
                <p14:nvPr/>
              </p14:nvContentPartPr>
              <p14:xfrm>
                <a:off x="5195645" y="5923033"/>
                <a:ext cx="141480" cy="174240"/>
              </p14:xfrm>
            </p:contentPart>
          </mc:Choice>
          <mc:Fallback>
            <p:pic>
              <p:nvPicPr>
                <p:cNvPr id="294" name="Ink 293">
                  <a:extLst>
                    <a:ext uri="{FF2B5EF4-FFF2-40B4-BE49-F238E27FC236}">
                      <a16:creationId xmlns:a16="http://schemas.microsoft.com/office/drawing/2014/main" id="{A2A42FAD-49DC-4B52-834F-22F2ED29D0C1}"/>
                    </a:ext>
                  </a:extLst>
                </p:cNvPr>
                <p:cNvPicPr/>
                <p:nvPr/>
              </p:nvPicPr>
              <p:blipFill>
                <a:blip r:embed="rId468"/>
                <a:stretch>
                  <a:fillRect/>
                </a:stretch>
              </p:blipFill>
              <p:spPr>
                <a:xfrm>
                  <a:off x="5186645" y="5914033"/>
                  <a:ext cx="15912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469">
              <p14:nvContentPartPr>
                <p14:cNvPr id="295" name="Ink 294">
                  <a:extLst>
                    <a:ext uri="{FF2B5EF4-FFF2-40B4-BE49-F238E27FC236}">
                      <a16:creationId xmlns:a16="http://schemas.microsoft.com/office/drawing/2014/main" id="{AF458F7B-4EED-4949-8D8C-6221EFCDB568}"/>
                    </a:ext>
                  </a:extLst>
                </p14:cNvPr>
                <p14:cNvContentPartPr/>
                <p14:nvPr/>
              </p14:nvContentPartPr>
              <p14:xfrm>
                <a:off x="5382845" y="5955433"/>
                <a:ext cx="28800" cy="106920"/>
              </p14:xfrm>
            </p:contentPart>
          </mc:Choice>
          <mc:Fallback>
            <p:pic>
              <p:nvPicPr>
                <p:cNvPr id="295" name="Ink 294">
                  <a:extLst>
                    <a:ext uri="{FF2B5EF4-FFF2-40B4-BE49-F238E27FC236}">
                      <a16:creationId xmlns:a16="http://schemas.microsoft.com/office/drawing/2014/main" id="{AF458F7B-4EED-4949-8D8C-6221EFCDB568}"/>
                    </a:ext>
                  </a:extLst>
                </p:cNvPr>
                <p:cNvPicPr/>
                <p:nvPr/>
              </p:nvPicPr>
              <p:blipFill>
                <a:blip r:embed="rId470"/>
                <a:stretch>
                  <a:fillRect/>
                </a:stretch>
              </p:blipFill>
              <p:spPr>
                <a:xfrm>
                  <a:off x="5373845" y="5946433"/>
                  <a:ext cx="4644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471">
              <p14:nvContentPartPr>
                <p14:cNvPr id="296" name="Ink 295">
                  <a:extLst>
                    <a:ext uri="{FF2B5EF4-FFF2-40B4-BE49-F238E27FC236}">
                      <a16:creationId xmlns:a16="http://schemas.microsoft.com/office/drawing/2014/main" id="{9BADDEEE-8710-47BA-99FF-45D77DBA0568}"/>
                    </a:ext>
                  </a:extLst>
                </p14:cNvPr>
                <p14:cNvContentPartPr/>
                <p14:nvPr/>
              </p14:nvContentPartPr>
              <p14:xfrm>
                <a:off x="5494085" y="5954713"/>
                <a:ext cx="291240" cy="96840"/>
              </p14:xfrm>
            </p:contentPart>
          </mc:Choice>
          <mc:Fallback>
            <p:pic>
              <p:nvPicPr>
                <p:cNvPr id="296" name="Ink 295">
                  <a:extLst>
                    <a:ext uri="{FF2B5EF4-FFF2-40B4-BE49-F238E27FC236}">
                      <a16:creationId xmlns:a16="http://schemas.microsoft.com/office/drawing/2014/main" id="{9BADDEEE-8710-47BA-99FF-45D77DBA0568}"/>
                    </a:ext>
                  </a:extLst>
                </p:cNvPr>
                <p:cNvPicPr/>
                <p:nvPr/>
              </p:nvPicPr>
              <p:blipFill>
                <a:blip r:embed="rId472"/>
                <a:stretch>
                  <a:fillRect/>
                </a:stretch>
              </p:blipFill>
              <p:spPr>
                <a:xfrm>
                  <a:off x="5485085" y="5945713"/>
                  <a:ext cx="30888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473">
              <p14:nvContentPartPr>
                <p14:cNvPr id="297" name="Ink 296">
                  <a:extLst>
                    <a:ext uri="{FF2B5EF4-FFF2-40B4-BE49-F238E27FC236}">
                      <a16:creationId xmlns:a16="http://schemas.microsoft.com/office/drawing/2014/main" id="{43C2BF74-506A-48D7-ABAD-614899482ADB}"/>
                    </a:ext>
                  </a:extLst>
                </p14:cNvPr>
                <p14:cNvContentPartPr/>
                <p14:nvPr/>
              </p14:nvContentPartPr>
              <p14:xfrm>
                <a:off x="5952725" y="5870833"/>
                <a:ext cx="250200" cy="133200"/>
              </p14:xfrm>
            </p:contentPart>
          </mc:Choice>
          <mc:Fallback>
            <p:pic>
              <p:nvPicPr>
                <p:cNvPr id="297" name="Ink 296">
                  <a:extLst>
                    <a:ext uri="{FF2B5EF4-FFF2-40B4-BE49-F238E27FC236}">
                      <a16:creationId xmlns:a16="http://schemas.microsoft.com/office/drawing/2014/main" id="{43C2BF74-506A-48D7-ABAD-614899482ADB}"/>
                    </a:ext>
                  </a:extLst>
                </p:cNvPr>
                <p:cNvPicPr/>
                <p:nvPr/>
              </p:nvPicPr>
              <p:blipFill>
                <a:blip r:embed="rId474"/>
                <a:stretch>
                  <a:fillRect/>
                </a:stretch>
              </p:blipFill>
              <p:spPr>
                <a:xfrm>
                  <a:off x="5944085" y="5862193"/>
                  <a:ext cx="267840" cy="150840"/>
                </a:xfrm>
                <a:prstGeom prst="rect">
                  <a:avLst/>
                </a:prstGeom>
              </p:spPr>
            </p:pic>
          </mc:Fallback>
        </mc:AlternateContent>
      </p:grpSp>
      <p:grpSp>
        <p:nvGrpSpPr>
          <p:cNvPr id="303" name="Group 302">
            <a:extLst>
              <a:ext uri="{FF2B5EF4-FFF2-40B4-BE49-F238E27FC236}">
                <a16:creationId xmlns:a16="http://schemas.microsoft.com/office/drawing/2014/main" id="{ED03D0AC-ABA0-40BB-A86C-B560C58EA1C8}"/>
              </a:ext>
            </a:extLst>
          </p:cNvPr>
          <p:cNvGrpSpPr/>
          <p:nvPr/>
        </p:nvGrpSpPr>
        <p:grpSpPr>
          <a:xfrm>
            <a:off x="6273125" y="5772193"/>
            <a:ext cx="882360" cy="262440"/>
            <a:chOff x="6273125" y="5772193"/>
            <a:chExt cx="882360" cy="262440"/>
          </a:xfrm>
        </p:grpSpPr>
        <mc:AlternateContent xmlns:mc="http://schemas.openxmlformats.org/markup-compatibility/2006">
          <mc:Choice xmlns:p14="http://schemas.microsoft.com/office/powerpoint/2010/main" Requires="p14">
            <p:contentPart p14:bwMode="auto" r:id="rId475">
              <p14:nvContentPartPr>
                <p14:cNvPr id="299" name="Ink 298">
                  <a:extLst>
                    <a:ext uri="{FF2B5EF4-FFF2-40B4-BE49-F238E27FC236}">
                      <a16:creationId xmlns:a16="http://schemas.microsoft.com/office/drawing/2014/main" id="{2ED4B1E4-25E4-4CF2-AF3E-CD6A9056AFEC}"/>
                    </a:ext>
                  </a:extLst>
                </p14:cNvPr>
                <p14:cNvContentPartPr/>
                <p14:nvPr/>
              </p14:nvContentPartPr>
              <p14:xfrm>
                <a:off x="6273125" y="5835553"/>
                <a:ext cx="231840" cy="199080"/>
              </p14:xfrm>
            </p:contentPart>
          </mc:Choice>
          <mc:Fallback>
            <p:pic>
              <p:nvPicPr>
                <p:cNvPr id="299" name="Ink 298">
                  <a:extLst>
                    <a:ext uri="{FF2B5EF4-FFF2-40B4-BE49-F238E27FC236}">
                      <a16:creationId xmlns:a16="http://schemas.microsoft.com/office/drawing/2014/main" id="{2ED4B1E4-25E4-4CF2-AF3E-CD6A9056AFEC}"/>
                    </a:ext>
                  </a:extLst>
                </p:cNvPr>
                <p:cNvPicPr/>
                <p:nvPr/>
              </p:nvPicPr>
              <p:blipFill>
                <a:blip r:embed="rId476"/>
                <a:stretch>
                  <a:fillRect/>
                </a:stretch>
              </p:blipFill>
              <p:spPr>
                <a:xfrm>
                  <a:off x="6264485" y="5826913"/>
                  <a:ext cx="24948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477">
              <p14:nvContentPartPr>
                <p14:cNvPr id="300" name="Ink 299">
                  <a:extLst>
                    <a:ext uri="{FF2B5EF4-FFF2-40B4-BE49-F238E27FC236}">
                      <a16:creationId xmlns:a16="http://schemas.microsoft.com/office/drawing/2014/main" id="{D79E7C09-B387-476F-8C50-75441D70A44F}"/>
                    </a:ext>
                  </a:extLst>
                </p14:cNvPr>
                <p14:cNvContentPartPr/>
                <p14:nvPr/>
              </p14:nvContentPartPr>
              <p14:xfrm>
                <a:off x="6543845" y="5827633"/>
                <a:ext cx="318600" cy="169560"/>
              </p14:xfrm>
            </p:contentPart>
          </mc:Choice>
          <mc:Fallback>
            <p:pic>
              <p:nvPicPr>
                <p:cNvPr id="300" name="Ink 299">
                  <a:extLst>
                    <a:ext uri="{FF2B5EF4-FFF2-40B4-BE49-F238E27FC236}">
                      <a16:creationId xmlns:a16="http://schemas.microsoft.com/office/drawing/2014/main" id="{D79E7C09-B387-476F-8C50-75441D70A44F}"/>
                    </a:ext>
                  </a:extLst>
                </p:cNvPr>
                <p:cNvPicPr/>
                <p:nvPr/>
              </p:nvPicPr>
              <p:blipFill>
                <a:blip r:embed="rId478"/>
                <a:stretch>
                  <a:fillRect/>
                </a:stretch>
              </p:blipFill>
              <p:spPr>
                <a:xfrm>
                  <a:off x="6534845" y="5818633"/>
                  <a:ext cx="33624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479">
              <p14:nvContentPartPr>
                <p14:cNvPr id="301" name="Ink 300">
                  <a:extLst>
                    <a:ext uri="{FF2B5EF4-FFF2-40B4-BE49-F238E27FC236}">
                      <a16:creationId xmlns:a16="http://schemas.microsoft.com/office/drawing/2014/main" id="{05F88669-EFE4-4615-8AB0-975AC8401779}"/>
                    </a:ext>
                  </a:extLst>
                </p14:cNvPr>
                <p14:cNvContentPartPr/>
                <p14:nvPr/>
              </p14:nvContentPartPr>
              <p14:xfrm>
                <a:off x="6996365" y="5772193"/>
                <a:ext cx="145080" cy="216000"/>
              </p14:xfrm>
            </p:contentPart>
          </mc:Choice>
          <mc:Fallback>
            <p:pic>
              <p:nvPicPr>
                <p:cNvPr id="301" name="Ink 300">
                  <a:extLst>
                    <a:ext uri="{FF2B5EF4-FFF2-40B4-BE49-F238E27FC236}">
                      <a16:creationId xmlns:a16="http://schemas.microsoft.com/office/drawing/2014/main" id="{05F88669-EFE4-4615-8AB0-975AC8401779}"/>
                    </a:ext>
                  </a:extLst>
                </p:cNvPr>
                <p:cNvPicPr/>
                <p:nvPr/>
              </p:nvPicPr>
              <p:blipFill>
                <a:blip r:embed="rId480"/>
                <a:stretch>
                  <a:fillRect/>
                </a:stretch>
              </p:blipFill>
              <p:spPr>
                <a:xfrm>
                  <a:off x="6987725" y="5763553"/>
                  <a:ext cx="16272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481">
              <p14:nvContentPartPr>
                <p14:cNvPr id="302" name="Ink 301">
                  <a:extLst>
                    <a:ext uri="{FF2B5EF4-FFF2-40B4-BE49-F238E27FC236}">
                      <a16:creationId xmlns:a16="http://schemas.microsoft.com/office/drawing/2014/main" id="{9A43A79C-318C-465C-AB87-8406B1008E53}"/>
                    </a:ext>
                  </a:extLst>
                </p14:cNvPr>
                <p14:cNvContentPartPr/>
                <p14:nvPr/>
              </p14:nvContentPartPr>
              <p14:xfrm>
                <a:off x="6877565" y="5859313"/>
                <a:ext cx="277920" cy="24840"/>
              </p14:xfrm>
            </p:contentPart>
          </mc:Choice>
          <mc:Fallback>
            <p:pic>
              <p:nvPicPr>
                <p:cNvPr id="302" name="Ink 301">
                  <a:extLst>
                    <a:ext uri="{FF2B5EF4-FFF2-40B4-BE49-F238E27FC236}">
                      <a16:creationId xmlns:a16="http://schemas.microsoft.com/office/drawing/2014/main" id="{9A43A79C-318C-465C-AB87-8406B1008E53}"/>
                    </a:ext>
                  </a:extLst>
                </p:cNvPr>
                <p:cNvPicPr/>
                <p:nvPr/>
              </p:nvPicPr>
              <p:blipFill>
                <a:blip r:embed="rId482"/>
                <a:stretch>
                  <a:fillRect/>
                </a:stretch>
              </p:blipFill>
              <p:spPr>
                <a:xfrm>
                  <a:off x="6868925" y="5850313"/>
                  <a:ext cx="295560" cy="42480"/>
                </a:xfrm>
                <a:prstGeom prst="rect">
                  <a:avLst/>
                </a:prstGeom>
              </p:spPr>
            </p:pic>
          </mc:Fallback>
        </mc:AlternateContent>
      </p:grpSp>
    </p:spTree>
    <p:extLst>
      <p:ext uri="{BB962C8B-B14F-4D97-AF65-F5344CB8AC3E}">
        <p14:creationId xmlns:p14="http://schemas.microsoft.com/office/powerpoint/2010/main" val="3405008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762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532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4208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35860931-82D2-4C18-B70C-37BA0DB3B133}"/>
                  </a:ext>
                </a:extLst>
              </p14:cNvPr>
              <p14:cNvContentPartPr/>
              <p14:nvPr/>
            </p14:nvContentPartPr>
            <p14:xfrm>
              <a:off x="4743183" y="361326"/>
              <a:ext cx="1093680" cy="772560"/>
            </p14:xfrm>
          </p:contentPart>
        </mc:Choice>
        <mc:Fallback>
          <p:pic>
            <p:nvPicPr>
              <p:cNvPr id="14" name="Ink 13">
                <a:extLst>
                  <a:ext uri="{FF2B5EF4-FFF2-40B4-BE49-F238E27FC236}">
                    <a16:creationId xmlns:a16="http://schemas.microsoft.com/office/drawing/2014/main" id="{35860931-82D2-4C18-B70C-37BA0DB3B133}"/>
                  </a:ext>
                </a:extLst>
              </p:cNvPr>
              <p:cNvPicPr/>
              <p:nvPr/>
            </p:nvPicPr>
            <p:blipFill>
              <a:blip r:embed="rId3"/>
              <a:stretch>
                <a:fillRect/>
              </a:stretch>
            </p:blipFill>
            <p:spPr>
              <a:xfrm>
                <a:off x="4734183" y="352326"/>
                <a:ext cx="1111320" cy="790200"/>
              </a:xfrm>
              <a:prstGeom prst="rect">
                <a:avLst/>
              </a:prstGeom>
            </p:spPr>
          </p:pic>
        </mc:Fallback>
      </mc:AlternateContent>
      <p:grpSp>
        <p:nvGrpSpPr>
          <p:cNvPr id="60" name="Group 59">
            <a:extLst>
              <a:ext uri="{FF2B5EF4-FFF2-40B4-BE49-F238E27FC236}">
                <a16:creationId xmlns:a16="http://schemas.microsoft.com/office/drawing/2014/main" id="{9ADC5010-1897-47CE-9F7B-A67B94100F83}"/>
              </a:ext>
            </a:extLst>
          </p:cNvPr>
          <p:cNvGrpSpPr/>
          <p:nvPr/>
        </p:nvGrpSpPr>
        <p:grpSpPr>
          <a:xfrm>
            <a:off x="2217783" y="2711046"/>
            <a:ext cx="1909800" cy="412920"/>
            <a:chOff x="2217783" y="2711046"/>
            <a:chExt cx="1909800" cy="412920"/>
          </a:xfrm>
        </p:grpSpPr>
        <mc:AlternateContent xmlns:mc="http://schemas.openxmlformats.org/markup-compatibility/2006">
          <mc:Choice xmlns:p14="http://schemas.microsoft.com/office/powerpoint/2010/main" Requires="p14">
            <p:contentPart p14:bwMode="auto" r:id="rId4">
              <p14:nvContentPartPr>
                <p14:cNvPr id="55" name="Ink 54">
                  <a:extLst>
                    <a:ext uri="{FF2B5EF4-FFF2-40B4-BE49-F238E27FC236}">
                      <a16:creationId xmlns:a16="http://schemas.microsoft.com/office/drawing/2014/main" id="{FB29EC68-6DC6-467F-BC8A-E43D1D0AD861}"/>
                    </a:ext>
                  </a:extLst>
                </p14:cNvPr>
                <p14:cNvContentPartPr/>
                <p14:nvPr/>
              </p14:nvContentPartPr>
              <p14:xfrm>
                <a:off x="2217783" y="2739486"/>
                <a:ext cx="414360" cy="237600"/>
              </p14:xfrm>
            </p:contentPart>
          </mc:Choice>
          <mc:Fallback>
            <p:pic>
              <p:nvPicPr>
                <p:cNvPr id="55" name="Ink 54">
                  <a:extLst>
                    <a:ext uri="{FF2B5EF4-FFF2-40B4-BE49-F238E27FC236}">
                      <a16:creationId xmlns:a16="http://schemas.microsoft.com/office/drawing/2014/main" id="{FB29EC68-6DC6-467F-BC8A-E43D1D0AD861}"/>
                    </a:ext>
                  </a:extLst>
                </p:cNvPr>
                <p:cNvPicPr/>
                <p:nvPr/>
              </p:nvPicPr>
              <p:blipFill>
                <a:blip r:embed="rId5"/>
                <a:stretch>
                  <a:fillRect/>
                </a:stretch>
              </p:blipFill>
              <p:spPr>
                <a:xfrm>
                  <a:off x="2209143" y="2730486"/>
                  <a:ext cx="43200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6" name="Ink 55">
                  <a:extLst>
                    <a:ext uri="{FF2B5EF4-FFF2-40B4-BE49-F238E27FC236}">
                      <a16:creationId xmlns:a16="http://schemas.microsoft.com/office/drawing/2014/main" id="{B9C5DDC5-8379-407E-809D-A08D08F7ED6F}"/>
                    </a:ext>
                  </a:extLst>
                </p14:cNvPr>
                <p14:cNvContentPartPr/>
                <p14:nvPr/>
              </p14:nvContentPartPr>
              <p14:xfrm>
                <a:off x="2873343" y="2887806"/>
                <a:ext cx="360" cy="360"/>
              </p14:xfrm>
            </p:contentPart>
          </mc:Choice>
          <mc:Fallback>
            <p:pic>
              <p:nvPicPr>
                <p:cNvPr id="56" name="Ink 55">
                  <a:extLst>
                    <a:ext uri="{FF2B5EF4-FFF2-40B4-BE49-F238E27FC236}">
                      <a16:creationId xmlns:a16="http://schemas.microsoft.com/office/drawing/2014/main" id="{B9C5DDC5-8379-407E-809D-A08D08F7ED6F}"/>
                    </a:ext>
                  </a:extLst>
                </p:cNvPr>
                <p:cNvPicPr/>
                <p:nvPr/>
              </p:nvPicPr>
              <p:blipFill>
                <a:blip r:embed="rId7"/>
                <a:stretch>
                  <a:fillRect/>
                </a:stretch>
              </p:blipFill>
              <p:spPr>
                <a:xfrm>
                  <a:off x="2864703" y="2879166"/>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7" name="Ink 56">
                  <a:extLst>
                    <a:ext uri="{FF2B5EF4-FFF2-40B4-BE49-F238E27FC236}">
                      <a16:creationId xmlns:a16="http://schemas.microsoft.com/office/drawing/2014/main" id="{B59F005F-E061-49F4-8286-12B4FC9AE266}"/>
                    </a:ext>
                  </a:extLst>
                </p14:cNvPr>
                <p14:cNvContentPartPr/>
                <p14:nvPr/>
              </p14:nvContentPartPr>
              <p14:xfrm>
                <a:off x="2888463" y="2740206"/>
                <a:ext cx="363960" cy="269280"/>
              </p14:xfrm>
            </p:contentPart>
          </mc:Choice>
          <mc:Fallback>
            <p:pic>
              <p:nvPicPr>
                <p:cNvPr id="57" name="Ink 56">
                  <a:extLst>
                    <a:ext uri="{FF2B5EF4-FFF2-40B4-BE49-F238E27FC236}">
                      <a16:creationId xmlns:a16="http://schemas.microsoft.com/office/drawing/2014/main" id="{B59F005F-E061-49F4-8286-12B4FC9AE266}"/>
                    </a:ext>
                  </a:extLst>
                </p:cNvPr>
                <p:cNvPicPr/>
                <p:nvPr/>
              </p:nvPicPr>
              <p:blipFill>
                <a:blip r:embed="rId9"/>
                <a:stretch>
                  <a:fillRect/>
                </a:stretch>
              </p:blipFill>
              <p:spPr>
                <a:xfrm>
                  <a:off x="2879823" y="2731206"/>
                  <a:ext cx="38160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8" name="Ink 57">
                  <a:extLst>
                    <a:ext uri="{FF2B5EF4-FFF2-40B4-BE49-F238E27FC236}">
                      <a16:creationId xmlns:a16="http://schemas.microsoft.com/office/drawing/2014/main" id="{A22EB501-47C4-48F5-A2EB-520C0717B268}"/>
                    </a:ext>
                  </a:extLst>
                </p14:cNvPr>
                <p14:cNvContentPartPr/>
                <p14:nvPr/>
              </p14:nvContentPartPr>
              <p14:xfrm>
                <a:off x="3393543" y="2711046"/>
                <a:ext cx="279720" cy="285120"/>
              </p14:xfrm>
            </p:contentPart>
          </mc:Choice>
          <mc:Fallback>
            <p:pic>
              <p:nvPicPr>
                <p:cNvPr id="58" name="Ink 57">
                  <a:extLst>
                    <a:ext uri="{FF2B5EF4-FFF2-40B4-BE49-F238E27FC236}">
                      <a16:creationId xmlns:a16="http://schemas.microsoft.com/office/drawing/2014/main" id="{A22EB501-47C4-48F5-A2EB-520C0717B268}"/>
                    </a:ext>
                  </a:extLst>
                </p:cNvPr>
                <p:cNvPicPr/>
                <p:nvPr/>
              </p:nvPicPr>
              <p:blipFill>
                <a:blip r:embed="rId11"/>
                <a:stretch>
                  <a:fillRect/>
                </a:stretch>
              </p:blipFill>
              <p:spPr>
                <a:xfrm>
                  <a:off x="3384903" y="2702406"/>
                  <a:ext cx="29736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9" name="Ink 58">
                  <a:extLst>
                    <a:ext uri="{FF2B5EF4-FFF2-40B4-BE49-F238E27FC236}">
                      <a16:creationId xmlns:a16="http://schemas.microsoft.com/office/drawing/2014/main" id="{16FFEA8D-4131-4C6B-938C-949D50B42CB6}"/>
                    </a:ext>
                  </a:extLst>
                </p14:cNvPr>
                <p14:cNvContentPartPr/>
                <p14:nvPr/>
              </p14:nvContentPartPr>
              <p14:xfrm>
                <a:off x="3767223" y="2732286"/>
                <a:ext cx="360360" cy="391680"/>
              </p14:xfrm>
            </p:contentPart>
          </mc:Choice>
          <mc:Fallback>
            <p:pic>
              <p:nvPicPr>
                <p:cNvPr id="59" name="Ink 58">
                  <a:extLst>
                    <a:ext uri="{FF2B5EF4-FFF2-40B4-BE49-F238E27FC236}">
                      <a16:creationId xmlns:a16="http://schemas.microsoft.com/office/drawing/2014/main" id="{16FFEA8D-4131-4C6B-938C-949D50B42CB6}"/>
                    </a:ext>
                  </a:extLst>
                </p:cNvPr>
                <p:cNvPicPr/>
                <p:nvPr/>
              </p:nvPicPr>
              <p:blipFill>
                <a:blip r:embed="rId13"/>
                <a:stretch>
                  <a:fillRect/>
                </a:stretch>
              </p:blipFill>
              <p:spPr>
                <a:xfrm>
                  <a:off x="3758583" y="2723286"/>
                  <a:ext cx="378000" cy="409320"/>
                </a:xfrm>
                <a:prstGeom prst="rect">
                  <a:avLst/>
                </a:prstGeom>
              </p:spPr>
            </p:pic>
          </mc:Fallback>
        </mc:AlternateContent>
      </p:grpSp>
      <p:grpSp>
        <p:nvGrpSpPr>
          <p:cNvPr id="71" name="Group 70">
            <a:extLst>
              <a:ext uri="{FF2B5EF4-FFF2-40B4-BE49-F238E27FC236}">
                <a16:creationId xmlns:a16="http://schemas.microsoft.com/office/drawing/2014/main" id="{87B9AEBD-DE08-49D3-A6F0-C580FB212FC3}"/>
              </a:ext>
            </a:extLst>
          </p:cNvPr>
          <p:cNvGrpSpPr/>
          <p:nvPr/>
        </p:nvGrpSpPr>
        <p:grpSpPr>
          <a:xfrm>
            <a:off x="4527903" y="2848206"/>
            <a:ext cx="484200" cy="331560"/>
            <a:chOff x="4527903" y="2848206"/>
            <a:chExt cx="484200" cy="331560"/>
          </a:xfrm>
        </p:grpSpPr>
        <mc:AlternateContent xmlns:mc="http://schemas.openxmlformats.org/markup-compatibility/2006">
          <mc:Choice xmlns:p14="http://schemas.microsoft.com/office/powerpoint/2010/main" Requires="p14">
            <p:contentPart p14:bwMode="auto" r:id="rId14">
              <p14:nvContentPartPr>
                <p14:cNvPr id="61" name="Ink 60">
                  <a:extLst>
                    <a:ext uri="{FF2B5EF4-FFF2-40B4-BE49-F238E27FC236}">
                      <a16:creationId xmlns:a16="http://schemas.microsoft.com/office/drawing/2014/main" id="{480352A9-A6C2-48B9-9ADA-2EA6BEDF1993}"/>
                    </a:ext>
                  </a:extLst>
                </p14:cNvPr>
                <p14:cNvContentPartPr/>
                <p14:nvPr/>
              </p14:nvContentPartPr>
              <p14:xfrm>
                <a:off x="4571823" y="2848206"/>
                <a:ext cx="440280" cy="186120"/>
              </p14:xfrm>
            </p:contentPart>
          </mc:Choice>
          <mc:Fallback>
            <p:pic>
              <p:nvPicPr>
                <p:cNvPr id="61" name="Ink 60">
                  <a:extLst>
                    <a:ext uri="{FF2B5EF4-FFF2-40B4-BE49-F238E27FC236}">
                      <a16:creationId xmlns:a16="http://schemas.microsoft.com/office/drawing/2014/main" id="{480352A9-A6C2-48B9-9ADA-2EA6BEDF1993}"/>
                    </a:ext>
                  </a:extLst>
                </p:cNvPr>
                <p:cNvPicPr/>
                <p:nvPr/>
              </p:nvPicPr>
              <p:blipFill>
                <a:blip r:embed="rId15"/>
                <a:stretch>
                  <a:fillRect/>
                </a:stretch>
              </p:blipFill>
              <p:spPr>
                <a:xfrm>
                  <a:off x="4562823" y="2839206"/>
                  <a:ext cx="45792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2" name="Ink 61">
                  <a:extLst>
                    <a:ext uri="{FF2B5EF4-FFF2-40B4-BE49-F238E27FC236}">
                      <a16:creationId xmlns:a16="http://schemas.microsoft.com/office/drawing/2014/main" id="{3E2ED42B-92F8-4FCC-A649-CA3CFDB447B5}"/>
                    </a:ext>
                  </a:extLst>
                </p14:cNvPr>
                <p14:cNvContentPartPr/>
                <p14:nvPr/>
              </p14:nvContentPartPr>
              <p14:xfrm>
                <a:off x="4527903" y="3076806"/>
                <a:ext cx="396000" cy="102960"/>
              </p14:xfrm>
            </p:contentPart>
          </mc:Choice>
          <mc:Fallback>
            <p:pic>
              <p:nvPicPr>
                <p:cNvPr id="62" name="Ink 61">
                  <a:extLst>
                    <a:ext uri="{FF2B5EF4-FFF2-40B4-BE49-F238E27FC236}">
                      <a16:creationId xmlns:a16="http://schemas.microsoft.com/office/drawing/2014/main" id="{3E2ED42B-92F8-4FCC-A649-CA3CFDB447B5}"/>
                    </a:ext>
                  </a:extLst>
                </p:cNvPr>
                <p:cNvPicPr/>
                <p:nvPr/>
              </p:nvPicPr>
              <p:blipFill>
                <a:blip r:embed="rId17"/>
                <a:stretch>
                  <a:fillRect/>
                </a:stretch>
              </p:blipFill>
              <p:spPr>
                <a:xfrm>
                  <a:off x="4518903" y="3067806"/>
                  <a:ext cx="413640" cy="120600"/>
                </a:xfrm>
                <a:prstGeom prst="rect">
                  <a:avLst/>
                </a:prstGeom>
              </p:spPr>
            </p:pic>
          </mc:Fallback>
        </mc:AlternateContent>
      </p:grpSp>
      <p:grpSp>
        <p:nvGrpSpPr>
          <p:cNvPr id="108" name="Group 107">
            <a:extLst>
              <a:ext uri="{FF2B5EF4-FFF2-40B4-BE49-F238E27FC236}">
                <a16:creationId xmlns:a16="http://schemas.microsoft.com/office/drawing/2014/main" id="{F4C1AC50-01DC-4918-BABE-B89D4C560C72}"/>
              </a:ext>
            </a:extLst>
          </p:cNvPr>
          <p:cNvGrpSpPr/>
          <p:nvPr/>
        </p:nvGrpSpPr>
        <p:grpSpPr>
          <a:xfrm>
            <a:off x="2162343" y="3724806"/>
            <a:ext cx="2859480" cy="398520"/>
            <a:chOff x="2162343" y="3724806"/>
            <a:chExt cx="2859480" cy="398520"/>
          </a:xfrm>
        </p:grpSpPr>
        <mc:AlternateContent xmlns:mc="http://schemas.openxmlformats.org/markup-compatibility/2006">
          <mc:Choice xmlns:p14="http://schemas.microsoft.com/office/powerpoint/2010/main" Requires="p14">
            <p:contentPart p14:bwMode="auto" r:id="rId18">
              <p14:nvContentPartPr>
                <p14:cNvPr id="93" name="Ink 92">
                  <a:extLst>
                    <a:ext uri="{FF2B5EF4-FFF2-40B4-BE49-F238E27FC236}">
                      <a16:creationId xmlns:a16="http://schemas.microsoft.com/office/drawing/2014/main" id="{82B5C761-4F04-437B-8256-A76138F21947}"/>
                    </a:ext>
                  </a:extLst>
                </p14:cNvPr>
                <p14:cNvContentPartPr/>
                <p14:nvPr/>
              </p14:nvContentPartPr>
              <p14:xfrm>
                <a:off x="2162343" y="3834246"/>
                <a:ext cx="394200" cy="41040"/>
              </p14:xfrm>
            </p:contentPart>
          </mc:Choice>
          <mc:Fallback>
            <p:pic>
              <p:nvPicPr>
                <p:cNvPr id="93" name="Ink 92">
                  <a:extLst>
                    <a:ext uri="{FF2B5EF4-FFF2-40B4-BE49-F238E27FC236}">
                      <a16:creationId xmlns:a16="http://schemas.microsoft.com/office/drawing/2014/main" id="{82B5C761-4F04-437B-8256-A76138F21947}"/>
                    </a:ext>
                  </a:extLst>
                </p:cNvPr>
                <p:cNvPicPr/>
                <p:nvPr/>
              </p:nvPicPr>
              <p:blipFill>
                <a:blip r:embed="rId19"/>
                <a:stretch>
                  <a:fillRect/>
                </a:stretch>
              </p:blipFill>
              <p:spPr>
                <a:xfrm>
                  <a:off x="2153703" y="3825246"/>
                  <a:ext cx="41184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94" name="Ink 93">
                  <a:extLst>
                    <a:ext uri="{FF2B5EF4-FFF2-40B4-BE49-F238E27FC236}">
                      <a16:creationId xmlns:a16="http://schemas.microsoft.com/office/drawing/2014/main" id="{D61FFA5D-B97C-4849-954E-A3920DB6F1EE}"/>
                    </a:ext>
                  </a:extLst>
                </p14:cNvPr>
                <p14:cNvContentPartPr/>
                <p14:nvPr/>
              </p14:nvContentPartPr>
              <p14:xfrm>
                <a:off x="2600103" y="3775206"/>
                <a:ext cx="332280" cy="201240"/>
              </p14:xfrm>
            </p:contentPart>
          </mc:Choice>
          <mc:Fallback>
            <p:pic>
              <p:nvPicPr>
                <p:cNvPr id="94" name="Ink 93">
                  <a:extLst>
                    <a:ext uri="{FF2B5EF4-FFF2-40B4-BE49-F238E27FC236}">
                      <a16:creationId xmlns:a16="http://schemas.microsoft.com/office/drawing/2014/main" id="{D61FFA5D-B97C-4849-954E-A3920DB6F1EE}"/>
                    </a:ext>
                  </a:extLst>
                </p:cNvPr>
                <p:cNvPicPr/>
                <p:nvPr/>
              </p:nvPicPr>
              <p:blipFill>
                <a:blip r:embed="rId21"/>
                <a:stretch>
                  <a:fillRect/>
                </a:stretch>
              </p:blipFill>
              <p:spPr>
                <a:xfrm>
                  <a:off x="2591103" y="3766566"/>
                  <a:ext cx="34992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95" name="Ink 94">
                  <a:extLst>
                    <a:ext uri="{FF2B5EF4-FFF2-40B4-BE49-F238E27FC236}">
                      <a16:creationId xmlns:a16="http://schemas.microsoft.com/office/drawing/2014/main" id="{07A9BE69-C943-41BC-8DB0-9319836598CC}"/>
                    </a:ext>
                  </a:extLst>
                </p14:cNvPr>
                <p14:cNvContentPartPr/>
                <p14:nvPr/>
              </p14:nvContentPartPr>
              <p14:xfrm>
                <a:off x="3091143" y="3903726"/>
                <a:ext cx="6120" cy="360"/>
              </p14:xfrm>
            </p:contentPart>
          </mc:Choice>
          <mc:Fallback>
            <p:pic>
              <p:nvPicPr>
                <p:cNvPr id="95" name="Ink 94">
                  <a:extLst>
                    <a:ext uri="{FF2B5EF4-FFF2-40B4-BE49-F238E27FC236}">
                      <a16:creationId xmlns:a16="http://schemas.microsoft.com/office/drawing/2014/main" id="{07A9BE69-C943-41BC-8DB0-9319836598CC}"/>
                    </a:ext>
                  </a:extLst>
                </p:cNvPr>
                <p:cNvPicPr/>
                <p:nvPr/>
              </p:nvPicPr>
              <p:blipFill>
                <a:blip r:embed="rId23"/>
                <a:stretch>
                  <a:fillRect/>
                </a:stretch>
              </p:blipFill>
              <p:spPr>
                <a:xfrm>
                  <a:off x="3082503" y="3895086"/>
                  <a:ext cx="23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96" name="Ink 95">
                  <a:extLst>
                    <a:ext uri="{FF2B5EF4-FFF2-40B4-BE49-F238E27FC236}">
                      <a16:creationId xmlns:a16="http://schemas.microsoft.com/office/drawing/2014/main" id="{F76BB094-9950-4820-ABAC-E502579AE52D}"/>
                    </a:ext>
                  </a:extLst>
                </p14:cNvPr>
                <p14:cNvContentPartPr/>
                <p14:nvPr/>
              </p14:nvContentPartPr>
              <p14:xfrm>
                <a:off x="3415863" y="3773406"/>
                <a:ext cx="334800" cy="192240"/>
              </p14:xfrm>
            </p:contentPart>
          </mc:Choice>
          <mc:Fallback>
            <p:pic>
              <p:nvPicPr>
                <p:cNvPr id="96" name="Ink 95">
                  <a:extLst>
                    <a:ext uri="{FF2B5EF4-FFF2-40B4-BE49-F238E27FC236}">
                      <a16:creationId xmlns:a16="http://schemas.microsoft.com/office/drawing/2014/main" id="{F76BB094-9950-4820-ABAC-E502579AE52D}"/>
                    </a:ext>
                  </a:extLst>
                </p:cNvPr>
                <p:cNvPicPr/>
                <p:nvPr/>
              </p:nvPicPr>
              <p:blipFill>
                <a:blip r:embed="rId25"/>
                <a:stretch>
                  <a:fillRect/>
                </a:stretch>
              </p:blipFill>
              <p:spPr>
                <a:xfrm>
                  <a:off x="3406863" y="3764766"/>
                  <a:ext cx="35244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97" name="Ink 96">
                  <a:extLst>
                    <a:ext uri="{FF2B5EF4-FFF2-40B4-BE49-F238E27FC236}">
                      <a16:creationId xmlns:a16="http://schemas.microsoft.com/office/drawing/2014/main" id="{7E233916-404B-4D8E-8071-C14097DA226D}"/>
                    </a:ext>
                  </a:extLst>
                </p14:cNvPr>
                <p14:cNvContentPartPr/>
                <p14:nvPr/>
              </p14:nvContentPartPr>
              <p14:xfrm>
                <a:off x="3895023" y="3724806"/>
                <a:ext cx="372240" cy="312480"/>
              </p14:xfrm>
            </p:contentPart>
          </mc:Choice>
          <mc:Fallback>
            <p:pic>
              <p:nvPicPr>
                <p:cNvPr id="97" name="Ink 96">
                  <a:extLst>
                    <a:ext uri="{FF2B5EF4-FFF2-40B4-BE49-F238E27FC236}">
                      <a16:creationId xmlns:a16="http://schemas.microsoft.com/office/drawing/2014/main" id="{7E233916-404B-4D8E-8071-C14097DA226D}"/>
                    </a:ext>
                  </a:extLst>
                </p:cNvPr>
                <p:cNvPicPr/>
                <p:nvPr/>
              </p:nvPicPr>
              <p:blipFill>
                <a:blip r:embed="rId27"/>
                <a:stretch>
                  <a:fillRect/>
                </a:stretch>
              </p:blipFill>
              <p:spPr>
                <a:xfrm>
                  <a:off x="3886023" y="3715806"/>
                  <a:ext cx="389880"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98" name="Ink 97">
                  <a:extLst>
                    <a:ext uri="{FF2B5EF4-FFF2-40B4-BE49-F238E27FC236}">
                      <a16:creationId xmlns:a16="http://schemas.microsoft.com/office/drawing/2014/main" id="{19E713E5-B860-4C8F-9FD8-8309513142C7}"/>
                    </a:ext>
                  </a:extLst>
                </p14:cNvPr>
                <p14:cNvContentPartPr/>
                <p14:nvPr/>
              </p14:nvContentPartPr>
              <p14:xfrm>
                <a:off x="4677303" y="3827766"/>
                <a:ext cx="344520" cy="127080"/>
              </p14:xfrm>
            </p:contentPart>
          </mc:Choice>
          <mc:Fallback>
            <p:pic>
              <p:nvPicPr>
                <p:cNvPr id="98" name="Ink 97">
                  <a:extLst>
                    <a:ext uri="{FF2B5EF4-FFF2-40B4-BE49-F238E27FC236}">
                      <a16:creationId xmlns:a16="http://schemas.microsoft.com/office/drawing/2014/main" id="{19E713E5-B860-4C8F-9FD8-8309513142C7}"/>
                    </a:ext>
                  </a:extLst>
                </p:cNvPr>
                <p:cNvPicPr/>
                <p:nvPr/>
              </p:nvPicPr>
              <p:blipFill>
                <a:blip r:embed="rId29"/>
                <a:stretch>
                  <a:fillRect/>
                </a:stretch>
              </p:blipFill>
              <p:spPr>
                <a:xfrm>
                  <a:off x="4668663" y="3818766"/>
                  <a:ext cx="36216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99" name="Ink 98">
                  <a:extLst>
                    <a:ext uri="{FF2B5EF4-FFF2-40B4-BE49-F238E27FC236}">
                      <a16:creationId xmlns:a16="http://schemas.microsoft.com/office/drawing/2014/main" id="{71BC3CD0-8582-4860-8E44-EBA6746A4278}"/>
                    </a:ext>
                  </a:extLst>
                </p14:cNvPr>
                <p14:cNvContentPartPr/>
                <p14:nvPr/>
              </p14:nvContentPartPr>
              <p14:xfrm>
                <a:off x="4354023" y="4092726"/>
                <a:ext cx="642600" cy="30600"/>
              </p14:xfrm>
            </p:contentPart>
          </mc:Choice>
          <mc:Fallback>
            <p:pic>
              <p:nvPicPr>
                <p:cNvPr id="99" name="Ink 98">
                  <a:extLst>
                    <a:ext uri="{FF2B5EF4-FFF2-40B4-BE49-F238E27FC236}">
                      <a16:creationId xmlns:a16="http://schemas.microsoft.com/office/drawing/2014/main" id="{71BC3CD0-8582-4860-8E44-EBA6746A4278}"/>
                    </a:ext>
                  </a:extLst>
                </p:cNvPr>
                <p:cNvPicPr/>
                <p:nvPr/>
              </p:nvPicPr>
              <p:blipFill>
                <a:blip r:embed="rId31"/>
                <a:stretch>
                  <a:fillRect/>
                </a:stretch>
              </p:blipFill>
              <p:spPr>
                <a:xfrm>
                  <a:off x="4345023" y="4083726"/>
                  <a:ext cx="660240" cy="48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
            <p14:nvContentPartPr>
              <p14:cNvPr id="129" name="Ink 128">
                <a:extLst>
                  <a:ext uri="{FF2B5EF4-FFF2-40B4-BE49-F238E27FC236}">
                    <a16:creationId xmlns:a16="http://schemas.microsoft.com/office/drawing/2014/main" id="{7F0A9F70-797F-4CD9-894B-A70654BCBD2F}"/>
                  </a:ext>
                </a:extLst>
              </p14:cNvPr>
              <p14:cNvContentPartPr/>
              <p14:nvPr/>
            </p14:nvContentPartPr>
            <p14:xfrm>
              <a:off x="841126" y="4672686"/>
              <a:ext cx="11380680" cy="321120"/>
            </p14:xfrm>
          </p:contentPart>
        </mc:Choice>
        <mc:Fallback>
          <p:pic>
            <p:nvPicPr>
              <p:cNvPr id="129" name="Ink 128">
                <a:extLst>
                  <a:ext uri="{FF2B5EF4-FFF2-40B4-BE49-F238E27FC236}">
                    <a16:creationId xmlns:a16="http://schemas.microsoft.com/office/drawing/2014/main" id="{7F0A9F70-797F-4CD9-894B-A70654BCBD2F}"/>
                  </a:ext>
                </a:extLst>
              </p:cNvPr>
              <p:cNvPicPr/>
              <p:nvPr/>
            </p:nvPicPr>
            <p:blipFill>
              <a:blip r:embed="rId33"/>
              <a:stretch>
                <a:fillRect/>
              </a:stretch>
            </p:blipFill>
            <p:spPr>
              <a:xfrm>
                <a:off x="832486" y="4664046"/>
                <a:ext cx="1139832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47" name="Ink 146">
                <a:extLst>
                  <a:ext uri="{FF2B5EF4-FFF2-40B4-BE49-F238E27FC236}">
                    <a16:creationId xmlns:a16="http://schemas.microsoft.com/office/drawing/2014/main" id="{979CD9E8-6FF1-4799-A934-B8E4D55616B3}"/>
                  </a:ext>
                </a:extLst>
              </p14:cNvPr>
              <p14:cNvContentPartPr/>
              <p14:nvPr/>
            </p14:nvContentPartPr>
            <p14:xfrm>
              <a:off x="7972366" y="1830126"/>
              <a:ext cx="198720" cy="87480"/>
            </p14:xfrm>
          </p:contentPart>
        </mc:Choice>
        <mc:Fallback>
          <p:pic>
            <p:nvPicPr>
              <p:cNvPr id="147" name="Ink 146">
                <a:extLst>
                  <a:ext uri="{FF2B5EF4-FFF2-40B4-BE49-F238E27FC236}">
                    <a16:creationId xmlns:a16="http://schemas.microsoft.com/office/drawing/2014/main" id="{979CD9E8-6FF1-4799-A934-B8E4D55616B3}"/>
                  </a:ext>
                </a:extLst>
              </p:cNvPr>
              <p:cNvPicPr/>
              <p:nvPr/>
            </p:nvPicPr>
            <p:blipFill>
              <a:blip r:embed="rId35"/>
              <a:stretch>
                <a:fillRect/>
              </a:stretch>
            </p:blipFill>
            <p:spPr>
              <a:xfrm>
                <a:off x="7963366" y="1821126"/>
                <a:ext cx="21636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49" name="Ink 148">
                <a:extLst>
                  <a:ext uri="{FF2B5EF4-FFF2-40B4-BE49-F238E27FC236}">
                    <a16:creationId xmlns:a16="http://schemas.microsoft.com/office/drawing/2014/main" id="{F4D436FE-92D4-4B56-AE45-B717273B86A8}"/>
                  </a:ext>
                </a:extLst>
              </p14:cNvPr>
              <p14:cNvContentPartPr/>
              <p14:nvPr/>
            </p14:nvContentPartPr>
            <p14:xfrm>
              <a:off x="2060446" y="2351046"/>
              <a:ext cx="6766560" cy="140760"/>
            </p14:xfrm>
          </p:contentPart>
        </mc:Choice>
        <mc:Fallback>
          <p:pic>
            <p:nvPicPr>
              <p:cNvPr id="149" name="Ink 148">
                <a:extLst>
                  <a:ext uri="{FF2B5EF4-FFF2-40B4-BE49-F238E27FC236}">
                    <a16:creationId xmlns:a16="http://schemas.microsoft.com/office/drawing/2014/main" id="{F4D436FE-92D4-4B56-AE45-B717273B86A8}"/>
                  </a:ext>
                </a:extLst>
              </p:cNvPr>
              <p:cNvPicPr/>
              <p:nvPr/>
            </p:nvPicPr>
            <p:blipFill>
              <a:blip r:embed="rId37"/>
              <a:stretch>
                <a:fillRect/>
              </a:stretch>
            </p:blipFill>
            <p:spPr>
              <a:xfrm>
                <a:off x="2051806" y="2342046"/>
                <a:ext cx="678420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51" name="Ink 150">
                <a:extLst>
                  <a:ext uri="{FF2B5EF4-FFF2-40B4-BE49-F238E27FC236}">
                    <a16:creationId xmlns:a16="http://schemas.microsoft.com/office/drawing/2014/main" id="{FB281A34-52EE-43C9-92C7-603683ACC521}"/>
                  </a:ext>
                </a:extLst>
              </p14:cNvPr>
              <p14:cNvContentPartPr/>
              <p14:nvPr/>
            </p14:nvContentPartPr>
            <p14:xfrm>
              <a:off x="11339806" y="2278326"/>
              <a:ext cx="658440" cy="32040"/>
            </p14:xfrm>
          </p:contentPart>
        </mc:Choice>
        <mc:Fallback>
          <p:pic>
            <p:nvPicPr>
              <p:cNvPr id="151" name="Ink 150">
                <a:extLst>
                  <a:ext uri="{FF2B5EF4-FFF2-40B4-BE49-F238E27FC236}">
                    <a16:creationId xmlns:a16="http://schemas.microsoft.com/office/drawing/2014/main" id="{FB281A34-52EE-43C9-92C7-603683ACC521}"/>
                  </a:ext>
                </a:extLst>
              </p:cNvPr>
              <p:cNvPicPr/>
              <p:nvPr/>
            </p:nvPicPr>
            <p:blipFill>
              <a:blip r:embed="rId39"/>
              <a:stretch>
                <a:fillRect/>
              </a:stretch>
            </p:blipFill>
            <p:spPr>
              <a:xfrm>
                <a:off x="11330806" y="2269686"/>
                <a:ext cx="67608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6" name="Ink 15">
                <a:extLst>
                  <a:ext uri="{FF2B5EF4-FFF2-40B4-BE49-F238E27FC236}">
                    <a16:creationId xmlns:a16="http://schemas.microsoft.com/office/drawing/2014/main" id="{B38AEF1D-D828-4981-AE9F-33CBFB7C1F30}"/>
                  </a:ext>
                </a:extLst>
              </p14:cNvPr>
              <p14:cNvContentPartPr/>
              <p14:nvPr/>
            </p14:nvContentPartPr>
            <p14:xfrm>
              <a:off x="2102943" y="1973406"/>
              <a:ext cx="584280" cy="57600"/>
            </p14:xfrm>
          </p:contentPart>
        </mc:Choice>
        <mc:Fallback>
          <p:pic>
            <p:nvPicPr>
              <p:cNvPr id="16" name="Ink 15">
                <a:extLst>
                  <a:ext uri="{FF2B5EF4-FFF2-40B4-BE49-F238E27FC236}">
                    <a16:creationId xmlns:a16="http://schemas.microsoft.com/office/drawing/2014/main" id="{B38AEF1D-D828-4981-AE9F-33CBFB7C1F30}"/>
                  </a:ext>
                </a:extLst>
              </p:cNvPr>
              <p:cNvPicPr/>
              <p:nvPr/>
            </p:nvPicPr>
            <p:blipFill>
              <a:blip r:embed="rId41"/>
              <a:stretch>
                <a:fillRect/>
              </a:stretch>
            </p:blipFill>
            <p:spPr>
              <a:xfrm>
                <a:off x="2094303" y="1964766"/>
                <a:ext cx="60192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7" name="Ink 16">
                <a:extLst>
                  <a:ext uri="{FF2B5EF4-FFF2-40B4-BE49-F238E27FC236}">
                    <a16:creationId xmlns:a16="http://schemas.microsoft.com/office/drawing/2014/main" id="{B87001DB-638C-47DA-BBAE-937EA3B1E7B9}"/>
                  </a:ext>
                </a:extLst>
              </p14:cNvPr>
              <p14:cNvContentPartPr/>
              <p14:nvPr/>
            </p14:nvContentPartPr>
            <p14:xfrm>
              <a:off x="2769303" y="1866126"/>
              <a:ext cx="513720" cy="308160"/>
            </p14:xfrm>
          </p:contentPart>
        </mc:Choice>
        <mc:Fallback>
          <p:pic>
            <p:nvPicPr>
              <p:cNvPr id="17" name="Ink 16">
                <a:extLst>
                  <a:ext uri="{FF2B5EF4-FFF2-40B4-BE49-F238E27FC236}">
                    <a16:creationId xmlns:a16="http://schemas.microsoft.com/office/drawing/2014/main" id="{B87001DB-638C-47DA-BBAE-937EA3B1E7B9}"/>
                  </a:ext>
                </a:extLst>
              </p:cNvPr>
              <p:cNvPicPr/>
              <p:nvPr/>
            </p:nvPicPr>
            <p:blipFill>
              <a:blip r:embed="rId43"/>
              <a:stretch>
                <a:fillRect/>
              </a:stretch>
            </p:blipFill>
            <p:spPr>
              <a:xfrm>
                <a:off x="2760303" y="1857126"/>
                <a:ext cx="53136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8" name="Ink 17">
                <a:extLst>
                  <a:ext uri="{FF2B5EF4-FFF2-40B4-BE49-F238E27FC236}">
                    <a16:creationId xmlns:a16="http://schemas.microsoft.com/office/drawing/2014/main" id="{8528D99B-AF46-4EA3-B071-D97B61905158}"/>
                  </a:ext>
                </a:extLst>
              </p14:cNvPr>
              <p14:cNvContentPartPr/>
              <p14:nvPr/>
            </p14:nvContentPartPr>
            <p14:xfrm>
              <a:off x="3482823" y="2011206"/>
              <a:ext cx="20880" cy="6120"/>
            </p14:xfrm>
          </p:contentPart>
        </mc:Choice>
        <mc:Fallback>
          <p:pic>
            <p:nvPicPr>
              <p:cNvPr id="18" name="Ink 17">
                <a:extLst>
                  <a:ext uri="{FF2B5EF4-FFF2-40B4-BE49-F238E27FC236}">
                    <a16:creationId xmlns:a16="http://schemas.microsoft.com/office/drawing/2014/main" id="{8528D99B-AF46-4EA3-B071-D97B61905158}"/>
                  </a:ext>
                </a:extLst>
              </p:cNvPr>
              <p:cNvPicPr/>
              <p:nvPr/>
            </p:nvPicPr>
            <p:blipFill>
              <a:blip r:embed="rId45"/>
              <a:stretch>
                <a:fillRect/>
              </a:stretch>
            </p:blipFill>
            <p:spPr>
              <a:xfrm>
                <a:off x="3474183" y="2002206"/>
                <a:ext cx="3852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9" name="Ink 18">
                <a:extLst>
                  <a:ext uri="{FF2B5EF4-FFF2-40B4-BE49-F238E27FC236}">
                    <a16:creationId xmlns:a16="http://schemas.microsoft.com/office/drawing/2014/main" id="{AC498327-100F-4FE6-81A9-28C7B6A555E8}"/>
                  </a:ext>
                </a:extLst>
              </p14:cNvPr>
              <p14:cNvContentPartPr/>
              <p14:nvPr/>
            </p14:nvContentPartPr>
            <p14:xfrm>
              <a:off x="3596223" y="1871886"/>
              <a:ext cx="572400" cy="274320"/>
            </p14:xfrm>
          </p:contentPart>
        </mc:Choice>
        <mc:Fallback>
          <p:pic>
            <p:nvPicPr>
              <p:cNvPr id="19" name="Ink 18">
                <a:extLst>
                  <a:ext uri="{FF2B5EF4-FFF2-40B4-BE49-F238E27FC236}">
                    <a16:creationId xmlns:a16="http://schemas.microsoft.com/office/drawing/2014/main" id="{AC498327-100F-4FE6-81A9-28C7B6A555E8}"/>
                  </a:ext>
                </a:extLst>
              </p:cNvPr>
              <p:cNvPicPr/>
              <p:nvPr/>
            </p:nvPicPr>
            <p:blipFill>
              <a:blip r:embed="rId47"/>
              <a:stretch>
                <a:fillRect/>
              </a:stretch>
            </p:blipFill>
            <p:spPr>
              <a:xfrm>
                <a:off x="3587583" y="1863246"/>
                <a:ext cx="59004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0" name="Ink 19">
                <a:extLst>
                  <a:ext uri="{FF2B5EF4-FFF2-40B4-BE49-F238E27FC236}">
                    <a16:creationId xmlns:a16="http://schemas.microsoft.com/office/drawing/2014/main" id="{35B77D19-12E6-43C1-AD4F-C35A5CB3ECE6}"/>
                  </a:ext>
                </a:extLst>
              </p14:cNvPr>
              <p14:cNvContentPartPr/>
              <p14:nvPr/>
            </p14:nvContentPartPr>
            <p14:xfrm>
              <a:off x="4309743" y="1813926"/>
              <a:ext cx="145800" cy="413640"/>
            </p14:xfrm>
          </p:contentPart>
        </mc:Choice>
        <mc:Fallback>
          <p:pic>
            <p:nvPicPr>
              <p:cNvPr id="20" name="Ink 19">
                <a:extLst>
                  <a:ext uri="{FF2B5EF4-FFF2-40B4-BE49-F238E27FC236}">
                    <a16:creationId xmlns:a16="http://schemas.microsoft.com/office/drawing/2014/main" id="{35B77D19-12E6-43C1-AD4F-C35A5CB3ECE6}"/>
                  </a:ext>
                </a:extLst>
              </p:cNvPr>
              <p:cNvPicPr/>
              <p:nvPr/>
            </p:nvPicPr>
            <p:blipFill>
              <a:blip r:embed="rId49"/>
              <a:stretch>
                <a:fillRect/>
              </a:stretch>
            </p:blipFill>
            <p:spPr>
              <a:xfrm>
                <a:off x="4301103" y="1804926"/>
                <a:ext cx="163440" cy="4312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2" name="Ink 21">
                <a:extLst>
                  <a:ext uri="{FF2B5EF4-FFF2-40B4-BE49-F238E27FC236}">
                    <a16:creationId xmlns:a16="http://schemas.microsoft.com/office/drawing/2014/main" id="{7D2620FE-7C76-4747-995D-CB668B2FBFF8}"/>
                  </a:ext>
                </a:extLst>
              </p14:cNvPr>
              <p14:cNvContentPartPr/>
              <p14:nvPr/>
            </p14:nvContentPartPr>
            <p14:xfrm>
              <a:off x="4733823" y="1901046"/>
              <a:ext cx="410400" cy="217440"/>
            </p14:xfrm>
          </p:contentPart>
        </mc:Choice>
        <mc:Fallback>
          <p:pic>
            <p:nvPicPr>
              <p:cNvPr id="22" name="Ink 21">
                <a:extLst>
                  <a:ext uri="{FF2B5EF4-FFF2-40B4-BE49-F238E27FC236}">
                    <a16:creationId xmlns:a16="http://schemas.microsoft.com/office/drawing/2014/main" id="{7D2620FE-7C76-4747-995D-CB668B2FBFF8}"/>
                  </a:ext>
                </a:extLst>
              </p:cNvPr>
              <p:cNvPicPr/>
              <p:nvPr/>
            </p:nvPicPr>
            <p:blipFill>
              <a:blip r:embed="rId51"/>
              <a:stretch>
                <a:fillRect/>
              </a:stretch>
            </p:blipFill>
            <p:spPr>
              <a:xfrm>
                <a:off x="4724823" y="1892406"/>
                <a:ext cx="42804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3" name="Ink 22">
                <a:extLst>
                  <a:ext uri="{FF2B5EF4-FFF2-40B4-BE49-F238E27FC236}">
                    <a16:creationId xmlns:a16="http://schemas.microsoft.com/office/drawing/2014/main" id="{44E912D2-B7BD-4576-AB62-FB35AD36397A}"/>
                  </a:ext>
                </a:extLst>
              </p14:cNvPr>
              <p14:cNvContentPartPr/>
              <p14:nvPr/>
            </p14:nvContentPartPr>
            <p14:xfrm>
              <a:off x="4629423" y="2118846"/>
              <a:ext cx="470160" cy="105120"/>
            </p14:xfrm>
          </p:contentPart>
        </mc:Choice>
        <mc:Fallback>
          <p:pic>
            <p:nvPicPr>
              <p:cNvPr id="23" name="Ink 22">
                <a:extLst>
                  <a:ext uri="{FF2B5EF4-FFF2-40B4-BE49-F238E27FC236}">
                    <a16:creationId xmlns:a16="http://schemas.microsoft.com/office/drawing/2014/main" id="{44E912D2-B7BD-4576-AB62-FB35AD36397A}"/>
                  </a:ext>
                </a:extLst>
              </p:cNvPr>
              <p:cNvPicPr/>
              <p:nvPr/>
            </p:nvPicPr>
            <p:blipFill>
              <a:blip r:embed="rId53"/>
              <a:stretch>
                <a:fillRect/>
              </a:stretch>
            </p:blipFill>
            <p:spPr>
              <a:xfrm>
                <a:off x="4620423" y="2109846"/>
                <a:ext cx="48780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52" name="Ink 151">
                <a:extLst>
                  <a:ext uri="{FF2B5EF4-FFF2-40B4-BE49-F238E27FC236}">
                    <a16:creationId xmlns:a16="http://schemas.microsoft.com/office/drawing/2014/main" id="{F6B4CBBD-8E72-44A7-BD4A-9FBDD6A339EB}"/>
                  </a:ext>
                </a:extLst>
              </p14:cNvPr>
              <p14:cNvContentPartPr/>
              <p14:nvPr/>
            </p14:nvContentPartPr>
            <p14:xfrm>
              <a:off x="3189766" y="1721046"/>
              <a:ext cx="318960" cy="6840"/>
            </p14:xfrm>
          </p:contentPart>
        </mc:Choice>
        <mc:Fallback>
          <p:pic>
            <p:nvPicPr>
              <p:cNvPr id="152" name="Ink 151">
                <a:extLst>
                  <a:ext uri="{FF2B5EF4-FFF2-40B4-BE49-F238E27FC236}">
                    <a16:creationId xmlns:a16="http://schemas.microsoft.com/office/drawing/2014/main" id="{F6B4CBBD-8E72-44A7-BD4A-9FBDD6A339EB}"/>
                  </a:ext>
                </a:extLst>
              </p:cNvPr>
              <p:cNvPicPr/>
              <p:nvPr/>
            </p:nvPicPr>
            <p:blipFill>
              <a:blip r:embed="rId55"/>
              <a:stretch>
                <a:fillRect/>
              </a:stretch>
            </p:blipFill>
            <p:spPr>
              <a:xfrm>
                <a:off x="3180766" y="1712046"/>
                <a:ext cx="3366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53" name="Ink 152">
                <a:extLst>
                  <a:ext uri="{FF2B5EF4-FFF2-40B4-BE49-F238E27FC236}">
                    <a16:creationId xmlns:a16="http://schemas.microsoft.com/office/drawing/2014/main" id="{655E8074-CB4D-4B62-9492-FEC653F09D3F}"/>
                  </a:ext>
                </a:extLst>
              </p14:cNvPr>
              <p14:cNvContentPartPr/>
              <p14:nvPr/>
            </p14:nvContentPartPr>
            <p14:xfrm>
              <a:off x="3642646" y="1548966"/>
              <a:ext cx="447480" cy="215280"/>
            </p14:xfrm>
          </p:contentPart>
        </mc:Choice>
        <mc:Fallback>
          <p:pic>
            <p:nvPicPr>
              <p:cNvPr id="153" name="Ink 152">
                <a:extLst>
                  <a:ext uri="{FF2B5EF4-FFF2-40B4-BE49-F238E27FC236}">
                    <a16:creationId xmlns:a16="http://schemas.microsoft.com/office/drawing/2014/main" id="{655E8074-CB4D-4B62-9492-FEC653F09D3F}"/>
                  </a:ext>
                </a:extLst>
              </p:cNvPr>
              <p:cNvPicPr/>
              <p:nvPr/>
            </p:nvPicPr>
            <p:blipFill>
              <a:blip r:embed="rId57"/>
              <a:stretch>
                <a:fillRect/>
              </a:stretch>
            </p:blipFill>
            <p:spPr>
              <a:xfrm>
                <a:off x="3633646" y="1540326"/>
                <a:ext cx="46512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54" name="Ink 153">
                <a:extLst>
                  <a:ext uri="{FF2B5EF4-FFF2-40B4-BE49-F238E27FC236}">
                    <a16:creationId xmlns:a16="http://schemas.microsoft.com/office/drawing/2014/main" id="{5B2C7CF5-413A-49A8-B5A7-A10CE3DBCFA4}"/>
                  </a:ext>
                </a:extLst>
              </p14:cNvPr>
              <p14:cNvContentPartPr/>
              <p14:nvPr/>
            </p14:nvContentPartPr>
            <p14:xfrm>
              <a:off x="3812566" y="1712406"/>
              <a:ext cx="280440" cy="14400"/>
            </p14:xfrm>
          </p:contentPart>
        </mc:Choice>
        <mc:Fallback>
          <p:pic>
            <p:nvPicPr>
              <p:cNvPr id="154" name="Ink 153">
                <a:extLst>
                  <a:ext uri="{FF2B5EF4-FFF2-40B4-BE49-F238E27FC236}">
                    <a16:creationId xmlns:a16="http://schemas.microsoft.com/office/drawing/2014/main" id="{5B2C7CF5-413A-49A8-B5A7-A10CE3DBCFA4}"/>
                  </a:ext>
                </a:extLst>
              </p:cNvPr>
              <p:cNvPicPr/>
              <p:nvPr/>
            </p:nvPicPr>
            <p:blipFill>
              <a:blip r:embed="rId59"/>
              <a:stretch>
                <a:fillRect/>
              </a:stretch>
            </p:blipFill>
            <p:spPr>
              <a:xfrm>
                <a:off x="3803566" y="1703766"/>
                <a:ext cx="29808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64" name="Ink 163">
                <a:extLst>
                  <a:ext uri="{FF2B5EF4-FFF2-40B4-BE49-F238E27FC236}">
                    <a16:creationId xmlns:a16="http://schemas.microsoft.com/office/drawing/2014/main" id="{281BBAD3-0981-4E93-B407-0FAEBEFD32E5}"/>
                  </a:ext>
                </a:extLst>
              </p14:cNvPr>
              <p14:cNvContentPartPr/>
              <p14:nvPr/>
            </p14:nvContentPartPr>
            <p14:xfrm>
              <a:off x="2963326" y="3187686"/>
              <a:ext cx="360360" cy="268200"/>
            </p14:xfrm>
          </p:contentPart>
        </mc:Choice>
        <mc:Fallback>
          <p:pic>
            <p:nvPicPr>
              <p:cNvPr id="164" name="Ink 163">
                <a:extLst>
                  <a:ext uri="{FF2B5EF4-FFF2-40B4-BE49-F238E27FC236}">
                    <a16:creationId xmlns:a16="http://schemas.microsoft.com/office/drawing/2014/main" id="{281BBAD3-0981-4E93-B407-0FAEBEFD32E5}"/>
                  </a:ext>
                </a:extLst>
              </p:cNvPr>
              <p:cNvPicPr/>
              <p:nvPr/>
            </p:nvPicPr>
            <p:blipFill>
              <a:blip r:embed="rId61"/>
              <a:stretch>
                <a:fillRect/>
              </a:stretch>
            </p:blipFill>
            <p:spPr>
              <a:xfrm>
                <a:off x="2954326" y="3178686"/>
                <a:ext cx="378000" cy="285840"/>
              </a:xfrm>
              <a:prstGeom prst="rect">
                <a:avLst/>
              </a:prstGeom>
            </p:spPr>
          </p:pic>
        </mc:Fallback>
      </mc:AlternateContent>
      <p:grpSp>
        <p:nvGrpSpPr>
          <p:cNvPr id="172" name="Group 171">
            <a:extLst>
              <a:ext uri="{FF2B5EF4-FFF2-40B4-BE49-F238E27FC236}">
                <a16:creationId xmlns:a16="http://schemas.microsoft.com/office/drawing/2014/main" id="{FB6FA51B-E11B-4E9D-B583-F4A408F74275}"/>
              </a:ext>
            </a:extLst>
          </p:cNvPr>
          <p:cNvGrpSpPr/>
          <p:nvPr/>
        </p:nvGrpSpPr>
        <p:grpSpPr>
          <a:xfrm>
            <a:off x="5516823" y="1175286"/>
            <a:ext cx="6809040" cy="3020040"/>
            <a:chOff x="5516823" y="1175286"/>
            <a:chExt cx="6809040" cy="3020040"/>
          </a:xfrm>
        </p:grpSpPr>
        <mc:AlternateContent xmlns:mc="http://schemas.openxmlformats.org/markup-compatibility/2006">
          <mc:Choice xmlns:p14="http://schemas.microsoft.com/office/powerpoint/2010/main" Requires="p14">
            <p:contentPart p14:bwMode="auto" r:id="rId62">
              <p14:nvContentPartPr>
                <p14:cNvPr id="39" name="Ink 38">
                  <a:extLst>
                    <a:ext uri="{FF2B5EF4-FFF2-40B4-BE49-F238E27FC236}">
                      <a16:creationId xmlns:a16="http://schemas.microsoft.com/office/drawing/2014/main" id="{BEB29FC3-628B-4302-96D0-6E471FB3D193}"/>
                    </a:ext>
                  </a:extLst>
                </p14:cNvPr>
                <p14:cNvContentPartPr/>
                <p14:nvPr/>
              </p14:nvContentPartPr>
              <p14:xfrm>
                <a:off x="9400143" y="1770726"/>
                <a:ext cx="313200" cy="262080"/>
              </p14:xfrm>
            </p:contentPart>
          </mc:Choice>
          <mc:Fallback>
            <p:pic>
              <p:nvPicPr>
                <p:cNvPr id="39" name="Ink 38">
                  <a:extLst>
                    <a:ext uri="{FF2B5EF4-FFF2-40B4-BE49-F238E27FC236}">
                      <a16:creationId xmlns:a16="http://schemas.microsoft.com/office/drawing/2014/main" id="{BEB29FC3-628B-4302-96D0-6E471FB3D193}"/>
                    </a:ext>
                  </a:extLst>
                </p:cNvPr>
                <p:cNvPicPr/>
                <p:nvPr/>
              </p:nvPicPr>
              <p:blipFill>
                <a:blip r:embed="rId63"/>
                <a:stretch>
                  <a:fillRect/>
                </a:stretch>
              </p:blipFill>
              <p:spPr>
                <a:xfrm>
                  <a:off x="9391503" y="1762086"/>
                  <a:ext cx="33084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0" name="Ink 39">
                  <a:extLst>
                    <a:ext uri="{FF2B5EF4-FFF2-40B4-BE49-F238E27FC236}">
                      <a16:creationId xmlns:a16="http://schemas.microsoft.com/office/drawing/2014/main" id="{F389E120-1F47-4FCA-B546-497D732E85BE}"/>
                    </a:ext>
                  </a:extLst>
                </p14:cNvPr>
                <p14:cNvContentPartPr/>
                <p14:nvPr/>
              </p14:nvContentPartPr>
              <p14:xfrm>
                <a:off x="10319223" y="1813926"/>
                <a:ext cx="360" cy="360"/>
              </p14:xfrm>
            </p:contentPart>
          </mc:Choice>
          <mc:Fallback>
            <p:pic>
              <p:nvPicPr>
                <p:cNvPr id="40" name="Ink 39">
                  <a:extLst>
                    <a:ext uri="{FF2B5EF4-FFF2-40B4-BE49-F238E27FC236}">
                      <a16:creationId xmlns:a16="http://schemas.microsoft.com/office/drawing/2014/main" id="{F389E120-1F47-4FCA-B546-497D732E85BE}"/>
                    </a:ext>
                  </a:extLst>
                </p:cNvPr>
                <p:cNvPicPr/>
                <p:nvPr/>
              </p:nvPicPr>
              <p:blipFill>
                <a:blip r:embed="rId7"/>
                <a:stretch>
                  <a:fillRect/>
                </a:stretch>
              </p:blipFill>
              <p:spPr>
                <a:xfrm>
                  <a:off x="10310223" y="1804926"/>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1" name="Ink 40">
                  <a:extLst>
                    <a:ext uri="{FF2B5EF4-FFF2-40B4-BE49-F238E27FC236}">
                      <a16:creationId xmlns:a16="http://schemas.microsoft.com/office/drawing/2014/main" id="{A947E507-C787-432D-8A3C-57D91856BC47}"/>
                    </a:ext>
                  </a:extLst>
                </p14:cNvPr>
                <p14:cNvContentPartPr/>
                <p14:nvPr/>
              </p14:nvContentPartPr>
              <p14:xfrm>
                <a:off x="9850863" y="1799526"/>
                <a:ext cx="476640" cy="190440"/>
              </p14:xfrm>
            </p:contentPart>
          </mc:Choice>
          <mc:Fallback>
            <p:pic>
              <p:nvPicPr>
                <p:cNvPr id="41" name="Ink 40">
                  <a:extLst>
                    <a:ext uri="{FF2B5EF4-FFF2-40B4-BE49-F238E27FC236}">
                      <a16:creationId xmlns:a16="http://schemas.microsoft.com/office/drawing/2014/main" id="{A947E507-C787-432D-8A3C-57D91856BC47}"/>
                    </a:ext>
                  </a:extLst>
                </p:cNvPr>
                <p:cNvPicPr/>
                <p:nvPr/>
              </p:nvPicPr>
              <p:blipFill>
                <a:blip r:embed="rId66"/>
                <a:stretch>
                  <a:fillRect/>
                </a:stretch>
              </p:blipFill>
              <p:spPr>
                <a:xfrm>
                  <a:off x="9841863" y="1790886"/>
                  <a:ext cx="49428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2" name="Ink 41">
                  <a:extLst>
                    <a:ext uri="{FF2B5EF4-FFF2-40B4-BE49-F238E27FC236}">
                      <a16:creationId xmlns:a16="http://schemas.microsoft.com/office/drawing/2014/main" id="{502955C6-AE03-4D68-868F-FD4060175354}"/>
                    </a:ext>
                  </a:extLst>
                </p14:cNvPr>
                <p14:cNvContentPartPr/>
                <p14:nvPr/>
              </p14:nvContentPartPr>
              <p14:xfrm>
                <a:off x="9709743" y="2045766"/>
                <a:ext cx="573840" cy="75600"/>
              </p14:xfrm>
            </p:contentPart>
          </mc:Choice>
          <mc:Fallback>
            <p:pic>
              <p:nvPicPr>
                <p:cNvPr id="42" name="Ink 41">
                  <a:extLst>
                    <a:ext uri="{FF2B5EF4-FFF2-40B4-BE49-F238E27FC236}">
                      <a16:creationId xmlns:a16="http://schemas.microsoft.com/office/drawing/2014/main" id="{502955C6-AE03-4D68-868F-FD4060175354}"/>
                    </a:ext>
                  </a:extLst>
                </p:cNvPr>
                <p:cNvPicPr/>
                <p:nvPr/>
              </p:nvPicPr>
              <p:blipFill>
                <a:blip r:embed="rId68"/>
                <a:stretch>
                  <a:fillRect/>
                </a:stretch>
              </p:blipFill>
              <p:spPr>
                <a:xfrm>
                  <a:off x="9700743" y="2037126"/>
                  <a:ext cx="59148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4" name="Ink 43">
                  <a:extLst>
                    <a:ext uri="{FF2B5EF4-FFF2-40B4-BE49-F238E27FC236}">
                      <a16:creationId xmlns:a16="http://schemas.microsoft.com/office/drawing/2014/main" id="{B3FA564E-A4F1-4B5F-96E8-CBB68E7724EA}"/>
                    </a:ext>
                  </a:extLst>
                </p14:cNvPr>
                <p14:cNvContentPartPr/>
                <p14:nvPr/>
              </p14:nvContentPartPr>
              <p14:xfrm>
                <a:off x="10549983" y="1712406"/>
                <a:ext cx="228600" cy="321840"/>
              </p14:xfrm>
            </p:contentPart>
          </mc:Choice>
          <mc:Fallback>
            <p:pic>
              <p:nvPicPr>
                <p:cNvPr id="44" name="Ink 43">
                  <a:extLst>
                    <a:ext uri="{FF2B5EF4-FFF2-40B4-BE49-F238E27FC236}">
                      <a16:creationId xmlns:a16="http://schemas.microsoft.com/office/drawing/2014/main" id="{B3FA564E-A4F1-4B5F-96E8-CBB68E7724EA}"/>
                    </a:ext>
                  </a:extLst>
                </p:cNvPr>
                <p:cNvPicPr/>
                <p:nvPr/>
              </p:nvPicPr>
              <p:blipFill>
                <a:blip r:embed="rId70"/>
                <a:stretch>
                  <a:fillRect/>
                </a:stretch>
              </p:blipFill>
              <p:spPr>
                <a:xfrm>
                  <a:off x="10540983" y="1703406"/>
                  <a:ext cx="246240" cy="3394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6" name="Ink 45">
                  <a:extLst>
                    <a:ext uri="{FF2B5EF4-FFF2-40B4-BE49-F238E27FC236}">
                      <a16:creationId xmlns:a16="http://schemas.microsoft.com/office/drawing/2014/main" id="{E97EC980-7372-4D23-9B1D-DF7B310C63B1}"/>
                    </a:ext>
                  </a:extLst>
                </p14:cNvPr>
                <p14:cNvContentPartPr/>
                <p14:nvPr/>
              </p14:nvContentPartPr>
              <p14:xfrm>
                <a:off x="10678503" y="1621686"/>
                <a:ext cx="353520" cy="537840"/>
              </p14:xfrm>
            </p:contentPart>
          </mc:Choice>
          <mc:Fallback>
            <p:pic>
              <p:nvPicPr>
                <p:cNvPr id="46" name="Ink 45">
                  <a:extLst>
                    <a:ext uri="{FF2B5EF4-FFF2-40B4-BE49-F238E27FC236}">
                      <a16:creationId xmlns:a16="http://schemas.microsoft.com/office/drawing/2014/main" id="{E97EC980-7372-4D23-9B1D-DF7B310C63B1}"/>
                    </a:ext>
                  </a:extLst>
                </p:cNvPr>
                <p:cNvPicPr/>
                <p:nvPr/>
              </p:nvPicPr>
              <p:blipFill>
                <a:blip r:embed="rId72"/>
                <a:stretch>
                  <a:fillRect/>
                </a:stretch>
              </p:blipFill>
              <p:spPr>
                <a:xfrm>
                  <a:off x="10669863" y="1612686"/>
                  <a:ext cx="371160" cy="55548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7" name="Ink 46">
                  <a:extLst>
                    <a:ext uri="{FF2B5EF4-FFF2-40B4-BE49-F238E27FC236}">
                      <a16:creationId xmlns:a16="http://schemas.microsoft.com/office/drawing/2014/main" id="{CECC6721-D814-41A4-82BC-24C04F8196B8}"/>
                    </a:ext>
                  </a:extLst>
                </p14:cNvPr>
                <p14:cNvContentPartPr/>
                <p14:nvPr/>
              </p14:nvContentPartPr>
              <p14:xfrm>
                <a:off x="10645383" y="1958646"/>
                <a:ext cx="211320" cy="15120"/>
              </p14:xfrm>
            </p:contentPart>
          </mc:Choice>
          <mc:Fallback>
            <p:pic>
              <p:nvPicPr>
                <p:cNvPr id="47" name="Ink 46">
                  <a:extLst>
                    <a:ext uri="{FF2B5EF4-FFF2-40B4-BE49-F238E27FC236}">
                      <a16:creationId xmlns:a16="http://schemas.microsoft.com/office/drawing/2014/main" id="{CECC6721-D814-41A4-82BC-24C04F8196B8}"/>
                    </a:ext>
                  </a:extLst>
                </p:cNvPr>
                <p:cNvPicPr/>
                <p:nvPr/>
              </p:nvPicPr>
              <p:blipFill>
                <a:blip r:embed="rId74"/>
                <a:stretch>
                  <a:fillRect/>
                </a:stretch>
              </p:blipFill>
              <p:spPr>
                <a:xfrm>
                  <a:off x="10636383" y="1950006"/>
                  <a:ext cx="22896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8" name="Ink 47">
                  <a:extLst>
                    <a:ext uri="{FF2B5EF4-FFF2-40B4-BE49-F238E27FC236}">
                      <a16:creationId xmlns:a16="http://schemas.microsoft.com/office/drawing/2014/main" id="{97CFA12F-6BF3-4C18-81EB-45267F1AB917}"/>
                    </a:ext>
                  </a:extLst>
                </p14:cNvPr>
                <p14:cNvContentPartPr/>
                <p14:nvPr/>
              </p14:nvContentPartPr>
              <p14:xfrm>
                <a:off x="11059743" y="1697646"/>
                <a:ext cx="174240" cy="374760"/>
              </p14:xfrm>
            </p:contentPart>
          </mc:Choice>
          <mc:Fallback>
            <p:pic>
              <p:nvPicPr>
                <p:cNvPr id="48" name="Ink 47">
                  <a:extLst>
                    <a:ext uri="{FF2B5EF4-FFF2-40B4-BE49-F238E27FC236}">
                      <a16:creationId xmlns:a16="http://schemas.microsoft.com/office/drawing/2014/main" id="{97CFA12F-6BF3-4C18-81EB-45267F1AB917}"/>
                    </a:ext>
                  </a:extLst>
                </p:cNvPr>
                <p:cNvPicPr/>
                <p:nvPr/>
              </p:nvPicPr>
              <p:blipFill>
                <a:blip r:embed="rId76"/>
                <a:stretch>
                  <a:fillRect/>
                </a:stretch>
              </p:blipFill>
              <p:spPr>
                <a:xfrm>
                  <a:off x="11051103" y="1688646"/>
                  <a:ext cx="191880" cy="3924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50" name="Ink 49">
                  <a:extLst>
                    <a:ext uri="{FF2B5EF4-FFF2-40B4-BE49-F238E27FC236}">
                      <a16:creationId xmlns:a16="http://schemas.microsoft.com/office/drawing/2014/main" id="{A1401973-F485-4ED8-BA69-9B996D9FB7D9}"/>
                    </a:ext>
                  </a:extLst>
                </p14:cNvPr>
                <p14:cNvContentPartPr/>
                <p14:nvPr/>
              </p14:nvContentPartPr>
              <p14:xfrm>
                <a:off x="11491743" y="1784766"/>
                <a:ext cx="32400" cy="255600"/>
              </p14:xfrm>
            </p:contentPart>
          </mc:Choice>
          <mc:Fallback>
            <p:pic>
              <p:nvPicPr>
                <p:cNvPr id="50" name="Ink 49">
                  <a:extLst>
                    <a:ext uri="{FF2B5EF4-FFF2-40B4-BE49-F238E27FC236}">
                      <a16:creationId xmlns:a16="http://schemas.microsoft.com/office/drawing/2014/main" id="{A1401973-F485-4ED8-BA69-9B996D9FB7D9}"/>
                    </a:ext>
                  </a:extLst>
                </p:cNvPr>
                <p:cNvPicPr/>
                <p:nvPr/>
              </p:nvPicPr>
              <p:blipFill>
                <a:blip r:embed="rId78"/>
                <a:stretch>
                  <a:fillRect/>
                </a:stretch>
              </p:blipFill>
              <p:spPr>
                <a:xfrm>
                  <a:off x="11482743" y="1775766"/>
                  <a:ext cx="5004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51" name="Ink 50">
                  <a:extLst>
                    <a:ext uri="{FF2B5EF4-FFF2-40B4-BE49-F238E27FC236}">
                      <a16:creationId xmlns:a16="http://schemas.microsoft.com/office/drawing/2014/main" id="{A6DABD04-1598-47B6-8A6D-D962BA28724D}"/>
                    </a:ext>
                  </a:extLst>
                </p14:cNvPr>
                <p14:cNvContentPartPr/>
                <p14:nvPr/>
              </p14:nvContentPartPr>
              <p14:xfrm>
                <a:off x="11582103" y="1784046"/>
                <a:ext cx="248760" cy="276120"/>
              </p14:xfrm>
            </p:contentPart>
          </mc:Choice>
          <mc:Fallback>
            <p:pic>
              <p:nvPicPr>
                <p:cNvPr id="51" name="Ink 50">
                  <a:extLst>
                    <a:ext uri="{FF2B5EF4-FFF2-40B4-BE49-F238E27FC236}">
                      <a16:creationId xmlns:a16="http://schemas.microsoft.com/office/drawing/2014/main" id="{A6DABD04-1598-47B6-8A6D-D962BA28724D}"/>
                    </a:ext>
                  </a:extLst>
                </p:cNvPr>
                <p:cNvPicPr/>
                <p:nvPr/>
              </p:nvPicPr>
              <p:blipFill>
                <a:blip r:embed="rId80"/>
                <a:stretch>
                  <a:fillRect/>
                </a:stretch>
              </p:blipFill>
              <p:spPr>
                <a:xfrm>
                  <a:off x="11573103" y="1775046"/>
                  <a:ext cx="26640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2" name="Ink 51">
                  <a:extLst>
                    <a:ext uri="{FF2B5EF4-FFF2-40B4-BE49-F238E27FC236}">
                      <a16:creationId xmlns:a16="http://schemas.microsoft.com/office/drawing/2014/main" id="{51B7CAAE-BFFC-4BD8-BCA4-9E0A20D6B9F8}"/>
                    </a:ext>
                  </a:extLst>
                </p14:cNvPr>
                <p14:cNvContentPartPr/>
                <p14:nvPr/>
              </p14:nvContentPartPr>
              <p14:xfrm>
                <a:off x="11635383" y="1967646"/>
                <a:ext cx="120600" cy="6120"/>
              </p14:xfrm>
            </p:contentPart>
          </mc:Choice>
          <mc:Fallback>
            <p:pic>
              <p:nvPicPr>
                <p:cNvPr id="52" name="Ink 51">
                  <a:extLst>
                    <a:ext uri="{FF2B5EF4-FFF2-40B4-BE49-F238E27FC236}">
                      <a16:creationId xmlns:a16="http://schemas.microsoft.com/office/drawing/2014/main" id="{51B7CAAE-BFFC-4BD8-BCA4-9E0A20D6B9F8}"/>
                    </a:ext>
                  </a:extLst>
                </p:cNvPr>
                <p:cNvPicPr/>
                <p:nvPr/>
              </p:nvPicPr>
              <p:blipFill>
                <a:blip r:embed="rId82"/>
                <a:stretch>
                  <a:fillRect/>
                </a:stretch>
              </p:blipFill>
              <p:spPr>
                <a:xfrm>
                  <a:off x="11626743" y="1959006"/>
                  <a:ext cx="13824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3" name="Ink 52">
                  <a:extLst>
                    <a:ext uri="{FF2B5EF4-FFF2-40B4-BE49-F238E27FC236}">
                      <a16:creationId xmlns:a16="http://schemas.microsoft.com/office/drawing/2014/main" id="{D0F0F78E-8063-4694-9899-39EF8185DDB2}"/>
                    </a:ext>
                  </a:extLst>
                </p14:cNvPr>
                <p14:cNvContentPartPr/>
                <p14:nvPr/>
              </p14:nvContentPartPr>
              <p14:xfrm>
                <a:off x="11755983" y="1882326"/>
                <a:ext cx="367560" cy="203760"/>
              </p14:xfrm>
            </p:contentPart>
          </mc:Choice>
          <mc:Fallback>
            <p:pic>
              <p:nvPicPr>
                <p:cNvPr id="53" name="Ink 52">
                  <a:extLst>
                    <a:ext uri="{FF2B5EF4-FFF2-40B4-BE49-F238E27FC236}">
                      <a16:creationId xmlns:a16="http://schemas.microsoft.com/office/drawing/2014/main" id="{D0F0F78E-8063-4694-9899-39EF8185DDB2}"/>
                    </a:ext>
                  </a:extLst>
                </p:cNvPr>
                <p:cNvPicPr/>
                <p:nvPr/>
              </p:nvPicPr>
              <p:blipFill>
                <a:blip r:embed="rId84"/>
                <a:stretch>
                  <a:fillRect/>
                </a:stretch>
              </p:blipFill>
              <p:spPr>
                <a:xfrm>
                  <a:off x="11746983" y="1873326"/>
                  <a:ext cx="38520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63" name="Ink 62">
                  <a:extLst>
                    <a:ext uri="{FF2B5EF4-FFF2-40B4-BE49-F238E27FC236}">
                      <a16:creationId xmlns:a16="http://schemas.microsoft.com/office/drawing/2014/main" id="{15F27714-594D-4678-8CF0-48D10AF346DA}"/>
                    </a:ext>
                  </a:extLst>
                </p14:cNvPr>
                <p14:cNvContentPartPr/>
                <p14:nvPr/>
              </p14:nvContentPartPr>
              <p14:xfrm>
                <a:off x="5529423" y="2829846"/>
                <a:ext cx="58680" cy="257040"/>
              </p14:xfrm>
            </p:contentPart>
          </mc:Choice>
          <mc:Fallback>
            <p:pic>
              <p:nvPicPr>
                <p:cNvPr id="63" name="Ink 62">
                  <a:extLst>
                    <a:ext uri="{FF2B5EF4-FFF2-40B4-BE49-F238E27FC236}">
                      <a16:creationId xmlns:a16="http://schemas.microsoft.com/office/drawing/2014/main" id="{15F27714-594D-4678-8CF0-48D10AF346DA}"/>
                    </a:ext>
                  </a:extLst>
                </p:cNvPr>
                <p:cNvPicPr/>
                <p:nvPr/>
              </p:nvPicPr>
              <p:blipFill>
                <a:blip r:embed="rId86"/>
                <a:stretch>
                  <a:fillRect/>
                </a:stretch>
              </p:blipFill>
              <p:spPr>
                <a:xfrm>
                  <a:off x="5520783" y="2820846"/>
                  <a:ext cx="7632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64" name="Ink 63">
                  <a:extLst>
                    <a:ext uri="{FF2B5EF4-FFF2-40B4-BE49-F238E27FC236}">
                      <a16:creationId xmlns:a16="http://schemas.microsoft.com/office/drawing/2014/main" id="{76956D39-2DE1-4406-B3A9-47992FC19658}"/>
                    </a:ext>
                  </a:extLst>
                </p14:cNvPr>
                <p14:cNvContentPartPr/>
                <p14:nvPr/>
              </p14:nvContentPartPr>
              <p14:xfrm>
                <a:off x="5554983" y="2873046"/>
                <a:ext cx="213480" cy="306720"/>
              </p14:xfrm>
            </p:contentPart>
          </mc:Choice>
          <mc:Fallback>
            <p:pic>
              <p:nvPicPr>
                <p:cNvPr id="64" name="Ink 63">
                  <a:extLst>
                    <a:ext uri="{FF2B5EF4-FFF2-40B4-BE49-F238E27FC236}">
                      <a16:creationId xmlns:a16="http://schemas.microsoft.com/office/drawing/2014/main" id="{76956D39-2DE1-4406-B3A9-47992FC19658}"/>
                    </a:ext>
                  </a:extLst>
                </p:cNvPr>
                <p:cNvPicPr/>
                <p:nvPr/>
              </p:nvPicPr>
              <p:blipFill>
                <a:blip r:embed="rId88"/>
                <a:stretch>
                  <a:fillRect/>
                </a:stretch>
              </p:blipFill>
              <p:spPr>
                <a:xfrm>
                  <a:off x="5546343" y="2864406"/>
                  <a:ext cx="23112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65" name="Ink 64">
                  <a:extLst>
                    <a:ext uri="{FF2B5EF4-FFF2-40B4-BE49-F238E27FC236}">
                      <a16:creationId xmlns:a16="http://schemas.microsoft.com/office/drawing/2014/main" id="{0DE168D3-B720-4114-AA44-9B5F9821E86C}"/>
                    </a:ext>
                  </a:extLst>
                </p14:cNvPr>
                <p14:cNvContentPartPr/>
                <p14:nvPr/>
              </p14:nvContentPartPr>
              <p14:xfrm>
                <a:off x="5943423" y="2731566"/>
                <a:ext cx="300240" cy="421920"/>
              </p14:xfrm>
            </p:contentPart>
          </mc:Choice>
          <mc:Fallback>
            <p:pic>
              <p:nvPicPr>
                <p:cNvPr id="65" name="Ink 64">
                  <a:extLst>
                    <a:ext uri="{FF2B5EF4-FFF2-40B4-BE49-F238E27FC236}">
                      <a16:creationId xmlns:a16="http://schemas.microsoft.com/office/drawing/2014/main" id="{0DE168D3-B720-4114-AA44-9B5F9821E86C}"/>
                    </a:ext>
                  </a:extLst>
                </p:cNvPr>
                <p:cNvPicPr/>
                <p:nvPr/>
              </p:nvPicPr>
              <p:blipFill>
                <a:blip r:embed="rId90"/>
                <a:stretch>
                  <a:fillRect/>
                </a:stretch>
              </p:blipFill>
              <p:spPr>
                <a:xfrm>
                  <a:off x="5934783" y="2722566"/>
                  <a:ext cx="317880" cy="43956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66" name="Ink 65">
                  <a:extLst>
                    <a:ext uri="{FF2B5EF4-FFF2-40B4-BE49-F238E27FC236}">
                      <a16:creationId xmlns:a16="http://schemas.microsoft.com/office/drawing/2014/main" id="{418704D5-E368-4EE6-9D5C-E9E7C4B76B9F}"/>
                    </a:ext>
                  </a:extLst>
                </p14:cNvPr>
                <p14:cNvContentPartPr/>
                <p14:nvPr/>
              </p14:nvContentPartPr>
              <p14:xfrm>
                <a:off x="5758383" y="2742726"/>
                <a:ext cx="410040" cy="330840"/>
              </p14:xfrm>
            </p:contentPart>
          </mc:Choice>
          <mc:Fallback>
            <p:pic>
              <p:nvPicPr>
                <p:cNvPr id="66" name="Ink 65">
                  <a:extLst>
                    <a:ext uri="{FF2B5EF4-FFF2-40B4-BE49-F238E27FC236}">
                      <a16:creationId xmlns:a16="http://schemas.microsoft.com/office/drawing/2014/main" id="{418704D5-E368-4EE6-9D5C-E9E7C4B76B9F}"/>
                    </a:ext>
                  </a:extLst>
                </p:cNvPr>
                <p:cNvPicPr/>
                <p:nvPr/>
              </p:nvPicPr>
              <p:blipFill>
                <a:blip r:embed="rId92"/>
                <a:stretch>
                  <a:fillRect/>
                </a:stretch>
              </p:blipFill>
              <p:spPr>
                <a:xfrm>
                  <a:off x="5749743" y="2733726"/>
                  <a:ext cx="42768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67" name="Ink 66">
                  <a:extLst>
                    <a:ext uri="{FF2B5EF4-FFF2-40B4-BE49-F238E27FC236}">
                      <a16:creationId xmlns:a16="http://schemas.microsoft.com/office/drawing/2014/main" id="{AD11156F-3353-40B3-8E01-0625ED1A2F40}"/>
                    </a:ext>
                  </a:extLst>
                </p14:cNvPr>
                <p14:cNvContentPartPr/>
                <p14:nvPr/>
              </p14:nvContentPartPr>
              <p14:xfrm>
                <a:off x="6472983" y="2742726"/>
                <a:ext cx="59400" cy="300600"/>
              </p14:xfrm>
            </p:contentPart>
          </mc:Choice>
          <mc:Fallback>
            <p:pic>
              <p:nvPicPr>
                <p:cNvPr id="67" name="Ink 66">
                  <a:extLst>
                    <a:ext uri="{FF2B5EF4-FFF2-40B4-BE49-F238E27FC236}">
                      <a16:creationId xmlns:a16="http://schemas.microsoft.com/office/drawing/2014/main" id="{AD11156F-3353-40B3-8E01-0625ED1A2F40}"/>
                    </a:ext>
                  </a:extLst>
                </p:cNvPr>
                <p:cNvPicPr/>
                <p:nvPr/>
              </p:nvPicPr>
              <p:blipFill>
                <a:blip r:embed="rId94"/>
                <a:stretch>
                  <a:fillRect/>
                </a:stretch>
              </p:blipFill>
              <p:spPr>
                <a:xfrm>
                  <a:off x="6464343" y="2733726"/>
                  <a:ext cx="7704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68" name="Ink 67">
                  <a:extLst>
                    <a:ext uri="{FF2B5EF4-FFF2-40B4-BE49-F238E27FC236}">
                      <a16:creationId xmlns:a16="http://schemas.microsoft.com/office/drawing/2014/main" id="{D1CBBF87-3042-416D-9667-7567AC916017}"/>
                    </a:ext>
                  </a:extLst>
                </p14:cNvPr>
                <p14:cNvContentPartPr/>
                <p14:nvPr/>
              </p14:nvContentPartPr>
              <p14:xfrm>
                <a:off x="6651183" y="2786286"/>
                <a:ext cx="607680" cy="209880"/>
              </p14:xfrm>
            </p:contentPart>
          </mc:Choice>
          <mc:Fallback>
            <p:pic>
              <p:nvPicPr>
                <p:cNvPr id="68" name="Ink 67">
                  <a:extLst>
                    <a:ext uri="{FF2B5EF4-FFF2-40B4-BE49-F238E27FC236}">
                      <a16:creationId xmlns:a16="http://schemas.microsoft.com/office/drawing/2014/main" id="{D1CBBF87-3042-416D-9667-7567AC916017}"/>
                    </a:ext>
                  </a:extLst>
                </p:cNvPr>
                <p:cNvPicPr/>
                <p:nvPr/>
              </p:nvPicPr>
              <p:blipFill>
                <a:blip r:embed="rId96"/>
                <a:stretch>
                  <a:fillRect/>
                </a:stretch>
              </p:blipFill>
              <p:spPr>
                <a:xfrm>
                  <a:off x="6642183" y="2777646"/>
                  <a:ext cx="62532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69" name="Ink 68">
                  <a:extLst>
                    <a:ext uri="{FF2B5EF4-FFF2-40B4-BE49-F238E27FC236}">
                      <a16:creationId xmlns:a16="http://schemas.microsoft.com/office/drawing/2014/main" id="{26D125BA-4A7F-44DA-BFDB-250352ACEA2F}"/>
                    </a:ext>
                  </a:extLst>
                </p14:cNvPr>
                <p14:cNvContentPartPr/>
                <p14:nvPr/>
              </p14:nvContentPartPr>
              <p14:xfrm>
                <a:off x="6574503" y="3076806"/>
                <a:ext cx="563040" cy="60840"/>
              </p14:xfrm>
            </p:contentPart>
          </mc:Choice>
          <mc:Fallback>
            <p:pic>
              <p:nvPicPr>
                <p:cNvPr id="69" name="Ink 68">
                  <a:extLst>
                    <a:ext uri="{FF2B5EF4-FFF2-40B4-BE49-F238E27FC236}">
                      <a16:creationId xmlns:a16="http://schemas.microsoft.com/office/drawing/2014/main" id="{26D125BA-4A7F-44DA-BFDB-250352ACEA2F}"/>
                    </a:ext>
                  </a:extLst>
                </p:cNvPr>
                <p:cNvPicPr/>
                <p:nvPr/>
              </p:nvPicPr>
              <p:blipFill>
                <a:blip r:embed="rId98"/>
                <a:stretch>
                  <a:fillRect/>
                </a:stretch>
              </p:blipFill>
              <p:spPr>
                <a:xfrm>
                  <a:off x="6565863" y="3067806"/>
                  <a:ext cx="58068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72" name="Ink 71">
                  <a:extLst>
                    <a:ext uri="{FF2B5EF4-FFF2-40B4-BE49-F238E27FC236}">
                      <a16:creationId xmlns:a16="http://schemas.microsoft.com/office/drawing/2014/main" id="{EF9590A7-D8D6-4F1D-AC71-334E65FAD4A6}"/>
                    </a:ext>
                  </a:extLst>
                </p14:cNvPr>
                <p14:cNvContentPartPr/>
                <p14:nvPr/>
              </p14:nvContentPartPr>
              <p14:xfrm>
                <a:off x="7690503" y="2685126"/>
                <a:ext cx="39960" cy="351720"/>
              </p14:xfrm>
            </p:contentPart>
          </mc:Choice>
          <mc:Fallback>
            <p:pic>
              <p:nvPicPr>
                <p:cNvPr id="72" name="Ink 71">
                  <a:extLst>
                    <a:ext uri="{FF2B5EF4-FFF2-40B4-BE49-F238E27FC236}">
                      <a16:creationId xmlns:a16="http://schemas.microsoft.com/office/drawing/2014/main" id="{EF9590A7-D8D6-4F1D-AC71-334E65FAD4A6}"/>
                    </a:ext>
                  </a:extLst>
                </p:cNvPr>
                <p:cNvPicPr/>
                <p:nvPr/>
              </p:nvPicPr>
              <p:blipFill>
                <a:blip r:embed="rId100"/>
                <a:stretch>
                  <a:fillRect/>
                </a:stretch>
              </p:blipFill>
              <p:spPr>
                <a:xfrm>
                  <a:off x="7681863" y="2676126"/>
                  <a:ext cx="57600" cy="36936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73" name="Ink 72">
                  <a:extLst>
                    <a:ext uri="{FF2B5EF4-FFF2-40B4-BE49-F238E27FC236}">
                      <a16:creationId xmlns:a16="http://schemas.microsoft.com/office/drawing/2014/main" id="{1BBB3D0D-44CF-49CD-831A-537E4B00E3F1}"/>
                    </a:ext>
                  </a:extLst>
                </p14:cNvPr>
                <p14:cNvContentPartPr/>
                <p14:nvPr/>
              </p14:nvContentPartPr>
              <p14:xfrm>
                <a:off x="7924143" y="2902206"/>
                <a:ext cx="15120" cy="360"/>
              </p14:xfrm>
            </p:contentPart>
          </mc:Choice>
          <mc:Fallback>
            <p:pic>
              <p:nvPicPr>
                <p:cNvPr id="73" name="Ink 72">
                  <a:extLst>
                    <a:ext uri="{FF2B5EF4-FFF2-40B4-BE49-F238E27FC236}">
                      <a16:creationId xmlns:a16="http://schemas.microsoft.com/office/drawing/2014/main" id="{1BBB3D0D-44CF-49CD-831A-537E4B00E3F1}"/>
                    </a:ext>
                  </a:extLst>
                </p:cNvPr>
                <p:cNvPicPr/>
                <p:nvPr/>
              </p:nvPicPr>
              <p:blipFill>
                <a:blip r:embed="rId102"/>
                <a:stretch>
                  <a:fillRect/>
                </a:stretch>
              </p:blipFill>
              <p:spPr>
                <a:xfrm>
                  <a:off x="7915143" y="2893206"/>
                  <a:ext cx="32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74" name="Ink 73">
                  <a:extLst>
                    <a:ext uri="{FF2B5EF4-FFF2-40B4-BE49-F238E27FC236}">
                      <a16:creationId xmlns:a16="http://schemas.microsoft.com/office/drawing/2014/main" id="{8268AF4D-D96A-4543-BE93-7EDFB48BA48E}"/>
                    </a:ext>
                  </a:extLst>
                </p14:cNvPr>
                <p14:cNvContentPartPr/>
                <p14:nvPr/>
              </p14:nvContentPartPr>
              <p14:xfrm>
                <a:off x="7992903" y="2771526"/>
                <a:ext cx="286920" cy="250200"/>
              </p14:xfrm>
            </p:contentPart>
          </mc:Choice>
          <mc:Fallback>
            <p:pic>
              <p:nvPicPr>
                <p:cNvPr id="74" name="Ink 73">
                  <a:extLst>
                    <a:ext uri="{FF2B5EF4-FFF2-40B4-BE49-F238E27FC236}">
                      <a16:creationId xmlns:a16="http://schemas.microsoft.com/office/drawing/2014/main" id="{8268AF4D-D96A-4543-BE93-7EDFB48BA48E}"/>
                    </a:ext>
                  </a:extLst>
                </p:cNvPr>
                <p:cNvPicPr/>
                <p:nvPr/>
              </p:nvPicPr>
              <p:blipFill>
                <a:blip r:embed="rId104"/>
                <a:stretch>
                  <a:fillRect/>
                </a:stretch>
              </p:blipFill>
              <p:spPr>
                <a:xfrm>
                  <a:off x="7983903" y="2762886"/>
                  <a:ext cx="30456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75" name="Ink 74">
                  <a:extLst>
                    <a:ext uri="{FF2B5EF4-FFF2-40B4-BE49-F238E27FC236}">
                      <a16:creationId xmlns:a16="http://schemas.microsoft.com/office/drawing/2014/main" id="{F5CBE924-DA5E-4820-BF25-C5B6A29F36EC}"/>
                    </a:ext>
                  </a:extLst>
                </p14:cNvPr>
                <p14:cNvContentPartPr/>
                <p14:nvPr/>
              </p14:nvContentPartPr>
              <p14:xfrm>
                <a:off x="8375943" y="2755686"/>
                <a:ext cx="325800" cy="230400"/>
              </p14:xfrm>
            </p:contentPart>
          </mc:Choice>
          <mc:Fallback>
            <p:pic>
              <p:nvPicPr>
                <p:cNvPr id="75" name="Ink 74">
                  <a:extLst>
                    <a:ext uri="{FF2B5EF4-FFF2-40B4-BE49-F238E27FC236}">
                      <a16:creationId xmlns:a16="http://schemas.microsoft.com/office/drawing/2014/main" id="{F5CBE924-DA5E-4820-BF25-C5B6A29F36EC}"/>
                    </a:ext>
                  </a:extLst>
                </p:cNvPr>
                <p:cNvPicPr/>
                <p:nvPr/>
              </p:nvPicPr>
              <p:blipFill>
                <a:blip r:embed="rId106"/>
                <a:stretch>
                  <a:fillRect/>
                </a:stretch>
              </p:blipFill>
              <p:spPr>
                <a:xfrm>
                  <a:off x="8366943" y="2746686"/>
                  <a:ext cx="34344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76" name="Ink 75">
                  <a:extLst>
                    <a:ext uri="{FF2B5EF4-FFF2-40B4-BE49-F238E27FC236}">
                      <a16:creationId xmlns:a16="http://schemas.microsoft.com/office/drawing/2014/main" id="{90ADF952-3615-4EFC-8654-0C9BC4CA18E1}"/>
                    </a:ext>
                  </a:extLst>
                </p14:cNvPr>
                <p14:cNvContentPartPr/>
                <p14:nvPr/>
              </p14:nvContentPartPr>
              <p14:xfrm>
                <a:off x="8766543" y="2699166"/>
                <a:ext cx="319320" cy="279360"/>
              </p14:xfrm>
            </p:contentPart>
          </mc:Choice>
          <mc:Fallback>
            <p:pic>
              <p:nvPicPr>
                <p:cNvPr id="76" name="Ink 75">
                  <a:extLst>
                    <a:ext uri="{FF2B5EF4-FFF2-40B4-BE49-F238E27FC236}">
                      <a16:creationId xmlns:a16="http://schemas.microsoft.com/office/drawing/2014/main" id="{90ADF952-3615-4EFC-8654-0C9BC4CA18E1}"/>
                    </a:ext>
                  </a:extLst>
                </p:cNvPr>
                <p:cNvPicPr/>
                <p:nvPr/>
              </p:nvPicPr>
              <p:blipFill>
                <a:blip r:embed="rId108"/>
                <a:stretch>
                  <a:fillRect/>
                </a:stretch>
              </p:blipFill>
              <p:spPr>
                <a:xfrm>
                  <a:off x="8757903" y="2690526"/>
                  <a:ext cx="33696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78" name="Ink 77">
                  <a:extLst>
                    <a:ext uri="{FF2B5EF4-FFF2-40B4-BE49-F238E27FC236}">
                      <a16:creationId xmlns:a16="http://schemas.microsoft.com/office/drawing/2014/main" id="{024E430A-30F3-4AAD-BA6A-3340FF17999D}"/>
                    </a:ext>
                  </a:extLst>
                </p14:cNvPr>
                <p14:cNvContentPartPr/>
                <p14:nvPr/>
              </p14:nvContentPartPr>
              <p14:xfrm>
                <a:off x="10096743" y="2657766"/>
                <a:ext cx="279360" cy="383040"/>
              </p14:xfrm>
            </p:contentPart>
          </mc:Choice>
          <mc:Fallback>
            <p:pic>
              <p:nvPicPr>
                <p:cNvPr id="78" name="Ink 77">
                  <a:extLst>
                    <a:ext uri="{FF2B5EF4-FFF2-40B4-BE49-F238E27FC236}">
                      <a16:creationId xmlns:a16="http://schemas.microsoft.com/office/drawing/2014/main" id="{024E430A-30F3-4AAD-BA6A-3340FF17999D}"/>
                    </a:ext>
                  </a:extLst>
                </p:cNvPr>
                <p:cNvPicPr/>
                <p:nvPr/>
              </p:nvPicPr>
              <p:blipFill>
                <a:blip r:embed="rId110"/>
                <a:stretch>
                  <a:fillRect/>
                </a:stretch>
              </p:blipFill>
              <p:spPr>
                <a:xfrm>
                  <a:off x="10087743" y="2648766"/>
                  <a:ext cx="297000" cy="40068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79" name="Ink 78">
                  <a:extLst>
                    <a:ext uri="{FF2B5EF4-FFF2-40B4-BE49-F238E27FC236}">
                      <a16:creationId xmlns:a16="http://schemas.microsoft.com/office/drawing/2014/main" id="{2A12D52D-BFC3-4905-87B7-560AEA4671E4}"/>
                    </a:ext>
                  </a:extLst>
                </p14:cNvPr>
                <p14:cNvContentPartPr/>
                <p14:nvPr/>
              </p14:nvContentPartPr>
              <p14:xfrm>
                <a:off x="10052823" y="2920206"/>
                <a:ext cx="252360" cy="11520"/>
              </p14:xfrm>
            </p:contentPart>
          </mc:Choice>
          <mc:Fallback>
            <p:pic>
              <p:nvPicPr>
                <p:cNvPr id="79" name="Ink 78">
                  <a:extLst>
                    <a:ext uri="{FF2B5EF4-FFF2-40B4-BE49-F238E27FC236}">
                      <a16:creationId xmlns:a16="http://schemas.microsoft.com/office/drawing/2014/main" id="{2A12D52D-BFC3-4905-87B7-560AEA4671E4}"/>
                    </a:ext>
                  </a:extLst>
                </p:cNvPr>
                <p:cNvPicPr/>
                <p:nvPr/>
              </p:nvPicPr>
              <p:blipFill>
                <a:blip r:embed="rId112"/>
                <a:stretch>
                  <a:fillRect/>
                </a:stretch>
              </p:blipFill>
              <p:spPr>
                <a:xfrm>
                  <a:off x="10044183" y="2911206"/>
                  <a:ext cx="27000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80" name="Ink 79">
                  <a:extLst>
                    <a:ext uri="{FF2B5EF4-FFF2-40B4-BE49-F238E27FC236}">
                      <a16:creationId xmlns:a16="http://schemas.microsoft.com/office/drawing/2014/main" id="{4A43D6BB-15A3-417A-9894-2EEAD31A9250}"/>
                    </a:ext>
                  </a:extLst>
                </p14:cNvPr>
                <p14:cNvContentPartPr/>
                <p14:nvPr/>
              </p14:nvContentPartPr>
              <p14:xfrm>
                <a:off x="9751503" y="2685126"/>
                <a:ext cx="350280" cy="238680"/>
              </p14:xfrm>
            </p:contentPart>
          </mc:Choice>
          <mc:Fallback>
            <p:pic>
              <p:nvPicPr>
                <p:cNvPr id="80" name="Ink 79">
                  <a:extLst>
                    <a:ext uri="{FF2B5EF4-FFF2-40B4-BE49-F238E27FC236}">
                      <a16:creationId xmlns:a16="http://schemas.microsoft.com/office/drawing/2014/main" id="{4A43D6BB-15A3-417A-9894-2EEAD31A9250}"/>
                    </a:ext>
                  </a:extLst>
                </p:cNvPr>
                <p:cNvPicPr/>
                <p:nvPr/>
              </p:nvPicPr>
              <p:blipFill>
                <a:blip r:embed="rId114"/>
                <a:stretch>
                  <a:fillRect/>
                </a:stretch>
              </p:blipFill>
              <p:spPr>
                <a:xfrm>
                  <a:off x="9742863" y="2676126"/>
                  <a:ext cx="36792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81" name="Ink 80">
                  <a:extLst>
                    <a:ext uri="{FF2B5EF4-FFF2-40B4-BE49-F238E27FC236}">
                      <a16:creationId xmlns:a16="http://schemas.microsoft.com/office/drawing/2014/main" id="{6BE3619F-0595-4996-B8DC-B71390615874}"/>
                    </a:ext>
                  </a:extLst>
                </p14:cNvPr>
                <p14:cNvContentPartPr/>
                <p14:nvPr/>
              </p14:nvContentPartPr>
              <p14:xfrm>
                <a:off x="9506343" y="2960526"/>
                <a:ext cx="276480" cy="113040"/>
              </p14:xfrm>
            </p:contentPart>
          </mc:Choice>
          <mc:Fallback>
            <p:pic>
              <p:nvPicPr>
                <p:cNvPr id="81" name="Ink 80">
                  <a:extLst>
                    <a:ext uri="{FF2B5EF4-FFF2-40B4-BE49-F238E27FC236}">
                      <a16:creationId xmlns:a16="http://schemas.microsoft.com/office/drawing/2014/main" id="{6BE3619F-0595-4996-B8DC-B71390615874}"/>
                    </a:ext>
                  </a:extLst>
                </p:cNvPr>
                <p:cNvPicPr/>
                <p:nvPr/>
              </p:nvPicPr>
              <p:blipFill>
                <a:blip r:embed="rId116"/>
                <a:stretch>
                  <a:fillRect/>
                </a:stretch>
              </p:blipFill>
              <p:spPr>
                <a:xfrm>
                  <a:off x="9497343" y="2951526"/>
                  <a:ext cx="29412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83" name="Ink 82">
                  <a:extLst>
                    <a:ext uri="{FF2B5EF4-FFF2-40B4-BE49-F238E27FC236}">
                      <a16:creationId xmlns:a16="http://schemas.microsoft.com/office/drawing/2014/main" id="{E18AE6EC-F95E-403E-8D85-7AED64CED070}"/>
                    </a:ext>
                  </a:extLst>
                </p14:cNvPr>
                <p14:cNvContentPartPr/>
                <p14:nvPr/>
              </p14:nvContentPartPr>
              <p14:xfrm>
                <a:off x="8620743" y="2812566"/>
                <a:ext cx="17640" cy="17640"/>
              </p14:xfrm>
            </p:contentPart>
          </mc:Choice>
          <mc:Fallback>
            <p:pic>
              <p:nvPicPr>
                <p:cNvPr id="83" name="Ink 82">
                  <a:extLst>
                    <a:ext uri="{FF2B5EF4-FFF2-40B4-BE49-F238E27FC236}">
                      <a16:creationId xmlns:a16="http://schemas.microsoft.com/office/drawing/2014/main" id="{E18AE6EC-F95E-403E-8D85-7AED64CED070}"/>
                    </a:ext>
                  </a:extLst>
                </p:cNvPr>
                <p:cNvPicPr/>
                <p:nvPr/>
              </p:nvPicPr>
              <p:blipFill>
                <a:blip r:embed="rId118"/>
                <a:stretch>
                  <a:fillRect/>
                </a:stretch>
              </p:blipFill>
              <p:spPr>
                <a:xfrm>
                  <a:off x="8612103" y="2803926"/>
                  <a:ext cx="3528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84" name="Ink 83">
                  <a:extLst>
                    <a:ext uri="{FF2B5EF4-FFF2-40B4-BE49-F238E27FC236}">
                      <a16:creationId xmlns:a16="http://schemas.microsoft.com/office/drawing/2014/main" id="{AA6663B4-FE93-4830-83F5-EAA8E203F63E}"/>
                    </a:ext>
                  </a:extLst>
                </p14:cNvPr>
                <p14:cNvContentPartPr/>
                <p14:nvPr/>
              </p14:nvContentPartPr>
              <p14:xfrm>
                <a:off x="9320223" y="2389926"/>
                <a:ext cx="226800" cy="237960"/>
              </p14:xfrm>
            </p:contentPart>
          </mc:Choice>
          <mc:Fallback>
            <p:pic>
              <p:nvPicPr>
                <p:cNvPr id="84" name="Ink 83">
                  <a:extLst>
                    <a:ext uri="{FF2B5EF4-FFF2-40B4-BE49-F238E27FC236}">
                      <a16:creationId xmlns:a16="http://schemas.microsoft.com/office/drawing/2014/main" id="{AA6663B4-FE93-4830-83F5-EAA8E203F63E}"/>
                    </a:ext>
                  </a:extLst>
                </p:cNvPr>
                <p:cNvPicPr/>
                <p:nvPr/>
              </p:nvPicPr>
              <p:blipFill>
                <a:blip r:embed="rId120"/>
                <a:stretch>
                  <a:fillRect/>
                </a:stretch>
              </p:blipFill>
              <p:spPr>
                <a:xfrm>
                  <a:off x="9311223" y="2380926"/>
                  <a:ext cx="24444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85" name="Ink 84">
                  <a:extLst>
                    <a:ext uri="{FF2B5EF4-FFF2-40B4-BE49-F238E27FC236}">
                      <a16:creationId xmlns:a16="http://schemas.microsoft.com/office/drawing/2014/main" id="{DAD77BDA-E768-4195-B00A-5E5AE0CC2FD1}"/>
                    </a:ext>
                  </a:extLst>
                </p14:cNvPr>
                <p14:cNvContentPartPr/>
                <p14:nvPr/>
              </p14:nvContentPartPr>
              <p14:xfrm>
                <a:off x="9574023" y="2365446"/>
                <a:ext cx="182880" cy="234720"/>
              </p14:xfrm>
            </p:contentPart>
          </mc:Choice>
          <mc:Fallback>
            <p:pic>
              <p:nvPicPr>
                <p:cNvPr id="85" name="Ink 84">
                  <a:extLst>
                    <a:ext uri="{FF2B5EF4-FFF2-40B4-BE49-F238E27FC236}">
                      <a16:creationId xmlns:a16="http://schemas.microsoft.com/office/drawing/2014/main" id="{DAD77BDA-E768-4195-B00A-5E5AE0CC2FD1}"/>
                    </a:ext>
                  </a:extLst>
                </p:cNvPr>
                <p:cNvPicPr/>
                <p:nvPr/>
              </p:nvPicPr>
              <p:blipFill>
                <a:blip r:embed="rId122"/>
                <a:stretch>
                  <a:fillRect/>
                </a:stretch>
              </p:blipFill>
              <p:spPr>
                <a:xfrm>
                  <a:off x="9565023" y="2356446"/>
                  <a:ext cx="20052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86" name="Ink 85">
                  <a:extLst>
                    <a:ext uri="{FF2B5EF4-FFF2-40B4-BE49-F238E27FC236}">
                      <a16:creationId xmlns:a16="http://schemas.microsoft.com/office/drawing/2014/main" id="{3F9894F9-B7DC-4C89-B3DC-49E778671B00}"/>
                    </a:ext>
                  </a:extLst>
                </p14:cNvPr>
                <p14:cNvContentPartPr/>
                <p14:nvPr/>
              </p14:nvContentPartPr>
              <p14:xfrm>
                <a:off x="9738183" y="2346726"/>
                <a:ext cx="386280" cy="175680"/>
              </p14:xfrm>
            </p:contentPart>
          </mc:Choice>
          <mc:Fallback>
            <p:pic>
              <p:nvPicPr>
                <p:cNvPr id="86" name="Ink 85">
                  <a:extLst>
                    <a:ext uri="{FF2B5EF4-FFF2-40B4-BE49-F238E27FC236}">
                      <a16:creationId xmlns:a16="http://schemas.microsoft.com/office/drawing/2014/main" id="{3F9894F9-B7DC-4C89-B3DC-49E778671B00}"/>
                    </a:ext>
                  </a:extLst>
                </p:cNvPr>
                <p:cNvPicPr/>
                <p:nvPr/>
              </p:nvPicPr>
              <p:blipFill>
                <a:blip r:embed="rId124"/>
                <a:stretch>
                  <a:fillRect/>
                </a:stretch>
              </p:blipFill>
              <p:spPr>
                <a:xfrm>
                  <a:off x="9729543" y="2337726"/>
                  <a:ext cx="40392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100" name="Ink 99">
                  <a:extLst>
                    <a:ext uri="{FF2B5EF4-FFF2-40B4-BE49-F238E27FC236}">
                      <a16:creationId xmlns:a16="http://schemas.microsoft.com/office/drawing/2014/main" id="{8CAAE08E-7436-4278-AEF5-31AB9AC79EE0}"/>
                    </a:ext>
                  </a:extLst>
                </p14:cNvPr>
                <p14:cNvContentPartPr/>
                <p14:nvPr/>
              </p14:nvContentPartPr>
              <p14:xfrm>
                <a:off x="5516823" y="3729846"/>
                <a:ext cx="19440" cy="316440"/>
              </p14:xfrm>
            </p:contentPart>
          </mc:Choice>
          <mc:Fallback>
            <p:pic>
              <p:nvPicPr>
                <p:cNvPr id="100" name="Ink 99">
                  <a:extLst>
                    <a:ext uri="{FF2B5EF4-FFF2-40B4-BE49-F238E27FC236}">
                      <a16:creationId xmlns:a16="http://schemas.microsoft.com/office/drawing/2014/main" id="{8CAAE08E-7436-4278-AEF5-31AB9AC79EE0}"/>
                    </a:ext>
                  </a:extLst>
                </p:cNvPr>
                <p:cNvPicPr/>
                <p:nvPr/>
              </p:nvPicPr>
              <p:blipFill>
                <a:blip r:embed="rId126"/>
                <a:stretch>
                  <a:fillRect/>
                </a:stretch>
              </p:blipFill>
              <p:spPr>
                <a:xfrm>
                  <a:off x="5508183" y="3721206"/>
                  <a:ext cx="3708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101" name="Ink 100">
                  <a:extLst>
                    <a:ext uri="{FF2B5EF4-FFF2-40B4-BE49-F238E27FC236}">
                      <a16:creationId xmlns:a16="http://schemas.microsoft.com/office/drawing/2014/main" id="{88751DDE-DEA5-43B2-862C-5AD85F37ABBC}"/>
                    </a:ext>
                  </a:extLst>
                </p14:cNvPr>
                <p14:cNvContentPartPr/>
                <p14:nvPr/>
              </p14:nvContentPartPr>
              <p14:xfrm>
                <a:off x="5668743" y="3802566"/>
                <a:ext cx="194760" cy="273960"/>
              </p14:xfrm>
            </p:contentPart>
          </mc:Choice>
          <mc:Fallback>
            <p:pic>
              <p:nvPicPr>
                <p:cNvPr id="101" name="Ink 100">
                  <a:extLst>
                    <a:ext uri="{FF2B5EF4-FFF2-40B4-BE49-F238E27FC236}">
                      <a16:creationId xmlns:a16="http://schemas.microsoft.com/office/drawing/2014/main" id="{88751DDE-DEA5-43B2-862C-5AD85F37ABBC}"/>
                    </a:ext>
                  </a:extLst>
                </p:cNvPr>
                <p:cNvPicPr/>
                <p:nvPr/>
              </p:nvPicPr>
              <p:blipFill>
                <a:blip r:embed="rId128"/>
                <a:stretch>
                  <a:fillRect/>
                </a:stretch>
              </p:blipFill>
              <p:spPr>
                <a:xfrm>
                  <a:off x="5660103" y="3793566"/>
                  <a:ext cx="21240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102" name="Ink 101">
                  <a:extLst>
                    <a:ext uri="{FF2B5EF4-FFF2-40B4-BE49-F238E27FC236}">
                      <a16:creationId xmlns:a16="http://schemas.microsoft.com/office/drawing/2014/main" id="{75BB3585-9DE9-465F-93B8-D76D6C90014B}"/>
                    </a:ext>
                  </a:extLst>
                </p14:cNvPr>
                <p14:cNvContentPartPr/>
                <p14:nvPr/>
              </p14:nvContentPartPr>
              <p14:xfrm>
                <a:off x="6224943" y="3713286"/>
                <a:ext cx="234000" cy="482040"/>
              </p14:xfrm>
            </p:contentPart>
          </mc:Choice>
          <mc:Fallback>
            <p:pic>
              <p:nvPicPr>
                <p:cNvPr id="102" name="Ink 101">
                  <a:extLst>
                    <a:ext uri="{FF2B5EF4-FFF2-40B4-BE49-F238E27FC236}">
                      <a16:creationId xmlns:a16="http://schemas.microsoft.com/office/drawing/2014/main" id="{75BB3585-9DE9-465F-93B8-D76D6C90014B}"/>
                    </a:ext>
                  </a:extLst>
                </p:cNvPr>
                <p:cNvPicPr/>
                <p:nvPr/>
              </p:nvPicPr>
              <p:blipFill>
                <a:blip r:embed="rId130"/>
                <a:stretch>
                  <a:fillRect/>
                </a:stretch>
              </p:blipFill>
              <p:spPr>
                <a:xfrm>
                  <a:off x="6215943" y="3704286"/>
                  <a:ext cx="251640" cy="49968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03" name="Ink 102">
                  <a:extLst>
                    <a:ext uri="{FF2B5EF4-FFF2-40B4-BE49-F238E27FC236}">
                      <a16:creationId xmlns:a16="http://schemas.microsoft.com/office/drawing/2014/main" id="{F72360DD-D9C8-4BC8-96EF-1F8FFC401808}"/>
                    </a:ext>
                  </a:extLst>
                </p14:cNvPr>
                <p14:cNvContentPartPr/>
                <p14:nvPr/>
              </p14:nvContentPartPr>
              <p14:xfrm>
                <a:off x="6039543" y="4057806"/>
                <a:ext cx="201240" cy="6120"/>
              </p14:xfrm>
            </p:contentPart>
          </mc:Choice>
          <mc:Fallback>
            <p:pic>
              <p:nvPicPr>
                <p:cNvPr id="103" name="Ink 102">
                  <a:extLst>
                    <a:ext uri="{FF2B5EF4-FFF2-40B4-BE49-F238E27FC236}">
                      <a16:creationId xmlns:a16="http://schemas.microsoft.com/office/drawing/2014/main" id="{F72360DD-D9C8-4BC8-96EF-1F8FFC401808}"/>
                    </a:ext>
                  </a:extLst>
                </p:cNvPr>
                <p:cNvPicPr/>
                <p:nvPr/>
              </p:nvPicPr>
              <p:blipFill>
                <a:blip r:embed="rId132"/>
                <a:stretch>
                  <a:fillRect/>
                </a:stretch>
              </p:blipFill>
              <p:spPr>
                <a:xfrm>
                  <a:off x="6030903" y="4049166"/>
                  <a:ext cx="21888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04" name="Ink 103">
                  <a:extLst>
                    <a:ext uri="{FF2B5EF4-FFF2-40B4-BE49-F238E27FC236}">
                      <a16:creationId xmlns:a16="http://schemas.microsoft.com/office/drawing/2014/main" id="{C874AFD6-A087-4D94-83A2-6CB9DBA8349D}"/>
                    </a:ext>
                  </a:extLst>
                </p14:cNvPr>
                <p14:cNvContentPartPr/>
                <p14:nvPr/>
              </p14:nvContentPartPr>
              <p14:xfrm>
                <a:off x="5837583" y="3701046"/>
                <a:ext cx="937080" cy="420840"/>
              </p14:xfrm>
            </p:contentPart>
          </mc:Choice>
          <mc:Fallback>
            <p:pic>
              <p:nvPicPr>
                <p:cNvPr id="104" name="Ink 103">
                  <a:extLst>
                    <a:ext uri="{FF2B5EF4-FFF2-40B4-BE49-F238E27FC236}">
                      <a16:creationId xmlns:a16="http://schemas.microsoft.com/office/drawing/2014/main" id="{C874AFD6-A087-4D94-83A2-6CB9DBA8349D}"/>
                    </a:ext>
                  </a:extLst>
                </p:cNvPr>
                <p:cNvPicPr/>
                <p:nvPr/>
              </p:nvPicPr>
              <p:blipFill>
                <a:blip r:embed="rId134"/>
                <a:stretch>
                  <a:fillRect/>
                </a:stretch>
              </p:blipFill>
              <p:spPr>
                <a:xfrm>
                  <a:off x="5828583" y="3692046"/>
                  <a:ext cx="954720" cy="43848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105" name="Ink 104">
                  <a:extLst>
                    <a:ext uri="{FF2B5EF4-FFF2-40B4-BE49-F238E27FC236}">
                      <a16:creationId xmlns:a16="http://schemas.microsoft.com/office/drawing/2014/main" id="{8110B3B9-F37F-4C9C-8FCA-B9E0C295D41E}"/>
                    </a:ext>
                  </a:extLst>
                </p14:cNvPr>
                <p14:cNvContentPartPr/>
                <p14:nvPr/>
              </p14:nvContentPartPr>
              <p14:xfrm>
                <a:off x="6919743" y="3797526"/>
                <a:ext cx="651600" cy="190440"/>
              </p14:xfrm>
            </p:contentPart>
          </mc:Choice>
          <mc:Fallback>
            <p:pic>
              <p:nvPicPr>
                <p:cNvPr id="105" name="Ink 104">
                  <a:extLst>
                    <a:ext uri="{FF2B5EF4-FFF2-40B4-BE49-F238E27FC236}">
                      <a16:creationId xmlns:a16="http://schemas.microsoft.com/office/drawing/2014/main" id="{8110B3B9-F37F-4C9C-8FCA-B9E0C295D41E}"/>
                    </a:ext>
                  </a:extLst>
                </p:cNvPr>
                <p:cNvPicPr/>
                <p:nvPr/>
              </p:nvPicPr>
              <p:blipFill>
                <a:blip r:embed="rId136"/>
                <a:stretch>
                  <a:fillRect/>
                </a:stretch>
              </p:blipFill>
              <p:spPr>
                <a:xfrm>
                  <a:off x="6910743" y="3788526"/>
                  <a:ext cx="66924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106" name="Ink 105">
                  <a:extLst>
                    <a:ext uri="{FF2B5EF4-FFF2-40B4-BE49-F238E27FC236}">
                      <a16:creationId xmlns:a16="http://schemas.microsoft.com/office/drawing/2014/main" id="{759B1578-0F7E-4329-99CE-B00CB2430EE2}"/>
                    </a:ext>
                  </a:extLst>
                </p14:cNvPr>
                <p14:cNvContentPartPr/>
                <p14:nvPr/>
              </p14:nvContentPartPr>
              <p14:xfrm>
                <a:off x="6821463" y="4078326"/>
                <a:ext cx="739080" cy="26280"/>
              </p14:xfrm>
            </p:contentPart>
          </mc:Choice>
          <mc:Fallback>
            <p:pic>
              <p:nvPicPr>
                <p:cNvPr id="106" name="Ink 105">
                  <a:extLst>
                    <a:ext uri="{FF2B5EF4-FFF2-40B4-BE49-F238E27FC236}">
                      <a16:creationId xmlns:a16="http://schemas.microsoft.com/office/drawing/2014/main" id="{759B1578-0F7E-4329-99CE-B00CB2430EE2}"/>
                    </a:ext>
                  </a:extLst>
                </p:cNvPr>
                <p:cNvPicPr/>
                <p:nvPr/>
              </p:nvPicPr>
              <p:blipFill>
                <a:blip r:embed="rId138"/>
                <a:stretch>
                  <a:fillRect/>
                </a:stretch>
              </p:blipFill>
              <p:spPr>
                <a:xfrm>
                  <a:off x="6812823" y="4069686"/>
                  <a:ext cx="75672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109" name="Ink 108">
                  <a:extLst>
                    <a:ext uri="{FF2B5EF4-FFF2-40B4-BE49-F238E27FC236}">
                      <a16:creationId xmlns:a16="http://schemas.microsoft.com/office/drawing/2014/main" id="{30D476C4-D7B2-4C9F-A3E8-00C9C0EE31FE}"/>
                    </a:ext>
                  </a:extLst>
                </p14:cNvPr>
                <p14:cNvContentPartPr/>
                <p14:nvPr/>
              </p14:nvContentPartPr>
              <p14:xfrm>
                <a:off x="7808223" y="3828846"/>
                <a:ext cx="528120" cy="194040"/>
              </p14:xfrm>
            </p:contentPart>
          </mc:Choice>
          <mc:Fallback>
            <p:pic>
              <p:nvPicPr>
                <p:cNvPr id="109" name="Ink 108">
                  <a:extLst>
                    <a:ext uri="{FF2B5EF4-FFF2-40B4-BE49-F238E27FC236}">
                      <a16:creationId xmlns:a16="http://schemas.microsoft.com/office/drawing/2014/main" id="{30D476C4-D7B2-4C9F-A3E8-00C9C0EE31FE}"/>
                    </a:ext>
                  </a:extLst>
                </p:cNvPr>
                <p:cNvPicPr/>
                <p:nvPr/>
              </p:nvPicPr>
              <p:blipFill>
                <a:blip r:embed="rId140"/>
                <a:stretch>
                  <a:fillRect/>
                </a:stretch>
              </p:blipFill>
              <p:spPr>
                <a:xfrm>
                  <a:off x="7799583" y="3819846"/>
                  <a:ext cx="54576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10" name="Ink 109">
                  <a:extLst>
                    <a:ext uri="{FF2B5EF4-FFF2-40B4-BE49-F238E27FC236}">
                      <a16:creationId xmlns:a16="http://schemas.microsoft.com/office/drawing/2014/main" id="{966A0A4F-5B21-4844-935B-404DE62BEB87}"/>
                    </a:ext>
                  </a:extLst>
                </p14:cNvPr>
                <p14:cNvContentPartPr/>
                <p14:nvPr/>
              </p14:nvContentPartPr>
              <p14:xfrm>
                <a:off x="8574303" y="3947286"/>
                <a:ext cx="3600" cy="360"/>
              </p14:xfrm>
            </p:contentPart>
          </mc:Choice>
          <mc:Fallback>
            <p:pic>
              <p:nvPicPr>
                <p:cNvPr id="110" name="Ink 109">
                  <a:extLst>
                    <a:ext uri="{FF2B5EF4-FFF2-40B4-BE49-F238E27FC236}">
                      <a16:creationId xmlns:a16="http://schemas.microsoft.com/office/drawing/2014/main" id="{966A0A4F-5B21-4844-935B-404DE62BEB87}"/>
                    </a:ext>
                  </a:extLst>
                </p:cNvPr>
                <p:cNvPicPr/>
                <p:nvPr/>
              </p:nvPicPr>
              <p:blipFill>
                <a:blip r:embed="rId142"/>
                <a:stretch>
                  <a:fillRect/>
                </a:stretch>
              </p:blipFill>
              <p:spPr>
                <a:xfrm>
                  <a:off x="8565303" y="3938286"/>
                  <a:ext cx="212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111" name="Ink 110">
                  <a:extLst>
                    <a:ext uri="{FF2B5EF4-FFF2-40B4-BE49-F238E27FC236}">
                      <a16:creationId xmlns:a16="http://schemas.microsoft.com/office/drawing/2014/main" id="{278701D0-3407-4F05-A0F8-8C43818C5B5D}"/>
                    </a:ext>
                  </a:extLst>
                </p14:cNvPr>
                <p14:cNvContentPartPr/>
                <p14:nvPr/>
              </p14:nvContentPartPr>
              <p14:xfrm>
                <a:off x="8562423" y="3802206"/>
                <a:ext cx="282240" cy="192600"/>
              </p14:xfrm>
            </p:contentPart>
          </mc:Choice>
          <mc:Fallback>
            <p:pic>
              <p:nvPicPr>
                <p:cNvPr id="111" name="Ink 110">
                  <a:extLst>
                    <a:ext uri="{FF2B5EF4-FFF2-40B4-BE49-F238E27FC236}">
                      <a16:creationId xmlns:a16="http://schemas.microsoft.com/office/drawing/2014/main" id="{278701D0-3407-4F05-A0F8-8C43818C5B5D}"/>
                    </a:ext>
                  </a:extLst>
                </p:cNvPr>
                <p:cNvPicPr/>
                <p:nvPr/>
              </p:nvPicPr>
              <p:blipFill>
                <a:blip r:embed="rId144"/>
                <a:stretch>
                  <a:fillRect/>
                </a:stretch>
              </p:blipFill>
              <p:spPr>
                <a:xfrm>
                  <a:off x="8553423" y="3793566"/>
                  <a:ext cx="29988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12" name="Ink 111">
                  <a:extLst>
                    <a:ext uri="{FF2B5EF4-FFF2-40B4-BE49-F238E27FC236}">
                      <a16:creationId xmlns:a16="http://schemas.microsoft.com/office/drawing/2014/main" id="{AC0E5581-BD18-49CF-88C6-C2BF6420C8E3}"/>
                    </a:ext>
                  </a:extLst>
                </p14:cNvPr>
                <p14:cNvContentPartPr/>
                <p14:nvPr/>
              </p14:nvContentPartPr>
              <p14:xfrm>
                <a:off x="8999463" y="3735246"/>
                <a:ext cx="333000" cy="299880"/>
              </p14:xfrm>
            </p:contentPart>
          </mc:Choice>
          <mc:Fallback>
            <p:pic>
              <p:nvPicPr>
                <p:cNvPr id="112" name="Ink 111">
                  <a:extLst>
                    <a:ext uri="{FF2B5EF4-FFF2-40B4-BE49-F238E27FC236}">
                      <a16:creationId xmlns:a16="http://schemas.microsoft.com/office/drawing/2014/main" id="{AC0E5581-BD18-49CF-88C6-C2BF6420C8E3}"/>
                    </a:ext>
                  </a:extLst>
                </p:cNvPr>
                <p:cNvPicPr/>
                <p:nvPr/>
              </p:nvPicPr>
              <p:blipFill>
                <a:blip r:embed="rId146"/>
                <a:stretch>
                  <a:fillRect/>
                </a:stretch>
              </p:blipFill>
              <p:spPr>
                <a:xfrm>
                  <a:off x="8990823" y="3726246"/>
                  <a:ext cx="35064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14" name="Ink 113">
                  <a:extLst>
                    <a:ext uri="{FF2B5EF4-FFF2-40B4-BE49-F238E27FC236}">
                      <a16:creationId xmlns:a16="http://schemas.microsoft.com/office/drawing/2014/main" id="{1F446D40-F1E8-4E8C-AE8D-A79A9CAE6BCC}"/>
                    </a:ext>
                  </a:extLst>
                </p14:cNvPr>
                <p14:cNvContentPartPr/>
                <p14:nvPr/>
              </p14:nvContentPartPr>
              <p14:xfrm>
                <a:off x="10604703" y="3477486"/>
                <a:ext cx="292680" cy="527760"/>
              </p14:xfrm>
            </p:contentPart>
          </mc:Choice>
          <mc:Fallback>
            <p:pic>
              <p:nvPicPr>
                <p:cNvPr id="114" name="Ink 113">
                  <a:extLst>
                    <a:ext uri="{FF2B5EF4-FFF2-40B4-BE49-F238E27FC236}">
                      <a16:creationId xmlns:a16="http://schemas.microsoft.com/office/drawing/2014/main" id="{1F446D40-F1E8-4E8C-AE8D-A79A9CAE6BCC}"/>
                    </a:ext>
                  </a:extLst>
                </p:cNvPr>
                <p:cNvPicPr/>
                <p:nvPr/>
              </p:nvPicPr>
              <p:blipFill>
                <a:blip r:embed="rId148"/>
                <a:stretch>
                  <a:fillRect/>
                </a:stretch>
              </p:blipFill>
              <p:spPr>
                <a:xfrm>
                  <a:off x="10595703" y="3468486"/>
                  <a:ext cx="310320" cy="54540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15" name="Ink 114">
                  <a:extLst>
                    <a:ext uri="{FF2B5EF4-FFF2-40B4-BE49-F238E27FC236}">
                      <a16:creationId xmlns:a16="http://schemas.microsoft.com/office/drawing/2014/main" id="{6E6B7A46-37CB-4192-A8FD-F46CC6634A6A}"/>
                    </a:ext>
                  </a:extLst>
                </p14:cNvPr>
                <p14:cNvContentPartPr/>
                <p14:nvPr/>
              </p14:nvContentPartPr>
              <p14:xfrm>
                <a:off x="10525143" y="3869166"/>
                <a:ext cx="346320" cy="6120"/>
              </p14:xfrm>
            </p:contentPart>
          </mc:Choice>
          <mc:Fallback>
            <p:pic>
              <p:nvPicPr>
                <p:cNvPr id="115" name="Ink 114">
                  <a:extLst>
                    <a:ext uri="{FF2B5EF4-FFF2-40B4-BE49-F238E27FC236}">
                      <a16:creationId xmlns:a16="http://schemas.microsoft.com/office/drawing/2014/main" id="{6E6B7A46-37CB-4192-A8FD-F46CC6634A6A}"/>
                    </a:ext>
                  </a:extLst>
                </p:cNvPr>
                <p:cNvPicPr/>
                <p:nvPr/>
              </p:nvPicPr>
              <p:blipFill>
                <a:blip r:embed="rId150"/>
                <a:stretch>
                  <a:fillRect/>
                </a:stretch>
              </p:blipFill>
              <p:spPr>
                <a:xfrm>
                  <a:off x="10516143" y="3860166"/>
                  <a:ext cx="36396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116" name="Ink 115">
                  <a:extLst>
                    <a:ext uri="{FF2B5EF4-FFF2-40B4-BE49-F238E27FC236}">
                      <a16:creationId xmlns:a16="http://schemas.microsoft.com/office/drawing/2014/main" id="{9F173CF6-9C45-42A0-8845-56C909E22490}"/>
                    </a:ext>
                  </a:extLst>
                </p14:cNvPr>
                <p14:cNvContentPartPr/>
                <p14:nvPr/>
              </p14:nvContentPartPr>
              <p14:xfrm>
                <a:off x="10306263" y="3598806"/>
                <a:ext cx="233640" cy="234000"/>
              </p14:xfrm>
            </p:contentPart>
          </mc:Choice>
          <mc:Fallback>
            <p:pic>
              <p:nvPicPr>
                <p:cNvPr id="116" name="Ink 115">
                  <a:extLst>
                    <a:ext uri="{FF2B5EF4-FFF2-40B4-BE49-F238E27FC236}">
                      <a16:creationId xmlns:a16="http://schemas.microsoft.com/office/drawing/2014/main" id="{9F173CF6-9C45-42A0-8845-56C909E22490}"/>
                    </a:ext>
                  </a:extLst>
                </p:cNvPr>
                <p:cNvPicPr/>
                <p:nvPr/>
              </p:nvPicPr>
              <p:blipFill>
                <a:blip r:embed="rId152"/>
                <a:stretch>
                  <a:fillRect/>
                </a:stretch>
              </p:blipFill>
              <p:spPr>
                <a:xfrm>
                  <a:off x="10297263" y="3590166"/>
                  <a:ext cx="25128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17" name="Ink 116">
                  <a:extLst>
                    <a:ext uri="{FF2B5EF4-FFF2-40B4-BE49-F238E27FC236}">
                      <a16:creationId xmlns:a16="http://schemas.microsoft.com/office/drawing/2014/main" id="{96750913-0803-4283-A8D8-C021F630793E}"/>
                    </a:ext>
                  </a:extLst>
                </p14:cNvPr>
                <p14:cNvContentPartPr/>
                <p14:nvPr/>
              </p14:nvContentPartPr>
              <p14:xfrm>
                <a:off x="10116183" y="3874926"/>
                <a:ext cx="441720" cy="101160"/>
              </p14:xfrm>
            </p:contentPart>
          </mc:Choice>
          <mc:Fallback>
            <p:pic>
              <p:nvPicPr>
                <p:cNvPr id="117" name="Ink 116">
                  <a:extLst>
                    <a:ext uri="{FF2B5EF4-FFF2-40B4-BE49-F238E27FC236}">
                      <a16:creationId xmlns:a16="http://schemas.microsoft.com/office/drawing/2014/main" id="{96750913-0803-4283-A8D8-C021F630793E}"/>
                    </a:ext>
                  </a:extLst>
                </p:cNvPr>
                <p:cNvPicPr/>
                <p:nvPr/>
              </p:nvPicPr>
              <p:blipFill>
                <a:blip r:embed="rId154"/>
                <a:stretch>
                  <a:fillRect/>
                </a:stretch>
              </p:blipFill>
              <p:spPr>
                <a:xfrm>
                  <a:off x="10107543" y="3865926"/>
                  <a:ext cx="45936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18" name="Ink 117">
                  <a:extLst>
                    <a:ext uri="{FF2B5EF4-FFF2-40B4-BE49-F238E27FC236}">
                      <a16:creationId xmlns:a16="http://schemas.microsoft.com/office/drawing/2014/main" id="{D23BA05E-3728-480E-8456-47C0C97F32AD}"/>
                    </a:ext>
                  </a:extLst>
                </p14:cNvPr>
                <p14:cNvContentPartPr/>
                <p14:nvPr/>
              </p14:nvContentPartPr>
              <p14:xfrm>
                <a:off x="10952463" y="3671886"/>
                <a:ext cx="484560" cy="223200"/>
              </p14:xfrm>
            </p:contentPart>
          </mc:Choice>
          <mc:Fallback>
            <p:pic>
              <p:nvPicPr>
                <p:cNvPr id="118" name="Ink 117">
                  <a:extLst>
                    <a:ext uri="{FF2B5EF4-FFF2-40B4-BE49-F238E27FC236}">
                      <a16:creationId xmlns:a16="http://schemas.microsoft.com/office/drawing/2014/main" id="{D23BA05E-3728-480E-8456-47C0C97F32AD}"/>
                    </a:ext>
                  </a:extLst>
                </p:cNvPr>
                <p:cNvPicPr/>
                <p:nvPr/>
              </p:nvPicPr>
              <p:blipFill>
                <a:blip r:embed="rId156"/>
                <a:stretch>
                  <a:fillRect/>
                </a:stretch>
              </p:blipFill>
              <p:spPr>
                <a:xfrm>
                  <a:off x="10943823" y="3662886"/>
                  <a:ext cx="50220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19" name="Ink 118">
                  <a:extLst>
                    <a:ext uri="{FF2B5EF4-FFF2-40B4-BE49-F238E27FC236}">
                      <a16:creationId xmlns:a16="http://schemas.microsoft.com/office/drawing/2014/main" id="{BA3376CC-372B-41D5-A9A1-729B65D5DF9D}"/>
                    </a:ext>
                  </a:extLst>
                </p14:cNvPr>
                <p14:cNvContentPartPr/>
                <p14:nvPr/>
              </p14:nvContentPartPr>
              <p14:xfrm>
                <a:off x="10914303" y="3976446"/>
                <a:ext cx="404280" cy="56160"/>
              </p14:xfrm>
            </p:contentPart>
          </mc:Choice>
          <mc:Fallback>
            <p:pic>
              <p:nvPicPr>
                <p:cNvPr id="119" name="Ink 118">
                  <a:extLst>
                    <a:ext uri="{FF2B5EF4-FFF2-40B4-BE49-F238E27FC236}">
                      <a16:creationId xmlns:a16="http://schemas.microsoft.com/office/drawing/2014/main" id="{BA3376CC-372B-41D5-A9A1-729B65D5DF9D}"/>
                    </a:ext>
                  </a:extLst>
                </p:cNvPr>
                <p:cNvPicPr/>
                <p:nvPr/>
              </p:nvPicPr>
              <p:blipFill>
                <a:blip r:embed="rId158"/>
                <a:stretch>
                  <a:fillRect/>
                </a:stretch>
              </p:blipFill>
              <p:spPr>
                <a:xfrm>
                  <a:off x="10905663" y="3967446"/>
                  <a:ext cx="42192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21" name="Ink 120">
                  <a:extLst>
                    <a:ext uri="{FF2B5EF4-FFF2-40B4-BE49-F238E27FC236}">
                      <a16:creationId xmlns:a16="http://schemas.microsoft.com/office/drawing/2014/main" id="{A6C90D76-1BEC-4C8F-9E20-8157C36DF4EB}"/>
                    </a:ext>
                  </a:extLst>
                </p14:cNvPr>
                <p14:cNvContentPartPr/>
                <p14:nvPr/>
              </p14:nvContentPartPr>
              <p14:xfrm>
                <a:off x="9479703" y="3340326"/>
                <a:ext cx="345240" cy="176040"/>
              </p14:xfrm>
            </p:contentPart>
          </mc:Choice>
          <mc:Fallback>
            <p:pic>
              <p:nvPicPr>
                <p:cNvPr id="121" name="Ink 120">
                  <a:extLst>
                    <a:ext uri="{FF2B5EF4-FFF2-40B4-BE49-F238E27FC236}">
                      <a16:creationId xmlns:a16="http://schemas.microsoft.com/office/drawing/2014/main" id="{A6C90D76-1BEC-4C8F-9E20-8157C36DF4EB}"/>
                    </a:ext>
                  </a:extLst>
                </p:cNvPr>
                <p:cNvPicPr/>
                <p:nvPr/>
              </p:nvPicPr>
              <p:blipFill>
                <a:blip r:embed="rId160"/>
                <a:stretch>
                  <a:fillRect/>
                </a:stretch>
              </p:blipFill>
              <p:spPr>
                <a:xfrm>
                  <a:off x="9470703" y="3331326"/>
                  <a:ext cx="36288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22" name="Ink 121">
                  <a:extLst>
                    <a:ext uri="{FF2B5EF4-FFF2-40B4-BE49-F238E27FC236}">
                      <a16:creationId xmlns:a16="http://schemas.microsoft.com/office/drawing/2014/main" id="{1A1B3489-9DAF-45AB-9CA4-9187A5120EE9}"/>
                    </a:ext>
                  </a:extLst>
                </p14:cNvPr>
                <p14:cNvContentPartPr/>
                <p14:nvPr/>
              </p14:nvContentPartPr>
              <p14:xfrm>
                <a:off x="9608223" y="3366966"/>
                <a:ext cx="140400" cy="188280"/>
              </p14:xfrm>
            </p:contentPart>
          </mc:Choice>
          <mc:Fallback>
            <p:pic>
              <p:nvPicPr>
                <p:cNvPr id="122" name="Ink 121">
                  <a:extLst>
                    <a:ext uri="{FF2B5EF4-FFF2-40B4-BE49-F238E27FC236}">
                      <a16:creationId xmlns:a16="http://schemas.microsoft.com/office/drawing/2014/main" id="{1A1B3489-9DAF-45AB-9CA4-9187A5120EE9}"/>
                    </a:ext>
                  </a:extLst>
                </p:cNvPr>
                <p:cNvPicPr/>
                <p:nvPr/>
              </p:nvPicPr>
              <p:blipFill>
                <a:blip r:embed="rId162"/>
                <a:stretch>
                  <a:fillRect/>
                </a:stretch>
              </p:blipFill>
              <p:spPr>
                <a:xfrm>
                  <a:off x="9599223" y="3357966"/>
                  <a:ext cx="15804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23" name="Ink 122">
                  <a:extLst>
                    <a:ext uri="{FF2B5EF4-FFF2-40B4-BE49-F238E27FC236}">
                      <a16:creationId xmlns:a16="http://schemas.microsoft.com/office/drawing/2014/main" id="{45CC114F-1CAD-4E6E-8AFC-77B0CC60A63E}"/>
                    </a:ext>
                  </a:extLst>
                </p14:cNvPr>
                <p14:cNvContentPartPr/>
                <p14:nvPr/>
              </p14:nvContentPartPr>
              <p14:xfrm>
                <a:off x="9756903" y="3328086"/>
                <a:ext cx="165240" cy="217080"/>
              </p14:xfrm>
            </p:contentPart>
          </mc:Choice>
          <mc:Fallback>
            <p:pic>
              <p:nvPicPr>
                <p:cNvPr id="123" name="Ink 122">
                  <a:extLst>
                    <a:ext uri="{FF2B5EF4-FFF2-40B4-BE49-F238E27FC236}">
                      <a16:creationId xmlns:a16="http://schemas.microsoft.com/office/drawing/2014/main" id="{45CC114F-1CAD-4E6E-8AFC-77B0CC60A63E}"/>
                    </a:ext>
                  </a:extLst>
                </p:cNvPr>
                <p:cNvPicPr/>
                <p:nvPr/>
              </p:nvPicPr>
              <p:blipFill>
                <a:blip r:embed="rId164"/>
                <a:stretch>
                  <a:fillRect/>
                </a:stretch>
              </p:blipFill>
              <p:spPr>
                <a:xfrm>
                  <a:off x="9748263" y="3319086"/>
                  <a:ext cx="18288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24" name="Ink 123">
                  <a:extLst>
                    <a:ext uri="{FF2B5EF4-FFF2-40B4-BE49-F238E27FC236}">
                      <a16:creationId xmlns:a16="http://schemas.microsoft.com/office/drawing/2014/main" id="{AA1255B9-F5EB-4B8C-A81B-0B80857E3C1E}"/>
                    </a:ext>
                  </a:extLst>
                </p14:cNvPr>
                <p14:cNvContentPartPr/>
                <p14:nvPr/>
              </p14:nvContentPartPr>
              <p14:xfrm>
                <a:off x="10066503" y="3306486"/>
                <a:ext cx="386640" cy="175680"/>
              </p14:xfrm>
            </p:contentPart>
          </mc:Choice>
          <mc:Fallback>
            <p:pic>
              <p:nvPicPr>
                <p:cNvPr id="124" name="Ink 123">
                  <a:extLst>
                    <a:ext uri="{FF2B5EF4-FFF2-40B4-BE49-F238E27FC236}">
                      <a16:creationId xmlns:a16="http://schemas.microsoft.com/office/drawing/2014/main" id="{AA1255B9-F5EB-4B8C-A81B-0B80857E3C1E}"/>
                    </a:ext>
                  </a:extLst>
                </p:cNvPr>
                <p:cNvPicPr/>
                <p:nvPr/>
              </p:nvPicPr>
              <p:blipFill>
                <a:blip r:embed="rId166"/>
                <a:stretch>
                  <a:fillRect/>
                </a:stretch>
              </p:blipFill>
              <p:spPr>
                <a:xfrm>
                  <a:off x="10057503" y="3297846"/>
                  <a:ext cx="40428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25" name="Ink 124">
                  <a:extLst>
                    <a:ext uri="{FF2B5EF4-FFF2-40B4-BE49-F238E27FC236}">
                      <a16:creationId xmlns:a16="http://schemas.microsoft.com/office/drawing/2014/main" id="{9DA0B5F9-E53F-4B07-8D7F-D62B336A6D4A}"/>
                    </a:ext>
                  </a:extLst>
                </p14:cNvPr>
                <p14:cNvContentPartPr/>
                <p14:nvPr/>
              </p14:nvContentPartPr>
              <p14:xfrm>
                <a:off x="11549703" y="3627606"/>
                <a:ext cx="192240" cy="293760"/>
              </p14:xfrm>
            </p:contentPart>
          </mc:Choice>
          <mc:Fallback>
            <p:pic>
              <p:nvPicPr>
                <p:cNvPr id="125" name="Ink 124">
                  <a:extLst>
                    <a:ext uri="{FF2B5EF4-FFF2-40B4-BE49-F238E27FC236}">
                      <a16:creationId xmlns:a16="http://schemas.microsoft.com/office/drawing/2014/main" id="{9DA0B5F9-E53F-4B07-8D7F-D62B336A6D4A}"/>
                    </a:ext>
                  </a:extLst>
                </p:cNvPr>
                <p:cNvPicPr/>
                <p:nvPr/>
              </p:nvPicPr>
              <p:blipFill>
                <a:blip r:embed="rId168"/>
                <a:stretch>
                  <a:fillRect/>
                </a:stretch>
              </p:blipFill>
              <p:spPr>
                <a:xfrm>
                  <a:off x="11540703" y="3618966"/>
                  <a:ext cx="20988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26" name="Ink 125">
                  <a:extLst>
                    <a:ext uri="{FF2B5EF4-FFF2-40B4-BE49-F238E27FC236}">
                      <a16:creationId xmlns:a16="http://schemas.microsoft.com/office/drawing/2014/main" id="{EAA46309-03E6-4AD6-83A3-9C6B032D2D7B}"/>
                    </a:ext>
                  </a:extLst>
                </p14:cNvPr>
                <p14:cNvContentPartPr/>
                <p14:nvPr/>
              </p14:nvContentPartPr>
              <p14:xfrm>
                <a:off x="11726463" y="3696006"/>
                <a:ext cx="379800" cy="198000"/>
              </p14:xfrm>
            </p:contentPart>
          </mc:Choice>
          <mc:Fallback>
            <p:pic>
              <p:nvPicPr>
                <p:cNvPr id="126" name="Ink 125">
                  <a:extLst>
                    <a:ext uri="{FF2B5EF4-FFF2-40B4-BE49-F238E27FC236}">
                      <a16:creationId xmlns:a16="http://schemas.microsoft.com/office/drawing/2014/main" id="{EAA46309-03E6-4AD6-83A3-9C6B032D2D7B}"/>
                    </a:ext>
                  </a:extLst>
                </p:cNvPr>
                <p:cNvPicPr/>
                <p:nvPr/>
              </p:nvPicPr>
              <p:blipFill>
                <a:blip r:embed="rId170"/>
                <a:stretch>
                  <a:fillRect/>
                </a:stretch>
              </p:blipFill>
              <p:spPr>
                <a:xfrm>
                  <a:off x="11717463" y="3687366"/>
                  <a:ext cx="39744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27" name="Ink 126">
                  <a:extLst>
                    <a:ext uri="{FF2B5EF4-FFF2-40B4-BE49-F238E27FC236}">
                      <a16:creationId xmlns:a16="http://schemas.microsoft.com/office/drawing/2014/main" id="{21006A79-F7C6-453A-A1A7-FE28929B20C8}"/>
                    </a:ext>
                  </a:extLst>
                </p14:cNvPr>
                <p14:cNvContentPartPr/>
                <p14:nvPr/>
              </p14:nvContentPartPr>
              <p14:xfrm>
                <a:off x="12008703" y="3815886"/>
                <a:ext cx="317160" cy="163080"/>
              </p14:xfrm>
            </p:contentPart>
          </mc:Choice>
          <mc:Fallback>
            <p:pic>
              <p:nvPicPr>
                <p:cNvPr id="127" name="Ink 126">
                  <a:extLst>
                    <a:ext uri="{FF2B5EF4-FFF2-40B4-BE49-F238E27FC236}">
                      <a16:creationId xmlns:a16="http://schemas.microsoft.com/office/drawing/2014/main" id="{21006A79-F7C6-453A-A1A7-FE28929B20C8}"/>
                    </a:ext>
                  </a:extLst>
                </p:cNvPr>
                <p:cNvPicPr/>
                <p:nvPr/>
              </p:nvPicPr>
              <p:blipFill>
                <a:blip r:embed="rId172"/>
                <a:stretch>
                  <a:fillRect/>
                </a:stretch>
              </p:blipFill>
              <p:spPr>
                <a:xfrm>
                  <a:off x="11999703" y="3806886"/>
                  <a:ext cx="33480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24" name="Ink 23">
                  <a:extLst>
                    <a:ext uri="{FF2B5EF4-FFF2-40B4-BE49-F238E27FC236}">
                      <a16:creationId xmlns:a16="http://schemas.microsoft.com/office/drawing/2014/main" id="{40178E52-C8CE-4F5E-9007-C3A0C55EE011}"/>
                    </a:ext>
                  </a:extLst>
                </p14:cNvPr>
                <p14:cNvContentPartPr/>
                <p14:nvPr/>
              </p14:nvContentPartPr>
              <p14:xfrm>
                <a:off x="5599983" y="1854606"/>
                <a:ext cx="60840" cy="290880"/>
              </p14:xfrm>
            </p:contentPart>
          </mc:Choice>
          <mc:Fallback>
            <p:pic>
              <p:nvPicPr>
                <p:cNvPr id="24" name="Ink 23">
                  <a:extLst>
                    <a:ext uri="{FF2B5EF4-FFF2-40B4-BE49-F238E27FC236}">
                      <a16:creationId xmlns:a16="http://schemas.microsoft.com/office/drawing/2014/main" id="{40178E52-C8CE-4F5E-9007-C3A0C55EE011}"/>
                    </a:ext>
                  </a:extLst>
                </p:cNvPr>
                <p:cNvPicPr/>
                <p:nvPr/>
              </p:nvPicPr>
              <p:blipFill>
                <a:blip r:embed="rId174"/>
                <a:stretch>
                  <a:fillRect/>
                </a:stretch>
              </p:blipFill>
              <p:spPr>
                <a:xfrm>
                  <a:off x="5590983" y="1845966"/>
                  <a:ext cx="7848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25" name="Ink 24">
                  <a:extLst>
                    <a:ext uri="{FF2B5EF4-FFF2-40B4-BE49-F238E27FC236}">
                      <a16:creationId xmlns:a16="http://schemas.microsoft.com/office/drawing/2014/main" id="{69E03B18-6F8E-4AAF-8175-404987CADFDF}"/>
                    </a:ext>
                  </a:extLst>
                </p14:cNvPr>
                <p14:cNvContentPartPr/>
                <p14:nvPr/>
              </p14:nvContentPartPr>
              <p14:xfrm>
                <a:off x="5606463" y="1843086"/>
                <a:ext cx="242640" cy="364680"/>
              </p14:xfrm>
            </p:contentPart>
          </mc:Choice>
          <mc:Fallback>
            <p:pic>
              <p:nvPicPr>
                <p:cNvPr id="25" name="Ink 24">
                  <a:extLst>
                    <a:ext uri="{FF2B5EF4-FFF2-40B4-BE49-F238E27FC236}">
                      <a16:creationId xmlns:a16="http://schemas.microsoft.com/office/drawing/2014/main" id="{69E03B18-6F8E-4AAF-8175-404987CADFDF}"/>
                    </a:ext>
                  </a:extLst>
                </p:cNvPr>
                <p:cNvPicPr/>
                <p:nvPr/>
              </p:nvPicPr>
              <p:blipFill>
                <a:blip r:embed="rId176"/>
                <a:stretch>
                  <a:fillRect/>
                </a:stretch>
              </p:blipFill>
              <p:spPr>
                <a:xfrm>
                  <a:off x="5597463" y="1834086"/>
                  <a:ext cx="260280" cy="38232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26" name="Ink 25">
                  <a:extLst>
                    <a:ext uri="{FF2B5EF4-FFF2-40B4-BE49-F238E27FC236}">
                      <a16:creationId xmlns:a16="http://schemas.microsoft.com/office/drawing/2014/main" id="{6C46838D-4619-4820-B2C7-73F9114F091E}"/>
                    </a:ext>
                  </a:extLst>
                </p14:cNvPr>
                <p14:cNvContentPartPr/>
                <p14:nvPr/>
              </p14:nvContentPartPr>
              <p14:xfrm>
                <a:off x="6061503" y="1750926"/>
                <a:ext cx="416160" cy="471600"/>
              </p14:xfrm>
            </p:contentPart>
          </mc:Choice>
          <mc:Fallback>
            <p:pic>
              <p:nvPicPr>
                <p:cNvPr id="26" name="Ink 25">
                  <a:extLst>
                    <a:ext uri="{FF2B5EF4-FFF2-40B4-BE49-F238E27FC236}">
                      <a16:creationId xmlns:a16="http://schemas.microsoft.com/office/drawing/2014/main" id="{6C46838D-4619-4820-B2C7-73F9114F091E}"/>
                    </a:ext>
                  </a:extLst>
                </p:cNvPr>
                <p:cNvPicPr/>
                <p:nvPr/>
              </p:nvPicPr>
              <p:blipFill>
                <a:blip r:embed="rId178"/>
                <a:stretch>
                  <a:fillRect/>
                </a:stretch>
              </p:blipFill>
              <p:spPr>
                <a:xfrm>
                  <a:off x="6052863" y="1741926"/>
                  <a:ext cx="433800" cy="48924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27" name="Ink 26">
                  <a:extLst>
                    <a:ext uri="{FF2B5EF4-FFF2-40B4-BE49-F238E27FC236}">
                      <a16:creationId xmlns:a16="http://schemas.microsoft.com/office/drawing/2014/main" id="{B249FDE3-8A7E-45BF-A772-2ECDA5D761ED}"/>
                    </a:ext>
                  </a:extLst>
                </p14:cNvPr>
                <p14:cNvContentPartPr/>
                <p14:nvPr/>
              </p14:nvContentPartPr>
              <p14:xfrm>
                <a:off x="5928663" y="2031726"/>
                <a:ext cx="370440" cy="360"/>
              </p14:xfrm>
            </p:contentPart>
          </mc:Choice>
          <mc:Fallback>
            <p:pic>
              <p:nvPicPr>
                <p:cNvPr id="27" name="Ink 26">
                  <a:extLst>
                    <a:ext uri="{FF2B5EF4-FFF2-40B4-BE49-F238E27FC236}">
                      <a16:creationId xmlns:a16="http://schemas.microsoft.com/office/drawing/2014/main" id="{B249FDE3-8A7E-45BF-A772-2ECDA5D761ED}"/>
                    </a:ext>
                  </a:extLst>
                </p:cNvPr>
                <p:cNvPicPr/>
                <p:nvPr/>
              </p:nvPicPr>
              <p:blipFill>
                <a:blip r:embed="rId180"/>
                <a:stretch>
                  <a:fillRect/>
                </a:stretch>
              </p:blipFill>
              <p:spPr>
                <a:xfrm>
                  <a:off x="5919663" y="2022726"/>
                  <a:ext cx="388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28" name="Ink 27">
                  <a:extLst>
                    <a:ext uri="{FF2B5EF4-FFF2-40B4-BE49-F238E27FC236}">
                      <a16:creationId xmlns:a16="http://schemas.microsoft.com/office/drawing/2014/main" id="{4225B3B1-9EDB-48A5-8F8A-F42B0D96E3A9}"/>
                    </a:ext>
                  </a:extLst>
                </p14:cNvPr>
                <p14:cNvContentPartPr/>
                <p14:nvPr/>
              </p14:nvContentPartPr>
              <p14:xfrm>
                <a:off x="5915703" y="1726446"/>
                <a:ext cx="223560" cy="482760"/>
              </p14:xfrm>
            </p:contentPart>
          </mc:Choice>
          <mc:Fallback>
            <p:pic>
              <p:nvPicPr>
                <p:cNvPr id="28" name="Ink 27">
                  <a:extLst>
                    <a:ext uri="{FF2B5EF4-FFF2-40B4-BE49-F238E27FC236}">
                      <a16:creationId xmlns:a16="http://schemas.microsoft.com/office/drawing/2014/main" id="{4225B3B1-9EDB-48A5-8F8A-F42B0D96E3A9}"/>
                    </a:ext>
                  </a:extLst>
                </p:cNvPr>
                <p:cNvPicPr/>
                <p:nvPr/>
              </p:nvPicPr>
              <p:blipFill>
                <a:blip r:embed="rId182"/>
                <a:stretch>
                  <a:fillRect/>
                </a:stretch>
              </p:blipFill>
              <p:spPr>
                <a:xfrm>
                  <a:off x="5907063" y="1717806"/>
                  <a:ext cx="241200" cy="50040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31" name="Ink 30">
                  <a:extLst>
                    <a:ext uri="{FF2B5EF4-FFF2-40B4-BE49-F238E27FC236}">
                      <a16:creationId xmlns:a16="http://schemas.microsoft.com/office/drawing/2014/main" id="{E3C9BA41-F8F0-4795-8521-70FCD5545EEA}"/>
                    </a:ext>
                  </a:extLst>
                </p14:cNvPr>
                <p14:cNvContentPartPr/>
                <p14:nvPr/>
              </p14:nvContentPartPr>
              <p14:xfrm>
                <a:off x="6400623" y="1726446"/>
                <a:ext cx="232200" cy="586440"/>
              </p14:xfrm>
            </p:contentPart>
          </mc:Choice>
          <mc:Fallback>
            <p:pic>
              <p:nvPicPr>
                <p:cNvPr id="31" name="Ink 30">
                  <a:extLst>
                    <a:ext uri="{FF2B5EF4-FFF2-40B4-BE49-F238E27FC236}">
                      <a16:creationId xmlns:a16="http://schemas.microsoft.com/office/drawing/2014/main" id="{E3C9BA41-F8F0-4795-8521-70FCD5545EEA}"/>
                    </a:ext>
                  </a:extLst>
                </p:cNvPr>
                <p:cNvPicPr/>
                <p:nvPr/>
              </p:nvPicPr>
              <p:blipFill>
                <a:blip r:embed="rId184"/>
                <a:stretch>
                  <a:fillRect/>
                </a:stretch>
              </p:blipFill>
              <p:spPr>
                <a:xfrm>
                  <a:off x="6391623" y="1717806"/>
                  <a:ext cx="249840" cy="60408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32" name="Ink 31">
                  <a:extLst>
                    <a:ext uri="{FF2B5EF4-FFF2-40B4-BE49-F238E27FC236}">
                      <a16:creationId xmlns:a16="http://schemas.microsoft.com/office/drawing/2014/main" id="{04C620C9-7162-4115-9554-C3A50F79B7D8}"/>
                    </a:ext>
                  </a:extLst>
                </p14:cNvPr>
                <p14:cNvContentPartPr/>
                <p14:nvPr/>
              </p14:nvContentPartPr>
              <p14:xfrm>
                <a:off x="6911103" y="1843086"/>
                <a:ext cx="461880" cy="234000"/>
              </p14:xfrm>
            </p:contentPart>
          </mc:Choice>
          <mc:Fallback>
            <p:pic>
              <p:nvPicPr>
                <p:cNvPr id="32" name="Ink 31">
                  <a:extLst>
                    <a:ext uri="{FF2B5EF4-FFF2-40B4-BE49-F238E27FC236}">
                      <a16:creationId xmlns:a16="http://schemas.microsoft.com/office/drawing/2014/main" id="{04C620C9-7162-4115-9554-C3A50F79B7D8}"/>
                    </a:ext>
                  </a:extLst>
                </p:cNvPr>
                <p:cNvPicPr/>
                <p:nvPr/>
              </p:nvPicPr>
              <p:blipFill>
                <a:blip r:embed="rId186"/>
                <a:stretch>
                  <a:fillRect/>
                </a:stretch>
              </p:blipFill>
              <p:spPr>
                <a:xfrm>
                  <a:off x="6902103" y="1834086"/>
                  <a:ext cx="47952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33" name="Ink 32">
                  <a:extLst>
                    <a:ext uri="{FF2B5EF4-FFF2-40B4-BE49-F238E27FC236}">
                      <a16:creationId xmlns:a16="http://schemas.microsoft.com/office/drawing/2014/main" id="{372323AB-5860-463F-886D-EE4828052E8F}"/>
                    </a:ext>
                  </a:extLst>
                </p14:cNvPr>
                <p14:cNvContentPartPr/>
                <p14:nvPr/>
              </p14:nvContentPartPr>
              <p14:xfrm>
                <a:off x="6777543" y="2089686"/>
                <a:ext cx="493200" cy="100080"/>
              </p14:xfrm>
            </p:contentPart>
          </mc:Choice>
          <mc:Fallback>
            <p:pic>
              <p:nvPicPr>
                <p:cNvPr id="33" name="Ink 32">
                  <a:extLst>
                    <a:ext uri="{FF2B5EF4-FFF2-40B4-BE49-F238E27FC236}">
                      <a16:creationId xmlns:a16="http://schemas.microsoft.com/office/drawing/2014/main" id="{372323AB-5860-463F-886D-EE4828052E8F}"/>
                    </a:ext>
                  </a:extLst>
                </p:cNvPr>
                <p:cNvPicPr/>
                <p:nvPr/>
              </p:nvPicPr>
              <p:blipFill>
                <a:blip r:embed="rId188"/>
                <a:stretch>
                  <a:fillRect/>
                </a:stretch>
              </p:blipFill>
              <p:spPr>
                <a:xfrm>
                  <a:off x="6768903" y="2081046"/>
                  <a:ext cx="51084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34" name="Ink 33">
                  <a:extLst>
                    <a:ext uri="{FF2B5EF4-FFF2-40B4-BE49-F238E27FC236}">
                      <a16:creationId xmlns:a16="http://schemas.microsoft.com/office/drawing/2014/main" id="{8CCF549E-E304-4DC4-A51E-6130E95A6F7A}"/>
                    </a:ext>
                  </a:extLst>
                </p14:cNvPr>
                <p14:cNvContentPartPr/>
                <p14:nvPr/>
              </p14:nvContentPartPr>
              <p14:xfrm>
                <a:off x="7587543" y="1793046"/>
                <a:ext cx="356760" cy="267840"/>
              </p14:xfrm>
            </p:contentPart>
          </mc:Choice>
          <mc:Fallback>
            <p:pic>
              <p:nvPicPr>
                <p:cNvPr id="34" name="Ink 33">
                  <a:extLst>
                    <a:ext uri="{FF2B5EF4-FFF2-40B4-BE49-F238E27FC236}">
                      <a16:creationId xmlns:a16="http://schemas.microsoft.com/office/drawing/2014/main" id="{8CCF549E-E304-4DC4-A51E-6130E95A6F7A}"/>
                    </a:ext>
                  </a:extLst>
                </p:cNvPr>
                <p:cNvPicPr/>
                <p:nvPr/>
              </p:nvPicPr>
              <p:blipFill>
                <a:blip r:embed="rId190"/>
                <a:stretch>
                  <a:fillRect/>
                </a:stretch>
              </p:blipFill>
              <p:spPr>
                <a:xfrm>
                  <a:off x="7578903" y="1784046"/>
                  <a:ext cx="37440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35" name="Ink 34">
                  <a:extLst>
                    <a:ext uri="{FF2B5EF4-FFF2-40B4-BE49-F238E27FC236}">
                      <a16:creationId xmlns:a16="http://schemas.microsoft.com/office/drawing/2014/main" id="{D910BDBB-2A37-483A-89CD-273CF7A5AF26}"/>
                    </a:ext>
                  </a:extLst>
                </p14:cNvPr>
                <p14:cNvContentPartPr/>
                <p14:nvPr/>
              </p14:nvContentPartPr>
              <p14:xfrm>
                <a:off x="8084343" y="1959366"/>
                <a:ext cx="6120" cy="360"/>
              </p14:xfrm>
            </p:contentPart>
          </mc:Choice>
          <mc:Fallback>
            <p:pic>
              <p:nvPicPr>
                <p:cNvPr id="35" name="Ink 34">
                  <a:extLst>
                    <a:ext uri="{FF2B5EF4-FFF2-40B4-BE49-F238E27FC236}">
                      <a16:creationId xmlns:a16="http://schemas.microsoft.com/office/drawing/2014/main" id="{D910BDBB-2A37-483A-89CD-273CF7A5AF26}"/>
                    </a:ext>
                  </a:extLst>
                </p:cNvPr>
                <p:cNvPicPr/>
                <p:nvPr/>
              </p:nvPicPr>
              <p:blipFill>
                <a:blip r:embed="rId23"/>
                <a:stretch>
                  <a:fillRect/>
                </a:stretch>
              </p:blipFill>
              <p:spPr>
                <a:xfrm>
                  <a:off x="8075343" y="1950366"/>
                  <a:ext cx="23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36" name="Ink 35">
                  <a:extLst>
                    <a:ext uri="{FF2B5EF4-FFF2-40B4-BE49-F238E27FC236}">
                      <a16:creationId xmlns:a16="http://schemas.microsoft.com/office/drawing/2014/main" id="{F9289C27-77AA-4116-8C22-D6191E13161A}"/>
                    </a:ext>
                  </a:extLst>
                </p14:cNvPr>
                <p14:cNvContentPartPr/>
                <p14:nvPr/>
              </p14:nvContentPartPr>
              <p14:xfrm>
                <a:off x="8053383" y="1776486"/>
                <a:ext cx="354600" cy="272880"/>
              </p14:xfrm>
            </p:contentPart>
          </mc:Choice>
          <mc:Fallback>
            <p:pic>
              <p:nvPicPr>
                <p:cNvPr id="36" name="Ink 35">
                  <a:extLst>
                    <a:ext uri="{FF2B5EF4-FFF2-40B4-BE49-F238E27FC236}">
                      <a16:creationId xmlns:a16="http://schemas.microsoft.com/office/drawing/2014/main" id="{F9289C27-77AA-4116-8C22-D6191E13161A}"/>
                    </a:ext>
                  </a:extLst>
                </p:cNvPr>
                <p:cNvPicPr/>
                <p:nvPr/>
              </p:nvPicPr>
              <p:blipFill>
                <a:blip r:embed="rId193"/>
                <a:stretch>
                  <a:fillRect/>
                </a:stretch>
              </p:blipFill>
              <p:spPr>
                <a:xfrm>
                  <a:off x="8044743" y="1767846"/>
                  <a:ext cx="37224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37" name="Ink 36">
                  <a:extLst>
                    <a:ext uri="{FF2B5EF4-FFF2-40B4-BE49-F238E27FC236}">
                      <a16:creationId xmlns:a16="http://schemas.microsoft.com/office/drawing/2014/main" id="{E3980D05-5F7E-49AD-A0B4-94EDDCE1E927}"/>
                    </a:ext>
                  </a:extLst>
                </p14:cNvPr>
                <p14:cNvContentPartPr/>
                <p14:nvPr/>
              </p14:nvContentPartPr>
              <p14:xfrm>
                <a:off x="8546943" y="1683246"/>
                <a:ext cx="132480" cy="365400"/>
              </p14:xfrm>
            </p:contentPart>
          </mc:Choice>
          <mc:Fallback>
            <p:pic>
              <p:nvPicPr>
                <p:cNvPr id="37" name="Ink 36">
                  <a:extLst>
                    <a:ext uri="{FF2B5EF4-FFF2-40B4-BE49-F238E27FC236}">
                      <a16:creationId xmlns:a16="http://schemas.microsoft.com/office/drawing/2014/main" id="{E3980D05-5F7E-49AD-A0B4-94EDDCE1E927}"/>
                    </a:ext>
                  </a:extLst>
                </p:cNvPr>
                <p:cNvPicPr/>
                <p:nvPr/>
              </p:nvPicPr>
              <p:blipFill>
                <a:blip r:embed="rId195"/>
                <a:stretch>
                  <a:fillRect/>
                </a:stretch>
              </p:blipFill>
              <p:spPr>
                <a:xfrm>
                  <a:off x="8537943" y="1674606"/>
                  <a:ext cx="150120" cy="3830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55" name="Ink 154">
                  <a:extLst>
                    <a:ext uri="{FF2B5EF4-FFF2-40B4-BE49-F238E27FC236}">
                      <a16:creationId xmlns:a16="http://schemas.microsoft.com/office/drawing/2014/main" id="{BE3A1E0B-066D-4956-97F5-D91D4641AFFC}"/>
                    </a:ext>
                  </a:extLst>
                </p14:cNvPr>
                <p14:cNvContentPartPr/>
                <p14:nvPr/>
              </p14:nvContentPartPr>
              <p14:xfrm>
                <a:off x="7648366" y="1234326"/>
                <a:ext cx="424440" cy="362160"/>
              </p14:xfrm>
            </p:contentPart>
          </mc:Choice>
          <mc:Fallback>
            <p:pic>
              <p:nvPicPr>
                <p:cNvPr id="155" name="Ink 154">
                  <a:extLst>
                    <a:ext uri="{FF2B5EF4-FFF2-40B4-BE49-F238E27FC236}">
                      <a16:creationId xmlns:a16="http://schemas.microsoft.com/office/drawing/2014/main" id="{BE3A1E0B-066D-4956-97F5-D91D4641AFFC}"/>
                    </a:ext>
                  </a:extLst>
                </p:cNvPr>
                <p:cNvPicPr/>
                <p:nvPr/>
              </p:nvPicPr>
              <p:blipFill>
                <a:blip r:embed="rId197"/>
                <a:stretch>
                  <a:fillRect/>
                </a:stretch>
              </p:blipFill>
              <p:spPr>
                <a:xfrm>
                  <a:off x="7639726" y="1225686"/>
                  <a:ext cx="442080" cy="3798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56" name="Ink 155">
                  <a:extLst>
                    <a:ext uri="{FF2B5EF4-FFF2-40B4-BE49-F238E27FC236}">
                      <a16:creationId xmlns:a16="http://schemas.microsoft.com/office/drawing/2014/main" id="{A21D3784-3C40-473E-A0C3-9DEFCF49FC70}"/>
                    </a:ext>
                  </a:extLst>
                </p14:cNvPr>
                <p14:cNvContentPartPr/>
                <p14:nvPr/>
              </p14:nvContentPartPr>
              <p14:xfrm>
                <a:off x="7660606" y="1422246"/>
                <a:ext cx="438480" cy="44640"/>
              </p14:xfrm>
            </p:contentPart>
          </mc:Choice>
          <mc:Fallback>
            <p:pic>
              <p:nvPicPr>
                <p:cNvPr id="156" name="Ink 155">
                  <a:extLst>
                    <a:ext uri="{FF2B5EF4-FFF2-40B4-BE49-F238E27FC236}">
                      <a16:creationId xmlns:a16="http://schemas.microsoft.com/office/drawing/2014/main" id="{A21D3784-3C40-473E-A0C3-9DEFCF49FC70}"/>
                    </a:ext>
                  </a:extLst>
                </p:cNvPr>
                <p:cNvPicPr/>
                <p:nvPr/>
              </p:nvPicPr>
              <p:blipFill>
                <a:blip r:embed="rId199"/>
                <a:stretch>
                  <a:fillRect/>
                </a:stretch>
              </p:blipFill>
              <p:spPr>
                <a:xfrm>
                  <a:off x="7651606" y="1413246"/>
                  <a:ext cx="45612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59" name="Ink 158">
                  <a:extLst>
                    <a:ext uri="{FF2B5EF4-FFF2-40B4-BE49-F238E27FC236}">
                      <a16:creationId xmlns:a16="http://schemas.microsoft.com/office/drawing/2014/main" id="{889CF94F-B114-4605-8FBF-4729403FF15E}"/>
                    </a:ext>
                  </a:extLst>
                </p14:cNvPr>
                <p14:cNvContentPartPr/>
                <p14:nvPr/>
              </p14:nvContentPartPr>
              <p14:xfrm>
                <a:off x="11459326" y="1175286"/>
                <a:ext cx="8280" cy="381600"/>
              </p14:xfrm>
            </p:contentPart>
          </mc:Choice>
          <mc:Fallback>
            <p:pic>
              <p:nvPicPr>
                <p:cNvPr id="159" name="Ink 158">
                  <a:extLst>
                    <a:ext uri="{FF2B5EF4-FFF2-40B4-BE49-F238E27FC236}">
                      <a16:creationId xmlns:a16="http://schemas.microsoft.com/office/drawing/2014/main" id="{889CF94F-B114-4605-8FBF-4729403FF15E}"/>
                    </a:ext>
                  </a:extLst>
                </p:cNvPr>
                <p:cNvPicPr/>
                <p:nvPr/>
              </p:nvPicPr>
              <p:blipFill>
                <a:blip r:embed="rId201"/>
                <a:stretch>
                  <a:fillRect/>
                </a:stretch>
              </p:blipFill>
              <p:spPr>
                <a:xfrm>
                  <a:off x="11450686" y="1166646"/>
                  <a:ext cx="25920" cy="39924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60" name="Ink 159">
                  <a:extLst>
                    <a:ext uri="{FF2B5EF4-FFF2-40B4-BE49-F238E27FC236}">
                      <a16:creationId xmlns:a16="http://schemas.microsoft.com/office/drawing/2014/main" id="{20C1D630-5D31-4FC0-BBFE-5FBB1BAA5A9D}"/>
                    </a:ext>
                  </a:extLst>
                </p14:cNvPr>
                <p14:cNvContentPartPr/>
                <p14:nvPr/>
              </p14:nvContentPartPr>
              <p14:xfrm>
                <a:off x="11312806" y="1204446"/>
                <a:ext cx="443880" cy="20160"/>
              </p14:xfrm>
            </p:contentPart>
          </mc:Choice>
          <mc:Fallback>
            <p:pic>
              <p:nvPicPr>
                <p:cNvPr id="160" name="Ink 159">
                  <a:extLst>
                    <a:ext uri="{FF2B5EF4-FFF2-40B4-BE49-F238E27FC236}">
                      <a16:creationId xmlns:a16="http://schemas.microsoft.com/office/drawing/2014/main" id="{20C1D630-5D31-4FC0-BBFE-5FBB1BAA5A9D}"/>
                    </a:ext>
                  </a:extLst>
                </p:cNvPr>
                <p:cNvPicPr/>
                <p:nvPr/>
              </p:nvPicPr>
              <p:blipFill>
                <a:blip r:embed="rId203"/>
                <a:stretch>
                  <a:fillRect/>
                </a:stretch>
              </p:blipFill>
              <p:spPr>
                <a:xfrm>
                  <a:off x="11303806" y="1195446"/>
                  <a:ext cx="46152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61" name="Ink 160">
                  <a:extLst>
                    <a:ext uri="{FF2B5EF4-FFF2-40B4-BE49-F238E27FC236}">
                      <a16:creationId xmlns:a16="http://schemas.microsoft.com/office/drawing/2014/main" id="{779EA2DF-3F91-4104-BBF7-99660B472F50}"/>
                    </a:ext>
                  </a:extLst>
                </p14:cNvPr>
                <p14:cNvContentPartPr/>
                <p14:nvPr/>
              </p14:nvContentPartPr>
              <p14:xfrm>
                <a:off x="11398126" y="1305966"/>
                <a:ext cx="271080" cy="40680"/>
              </p14:xfrm>
            </p:contentPart>
          </mc:Choice>
          <mc:Fallback>
            <p:pic>
              <p:nvPicPr>
                <p:cNvPr id="161" name="Ink 160">
                  <a:extLst>
                    <a:ext uri="{FF2B5EF4-FFF2-40B4-BE49-F238E27FC236}">
                      <a16:creationId xmlns:a16="http://schemas.microsoft.com/office/drawing/2014/main" id="{779EA2DF-3F91-4104-BBF7-99660B472F50}"/>
                    </a:ext>
                  </a:extLst>
                </p:cNvPr>
                <p:cNvPicPr/>
                <p:nvPr/>
              </p:nvPicPr>
              <p:blipFill>
                <a:blip r:embed="rId205"/>
                <a:stretch>
                  <a:fillRect/>
                </a:stretch>
              </p:blipFill>
              <p:spPr>
                <a:xfrm>
                  <a:off x="11389486" y="1296966"/>
                  <a:ext cx="28872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62" name="Ink 161">
                  <a:extLst>
                    <a:ext uri="{FF2B5EF4-FFF2-40B4-BE49-F238E27FC236}">
                      <a16:creationId xmlns:a16="http://schemas.microsoft.com/office/drawing/2014/main" id="{19A9CFB0-50D8-4E62-8385-6AC1C0AD49BD}"/>
                    </a:ext>
                  </a:extLst>
                </p14:cNvPr>
                <p14:cNvContentPartPr/>
                <p14:nvPr/>
              </p14:nvContentPartPr>
              <p14:xfrm>
                <a:off x="11307406" y="1451406"/>
                <a:ext cx="478080" cy="59760"/>
              </p14:xfrm>
            </p:contentPart>
          </mc:Choice>
          <mc:Fallback>
            <p:pic>
              <p:nvPicPr>
                <p:cNvPr id="162" name="Ink 161">
                  <a:extLst>
                    <a:ext uri="{FF2B5EF4-FFF2-40B4-BE49-F238E27FC236}">
                      <a16:creationId xmlns:a16="http://schemas.microsoft.com/office/drawing/2014/main" id="{19A9CFB0-50D8-4E62-8385-6AC1C0AD49BD}"/>
                    </a:ext>
                  </a:extLst>
                </p:cNvPr>
                <p:cNvPicPr/>
                <p:nvPr/>
              </p:nvPicPr>
              <p:blipFill>
                <a:blip r:embed="rId207"/>
                <a:stretch>
                  <a:fillRect/>
                </a:stretch>
              </p:blipFill>
              <p:spPr>
                <a:xfrm>
                  <a:off x="11298766" y="1442406"/>
                  <a:ext cx="49572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65" name="Ink 164">
                  <a:extLst>
                    <a:ext uri="{FF2B5EF4-FFF2-40B4-BE49-F238E27FC236}">
                      <a16:creationId xmlns:a16="http://schemas.microsoft.com/office/drawing/2014/main" id="{A51B95BB-E2F3-4AEC-891F-821734487924}"/>
                    </a:ext>
                  </a:extLst>
                </p14:cNvPr>
                <p14:cNvContentPartPr/>
                <p14:nvPr/>
              </p14:nvContentPartPr>
              <p14:xfrm>
                <a:off x="8035726" y="3210006"/>
                <a:ext cx="438120" cy="219960"/>
              </p14:xfrm>
            </p:contentPart>
          </mc:Choice>
          <mc:Fallback>
            <p:pic>
              <p:nvPicPr>
                <p:cNvPr id="165" name="Ink 164">
                  <a:extLst>
                    <a:ext uri="{FF2B5EF4-FFF2-40B4-BE49-F238E27FC236}">
                      <a16:creationId xmlns:a16="http://schemas.microsoft.com/office/drawing/2014/main" id="{A51B95BB-E2F3-4AEC-891F-821734487924}"/>
                    </a:ext>
                  </a:extLst>
                </p:cNvPr>
                <p:cNvPicPr/>
                <p:nvPr/>
              </p:nvPicPr>
              <p:blipFill>
                <a:blip r:embed="rId209"/>
                <a:stretch>
                  <a:fillRect/>
                </a:stretch>
              </p:blipFill>
              <p:spPr>
                <a:xfrm>
                  <a:off x="8027086" y="3201006"/>
                  <a:ext cx="45576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66" name="Ink 165">
                  <a:extLst>
                    <a:ext uri="{FF2B5EF4-FFF2-40B4-BE49-F238E27FC236}">
                      <a16:creationId xmlns:a16="http://schemas.microsoft.com/office/drawing/2014/main" id="{9FF3817E-AC0C-4D0B-8DAE-E26BACDF0FC3}"/>
                    </a:ext>
                  </a:extLst>
                </p14:cNvPr>
                <p14:cNvContentPartPr/>
                <p14:nvPr/>
              </p14:nvContentPartPr>
              <p14:xfrm>
                <a:off x="9375646" y="3129726"/>
                <a:ext cx="360" cy="19800"/>
              </p14:xfrm>
            </p:contentPart>
          </mc:Choice>
          <mc:Fallback>
            <p:pic>
              <p:nvPicPr>
                <p:cNvPr id="166" name="Ink 165">
                  <a:extLst>
                    <a:ext uri="{FF2B5EF4-FFF2-40B4-BE49-F238E27FC236}">
                      <a16:creationId xmlns:a16="http://schemas.microsoft.com/office/drawing/2014/main" id="{9FF3817E-AC0C-4D0B-8DAE-E26BACDF0FC3}"/>
                    </a:ext>
                  </a:extLst>
                </p:cNvPr>
                <p:cNvPicPr/>
                <p:nvPr/>
              </p:nvPicPr>
              <p:blipFill>
                <a:blip r:embed="rId211"/>
                <a:stretch>
                  <a:fillRect/>
                </a:stretch>
              </p:blipFill>
              <p:spPr>
                <a:xfrm>
                  <a:off x="9367006" y="3120726"/>
                  <a:ext cx="1800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67" name="Ink 166">
                  <a:extLst>
                    <a:ext uri="{FF2B5EF4-FFF2-40B4-BE49-F238E27FC236}">
                      <a16:creationId xmlns:a16="http://schemas.microsoft.com/office/drawing/2014/main" id="{FEE6A395-EF4B-4A2B-91C1-74A9050B0B06}"/>
                    </a:ext>
                  </a:extLst>
                </p14:cNvPr>
                <p14:cNvContentPartPr/>
                <p14:nvPr/>
              </p14:nvContentPartPr>
              <p14:xfrm>
                <a:off x="9302926" y="3105606"/>
                <a:ext cx="73440" cy="143280"/>
              </p14:xfrm>
            </p:contentPart>
          </mc:Choice>
          <mc:Fallback>
            <p:pic>
              <p:nvPicPr>
                <p:cNvPr id="167" name="Ink 166">
                  <a:extLst>
                    <a:ext uri="{FF2B5EF4-FFF2-40B4-BE49-F238E27FC236}">
                      <a16:creationId xmlns:a16="http://schemas.microsoft.com/office/drawing/2014/main" id="{FEE6A395-EF4B-4A2B-91C1-74A9050B0B06}"/>
                    </a:ext>
                  </a:extLst>
                </p:cNvPr>
                <p:cNvPicPr/>
                <p:nvPr/>
              </p:nvPicPr>
              <p:blipFill>
                <a:blip r:embed="rId213"/>
                <a:stretch>
                  <a:fillRect/>
                </a:stretch>
              </p:blipFill>
              <p:spPr>
                <a:xfrm>
                  <a:off x="9293926" y="3096966"/>
                  <a:ext cx="9108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68" name="Ink 167">
                  <a:extLst>
                    <a:ext uri="{FF2B5EF4-FFF2-40B4-BE49-F238E27FC236}">
                      <a16:creationId xmlns:a16="http://schemas.microsoft.com/office/drawing/2014/main" id="{800439FB-79BB-4804-BBCF-8308B56E9AE7}"/>
                    </a:ext>
                  </a:extLst>
                </p14:cNvPr>
                <p14:cNvContentPartPr/>
                <p14:nvPr/>
              </p14:nvContentPartPr>
              <p14:xfrm>
                <a:off x="9216166" y="3007326"/>
                <a:ext cx="213120" cy="40680"/>
              </p14:xfrm>
            </p:contentPart>
          </mc:Choice>
          <mc:Fallback>
            <p:pic>
              <p:nvPicPr>
                <p:cNvPr id="168" name="Ink 167">
                  <a:extLst>
                    <a:ext uri="{FF2B5EF4-FFF2-40B4-BE49-F238E27FC236}">
                      <a16:creationId xmlns:a16="http://schemas.microsoft.com/office/drawing/2014/main" id="{800439FB-79BB-4804-BBCF-8308B56E9AE7}"/>
                    </a:ext>
                  </a:extLst>
                </p:cNvPr>
                <p:cNvPicPr/>
                <p:nvPr/>
              </p:nvPicPr>
              <p:blipFill>
                <a:blip r:embed="rId215"/>
                <a:stretch>
                  <a:fillRect/>
                </a:stretch>
              </p:blipFill>
              <p:spPr>
                <a:xfrm>
                  <a:off x="9207166" y="2998326"/>
                  <a:ext cx="23076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69" name="Ink 168">
                  <a:extLst>
                    <a:ext uri="{FF2B5EF4-FFF2-40B4-BE49-F238E27FC236}">
                      <a16:creationId xmlns:a16="http://schemas.microsoft.com/office/drawing/2014/main" id="{3AE3EA92-7945-440D-B847-EFA711C9E259}"/>
                    </a:ext>
                  </a:extLst>
                </p14:cNvPr>
                <p14:cNvContentPartPr/>
                <p14:nvPr/>
              </p14:nvContentPartPr>
              <p14:xfrm>
                <a:off x="9331726" y="3149166"/>
                <a:ext cx="204120" cy="360"/>
              </p14:xfrm>
            </p:contentPart>
          </mc:Choice>
          <mc:Fallback>
            <p:pic>
              <p:nvPicPr>
                <p:cNvPr id="169" name="Ink 168">
                  <a:extLst>
                    <a:ext uri="{FF2B5EF4-FFF2-40B4-BE49-F238E27FC236}">
                      <a16:creationId xmlns:a16="http://schemas.microsoft.com/office/drawing/2014/main" id="{3AE3EA92-7945-440D-B847-EFA711C9E259}"/>
                    </a:ext>
                  </a:extLst>
                </p:cNvPr>
                <p:cNvPicPr/>
                <p:nvPr/>
              </p:nvPicPr>
              <p:blipFill>
                <a:blip r:embed="rId217"/>
                <a:stretch>
                  <a:fillRect/>
                </a:stretch>
              </p:blipFill>
              <p:spPr>
                <a:xfrm>
                  <a:off x="9323086" y="3140166"/>
                  <a:ext cx="221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88" name="Ink 87">
                  <a:extLst>
                    <a:ext uri="{FF2B5EF4-FFF2-40B4-BE49-F238E27FC236}">
                      <a16:creationId xmlns:a16="http://schemas.microsoft.com/office/drawing/2014/main" id="{F508DC6A-7AAA-430A-B469-6BC81A6ED8B4}"/>
                    </a:ext>
                  </a:extLst>
                </p14:cNvPr>
                <p14:cNvContentPartPr/>
                <p14:nvPr/>
              </p14:nvContentPartPr>
              <p14:xfrm>
                <a:off x="10648983" y="2670366"/>
                <a:ext cx="177840" cy="350640"/>
              </p14:xfrm>
            </p:contentPart>
          </mc:Choice>
          <mc:Fallback>
            <p:pic>
              <p:nvPicPr>
                <p:cNvPr id="88" name="Ink 87">
                  <a:extLst>
                    <a:ext uri="{FF2B5EF4-FFF2-40B4-BE49-F238E27FC236}">
                      <a16:creationId xmlns:a16="http://schemas.microsoft.com/office/drawing/2014/main" id="{F508DC6A-7AAA-430A-B469-6BC81A6ED8B4}"/>
                    </a:ext>
                  </a:extLst>
                </p:cNvPr>
                <p:cNvPicPr/>
                <p:nvPr/>
              </p:nvPicPr>
              <p:blipFill>
                <a:blip r:embed="rId219"/>
                <a:stretch>
                  <a:fillRect/>
                </a:stretch>
              </p:blipFill>
              <p:spPr>
                <a:xfrm>
                  <a:off x="10640343" y="2661726"/>
                  <a:ext cx="19548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89" name="Ink 88">
                  <a:extLst>
                    <a:ext uri="{FF2B5EF4-FFF2-40B4-BE49-F238E27FC236}">
                      <a16:creationId xmlns:a16="http://schemas.microsoft.com/office/drawing/2014/main" id="{C017C04A-15CD-4D4B-BE4B-3AE663C57B9A}"/>
                    </a:ext>
                  </a:extLst>
                </p14:cNvPr>
                <p14:cNvContentPartPr/>
                <p14:nvPr/>
              </p14:nvContentPartPr>
              <p14:xfrm>
                <a:off x="11041383" y="2644806"/>
                <a:ext cx="187920" cy="83880"/>
              </p14:xfrm>
            </p:contentPart>
          </mc:Choice>
          <mc:Fallback>
            <p:pic>
              <p:nvPicPr>
                <p:cNvPr id="89" name="Ink 88">
                  <a:extLst>
                    <a:ext uri="{FF2B5EF4-FFF2-40B4-BE49-F238E27FC236}">
                      <a16:creationId xmlns:a16="http://schemas.microsoft.com/office/drawing/2014/main" id="{C017C04A-15CD-4D4B-BE4B-3AE663C57B9A}"/>
                    </a:ext>
                  </a:extLst>
                </p:cNvPr>
                <p:cNvPicPr/>
                <p:nvPr/>
              </p:nvPicPr>
              <p:blipFill>
                <a:blip r:embed="rId221"/>
                <a:stretch>
                  <a:fillRect/>
                </a:stretch>
              </p:blipFill>
              <p:spPr>
                <a:xfrm>
                  <a:off x="11032743" y="2635806"/>
                  <a:ext cx="20556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90" name="Ink 89">
                  <a:extLst>
                    <a:ext uri="{FF2B5EF4-FFF2-40B4-BE49-F238E27FC236}">
                      <a16:creationId xmlns:a16="http://schemas.microsoft.com/office/drawing/2014/main" id="{D3255DCF-C6F9-4768-BF55-E81B7ACEABBA}"/>
                    </a:ext>
                  </a:extLst>
                </p14:cNvPr>
                <p14:cNvContentPartPr/>
                <p14:nvPr/>
              </p14:nvContentPartPr>
              <p14:xfrm>
                <a:off x="10972623" y="2817606"/>
                <a:ext cx="164520" cy="130320"/>
              </p14:xfrm>
            </p:contentPart>
          </mc:Choice>
          <mc:Fallback>
            <p:pic>
              <p:nvPicPr>
                <p:cNvPr id="90" name="Ink 89">
                  <a:extLst>
                    <a:ext uri="{FF2B5EF4-FFF2-40B4-BE49-F238E27FC236}">
                      <a16:creationId xmlns:a16="http://schemas.microsoft.com/office/drawing/2014/main" id="{D3255DCF-C6F9-4768-BF55-E81B7ACEABBA}"/>
                    </a:ext>
                  </a:extLst>
                </p:cNvPr>
                <p:cNvPicPr/>
                <p:nvPr/>
              </p:nvPicPr>
              <p:blipFill>
                <a:blip r:embed="rId223"/>
                <a:stretch>
                  <a:fillRect/>
                </a:stretch>
              </p:blipFill>
              <p:spPr>
                <a:xfrm>
                  <a:off x="10963623" y="2808966"/>
                  <a:ext cx="18216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91" name="Ink 90">
                  <a:extLst>
                    <a:ext uri="{FF2B5EF4-FFF2-40B4-BE49-F238E27FC236}">
                      <a16:creationId xmlns:a16="http://schemas.microsoft.com/office/drawing/2014/main" id="{15F39946-1183-447F-822D-9AA13CC64144}"/>
                    </a:ext>
                  </a:extLst>
                </p14:cNvPr>
                <p14:cNvContentPartPr/>
                <p14:nvPr/>
              </p14:nvContentPartPr>
              <p14:xfrm>
                <a:off x="11219943" y="2713566"/>
                <a:ext cx="565560" cy="247320"/>
              </p14:xfrm>
            </p:contentPart>
          </mc:Choice>
          <mc:Fallback>
            <p:pic>
              <p:nvPicPr>
                <p:cNvPr id="91" name="Ink 90">
                  <a:extLst>
                    <a:ext uri="{FF2B5EF4-FFF2-40B4-BE49-F238E27FC236}">
                      <a16:creationId xmlns:a16="http://schemas.microsoft.com/office/drawing/2014/main" id="{15F39946-1183-447F-822D-9AA13CC64144}"/>
                    </a:ext>
                  </a:extLst>
                </p:cNvPr>
                <p:cNvPicPr/>
                <p:nvPr/>
              </p:nvPicPr>
              <p:blipFill>
                <a:blip r:embed="rId225"/>
                <a:stretch>
                  <a:fillRect/>
                </a:stretch>
              </p:blipFill>
              <p:spPr>
                <a:xfrm>
                  <a:off x="11211303" y="2704566"/>
                  <a:ext cx="58320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70" name="Ink 169">
                  <a:extLst>
                    <a:ext uri="{FF2B5EF4-FFF2-40B4-BE49-F238E27FC236}">
                      <a16:creationId xmlns:a16="http://schemas.microsoft.com/office/drawing/2014/main" id="{1CA1B686-ECB0-425E-8412-B782E87F93EB}"/>
                    </a:ext>
                  </a:extLst>
                </p14:cNvPr>
                <p14:cNvContentPartPr/>
                <p14:nvPr/>
              </p14:nvContentPartPr>
              <p14:xfrm>
                <a:off x="11011846" y="3036486"/>
                <a:ext cx="353160" cy="227160"/>
              </p14:xfrm>
            </p:contentPart>
          </mc:Choice>
          <mc:Fallback>
            <p:pic>
              <p:nvPicPr>
                <p:cNvPr id="170" name="Ink 169">
                  <a:extLst>
                    <a:ext uri="{FF2B5EF4-FFF2-40B4-BE49-F238E27FC236}">
                      <a16:creationId xmlns:a16="http://schemas.microsoft.com/office/drawing/2014/main" id="{1CA1B686-ECB0-425E-8412-B782E87F93EB}"/>
                    </a:ext>
                  </a:extLst>
                </p:cNvPr>
                <p:cNvPicPr/>
                <p:nvPr/>
              </p:nvPicPr>
              <p:blipFill>
                <a:blip r:embed="rId227"/>
                <a:stretch>
                  <a:fillRect/>
                </a:stretch>
              </p:blipFill>
              <p:spPr>
                <a:xfrm>
                  <a:off x="11002846" y="3027846"/>
                  <a:ext cx="370800" cy="244800"/>
                </a:xfrm>
                <a:prstGeom prst="rect">
                  <a:avLst/>
                </a:prstGeom>
              </p:spPr>
            </p:pic>
          </mc:Fallback>
        </mc:AlternateContent>
      </p:grpSp>
      <p:grpSp>
        <p:nvGrpSpPr>
          <p:cNvPr id="179" name="Group 178">
            <a:extLst>
              <a:ext uri="{FF2B5EF4-FFF2-40B4-BE49-F238E27FC236}">
                <a16:creationId xmlns:a16="http://schemas.microsoft.com/office/drawing/2014/main" id="{C7C8C7EE-BCCB-42ED-A0F2-816CDF7C8683}"/>
              </a:ext>
            </a:extLst>
          </p:cNvPr>
          <p:cNvGrpSpPr/>
          <p:nvPr/>
        </p:nvGrpSpPr>
        <p:grpSpPr>
          <a:xfrm>
            <a:off x="2481286" y="4226286"/>
            <a:ext cx="976680" cy="203400"/>
            <a:chOff x="2481286" y="4226286"/>
            <a:chExt cx="976680" cy="203400"/>
          </a:xfrm>
        </p:grpSpPr>
        <mc:AlternateContent xmlns:mc="http://schemas.openxmlformats.org/markup-compatibility/2006">
          <mc:Choice xmlns:p14="http://schemas.microsoft.com/office/powerpoint/2010/main" Requires="p14">
            <p:contentPart p14:bwMode="auto" r:id="rId228">
              <p14:nvContentPartPr>
                <p14:cNvPr id="173" name="Ink 172">
                  <a:extLst>
                    <a:ext uri="{FF2B5EF4-FFF2-40B4-BE49-F238E27FC236}">
                      <a16:creationId xmlns:a16="http://schemas.microsoft.com/office/drawing/2014/main" id="{8CFD7A03-49F0-4526-A843-A4D7AA1072EE}"/>
                    </a:ext>
                  </a:extLst>
                </p14:cNvPr>
                <p14:cNvContentPartPr/>
                <p14:nvPr/>
              </p14:nvContentPartPr>
              <p14:xfrm>
                <a:off x="3086446" y="4237806"/>
                <a:ext cx="19440" cy="155520"/>
              </p14:xfrm>
            </p:contentPart>
          </mc:Choice>
          <mc:Fallback>
            <p:pic>
              <p:nvPicPr>
                <p:cNvPr id="173" name="Ink 172">
                  <a:extLst>
                    <a:ext uri="{FF2B5EF4-FFF2-40B4-BE49-F238E27FC236}">
                      <a16:creationId xmlns:a16="http://schemas.microsoft.com/office/drawing/2014/main" id="{8CFD7A03-49F0-4526-A843-A4D7AA1072EE}"/>
                    </a:ext>
                  </a:extLst>
                </p:cNvPr>
                <p:cNvPicPr/>
                <p:nvPr/>
              </p:nvPicPr>
              <p:blipFill>
                <a:blip r:embed="rId229"/>
                <a:stretch>
                  <a:fillRect/>
                </a:stretch>
              </p:blipFill>
              <p:spPr>
                <a:xfrm>
                  <a:off x="3077806" y="4229166"/>
                  <a:ext cx="3708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74" name="Ink 173">
                  <a:extLst>
                    <a:ext uri="{FF2B5EF4-FFF2-40B4-BE49-F238E27FC236}">
                      <a16:creationId xmlns:a16="http://schemas.microsoft.com/office/drawing/2014/main" id="{B9F6D42B-0797-4AB0-B824-E58D32238E41}"/>
                    </a:ext>
                  </a:extLst>
                </p14:cNvPr>
                <p14:cNvContentPartPr/>
                <p14:nvPr/>
              </p14:nvContentPartPr>
              <p14:xfrm>
                <a:off x="3033166" y="4226286"/>
                <a:ext cx="424800" cy="203400"/>
              </p14:xfrm>
            </p:contentPart>
          </mc:Choice>
          <mc:Fallback>
            <p:pic>
              <p:nvPicPr>
                <p:cNvPr id="174" name="Ink 173">
                  <a:extLst>
                    <a:ext uri="{FF2B5EF4-FFF2-40B4-BE49-F238E27FC236}">
                      <a16:creationId xmlns:a16="http://schemas.microsoft.com/office/drawing/2014/main" id="{B9F6D42B-0797-4AB0-B824-E58D32238E41}"/>
                    </a:ext>
                  </a:extLst>
                </p:cNvPr>
                <p:cNvPicPr/>
                <p:nvPr/>
              </p:nvPicPr>
              <p:blipFill>
                <a:blip r:embed="rId231"/>
                <a:stretch>
                  <a:fillRect/>
                </a:stretch>
              </p:blipFill>
              <p:spPr>
                <a:xfrm>
                  <a:off x="3024526" y="4217646"/>
                  <a:ext cx="44244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75" name="Ink 174">
                  <a:extLst>
                    <a:ext uri="{FF2B5EF4-FFF2-40B4-BE49-F238E27FC236}">
                      <a16:creationId xmlns:a16="http://schemas.microsoft.com/office/drawing/2014/main" id="{FCA45E89-EC6C-44F0-BF53-8BEAD2158DB6}"/>
                    </a:ext>
                  </a:extLst>
                </p14:cNvPr>
                <p14:cNvContentPartPr/>
                <p14:nvPr/>
              </p14:nvContentPartPr>
              <p14:xfrm>
                <a:off x="2481286" y="4324926"/>
                <a:ext cx="459000" cy="15120"/>
              </p14:xfrm>
            </p:contentPart>
          </mc:Choice>
          <mc:Fallback>
            <p:pic>
              <p:nvPicPr>
                <p:cNvPr id="175" name="Ink 174">
                  <a:extLst>
                    <a:ext uri="{FF2B5EF4-FFF2-40B4-BE49-F238E27FC236}">
                      <a16:creationId xmlns:a16="http://schemas.microsoft.com/office/drawing/2014/main" id="{FCA45E89-EC6C-44F0-BF53-8BEAD2158DB6}"/>
                    </a:ext>
                  </a:extLst>
                </p:cNvPr>
                <p:cNvPicPr/>
                <p:nvPr/>
              </p:nvPicPr>
              <p:blipFill>
                <a:blip r:embed="rId233"/>
                <a:stretch>
                  <a:fillRect/>
                </a:stretch>
              </p:blipFill>
              <p:spPr>
                <a:xfrm>
                  <a:off x="2472646" y="4315926"/>
                  <a:ext cx="476640" cy="32760"/>
                </a:xfrm>
                <a:prstGeom prst="rect">
                  <a:avLst/>
                </a:prstGeom>
              </p:spPr>
            </p:pic>
          </mc:Fallback>
        </mc:AlternateContent>
      </p:grpSp>
      <p:grpSp>
        <p:nvGrpSpPr>
          <p:cNvPr id="178" name="Group 177">
            <a:extLst>
              <a:ext uri="{FF2B5EF4-FFF2-40B4-BE49-F238E27FC236}">
                <a16:creationId xmlns:a16="http://schemas.microsoft.com/office/drawing/2014/main" id="{32E61027-6E19-41AD-819C-E48330EDA60C}"/>
              </a:ext>
            </a:extLst>
          </p:cNvPr>
          <p:cNvGrpSpPr/>
          <p:nvPr/>
        </p:nvGrpSpPr>
        <p:grpSpPr>
          <a:xfrm>
            <a:off x="8171086" y="4250406"/>
            <a:ext cx="397440" cy="222480"/>
            <a:chOff x="8171086" y="4250406"/>
            <a:chExt cx="397440" cy="222480"/>
          </a:xfrm>
        </p:grpSpPr>
        <mc:AlternateContent xmlns:mc="http://schemas.openxmlformats.org/markup-compatibility/2006">
          <mc:Choice xmlns:p14="http://schemas.microsoft.com/office/powerpoint/2010/main" Requires="p14">
            <p:contentPart p14:bwMode="auto" r:id="rId234">
              <p14:nvContentPartPr>
                <p14:cNvPr id="176" name="Ink 175">
                  <a:extLst>
                    <a:ext uri="{FF2B5EF4-FFF2-40B4-BE49-F238E27FC236}">
                      <a16:creationId xmlns:a16="http://schemas.microsoft.com/office/drawing/2014/main" id="{0B4C6C36-69F5-4C1D-8C88-512A57E16B52}"/>
                    </a:ext>
                  </a:extLst>
                </p14:cNvPr>
                <p14:cNvContentPartPr/>
                <p14:nvPr/>
              </p14:nvContentPartPr>
              <p14:xfrm>
                <a:off x="8171086" y="4281366"/>
                <a:ext cx="13320" cy="140760"/>
              </p14:xfrm>
            </p:contentPart>
          </mc:Choice>
          <mc:Fallback>
            <p:pic>
              <p:nvPicPr>
                <p:cNvPr id="176" name="Ink 175">
                  <a:extLst>
                    <a:ext uri="{FF2B5EF4-FFF2-40B4-BE49-F238E27FC236}">
                      <a16:creationId xmlns:a16="http://schemas.microsoft.com/office/drawing/2014/main" id="{0B4C6C36-69F5-4C1D-8C88-512A57E16B52}"/>
                    </a:ext>
                  </a:extLst>
                </p:cNvPr>
                <p:cNvPicPr/>
                <p:nvPr/>
              </p:nvPicPr>
              <p:blipFill>
                <a:blip r:embed="rId235"/>
                <a:stretch>
                  <a:fillRect/>
                </a:stretch>
              </p:blipFill>
              <p:spPr>
                <a:xfrm>
                  <a:off x="8162446" y="4272366"/>
                  <a:ext cx="3096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77" name="Ink 176">
                  <a:extLst>
                    <a:ext uri="{FF2B5EF4-FFF2-40B4-BE49-F238E27FC236}">
                      <a16:creationId xmlns:a16="http://schemas.microsoft.com/office/drawing/2014/main" id="{3D081524-FCC0-4AF4-B3E7-2DAA6529A18E}"/>
                    </a:ext>
                  </a:extLst>
                </p14:cNvPr>
                <p14:cNvContentPartPr/>
                <p14:nvPr/>
              </p14:nvContentPartPr>
              <p14:xfrm>
                <a:off x="8232286" y="4250406"/>
                <a:ext cx="336240" cy="222480"/>
              </p14:xfrm>
            </p:contentPart>
          </mc:Choice>
          <mc:Fallback>
            <p:pic>
              <p:nvPicPr>
                <p:cNvPr id="177" name="Ink 176">
                  <a:extLst>
                    <a:ext uri="{FF2B5EF4-FFF2-40B4-BE49-F238E27FC236}">
                      <a16:creationId xmlns:a16="http://schemas.microsoft.com/office/drawing/2014/main" id="{3D081524-FCC0-4AF4-B3E7-2DAA6529A18E}"/>
                    </a:ext>
                  </a:extLst>
                </p:cNvPr>
                <p:cNvPicPr/>
                <p:nvPr/>
              </p:nvPicPr>
              <p:blipFill>
                <a:blip r:embed="rId237"/>
                <a:stretch>
                  <a:fillRect/>
                </a:stretch>
              </p:blipFill>
              <p:spPr>
                <a:xfrm>
                  <a:off x="8223646" y="4241406"/>
                  <a:ext cx="353880" cy="240120"/>
                </a:xfrm>
                <a:prstGeom prst="rect">
                  <a:avLst/>
                </a:prstGeom>
              </p:spPr>
            </p:pic>
          </mc:Fallback>
        </mc:AlternateContent>
      </p:grpSp>
      <p:grpSp>
        <p:nvGrpSpPr>
          <p:cNvPr id="183" name="Group 182">
            <a:extLst>
              <a:ext uri="{FF2B5EF4-FFF2-40B4-BE49-F238E27FC236}">
                <a16:creationId xmlns:a16="http://schemas.microsoft.com/office/drawing/2014/main" id="{F58198C3-A995-49F4-A4AE-B39423741953}"/>
              </a:ext>
            </a:extLst>
          </p:cNvPr>
          <p:cNvGrpSpPr/>
          <p:nvPr/>
        </p:nvGrpSpPr>
        <p:grpSpPr>
          <a:xfrm>
            <a:off x="11639686" y="4106766"/>
            <a:ext cx="276480" cy="317520"/>
            <a:chOff x="11639686" y="4106766"/>
            <a:chExt cx="276480" cy="317520"/>
          </a:xfrm>
        </p:grpSpPr>
        <mc:AlternateContent xmlns:mc="http://schemas.openxmlformats.org/markup-compatibility/2006">
          <mc:Choice xmlns:p14="http://schemas.microsoft.com/office/powerpoint/2010/main" Requires="p14">
            <p:contentPart p14:bwMode="auto" r:id="rId238">
              <p14:nvContentPartPr>
                <p14:cNvPr id="180" name="Ink 179">
                  <a:extLst>
                    <a:ext uri="{FF2B5EF4-FFF2-40B4-BE49-F238E27FC236}">
                      <a16:creationId xmlns:a16="http://schemas.microsoft.com/office/drawing/2014/main" id="{938C96FA-A91F-454C-9626-37FD991653ED}"/>
                    </a:ext>
                  </a:extLst>
                </p14:cNvPr>
                <p14:cNvContentPartPr/>
                <p14:nvPr/>
              </p14:nvContentPartPr>
              <p14:xfrm>
                <a:off x="11639686" y="4165086"/>
                <a:ext cx="73440" cy="236520"/>
              </p14:xfrm>
            </p:contentPart>
          </mc:Choice>
          <mc:Fallback>
            <p:pic>
              <p:nvPicPr>
                <p:cNvPr id="180" name="Ink 179">
                  <a:extLst>
                    <a:ext uri="{FF2B5EF4-FFF2-40B4-BE49-F238E27FC236}">
                      <a16:creationId xmlns:a16="http://schemas.microsoft.com/office/drawing/2014/main" id="{938C96FA-A91F-454C-9626-37FD991653ED}"/>
                    </a:ext>
                  </a:extLst>
                </p:cNvPr>
                <p:cNvPicPr/>
                <p:nvPr/>
              </p:nvPicPr>
              <p:blipFill>
                <a:blip r:embed="rId239"/>
                <a:stretch>
                  <a:fillRect/>
                </a:stretch>
              </p:blipFill>
              <p:spPr>
                <a:xfrm>
                  <a:off x="11630686" y="4156086"/>
                  <a:ext cx="9108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81" name="Ink 180">
                  <a:extLst>
                    <a:ext uri="{FF2B5EF4-FFF2-40B4-BE49-F238E27FC236}">
                      <a16:creationId xmlns:a16="http://schemas.microsoft.com/office/drawing/2014/main" id="{02C4D2AF-DD40-45E8-A472-368326B6F26A}"/>
                    </a:ext>
                  </a:extLst>
                </p14:cNvPr>
                <p14:cNvContentPartPr/>
                <p14:nvPr/>
              </p14:nvContentPartPr>
              <p14:xfrm>
                <a:off x="11871886" y="4106766"/>
                <a:ext cx="29880" cy="317520"/>
              </p14:xfrm>
            </p:contentPart>
          </mc:Choice>
          <mc:Fallback>
            <p:pic>
              <p:nvPicPr>
                <p:cNvPr id="181" name="Ink 180">
                  <a:extLst>
                    <a:ext uri="{FF2B5EF4-FFF2-40B4-BE49-F238E27FC236}">
                      <a16:creationId xmlns:a16="http://schemas.microsoft.com/office/drawing/2014/main" id="{02C4D2AF-DD40-45E8-A472-368326B6F26A}"/>
                    </a:ext>
                  </a:extLst>
                </p:cNvPr>
                <p:cNvPicPr/>
                <p:nvPr/>
              </p:nvPicPr>
              <p:blipFill>
                <a:blip r:embed="rId241"/>
                <a:stretch>
                  <a:fillRect/>
                </a:stretch>
              </p:blipFill>
              <p:spPr>
                <a:xfrm>
                  <a:off x="11863246" y="4098126"/>
                  <a:ext cx="47520" cy="33516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82" name="Ink 181">
                  <a:extLst>
                    <a:ext uri="{FF2B5EF4-FFF2-40B4-BE49-F238E27FC236}">
                      <a16:creationId xmlns:a16="http://schemas.microsoft.com/office/drawing/2014/main" id="{64975814-B579-44C7-B085-0E575E9F0CE3}"/>
                    </a:ext>
                  </a:extLst>
                </p14:cNvPr>
                <p14:cNvContentPartPr/>
                <p14:nvPr/>
              </p14:nvContentPartPr>
              <p14:xfrm>
                <a:off x="11645806" y="4324566"/>
                <a:ext cx="270360" cy="360"/>
              </p14:xfrm>
            </p:contentPart>
          </mc:Choice>
          <mc:Fallback>
            <p:pic>
              <p:nvPicPr>
                <p:cNvPr id="182" name="Ink 181">
                  <a:extLst>
                    <a:ext uri="{FF2B5EF4-FFF2-40B4-BE49-F238E27FC236}">
                      <a16:creationId xmlns:a16="http://schemas.microsoft.com/office/drawing/2014/main" id="{64975814-B579-44C7-B085-0E575E9F0CE3}"/>
                    </a:ext>
                  </a:extLst>
                </p:cNvPr>
                <p:cNvPicPr/>
                <p:nvPr/>
              </p:nvPicPr>
              <p:blipFill>
                <a:blip r:embed="rId243"/>
                <a:stretch>
                  <a:fillRect/>
                </a:stretch>
              </p:blipFill>
              <p:spPr>
                <a:xfrm>
                  <a:off x="11636806" y="4315926"/>
                  <a:ext cx="288000" cy="18000"/>
                </a:xfrm>
                <a:prstGeom prst="rect">
                  <a:avLst/>
                </a:prstGeom>
              </p:spPr>
            </p:pic>
          </mc:Fallback>
        </mc:AlternateContent>
      </p:grpSp>
      <p:grpSp>
        <p:nvGrpSpPr>
          <p:cNvPr id="223" name="Group 222">
            <a:extLst>
              <a:ext uri="{FF2B5EF4-FFF2-40B4-BE49-F238E27FC236}">
                <a16:creationId xmlns:a16="http://schemas.microsoft.com/office/drawing/2014/main" id="{AF0CBC4F-9AA9-44B2-A724-F6D489AF65C2}"/>
              </a:ext>
            </a:extLst>
          </p:cNvPr>
          <p:cNvGrpSpPr/>
          <p:nvPr/>
        </p:nvGrpSpPr>
        <p:grpSpPr>
          <a:xfrm>
            <a:off x="1889806" y="4932966"/>
            <a:ext cx="8183880" cy="843840"/>
            <a:chOff x="1889806" y="4932966"/>
            <a:chExt cx="8183880" cy="843840"/>
          </a:xfrm>
        </p:grpSpPr>
        <mc:AlternateContent xmlns:mc="http://schemas.openxmlformats.org/markup-compatibility/2006">
          <mc:Choice xmlns:p14="http://schemas.microsoft.com/office/powerpoint/2010/main" Requires="p14">
            <p:contentPart p14:bwMode="auto" r:id="rId244">
              <p14:nvContentPartPr>
                <p14:cNvPr id="184" name="Ink 183">
                  <a:extLst>
                    <a:ext uri="{FF2B5EF4-FFF2-40B4-BE49-F238E27FC236}">
                      <a16:creationId xmlns:a16="http://schemas.microsoft.com/office/drawing/2014/main" id="{9FE58F1A-4259-4D41-80CE-C85B8FD7F9C0}"/>
                    </a:ext>
                  </a:extLst>
                </p14:cNvPr>
                <p14:cNvContentPartPr/>
                <p14:nvPr/>
              </p14:nvContentPartPr>
              <p14:xfrm>
                <a:off x="1900966" y="5106126"/>
                <a:ext cx="583920" cy="542160"/>
              </p14:xfrm>
            </p:contentPart>
          </mc:Choice>
          <mc:Fallback>
            <p:pic>
              <p:nvPicPr>
                <p:cNvPr id="184" name="Ink 183">
                  <a:extLst>
                    <a:ext uri="{FF2B5EF4-FFF2-40B4-BE49-F238E27FC236}">
                      <a16:creationId xmlns:a16="http://schemas.microsoft.com/office/drawing/2014/main" id="{9FE58F1A-4259-4D41-80CE-C85B8FD7F9C0}"/>
                    </a:ext>
                  </a:extLst>
                </p:cNvPr>
                <p:cNvPicPr/>
                <p:nvPr/>
              </p:nvPicPr>
              <p:blipFill>
                <a:blip r:embed="rId245"/>
                <a:stretch>
                  <a:fillRect/>
                </a:stretch>
              </p:blipFill>
              <p:spPr>
                <a:xfrm>
                  <a:off x="1891966" y="5097126"/>
                  <a:ext cx="601560" cy="55980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85" name="Ink 184">
                  <a:extLst>
                    <a:ext uri="{FF2B5EF4-FFF2-40B4-BE49-F238E27FC236}">
                      <a16:creationId xmlns:a16="http://schemas.microsoft.com/office/drawing/2014/main" id="{9DFFD3F0-8749-466C-BEDC-644C151D695D}"/>
                    </a:ext>
                  </a:extLst>
                </p14:cNvPr>
                <p14:cNvContentPartPr/>
                <p14:nvPr/>
              </p14:nvContentPartPr>
              <p14:xfrm>
                <a:off x="1889806" y="5192166"/>
                <a:ext cx="679320" cy="376560"/>
              </p14:xfrm>
            </p:contentPart>
          </mc:Choice>
          <mc:Fallback>
            <p:pic>
              <p:nvPicPr>
                <p:cNvPr id="185" name="Ink 184">
                  <a:extLst>
                    <a:ext uri="{FF2B5EF4-FFF2-40B4-BE49-F238E27FC236}">
                      <a16:creationId xmlns:a16="http://schemas.microsoft.com/office/drawing/2014/main" id="{9DFFD3F0-8749-466C-BEDC-644C151D695D}"/>
                    </a:ext>
                  </a:extLst>
                </p:cNvPr>
                <p:cNvPicPr/>
                <p:nvPr/>
              </p:nvPicPr>
              <p:blipFill>
                <a:blip r:embed="rId247"/>
                <a:stretch>
                  <a:fillRect/>
                </a:stretch>
              </p:blipFill>
              <p:spPr>
                <a:xfrm>
                  <a:off x="1881166" y="5183166"/>
                  <a:ext cx="696960" cy="39420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86" name="Ink 185">
                  <a:extLst>
                    <a:ext uri="{FF2B5EF4-FFF2-40B4-BE49-F238E27FC236}">
                      <a16:creationId xmlns:a16="http://schemas.microsoft.com/office/drawing/2014/main" id="{9958757D-459A-495C-948E-4F87005AE744}"/>
                    </a:ext>
                  </a:extLst>
                </p14:cNvPr>
                <p14:cNvContentPartPr/>
                <p14:nvPr/>
              </p14:nvContentPartPr>
              <p14:xfrm>
                <a:off x="2809246" y="5181006"/>
                <a:ext cx="195120" cy="469440"/>
              </p14:xfrm>
            </p:contentPart>
          </mc:Choice>
          <mc:Fallback>
            <p:pic>
              <p:nvPicPr>
                <p:cNvPr id="186" name="Ink 185">
                  <a:extLst>
                    <a:ext uri="{FF2B5EF4-FFF2-40B4-BE49-F238E27FC236}">
                      <a16:creationId xmlns:a16="http://schemas.microsoft.com/office/drawing/2014/main" id="{9958757D-459A-495C-948E-4F87005AE744}"/>
                    </a:ext>
                  </a:extLst>
                </p:cNvPr>
                <p:cNvPicPr/>
                <p:nvPr/>
              </p:nvPicPr>
              <p:blipFill>
                <a:blip r:embed="rId249"/>
                <a:stretch>
                  <a:fillRect/>
                </a:stretch>
              </p:blipFill>
              <p:spPr>
                <a:xfrm>
                  <a:off x="2800606" y="5172006"/>
                  <a:ext cx="212760" cy="48708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87" name="Ink 186">
                  <a:extLst>
                    <a:ext uri="{FF2B5EF4-FFF2-40B4-BE49-F238E27FC236}">
                      <a16:creationId xmlns:a16="http://schemas.microsoft.com/office/drawing/2014/main" id="{3B6D1708-8F41-49D0-9211-2772894CC18E}"/>
                    </a:ext>
                  </a:extLst>
                </p14:cNvPr>
                <p14:cNvContentPartPr/>
                <p14:nvPr/>
              </p14:nvContentPartPr>
              <p14:xfrm>
                <a:off x="2599006" y="5451366"/>
                <a:ext cx="463680" cy="6120"/>
              </p14:xfrm>
            </p:contentPart>
          </mc:Choice>
          <mc:Fallback>
            <p:pic>
              <p:nvPicPr>
                <p:cNvPr id="187" name="Ink 186">
                  <a:extLst>
                    <a:ext uri="{FF2B5EF4-FFF2-40B4-BE49-F238E27FC236}">
                      <a16:creationId xmlns:a16="http://schemas.microsoft.com/office/drawing/2014/main" id="{3B6D1708-8F41-49D0-9211-2772894CC18E}"/>
                    </a:ext>
                  </a:extLst>
                </p:cNvPr>
                <p:cNvPicPr/>
                <p:nvPr/>
              </p:nvPicPr>
              <p:blipFill>
                <a:blip r:embed="rId251"/>
                <a:stretch>
                  <a:fillRect/>
                </a:stretch>
              </p:blipFill>
              <p:spPr>
                <a:xfrm>
                  <a:off x="2590006" y="5442366"/>
                  <a:ext cx="48132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88" name="Ink 187">
                  <a:extLst>
                    <a:ext uri="{FF2B5EF4-FFF2-40B4-BE49-F238E27FC236}">
                      <a16:creationId xmlns:a16="http://schemas.microsoft.com/office/drawing/2014/main" id="{596C9889-991F-4A51-AED1-02BDDA1E0D5A}"/>
                    </a:ext>
                  </a:extLst>
                </p14:cNvPr>
                <p14:cNvContentPartPr/>
                <p14:nvPr/>
              </p14:nvContentPartPr>
              <p14:xfrm>
                <a:off x="2452486" y="5079486"/>
                <a:ext cx="511560" cy="636480"/>
              </p14:xfrm>
            </p:contentPart>
          </mc:Choice>
          <mc:Fallback>
            <p:pic>
              <p:nvPicPr>
                <p:cNvPr id="188" name="Ink 187">
                  <a:extLst>
                    <a:ext uri="{FF2B5EF4-FFF2-40B4-BE49-F238E27FC236}">
                      <a16:creationId xmlns:a16="http://schemas.microsoft.com/office/drawing/2014/main" id="{596C9889-991F-4A51-AED1-02BDDA1E0D5A}"/>
                    </a:ext>
                  </a:extLst>
                </p:cNvPr>
                <p:cNvPicPr/>
                <p:nvPr/>
              </p:nvPicPr>
              <p:blipFill>
                <a:blip r:embed="rId253"/>
                <a:stretch>
                  <a:fillRect/>
                </a:stretch>
              </p:blipFill>
              <p:spPr>
                <a:xfrm>
                  <a:off x="2443486" y="5070486"/>
                  <a:ext cx="529200" cy="6541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89" name="Ink 188">
                  <a:extLst>
                    <a:ext uri="{FF2B5EF4-FFF2-40B4-BE49-F238E27FC236}">
                      <a16:creationId xmlns:a16="http://schemas.microsoft.com/office/drawing/2014/main" id="{03B08222-8BB4-45B5-A882-5135CA8AD635}"/>
                    </a:ext>
                  </a:extLst>
                </p14:cNvPr>
                <p14:cNvContentPartPr/>
                <p14:nvPr/>
              </p14:nvContentPartPr>
              <p14:xfrm>
                <a:off x="3336286" y="5166606"/>
                <a:ext cx="153720" cy="561600"/>
              </p14:xfrm>
            </p:contentPart>
          </mc:Choice>
          <mc:Fallback>
            <p:pic>
              <p:nvPicPr>
                <p:cNvPr id="189" name="Ink 188">
                  <a:extLst>
                    <a:ext uri="{FF2B5EF4-FFF2-40B4-BE49-F238E27FC236}">
                      <a16:creationId xmlns:a16="http://schemas.microsoft.com/office/drawing/2014/main" id="{03B08222-8BB4-45B5-A882-5135CA8AD635}"/>
                    </a:ext>
                  </a:extLst>
                </p:cNvPr>
                <p:cNvPicPr/>
                <p:nvPr/>
              </p:nvPicPr>
              <p:blipFill>
                <a:blip r:embed="rId255"/>
                <a:stretch>
                  <a:fillRect/>
                </a:stretch>
              </p:blipFill>
              <p:spPr>
                <a:xfrm>
                  <a:off x="3327646" y="5157966"/>
                  <a:ext cx="171360" cy="57924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90" name="Ink 189">
                  <a:extLst>
                    <a:ext uri="{FF2B5EF4-FFF2-40B4-BE49-F238E27FC236}">
                      <a16:creationId xmlns:a16="http://schemas.microsoft.com/office/drawing/2014/main" id="{4BD8288F-C52F-4631-8FE4-494734D7E7F4}"/>
                    </a:ext>
                  </a:extLst>
                </p14:cNvPr>
                <p14:cNvContentPartPr/>
                <p14:nvPr/>
              </p14:nvContentPartPr>
              <p14:xfrm>
                <a:off x="3758926" y="5368206"/>
                <a:ext cx="362520" cy="45720"/>
              </p14:xfrm>
            </p:contentPart>
          </mc:Choice>
          <mc:Fallback>
            <p:pic>
              <p:nvPicPr>
                <p:cNvPr id="190" name="Ink 189">
                  <a:extLst>
                    <a:ext uri="{FF2B5EF4-FFF2-40B4-BE49-F238E27FC236}">
                      <a16:creationId xmlns:a16="http://schemas.microsoft.com/office/drawing/2014/main" id="{4BD8288F-C52F-4631-8FE4-494734D7E7F4}"/>
                    </a:ext>
                  </a:extLst>
                </p:cNvPr>
                <p:cNvPicPr/>
                <p:nvPr/>
              </p:nvPicPr>
              <p:blipFill>
                <a:blip r:embed="rId257"/>
                <a:stretch>
                  <a:fillRect/>
                </a:stretch>
              </p:blipFill>
              <p:spPr>
                <a:xfrm>
                  <a:off x="3750286" y="5359566"/>
                  <a:ext cx="38016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91" name="Ink 190">
                  <a:extLst>
                    <a:ext uri="{FF2B5EF4-FFF2-40B4-BE49-F238E27FC236}">
                      <a16:creationId xmlns:a16="http://schemas.microsoft.com/office/drawing/2014/main" id="{323ABC88-FAD3-4AFD-B53C-1DCC08CD4A09}"/>
                    </a:ext>
                  </a:extLst>
                </p14:cNvPr>
                <p14:cNvContentPartPr/>
                <p14:nvPr/>
              </p14:nvContentPartPr>
              <p14:xfrm>
                <a:off x="3715006" y="5533086"/>
                <a:ext cx="423000" cy="54720"/>
              </p14:xfrm>
            </p:contentPart>
          </mc:Choice>
          <mc:Fallback>
            <p:pic>
              <p:nvPicPr>
                <p:cNvPr id="191" name="Ink 190">
                  <a:extLst>
                    <a:ext uri="{FF2B5EF4-FFF2-40B4-BE49-F238E27FC236}">
                      <a16:creationId xmlns:a16="http://schemas.microsoft.com/office/drawing/2014/main" id="{323ABC88-FAD3-4AFD-B53C-1DCC08CD4A09}"/>
                    </a:ext>
                  </a:extLst>
                </p:cNvPr>
                <p:cNvPicPr/>
                <p:nvPr/>
              </p:nvPicPr>
              <p:blipFill>
                <a:blip r:embed="rId259"/>
                <a:stretch>
                  <a:fillRect/>
                </a:stretch>
              </p:blipFill>
              <p:spPr>
                <a:xfrm>
                  <a:off x="3706366" y="5524446"/>
                  <a:ext cx="44064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93" name="Ink 192">
                  <a:extLst>
                    <a:ext uri="{FF2B5EF4-FFF2-40B4-BE49-F238E27FC236}">
                      <a16:creationId xmlns:a16="http://schemas.microsoft.com/office/drawing/2014/main" id="{3FB63DE1-DC8E-43ED-B7CB-A9056C3A59B8}"/>
                    </a:ext>
                  </a:extLst>
                </p14:cNvPr>
                <p14:cNvContentPartPr/>
                <p14:nvPr/>
              </p14:nvContentPartPr>
              <p14:xfrm>
                <a:off x="4616086" y="5091006"/>
                <a:ext cx="466920" cy="482760"/>
              </p14:xfrm>
            </p:contentPart>
          </mc:Choice>
          <mc:Fallback>
            <p:pic>
              <p:nvPicPr>
                <p:cNvPr id="193" name="Ink 192">
                  <a:extLst>
                    <a:ext uri="{FF2B5EF4-FFF2-40B4-BE49-F238E27FC236}">
                      <a16:creationId xmlns:a16="http://schemas.microsoft.com/office/drawing/2014/main" id="{3FB63DE1-DC8E-43ED-B7CB-A9056C3A59B8}"/>
                    </a:ext>
                  </a:extLst>
                </p:cNvPr>
                <p:cNvPicPr/>
                <p:nvPr/>
              </p:nvPicPr>
              <p:blipFill>
                <a:blip r:embed="rId261"/>
                <a:stretch>
                  <a:fillRect/>
                </a:stretch>
              </p:blipFill>
              <p:spPr>
                <a:xfrm>
                  <a:off x="4607086" y="5082006"/>
                  <a:ext cx="484560" cy="50040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94" name="Ink 193">
                  <a:extLst>
                    <a:ext uri="{FF2B5EF4-FFF2-40B4-BE49-F238E27FC236}">
                      <a16:creationId xmlns:a16="http://schemas.microsoft.com/office/drawing/2014/main" id="{F5BD2FE8-4459-4D87-85F0-333255CF03D6}"/>
                    </a:ext>
                  </a:extLst>
                </p14:cNvPr>
                <p14:cNvContentPartPr/>
                <p14:nvPr/>
              </p14:nvContentPartPr>
              <p14:xfrm>
                <a:off x="4747486" y="5427246"/>
                <a:ext cx="332280" cy="15480"/>
              </p14:xfrm>
            </p:contentPart>
          </mc:Choice>
          <mc:Fallback>
            <p:pic>
              <p:nvPicPr>
                <p:cNvPr id="194" name="Ink 193">
                  <a:extLst>
                    <a:ext uri="{FF2B5EF4-FFF2-40B4-BE49-F238E27FC236}">
                      <a16:creationId xmlns:a16="http://schemas.microsoft.com/office/drawing/2014/main" id="{F5BD2FE8-4459-4D87-85F0-333255CF03D6}"/>
                    </a:ext>
                  </a:extLst>
                </p:cNvPr>
                <p:cNvPicPr/>
                <p:nvPr/>
              </p:nvPicPr>
              <p:blipFill>
                <a:blip r:embed="rId263"/>
                <a:stretch>
                  <a:fillRect/>
                </a:stretch>
              </p:blipFill>
              <p:spPr>
                <a:xfrm>
                  <a:off x="4738486" y="5418606"/>
                  <a:ext cx="34992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95" name="Ink 194">
                  <a:extLst>
                    <a:ext uri="{FF2B5EF4-FFF2-40B4-BE49-F238E27FC236}">
                      <a16:creationId xmlns:a16="http://schemas.microsoft.com/office/drawing/2014/main" id="{5F284A30-C2FC-4A78-8569-5E27D39AD482}"/>
                    </a:ext>
                  </a:extLst>
                </p14:cNvPr>
                <p14:cNvContentPartPr/>
                <p14:nvPr/>
              </p14:nvContentPartPr>
              <p14:xfrm>
                <a:off x="5338966" y="5323926"/>
                <a:ext cx="300600" cy="208440"/>
              </p14:xfrm>
            </p:contentPart>
          </mc:Choice>
          <mc:Fallback>
            <p:pic>
              <p:nvPicPr>
                <p:cNvPr id="195" name="Ink 194">
                  <a:extLst>
                    <a:ext uri="{FF2B5EF4-FFF2-40B4-BE49-F238E27FC236}">
                      <a16:creationId xmlns:a16="http://schemas.microsoft.com/office/drawing/2014/main" id="{5F284A30-C2FC-4A78-8569-5E27D39AD482}"/>
                    </a:ext>
                  </a:extLst>
                </p:cNvPr>
                <p:cNvPicPr/>
                <p:nvPr/>
              </p:nvPicPr>
              <p:blipFill>
                <a:blip r:embed="rId265"/>
                <a:stretch>
                  <a:fillRect/>
                </a:stretch>
              </p:blipFill>
              <p:spPr>
                <a:xfrm>
                  <a:off x="5329966" y="5314926"/>
                  <a:ext cx="31824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96" name="Ink 195">
                  <a:extLst>
                    <a:ext uri="{FF2B5EF4-FFF2-40B4-BE49-F238E27FC236}">
                      <a16:creationId xmlns:a16="http://schemas.microsoft.com/office/drawing/2014/main" id="{EA32C848-15F4-47ED-93C5-199728B4D40C}"/>
                    </a:ext>
                  </a:extLst>
                </p14:cNvPr>
                <p14:cNvContentPartPr/>
                <p14:nvPr/>
              </p14:nvContentPartPr>
              <p14:xfrm>
                <a:off x="5735326" y="5355246"/>
                <a:ext cx="300600" cy="187200"/>
              </p14:xfrm>
            </p:contentPart>
          </mc:Choice>
          <mc:Fallback>
            <p:pic>
              <p:nvPicPr>
                <p:cNvPr id="196" name="Ink 195">
                  <a:extLst>
                    <a:ext uri="{FF2B5EF4-FFF2-40B4-BE49-F238E27FC236}">
                      <a16:creationId xmlns:a16="http://schemas.microsoft.com/office/drawing/2014/main" id="{EA32C848-15F4-47ED-93C5-199728B4D40C}"/>
                    </a:ext>
                  </a:extLst>
                </p:cNvPr>
                <p:cNvPicPr/>
                <p:nvPr/>
              </p:nvPicPr>
              <p:blipFill>
                <a:blip r:embed="rId267"/>
                <a:stretch>
                  <a:fillRect/>
                </a:stretch>
              </p:blipFill>
              <p:spPr>
                <a:xfrm>
                  <a:off x="5726686" y="5346606"/>
                  <a:ext cx="31824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97" name="Ink 196">
                  <a:extLst>
                    <a:ext uri="{FF2B5EF4-FFF2-40B4-BE49-F238E27FC236}">
                      <a16:creationId xmlns:a16="http://schemas.microsoft.com/office/drawing/2014/main" id="{305AA88D-7DB7-45DC-B3D7-5AA89885F46B}"/>
                    </a:ext>
                  </a:extLst>
                </p14:cNvPr>
                <p14:cNvContentPartPr/>
                <p14:nvPr/>
              </p14:nvContentPartPr>
              <p14:xfrm>
                <a:off x="6057526" y="5380446"/>
                <a:ext cx="311760" cy="192600"/>
              </p14:xfrm>
            </p:contentPart>
          </mc:Choice>
          <mc:Fallback>
            <p:pic>
              <p:nvPicPr>
                <p:cNvPr id="197" name="Ink 196">
                  <a:extLst>
                    <a:ext uri="{FF2B5EF4-FFF2-40B4-BE49-F238E27FC236}">
                      <a16:creationId xmlns:a16="http://schemas.microsoft.com/office/drawing/2014/main" id="{305AA88D-7DB7-45DC-B3D7-5AA89885F46B}"/>
                    </a:ext>
                  </a:extLst>
                </p:cNvPr>
                <p:cNvPicPr/>
                <p:nvPr/>
              </p:nvPicPr>
              <p:blipFill>
                <a:blip r:embed="rId269"/>
                <a:stretch>
                  <a:fillRect/>
                </a:stretch>
              </p:blipFill>
              <p:spPr>
                <a:xfrm>
                  <a:off x="6048526" y="5371446"/>
                  <a:ext cx="32940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99" name="Ink 198">
                  <a:extLst>
                    <a:ext uri="{FF2B5EF4-FFF2-40B4-BE49-F238E27FC236}">
                      <a16:creationId xmlns:a16="http://schemas.microsoft.com/office/drawing/2014/main" id="{D862210D-DF15-4272-87D5-4AAE44F578EB}"/>
                    </a:ext>
                  </a:extLst>
                </p14:cNvPr>
                <p14:cNvContentPartPr/>
                <p14:nvPr/>
              </p14:nvContentPartPr>
              <p14:xfrm>
                <a:off x="6528406" y="5094246"/>
                <a:ext cx="191520" cy="470880"/>
              </p14:xfrm>
            </p:contentPart>
          </mc:Choice>
          <mc:Fallback>
            <p:pic>
              <p:nvPicPr>
                <p:cNvPr id="199" name="Ink 198">
                  <a:extLst>
                    <a:ext uri="{FF2B5EF4-FFF2-40B4-BE49-F238E27FC236}">
                      <a16:creationId xmlns:a16="http://schemas.microsoft.com/office/drawing/2014/main" id="{D862210D-DF15-4272-87D5-4AAE44F578EB}"/>
                    </a:ext>
                  </a:extLst>
                </p:cNvPr>
                <p:cNvPicPr/>
                <p:nvPr/>
              </p:nvPicPr>
              <p:blipFill>
                <a:blip r:embed="rId271"/>
                <a:stretch>
                  <a:fillRect/>
                </a:stretch>
              </p:blipFill>
              <p:spPr>
                <a:xfrm>
                  <a:off x="6519406" y="5085606"/>
                  <a:ext cx="209160" cy="48852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201" name="Ink 200">
                  <a:extLst>
                    <a:ext uri="{FF2B5EF4-FFF2-40B4-BE49-F238E27FC236}">
                      <a16:creationId xmlns:a16="http://schemas.microsoft.com/office/drawing/2014/main" id="{140D82DF-31A2-4DB8-856F-00107F4C67C1}"/>
                    </a:ext>
                  </a:extLst>
                </p14:cNvPr>
                <p14:cNvContentPartPr/>
                <p14:nvPr/>
              </p14:nvContentPartPr>
              <p14:xfrm>
                <a:off x="6821086" y="5369646"/>
                <a:ext cx="360" cy="360"/>
              </p14:xfrm>
            </p:contentPart>
          </mc:Choice>
          <mc:Fallback>
            <p:pic>
              <p:nvPicPr>
                <p:cNvPr id="201" name="Ink 200">
                  <a:extLst>
                    <a:ext uri="{FF2B5EF4-FFF2-40B4-BE49-F238E27FC236}">
                      <a16:creationId xmlns:a16="http://schemas.microsoft.com/office/drawing/2014/main" id="{140D82DF-31A2-4DB8-856F-00107F4C67C1}"/>
                    </a:ext>
                  </a:extLst>
                </p:cNvPr>
                <p:cNvPicPr/>
                <p:nvPr/>
              </p:nvPicPr>
              <p:blipFill>
                <a:blip r:embed="rId7"/>
                <a:stretch>
                  <a:fillRect/>
                </a:stretch>
              </p:blipFill>
              <p:spPr>
                <a:xfrm>
                  <a:off x="6812446" y="5361006"/>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202" name="Ink 201">
                  <a:extLst>
                    <a:ext uri="{FF2B5EF4-FFF2-40B4-BE49-F238E27FC236}">
                      <a16:creationId xmlns:a16="http://schemas.microsoft.com/office/drawing/2014/main" id="{A41A8592-D2B6-40CE-935E-5962C752D642}"/>
                    </a:ext>
                  </a:extLst>
                </p14:cNvPr>
                <p14:cNvContentPartPr/>
                <p14:nvPr/>
              </p14:nvContentPartPr>
              <p14:xfrm>
                <a:off x="6734326" y="5271366"/>
                <a:ext cx="463680" cy="319320"/>
              </p14:xfrm>
            </p:contentPart>
          </mc:Choice>
          <mc:Fallback>
            <p:pic>
              <p:nvPicPr>
                <p:cNvPr id="202" name="Ink 201">
                  <a:extLst>
                    <a:ext uri="{FF2B5EF4-FFF2-40B4-BE49-F238E27FC236}">
                      <a16:creationId xmlns:a16="http://schemas.microsoft.com/office/drawing/2014/main" id="{A41A8592-D2B6-40CE-935E-5962C752D642}"/>
                    </a:ext>
                  </a:extLst>
                </p:cNvPr>
                <p:cNvPicPr/>
                <p:nvPr/>
              </p:nvPicPr>
              <p:blipFill>
                <a:blip r:embed="rId274"/>
                <a:stretch>
                  <a:fillRect/>
                </a:stretch>
              </p:blipFill>
              <p:spPr>
                <a:xfrm>
                  <a:off x="6725686" y="5262726"/>
                  <a:ext cx="48132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203" name="Ink 202">
                  <a:extLst>
                    <a:ext uri="{FF2B5EF4-FFF2-40B4-BE49-F238E27FC236}">
                      <a16:creationId xmlns:a16="http://schemas.microsoft.com/office/drawing/2014/main" id="{16891C62-7576-47F4-87F9-69E53E0484E3}"/>
                    </a:ext>
                  </a:extLst>
                </p14:cNvPr>
                <p14:cNvContentPartPr/>
                <p14:nvPr/>
              </p14:nvContentPartPr>
              <p14:xfrm>
                <a:off x="7270726" y="5297286"/>
                <a:ext cx="15480" cy="203040"/>
              </p14:xfrm>
            </p:contentPart>
          </mc:Choice>
          <mc:Fallback>
            <p:pic>
              <p:nvPicPr>
                <p:cNvPr id="203" name="Ink 202">
                  <a:extLst>
                    <a:ext uri="{FF2B5EF4-FFF2-40B4-BE49-F238E27FC236}">
                      <a16:creationId xmlns:a16="http://schemas.microsoft.com/office/drawing/2014/main" id="{16891C62-7576-47F4-87F9-69E53E0484E3}"/>
                    </a:ext>
                  </a:extLst>
                </p:cNvPr>
                <p:cNvPicPr/>
                <p:nvPr/>
              </p:nvPicPr>
              <p:blipFill>
                <a:blip r:embed="rId276"/>
                <a:stretch>
                  <a:fillRect/>
                </a:stretch>
              </p:blipFill>
              <p:spPr>
                <a:xfrm>
                  <a:off x="7261726" y="5288286"/>
                  <a:ext cx="3312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204" name="Ink 203">
                  <a:extLst>
                    <a:ext uri="{FF2B5EF4-FFF2-40B4-BE49-F238E27FC236}">
                      <a16:creationId xmlns:a16="http://schemas.microsoft.com/office/drawing/2014/main" id="{23164E25-7EB2-4F61-9005-E6B6CAF9382F}"/>
                    </a:ext>
                  </a:extLst>
                </p14:cNvPr>
                <p14:cNvContentPartPr/>
                <p14:nvPr/>
              </p14:nvContentPartPr>
              <p14:xfrm>
                <a:off x="7372966" y="5340486"/>
                <a:ext cx="79920" cy="217080"/>
              </p14:xfrm>
            </p:contentPart>
          </mc:Choice>
          <mc:Fallback>
            <p:pic>
              <p:nvPicPr>
                <p:cNvPr id="204" name="Ink 203">
                  <a:extLst>
                    <a:ext uri="{FF2B5EF4-FFF2-40B4-BE49-F238E27FC236}">
                      <a16:creationId xmlns:a16="http://schemas.microsoft.com/office/drawing/2014/main" id="{23164E25-7EB2-4F61-9005-E6B6CAF9382F}"/>
                    </a:ext>
                  </a:extLst>
                </p:cNvPr>
                <p:cNvPicPr/>
                <p:nvPr/>
              </p:nvPicPr>
              <p:blipFill>
                <a:blip r:embed="rId278"/>
                <a:stretch>
                  <a:fillRect/>
                </a:stretch>
              </p:blipFill>
              <p:spPr>
                <a:xfrm>
                  <a:off x="7364326" y="5331846"/>
                  <a:ext cx="9756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205" name="Ink 204">
                  <a:extLst>
                    <a:ext uri="{FF2B5EF4-FFF2-40B4-BE49-F238E27FC236}">
                      <a16:creationId xmlns:a16="http://schemas.microsoft.com/office/drawing/2014/main" id="{AFD4CC8F-ED71-4993-91E0-C7B237E19850}"/>
                    </a:ext>
                  </a:extLst>
                </p14:cNvPr>
                <p14:cNvContentPartPr/>
                <p14:nvPr/>
              </p14:nvContentPartPr>
              <p14:xfrm>
                <a:off x="7073086" y="5297286"/>
                <a:ext cx="546840" cy="59400"/>
              </p14:xfrm>
            </p:contentPart>
          </mc:Choice>
          <mc:Fallback>
            <p:pic>
              <p:nvPicPr>
                <p:cNvPr id="205" name="Ink 204">
                  <a:extLst>
                    <a:ext uri="{FF2B5EF4-FFF2-40B4-BE49-F238E27FC236}">
                      <a16:creationId xmlns:a16="http://schemas.microsoft.com/office/drawing/2014/main" id="{AFD4CC8F-ED71-4993-91E0-C7B237E19850}"/>
                    </a:ext>
                  </a:extLst>
                </p:cNvPr>
                <p:cNvPicPr/>
                <p:nvPr/>
              </p:nvPicPr>
              <p:blipFill>
                <a:blip r:embed="rId280"/>
                <a:stretch>
                  <a:fillRect/>
                </a:stretch>
              </p:blipFill>
              <p:spPr>
                <a:xfrm>
                  <a:off x="7064086" y="5288286"/>
                  <a:ext cx="56448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207" name="Ink 206">
                  <a:extLst>
                    <a:ext uri="{FF2B5EF4-FFF2-40B4-BE49-F238E27FC236}">
                      <a16:creationId xmlns:a16="http://schemas.microsoft.com/office/drawing/2014/main" id="{9D54D87A-C518-4AC4-B59D-19BCD9648130}"/>
                    </a:ext>
                  </a:extLst>
                </p14:cNvPr>
                <p14:cNvContentPartPr/>
                <p14:nvPr/>
              </p14:nvContentPartPr>
              <p14:xfrm>
                <a:off x="7750246" y="5271006"/>
                <a:ext cx="307080" cy="305280"/>
              </p14:xfrm>
            </p:contentPart>
          </mc:Choice>
          <mc:Fallback>
            <p:pic>
              <p:nvPicPr>
                <p:cNvPr id="207" name="Ink 206">
                  <a:extLst>
                    <a:ext uri="{FF2B5EF4-FFF2-40B4-BE49-F238E27FC236}">
                      <a16:creationId xmlns:a16="http://schemas.microsoft.com/office/drawing/2014/main" id="{9D54D87A-C518-4AC4-B59D-19BCD9648130}"/>
                    </a:ext>
                  </a:extLst>
                </p:cNvPr>
                <p:cNvPicPr/>
                <p:nvPr/>
              </p:nvPicPr>
              <p:blipFill>
                <a:blip r:embed="rId282"/>
                <a:stretch>
                  <a:fillRect/>
                </a:stretch>
              </p:blipFill>
              <p:spPr>
                <a:xfrm>
                  <a:off x="7741606" y="5262006"/>
                  <a:ext cx="32472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208" name="Ink 207">
                  <a:extLst>
                    <a:ext uri="{FF2B5EF4-FFF2-40B4-BE49-F238E27FC236}">
                      <a16:creationId xmlns:a16="http://schemas.microsoft.com/office/drawing/2014/main" id="{8522A007-DB91-470F-A279-5708FE366E00}"/>
                    </a:ext>
                  </a:extLst>
                </p14:cNvPr>
                <p14:cNvContentPartPr/>
                <p14:nvPr/>
              </p14:nvContentPartPr>
              <p14:xfrm>
                <a:off x="8095846" y="5210166"/>
                <a:ext cx="308520" cy="336600"/>
              </p14:xfrm>
            </p:contentPart>
          </mc:Choice>
          <mc:Fallback>
            <p:pic>
              <p:nvPicPr>
                <p:cNvPr id="208" name="Ink 207">
                  <a:extLst>
                    <a:ext uri="{FF2B5EF4-FFF2-40B4-BE49-F238E27FC236}">
                      <a16:creationId xmlns:a16="http://schemas.microsoft.com/office/drawing/2014/main" id="{8522A007-DB91-470F-A279-5708FE366E00}"/>
                    </a:ext>
                  </a:extLst>
                </p:cNvPr>
                <p:cNvPicPr/>
                <p:nvPr/>
              </p:nvPicPr>
              <p:blipFill>
                <a:blip r:embed="rId284"/>
                <a:stretch>
                  <a:fillRect/>
                </a:stretch>
              </p:blipFill>
              <p:spPr>
                <a:xfrm>
                  <a:off x="8087206" y="5201166"/>
                  <a:ext cx="32616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209" name="Ink 208">
                  <a:extLst>
                    <a:ext uri="{FF2B5EF4-FFF2-40B4-BE49-F238E27FC236}">
                      <a16:creationId xmlns:a16="http://schemas.microsoft.com/office/drawing/2014/main" id="{03555298-7AB4-47D9-84FC-F852E22CDC4E}"/>
                    </a:ext>
                  </a:extLst>
                </p14:cNvPr>
                <p14:cNvContentPartPr/>
                <p14:nvPr/>
              </p14:nvContentPartPr>
              <p14:xfrm>
                <a:off x="7996846" y="5383326"/>
                <a:ext cx="376560" cy="30600"/>
              </p14:xfrm>
            </p:contentPart>
          </mc:Choice>
          <mc:Fallback>
            <p:pic>
              <p:nvPicPr>
                <p:cNvPr id="209" name="Ink 208">
                  <a:extLst>
                    <a:ext uri="{FF2B5EF4-FFF2-40B4-BE49-F238E27FC236}">
                      <a16:creationId xmlns:a16="http://schemas.microsoft.com/office/drawing/2014/main" id="{03555298-7AB4-47D9-84FC-F852E22CDC4E}"/>
                    </a:ext>
                  </a:extLst>
                </p:cNvPr>
                <p:cNvPicPr/>
                <p:nvPr/>
              </p:nvPicPr>
              <p:blipFill>
                <a:blip r:embed="rId286"/>
                <a:stretch>
                  <a:fillRect/>
                </a:stretch>
              </p:blipFill>
              <p:spPr>
                <a:xfrm>
                  <a:off x="7987846" y="5374326"/>
                  <a:ext cx="39420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210" name="Ink 209">
                  <a:extLst>
                    <a:ext uri="{FF2B5EF4-FFF2-40B4-BE49-F238E27FC236}">
                      <a16:creationId xmlns:a16="http://schemas.microsoft.com/office/drawing/2014/main" id="{CAFD6E87-F939-4AC5-B175-5B03B1FCD6FC}"/>
                    </a:ext>
                  </a:extLst>
                </p14:cNvPr>
                <p14:cNvContentPartPr/>
                <p14:nvPr/>
              </p14:nvContentPartPr>
              <p14:xfrm>
                <a:off x="8606686" y="5348766"/>
                <a:ext cx="358920" cy="65160"/>
              </p14:xfrm>
            </p:contentPart>
          </mc:Choice>
          <mc:Fallback>
            <p:pic>
              <p:nvPicPr>
                <p:cNvPr id="210" name="Ink 209">
                  <a:extLst>
                    <a:ext uri="{FF2B5EF4-FFF2-40B4-BE49-F238E27FC236}">
                      <a16:creationId xmlns:a16="http://schemas.microsoft.com/office/drawing/2014/main" id="{CAFD6E87-F939-4AC5-B175-5B03B1FCD6FC}"/>
                    </a:ext>
                  </a:extLst>
                </p:cNvPr>
                <p:cNvPicPr/>
                <p:nvPr/>
              </p:nvPicPr>
              <p:blipFill>
                <a:blip r:embed="rId288"/>
                <a:stretch>
                  <a:fillRect/>
                </a:stretch>
              </p:blipFill>
              <p:spPr>
                <a:xfrm>
                  <a:off x="8598046" y="5339766"/>
                  <a:ext cx="37656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211" name="Ink 210">
                  <a:extLst>
                    <a:ext uri="{FF2B5EF4-FFF2-40B4-BE49-F238E27FC236}">
                      <a16:creationId xmlns:a16="http://schemas.microsoft.com/office/drawing/2014/main" id="{18014B44-FAC8-48A2-BF32-E56B5DA4B479}"/>
                    </a:ext>
                  </a:extLst>
                </p14:cNvPr>
                <p14:cNvContentPartPr/>
                <p14:nvPr/>
              </p14:nvContentPartPr>
              <p14:xfrm>
                <a:off x="8823046" y="5210166"/>
                <a:ext cx="45360" cy="331920"/>
              </p14:xfrm>
            </p:contentPart>
          </mc:Choice>
          <mc:Fallback>
            <p:pic>
              <p:nvPicPr>
                <p:cNvPr id="211" name="Ink 210">
                  <a:extLst>
                    <a:ext uri="{FF2B5EF4-FFF2-40B4-BE49-F238E27FC236}">
                      <a16:creationId xmlns:a16="http://schemas.microsoft.com/office/drawing/2014/main" id="{18014B44-FAC8-48A2-BF32-E56B5DA4B479}"/>
                    </a:ext>
                  </a:extLst>
                </p:cNvPr>
                <p:cNvPicPr/>
                <p:nvPr/>
              </p:nvPicPr>
              <p:blipFill>
                <a:blip r:embed="rId290"/>
                <a:stretch>
                  <a:fillRect/>
                </a:stretch>
              </p:blipFill>
              <p:spPr>
                <a:xfrm>
                  <a:off x="8814046" y="5201166"/>
                  <a:ext cx="63000" cy="34956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213" name="Ink 212">
                  <a:extLst>
                    <a:ext uri="{FF2B5EF4-FFF2-40B4-BE49-F238E27FC236}">
                      <a16:creationId xmlns:a16="http://schemas.microsoft.com/office/drawing/2014/main" id="{E3BE3480-B9C0-4204-9F65-5F559A13152D}"/>
                    </a:ext>
                  </a:extLst>
                </p14:cNvPr>
                <p14:cNvContentPartPr/>
                <p14:nvPr/>
              </p14:nvContentPartPr>
              <p14:xfrm>
                <a:off x="9140206" y="5230326"/>
                <a:ext cx="546120" cy="271800"/>
              </p14:xfrm>
            </p:contentPart>
          </mc:Choice>
          <mc:Fallback>
            <p:pic>
              <p:nvPicPr>
                <p:cNvPr id="213" name="Ink 212">
                  <a:extLst>
                    <a:ext uri="{FF2B5EF4-FFF2-40B4-BE49-F238E27FC236}">
                      <a16:creationId xmlns:a16="http://schemas.microsoft.com/office/drawing/2014/main" id="{E3BE3480-B9C0-4204-9F65-5F559A13152D}"/>
                    </a:ext>
                  </a:extLst>
                </p:cNvPr>
                <p:cNvPicPr/>
                <p:nvPr/>
              </p:nvPicPr>
              <p:blipFill>
                <a:blip r:embed="rId292"/>
                <a:stretch>
                  <a:fillRect/>
                </a:stretch>
              </p:blipFill>
              <p:spPr>
                <a:xfrm>
                  <a:off x="9131566" y="5221686"/>
                  <a:ext cx="56376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214" name="Ink 213">
                  <a:extLst>
                    <a:ext uri="{FF2B5EF4-FFF2-40B4-BE49-F238E27FC236}">
                      <a16:creationId xmlns:a16="http://schemas.microsoft.com/office/drawing/2014/main" id="{9B046FF5-41B0-4FF0-84FD-9F1ADC794C4A}"/>
                    </a:ext>
                  </a:extLst>
                </p14:cNvPr>
                <p14:cNvContentPartPr/>
                <p14:nvPr/>
              </p14:nvContentPartPr>
              <p14:xfrm>
                <a:off x="9477166" y="5123406"/>
                <a:ext cx="28440" cy="411480"/>
              </p14:xfrm>
            </p:contentPart>
          </mc:Choice>
          <mc:Fallback>
            <p:pic>
              <p:nvPicPr>
                <p:cNvPr id="214" name="Ink 213">
                  <a:extLst>
                    <a:ext uri="{FF2B5EF4-FFF2-40B4-BE49-F238E27FC236}">
                      <a16:creationId xmlns:a16="http://schemas.microsoft.com/office/drawing/2014/main" id="{9B046FF5-41B0-4FF0-84FD-9F1ADC794C4A}"/>
                    </a:ext>
                  </a:extLst>
                </p:cNvPr>
                <p:cNvPicPr/>
                <p:nvPr/>
              </p:nvPicPr>
              <p:blipFill>
                <a:blip r:embed="rId294"/>
                <a:stretch>
                  <a:fillRect/>
                </a:stretch>
              </p:blipFill>
              <p:spPr>
                <a:xfrm>
                  <a:off x="9468526" y="5114406"/>
                  <a:ext cx="46080" cy="42912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215" name="Ink 214">
                  <a:extLst>
                    <a:ext uri="{FF2B5EF4-FFF2-40B4-BE49-F238E27FC236}">
                      <a16:creationId xmlns:a16="http://schemas.microsoft.com/office/drawing/2014/main" id="{67E98B1E-5F30-4C7C-A4C8-1D88F880A11F}"/>
                    </a:ext>
                  </a:extLst>
                </p14:cNvPr>
                <p14:cNvContentPartPr/>
                <p14:nvPr/>
              </p14:nvContentPartPr>
              <p14:xfrm>
                <a:off x="9796486" y="5137806"/>
                <a:ext cx="236880" cy="611280"/>
              </p14:xfrm>
            </p:contentPart>
          </mc:Choice>
          <mc:Fallback>
            <p:pic>
              <p:nvPicPr>
                <p:cNvPr id="215" name="Ink 214">
                  <a:extLst>
                    <a:ext uri="{FF2B5EF4-FFF2-40B4-BE49-F238E27FC236}">
                      <a16:creationId xmlns:a16="http://schemas.microsoft.com/office/drawing/2014/main" id="{67E98B1E-5F30-4C7C-A4C8-1D88F880A11F}"/>
                    </a:ext>
                  </a:extLst>
                </p:cNvPr>
                <p:cNvPicPr/>
                <p:nvPr/>
              </p:nvPicPr>
              <p:blipFill>
                <a:blip r:embed="rId296"/>
                <a:stretch>
                  <a:fillRect/>
                </a:stretch>
              </p:blipFill>
              <p:spPr>
                <a:xfrm>
                  <a:off x="9787846" y="5128806"/>
                  <a:ext cx="254520" cy="62892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217" name="Ink 216">
                  <a:extLst>
                    <a:ext uri="{FF2B5EF4-FFF2-40B4-BE49-F238E27FC236}">
                      <a16:creationId xmlns:a16="http://schemas.microsoft.com/office/drawing/2014/main" id="{16FE7FC3-47E8-4FA1-90C0-603ECF6C3D89}"/>
                    </a:ext>
                  </a:extLst>
                </p14:cNvPr>
                <p14:cNvContentPartPr/>
                <p14:nvPr/>
              </p14:nvContentPartPr>
              <p14:xfrm>
                <a:off x="9462046" y="5279646"/>
                <a:ext cx="30600" cy="320400"/>
              </p14:xfrm>
            </p:contentPart>
          </mc:Choice>
          <mc:Fallback>
            <p:pic>
              <p:nvPicPr>
                <p:cNvPr id="217" name="Ink 216">
                  <a:extLst>
                    <a:ext uri="{FF2B5EF4-FFF2-40B4-BE49-F238E27FC236}">
                      <a16:creationId xmlns:a16="http://schemas.microsoft.com/office/drawing/2014/main" id="{16FE7FC3-47E8-4FA1-90C0-603ECF6C3D89}"/>
                    </a:ext>
                  </a:extLst>
                </p:cNvPr>
                <p:cNvPicPr/>
                <p:nvPr/>
              </p:nvPicPr>
              <p:blipFill>
                <a:blip r:embed="rId298"/>
                <a:stretch>
                  <a:fillRect/>
                </a:stretch>
              </p:blipFill>
              <p:spPr>
                <a:xfrm>
                  <a:off x="9453046" y="5271006"/>
                  <a:ext cx="48240" cy="33804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219" name="Ink 218">
                  <a:extLst>
                    <a:ext uri="{FF2B5EF4-FFF2-40B4-BE49-F238E27FC236}">
                      <a16:creationId xmlns:a16="http://schemas.microsoft.com/office/drawing/2014/main" id="{DE9E27E5-5AF9-4B73-B8B3-371B6D0EE11D}"/>
                    </a:ext>
                  </a:extLst>
                </p14:cNvPr>
                <p14:cNvContentPartPr/>
                <p14:nvPr/>
              </p14:nvContentPartPr>
              <p14:xfrm>
                <a:off x="9041566" y="5718126"/>
                <a:ext cx="360" cy="360"/>
              </p14:xfrm>
            </p:contentPart>
          </mc:Choice>
          <mc:Fallback>
            <p:pic>
              <p:nvPicPr>
                <p:cNvPr id="219" name="Ink 218">
                  <a:extLst>
                    <a:ext uri="{FF2B5EF4-FFF2-40B4-BE49-F238E27FC236}">
                      <a16:creationId xmlns:a16="http://schemas.microsoft.com/office/drawing/2014/main" id="{DE9E27E5-5AF9-4B73-B8B3-371B6D0EE11D}"/>
                    </a:ext>
                  </a:extLst>
                </p:cNvPr>
                <p:cNvPicPr/>
                <p:nvPr/>
              </p:nvPicPr>
              <p:blipFill>
                <a:blip r:embed="rId7"/>
                <a:stretch>
                  <a:fillRect/>
                </a:stretch>
              </p:blipFill>
              <p:spPr>
                <a:xfrm>
                  <a:off x="9032926" y="5709126"/>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220" name="Ink 219">
                  <a:extLst>
                    <a:ext uri="{FF2B5EF4-FFF2-40B4-BE49-F238E27FC236}">
                      <a16:creationId xmlns:a16="http://schemas.microsoft.com/office/drawing/2014/main" id="{A284DA85-152B-4DE1-BA05-20867A64C364}"/>
                    </a:ext>
                  </a:extLst>
                </p14:cNvPr>
                <p14:cNvContentPartPr/>
                <p14:nvPr/>
              </p14:nvContentPartPr>
              <p14:xfrm>
                <a:off x="8877766" y="5616966"/>
                <a:ext cx="1195920" cy="101520"/>
              </p14:xfrm>
            </p:contentPart>
          </mc:Choice>
          <mc:Fallback>
            <p:pic>
              <p:nvPicPr>
                <p:cNvPr id="220" name="Ink 219">
                  <a:extLst>
                    <a:ext uri="{FF2B5EF4-FFF2-40B4-BE49-F238E27FC236}">
                      <a16:creationId xmlns:a16="http://schemas.microsoft.com/office/drawing/2014/main" id="{A284DA85-152B-4DE1-BA05-20867A64C364}"/>
                    </a:ext>
                  </a:extLst>
                </p:cNvPr>
                <p:cNvPicPr/>
                <p:nvPr/>
              </p:nvPicPr>
              <p:blipFill>
                <a:blip r:embed="rId301"/>
                <a:stretch>
                  <a:fillRect/>
                </a:stretch>
              </p:blipFill>
              <p:spPr>
                <a:xfrm>
                  <a:off x="8868766" y="5607966"/>
                  <a:ext cx="121356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222" name="Ink 221">
                  <a:extLst>
                    <a:ext uri="{FF2B5EF4-FFF2-40B4-BE49-F238E27FC236}">
                      <a16:creationId xmlns:a16="http://schemas.microsoft.com/office/drawing/2014/main" id="{8E163564-C162-4C9E-A5F6-390D682E117F}"/>
                    </a:ext>
                  </a:extLst>
                </p14:cNvPr>
                <p14:cNvContentPartPr/>
                <p14:nvPr/>
              </p14:nvContentPartPr>
              <p14:xfrm>
                <a:off x="4455526" y="4932966"/>
                <a:ext cx="992160" cy="843840"/>
              </p14:xfrm>
            </p:contentPart>
          </mc:Choice>
          <mc:Fallback>
            <p:pic>
              <p:nvPicPr>
                <p:cNvPr id="222" name="Ink 221">
                  <a:extLst>
                    <a:ext uri="{FF2B5EF4-FFF2-40B4-BE49-F238E27FC236}">
                      <a16:creationId xmlns:a16="http://schemas.microsoft.com/office/drawing/2014/main" id="{8E163564-C162-4C9E-A5F6-390D682E117F}"/>
                    </a:ext>
                  </a:extLst>
                </p:cNvPr>
                <p:cNvPicPr/>
                <p:nvPr/>
              </p:nvPicPr>
              <p:blipFill>
                <a:blip r:embed="rId303"/>
                <a:stretch>
                  <a:fillRect/>
                </a:stretch>
              </p:blipFill>
              <p:spPr>
                <a:xfrm>
                  <a:off x="4446526" y="4923966"/>
                  <a:ext cx="1009800" cy="861480"/>
                </a:xfrm>
                <a:prstGeom prst="rect">
                  <a:avLst/>
                </a:prstGeom>
              </p:spPr>
            </p:pic>
          </mc:Fallback>
        </mc:AlternateContent>
      </p:grpSp>
      <p:grpSp>
        <p:nvGrpSpPr>
          <p:cNvPr id="225" name="Group 224">
            <a:extLst>
              <a:ext uri="{FF2B5EF4-FFF2-40B4-BE49-F238E27FC236}">
                <a16:creationId xmlns:a16="http://schemas.microsoft.com/office/drawing/2014/main" id="{CF31B7F0-CC22-4523-A8F7-C2C0F197CC10}"/>
              </a:ext>
            </a:extLst>
          </p:cNvPr>
          <p:cNvGrpSpPr/>
          <p:nvPr/>
        </p:nvGrpSpPr>
        <p:grpSpPr>
          <a:xfrm>
            <a:off x="1695783" y="491286"/>
            <a:ext cx="3780703" cy="1063080"/>
            <a:chOff x="1695783" y="491286"/>
            <a:chExt cx="3780703" cy="1063080"/>
          </a:xfrm>
        </p:grpSpPr>
        <mc:AlternateContent xmlns:mc="http://schemas.openxmlformats.org/markup-compatibility/2006">
          <mc:Choice xmlns:p14="http://schemas.microsoft.com/office/powerpoint/2010/main" Requires="p14">
            <p:contentPart p14:bwMode="auto" r:id="rId304">
              <p14:nvContentPartPr>
                <p14:cNvPr id="2" name="Ink 1">
                  <a:extLst>
                    <a:ext uri="{FF2B5EF4-FFF2-40B4-BE49-F238E27FC236}">
                      <a16:creationId xmlns:a16="http://schemas.microsoft.com/office/drawing/2014/main" id="{23B0C859-BB5D-4562-BB91-F313F0A82492}"/>
                    </a:ext>
                  </a:extLst>
                </p14:cNvPr>
                <p14:cNvContentPartPr/>
                <p14:nvPr/>
              </p14:nvContentPartPr>
              <p14:xfrm>
                <a:off x="1695783" y="491286"/>
                <a:ext cx="560880" cy="324720"/>
              </p14:xfrm>
            </p:contentPart>
          </mc:Choice>
          <mc:Fallback>
            <p:pic>
              <p:nvPicPr>
                <p:cNvPr id="2" name="Ink 1">
                  <a:extLst>
                    <a:ext uri="{FF2B5EF4-FFF2-40B4-BE49-F238E27FC236}">
                      <a16:creationId xmlns:a16="http://schemas.microsoft.com/office/drawing/2014/main" id="{23B0C859-BB5D-4562-BB91-F313F0A82492}"/>
                    </a:ext>
                  </a:extLst>
                </p:cNvPr>
                <p:cNvPicPr/>
                <p:nvPr/>
              </p:nvPicPr>
              <p:blipFill>
                <a:blip r:embed="rId305"/>
                <a:stretch>
                  <a:fillRect/>
                </a:stretch>
              </p:blipFill>
              <p:spPr>
                <a:xfrm>
                  <a:off x="1687143" y="482646"/>
                  <a:ext cx="57852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3" name="Ink 2">
                  <a:extLst>
                    <a:ext uri="{FF2B5EF4-FFF2-40B4-BE49-F238E27FC236}">
                      <a16:creationId xmlns:a16="http://schemas.microsoft.com/office/drawing/2014/main" id="{2BEB508A-32D5-4F97-B470-372EF68B3698}"/>
                    </a:ext>
                  </a:extLst>
                </p14:cNvPr>
                <p14:cNvContentPartPr/>
                <p14:nvPr/>
              </p14:nvContentPartPr>
              <p14:xfrm>
                <a:off x="2383023" y="551046"/>
                <a:ext cx="513720" cy="271080"/>
              </p14:xfrm>
            </p:contentPart>
          </mc:Choice>
          <mc:Fallback>
            <p:pic>
              <p:nvPicPr>
                <p:cNvPr id="3" name="Ink 2">
                  <a:extLst>
                    <a:ext uri="{FF2B5EF4-FFF2-40B4-BE49-F238E27FC236}">
                      <a16:creationId xmlns:a16="http://schemas.microsoft.com/office/drawing/2014/main" id="{2BEB508A-32D5-4F97-B470-372EF68B3698}"/>
                    </a:ext>
                  </a:extLst>
                </p:cNvPr>
                <p:cNvPicPr/>
                <p:nvPr/>
              </p:nvPicPr>
              <p:blipFill>
                <a:blip r:embed="rId307"/>
                <a:stretch>
                  <a:fillRect/>
                </a:stretch>
              </p:blipFill>
              <p:spPr>
                <a:xfrm>
                  <a:off x="2374383" y="542046"/>
                  <a:ext cx="53136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4" name="Ink 3">
                  <a:extLst>
                    <a:ext uri="{FF2B5EF4-FFF2-40B4-BE49-F238E27FC236}">
                      <a16:creationId xmlns:a16="http://schemas.microsoft.com/office/drawing/2014/main" id="{F91A2528-BE4C-46D5-9814-981E3D1FE596}"/>
                    </a:ext>
                  </a:extLst>
                </p14:cNvPr>
                <p14:cNvContentPartPr/>
                <p14:nvPr/>
              </p14:nvContentPartPr>
              <p14:xfrm>
                <a:off x="2989623" y="579126"/>
                <a:ext cx="412200" cy="247320"/>
              </p14:xfrm>
            </p:contentPart>
          </mc:Choice>
          <mc:Fallback>
            <p:pic>
              <p:nvPicPr>
                <p:cNvPr id="4" name="Ink 3">
                  <a:extLst>
                    <a:ext uri="{FF2B5EF4-FFF2-40B4-BE49-F238E27FC236}">
                      <a16:creationId xmlns:a16="http://schemas.microsoft.com/office/drawing/2014/main" id="{F91A2528-BE4C-46D5-9814-981E3D1FE596}"/>
                    </a:ext>
                  </a:extLst>
                </p:cNvPr>
                <p:cNvPicPr/>
                <p:nvPr/>
              </p:nvPicPr>
              <p:blipFill>
                <a:blip r:embed="rId309"/>
                <a:stretch>
                  <a:fillRect/>
                </a:stretch>
              </p:blipFill>
              <p:spPr>
                <a:xfrm>
                  <a:off x="2980983" y="570486"/>
                  <a:ext cx="42984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5" name="Ink 4">
                  <a:extLst>
                    <a:ext uri="{FF2B5EF4-FFF2-40B4-BE49-F238E27FC236}">
                      <a16:creationId xmlns:a16="http://schemas.microsoft.com/office/drawing/2014/main" id="{942B2F6D-9C17-4498-9562-82592387038F}"/>
                    </a:ext>
                  </a:extLst>
                </p14:cNvPr>
                <p14:cNvContentPartPr/>
                <p14:nvPr/>
              </p14:nvContentPartPr>
              <p14:xfrm>
                <a:off x="3016983" y="724926"/>
                <a:ext cx="350640" cy="15120"/>
              </p14:xfrm>
            </p:contentPart>
          </mc:Choice>
          <mc:Fallback>
            <p:pic>
              <p:nvPicPr>
                <p:cNvPr id="5" name="Ink 4">
                  <a:extLst>
                    <a:ext uri="{FF2B5EF4-FFF2-40B4-BE49-F238E27FC236}">
                      <a16:creationId xmlns:a16="http://schemas.microsoft.com/office/drawing/2014/main" id="{942B2F6D-9C17-4498-9562-82592387038F}"/>
                    </a:ext>
                  </a:extLst>
                </p:cNvPr>
                <p:cNvPicPr/>
                <p:nvPr/>
              </p:nvPicPr>
              <p:blipFill>
                <a:blip r:embed="rId311"/>
                <a:stretch>
                  <a:fillRect/>
                </a:stretch>
              </p:blipFill>
              <p:spPr>
                <a:xfrm>
                  <a:off x="3007983" y="716286"/>
                  <a:ext cx="36828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6" name="Ink 5">
                  <a:extLst>
                    <a:ext uri="{FF2B5EF4-FFF2-40B4-BE49-F238E27FC236}">
                      <a16:creationId xmlns:a16="http://schemas.microsoft.com/office/drawing/2014/main" id="{21C50493-363A-4803-A17E-BAD5702003B3}"/>
                    </a:ext>
                  </a:extLst>
                </p14:cNvPr>
                <p14:cNvContentPartPr/>
                <p14:nvPr/>
              </p14:nvContentPartPr>
              <p14:xfrm>
                <a:off x="3642663" y="565806"/>
                <a:ext cx="30600" cy="232920"/>
              </p14:xfrm>
            </p:contentPart>
          </mc:Choice>
          <mc:Fallback>
            <p:pic>
              <p:nvPicPr>
                <p:cNvPr id="6" name="Ink 5">
                  <a:extLst>
                    <a:ext uri="{FF2B5EF4-FFF2-40B4-BE49-F238E27FC236}">
                      <a16:creationId xmlns:a16="http://schemas.microsoft.com/office/drawing/2014/main" id="{21C50493-363A-4803-A17E-BAD5702003B3}"/>
                    </a:ext>
                  </a:extLst>
                </p:cNvPr>
                <p:cNvPicPr/>
                <p:nvPr/>
              </p:nvPicPr>
              <p:blipFill>
                <a:blip r:embed="rId313"/>
                <a:stretch>
                  <a:fillRect/>
                </a:stretch>
              </p:blipFill>
              <p:spPr>
                <a:xfrm>
                  <a:off x="3633663" y="557166"/>
                  <a:ext cx="4824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7" name="Ink 6">
                  <a:extLst>
                    <a:ext uri="{FF2B5EF4-FFF2-40B4-BE49-F238E27FC236}">
                      <a16:creationId xmlns:a16="http://schemas.microsoft.com/office/drawing/2014/main" id="{57B74A52-B587-46C6-A2FC-BCBFA97558B6}"/>
                    </a:ext>
                  </a:extLst>
                </p14:cNvPr>
                <p14:cNvContentPartPr/>
                <p14:nvPr/>
              </p14:nvContentPartPr>
              <p14:xfrm>
                <a:off x="3504423" y="581646"/>
                <a:ext cx="312840" cy="27720"/>
              </p14:xfrm>
            </p:contentPart>
          </mc:Choice>
          <mc:Fallback>
            <p:pic>
              <p:nvPicPr>
                <p:cNvPr id="7" name="Ink 6">
                  <a:extLst>
                    <a:ext uri="{FF2B5EF4-FFF2-40B4-BE49-F238E27FC236}">
                      <a16:creationId xmlns:a16="http://schemas.microsoft.com/office/drawing/2014/main" id="{57B74A52-B587-46C6-A2FC-BCBFA97558B6}"/>
                    </a:ext>
                  </a:extLst>
                </p:cNvPr>
                <p:cNvPicPr/>
                <p:nvPr/>
              </p:nvPicPr>
              <p:blipFill>
                <a:blip r:embed="rId315"/>
                <a:stretch>
                  <a:fillRect/>
                </a:stretch>
              </p:blipFill>
              <p:spPr>
                <a:xfrm>
                  <a:off x="3495423" y="572646"/>
                  <a:ext cx="33048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9" name="Ink 8">
                  <a:extLst>
                    <a:ext uri="{FF2B5EF4-FFF2-40B4-BE49-F238E27FC236}">
                      <a16:creationId xmlns:a16="http://schemas.microsoft.com/office/drawing/2014/main" id="{1B60FC5D-9398-4BE2-98B5-264D3163A97B}"/>
                    </a:ext>
                  </a:extLst>
                </p14:cNvPr>
                <p14:cNvContentPartPr/>
                <p14:nvPr/>
              </p14:nvContentPartPr>
              <p14:xfrm>
                <a:off x="3940743" y="545646"/>
                <a:ext cx="468360" cy="247680"/>
              </p14:xfrm>
            </p:contentPart>
          </mc:Choice>
          <mc:Fallback>
            <p:pic>
              <p:nvPicPr>
                <p:cNvPr id="9" name="Ink 8">
                  <a:extLst>
                    <a:ext uri="{FF2B5EF4-FFF2-40B4-BE49-F238E27FC236}">
                      <a16:creationId xmlns:a16="http://schemas.microsoft.com/office/drawing/2014/main" id="{1B60FC5D-9398-4BE2-98B5-264D3163A97B}"/>
                    </a:ext>
                  </a:extLst>
                </p:cNvPr>
                <p:cNvPicPr/>
                <p:nvPr/>
              </p:nvPicPr>
              <p:blipFill>
                <a:blip r:embed="rId317"/>
                <a:stretch>
                  <a:fillRect/>
                </a:stretch>
              </p:blipFill>
              <p:spPr>
                <a:xfrm>
                  <a:off x="3931743" y="536646"/>
                  <a:ext cx="48600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0" name="Ink 9">
                  <a:extLst>
                    <a:ext uri="{FF2B5EF4-FFF2-40B4-BE49-F238E27FC236}">
                      <a16:creationId xmlns:a16="http://schemas.microsoft.com/office/drawing/2014/main" id="{AE33475B-4CAC-412F-9D7C-001C77E7CD38}"/>
                    </a:ext>
                  </a:extLst>
                </p14:cNvPr>
                <p14:cNvContentPartPr/>
                <p14:nvPr/>
              </p14:nvContentPartPr>
              <p14:xfrm>
                <a:off x="4446183" y="525486"/>
                <a:ext cx="299880" cy="286920"/>
              </p14:xfrm>
            </p:contentPart>
          </mc:Choice>
          <mc:Fallback>
            <p:pic>
              <p:nvPicPr>
                <p:cNvPr id="10" name="Ink 9">
                  <a:extLst>
                    <a:ext uri="{FF2B5EF4-FFF2-40B4-BE49-F238E27FC236}">
                      <a16:creationId xmlns:a16="http://schemas.microsoft.com/office/drawing/2014/main" id="{AE33475B-4CAC-412F-9D7C-001C77E7CD38}"/>
                    </a:ext>
                  </a:extLst>
                </p:cNvPr>
                <p:cNvPicPr/>
                <p:nvPr/>
              </p:nvPicPr>
              <p:blipFill>
                <a:blip r:embed="rId319"/>
                <a:stretch>
                  <a:fillRect/>
                </a:stretch>
              </p:blipFill>
              <p:spPr>
                <a:xfrm>
                  <a:off x="4437183" y="516846"/>
                  <a:ext cx="31752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1" name="Ink 10">
                  <a:extLst>
                    <a:ext uri="{FF2B5EF4-FFF2-40B4-BE49-F238E27FC236}">
                      <a16:creationId xmlns:a16="http://schemas.microsoft.com/office/drawing/2014/main" id="{7DDCA330-4843-4F33-9555-0FDB878262DE}"/>
                    </a:ext>
                  </a:extLst>
                </p14:cNvPr>
                <p14:cNvContentPartPr/>
                <p14:nvPr/>
              </p14:nvContentPartPr>
              <p14:xfrm>
                <a:off x="4992663" y="535566"/>
                <a:ext cx="301680" cy="346680"/>
              </p14:xfrm>
            </p:contentPart>
          </mc:Choice>
          <mc:Fallback>
            <p:pic>
              <p:nvPicPr>
                <p:cNvPr id="11" name="Ink 10">
                  <a:extLst>
                    <a:ext uri="{FF2B5EF4-FFF2-40B4-BE49-F238E27FC236}">
                      <a16:creationId xmlns:a16="http://schemas.microsoft.com/office/drawing/2014/main" id="{7DDCA330-4843-4F33-9555-0FDB878262DE}"/>
                    </a:ext>
                  </a:extLst>
                </p:cNvPr>
                <p:cNvPicPr/>
                <p:nvPr/>
              </p:nvPicPr>
              <p:blipFill>
                <a:blip r:embed="rId321"/>
                <a:stretch>
                  <a:fillRect/>
                </a:stretch>
              </p:blipFill>
              <p:spPr>
                <a:xfrm>
                  <a:off x="4983663" y="526926"/>
                  <a:ext cx="319320" cy="36432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2" name="Ink 11">
                  <a:extLst>
                    <a:ext uri="{FF2B5EF4-FFF2-40B4-BE49-F238E27FC236}">
                      <a16:creationId xmlns:a16="http://schemas.microsoft.com/office/drawing/2014/main" id="{ADAACD52-F705-4486-BD77-88425B8EB231}"/>
                    </a:ext>
                  </a:extLst>
                </p14:cNvPr>
                <p14:cNvContentPartPr/>
                <p14:nvPr/>
              </p14:nvContentPartPr>
              <p14:xfrm>
                <a:off x="5087343" y="733566"/>
                <a:ext cx="340920" cy="35280"/>
              </p14:xfrm>
            </p:contentPart>
          </mc:Choice>
          <mc:Fallback>
            <p:pic>
              <p:nvPicPr>
                <p:cNvPr id="12" name="Ink 11">
                  <a:extLst>
                    <a:ext uri="{FF2B5EF4-FFF2-40B4-BE49-F238E27FC236}">
                      <a16:creationId xmlns:a16="http://schemas.microsoft.com/office/drawing/2014/main" id="{ADAACD52-F705-4486-BD77-88425B8EB231}"/>
                    </a:ext>
                  </a:extLst>
                </p:cNvPr>
                <p:cNvPicPr/>
                <p:nvPr/>
              </p:nvPicPr>
              <p:blipFill>
                <a:blip r:embed="rId323"/>
                <a:stretch>
                  <a:fillRect/>
                </a:stretch>
              </p:blipFill>
              <p:spPr>
                <a:xfrm>
                  <a:off x="5078703" y="724566"/>
                  <a:ext cx="35856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30" name="Ink 129">
                  <a:extLst>
                    <a:ext uri="{FF2B5EF4-FFF2-40B4-BE49-F238E27FC236}">
                      <a16:creationId xmlns:a16="http://schemas.microsoft.com/office/drawing/2014/main" id="{AD872A8E-99AA-4D68-902C-747A22DC6A98}"/>
                    </a:ext>
                  </a:extLst>
                </p14:cNvPr>
                <p14:cNvContentPartPr/>
                <p14:nvPr/>
              </p14:nvContentPartPr>
              <p14:xfrm>
                <a:off x="1742206" y="985926"/>
                <a:ext cx="411840" cy="379800"/>
              </p14:xfrm>
            </p:contentPart>
          </mc:Choice>
          <mc:Fallback>
            <p:pic>
              <p:nvPicPr>
                <p:cNvPr id="130" name="Ink 129">
                  <a:extLst>
                    <a:ext uri="{FF2B5EF4-FFF2-40B4-BE49-F238E27FC236}">
                      <a16:creationId xmlns:a16="http://schemas.microsoft.com/office/drawing/2014/main" id="{AD872A8E-99AA-4D68-902C-747A22DC6A98}"/>
                    </a:ext>
                  </a:extLst>
                </p:cNvPr>
                <p:cNvPicPr/>
                <p:nvPr/>
              </p:nvPicPr>
              <p:blipFill>
                <a:blip r:embed="rId325"/>
                <a:stretch>
                  <a:fillRect/>
                </a:stretch>
              </p:blipFill>
              <p:spPr>
                <a:xfrm>
                  <a:off x="1733566" y="977286"/>
                  <a:ext cx="429480" cy="39744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31" name="Ink 130">
                  <a:extLst>
                    <a:ext uri="{FF2B5EF4-FFF2-40B4-BE49-F238E27FC236}">
                      <a16:creationId xmlns:a16="http://schemas.microsoft.com/office/drawing/2014/main" id="{D49607CA-0904-4003-9D52-1172E2D2BED8}"/>
                    </a:ext>
                  </a:extLst>
                </p14:cNvPr>
                <p14:cNvContentPartPr/>
                <p14:nvPr/>
              </p14:nvContentPartPr>
              <p14:xfrm>
                <a:off x="2408926" y="953886"/>
                <a:ext cx="347760" cy="426240"/>
              </p14:xfrm>
            </p:contentPart>
          </mc:Choice>
          <mc:Fallback>
            <p:pic>
              <p:nvPicPr>
                <p:cNvPr id="131" name="Ink 130">
                  <a:extLst>
                    <a:ext uri="{FF2B5EF4-FFF2-40B4-BE49-F238E27FC236}">
                      <a16:creationId xmlns:a16="http://schemas.microsoft.com/office/drawing/2014/main" id="{D49607CA-0904-4003-9D52-1172E2D2BED8}"/>
                    </a:ext>
                  </a:extLst>
                </p:cNvPr>
                <p:cNvPicPr/>
                <p:nvPr/>
              </p:nvPicPr>
              <p:blipFill>
                <a:blip r:embed="rId327"/>
                <a:stretch>
                  <a:fillRect/>
                </a:stretch>
              </p:blipFill>
              <p:spPr>
                <a:xfrm>
                  <a:off x="2400286" y="944886"/>
                  <a:ext cx="365400" cy="44388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32" name="Ink 131">
                  <a:extLst>
                    <a:ext uri="{FF2B5EF4-FFF2-40B4-BE49-F238E27FC236}">
                      <a16:creationId xmlns:a16="http://schemas.microsoft.com/office/drawing/2014/main" id="{E1548CE5-9207-4509-96D2-1358FB3AB40A}"/>
                    </a:ext>
                  </a:extLst>
                </p14:cNvPr>
                <p14:cNvContentPartPr/>
                <p14:nvPr/>
              </p14:nvContentPartPr>
              <p14:xfrm>
                <a:off x="2478766" y="1202646"/>
                <a:ext cx="351360" cy="45720"/>
              </p14:xfrm>
            </p:contentPart>
          </mc:Choice>
          <mc:Fallback>
            <p:pic>
              <p:nvPicPr>
                <p:cNvPr id="132" name="Ink 131">
                  <a:extLst>
                    <a:ext uri="{FF2B5EF4-FFF2-40B4-BE49-F238E27FC236}">
                      <a16:creationId xmlns:a16="http://schemas.microsoft.com/office/drawing/2014/main" id="{E1548CE5-9207-4509-96D2-1358FB3AB40A}"/>
                    </a:ext>
                  </a:extLst>
                </p:cNvPr>
                <p:cNvPicPr/>
                <p:nvPr/>
              </p:nvPicPr>
              <p:blipFill>
                <a:blip r:embed="rId329"/>
                <a:stretch>
                  <a:fillRect/>
                </a:stretch>
              </p:blipFill>
              <p:spPr>
                <a:xfrm>
                  <a:off x="2469766" y="1193646"/>
                  <a:ext cx="36900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33" name="Ink 132">
                  <a:extLst>
                    <a:ext uri="{FF2B5EF4-FFF2-40B4-BE49-F238E27FC236}">
                      <a16:creationId xmlns:a16="http://schemas.microsoft.com/office/drawing/2014/main" id="{578F6557-5DEA-4195-84BE-2AC42F35290F}"/>
                    </a:ext>
                  </a:extLst>
                </p14:cNvPr>
                <p14:cNvContentPartPr/>
                <p14:nvPr/>
              </p14:nvContentPartPr>
              <p14:xfrm>
                <a:off x="2842726" y="928326"/>
                <a:ext cx="379800" cy="337680"/>
              </p14:xfrm>
            </p:contentPart>
          </mc:Choice>
          <mc:Fallback>
            <p:pic>
              <p:nvPicPr>
                <p:cNvPr id="133" name="Ink 132">
                  <a:extLst>
                    <a:ext uri="{FF2B5EF4-FFF2-40B4-BE49-F238E27FC236}">
                      <a16:creationId xmlns:a16="http://schemas.microsoft.com/office/drawing/2014/main" id="{578F6557-5DEA-4195-84BE-2AC42F35290F}"/>
                    </a:ext>
                  </a:extLst>
                </p:cNvPr>
                <p:cNvPicPr/>
                <p:nvPr/>
              </p:nvPicPr>
              <p:blipFill>
                <a:blip r:embed="rId331"/>
                <a:stretch>
                  <a:fillRect/>
                </a:stretch>
              </p:blipFill>
              <p:spPr>
                <a:xfrm>
                  <a:off x="2833726" y="919686"/>
                  <a:ext cx="397440" cy="35532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34" name="Ink 133">
                  <a:extLst>
                    <a:ext uri="{FF2B5EF4-FFF2-40B4-BE49-F238E27FC236}">
                      <a16:creationId xmlns:a16="http://schemas.microsoft.com/office/drawing/2014/main" id="{BD80E07E-A1B1-4F8C-AA04-D28FE678773F}"/>
                    </a:ext>
                  </a:extLst>
                </p14:cNvPr>
                <p14:cNvContentPartPr/>
                <p14:nvPr/>
              </p14:nvContentPartPr>
              <p14:xfrm>
                <a:off x="3033526" y="928326"/>
                <a:ext cx="42120" cy="408960"/>
              </p14:xfrm>
            </p:contentPart>
          </mc:Choice>
          <mc:Fallback>
            <p:pic>
              <p:nvPicPr>
                <p:cNvPr id="134" name="Ink 133">
                  <a:extLst>
                    <a:ext uri="{FF2B5EF4-FFF2-40B4-BE49-F238E27FC236}">
                      <a16:creationId xmlns:a16="http://schemas.microsoft.com/office/drawing/2014/main" id="{BD80E07E-A1B1-4F8C-AA04-D28FE678773F}"/>
                    </a:ext>
                  </a:extLst>
                </p:cNvPr>
                <p:cNvPicPr/>
                <p:nvPr/>
              </p:nvPicPr>
              <p:blipFill>
                <a:blip r:embed="rId333"/>
                <a:stretch>
                  <a:fillRect/>
                </a:stretch>
              </p:blipFill>
              <p:spPr>
                <a:xfrm>
                  <a:off x="3024886" y="919686"/>
                  <a:ext cx="59760" cy="42660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35" name="Ink 134">
                  <a:extLst>
                    <a:ext uri="{FF2B5EF4-FFF2-40B4-BE49-F238E27FC236}">
                      <a16:creationId xmlns:a16="http://schemas.microsoft.com/office/drawing/2014/main" id="{AAD44DEB-BCAA-437B-A436-D186E8B0D1E4}"/>
                    </a:ext>
                  </a:extLst>
                </p14:cNvPr>
                <p14:cNvContentPartPr/>
                <p14:nvPr/>
              </p14:nvContentPartPr>
              <p14:xfrm>
                <a:off x="3149086" y="933366"/>
                <a:ext cx="368640" cy="289800"/>
              </p14:xfrm>
            </p:contentPart>
          </mc:Choice>
          <mc:Fallback>
            <p:pic>
              <p:nvPicPr>
                <p:cNvPr id="135" name="Ink 134">
                  <a:extLst>
                    <a:ext uri="{FF2B5EF4-FFF2-40B4-BE49-F238E27FC236}">
                      <a16:creationId xmlns:a16="http://schemas.microsoft.com/office/drawing/2014/main" id="{AAD44DEB-BCAA-437B-A436-D186E8B0D1E4}"/>
                    </a:ext>
                  </a:extLst>
                </p:cNvPr>
                <p:cNvPicPr/>
                <p:nvPr/>
              </p:nvPicPr>
              <p:blipFill>
                <a:blip r:embed="rId335"/>
                <a:stretch>
                  <a:fillRect/>
                </a:stretch>
              </p:blipFill>
              <p:spPr>
                <a:xfrm>
                  <a:off x="3140086" y="924726"/>
                  <a:ext cx="38628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36" name="Ink 135">
                  <a:extLst>
                    <a:ext uri="{FF2B5EF4-FFF2-40B4-BE49-F238E27FC236}">
                      <a16:creationId xmlns:a16="http://schemas.microsoft.com/office/drawing/2014/main" id="{0CB99E94-B5C2-4605-A45F-853B95479DAF}"/>
                    </a:ext>
                  </a:extLst>
                </p14:cNvPr>
                <p14:cNvContentPartPr/>
                <p14:nvPr/>
              </p14:nvContentPartPr>
              <p14:xfrm>
                <a:off x="3643366" y="971886"/>
                <a:ext cx="57960" cy="328320"/>
              </p14:xfrm>
            </p:contentPart>
          </mc:Choice>
          <mc:Fallback>
            <p:pic>
              <p:nvPicPr>
                <p:cNvPr id="136" name="Ink 135">
                  <a:extLst>
                    <a:ext uri="{FF2B5EF4-FFF2-40B4-BE49-F238E27FC236}">
                      <a16:creationId xmlns:a16="http://schemas.microsoft.com/office/drawing/2014/main" id="{0CB99E94-B5C2-4605-A45F-853B95479DAF}"/>
                    </a:ext>
                  </a:extLst>
                </p:cNvPr>
                <p:cNvPicPr/>
                <p:nvPr/>
              </p:nvPicPr>
              <p:blipFill>
                <a:blip r:embed="rId337"/>
                <a:stretch>
                  <a:fillRect/>
                </a:stretch>
              </p:blipFill>
              <p:spPr>
                <a:xfrm>
                  <a:off x="3634726" y="962886"/>
                  <a:ext cx="7560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137" name="Ink 136">
                  <a:extLst>
                    <a:ext uri="{FF2B5EF4-FFF2-40B4-BE49-F238E27FC236}">
                      <a16:creationId xmlns:a16="http://schemas.microsoft.com/office/drawing/2014/main" id="{670E1490-BC49-44DF-9EF6-4A5E891A9F21}"/>
                    </a:ext>
                  </a:extLst>
                </p14:cNvPr>
                <p14:cNvContentPartPr/>
                <p14:nvPr/>
              </p14:nvContentPartPr>
              <p14:xfrm>
                <a:off x="3435646" y="983766"/>
                <a:ext cx="410400" cy="32400"/>
              </p14:xfrm>
            </p:contentPart>
          </mc:Choice>
          <mc:Fallback>
            <p:pic>
              <p:nvPicPr>
                <p:cNvPr id="137" name="Ink 136">
                  <a:extLst>
                    <a:ext uri="{FF2B5EF4-FFF2-40B4-BE49-F238E27FC236}">
                      <a16:creationId xmlns:a16="http://schemas.microsoft.com/office/drawing/2014/main" id="{670E1490-BC49-44DF-9EF6-4A5E891A9F21}"/>
                    </a:ext>
                  </a:extLst>
                </p:cNvPr>
                <p:cNvPicPr/>
                <p:nvPr/>
              </p:nvPicPr>
              <p:blipFill>
                <a:blip r:embed="rId339"/>
                <a:stretch>
                  <a:fillRect/>
                </a:stretch>
              </p:blipFill>
              <p:spPr>
                <a:xfrm>
                  <a:off x="3426646" y="974766"/>
                  <a:ext cx="42804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139" name="Ink 138">
                  <a:extLst>
                    <a:ext uri="{FF2B5EF4-FFF2-40B4-BE49-F238E27FC236}">
                      <a16:creationId xmlns:a16="http://schemas.microsoft.com/office/drawing/2014/main" id="{C4A37F92-2A65-47AD-85DC-734A62C97332}"/>
                    </a:ext>
                  </a:extLst>
                </p14:cNvPr>
                <p14:cNvContentPartPr/>
                <p14:nvPr/>
              </p14:nvContentPartPr>
              <p14:xfrm>
                <a:off x="3835606" y="1039926"/>
                <a:ext cx="289800" cy="514440"/>
              </p14:xfrm>
            </p:contentPart>
          </mc:Choice>
          <mc:Fallback>
            <p:pic>
              <p:nvPicPr>
                <p:cNvPr id="139" name="Ink 138">
                  <a:extLst>
                    <a:ext uri="{FF2B5EF4-FFF2-40B4-BE49-F238E27FC236}">
                      <a16:creationId xmlns:a16="http://schemas.microsoft.com/office/drawing/2014/main" id="{C4A37F92-2A65-47AD-85DC-734A62C97332}"/>
                    </a:ext>
                  </a:extLst>
                </p:cNvPr>
                <p:cNvPicPr/>
                <p:nvPr/>
              </p:nvPicPr>
              <p:blipFill>
                <a:blip r:embed="rId341"/>
                <a:stretch>
                  <a:fillRect/>
                </a:stretch>
              </p:blipFill>
              <p:spPr>
                <a:xfrm>
                  <a:off x="3826966" y="1031286"/>
                  <a:ext cx="307440" cy="53208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140" name="Ink 139">
                  <a:extLst>
                    <a:ext uri="{FF2B5EF4-FFF2-40B4-BE49-F238E27FC236}">
                      <a16:creationId xmlns:a16="http://schemas.microsoft.com/office/drawing/2014/main" id="{5C80488A-E463-4D10-B707-2F9959ECD88B}"/>
                    </a:ext>
                  </a:extLst>
                </p14:cNvPr>
                <p14:cNvContentPartPr/>
                <p14:nvPr/>
              </p14:nvContentPartPr>
              <p14:xfrm>
                <a:off x="4208926" y="1014006"/>
                <a:ext cx="294840" cy="60120"/>
              </p14:xfrm>
            </p:contentPart>
          </mc:Choice>
          <mc:Fallback>
            <p:pic>
              <p:nvPicPr>
                <p:cNvPr id="140" name="Ink 139">
                  <a:extLst>
                    <a:ext uri="{FF2B5EF4-FFF2-40B4-BE49-F238E27FC236}">
                      <a16:creationId xmlns:a16="http://schemas.microsoft.com/office/drawing/2014/main" id="{5C80488A-E463-4D10-B707-2F9959ECD88B}"/>
                    </a:ext>
                  </a:extLst>
                </p:cNvPr>
                <p:cNvPicPr/>
                <p:nvPr/>
              </p:nvPicPr>
              <p:blipFill>
                <a:blip r:embed="rId343"/>
                <a:stretch>
                  <a:fillRect/>
                </a:stretch>
              </p:blipFill>
              <p:spPr>
                <a:xfrm>
                  <a:off x="4199926" y="1005006"/>
                  <a:ext cx="31248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141" name="Ink 140">
                  <a:extLst>
                    <a:ext uri="{FF2B5EF4-FFF2-40B4-BE49-F238E27FC236}">
                      <a16:creationId xmlns:a16="http://schemas.microsoft.com/office/drawing/2014/main" id="{DCD79CCA-BA00-4929-B4E1-A47AA9CCE182}"/>
                    </a:ext>
                  </a:extLst>
                </p14:cNvPr>
                <p14:cNvContentPartPr/>
                <p14:nvPr/>
              </p14:nvContentPartPr>
              <p14:xfrm>
                <a:off x="4331686" y="1093206"/>
                <a:ext cx="356400" cy="298080"/>
              </p14:xfrm>
            </p:contentPart>
          </mc:Choice>
          <mc:Fallback>
            <p:pic>
              <p:nvPicPr>
                <p:cNvPr id="141" name="Ink 140">
                  <a:extLst>
                    <a:ext uri="{FF2B5EF4-FFF2-40B4-BE49-F238E27FC236}">
                      <a16:creationId xmlns:a16="http://schemas.microsoft.com/office/drawing/2014/main" id="{DCD79CCA-BA00-4929-B4E1-A47AA9CCE182}"/>
                    </a:ext>
                  </a:extLst>
                </p:cNvPr>
                <p:cNvPicPr/>
                <p:nvPr/>
              </p:nvPicPr>
              <p:blipFill>
                <a:blip r:embed="rId345"/>
                <a:stretch>
                  <a:fillRect/>
                </a:stretch>
              </p:blipFill>
              <p:spPr>
                <a:xfrm>
                  <a:off x="4323046" y="1084206"/>
                  <a:ext cx="37404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142" name="Ink 141">
                  <a:extLst>
                    <a:ext uri="{FF2B5EF4-FFF2-40B4-BE49-F238E27FC236}">
                      <a16:creationId xmlns:a16="http://schemas.microsoft.com/office/drawing/2014/main" id="{311E200A-CC86-48B1-A157-FEC3BD127724}"/>
                    </a:ext>
                  </a:extLst>
                </p14:cNvPr>
                <p14:cNvContentPartPr/>
                <p14:nvPr/>
              </p14:nvContentPartPr>
              <p14:xfrm>
                <a:off x="4699606" y="1131366"/>
                <a:ext cx="450360" cy="235440"/>
              </p14:xfrm>
            </p:contentPart>
          </mc:Choice>
          <mc:Fallback>
            <p:pic>
              <p:nvPicPr>
                <p:cNvPr id="142" name="Ink 141">
                  <a:extLst>
                    <a:ext uri="{FF2B5EF4-FFF2-40B4-BE49-F238E27FC236}">
                      <a16:creationId xmlns:a16="http://schemas.microsoft.com/office/drawing/2014/main" id="{311E200A-CC86-48B1-A157-FEC3BD127724}"/>
                    </a:ext>
                  </a:extLst>
                </p:cNvPr>
                <p:cNvPicPr/>
                <p:nvPr/>
              </p:nvPicPr>
              <p:blipFill>
                <a:blip r:embed="rId347"/>
                <a:stretch>
                  <a:fillRect/>
                </a:stretch>
              </p:blipFill>
              <p:spPr>
                <a:xfrm>
                  <a:off x="4690966" y="1122726"/>
                  <a:ext cx="46800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143" name="Ink 142">
                  <a:extLst>
                    <a:ext uri="{FF2B5EF4-FFF2-40B4-BE49-F238E27FC236}">
                      <a16:creationId xmlns:a16="http://schemas.microsoft.com/office/drawing/2014/main" id="{9052DE08-B655-430C-B706-97E3461AF185}"/>
                    </a:ext>
                  </a:extLst>
                </p14:cNvPr>
                <p14:cNvContentPartPr/>
                <p14:nvPr/>
              </p14:nvContentPartPr>
              <p14:xfrm>
                <a:off x="4932886" y="1131366"/>
                <a:ext cx="132480" cy="320040"/>
              </p14:xfrm>
            </p:contentPart>
          </mc:Choice>
          <mc:Fallback>
            <p:pic>
              <p:nvPicPr>
                <p:cNvPr id="143" name="Ink 142">
                  <a:extLst>
                    <a:ext uri="{FF2B5EF4-FFF2-40B4-BE49-F238E27FC236}">
                      <a16:creationId xmlns:a16="http://schemas.microsoft.com/office/drawing/2014/main" id="{9052DE08-B655-430C-B706-97E3461AF185}"/>
                    </a:ext>
                  </a:extLst>
                </p:cNvPr>
                <p:cNvPicPr/>
                <p:nvPr/>
              </p:nvPicPr>
              <p:blipFill>
                <a:blip r:embed="rId349"/>
                <a:stretch>
                  <a:fillRect/>
                </a:stretch>
              </p:blipFill>
              <p:spPr>
                <a:xfrm>
                  <a:off x="4924246" y="1122726"/>
                  <a:ext cx="15012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145" name="Ink 144">
                  <a:extLst>
                    <a:ext uri="{FF2B5EF4-FFF2-40B4-BE49-F238E27FC236}">
                      <a16:creationId xmlns:a16="http://schemas.microsoft.com/office/drawing/2014/main" id="{1DE89F00-AD67-4C5C-8054-126221BDA9EF}"/>
                    </a:ext>
                  </a:extLst>
                </p14:cNvPr>
                <p14:cNvContentPartPr/>
                <p14:nvPr/>
              </p14:nvContentPartPr>
              <p14:xfrm>
                <a:off x="4437166" y="946686"/>
                <a:ext cx="1039320" cy="521280"/>
              </p14:xfrm>
            </p:contentPart>
          </mc:Choice>
          <mc:Fallback>
            <p:pic>
              <p:nvPicPr>
                <p:cNvPr id="145" name="Ink 144">
                  <a:extLst>
                    <a:ext uri="{FF2B5EF4-FFF2-40B4-BE49-F238E27FC236}">
                      <a16:creationId xmlns:a16="http://schemas.microsoft.com/office/drawing/2014/main" id="{1DE89F00-AD67-4C5C-8054-126221BDA9EF}"/>
                    </a:ext>
                  </a:extLst>
                </p:cNvPr>
                <p:cNvPicPr/>
                <p:nvPr/>
              </p:nvPicPr>
              <p:blipFill>
                <a:blip r:embed="rId351"/>
                <a:stretch>
                  <a:fillRect/>
                </a:stretch>
              </p:blipFill>
              <p:spPr>
                <a:xfrm>
                  <a:off x="4428526" y="938046"/>
                  <a:ext cx="1056960" cy="53892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24" name="Ink 223">
                  <a:extLst>
                    <a:ext uri="{FF2B5EF4-FFF2-40B4-BE49-F238E27FC236}">
                      <a16:creationId xmlns:a16="http://schemas.microsoft.com/office/drawing/2014/main" id="{ECDC06A4-0B00-4632-A5E7-000C135EC302}"/>
                    </a:ext>
                  </a:extLst>
                </p14:cNvPr>
                <p14:cNvContentPartPr/>
                <p14:nvPr/>
              </p14:nvContentPartPr>
              <p14:xfrm>
                <a:off x="4649566" y="1466886"/>
                <a:ext cx="407160" cy="85680"/>
              </p14:xfrm>
            </p:contentPart>
          </mc:Choice>
          <mc:Fallback>
            <p:pic>
              <p:nvPicPr>
                <p:cNvPr id="224" name="Ink 223">
                  <a:extLst>
                    <a:ext uri="{FF2B5EF4-FFF2-40B4-BE49-F238E27FC236}">
                      <a16:creationId xmlns:a16="http://schemas.microsoft.com/office/drawing/2014/main" id="{ECDC06A4-0B00-4632-A5E7-000C135EC302}"/>
                    </a:ext>
                  </a:extLst>
                </p:cNvPr>
                <p:cNvPicPr/>
                <p:nvPr/>
              </p:nvPicPr>
              <p:blipFill>
                <a:blip r:embed="rId353"/>
                <a:stretch>
                  <a:fillRect/>
                </a:stretch>
              </p:blipFill>
              <p:spPr>
                <a:xfrm>
                  <a:off x="4640926" y="1457886"/>
                  <a:ext cx="424800" cy="103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54">
            <p14:nvContentPartPr>
              <p14:cNvPr id="226" name="Ink 225">
                <a:extLst>
                  <a:ext uri="{FF2B5EF4-FFF2-40B4-BE49-F238E27FC236}">
                    <a16:creationId xmlns:a16="http://schemas.microsoft.com/office/drawing/2014/main" id="{1461B4AB-9F88-4DFA-823B-760C8D5D3830}"/>
                  </a:ext>
                </a:extLst>
              </p14:cNvPr>
              <p14:cNvContentPartPr/>
              <p14:nvPr/>
            </p14:nvContentPartPr>
            <p14:xfrm>
              <a:off x="4121446" y="5977686"/>
              <a:ext cx="6183000" cy="192240"/>
            </p14:xfrm>
          </p:contentPart>
        </mc:Choice>
        <mc:Fallback>
          <p:pic>
            <p:nvPicPr>
              <p:cNvPr id="226" name="Ink 225">
                <a:extLst>
                  <a:ext uri="{FF2B5EF4-FFF2-40B4-BE49-F238E27FC236}">
                    <a16:creationId xmlns:a16="http://schemas.microsoft.com/office/drawing/2014/main" id="{1461B4AB-9F88-4DFA-823B-760C8D5D3830}"/>
                  </a:ext>
                </a:extLst>
              </p:cNvPr>
              <p:cNvPicPr/>
              <p:nvPr/>
            </p:nvPicPr>
            <p:blipFill>
              <a:blip r:embed="rId355"/>
              <a:stretch>
                <a:fillRect/>
              </a:stretch>
            </p:blipFill>
            <p:spPr>
              <a:xfrm>
                <a:off x="4112806" y="5969046"/>
                <a:ext cx="620064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27" name="Ink 226">
                <a:extLst>
                  <a:ext uri="{FF2B5EF4-FFF2-40B4-BE49-F238E27FC236}">
                    <a16:creationId xmlns:a16="http://schemas.microsoft.com/office/drawing/2014/main" id="{2C8A0F2D-EA3E-413D-956D-7AB7BC97A3A6}"/>
                  </a:ext>
                </a:extLst>
              </p14:cNvPr>
              <p14:cNvContentPartPr/>
              <p14:nvPr/>
            </p14:nvContentPartPr>
            <p14:xfrm>
              <a:off x="3221806" y="-2975874"/>
              <a:ext cx="360" cy="360"/>
            </p14:xfrm>
          </p:contentPart>
        </mc:Choice>
        <mc:Fallback>
          <p:pic>
            <p:nvPicPr>
              <p:cNvPr id="227" name="Ink 226">
                <a:extLst>
                  <a:ext uri="{FF2B5EF4-FFF2-40B4-BE49-F238E27FC236}">
                    <a16:creationId xmlns:a16="http://schemas.microsoft.com/office/drawing/2014/main" id="{2C8A0F2D-EA3E-413D-956D-7AB7BC97A3A6}"/>
                  </a:ext>
                </a:extLst>
              </p:cNvPr>
              <p:cNvPicPr/>
              <p:nvPr/>
            </p:nvPicPr>
            <p:blipFill>
              <a:blip r:embed="rId7"/>
              <a:stretch>
                <a:fillRect/>
              </a:stretch>
            </p:blipFill>
            <p:spPr>
              <a:xfrm>
                <a:off x="3213166" y="-2984514"/>
                <a:ext cx="18000" cy="18000"/>
              </a:xfrm>
              <a:prstGeom prst="rect">
                <a:avLst/>
              </a:prstGeom>
            </p:spPr>
          </p:pic>
        </mc:Fallback>
      </mc:AlternateContent>
    </p:spTree>
    <p:extLst>
      <p:ext uri="{BB962C8B-B14F-4D97-AF65-F5344CB8AC3E}">
        <p14:creationId xmlns:p14="http://schemas.microsoft.com/office/powerpoint/2010/main" val="561134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NZ" altLang="en-US"/>
              <a:t>Properties of R</a:t>
            </a:r>
            <a:r>
              <a:rPr lang="en-NZ" altLang="en-US" baseline="-25000"/>
              <a:t>XX </a:t>
            </a:r>
            <a:r>
              <a:rPr lang="en-NZ" altLang="en-US"/>
              <a:t>(</a:t>
            </a:r>
            <a:r>
              <a:rPr lang="el-GR" altLang="en-US">
                <a:cs typeface="Arial" panose="020B0604020202020204" pitchFamily="34" charset="0"/>
              </a:rPr>
              <a:t>Γ</a:t>
            </a:r>
            <a:r>
              <a:rPr lang="en-NZ" altLang="en-US">
                <a:cs typeface="Arial" panose="020B0604020202020204" pitchFamily="34" charset="0"/>
              </a:rPr>
              <a:t>)</a:t>
            </a:r>
            <a:endParaRPr lang="el-GR" altLang="en-US">
              <a:cs typeface="Arial" panose="020B0604020202020204" pitchFamily="34" charset="0"/>
            </a:endParaRPr>
          </a:p>
        </p:txBody>
      </p:sp>
      <mc:AlternateContent xmlns:mc="http://schemas.openxmlformats.org/markup-compatibility/2006" xmlns:a14="http://schemas.microsoft.com/office/drawing/2010/main">
        <mc:Choice Requires="a14">
          <p:sp>
            <p:nvSpPr>
              <p:cNvPr id="54275" name="Rectangle 3"/>
              <p:cNvSpPr>
                <a:spLocks noGrp="1" noChangeArrowheads="1"/>
              </p:cNvSpPr>
              <p:nvPr>
                <p:ph type="body" idx="1"/>
              </p:nvPr>
            </p:nvSpPr>
            <p:spPr/>
            <p:txBody>
              <a:bodyPr/>
              <a:lstStyle/>
              <a:p>
                <a:pPr marL="609600" indent="-609600" eaLnBrk="1" hangingPunct="1"/>
                <a:r>
                  <a:rPr lang="en-NZ" altLang="en-US" sz="2400" dirty="0"/>
                  <a:t>If the process is at least </a:t>
                </a:r>
                <a:r>
                  <a:rPr lang="en-NZ" altLang="en-US" sz="2400" dirty="0" err="1"/>
                  <a:t>w.s.s</a:t>
                </a:r>
                <a:r>
                  <a:rPr lang="en-NZ" altLang="en-US" sz="2400" dirty="0"/>
                  <a:t> then the auto correlation exhibits the following properties</a:t>
                </a:r>
              </a:p>
              <a:p>
                <a:pPr marL="990600" lvl="1" indent="-533400" eaLnBrk="1" hangingPunct="1">
                  <a:buFontTx/>
                  <a:buAutoNum type="arabicPeriod"/>
                </a:pPr>
                <a14:m>
                  <m:oMath xmlns:m="http://schemas.openxmlformats.org/officeDocument/2006/math">
                    <m:sSub>
                      <m:sSubPr>
                        <m:ctrlPr>
                          <a:rPr lang="en-NZ" altLang="en-US" sz="2400" i="1" dirty="0" smtClean="0">
                            <a:latin typeface="Cambria Math" panose="02040503050406030204" pitchFamily="18" charset="0"/>
                          </a:rPr>
                        </m:ctrlPr>
                      </m:sSubPr>
                      <m:e>
                        <m:r>
                          <a:rPr lang="mi-NZ" altLang="en-US" sz="2400" b="0" i="1" dirty="0" smtClean="0">
                            <a:latin typeface="Cambria Math" panose="02040503050406030204" pitchFamily="18" charset="0"/>
                          </a:rPr>
                          <m:t>𝑅</m:t>
                        </m:r>
                      </m:e>
                      <m:sub>
                        <m:r>
                          <a:rPr lang="mi-NZ" altLang="en-US" sz="2400" b="0" i="1" dirty="0" smtClean="0">
                            <a:latin typeface="Cambria Math" panose="02040503050406030204" pitchFamily="18" charset="0"/>
                          </a:rPr>
                          <m:t>𝑥𝑥</m:t>
                        </m:r>
                      </m:sub>
                    </m:sSub>
                    <m:d>
                      <m:dPr>
                        <m:ctrlPr>
                          <a:rPr lang="mi-NZ" altLang="en-US" sz="2400" b="0" i="1" dirty="0" smtClean="0">
                            <a:latin typeface="Cambria Math" panose="02040503050406030204" pitchFamily="18" charset="0"/>
                          </a:rPr>
                        </m:ctrlPr>
                      </m:dPr>
                      <m:e>
                        <m:r>
                          <a:rPr lang="mi-NZ" altLang="en-US" sz="2400" b="0" i="1" dirty="0" smtClean="0">
                            <a:latin typeface="Cambria Math" panose="02040503050406030204" pitchFamily="18" charset="0"/>
                          </a:rPr>
                          <m:t>0</m:t>
                        </m:r>
                      </m:e>
                    </m:d>
                    <m:r>
                      <a:rPr lang="mi-NZ" altLang="en-US" sz="2400" b="0" i="1" dirty="0" smtClean="0">
                        <a:latin typeface="Cambria Math" panose="02040503050406030204" pitchFamily="18" charset="0"/>
                      </a:rPr>
                      <m:t>=</m:t>
                    </m:r>
                    <m:r>
                      <a:rPr lang="mi-NZ" altLang="en-US" sz="2400" b="0" i="1" dirty="0" smtClean="0">
                        <a:latin typeface="Cambria Math" panose="02040503050406030204" pitchFamily="18" charset="0"/>
                      </a:rPr>
                      <m:t>𝐸</m:t>
                    </m:r>
                    <m:d>
                      <m:dPr>
                        <m:begChr m:val="["/>
                        <m:endChr m:val="]"/>
                        <m:ctrlPr>
                          <a:rPr lang="mi-NZ" altLang="en-US" sz="2400" b="0" i="1" dirty="0" smtClean="0">
                            <a:latin typeface="Cambria Math" panose="02040503050406030204" pitchFamily="18" charset="0"/>
                          </a:rPr>
                        </m:ctrlPr>
                      </m:dPr>
                      <m:e>
                        <m:sSup>
                          <m:sSupPr>
                            <m:ctrlPr>
                              <a:rPr lang="mi-NZ" altLang="en-US" sz="2400" b="0" i="1" dirty="0" smtClean="0">
                                <a:latin typeface="Cambria Math" panose="02040503050406030204" pitchFamily="18" charset="0"/>
                              </a:rPr>
                            </m:ctrlPr>
                          </m:sSupPr>
                          <m:e>
                            <m:r>
                              <a:rPr lang="mi-NZ" altLang="en-US" sz="2400" b="0" i="1" dirty="0" smtClean="0">
                                <a:latin typeface="Cambria Math" panose="02040503050406030204" pitchFamily="18" charset="0"/>
                              </a:rPr>
                              <m:t>𝑋</m:t>
                            </m:r>
                            <m:r>
                              <a:rPr lang="mi-NZ" altLang="en-US" sz="2400" b="0" i="1" dirty="0" smtClean="0">
                                <a:latin typeface="Cambria Math" panose="02040503050406030204" pitchFamily="18" charset="0"/>
                              </a:rPr>
                              <m:t>(</m:t>
                            </m:r>
                            <m:r>
                              <a:rPr lang="mi-NZ" altLang="en-US" sz="2400" b="0" i="1" dirty="0" smtClean="0">
                                <a:latin typeface="Cambria Math" panose="02040503050406030204" pitchFamily="18" charset="0"/>
                              </a:rPr>
                              <m:t>𝑡</m:t>
                            </m:r>
                            <m:r>
                              <a:rPr lang="mi-NZ" altLang="en-US" sz="2400" b="0" i="1" dirty="0" smtClean="0">
                                <a:latin typeface="Cambria Math" panose="02040503050406030204" pitchFamily="18" charset="0"/>
                              </a:rPr>
                              <m:t>)</m:t>
                            </m:r>
                          </m:e>
                          <m:sup>
                            <m:r>
                              <a:rPr lang="mi-NZ" altLang="en-US" sz="2400" b="0" i="1" dirty="0" smtClean="0">
                                <a:latin typeface="Cambria Math" panose="02040503050406030204" pitchFamily="18" charset="0"/>
                              </a:rPr>
                              <m:t>2</m:t>
                            </m:r>
                          </m:sup>
                        </m:sSup>
                      </m:e>
                    </m:d>
                    <m:r>
                      <a:rPr lang="mi-NZ" altLang="en-US" sz="2400" i="1" dirty="0">
                        <a:latin typeface="Cambria Math" panose="02040503050406030204" pitchFamily="18" charset="0"/>
                        <a:ea typeface="Cambria Math" panose="02040503050406030204" pitchFamily="18" charset="0"/>
                      </a:rPr>
                      <m:t>≥</m:t>
                    </m:r>
                    <m:r>
                      <a:rPr lang="mi-NZ" altLang="en-US" sz="2400" b="0" i="1" dirty="0" smtClean="0">
                        <a:latin typeface="Cambria Math" panose="02040503050406030204" pitchFamily="18" charset="0"/>
                        <a:ea typeface="Cambria Math" panose="02040503050406030204" pitchFamily="18" charset="0"/>
                      </a:rPr>
                      <m:t>0</m:t>
                    </m:r>
                    <m:r>
                      <a:rPr lang="en-NZ" altLang="en-US" sz="2400" i="1" dirty="0" smtClean="0">
                        <a:latin typeface="Cambria Math" panose="02040503050406030204" pitchFamily="18" charset="0"/>
                      </a:rPr>
                      <m:t>.</m:t>
                    </m:r>
                  </m:oMath>
                </a14:m>
                <a:endParaRPr lang="en-NZ" altLang="en-US" sz="2400" dirty="0"/>
              </a:p>
              <a:p>
                <a:pPr marL="990600" lvl="1" indent="-533400" eaLnBrk="1" hangingPunct="1">
                  <a:buFontTx/>
                  <a:buAutoNum type="arabicPeriod"/>
                </a:pPr>
                <a:endParaRPr lang="en-NZ" altLang="en-US" sz="2400" dirty="0"/>
              </a:p>
              <a:p>
                <a:pPr marL="990600" lvl="1" indent="-533400" eaLnBrk="1" hangingPunct="1">
                  <a:buFontTx/>
                  <a:buAutoNum type="arabicPeriod"/>
                </a:pPr>
                <a:endParaRPr lang="en-NZ" altLang="en-US" sz="2400" dirty="0"/>
              </a:p>
              <a:p>
                <a:pPr marL="990600" lvl="1" indent="-533400" eaLnBrk="1" hangingPunct="1">
                  <a:buFontTx/>
                  <a:buAutoNum type="arabicPeriod"/>
                </a:pPr>
                <a:r>
                  <a:rPr lang="en-NZ" altLang="en-US" sz="2400" dirty="0"/>
                  <a:t>.</a:t>
                </a:r>
                <a14:m>
                  <m:oMath xmlns:m="http://schemas.openxmlformats.org/officeDocument/2006/math">
                    <m:sSub>
                      <m:sSubPr>
                        <m:ctrlPr>
                          <a:rPr lang="en-NZ" altLang="en-US" sz="2400" i="1" smtClean="0">
                            <a:latin typeface="Cambria Math" panose="02040503050406030204" pitchFamily="18" charset="0"/>
                          </a:rPr>
                        </m:ctrlPr>
                      </m:sSubPr>
                      <m:e>
                        <m:r>
                          <a:rPr lang="mi-NZ" altLang="en-US" sz="2400" b="0" i="1" smtClean="0">
                            <a:latin typeface="Cambria Math" panose="02040503050406030204" pitchFamily="18" charset="0"/>
                          </a:rPr>
                          <m:t>𝑅</m:t>
                        </m:r>
                      </m:e>
                      <m:sub>
                        <m:r>
                          <a:rPr lang="mi-NZ" altLang="en-US" sz="2400" b="0" i="1" smtClean="0">
                            <a:latin typeface="Cambria Math" panose="02040503050406030204" pitchFamily="18" charset="0"/>
                          </a:rPr>
                          <m:t>𝑋𝑋</m:t>
                        </m:r>
                      </m:sub>
                    </m:sSub>
                    <m:d>
                      <m:dPr>
                        <m:ctrlPr>
                          <a:rPr lang="mi-NZ" altLang="en-US" sz="2400" b="0" i="1" smtClean="0">
                            <a:latin typeface="Cambria Math" panose="02040503050406030204" pitchFamily="18" charset="0"/>
                          </a:rPr>
                        </m:ctrlPr>
                      </m:dPr>
                      <m:e>
                        <m:r>
                          <a:rPr lang="mi-NZ" altLang="en-US" sz="2400" b="0" i="1" smtClean="0">
                            <a:latin typeface="Cambria Math" panose="02040503050406030204" pitchFamily="18" charset="0"/>
                            <a:ea typeface="Cambria Math" panose="02040503050406030204" pitchFamily="18" charset="0"/>
                          </a:rPr>
                          <m:t>𝜏</m:t>
                        </m:r>
                      </m:e>
                    </m:d>
                    <m:r>
                      <a:rPr lang="mi-NZ" altLang="en-US" sz="2400" b="0" i="1" smtClean="0">
                        <a:latin typeface="Cambria Math" panose="02040503050406030204" pitchFamily="18" charset="0"/>
                        <a:ea typeface="Cambria Math" panose="02040503050406030204" pitchFamily="18" charset="0"/>
                      </a:rPr>
                      <m:t>=</m:t>
                    </m:r>
                  </m:oMath>
                </a14:m>
                <a:r>
                  <a:rPr lang="en-NZ" altLang="en-US" sz="2400" dirty="0"/>
                  <a:t> </a:t>
                </a:r>
                <a14:m>
                  <m:oMath xmlns:m="http://schemas.openxmlformats.org/officeDocument/2006/math">
                    <m:sSub>
                      <m:sSubPr>
                        <m:ctrlPr>
                          <a:rPr lang="en-NZ" altLang="en-US" sz="2400" i="1">
                            <a:latin typeface="Cambria Math" panose="02040503050406030204" pitchFamily="18" charset="0"/>
                          </a:rPr>
                        </m:ctrlPr>
                      </m:sSubPr>
                      <m:e>
                        <m:r>
                          <a:rPr lang="mi-NZ" altLang="en-US" sz="2400" i="1">
                            <a:latin typeface="Cambria Math" panose="02040503050406030204" pitchFamily="18" charset="0"/>
                          </a:rPr>
                          <m:t>𝑅</m:t>
                        </m:r>
                      </m:e>
                      <m:sub>
                        <m:r>
                          <a:rPr lang="mi-NZ" altLang="en-US" sz="2400" i="1">
                            <a:latin typeface="Cambria Math" panose="02040503050406030204" pitchFamily="18" charset="0"/>
                          </a:rPr>
                          <m:t>𝑋𝑋</m:t>
                        </m:r>
                      </m:sub>
                    </m:sSub>
                    <m:d>
                      <m:dPr>
                        <m:ctrlPr>
                          <a:rPr lang="mi-NZ" altLang="en-US" sz="2400" i="1">
                            <a:latin typeface="Cambria Math" panose="02040503050406030204" pitchFamily="18" charset="0"/>
                          </a:rPr>
                        </m:ctrlPr>
                      </m:dPr>
                      <m:e>
                        <m:r>
                          <a:rPr lang="mi-NZ" altLang="en-US" sz="2400" b="0" i="1" smtClean="0">
                            <a:latin typeface="Cambria Math" panose="02040503050406030204" pitchFamily="18" charset="0"/>
                          </a:rPr>
                          <m:t>−</m:t>
                        </m:r>
                        <m:r>
                          <a:rPr lang="mi-NZ" altLang="en-US" sz="2400" i="1">
                            <a:latin typeface="Cambria Math" panose="02040503050406030204" pitchFamily="18" charset="0"/>
                            <a:ea typeface="Cambria Math" panose="02040503050406030204" pitchFamily="18" charset="0"/>
                          </a:rPr>
                          <m:t>𝜏</m:t>
                        </m:r>
                      </m:e>
                    </m:d>
                  </m:oMath>
                </a14:m>
                <a:endParaRPr lang="en-NZ" altLang="en-US" sz="2400" dirty="0"/>
              </a:p>
              <a:p>
                <a:pPr marL="990600" lvl="1" indent="-533400" eaLnBrk="1" hangingPunct="1">
                  <a:buFontTx/>
                  <a:buAutoNum type="arabicPeriod"/>
                </a:pPr>
                <a:endParaRPr lang="en-NZ" altLang="en-US" sz="2400" dirty="0"/>
              </a:p>
              <a:p>
                <a:pPr marL="990600" lvl="1" indent="-533400" eaLnBrk="1" hangingPunct="1">
                  <a:buFontTx/>
                  <a:buAutoNum type="arabicPeriod"/>
                </a:pPr>
                <a:endParaRPr lang="en-NZ" altLang="en-US" sz="2400" dirty="0"/>
              </a:p>
              <a:p>
                <a:pPr marL="990600" lvl="1" indent="-533400" eaLnBrk="1" hangingPunct="1">
                  <a:buFontTx/>
                  <a:buAutoNum type="arabicPeriod"/>
                </a:pPr>
                <a:r>
                  <a:rPr lang="en-NZ" altLang="en-US" sz="2400" dirty="0"/>
                  <a:t>.</a:t>
                </a:r>
                <a14:m>
                  <m:oMath xmlns:m="http://schemas.openxmlformats.org/officeDocument/2006/math">
                    <m:d>
                      <m:dPr>
                        <m:begChr m:val="|"/>
                        <m:endChr m:val="|"/>
                        <m:ctrlPr>
                          <a:rPr lang="en-NZ" altLang="en-US" sz="2400" i="1" smtClean="0">
                            <a:latin typeface="Cambria Math" panose="02040503050406030204" pitchFamily="18" charset="0"/>
                          </a:rPr>
                        </m:ctrlPr>
                      </m:dPr>
                      <m:e>
                        <m:sSub>
                          <m:sSubPr>
                            <m:ctrlPr>
                              <a:rPr lang="en-NZ" altLang="en-US" sz="2400" i="1">
                                <a:latin typeface="Cambria Math" panose="02040503050406030204" pitchFamily="18" charset="0"/>
                              </a:rPr>
                            </m:ctrlPr>
                          </m:sSubPr>
                          <m:e>
                            <m:r>
                              <a:rPr lang="mi-NZ" altLang="en-US" sz="2400" i="1">
                                <a:latin typeface="Cambria Math" panose="02040503050406030204" pitchFamily="18" charset="0"/>
                              </a:rPr>
                              <m:t>𝑅</m:t>
                            </m:r>
                          </m:e>
                          <m:sub>
                            <m:r>
                              <a:rPr lang="mi-NZ" altLang="en-US" sz="2400" i="1">
                                <a:latin typeface="Cambria Math" panose="02040503050406030204" pitchFamily="18" charset="0"/>
                              </a:rPr>
                              <m:t>𝑋𝑋</m:t>
                            </m:r>
                          </m:sub>
                        </m:sSub>
                        <m:d>
                          <m:dPr>
                            <m:ctrlPr>
                              <a:rPr lang="mi-NZ" altLang="en-US" sz="2400" i="1">
                                <a:latin typeface="Cambria Math" panose="02040503050406030204" pitchFamily="18" charset="0"/>
                              </a:rPr>
                            </m:ctrlPr>
                          </m:dPr>
                          <m:e>
                            <m:r>
                              <a:rPr lang="mi-NZ" altLang="en-US" sz="2400" i="1">
                                <a:latin typeface="Cambria Math" panose="02040503050406030204" pitchFamily="18" charset="0"/>
                                <a:ea typeface="Cambria Math" panose="02040503050406030204" pitchFamily="18" charset="0"/>
                              </a:rPr>
                              <m:t>𝜏</m:t>
                            </m:r>
                          </m:e>
                        </m:d>
                      </m:e>
                    </m:d>
                    <m:r>
                      <a:rPr lang="en-NZ" altLang="en-US" sz="2400" i="1" smtClean="0">
                        <a:latin typeface="Cambria Math" panose="02040503050406030204" pitchFamily="18" charset="0"/>
                        <a:ea typeface="Cambria Math" panose="02040503050406030204" pitchFamily="18" charset="0"/>
                      </a:rPr>
                      <m:t>≤</m:t>
                    </m:r>
                    <m:sSub>
                      <m:sSubPr>
                        <m:ctrlPr>
                          <a:rPr lang="en-NZ" altLang="en-US" sz="2400" i="1" dirty="0">
                            <a:latin typeface="Cambria Math" panose="02040503050406030204" pitchFamily="18" charset="0"/>
                          </a:rPr>
                        </m:ctrlPr>
                      </m:sSubPr>
                      <m:e>
                        <m:r>
                          <a:rPr lang="mi-NZ" altLang="en-US" sz="2400" i="1" dirty="0">
                            <a:latin typeface="Cambria Math" panose="02040503050406030204" pitchFamily="18" charset="0"/>
                          </a:rPr>
                          <m:t>𝑅</m:t>
                        </m:r>
                      </m:e>
                      <m:sub>
                        <m:r>
                          <a:rPr lang="mi-NZ" altLang="en-US" sz="2400" i="1" dirty="0">
                            <a:latin typeface="Cambria Math" panose="02040503050406030204" pitchFamily="18" charset="0"/>
                          </a:rPr>
                          <m:t>𝑥𝑥</m:t>
                        </m:r>
                      </m:sub>
                    </m:sSub>
                    <m:d>
                      <m:dPr>
                        <m:ctrlPr>
                          <a:rPr lang="mi-NZ" altLang="en-US" sz="2400" i="1" dirty="0">
                            <a:latin typeface="Cambria Math" panose="02040503050406030204" pitchFamily="18" charset="0"/>
                          </a:rPr>
                        </m:ctrlPr>
                      </m:dPr>
                      <m:e>
                        <m:r>
                          <a:rPr lang="mi-NZ" altLang="en-US" sz="2400" i="1" dirty="0">
                            <a:latin typeface="Cambria Math" panose="02040503050406030204" pitchFamily="18" charset="0"/>
                          </a:rPr>
                          <m:t>0</m:t>
                        </m:r>
                      </m:e>
                    </m:d>
                  </m:oMath>
                </a14:m>
                <a:endParaRPr lang="en-NZ" altLang="en-US" sz="2400" dirty="0"/>
              </a:p>
              <a:p>
                <a:pPr marL="990600" lvl="1" indent="-533400" eaLnBrk="1" hangingPunct="1">
                  <a:buFontTx/>
                  <a:buAutoNum type="arabicPeriod"/>
                </a:pPr>
                <a:endParaRPr lang="en-GB" altLang="en-US" sz="2400" dirty="0"/>
              </a:p>
            </p:txBody>
          </p:sp>
        </mc:Choice>
        <mc:Fallback xmlns="">
          <p:sp>
            <p:nvSpPr>
              <p:cNvPr id="54275" name="Rectangle 3"/>
              <p:cNvSpPr>
                <a:spLocks noGrp="1" noRot="1" noChangeAspect="1" noMove="1" noResize="1" noEditPoints="1" noAdjustHandles="1" noChangeArrowheads="1" noChangeShapeType="1" noTextEdit="1"/>
              </p:cNvSpPr>
              <p:nvPr>
                <p:ph type="body" idx="1"/>
              </p:nvPr>
            </p:nvSpPr>
            <p:spPr>
              <a:blipFill>
                <a:blip r:embed="rId2"/>
                <a:stretch>
                  <a:fillRect l="-722" t="-943"/>
                </a:stretch>
              </a:blipFill>
            </p:spPr>
            <p:txBody>
              <a:bodyPr/>
              <a:lstStyle/>
              <a:p>
                <a:r>
                  <a:rPr lang="en-NZ">
                    <a:noFill/>
                  </a:rPr>
                  <a:t> </a:t>
                </a:r>
              </a:p>
            </p:txBody>
          </p:sp>
        </mc:Fallback>
      </mc:AlternateContent>
    </p:spTree>
    <p:extLst>
      <p:ext uri="{BB962C8B-B14F-4D97-AF65-F5344CB8AC3E}">
        <p14:creationId xmlns:p14="http://schemas.microsoft.com/office/powerpoint/2010/main" val="2347512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36" name="Ink 35">
                <a:extLst>
                  <a:ext uri="{FF2B5EF4-FFF2-40B4-BE49-F238E27FC236}">
                    <a16:creationId xmlns:a16="http://schemas.microsoft.com/office/drawing/2014/main" id="{327551B8-E1CC-4891-BBBB-429DABF24098}"/>
                  </a:ext>
                </a:extLst>
              </p14:cNvPr>
              <p14:cNvContentPartPr/>
              <p14:nvPr/>
            </p14:nvContentPartPr>
            <p14:xfrm>
              <a:off x="3225932" y="483508"/>
              <a:ext cx="102960" cy="151200"/>
            </p14:xfrm>
          </p:contentPart>
        </mc:Choice>
        <mc:Fallback>
          <p:pic>
            <p:nvPicPr>
              <p:cNvPr id="36" name="Ink 35">
                <a:extLst>
                  <a:ext uri="{FF2B5EF4-FFF2-40B4-BE49-F238E27FC236}">
                    <a16:creationId xmlns:a16="http://schemas.microsoft.com/office/drawing/2014/main" id="{327551B8-E1CC-4891-BBBB-429DABF24098}"/>
                  </a:ext>
                </a:extLst>
              </p:cNvPr>
              <p:cNvPicPr/>
              <p:nvPr/>
            </p:nvPicPr>
            <p:blipFill>
              <a:blip r:embed="rId3"/>
              <a:stretch>
                <a:fillRect/>
              </a:stretch>
            </p:blipFill>
            <p:spPr>
              <a:xfrm>
                <a:off x="3216932" y="474508"/>
                <a:ext cx="120600" cy="168840"/>
              </a:xfrm>
              <a:prstGeom prst="rect">
                <a:avLst/>
              </a:prstGeom>
            </p:spPr>
          </p:pic>
        </mc:Fallback>
      </mc:AlternateContent>
      <p:grpSp>
        <p:nvGrpSpPr>
          <p:cNvPr id="100" name="Group 99">
            <a:extLst>
              <a:ext uri="{FF2B5EF4-FFF2-40B4-BE49-F238E27FC236}">
                <a16:creationId xmlns:a16="http://schemas.microsoft.com/office/drawing/2014/main" id="{A63DF6A7-7F1C-4632-BF57-460B815E38CF}"/>
              </a:ext>
            </a:extLst>
          </p:cNvPr>
          <p:cNvGrpSpPr/>
          <p:nvPr/>
        </p:nvGrpSpPr>
        <p:grpSpPr>
          <a:xfrm>
            <a:off x="316052" y="94708"/>
            <a:ext cx="8678880" cy="2200320"/>
            <a:chOff x="316052" y="94708"/>
            <a:chExt cx="8678880" cy="2200320"/>
          </a:xfrm>
        </p:grpSpPr>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174A87FE-949A-4668-95BC-84ACDA4EF277}"/>
                    </a:ext>
                  </a:extLst>
                </p14:cNvPr>
                <p14:cNvContentPartPr/>
                <p14:nvPr/>
              </p14:nvContentPartPr>
              <p14:xfrm>
                <a:off x="5318252" y="412948"/>
                <a:ext cx="87120" cy="1308600"/>
              </p14:xfrm>
            </p:contentPart>
          </mc:Choice>
          <mc:Fallback>
            <p:pic>
              <p:nvPicPr>
                <p:cNvPr id="2" name="Ink 1">
                  <a:extLst>
                    <a:ext uri="{FF2B5EF4-FFF2-40B4-BE49-F238E27FC236}">
                      <a16:creationId xmlns:a16="http://schemas.microsoft.com/office/drawing/2014/main" id="{174A87FE-949A-4668-95BC-84ACDA4EF277}"/>
                    </a:ext>
                  </a:extLst>
                </p:cNvPr>
                <p:cNvPicPr/>
                <p:nvPr/>
              </p:nvPicPr>
              <p:blipFill>
                <a:blip r:embed="rId5"/>
                <a:stretch>
                  <a:fillRect/>
                </a:stretch>
              </p:blipFill>
              <p:spPr>
                <a:xfrm>
                  <a:off x="5309252" y="404308"/>
                  <a:ext cx="104760" cy="1326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E7C7004F-E19B-4A70-9995-A6D1D95B6F0B}"/>
                    </a:ext>
                  </a:extLst>
                </p14:cNvPr>
                <p14:cNvContentPartPr/>
                <p14:nvPr/>
              </p14:nvContentPartPr>
              <p14:xfrm>
                <a:off x="2630852" y="1651708"/>
                <a:ext cx="4868280" cy="124920"/>
              </p14:xfrm>
            </p:contentPart>
          </mc:Choice>
          <mc:Fallback>
            <p:pic>
              <p:nvPicPr>
                <p:cNvPr id="3" name="Ink 2">
                  <a:extLst>
                    <a:ext uri="{FF2B5EF4-FFF2-40B4-BE49-F238E27FC236}">
                      <a16:creationId xmlns:a16="http://schemas.microsoft.com/office/drawing/2014/main" id="{E7C7004F-E19B-4A70-9995-A6D1D95B6F0B}"/>
                    </a:ext>
                  </a:extLst>
                </p:cNvPr>
                <p:cNvPicPr/>
                <p:nvPr/>
              </p:nvPicPr>
              <p:blipFill>
                <a:blip r:embed="rId7"/>
                <a:stretch>
                  <a:fillRect/>
                </a:stretch>
              </p:blipFill>
              <p:spPr>
                <a:xfrm>
                  <a:off x="2621852" y="1642708"/>
                  <a:ext cx="488592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5F50BC04-F5AB-4E0F-9E8A-CFA125EF5108}"/>
                    </a:ext>
                  </a:extLst>
                </p14:cNvPr>
                <p14:cNvContentPartPr/>
                <p14:nvPr/>
              </p14:nvContentPartPr>
              <p14:xfrm>
                <a:off x="2468492" y="1626148"/>
                <a:ext cx="479880" cy="281520"/>
              </p14:xfrm>
            </p:contentPart>
          </mc:Choice>
          <mc:Fallback>
            <p:pic>
              <p:nvPicPr>
                <p:cNvPr id="4" name="Ink 3">
                  <a:extLst>
                    <a:ext uri="{FF2B5EF4-FFF2-40B4-BE49-F238E27FC236}">
                      <a16:creationId xmlns:a16="http://schemas.microsoft.com/office/drawing/2014/main" id="{5F50BC04-F5AB-4E0F-9E8A-CFA125EF5108}"/>
                    </a:ext>
                  </a:extLst>
                </p:cNvPr>
                <p:cNvPicPr/>
                <p:nvPr/>
              </p:nvPicPr>
              <p:blipFill>
                <a:blip r:embed="rId9"/>
                <a:stretch>
                  <a:fillRect/>
                </a:stretch>
              </p:blipFill>
              <p:spPr>
                <a:xfrm>
                  <a:off x="2459492" y="1617508"/>
                  <a:ext cx="49752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63A29622-8B4C-4E51-8337-84BCEE880C22}"/>
                    </a:ext>
                  </a:extLst>
                </p14:cNvPr>
                <p14:cNvContentPartPr/>
                <p14:nvPr/>
              </p14:nvContentPartPr>
              <p14:xfrm>
                <a:off x="7253252" y="1710748"/>
                <a:ext cx="3960" cy="12600"/>
              </p14:xfrm>
            </p:contentPart>
          </mc:Choice>
          <mc:Fallback>
            <p:pic>
              <p:nvPicPr>
                <p:cNvPr id="6" name="Ink 5">
                  <a:extLst>
                    <a:ext uri="{FF2B5EF4-FFF2-40B4-BE49-F238E27FC236}">
                      <a16:creationId xmlns:a16="http://schemas.microsoft.com/office/drawing/2014/main" id="{63A29622-8B4C-4E51-8337-84BCEE880C22}"/>
                    </a:ext>
                  </a:extLst>
                </p:cNvPr>
                <p:cNvPicPr/>
                <p:nvPr/>
              </p:nvPicPr>
              <p:blipFill>
                <a:blip r:embed="rId11"/>
                <a:stretch>
                  <a:fillRect/>
                </a:stretch>
              </p:blipFill>
              <p:spPr>
                <a:xfrm>
                  <a:off x="7244612" y="1701748"/>
                  <a:ext cx="2160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491E41A8-03D5-4AB8-9F77-27589F51DD18}"/>
                    </a:ext>
                  </a:extLst>
                </p14:cNvPr>
                <p14:cNvContentPartPr/>
                <p14:nvPr/>
              </p14:nvContentPartPr>
              <p14:xfrm>
                <a:off x="7253252" y="1703908"/>
                <a:ext cx="599040" cy="37440"/>
              </p14:xfrm>
            </p:contentPart>
          </mc:Choice>
          <mc:Fallback>
            <p:pic>
              <p:nvPicPr>
                <p:cNvPr id="7" name="Ink 6">
                  <a:extLst>
                    <a:ext uri="{FF2B5EF4-FFF2-40B4-BE49-F238E27FC236}">
                      <a16:creationId xmlns:a16="http://schemas.microsoft.com/office/drawing/2014/main" id="{491E41A8-03D5-4AB8-9F77-27589F51DD18}"/>
                    </a:ext>
                  </a:extLst>
                </p:cNvPr>
                <p:cNvPicPr/>
                <p:nvPr/>
              </p:nvPicPr>
              <p:blipFill>
                <a:blip r:embed="rId13"/>
                <a:stretch>
                  <a:fillRect/>
                </a:stretch>
              </p:blipFill>
              <p:spPr>
                <a:xfrm>
                  <a:off x="7244612" y="1695268"/>
                  <a:ext cx="61668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D62298EF-9127-4F87-A1F7-1DF0CED7E418}"/>
                    </a:ext>
                  </a:extLst>
                </p14:cNvPr>
                <p14:cNvContentPartPr/>
                <p14:nvPr/>
              </p14:nvContentPartPr>
              <p14:xfrm>
                <a:off x="7527572" y="1628668"/>
                <a:ext cx="555840" cy="253440"/>
              </p14:xfrm>
            </p:contentPart>
          </mc:Choice>
          <mc:Fallback>
            <p:pic>
              <p:nvPicPr>
                <p:cNvPr id="8" name="Ink 7">
                  <a:extLst>
                    <a:ext uri="{FF2B5EF4-FFF2-40B4-BE49-F238E27FC236}">
                      <a16:creationId xmlns:a16="http://schemas.microsoft.com/office/drawing/2014/main" id="{D62298EF-9127-4F87-A1F7-1DF0CED7E418}"/>
                    </a:ext>
                  </a:extLst>
                </p:cNvPr>
                <p:cNvPicPr/>
                <p:nvPr/>
              </p:nvPicPr>
              <p:blipFill>
                <a:blip r:embed="rId15"/>
                <a:stretch>
                  <a:fillRect/>
                </a:stretch>
              </p:blipFill>
              <p:spPr>
                <a:xfrm>
                  <a:off x="7518572" y="1620028"/>
                  <a:ext cx="57348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A8BD41B8-7257-4B9E-9701-35C47104FA98}"/>
                    </a:ext>
                  </a:extLst>
                </p14:cNvPr>
                <p14:cNvContentPartPr/>
                <p14:nvPr/>
              </p14:nvContentPartPr>
              <p14:xfrm>
                <a:off x="5108012" y="409348"/>
                <a:ext cx="632520" cy="294120"/>
              </p14:xfrm>
            </p:contentPart>
          </mc:Choice>
          <mc:Fallback>
            <p:pic>
              <p:nvPicPr>
                <p:cNvPr id="10" name="Ink 9">
                  <a:extLst>
                    <a:ext uri="{FF2B5EF4-FFF2-40B4-BE49-F238E27FC236}">
                      <a16:creationId xmlns:a16="http://schemas.microsoft.com/office/drawing/2014/main" id="{A8BD41B8-7257-4B9E-9701-35C47104FA98}"/>
                    </a:ext>
                  </a:extLst>
                </p:cNvPr>
                <p:cNvPicPr/>
                <p:nvPr/>
              </p:nvPicPr>
              <p:blipFill>
                <a:blip r:embed="rId17"/>
                <a:stretch>
                  <a:fillRect/>
                </a:stretch>
              </p:blipFill>
              <p:spPr>
                <a:xfrm>
                  <a:off x="5099012" y="400708"/>
                  <a:ext cx="65016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876305E0-1DEE-4C66-A2B8-6A000844C4CA}"/>
                    </a:ext>
                  </a:extLst>
                </p14:cNvPr>
                <p14:cNvContentPartPr/>
                <p14:nvPr/>
              </p14:nvContentPartPr>
              <p14:xfrm>
                <a:off x="395612" y="324748"/>
                <a:ext cx="27720" cy="231840"/>
              </p14:xfrm>
            </p:contentPart>
          </mc:Choice>
          <mc:Fallback>
            <p:pic>
              <p:nvPicPr>
                <p:cNvPr id="11" name="Ink 10">
                  <a:extLst>
                    <a:ext uri="{FF2B5EF4-FFF2-40B4-BE49-F238E27FC236}">
                      <a16:creationId xmlns:a16="http://schemas.microsoft.com/office/drawing/2014/main" id="{876305E0-1DEE-4C66-A2B8-6A000844C4CA}"/>
                    </a:ext>
                  </a:extLst>
                </p:cNvPr>
                <p:cNvPicPr/>
                <p:nvPr/>
              </p:nvPicPr>
              <p:blipFill>
                <a:blip r:embed="rId19"/>
                <a:stretch>
                  <a:fillRect/>
                </a:stretch>
              </p:blipFill>
              <p:spPr>
                <a:xfrm>
                  <a:off x="386612" y="316108"/>
                  <a:ext cx="4536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7A5945B6-C46A-410B-8048-809DCBF4416F}"/>
                    </a:ext>
                  </a:extLst>
                </p14:cNvPr>
                <p14:cNvContentPartPr/>
                <p14:nvPr/>
              </p14:nvContentPartPr>
              <p14:xfrm>
                <a:off x="316052" y="348508"/>
                <a:ext cx="341280" cy="257760"/>
              </p14:xfrm>
            </p:contentPart>
          </mc:Choice>
          <mc:Fallback>
            <p:pic>
              <p:nvPicPr>
                <p:cNvPr id="12" name="Ink 11">
                  <a:extLst>
                    <a:ext uri="{FF2B5EF4-FFF2-40B4-BE49-F238E27FC236}">
                      <a16:creationId xmlns:a16="http://schemas.microsoft.com/office/drawing/2014/main" id="{7A5945B6-C46A-410B-8048-809DCBF4416F}"/>
                    </a:ext>
                  </a:extLst>
                </p:cNvPr>
                <p:cNvPicPr/>
                <p:nvPr/>
              </p:nvPicPr>
              <p:blipFill>
                <a:blip r:embed="rId21"/>
                <a:stretch>
                  <a:fillRect/>
                </a:stretch>
              </p:blipFill>
              <p:spPr>
                <a:xfrm>
                  <a:off x="307052" y="339508"/>
                  <a:ext cx="35892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3B52EC45-0857-44FA-AF2D-B373F0036A2F}"/>
                    </a:ext>
                  </a:extLst>
                </p14:cNvPr>
                <p14:cNvContentPartPr/>
                <p14:nvPr/>
              </p14:nvContentPartPr>
              <p14:xfrm>
                <a:off x="685412" y="527428"/>
                <a:ext cx="256680" cy="98640"/>
              </p14:xfrm>
            </p:contentPart>
          </mc:Choice>
          <mc:Fallback>
            <p:pic>
              <p:nvPicPr>
                <p:cNvPr id="13" name="Ink 12">
                  <a:extLst>
                    <a:ext uri="{FF2B5EF4-FFF2-40B4-BE49-F238E27FC236}">
                      <a16:creationId xmlns:a16="http://schemas.microsoft.com/office/drawing/2014/main" id="{3B52EC45-0857-44FA-AF2D-B373F0036A2F}"/>
                    </a:ext>
                  </a:extLst>
                </p:cNvPr>
                <p:cNvPicPr/>
                <p:nvPr/>
              </p:nvPicPr>
              <p:blipFill>
                <a:blip r:embed="rId23"/>
                <a:stretch>
                  <a:fillRect/>
                </a:stretch>
              </p:blipFill>
              <p:spPr>
                <a:xfrm>
                  <a:off x="676772" y="518428"/>
                  <a:ext cx="27432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A7B9EAA6-E81D-4FF2-B0F3-C05A6D58CBB1}"/>
                    </a:ext>
                  </a:extLst>
                </p14:cNvPr>
                <p14:cNvContentPartPr/>
                <p14:nvPr/>
              </p14:nvContentPartPr>
              <p14:xfrm>
                <a:off x="729332" y="536068"/>
                <a:ext cx="228960" cy="111600"/>
              </p14:xfrm>
            </p:contentPart>
          </mc:Choice>
          <mc:Fallback>
            <p:pic>
              <p:nvPicPr>
                <p:cNvPr id="14" name="Ink 13">
                  <a:extLst>
                    <a:ext uri="{FF2B5EF4-FFF2-40B4-BE49-F238E27FC236}">
                      <a16:creationId xmlns:a16="http://schemas.microsoft.com/office/drawing/2014/main" id="{A7B9EAA6-E81D-4FF2-B0F3-C05A6D58CBB1}"/>
                    </a:ext>
                  </a:extLst>
                </p:cNvPr>
                <p:cNvPicPr/>
                <p:nvPr/>
              </p:nvPicPr>
              <p:blipFill>
                <a:blip r:embed="rId25"/>
                <a:stretch>
                  <a:fillRect/>
                </a:stretch>
              </p:blipFill>
              <p:spPr>
                <a:xfrm>
                  <a:off x="720692" y="527068"/>
                  <a:ext cx="24660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B8B8816C-93D4-4A4A-A7C2-E77D00888033}"/>
                    </a:ext>
                  </a:extLst>
                </p14:cNvPr>
                <p14:cNvContentPartPr/>
                <p14:nvPr/>
              </p14:nvContentPartPr>
              <p14:xfrm>
                <a:off x="1142972" y="482788"/>
                <a:ext cx="166680" cy="9720"/>
              </p14:xfrm>
            </p:contentPart>
          </mc:Choice>
          <mc:Fallback>
            <p:pic>
              <p:nvPicPr>
                <p:cNvPr id="15" name="Ink 14">
                  <a:extLst>
                    <a:ext uri="{FF2B5EF4-FFF2-40B4-BE49-F238E27FC236}">
                      <a16:creationId xmlns:a16="http://schemas.microsoft.com/office/drawing/2014/main" id="{B8B8816C-93D4-4A4A-A7C2-E77D00888033}"/>
                    </a:ext>
                  </a:extLst>
                </p:cNvPr>
                <p:cNvPicPr/>
                <p:nvPr/>
              </p:nvPicPr>
              <p:blipFill>
                <a:blip r:embed="rId27"/>
                <a:stretch>
                  <a:fillRect/>
                </a:stretch>
              </p:blipFill>
              <p:spPr>
                <a:xfrm>
                  <a:off x="1133972" y="474148"/>
                  <a:ext cx="18432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2DEA0B20-732B-40A4-BC07-AB442869A360}"/>
                    </a:ext>
                  </a:extLst>
                </p14:cNvPr>
                <p14:cNvContentPartPr/>
                <p14:nvPr/>
              </p14:nvContentPartPr>
              <p14:xfrm>
                <a:off x="1177532" y="571348"/>
                <a:ext cx="191160" cy="8280"/>
              </p14:xfrm>
            </p:contentPart>
          </mc:Choice>
          <mc:Fallback>
            <p:pic>
              <p:nvPicPr>
                <p:cNvPr id="16" name="Ink 15">
                  <a:extLst>
                    <a:ext uri="{FF2B5EF4-FFF2-40B4-BE49-F238E27FC236}">
                      <a16:creationId xmlns:a16="http://schemas.microsoft.com/office/drawing/2014/main" id="{2DEA0B20-732B-40A4-BC07-AB442869A360}"/>
                    </a:ext>
                  </a:extLst>
                </p:cNvPr>
                <p:cNvPicPr/>
                <p:nvPr/>
              </p:nvPicPr>
              <p:blipFill>
                <a:blip r:embed="rId29"/>
                <a:stretch>
                  <a:fillRect/>
                </a:stretch>
              </p:blipFill>
              <p:spPr>
                <a:xfrm>
                  <a:off x="1168892" y="562348"/>
                  <a:ext cx="20880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9407D524-4BDC-4716-BC08-6954A9AAB018}"/>
                    </a:ext>
                  </a:extLst>
                </p14:cNvPr>
                <p14:cNvContentPartPr/>
                <p14:nvPr/>
              </p14:nvContentPartPr>
              <p14:xfrm>
                <a:off x="1502612" y="202348"/>
                <a:ext cx="230400" cy="184320"/>
              </p14:xfrm>
            </p:contentPart>
          </mc:Choice>
          <mc:Fallback>
            <p:pic>
              <p:nvPicPr>
                <p:cNvPr id="18" name="Ink 17">
                  <a:extLst>
                    <a:ext uri="{FF2B5EF4-FFF2-40B4-BE49-F238E27FC236}">
                      <a16:creationId xmlns:a16="http://schemas.microsoft.com/office/drawing/2014/main" id="{9407D524-4BDC-4716-BC08-6954A9AAB018}"/>
                    </a:ext>
                  </a:extLst>
                </p:cNvPr>
                <p:cNvPicPr/>
                <p:nvPr/>
              </p:nvPicPr>
              <p:blipFill>
                <a:blip r:embed="rId31"/>
                <a:stretch>
                  <a:fillRect/>
                </a:stretch>
              </p:blipFill>
              <p:spPr>
                <a:xfrm>
                  <a:off x="1493612" y="193708"/>
                  <a:ext cx="24804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EA2E56D4-DF36-440F-A942-68D8016F0849}"/>
                    </a:ext>
                  </a:extLst>
                </p14:cNvPr>
                <p14:cNvContentPartPr/>
                <p14:nvPr/>
              </p14:nvContentPartPr>
              <p14:xfrm>
                <a:off x="1539332" y="300268"/>
                <a:ext cx="192600" cy="16200"/>
              </p14:xfrm>
            </p:contentPart>
          </mc:Choice>
          <mc:Fallback>
            <p:pic>
              <p:nvPicPr>
                <p:cNvPr id="19" name="Ink 18">
                  <a:extLst>
                    <a:ext uri="{FF2B5EF4-FFF2-40B4-BE49-F238E27FC236}">
                      <a16:creationId xmlns:a16="http://schemas.microsoft.com/office/drawing/2014/main" id="{EA2E56D4-DF36-440F-A942-68D8016F0849}"/>
                    </a:ext>
                  </a:extLst>
                </p:cNvPr>
                <p:cNvPicPr/>
                <p:nvPr/>
              </p:nvPicPr>
              <p:blipFill>
                <a:blip r:embed="rId33"/>
                <a:stretch>
                  <a:fillRect/>
                </a:stretch>
              </p:blipFill>
              <p:spPr>
                <a:xfrm>
                  <a:off x="1530692" y="291628"/>
                  <a:ext cx="21024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7D440073-0215-4DB6-9620-5489141C2CEA}"/>
                    </a:ext>
                  </a:extLst>
                </p14:cNvPr>
                <p14:cNvContentPartPr/>
                <p14:nvPr/>
              </p14:nvContentPartPr>
              <p14:xfrm>
                <a:off x="1360412" y="474148"/>
                <a:ext cx="389160" cy="10800"/>
              </p14:xfrm>
            </p:contentPart>
          </mc:Choice>
          <mc:Fallback>
            <p:pic>
              <p:nvPicPr>
                <p:cNvPr id="20" name="Ink 19">
                  <a:extLst>
                    <a:ext uri="{FF2B5EF4-FFF2-40B4-BE49-F238E27FC236}">
                      <a16:creationId xmlns:a16="http://schemas.microsoft.com/office/drawing/2014/main" id="{7D440073-0215-4DB6-9620-5489141C2CEA}"/>
                    </a:ext>
                  </a:extLst>
                </p:cNvPr>
                <p:cNvPicPr/>
                <p:nvPr/>
              </p:nvPicPr>
              <p:blipFill>
                <a:blip r:embed="rId35"/>
                <a:stretch>
                  <a:fillRect/>
                </a:stretch>
              </p:blipFill>
              <p:spPr>
                <a:xfrm>
                  <a:off x="1351412" y="465148"/>
                  <a:ext cx="40680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24EF1324-3C65-4EE6-BB28-0BD1DE86437D}"/>
                    </a:ext>
                  </a:extLst>
                </p14:cNvPr>
                <p14:cNvContentPartPr/>
                <p14:nvPr/>
              </p14:nvContentPartPr>
              <p14:xfrm>
                <a:off x="1758212" y="94708"/>
                <a:ext cx="157680" cy="118440"/>
              </p14:xfrm>
            </p:contentPart>
          </mc:Choice>
          <mc:Fallback>
            <p:pic>
              <p:nvPicPr>
                <p:cNvPr id="22" name="Ink 21">
                  <a:extLst>
                    <a:ext uri="{FF2B5EF4-FFF2-40B4-BE49-F238E27FC236}">
                      <a16:creationId xmlns:a16="http://schemas.microsoft.com/office/drawing/2014/main" id="{24EF1324-3C65-4EE6-BB28-0BD1DE86437D}"/>
                    </a:ext>
                  </a:extLst>
                </p:cNvPr>
                <p:cNvPicPr/>
                <p:nvPr/>
              </p:nvPicPr>
              <p:blipFill>
                <a:blip r:embed="rId37"/>
                <a:stretch>
                  <a:fillRect/>
                </a:stretch>
              </p:blipFill>
              <p:spPr>
                <a:xfrm>
                  <a:off x="1749572" y="86068"/>
                  <a:ext cx="17532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8B8A9F83-2927-4AA3-B13A-C0E3B4DD99E6}"/>
                    </a:ext>
                  </a:extLst>
                </p14:cNvPr>
                <p14:cNvContentPartPr/>
                <p14:nvPr/>
              </p14:nvContentPartPr>
              <p14:xfrm>
                <a:off x="1494332" y="579268"/>
                <a:ext cx="284400" cy="135720"/>
              </p14:xfrm>
            </p:contentPart>
          </mc:Choice>
          <mc:Fallback>
            <p:pic>
              <p:nvPicPr>
                <p:cNvPr id="23" name="Ink 22">
                  <a:extLst>
                    <a:ext uri="{FF2B5EF4-FFF2-40B4-BE49-F238E27FC236}">
                      <a16:creationId xmlns:a16="http://schemas.microsoft.com/office/drawing/2014/main" id="{8B8A9F83-2927-4AA3-B13A-C0E3B4DD99E6}"/>
                    </a:ext>
                  </a:extLst>
                </p:cNvPr>
                <p:cNvPicPr/>
                <p:nvPr/>
              </p:nvPicPr>
              <p:blipFill>
                <a:blip r:embed="rId39"/>
                <a:stretch>
                  <a:fillRect/>
                </a:stretch>
              </p:blipFill>
              <p:spPr>
                <a:xfrm>
                  <a:off x="1485692" y="570628"/>
                  <a:ext cx="30204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60928932-737E-45B7-8A6F-036BED3E1A09}"/>
                    </a:ext>
                  </a:extLst>
                </p14:cNvPr>
                <p14:cNvContentPartPr/>
                <p14:nvPr/>
              </p14:nvContentPartPr>
              <p14:xfrm>
                <a:off x="1861532" y="344188"/>
                <a:ext cx="172800" cy="175680"/>
              </p14:xfrm>
            </p:contentPart>
          </mc:Choice>
          <mc:Fallback>
            <p:pic>
              <p:nvPicPr>
                <p:cNvPr id="24" name="Ink 23">
                  <a:extLst>
                    <a:ext uri="{FF2B5EF4-FFF2-40B4-BE49-F238E27FC236}">
                      <a16:creationId xmlns:a16="http://schemas.microsoft.com/office/drawing/2014/main" id="{60928932-737E-45B7-8A6F-036BED3E1A09}"/>
                    </a:ext>
                  </a:extLst>
                </p:cNvPr>
                <p:cNvPicPr/>
                <p:nvPr/>
              </p:nvPicPr>
              <p:blipFill>
                <a:blip r:embed="rId41"/>
                <a:stretch>
                  <a:fillRect/>
                </a:stretch>
              </p:blipFill>
              <p:spPr>
                <a:xfrm>
                  <a:off x="1852892" y="335188"/>
                  <a:ext cx="19044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6547FC19-E7F6-4BBB-B71E-0582D15A9B56}"/>
                    </a:ext>
                  </a:extLst>
                </p14:cNvPr>
                <p14:cNvContentPartPr/>
                <p14:nvPr/>
              </p14:nvContentPartPr>
              <p14:xfrm>
                <a:off x="2112452" y="403948"/>
                <a:ext cx="159120" cy="99360"/>
              </p14:xfrm>
            </p:contentPart>
          </mc:Choice>
          <mc:Fallback>
            <p:pic>
              <p:nvPicPr>
                <p:cNvPr id="25" name="Ink 24">
                  <a:extLst>
                    <a:ext uri="{FF2B5EF4-FFF2-40B4-BE49-F238E27FC236}">
                      <a16:creationId xmlns:a16="http://schemas.microsoft.com/office/drawing/2014/main" id="{6547FC19-E7F6-4BBB-B71E-0582D15A9B56}"/>
                    </a:ext>
                  </a:extLst>
                </p:cNvPr>
                <p:cNvPicPr/>
                <p:nvPr/>
              </p:nvPicPr>
              <p:blipFill>
                <a:blip r:embed="rId43"/>
                <a:stretch>
                  <a:fillRect/>
                </a:stretch>
              </p:blipFill>
              <p:spPr>
                <a:xfrm>
                  <a:off x="2103812" y="395308"/>
                  <a:ext cx="17676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8A8615D1-BAB0-4067-A064-DEEA3EFD12EA}"/>
                    </a:ext>
                  </a:extLst>
                </p14:cNvPr>
                <p14:cNvContentPartPr/>
                <p14:nvPr/>
              </p14:nvContentPartPr>
              <p14:xfrm>
                <a:off x="2303972" y="375508"/>
                <a:ext cx="185400" cy="154080"/>
              </p14:xfrm>
            </p:contentPart>
          </mc:Choice>
          <mc:Fallback>
            <p:pic>
              <p:nvPicPr>
                <p:cNvPr id="26" name="Ink 25">
                  <a:extLst>
                    <a:ext uri="{FF2B5EF4-FFF2-40B4-BE49-F238E27FC236}">
                      <a16:creationId xmlns:a16="http://schemas.microsoft.com/office/drawing/2014/main" id="{8A8615D1-BAB0-4067-A064-DEEA3EFD12EA}"/>
                    </a:ext>
                  </a:extLst>
                </p:cNvPr>
                <p:cNvPicPr/>
                <p:nvPr/>
              </p:nvPicPr>
              <p:blipFill>
                <a:blip r:embed="rId45"/>
                <a:stretch>
                  <a:fillRect/>
                </a:stretch>
              </p:blipFill>
              <p:spPr>
                <a:xfrm>
                  <a:off x="2294972" y="366508"/>
                  <a:ext cx="20304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C603AF19-D9E5-421D-BC29-AF30CB93212C}"/>
                    </a:ext>
                  </a:extLst>
                </p14:cNvPr>
                <p14:cNvContentPartPr/>
                <p14:nvPr/>
              </p14:nvContentPartPr>
              <p14:xfrm>
                <a:off x="2523212" y="344188"/>
                <a:ext cx="222480" cy="174600"/>
              </p14:xfrm>
            </p:contentPart>
          </mc:Choice>
          <mc:Fallback>
            <p:pic>
              <p:nvPicPr>
                <p:cNvPr id="27" name="Ink 26">
                  <a:extLst>
                    <a:ext uri="{FF2B5EF4-FFF2-40B4-BE49-F238E27FC236}">
                      <a16:creationId xmlns:a16="http://schemas.microsoft.com/office/drawing/2014/main" id="{C603AF19-D9E5-421D-BC29-AF30CB93212C}"/>
                    </a:ext>
                  </a:extLst>
                </p:cNvPr>
                <p:cNvPicPr/>
                <p:nvPr/>
              </p:nvPicPr>
              <p:blipFill>
                <a:blip r:embed="rId47"/>
                <a:stretch>
                  <a:fillRect/>
                </a:stretch>
              </p:blipFill>
              <p:spPr>
                <a:xfrm>
                  <a:off x="2514212" y="335188"/>
                  <a:ext cx="24012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E0E3A744-C565-492D-B084-B93337477236}"/>
                    </a:ext>
                  </a:extLst>
                </p14:cNvPr>
                <p14:cNvContentPartPr/>
                <p14:nvPr/>
              </p14:nvContentPartPr>
              <p14:xfrm>
                <a:off x="2865932" y="333748"/>
                <a:ext cx="46080" cy="128880"/>
              </p14:xfrm>
            </p:contentPart>
          </mc:Choice>
          <mc:Fallback>
            <p:pic>
              <p:nvPicPr>
                <p:cNvPr id="28" name="Ink 27">
                  <a:extLst>
                    <a:ext uri="{FF2B5EF4-FFF2-40B4-BE49-F238E27FC236}">
                      <a16:creationId xmlns:a16="http://schemas.microsoft.com/office/drawing/2014/main" id="{E0E3A744-C565-492D-B084-B93337477236}"/>
                    </a:ext>
                  </a:extLst>
                </p:cNvPr>
                <p:cNvPicPr/>
                <p:nvPr/>
              </p:nvPicPr>
              <p:blipFill>
                <a:blip r:embed="rId49"/>
                <a:stretch>
                  <a:fillRect/>
                </a:stretch>
              </p:blipFill>
              <p:spPr>
                <a:xfrm>
                  <a:off x="2856932" y="324748"/>
                  <a:ext cx="6372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9" name="Ink 28">
                  <a:extLst>
                    <a:ext uri="{FF2B5EF4-FFF2-40B4-BE49-F238E27FC236}">
                      <a16:creationId xmlns:a16="http://schemas.microsoft.com/office/drawing/2014/main" id="{133A0B90-DDAC-4ADF-9AD0-8BD3A019CD29}"/>
                    </a:ext>
                  </a:extLst>
                </p14:cNvPr>
                <p14:cNvContentPartPr/>
                <p14:nvPr/>
              </p14:nvContentPartPr>
              <p14:xfrm>
                <a:off x="2997692" y="351388"/>
                <a:ext cx="18720" cy="138960"/>
              </p14:xfrm>
            </p:contentPart>
          </mc:Choice>
          <mc:Fallback>
            <p:pic>
              <p:nvPicPr>
                <p:cNvPr id="29" name="Ink 28">
                  <a:extLst>
                    <a:ext uri="{FF2B5EF4-FFF2-40B4-BE49-F238E27FC236}">
                      <a16:creationId xmlns:a16="http://schemas.microsoft.com/office/drawing/2014/main" id="{133A0B90-DDAC-4ADF-9AD0-8BD3A019CD29}"/>
                    </a:ext>
                  </a:extLst>
                </p:cNvPr>
                <p:cNvPicPr/>
                <p:nvPr/>
              </p:nvPicPr>
              <p:blipFill>
                <a:blip r:embed="rId51"/>
                <a:stretch>
                  <a:fillRect/>
                </a:stretch>
              </p:blipFill>
              <p:spPr>
                <a:xfrm>
                  <a:off x="2989052" y="342388"/>
                  <a:ext cx="3636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0" name="Ink 29">
                  <a:extLst>
                    <a:ext uri="{FF2B5EF4-FFF2-40B4-BE49-F238E27FC236}">
                      <a16:creationId xmlns:a16="http://schemas.microsoft.com/office/drawing/2014/main" id="{32797AC5-F59D-4B00-8E88-D2AD92C721A3}"/>
                    </a:ext>
                  </a:extLst>
                </p14:cNvPr>
                <p14:cNvContentPartPr/>
                <p14:nvPr/>
              </p14:nvContentPartPr>
              <p14:xfrm>
                <a:off x="2654972" y="341308"/>
                <a:ext cx="413640" cy="27720"/>
              </p14:xfrm>
            </p:contentPart>
          </mc:Choice>
          <mc:Fallback>
            <p:pic>
              <p:nvPicPr>
                <p:cNvPr id="30" name="Ink 29">
                  <a:extLst>
                    <a:ext uri="{FF2B5EF4-FFF2-40B4-BE49-F238E27FC236}">
                      <a16:creationId xmlns:a16="http://schemas.microsoft.com/office/drawing/2014/main" id="{32797AC5-F59D-4B00-8E88-D2AD92C721A3}"/>
                    </a:ext>
                  </a:extLst>
                </p:cNvPr>
                <p:cNvPicPr/>
                <p:nvPr/>
              </p:nvPicPr>
              <p:blipFill>
                <a:blip r:embed="rId53"/>
                <a:stretch>
                  <a:fillRect/>
                </a:stretch>
              </p:blipFill>
              <p:spPr>
                <a:xfrm>
                  <a:off x="2646332" y="332668"/>
                  <a:ext cx="43128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1" name="Ink 30">
                  <a:extLst>
                    <a:ext uri="{FF2B5EF4-FFF2-40B4-BE49-F238E27FC236}">
                      <a16:creationId xmlns:a16="http://schemas.microsoft.com/office/drawing/2014/main" id="{CB65C027-019B-403C-BF94-01CC32241E81}"/>
                    </a:ext>
                  </a:extLst>
                </p14:cNvPr>
                <p14:cNvContentPartPr/>
                <p14:nvPr/>
              </p14:nvContentPartPr>
              <p14:xfrm>
                <a:off x="3172292" y="217108"/>
                <a:ext cx="133200" cy="378720"/>
              </p14:xfrm>
            </p:contentPart>
          </mc:Choice>
          <mc:Fallback>
            <p:pic>
              <p:nvPicPr>
                <p:cNvPr id="31" name="Ink 30">
                  <a:extLst>
                    <a:ext uri="{FF2B5EF4-FFF2-40B4-BE49-F238E27FC236}">
                      <a16:creationId xmlns:a16="http://schemas.microsoft.com/office/drawing/2014/main" id="{CB65C027-019B-403C-BF94-01CC32241E81}"/>
                    </a:ext>
                  </a:extLst>
                </p:cNvPr>
                <p:cNvPicPr/>
                <p:nvPr/>
              </p:nvPicPr>
              <p:blipFill>
                <a:blip r:embed="rId55"/>
                <a:stretch>
                  <a:fillRect/>
                </a:stretch>
              </p:blipFill>
              <p:spPr>
                <a:xfrm>
                  <a:off x="3163292" y="208468"/>
                  <a:ext cx="150840" cy="3963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2" name="Ink 31">
                  <a:extLst>
                    <a:ext uri="{FF2B5EF4-FFF2-40B4-BE49-F238E27FC236}">
                      <a16:creationId xmlns:a16="http://schemas.microsoft.com/office/drawing/2014/main" id="{413185A0-5A29-4836-8965-3F75EFDA4472}"/>
                    </a:ext>
                  </a:extLst>
                </p14:cNvPr>
                <p14:cNvContentPartPr/>
                <p14:nvPr/>
              </p14:nvContentPartPr>
              <p14:xfrm>
                <a:off x="3092732" y="441028"/>
                <a:ext cx="142920" cy="16200"/>
              </p14:xfrm>
            </p:contentPart>
          </mc:Choice>
          <mc:Fallback>
            <p:pic>
              <p:nvPicPr>
                <p:cNvPr id="32" name="Ink 31">
                  <a:extLst>
                    <a:ext uri="{FF2B5EF4-FFF2-40B4-BE49-F238E27FC236}">
                      <a16:creationId xmlns:a16="http://schemas.microsoft.com/office/drawing/2014/main" id="{413185A0-5A29-4836-8965-3F75EFDA4472}"/>
                    </a:ext>
                  </a:extLst>
                </p:cNvPr>
                <p:cNvPicPr/>
                <p:nvPr/>
              </p:nvPicPr>
              <p:blipFill>
                <a:blip r:embed="rId57"/>
                <a:stretch>
                  <a:fillRect/>
                </a:stretch>
              </p:blipFill>
              <p:spPr>
                <a:xfrm>
                  <a:off x="3084092" y="432028"/>
                  <a:ext cx="16056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3" name="Ink 32">
                  <a:extLst>
                    <a:ext uri="{FF2B5EF4-FFF2-40B4-BE49-F238E27FC236}">
                      <a16:creationId xmlns:a16="http://schemas.microsoft.com/office/drawing/2014/main" id="{4A6F0493-85D0-4B1D-9477-C65E59BAE810}"/>
                    </a:ext>
                  </a:extLst>
                </p14:cNvPr>
                <p14:cNvContentPartPr/>
                <p14:nvPr/>
              </p14:nvContentPartPr>
              <p14:xfrm>
                <a:off x="3393692" y="325108"/>
                <a:ext cx="21960" cy="177120"/>
              </p14:xfrm>
            </p:contentPart>
          </mc:Choice>
          <mc:Fallback>
            <p:pic>
              <p:nvPicPr>
                <p:cNvPr id="33" name="Ink 32">
                  <a:extLst>
                    <a:ext uri="{FF2B5EF4-FFF2-40B4-BE49-F238E27FC236}">
                      <a16:creationId xmlns:a16="http://schemas.microsoft.com/office/drawing/2014/main" id="{4A6F0493-85D0-4B1D-9477-C65E59BAE810}"/>
                    </a:ext>
                  </a:extLst>
                </p:cNvPr>
                <p:cNvPicPr/>
                <p:nvPr/>
              </p:nvPicPr>
              <p:blipFill>
                <a:blip r:embed="rId59"/>
                <a:stretch>
                  <a:fillRect/>
                </a:stretch>
              </p:blipFill>
              <p:spPr>
                <a:xfrm>
                  <a:off x="3384692" y="316108"/>
                  <a:ext cx="3960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4" name="Ink 33">
                  <a:extLst>
                    <a:ext uri="{FF2B5EF4-FFF2-40B4-BE49-F238E27FC236}">
                      <a16:creationId xmlns:a16="http://schemas.microsoft.com/office/drawing/2014/main" id="{E7CBC7C4-038E-4C1B-B22F-19F639D6B98C}"/>
                    </a:ext>
                  </a:extLst>
                </p14:cNvPr>
                <p14:cNvContentPartPr/>
                <p14:nvPr/>
              </p14:nvContentPartPr>
              <p14:xfrm>
                <a:off x="3113252" y="278308"/>
                <a:ext cx="506880" cy="135360"/>
              </p14:xfrm>
            </p:contentPart>
          </mc:Choice>
          <mc:Fallback>
            <p:pic>
              <p:nvPicPr>
                <p:cNvPr id="34" name="Ink 33">
                  <a:extLst>
                    <a:ext uri="{FF2B5EF4-FFF2-40B4-BE49-F238E27FC236}">
                      <a16:creationId xmlns:a16="http://schemas.microsoft.com/office/drawing/2014/main" id="{E7CBC7C4-038E-4C1B-B22F-19F639D6B98C}"/>
                    </a:ext>
                  </a:extLst>
                </p:cNvPr>
                <p:cNvPicPr/>
                <p:nvPr/>
              </p:nvPicPr>
              <p:blipFill>
                <a:blip r:embed="rId61"/>
                <a:stretch>
                  <a:fillRect/>
                </a:stretch>
              </p:blipFill>
              <p:spPr>
                <a:xfrm>
                  <a:off x="3104612" y="269308"/>
                  <a:ext cx="52452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C3028F32-8CBE-4497-B944-6ED599E2CAD7}"/>
                    </a:ext>
                  </a:extLst>
                </p14:cNvPr>
                <p14:cNvContentPartPr/>
                <p14:nvPr/>
              </p14:nvContentPartPr>
              <p14:xfrm>
                <a:off x="3824252" y="861148"/>
                <a:ext cx="115560" cy="774000"/>
              </p14:xfrm>
            </p:contentPart>
          </mc:Choice>
          <mc:Fallback>
            <p:pic>
              <p:nvPicPr>
                <p:cNvPr id="38" name="Ink 37">
                  <a:extLst>
                    <a:ext uri="{FF2B5EF4-FFF2-40B4-BE49-F238E27FC236}">
                      <a16:creationId xmlns:a16="http://schemas.microsoft.com/office/drawing/2014/main" id="{C3028F32-8CBE-4497-B944-6ED599E2CAD7}"/>
                    </a:ext>
                  </a:extLst>
                </p:cNvPr>
                <p:cNvPicPr/>
                <p:nvPr/>
              </p:nvPicPr>
              <p:blipFill>
                <a:blip r:embed="rId63"/>
                <a:stretch>
                  <a:fillRect/>
                </a:stretch>
              </p:blipFill>
              <p:spPr>
                <a:xfrm>
                  <a:off x="3815252" y="852508"/>
                  <a:ext cx="133200" cy="7916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Ink 38">
                  <a:extLst>
                    <a:ext uri="{FF2B5EF4-FFF2-40B4-BE49-F238E27FC236}">
                      <a16:creationId xmlns:a16="http://schemas.microsoft.com/office/drawing/2014/main" id="{1683425D-73EA-4EB0-8127-5E8AD85C09F5}"/>
                    </a:ext>
                  </a:extLst>
                </p14:cNvPr>
                <p14:cNvContentPartPr/>
                <p14:nvPr/>
              </p14:nvContentPartPr>
              <p14:xfrm>
                <a:off x="3522572" y="792748"/>
                <a:ext cx="469080" cy="203760"/>
              </p14:xfrm>
            </p:contentPart>
          </mc:Choice>
          <mc:Fallback>
            <p:pic>
              <p:nvPicPr>
                <p:cNvPr id="39" name="Ink 38">
                  <a:extLst>
                    <a:ext uri="{FF2B5EF4-FFF2-40B4-BE49-F238E27FC236}">
                      <a16:creationId xmlns:a16="http://schemas.microsoft.com/office/drawing/2014/main" id="{1683425D-73EA-4EB0-8127-5E8AD85C09F5}"/>
                    </a:ext>
                  </a:extLst>
                </p:cNvPr>
                <p:cNvPicPr/>
                <p:nvPr/>
              </p:nvPicPr>
              <p:blipFill>
                <a:blip r:embed="rId65"/>
                <a:stretch>
                  <a:fillRect/>
                </a:stretch>
              </p:blipFill>
              <p:spPr>
                <a:xfrm>
                  <a:off x="3513572" y="783748"/>
                  <a:ext cx="48672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1" name="Ink 40">
                  <a:extLst>
                    <a:ext uri="{FF2B5EF4-FFF2-40B4-BE49-F238E27FC236}">
                      <a16:creationId xmlns:a16="http://schemas.microsoft.com/office/drawing/2014/main" id="{121C52DB-8F05-4C2A-8863-4B7AC7EF174F}"/>
                    </a:ext>
                  </a:extLst>
                </p14:cNvPr>
                <p14:cNvContentPartPr/>
                <p14:nvPr/>
              </p14:nvContentPartPr>
              <p14:xfrm>
                <a:off x="6758972" y="843508"/>
                <a:ext cx="89280" cy="766440"/>
              </p14:xfrm>
            </p:contentPart>
          </mc:Choice>
          <mc:Fallback>
            <p:pic>
              <p:nvPicPr>
                <p:cNvPr id="41" name="Ink 40">
                  <a:extLst>
                    <a:ext uri="{FF2B5EF4-FFF2-40B4-BE49-F238E27FC236}">
                      <a16:creationId xmlns:a16="http://schemas.microsoft.com/office/drawing/2014/main" id="{121C52DB-8F05-4C2A-8863-4B7AC7EF174F}"/>
                    </a:ext>
                  </a:extLst>
                </p:cNvPr>
                <p:cNvPicPr/>
                <p:nvPr/>
              </p:nvPicPr>
              <p:blipFill>
                <a:blip r:embed="rId67"/>
                <a:stretch>
                  <a:fillRect/>
                </a:stretch>
              </p:blipFill>
              <p:spPr>
                <a:xfrm>
                  <a:off x="6750332" y="834868"/>
                  <a:ext cx="106920" cy="7840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2" name="Ink 41">
                  <a:extLst>
                    <a:ext uri="{FF2B5EF4-FFF2-40B4-BE49-F238E27FC236}">
                      <a16:creationId xmlns:a16="http://schemas.microsoft.com/office/drawing/2014/main" id="{01E89AF5-FA8E-499B-9C73-ED47A037FDF2}"/>
                    </a:ext>
                  </a:extLst>
                </p14:cNvPr>
                <p14:cNvContentPartPr/>
                <p14:nvPr/>
              </p14:nvContentPartPr>
              <p14:xfrm>
                <a:off x="6527132" y="730828"/>
                <a:ext cx="462600" cy="253800"/>
              </p14:xfrm>
            </p:contentPart>
          </mc:Choice>
          <mc:Fallback>
            <p:pic>
              <p:nvPicPr>
                <p:cNvPr id="42" name="Ink 41">
                  <a:extLst>
                    <a:ext uri="{FF2B5EF4-FFF2-40B4-BE49-F238E27FC236}">
                      <a16:creationId xmlns:a16="http://schemas.microsoft.com/office/drawing/2014/main" id="{01E89AF5-FA8E-499B-9C73-ED47A037FDF2}"/>
                    </a:ext>
                  </a:extLst>
                </p:cNvPr>
                <p:cNvPicPr/>
                <p:nvPr/>
              </p:nvPicPr>
              <p:blipFill>
                <a:blip r:embed="rId69"/>
                <a:stretch>
                  <a:fillRect/>
                </a:stretch>
              </p:blipFill>
              <p:spPr>
                <a:xfrm>
                  <a:off x="6518492" y="721828"/>
                  <a:ext cx="48024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4" name="Ink 43">
                  <a:extLst>
                    <a:ext uri="{FF2B5EF4-FFF2-40B4-BE49-F238E27FC236}">
                      <a16:creationId xmlns:a16="http://schemas.microsoft.com/office/drawing/2014/main" id="{F388B886-25C2-48FB-B5AF-00B908992A93}"/>
                    </a:ext>
                  </a:extLst>
                </p14:cNvPr>
                <p14:cNvContentPartPr/>
                <p14:nvPr/>
              </p14:nvContentPartPr>
              <p14:xfrm>
                <a:off x="6752852" y="1783828"/>
                <a:ext cx="135360" cy="317520"/>
              </p14:xfrm>
            </p:contentPart>
          </mc:Choice>
          <mc:Fallback>
            <p:pic>
              <p:nvPicPr>
                <p:cNvPr id="44" name="Ink 43">
                  <a:extLst>
                    <a:ext uri="{FF2B5EF4-FFF2-40B4-BE49-F238E27FC236}">
                      <a16:creationId xmlns:a16="http://schemas.microsoft.com/office/drawing/2014/main" id="{F388B886-25C2-48FB-B5AF-00B908992A93}"/>
                    </a:ext>
                  </a:extLst>
                </p:cNvPr>
                <p:cNvPicPr/>
                <p:nvPr/>
              </p:nvPicPr>
              <p:blipFill>
                <a:blip r:embed="rId71"/>
                <a:stretch>
                  <a:fillRect/>
                </a:stretch>
              </p:blipFill>
              <p:spPr>
                <a:xfrm>
                  <a:off x="6743852" y="1774828"/>
                  <a:ext cx="153000" cy="3351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5" name="Ink 44">
                  <a:extLst>
                    <a:ext uri="{FF2B5EF4-FFF2-40B4-BE49-F238E27FC236}">
                      <a16:creationId xmlns:a16="http://schemas.microsoft.com/office/drawing/2014/main" id="{9D947296-E685-436A-94DD-EEC55C825B9C}"/>
                    </a:ext>
                  </a:extLst>
                </p14:cNvPr>
                <p14:cNvContentPartPr/>
                <p14:nvPr/>
              </p14:nvContentPartPr>
              <p14:xfrm>
                <a:off x="6715052" y="2009188"/>
                <a:ext cx="116640" cy="12960"/>
              </p14:xfrm>
            </p:contentPart>
          </mc:Choice>
          <mc:Fallback>
            <p:pic>
              <p:nvPicPr>
                <p:cNvPr id="45" name="Ink 44">
                  <a:extLst>
                    <a:ext uri="{FF2B5EF4-FFF2-40B4-BE49-F238E27FC236}">
                      <a16:creationId xmlns:a16="http://schemas.microsoft.com/office/drawing/2014/main" id="{9D947296-E685-436A-94DD-EEC55C825B9C}"/>
                    </a:ext>
                  </a:extLst>
                </p:cNvPr>
                <p:cNvPicPr/>
                <p:nvPr/>
              </p:nvPicPr>
              <p:blipFill>
                <a:blip r:embed="rId73"/>
                <a:stretch>
                  <a:fillRect/>
                </a:stretch>
              </p:blipFill>
              <p:spPr>
                <a:xfrm>
                  <a:off x="6706412" y="2000548"/>
                  <a:ext cx="13428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6" name="Ink 45">
                  <a:extLst>
                    <a:ext uri="{FF2B5EF4-FFF2-40B4-BE49-F238E27FC236}">
                      <a16:creationId xmlns:a16="http://schemas.microsoft.com/office/drawing/2014/main" id="{74BDDDCA-6C00-4F77-8124-2ABF71688974}"/>
                    </a:ext>
                  </a:extLst>
                </p14:cNvPr>
                <p14:cNvContentPartPr/>
                <p14:nvPr/>
              </p14:nvContentPartPr>
              <p14:xfrm>
                <a:off x="6864812" y="2038348"/>
                <a:ext cx="219600" cy="134280"/>
              </p14:xfrm>
            </p:contentPart>
          </mc:Choice>
          <mc:Fallback>
            <p:pic>
              <p:nvPicPr>
                <p:cNvPr id="46" name="Ink 45">
                  <a:extLst>
                    <a:ext uri="{FF2B5EF4-FFF2-40B4-BE49-F238E27FC236}">
                      <a16:creationId xmlns:a16="http://schemas.microsoft.com/office/drawing/2014/main" id="{74BDDDCA-6C00-4F77-8124-2ABF71688974}"/>
                    </a:ext>
                  </a:extLst>
                </p:cNvPr>
                <p:cNvPicPr/>
                <p:nvPr/>
              </p:nvPicPr>
              <p:blipFill>
                <a:blip r:embed="rId75"/>
                <a:stretch>
                  <a:fillRect/>
                </a:stretch>
              </p:blipFill>
              <p:spPr>
                <a:xfrm>
                  <a:off x="6855812" y="2029708"/>
                  <a:ext cx="23724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8" name="Ink 47">
                  <a:extLst>
                    <a:ext uri="{FF2B5EF4-FFF2-40B4-BE49-F238E27FC236}">
                      <a16:creationId xmlns:a16="http://schemas.microsoft.com/office/drawing/2014/main" id="{FDB50DC8-006C-4674-966D-57C44DBA7480}"/>
                    </a:ext>
                  </a:extLst>
                </p14:cNvPr>
                <p14:cNvContentPartPr/>
                <p14:nvPr/>
              </p14:nvContentPartPr>
              <p14:xfrm>
                <a:off x="3648572" y="2057068"/>
                <a:ext cx="159480" cy="360"/>
              </p14:xfrm>
            </p:contentPart>
          </mc:Choice>
          <mc:Fallback>
            <p:pic>
              <p:nvPicPr>
                <p:cNvPr id="48" name="Ink 47">
                  <a:extLst>
                    <a:ext uri="{FF2B5EF4-FFF2-40B4-BE49-F238E27FC236}">
                      <a16:creationId xmlns:a16="http://schemas.microsoft.com/office/drawing/2014/main" id="{FDB50DC8-006C-4674-966D-57C44DBA7480}"/>
                    </a:ext>
                  </a:extLst>
                </p:cNvPr>
                <p:cNvPicPr/>
                <p:nvPr/>
              </p:nvPicPr>
              <p:blipFill>
                <a:blip r:embed="rId77"/>
                <a:stretch>
                  <a:fillRect/>
                </a:stretch>
              </p:blipFill>
              <p:spPr>
                <a:xfrm>
                  <a:off x="3639572" y="2048068"/>
                  <a:ext cx="1771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9" name="Ink 48">
                  <a:extLst>
                    <a:ext uri="{FF2B5EF4-FFF2-40B4-BE49-F238E27FC236}">
                      <a16:creationId xmlns:a16="http://schemas.microsoft.com/office/drawing/2014/main" id="{60068AD9-E012-4BA3-A332-91481A11CE8C}"/>
                    </a:ext>
                  </a:extLst>
                </p14:cNvPr>
                <p14:cNvContentPartPr/>
                <p14:nvPr/>
              </p14:nvContentPartPr>
              <p14:xfrm>
                <a:off x="3884372" y="1969228"/>
                <a:ext cx="141480" cy="272880"/>
              </p14:xfrm>
            </p:contentPart>
          </mc:Choice>
          <mc:Fallback>
            <p:pic>
              <p:nvPicPr>
                <p:cNvPr id="49" name="Ink 48">
                  <a:extLst>
                    <a:ext uri="{FF2B5EF4-FFF2-40B4-BE49-F238E27FC236}">
                      <a16:creationId xmlns:a16="http://schemas.microsoft.com/office/drawing/2014/main" id="{60068AD9-E012-4BA3-A332-91481A11CE8C}"/>
                    </a:ext>
                  </a:extLst>
                </p:cNvPr>
                <p:cNvPicPr/>
                <p:nvPr/>
              </p:nvPicPr>
              <p:blipFill>
                <a:blip r:embed="rId79"/>
                <a:stretch>
                  <a:fillRect/>
                </a:stretch>
              </p:blipFill>
              <p:spPr>
                <a:xfrm>
                  <a:off x="3875732" y="1960228"/>
                  <a:ext cx="15912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0" name="Ink 49">
                  <a:extLst>
                    <a:ext uri="{FF2B5EF4-FFF2-40B4-BE49-F238E27FC236}">
                      <a16:creationId xmlns:a16="http://schemas.microsoft.com/office/drawing/2014/main" id="{D0A59DAD-4D14-408A-ABCF-3CD62CDF2904}"/>
                    </a:ext>
                  </a:extLst>
                </p14:cNvPr>
                <p14:cNvContentPartPr/>
                <p14:nvPr/>
              </p14:nvContentPartPr>
              <p14:xfrm>
                <a:off x="3851252" y="2153188"/>
                <a:ext cx="149400" cy="9720"/>
              </p14:xfrm>
            </p:contentPart>
          </mc:Choice>
          <mc:Fallback>
            <p:pic>
              <p:nvPicPr>
                <p:cNvPr id="50" name="Ink 49">
                  <a:extLst>
                    <a:ext uri="{FF2B5EF4-FFF2-40B4-BE49-F238E27FC236}">
                      <a16:creationId xmlns:a16="http://schemas.microsoft.com/office/drawing/2014/main" id="{D0A59DAD-4D14-408A-ABCF-3CD62CDF2904}"/>
                    </a:ext>
                  </a:extLst>
                </p:cNvPr>
                <p:cNvPicPr/>
                <p:nvPr/>
              </p:nvPicPr>
              <p:blipFill>
                <a:blip r:embed="rId81"/>
                <a:stretch>
                  <a:fillRect/>
                </a:stretch>
              </p:blipFill>
              <p:spPr>
                <a:xfrm>
                  <a:off x="3842252" y="2144548"/>
                  <a:ext cx="16704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1" name="Ink 50">
                  <a:extLst>
                    <a:ext uri="{FF2B5EF4-FFF2-40B4-BE49-F238E27FC236}">
                      <a16:creationId xmlns:a16="http://schemas.microsoft.com/office/drawing/2014/main" id="{94349C56-345E-4007-B232-217E80344520}"/>
                    </a:ext>
                  </a:extLst>
                </p14:cNvPr>
                <p14:cNvContentPartPr/>
                <p14:nvPr/>
              </p14:nvContentPartPr>
              <p14:xfrm>
                <a:off x="3999932" y="2162548"/>
                <a:ext cx="248400" cy="132480"/>
              </p14:xfrm>
            </p:contentPart>
          </mc:Choice>
          <mc:Fallback>
            <p:pic>
              <p:nvPicPr>
                <p:cNvPr id="51" name="Ink 50">
                  <a:extLst>
                    <a:ext uri="{FF2B5EF4-FFF2-40B4-BE49-F238E27FC236}">
                      <a16:creationId xmlns:a16="http://schemas.microsoft.com/office/drawing/2014/main" id="{94349C56-345E-4007-B232-217E80344520}"/>
                    </a:ext>
                  </a:extLst>
                </p:cNvPr>
                <p:cNvPicPr/>
                <p:nvPr/>
              </p:nvPicPr>
              <p:blipFill>
                <a:blip r:embed="rId83"/>
                <a:stretch>
                  <a:fillRect/>
                </a:stretch>
              </p:blipFill>
              <p:spPr>
                <a:xfrm>
                  <a:off x="3991292" y="2153908"/>
                  <a:ext cx="26604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3" name="Ink 52">
                  <a:extLst>
                    <a:ext uri="{FF2B5EF4-FFF2-40B4-BE49-F238E27FC236}">
                      <a16:creationId xmlns:a16="http://schemas.microsoft.com/office/drawing/2014/main" id="{D5156C38-8925-4CC4-A1F2-669C3F88A059}"/>
                    </a:ext>
                  </a:extLst>
                </p14:cNvPr>
                <p14:cNvContentPartPr/>
                <p14:nvPr/>
              </p14:nvContentPartPr>
              <p14:xfrm>
                <a:off x="7087652" y="683308"/>
                <a:ext cx="164160" cy="186840"/>
              </p14:xfrm>
            </p:contentPart>
          </mc:Choice>
          <mc:Fallback>
            <p:pic>
              <p:nvPicPr>
                <p:cNvPr id="53" name="Ink 52">
                  <a:extLst>
                    <a:ext uri="{FF2B5EF4-FFF2-40B4-BE49-F238E27FC236}">
                      <a16:creationId xmlns:a16="http://schemas.microsoft.com/office/drawing/2014/main" id="{D5156C38-8925-4CC4-A1F2-669C3F88A059}"/>
                    </a:ext>
                  </a:extLst>
                </p:cNvPr>
                <p:cNvPicPr/>
                <p:nvPr/>
              </p:nvPicPr>
              <p:blipFill>
                <a:blip r:embed="rId85"/>
                <a:stretch>
                  <a:fillRect/>
                </a:stretch>
              </p:blipFill>
              <p:spPr>
                <a:xfrm>
                  <a:off x="7078652" y="674668"/>
                  <a:ext cx="18180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4" name="Ink 53">
                  <a:extLst>
                    <a:ext uri="{FF2B5EF4-FFF2-40B4-BE49-F238E27FC236}">
                      <a16:creationId xmlns:a16="http://schemas.microsoft.com/office/drawing/2014/main" id="{6CD35896-F263-4528-8D6A-4559A30BF55A}"/>
                    </a:ext>
                  </a:extLst>
                </p14:cNvPr>
                <p14:cNvContentPartPr/>
                <p14:nvPr/>
              </p14:nvContentPartPr>
              <p14:xfrm>
                <a:off x="7046252" y="778348"/>
                <a:ext cx="207360" cy="12960"/>
              </p14:xfrm>
            </p:contentPart>
          </mc:Choice>
          <mc:Fallback>
            <p:pic>
              <p:nvPicPr>
                <p:cNvPr id="54" name="Ink 53">
                  <a:extLst>
                    <a:ext uri="{FF2B5EF4-FFF2-40B4-BE49-F238E27FC236}">
                      <a16:creationId xmlns:a16="http://schemas.microsoft.com/office/drawing/2014/main" id="{6CD35896-F263-4528-8D6A-4559A30BF55A}"/>
                    </a:ext>
                  </a:extLst>
                </p:cNvPr>
                <p:cNvPicPr/>
                <p:nvPr/>
              </p:nvPicPr>
              <p:blipFill>
                <a:blip r:embed="rId87"/>
                <a:stretch>
                  <a:fillRect/>
                </a:stretch>
              </p:blipFill>
              <p:spPr>
                <a:xfrm>
                  <a:off x="7037252" y="769708"/>
                  <a:ext cx="22500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6" name="Ink 55">
                  <a:extLst>
                    <a:ext uri="{FF2B5EF4-FFF2-40B4-BE49-F238E27FC236}">
                      <a16:creationId xmlns:a16="http://schemas.microsoft.com/office/drawing/2014/main" id="{F83935D7-452E-4D8D-9D6F-CFC0B2DE1721}"/>
                    </a:ext>
                  </a:extLst>
                </p14:cNvPr>
                <p14:cNvContentPartPr/>
                <p14:nvPr/>
              </p14:nvContentPartPr>
              <p14:xfrm>
                <a:off x="7265492" y="560908"/>
                <a:ext cx="143280" cy="137520"/>
              </p14:xfrm>
            </p:contentPart>
          </mc:Choice>
          <mc:Fallback>
            <p:pic>
              <p:nvPicPr>
                <p:cNvPr id="56" name="Ink 55">
                  <a:extLst>
                    <a:ext uri="{FF2B5EF4-FFF2-40B4-BE49-F238E27FC236}">
                      <a16:creationId xmlns:a16="http://schemas.microsoft.com/office/drawing/2014/main" id="{F83935D7-452E-4D8D-9D6F-CFC0B2DE1721}"/>
                    </a:ext>
                  </a:extLst>
                </p:cNvPr>
                <p:cNvPicPr/>
                <p:nvPr/>
              </p:nvPicPr>
              <p:blipFill>
                <a:blip r:embed="rId89"/>
                <a:stretch>
                  <a:fillRect/>
                </a:stretch>
              </p:blipFill>
              <p:spPr>
                <a:xfrm>
                  <a:off x="7256852" y="552268"/>
                  <a:ext cx="16092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7" name="Ink 56">
                  <a:extLst>
                    <a:ext uri="{FF2B5EF4-FFF2-40B4-BE49-F238E27FC236}">
                      <a16:creationId xmlns:a16="http://schemas.microsoft.com/office/drawing/2014/main" id="{FC7782BB-E660-427C-A9C1-22EDEA72F87D}"/>
                    </a:ext>
                  </a:extLst>
                </p14:cNvPr>
                <p14:cNvContentPartPr/>
                <p14:nvPr/>
              </p14:nvContentPartPr>
              <p14:xfrm>
                <a:off x="7005932" y="931708"/>
                <a:ext cx="388080" cy="18360"/>
              </p14:xfrm>
            </p:contentPart>
          </mc:Choice>
          <mc:Fallback>
            <p:pic>
              <p:nvPicPr>
                <p:cNvPr id="57" name="Ink 56">
                  <a:extLst>
                    <a:ext uri="{FF2B5EF4-FFF2-40B4-BE49-F238E27FC236}">
                      <a16:creationId xmlns:a16="http://schemas.microsoft.com/office/drawing/2014/main" id="{FC7782BB-E660-427C-A9C1-22EDEA72F87D}"/>
                    </a:ext>
                  </a:extLst>
                </p:cNvPr>
                <p:cNvPicPr/>
                <p:nvPr/>
              </p:nvPicPr>
              <p:blipFill>
                <a:blip r:embed="rId91"/>
                <a:stretch>
                  <a:fillRect/>
                </a:stretch>
              </p:blipFill>
              <p:spPr>
                <a:xfrm>
                  <a:off x="6997292" y="922708"/>
                  <a:ext cx="4057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9" name="Ink 58">
                  <a:extLst>
                    <a:ext uri="{FF2B5EF4-FFF2-40B4-BE49-F238E27FC236}">
                      <a16:creationId xmlns:a16="http://schemas.microsoft.com/office/drawing/2014/main" id="{4D34BCF8-1424-41EF-9916-4A246C3FF26C}"/>
                    </a:ext>
                  </a:extLst>
                </p14:cNvPr>
                <p14:cNvContentPartPr/>
                <p14:nvPr/>
              </p14:nvContentPartPr>
              <p14:xfrm>
                <a:off x="7145252" y="1001908"/>
                <a:ext cx="276480" cy="274680"/>
              </p14:xfrm>
            </p:contentPart>
          </mc:Choice>
          <mc:Fallback>
            <p:pic>
              <p:nvPicPr>
                <p:cNvPr id="59" name="Ink 58">
                  <a:extLst>
                    <a:ext uri="{FF2B5EF4-FFF2-40B4-BE49-F238E27FC236}">
                      <a16:creationId xmlns:a16="http://schemas.microsoft.com/office/drawing/2014/main" id="{4D34BCF8-1424-41EF-9916-4A246C3FF26C}"/>
                    </a:ext>
                  </a:extLst>
                </p:cNvPr>
                <p:cNvPicPr/>
                <p:nvPr/>
              </p:nvPicPr>
              <p:blipFill>
                <a:blip r:embed="rId93"/>
                <a:stretch>
                  <a:fillRect/>
                </a:stretch>
              </p:blipFill>
              <p:spPr>
                <a:xfrm>
                  <a:off x="7136252" y="992908"/>
                  <a:ext cx="29412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1" name="Ink 60">
                  <a:extLst>
                    <a:ext uri="{FF2B5EF4-FFF2-40B4-BE49-F238E27FC236}">
                      <a16:creationId xmlns:a16="http://schemas.microsoft.com/office/drawing/2014/main" id="{9AA31556-30F5-4E1B-B05A-FF37341F8656}"/>
                    </a:ext>
                  </a:extLst>
                </p14:cNvPr>
                <p14:cNvContentPartPr/>
                <p14:nvPr/>
              </p14:nvContentPartPr>
              <p14:xfrm>
                <a:off x="7156772" y="1014868"/>
                <a:ext cx="390600" cy="234000"/>
              </p14:xfrm>
            </p:contentPart>
          </mc:Choice>
          <mc:Fallback>
            <p:pic>
              <p:nvPicPr>
                <p:cNvPr id="61" name="Ink 60">
                  <a:extLst>
                    <a:ext uri="{FF2B5EF4-FFF2-40B4-BE49-F238E27FC236}">
                      <a16:creationId xmlns:a16="http://schemas.microsoft.com/office/drawing/2014/main" id="{9AA31556-30F5-4E1B-B05A-FF37341F8656}"/>
                    </a:ext>
                  </a:extLst>
                </p:cNvPr>
                <p:cNvPicPr/>
                <p:nvPr/>
              </p:nvPicPr>
              <p:blipFill>
                <a:blip r:embed="rId95"/>
                <a:stretch>
                  <a:fillRect/>
                </a:stretch>
              </p:blipFill>
              <p:spPr>
                <a:xfrm>
                  <a:off x="7147772" y="1005868"/>
                  <a:ext cx="40824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2" name="Ink 61">
                  <a:extLst>
                    <a:ext uri="{FF2B5EF4-FFF2-40B4-BE49-F238E27FC236}">
                      <a16:creationId xmlns:a16="http://schemas.microsoft.com/office/drawing/2014/main" id="{AFF4E6A1-3B17-4E42-A20D-7EB7AEE8AB36}"/>
                    </a:ext>
                  </a:extLst>
                </p14:cNvPr>
                <p14:cNvContentPartPr/>
                <p14:nvPr/>
              </p14:nvContentPartPr>
              <p14:xfrm>
                <a:off x="7389332" y="1149508"/>
                <a:ext cx="49320" cy="163080"/>
              </p14:xfrm>
            </p:contentPart>
          </mc:Choice>
          <mc:Fallback>
            <p:pic>
              <p:nvPicPr>
                <p:cNvPr id="62" name="Ink 61">
                  <a:extLst>
                    <a:ext uri="{FF2B5EF4-FFF2-40B4-BE49-F238E27FC236}">
                      <a16:creationId xmlns:a16="http://schemas.microsoft.com/office/drawing/2014/main" id="{AFF4E6A1-3B17-4E42-A20D-7EB7AEE8AB36}"/>
                    </a:ext>
                  </a:extLst>
                </p:cNvPr>
                <p:cNvPicPr/>
                <p:nvPr/>
              </p:nvPicPr>
              <p:blipFill>
                <a:blip r:embed="rId97"/>
                <a:stretch>
                  <a:fillRect/>
                </a:stretch>
              </p:blipFill>
              <p:spPr>
                <a:xfrm>
                  <a:off x="7380332" y="1140508"/>
                  <a:ext cx="6696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3" name="Ink 62">
                  <a:extLst>
                    <a:ext uri="{FF2B5EF4-FFF2-40B4-BE49-F238E27FC236}">
                      <a16:creationId xmlns:a16="http://schemas.microsoft.com/office/drawing/2014/main" id="{737A038A-6E4B-45EF-9ED6-D46EA0989CBF}"/>
                    </a:ext>
                  </a:extLst>
                </p14:cNvPr>
                <p14:cNvContentPartPr/>
                <p14:nvPr/>
              </p14:nvContentPartPr>
              <p14:xfrm>
                <a:off x="7610732" y="793828"/>
                <a:ext cx="171000" cy="307800"/>
              </p14:xfrm>
            </p:contentPart>
          </mc:Choice>
          <mc:Fallback>
            <p:pic>
              <p:nvPicPr>
                <p:cNvPr id="63" name="Ink 62">
                  <a:extLst>
                    <a:ext uri="{FF2B5EF4-FFF2-40B4-BE49-F238E27FC236}">
                      <a16:creationId xmlns:a16="http://schemas.microsoft.com/office/drawing/2014/main" id="{737A038A-6E4B-45EF-9ED6-D46EA0989CBF}"/>
                    </a:ext>
                  </a:extLst>
                </p:cNvPr>
                <p:cNvPicPr/>
                <p:nvPr/>
              </p:nvPicPr>
              <p:blipFill>
                <a:blip r:embed="rId99"/>
                <a:stretch>
                  <a:fillRect/>
                </a:stretch>
              </p:blipFill>
              <p:spPr>
                <a:xfrm>
                  <a:off x="7602092" y="785188"/>
                  <a:ext cx="18864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4" name="Ink 63">
                  <a:extLst>
                    <a:ext uri="{FF2B5EF4-FFF2-40B4-BE49-F238E27FC236}">
                      <a16:creationId xmlns:a16="http://schemas.microsoft.com/office/drawing/2014/main" id="{92377F29-A293-4E5D-9BA4-5098C816C411}"/>
                    </a:ext>
                  </a:extLst>
                </p14:cNvPr>
                <p14:cNvContentPartPr/>
                <p14:nvPr/>
              </p14:nvContentPartPr>
              <p14:xfrm>
                <a:off x="7873532" y="747748"/>
                <a:ext cx="269640" cy="385920"/>
              </p14:xfrm>
            </p:contentPart>
          </mc:Choice>
          <mc:Fallback>
            <p:pic>
              <p:nvPicPr>
                <p:cNvPr id="64" name="Ink 63">
                  <a:extLst>
                    <a:ext uri="{FF2B5EF4-FFF2-40B4-BE49-F238E27FC236}">
                      <a16:creationId xmlns:a16="http://schemas.microsoft.com/office/drawing/2014/main" id="{92377F29-A293-4E5D-9BA4-5098C816C411}"/>
                    </a:ext>
                  </a:extLst>
                </p:cNvPr>
                <p:cNvPicPr/>
                <p:nvPr/>
              </p:nvPicPr>
              <p:blipFill>
                <a:blip r:embed="rId101"/>
                <a:stretch>
                  <a:fillRect/>
                </a:stretch>
              </p:blipFill>
              <p:spPr>
                <a:xfrm>
                  <a:off x="7864892" y="739108"/>
                  <a:ext cx="287280" cy="4035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6" name="Ink 65">
                  <a:extLst>
                    <a:ext uri="{FF2B5EF4-FFF2-40B4-BE49-F238E27FC236}">
                      <a16:creationId xmlns:a16="http://schemas.microsoft.com/office/drawing/2014/main" id="{30DE42EA-F3B1-43F6-81B9-02BCBE8C9FCE}"/>
                    </a:ext>
                  </a:extLst>
                </p14:cNvPr>
                <p14:cNvContentPartPr/>
                <p14:nvPr/>
              </p14:nvContentPartPr>
              <p14:xfrm>
                <a:off x="8043092" y="871588"/>
                <a:ext cx="130320" cy="257040"/>
              </p14:xfrm>
            </p:contentPart>
          </mc:Choice>
          <mc:Fallback>
            <p:pic>
              <p:nvPicPr>
                <p:cNvPr id="66" name="Ink 65">
                  <a:extLst>
                    <a:ext uri="{FF2B5EF4-FFF2-40B4-BE49-F238E27FC236}">
                      <a16:creationId xmlns:a16="http://schemas.microsoft.com/office/drawing/2014/main" id="{30DE42EA-F3B1-43F6-81B9-02BCBE8C9FCE}"/>
                    </a:ext>
                  </a:extLst>
                </p:cNvPr>
                <p:cNvPicPr/>
                <p:nvPr/>
              </p:nvPicPr>
              <p:blipFill>
                <a:blip r:embed="rId103"/>
                <a:stretch>
                  <a:fillRect/>
                </a:stretch>
              </p:blipFill>
              <p:spPr>
                <a:xfrm>
                  <a:off x="8034452" y="862588"/>
                  <a:ext cx="14796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7" name="Ink 66">
                  <a:extLst>
                    <a:ext uri="{FF2B5EF4-FFF2-40B4-BE49-F238E27FC236}">
                      <a16:creationId xmlns:a16="http://schemas.microsoft.com/office/drawing/2014/main" id="{F8494859-4307-4557-BF2B-E53B4C90021D}"/>
                    </a:ext>
                  </a:extLst>
                </p14:cNvPr>
                <p14:cNvContentPartPr/>
                <p14:nvPr/>
              </p14:nvContentPartPr>
              <p14:xfrm>
                <a:off x="7947692" y="968428"/>
                <a:ext cx="192240" cy="7560"/>
              </p14:xfrm>
            </p:contentPart>
          </mc:Choice>
          <mc:Fallback>
            <p:pic>
              <p:nvPicPr>
                <p:cNvPr id="67" name="Ink 66">
                  <a:extLst>
                    <a:ext uri="{FF2B5EF4-FFF2-40B4-BE49-F238E27FC236}">
                      <a16:creationId xmlns:a16="http://schemas.microsoft.com/office/drawing/2014/main" id="{F8494859-4307-4557-BF2B-E53B4C90021D}"/>
                    </a:ext>
                  </a:extLst>
                </p:cNvPr>
                <p:cNvPicPr/>
                <p:nvPr/>
              </p:nvPicPr>
              <p:blipFill>
                <a:blip r:embed="rId105"/>
                <a:stretch>
                  <a:fillRect/>
                </a:stretch>
              </p:blipFill>
              <p:spPr>
                <a:xfrm>
                  <a:off x="7939052" y="959788"/>
                  <a:ext cx="20988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8" name="Ink 67">
                  <a:extLst>
                    <a:ext uri="{FF2B5EF4-FFF2-40B4-BE49-F238E27FC236}">
                      <a16:creationId xmlns:a16="http://schemas.microsoft.com/office/drawing/2014/main" id="{4315F38F-7434-4D78-9ED9-3D64D271D597}"/>
                    </a:ext>
                  </a:extLst>
                </p14:cNvPr>
                <p14:cNvContentPartPr/>
                <p14:nvPr/>
              </p14:nvContentPartPr>
              <p14:xfrm>
                <a:off x="8237852" y="1028548"/>
                <a:ext cx="125640" cy="360"/>
              </p14:xfrm>
            </p:contentPart>
          </mc:Choice>
          <mc:Fallback>
            <p:pic>
              <p:nvPicPr>
                <p:cNvPr id="68" name="Ink 67">
                  <a:extLst>
                    <a:ext uri="{FF2B5EF4-FFF2-40B4-BE49-F238E27FC236}">
                      <a16:creationId xmlns:a16="http://schemas.microsoft.com/office/drawing/2014/main" id="{4315F38F-7434-4D78-9ED9-3D64D271D597}"/>
                    </a:ext>
                  </a:extLst>
                </p:cNvPr>
                <p:cNvPicPr/>
                <p:nvPr/>
              </p:nvPicPr>
              <p:blipFill>
                <a:blip r:embed="rId107"/>
                <a:stretch>
                  <a:fillRect/>
                </a:stretch>
              </p:blipFill>
              <p:spPr>
                <a:xfrm>
                  <a:off x="8229212" y="1019548"/>
                  <a:ext cx="143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0" name="Ink 69">
                  <a:extLst>
                    <a:ext uri="{FF2B5EF4-FFF2-40B4-BE49-F238E27FC236}">
                      <a16:creationId xmlns:a16="http://schemas.microsoft.com/office/drawing/2014/main" id="{1985F9EC-D3E1-465F-9AA5-18F84DF404EC}"/>
                    </a:ext>
                  </a:extLst>
                </p14:cNvPr>
                <p14:cNvContentPartPr/>
                <p14:nvPr/>
              </p14:nvContentPartPr>
              <p14:xfrm>
                <a:off x="8446292" y="788788"/>
                <a:ext cx="195120" cy="290160"/>
              </p14:xfrm>
            </p:contentPart>
          </mc:Choice>
          <mc:Fallback>
            <p:pic>
              <p:nvPicPr>
                <p:cNvPr id="70" name="Ink 69">
                  <a:extLst>
                    <a:ext uri="{FF2B5EF4-FFF2-40B4-BE49-F238E27FC236}">
                      <a16:creationId xmlns:a16="http://schemas.microsoft.com/office/drawing/2014/main" id="{1985F9EC-D3E1-465F-9AA5-18F84DF404EC}"/>
                    </a:ext>
                  </a:extLst>
                </p:cNvPr>
                <p:cNvPicPr/>
                <p:nvPr/>
              </p:nvPicPr>
              <p:blipFill>
                <a:blip r:embed="rId109"/>
                <a:stretch>
                  <a:fillRect/>
                </a:stretch>
              </p:blipFill>
              <p:spPr>
                <a:xfrm>
                  <a:off x="8437652" y="780148"/>
                  <a:ext cx="21276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1" name="Ink 70">
                  <a:extLst>
                    <a:ext uri="{FF2B5EF4-FFF2-40B4-BE49-F238E27FC236}">
                      <a16:creationId xmlns:a16="http://schemas.microsoft.com/office/drawing/2014/main" id="{0103E2B7-2CE2-4AC4-B095-93FB2B317812}"/>
                    </a:ext>
                  </a:extLst>
                </p14:cNvPr>
                <p14:cNvContentPartPr/>
                <p14:nvPr/>
              </p14:nvContentPartPr>
              <p14:xfrm>
                <a:off x="8405252" y="931348"/>
                <a:ext cx="191160" cy="18360"/>
              </p14:xfrm>
            </p:contentPart>
          </mc:Choice>
          <mc:Fallback>
            <p:pic>
              <p:nvPicPr>
                <p:cNvPr id="71" name="Ink 70">
                  <a:extLst>
                    <a:ext uri="{FF2B5EF4-FFF2-40B4-BE49-F238E27FC236}">
                      <a16:creationId xmlns:a16="http://schemas.microsoft.com/office/drawing/2014/main" id="{0103E2B7-2CE2-4AC4-B095-93FB2B317812}"/>
                    </a:ext>
                  </a:extLst>
                </p:cNvPr>
                <p:cNvPicPr/>
                <p:nvPr/>
              </p:nvPicPr>
              <p:blipFill>
                <a:blip r:embed="rId111"/>
                <a:stretch>
                  <a:fillRect/>
                </a:stretch>
              </p:blipFill>
              <p:spPr>
                <a:xfrm>
                  <a:off x="8396252" y="922348"/>
                  <a:ext cx="2088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2" name="Ink 71">
                  <a:extLst>
                    <a:ext uri="{FF2B5EF4-FFF2-40B4-BE49-F238E27FC236}">
                      <a16:creationId xmlns:a16="http://schemas.microsoft.com/office/drawing/2014/main" id="{389E804E-9ED7-4A77-9E97-FA296273B029}"/>
                    </a:ext>
                  </a:extLst>
                </p14:cNvPr>
                <p14:cNvContentPartPr/>
                <p14:nvPr/>
              </p14:nvContentPartPr>
              <p14:xfrm>
                <a:off x="8597852" y="1019908"/>
                <a:ext cx="187200" cy="115560"/>
              </p14:xfrm>
            </p:contentPart>
          </mc:Choice>
          <mc:Fallback>
            <p:pic>
              <p:nvPicPr>
                <p:cNvPr id="72" name="Ink 71">
                  <a:extLst>
                    <a:ext uri="{FF2B5EF4-FFF2-40B4-BE49-F238E27FC236}">
                      <a16:creationId xmlns:a16="http://schemas.microsoft.com/office/drawing/2014/main" id="{389E804E-9ED7-4A77-9E97-FA296273B029}"/>
                    </a:ext>
                  </a:extLst>
                </p:cNvPr>
                <p:cNvPicPr/>
                <p:nvPr/>
              </p:nvPicPr>
              <p:blipFill>
                <a:blip r:embed="rId113"/>
                <a:stretch>
                  <a:fillRect/>
                </a:stretch>
              </p:blipFill>
              <p:spPr>
                <a:xfrm>
                  <a:off x="8588852" y="1011268"/>
                  <a:ext cx="20484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3" name="Ink 72">
                  <a:extLst>
                    <a:ext uri="{FF2B5EF4-FFF2-40B4-BE49-F238E27FC236}">
                      <a16:creationId xmlns:a16="http://schemas.microsoft.com/office/drawing/2014/main" id="{BD07A9D0-A37A-43BE-BA4D-8504E0D69BEE}"/>
                    </a:ext>
                  </a:extLst>
                </p14:cNvPr>
                <p14:cNvContentPartPr/>
                <p14:nvPr/>
              </p14:nvContentPartPr>
              <p14:xfrm>
                <a:off x="8862452" y="843868"/>
                <a:ext cx="132480" cy="342720"/>
              </p14:xfrm>
            </p:contentPart>
          </mc:Choice>
          <mc:Fallback>
            <p:pic>
              <p:nvPicPr>
                <p:cNvPr id="73" name="Ink 72">
                  <a:extLst>
                    <a:ext uri="{FF2B5EF4-FFF2-40B4-BE49-F238E27FC236}">
                      <a16:creationId xmlns:a16="http://schemas.microsoft.com/office/drawing/2014/main" id="{BD07A9D0-A37A-43BE-BA4D-8504E0D69BEE}"/>
                    </a:ext>
                  </a:extLst>
                </p:cNvPr>
                <p:cNvPicPr/>
                <p:nvPr/>
              </p:nvPicPr>
              <p:blipFill>
                <a:blip r:embed="rId115"/>
                <a:stretch>
                  <a:fillRect/>
                </a:stretch>
              </p:blipFill>
              <p:spPr>
                <a:xfrm>
                  <a:off x="8853452" y="834868"/>
                  <a:ext cx="150120" cy="3603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5" name="Ink 74">
                  <a:extLst>
                    <a:ext uri="{FF2B5EF4-FFF2-40B4-BE49-F238E27FC236}">
                      <a16:creationId xmlns:a16="http://schemas.microsoft.com/office/drawing/2014/main" id="{76842755-0E79-4227-8D0A-2BED68AC8366}"/>
                    </a:ext>
                  </a:extLst>
                </p14:cNvPr>
                <p14:cNvContentPartPr/>
                <p14:nvPr/>
              </p14:nvContentPartPr>
              <p14:xfrm>
                <a:off x="4026932" y="694828"/>
                <a:ext cx="167760" cy="219600"/>
              </p14:xfrm>
            </p:contentPart>
          </mc:Choice>
          <mc:Fallback>
            <p:pic>
              <p:nvPicPr>
                <p:cNvPr id="75" name="Ink 74">
                  <a:extLst>
                    <a:ext uri="{FF2B5EF4-FFF2-40B4-BE49-F238E27FC236}">
                      <a16:creationId xmlns:a16="http://schemas.microsoft.com/office/drawing/2014/main" id="{76842755-0E79-4227-8D0A-2BED68AC8366}"/>
                    </a:ext>
                  </a:extLst>
                </p:cNvPr>
                <p:cNvPicPr/>
                <p:nvPr/>
              </p:nvPicPr>
              <p:blipFill>
                <a:blip r:embed="rId117"/>
                <a:stretch>
                  <a:fillRect/>
                </a:stretch>
              </p:blipFill>
              <p:spPr>
                <a:xfrm>
                  <a:off x="4017932" y="686188"/>
                  <a:ext cx="18540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6" name="Ink 75">
                  <a:extLst>
                    <a:ext uri="{FF2B5EF4-FFF2-40B4-BE49-F238E27FC236}">
                      <a16:creationId xmlns:a16="http://schemas.microsoft.com/office/drawing/2014/main" id="{96ECAB0C-2473-475D-B840-264B217D6789}"/>
                    </a:ext>
                  </a:extLst>
                </p14:cNvPr>
                <p14:cNvContentPartPr/>
                <p14:nvPr/>
              </p14:nvContentPartPr>
              <p14:xfrm>
                <a:off x="3982652" y="778348"/>
                <a:ext cx="211320" cy="39240"/>
              </p14:xfrm>
            </p:contentPart>
          </mc:Choice>
          <mc:Fallback>
            <p:pic>
              <p:nvPicPr>
                <p:cNvPr id="76" name="Ink 75">
                  <a:extLst>
                    <a:ext uri="{FF2B5EF4-FFF2-40B4-BE49-F238E27FC236}">
                      <a16:creationId xmlns:a16="http://schemas.microsoft.com/office/drawing/2014/main" id="{96ECAB0C-2473-475D-B840-264B217D6789}"/>
                    </a:ext>
                  </a:extLst>
                </p:cNvPr>
                <p:cNvPicPr/>
                <p:nvPr/>
              </p:nvPicPr>
              <p:blipFill>
                <a:blip r:embed="rId119"/>
                <a:stretch>
                  <a:fillRect/>
                </a:stretch>
              </p:blipFill>
              <p:spPr>
                <a:xfrm>
                  <a:off x="3974012" y="769708"/>
                  <a:ext cx="22896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7" name="Ink 76">
                  <a:extLst>
                    <a:ext uri="{FF2B5EF4-FFF2-40B4-BE49-F238E27FC236}">
                      <a16:creationId xmlns:a16="http://schemas.microsoft.com/office/drawing/2014/main" id="{E96AC7F9-E83E-4874-BAE0-B32A632B9511}"/>
                    </a:ext>
                  </a:extLst>
                </p14:cNvPr>
                <p14:cNvContentPartPr/>
                <p14:nvPr/>
              </p14:nvContentPartPr>
              <p14:xfrm>
                <a:off x="4246172" y="582148"/>
                <a:ext cx="139680" cy="140400"/>
              </p14:xfrm>
            </p:contentPart>
          </mc:Choice>
          <mc:Fallback>
            <p:pic>
              <p:nvPicPr>
                <p:cNvPr id="77" name="Ink 76">
                  <a:extLst>
                    <a:ext uri="{FF2B5EF4-FFF2-40B4-BE49-F238E27FC236}">
                      <a16:creationId xmlns:a16="http://schemas.microsoft.com/office/drawing/2014/main" id="{E96AC7F9-E83E-4874-BAE0-B32A632B9511}"/>
                    </a:ext>
                  </a:extLst>
                </p:cNvPr>
                <p:cNvPicPr/>
                <p:nvPr/>
              </p:nvPicPr>
              <p:blipFill>
                <a:blip r:embed="rId121"/>
                <a:stretch>
                  <a:fillRect/>
                </a:stretch>
              </p:blipFill>
              <p:spPr>
                <a:xfrm>
                  <a:off x="4237532" y="573148"/>
                  <a:ext cx="15732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8" name="Ink 77">
                  <a:extLst>
                    <a:ext uri="{FF2B5EF4-FFF2-40B4-BE49-F238E27FC236}">
                      <a16:creationId xmlns:a16="http://schemas.microsoft.com/office/drawing/2014/main" id="{7EA4126D-BB5D-462C-A8EE-CADF04B8457C}"/>
                    </a:ext>
                  </a:extLst>
                </p14:cNvPr>
                <p14:cNvContentPartPr/>
                <p14:nvPr/>
              </p14:nvContentPartPr>
              <p14:xfrm>
                <a:off x="4022972" y="921628"/>
                <a:ext cx="338040" cy="18360"/>
              </p14:xfrm>
            </p:contentPart>
          </mc:Choice>
          <mc:Fallback>
            <p:pic>
              <p:nvPicPr>
                <p:cNvPr id="78" name="Ink 77">
                  <a:extLst>
                    <a:ext uri="{FF2B5EF4-FFF2-40B4-BE49-F238E27FC236}">
                      <a16:creationId xmlns:a16="http://schemas.microsoft.com/office/drawing/2014/main" id="{7EA4126D-BB5D-462C-A8EE-CADF04B8457C}"/>
                    </a:ext>
                  </a:extLst>
                </p:cNvPr>
                <p:cNvPicPr/>
                <p:nvPr/>
              </p:nvPicPr>
              <p:blipFill>
                <a:blip r:embed="rId123"/>
                <a:stretch>
                  <a:fillRect/>
                </a:stretch>
              </p:blipFill>
              <p:spPr>
                <a:xfrm>
                  <a:off x="4013972" y="912988"/>
                  <a:ext cx="3556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9" name="Ink 78">
                  <a:extLst>
                    <a:ext uri="{FF2B5EF4-FFF2-40B4-BE49-F238E27FC236}">
                      <a16:creationId xmlns:a16="http://schemas.microsoft.com/office/drawing/2014/main" id="{291DB1FD-9E11-438A-8146-AD59DF99B740}"/>
                    </a:ext>
                  </a:extLst>
                </p14:cNvPr>
                <p14:cNvContentPartPr/>
                <p14:nvPr/>
              </p14:nvContentPartPr>
              <p14:xfrm>
                <a:off x="4042052" y="1028548"/>
                <a:ext cx="196200" cy="81360"/>
              </p14:xfrm>
            </p:contentPart>
          </mc:Choice>
          <mc:Fallback>
            <p:pic>
              <p:nvPicPr>
                <p:cNvPr id="79" name="Ink 78">
                  <a:extLst>
                    <a:ext uri="{FF2B5EF4-FFF2-40B4-BE49-F238E27FC236}">
                      <a16:creationId xmlns:a16="http://schemas.microsoft.com/office/drawing/2014/main" id="{291DB1FD-9E11-438A-8146-AD59DF99B740}"/>
                    </a:ext>
                  </a:extLst>
                </p:cNvPr>
                <p:cNvPicPr/>
                <p:nvPr/>
              </p:nvPicPr>
              <p:blipFill>
                <a:blip r:embed="rId125"/>
                <a:stretch>
                  <a:fillRect/>
                </a:stretch>
              </p:blipFill>
              <p:spPr>
                <a:xfrm>
                  <a:off x="4033412" y="1019548"/>
                  <a:ext cx="21384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0" name="Ink 79">
                  <a:extLst>
                    <a:ext uri="{FF2B5EF4-FFF2-40B4-BE49-F238E27FC236}">
                      <a16:creationId xmlns:a16="http://schemas.microsoft.com/office/drawing/2014/main" id="{31AB9896-875F-4F2B-A9F7-F71FEC759F90}"/>
                    </a:ext>
                  </a:extLst>
                </p14:cNvPr>
                <p14:cNvContentPartPr/>
                <p14:nvPr/>
              </p14:nvContentPartPr>
              <p14:xfrm>
                <a:off x="4149692" y="1028548"/>
                <a:ext cx="23400" cy="149400"/>
              </p14:xfrm>
            </p:contentPart>
          </mc:Choice>
          <mc:Fallback>
            <p:pic>
              <p:nvPicPr>
                <p:cNvPr id="80" name="Ink 79">
                  <a:extLst>
                    <a:ext uri="{FF2B5EF4-FFF2-40B4-BE49-F238E27FC236}">
                      <a16:creationId xmlns:a16="http://schemas.microsoft.com/office/drawing/2014/main" id="{31AB9896-875F-4F2B-A9F7-F71FEC759F90}"/>
                    </a:ext>
                  </a:extLst>
                </p:cNvPr>
                <p:cNvPicPr/>
                <p:nvPr/>
              </p:nvPicPr>
              <p:blipFill>
                <a:blip r:embed="rId127"/>
                <a:stretch>
                  <a:fillRect/>
                </a:stretch>
              </p:blipFill>
              <p:spPr>
                <a:xfrm>
                  <a:off x="4140692" y="1019548"/>
                  <a:ext cx="4104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1" name="Ink 80">
                  <a:extLst>
                    <a:ext uri="{FF2B5EF4-FFF2-40B4-BE49-F238E27FC236}">
                      <a16:creationId xmlns:a16="http://schemas.microsoft.com/office/drawing/2014/main" id="{26B0BFD8-7EAE-4305-8B2D-067DD7C4716D}"/>
                    </a:ext>
                  </a:extLst>
                </p14:cNvPr>
                <p14:cNvContentPartPr/>
                <p14:nvPr/>
              </p14:nvContentPartPr>
              <p14:xfrm>
                <a:off x="4341572" y="800668"/>
                <a:ext cx="223920" cy="248040"/>
              </p14:xfrm>
            </p:contentPart>
          </mc:Choice>
          <mc:Fallback>
            <p:pic>
              <p:nvPicPr>
                <p:cNvPr id="81" name="Ink 80">
                  <a:extLst>
                    <a:ext uri="{FF2B5EF4-FFF2-40B4-BE49-F238E27FC236}">
                      <a16:creationId xmlns:a16="http://schemas.microsoft.com/office/drawing/2014/main" id="{26B0BFD8-7EAE-4305-8B2D-067DD7C4716D}"/>
                    </a:ext>
                  </a:extLst>
                </p:cNvPr>
                <p:cNvPicPr/>
                <p:nvPr/>
              </p:nvPicPr>
              <p:blipFill>
                <a:blip r:embed="rId129"/>
                <a:stretch>
                  <a:fillRect/>
                </a:stretch>
              </p:blipFill>
              <p:spPr>
                <a:xfrm>
                  <a:off x="4332572" y="792028"/>
                  <a:ext cx="24156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2" name="Ink 81">
                  <a:extLst>
                    <a:ext uri="{FF2B5EF4-FFF2-40B4-BE49-F238E27FC236}">
                      <a16:creationId xmlns:a16="http://schemas.microsoft.com/office/drawing/2014/main" id="{D4BE0809-D43B-48C5-908E-6F085E04EAFD}"/>
                    </a:ext>
                  </a:extLst>
                </p14:cNvPr>
                <p14:cNvContentPartPr/>
                <p14:nvPr/>
              </p14:nvContentPartPr>
              <p14:xfrm>
                <a:off x="4569812" y="790948"/>
                <a:ext cx="108000" cy="266040"/>
              </p14:xfrm>
            </p:contentPart>
          </mc:Choice>
          <mc:Fallback>
            <p:pic>
              <p:nvPicPr>
                <p:cNvPr id="82" name="Ink 81">
                  <a:extLst>
                    <a:ext uri="{FF2B5EF4-FFF2-40B4-BE49-F238E27FC236}">
                      <a16:creationId xmlns:a16="http://schemas.microsoft.com/office/drawing/2014/main" id="{D4BE0809-D43B-48C5-908E-6F085E04EAFD}"/>
                    </a:ext>
                  </a:extLst>
                </p:cNvPr>
                <p:cNvPicPr/>
                <p:nvPr/>
              </p:nvPicPr>
              <p:blipFill>
                <a:blip r:embed="rId131"/>
                <a:stretch>
                  <a:fillRect/>
                </a:stretch>
              </p:blipFill>
              <p:spPr>
                <a:xfrm>
                  <a:off x="4560812" y="781948"/>
                  <a:ext cx="12564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3" name="Ink 82">
                  <a:extLst>
                    <a:ext uri="{FF2B5EF4-FFF2-40B4-BE49-F238E27FC236}">
                      <a16:creationId xmlns:a16="http://schemas.microsoft.com/office/drawing/2014/main" id="{34152441-3500-4393-BBB5-151F7AF58A51}"/>
                    </a:ext>
                  </a:extLst>
                </p14:cNvPr>
                <p14:cNvContentPartPr/>
                <p14:nvPr/>
              </p14:nvContentPartPr>
              <p14:xfrm>
                <a:off x="4701932" y="802108"/>
                <a:ext cx="195480" cy="275040"/>
              </p14:xfrm>
            </p:contentPart>
          </mc:Choice>
          <mc:Fallback>
            <p:pic>
              <p:nvPicPr>
                <p:cNvPr id="83" name="Ink 82">
                  <a:extLst>
                    <a:ext uri="{FF2B5EF4-FFF2-40B4-BE49-F238E27FC236}">
                      <a16:creationId xmlns:a16="http://schemas.microsoft.com/office/drawing/2014/main" id="{34152441-3500-4393-BBB5-151F7AF58A51}"/>
                    </a:ext>
                  </a:extLst>
                </p:cNvPr>
                <p:cNvPicPr/>
                <p:nvPr/>
              </p:nvPicPr>
              <p:blipFill>
                <a:blip r:embed="rId133"/>
                <a:stretch>
                  <a:fillRect/>
                </a:stretch>
              </p:blipFill>
              <p:spPr>
                <a:xfrm>
                  <a:off x="4692932" y="793468"/>
                  <a:ext cx="21312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4" name="Ink 83">
                  <a:extLst>
                    <a:ext uri="{FF2B5EF4-FFF2-40B4-BE49-F238E27FC236}">
                      <a16:creationId xmlns:a16="http://schemas.microsoft.com/office/drawing/2014/main" id="{0150830D-AC98-4E14-97CD-CC5DEAEE5759}"/>
                    </a:ext>
                  </a:extLst>
                </p14:cNvPr>
                <p14:cNvContentPartPr/>
                <p14:nvPr/>
              </p14:nvContentPartPr>
              <p14:xfrm>
                <a:off x="4672412" y="966268"/>
                <a:ext cx="216000" cy="9720"/>
              </p14:xfrm>
            </p:contentPart>
          </mc:Choice>
          <mc:Fallback>
            <p:pic>
              <p:nvPicPr>
                <p:cNvPr id="84" name="Ink 83">
                  <a:extLst>
                    <a:ext uri="{FF2B5EF4-FFF2-40B4-BE49-F238E27FC236}">
                      <a16:creationId xmlns:a16="http://schemas.microsoft.com/office/drawing/2014/main" id="{0150830D-AC98-4E14-97CD-CC5DEAEE5759}"/>
                    </a:ext>
                  </a:extLst>
                </p:cNvPr>
                <p:cNvPicPr/>
                <p:nvPr/>
              </p:nvPicPr>
              <p:blipFill>
                <a:blip r:embed="rId135"/>
                <a:stretch>
                  <a:fillRect/>
                </a:stretch>
              </p:blipFill>
              <p:spPr>
                <a:xfrm>
                  <a:off x="4663772" y="957268"/>
                  <a:ext cx="23364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5" name="Ink 84">
                  <a:extLst>
                    <a:ext uri="{FF2B5EF4-FFF2-40B4-BE49-F238E27FC236}">
                      <a16:creationId xmlns:a16="http://schemas.microsoft.com/office/drawing/2014/main" id="{185E48BE-5075-4AE9-B44F-2AF486D6C49D}"/>
                    </a:ext>
                  </a:extLst>
                </p14:cNvPr>
                <p14:cNvContentPartPr/>
                <p14:nvPr/>
              </p14:nvContentPartPr>
              <p14:xfrm>
                <a:off x="4870772" y="1001188"/>
                <a:ext cx="142200" cy="18720"/>
              </p14:xfrm>
            </p:contentPart>
          </mc:Choice>
          <mc:Fallback>
            <p:pic>
              <p:nvPicPr>
                <p:cNvPr id="85" name="Ink 84">
                  <a:extLst>
                    <a:ext uri="{FF2B5EF4-FFF2-40B4-BE49-F238E27FC236}">
                      <a16:creationId xmlns:a16="http://schemas.microsoft.com/office/drawing/2014/main" id="{185E48BE-5075-4AE9-B44F-2AF486D6C49D}"/>
                    </a:ext>
                  </a:extLst>
                </p:cNvPr>
                <p:cNvPicPr/>
                <p:nvPr/>
              </p:nvPicPr>
              <p:blipFill>
                <a:blip r:embed="rId137"/>
                <a:stretch>
                  <a:fillRect/>
                </a:stretch>
              </p:blipFill>
              <p:spPr>
                <a:xfrm>
                  <a:off x="4861772" y="992188"/>
                  <a:ext cx="15984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6" name="Ink 85">
                  <a:extLst>
                    <a:ext uri="{FF2B5EF4-FFF2-40B4-BE49-F238E27FC236}">
                      <a16:creationId xmlns:a16="http://schemas.microsoft.com/office/drawing/2014/main" id="{6DDEB66D-5EFF-4DD2-96AD-7C31196C0447}"/>
                    </a:ext>
                  </a:extLst>
                </p14:cNvPr>
                <p14:cNvContentPartPr/>
                <p14:nvPr/>
              </p14:nvContentPartPr>
              <p14:xfrm>
                <a:off x="4931972" y="949348"/>
                <a:ext cx="21240" cy="100440"/>
              </p14:xfrm>
            </p:contentPart>
          </mc:Choice>
          <mc:Fallback>
            <p:pic>
              <p:nvPicPr>
                <p:cNvPr id="86" name="Ink 85">
                  <a:extLst>
                    <a:ext uri="{FF2B5EF4-FFF2-40B4-BE49-F238E27FC236}">
                      <a16:creationId xmlns:a16="http://schemas.microsoft.com/office/drawing/2014/main" id="{6DDEB66D-5EFF-4DD2-96AD-7C31196C0447}"/>
                    </a:ext>
                  </a:extLst>
                </p:cNvPr>
                <p:cNvPicPr/>
                <p:nvPr/>
              </p:nvPicPr>
              <p:blipFill>
                <a:blip r:embed="rId139"/>
                <a:stretch>
                  <a:fillRect/>
                </a:stretch>
              </p:blipFill>
              <p:spPr>
                <a:xfrm>
                  <a:off x="4923332" y="940708"/>
                  <a:ext cx="3888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7" name="Ink 86">
                  <a:extLst>
                    <a:ext uri="{FF2B5EF4-FFF2-40B4-BE49-F238E27FC236}">
                      <a16:creationId xmlns:a16="http://schemas.microsoft.com/office/drawing/2014/main" id="{F58B50FC-0B10-45F0-BB91-883CA007F62B}"/>
                    </a:ext>
                  </a:extLst>
                </p14:cNvPr>
                <p14:cNvContentPartPr/>
                <p14:nvPr/>
              </p14:nvContentPartPr>
              <p14:xfrm>
                <a:off x="5025932" y="820108"/>
                <a:ext cx="205560" cy="277560"/>
              </p14:xfrm>
            </p:contentPart>
          </mc:Choice>
          <mc:Fallback>
            <p:pic>
              <p:nvPicPr>
                <p:cNvPr id="87" name="Ink 86">
                  <a:extLst>
                    <a:ext uri="{FF2B5EF4-FFF2-40B4-BE49-F238E27FC236}">
                      <a16:creationId xmlns:a16="http://schemas.microsoft.com/office/drawing/2014/main" id="{F58B50FC-0B10-45F0-BB91-883CA007F62B}"/>
                    </a:ext>
                  </a:extLst>
                </p:cNvPr>
                <p:cNvPicPr/>
                <p:nvPr/>
              </p:nvPicPr>
              <p:blipFill>
                <a:blip r:embed="rId141"/>
                <a:stretch>
                  <a:fillRect/>
                </a:stretch>
              </p:blipFill>
              <p:spPr>
                <a:xfrm>
                  <a:off x="5017292" y="811468"/>
                  <a:ext cx="22320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8" name="Ink 87">
                  <a:extLst>
                    <a:ext uri="{FF2B5EF4-FFF2-40B4-BE49-F238E27FC236}">
                      <a16:creationId xmlns:a16="http://schemas.microsoft.com/office/drawing/2014/main" id="{F0284CC2-9913-445E-94C3-4C27F9B5F126}"/>
                    </a:ext>
                  </a:extLst>
                </p14:cNvPr>
                <p14:cNvContentPartPr/>
                <p14:nvPr/>
              </p14:nvContentPartPr>
              <p14:xfrm>
                <a:off x="5066972" y="994708"/>
                <a:ext cx="102960" cy="16200"/>
              </p14:xfrm>
            </p:contentPart>
          </mc:Choice>
          <mc:Fallback>
            <p:pic>
              <p:nvPicPr>
                <p:cNvPr id="88" name="Ink 87">
                  <a:extLst>
                    <a:ext uri="{FF2B5EF4-FFF2-40B4-BE49-F238E27FC236}">
                      <a16:creationId xmlns:a16="http://schemas.microsoft.com/office/drawing/2014/main" id="{F0284CC2-9913-445E-94C3-4C27F9B5F126}"/>
                    </a:ext>
                  </a:extLst>
                </p:cNvPr>
                <p:cNvPicPr/>
                <p:nvPr/>
              </p:nvPicPr>
              <p:blipFill>
                <a:blip r:embed="rId143"/>
                <a:stretch>
                  <a:fillRect/>
                </a:stretch>
              </p:blipFill>
              <p:spPr>
                <a:xfrm>
                  <a:off x="5057972" y="986068"/>
                  <a:ext cx="12060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9" name="Ink 88">
                  <a:extLst>
                    <a:ext uri="{FF2B5EF4-FFF2-40B4-BE49-F238E27FC236}">
                      <a16:creationId xmlns:a16="http://schemas.microsoft.com/office/drawing/2014/main" id="{EAC5F1D6-B255-4CC1-A166-0F03F03945B2}"/>
                    </a:ext>
                  </a:extLst>
                </p14:cNvPr>
                <p14:cNvContentPartPr/>
                <p14:nvPr/>
              </p14:nvContentPartPr>
              <p14:xfrm>
                <a:off x="5127812" y="1002988"/>
                <a:ext cx="131760" cy="79560"/>
              </p14:xfrm>
            </p:contentPart>
          </mc:Choice>
          <mc:Fallback>
            <p:pic>
              <p:nvPicPr>
                <p:cNvPr id="89" name="Ink 88">
                  <a:extLst>
                    <a:ext uri="{FF2B5EF4-FFF2-40B4-BE49-F238E27FC236}">
                      <a16:creationId xmlns:a16="http://schemas.microsoft.com/office/drawing/2014/main" id="{EAC5F1D6-B255-4CC1-A166-0F03F03945B2}"/>
                    </a:ext>
                  </a:extLst>
                </p:cNvPr>
                <p:cNvPicPr/>
                <p:nvPr/>
              </p:nvPicPr>
              <p:blipFill>
                <a:blip r:embed="rId145"/>
                <a:stretch>
                  <a:fillRect/>
                </a:stretch>
              </p:blipFill>
              <p:spPr>
                <a:xfrm>
                  <a:off x="5118812" y="994348"/>
                  <a:ext cx="14940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0" name="Ink 89">
                  <a:extLst>
                    <a:ext uri="{FF2B5EF4-FFF2-40B4-BE49-F238E27FC236}">
                      <a16:creationId xmlns:a16="http://schemas.microsoft.com/office/drawing/2014/main" id="{9D1D6BAD-576D-49CF-828A-143E691B616F}"/>
                    </a:ext>
                  </a:extLst>
                </p14:cNvPr>
                <p14:cNvContentPartPr/>
                <p14:nvPr/>
              </p14:nvContentPartPr>
              <p14:xfrm>
                <a:off x="5248772" y="843868"/>
                <a:ext cx="154080" cy="307800"/>
              </p14:xfrm>
            </p:contentPart>
          </mc:Choice>
          <mc:Fallback>
            <p:pic>
              <p:nvPicPr>
                <p:cNvPr id="90" name="Ink 89">
                  <a:extLst>
                    <a:ext uri="{FF2B5EF4-FFF2-40B4-BE49-F238E27FC236}">
                      <a16:creationId xmlns:a16="http://schemas.microsoft.com/office/drawing/2014/main" id="{9D1D6BAD-576D-49CF-828A-143E691B616F}"/>
                    </a:ext>
                  </a:extLst>
                </p:cNvPr>
                <p:cNvPicPr/>
                <p:nvPr/>
              </p:nvPicPr>
              <p:blipFill>
                <a:blip r:embed="rId147"/>
                <a:stretch>
                  <a:fillRect/>
                </a:stretch>
              </p:blipFill>
              <p:spPr>
                <a:xfrm>
                  <a:off x="5240132" y="834868"/>
                  <a:ext cx="17172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1" name="Ink 90">
                  <a:extLst>
                    <a:ext uri="{FF2B5EF4-FFF2-40B4-BE49-F238E27FC236}">
                      <a16:creationId xmlns:a16="http://schemas.microsoft.com/office/drawing/2014/main" id="{E18A2CF7-5C83-4A1A-8924-CF33509C3B84}"/>
                    </a:ext>
                  </a:extLst>
                </p14:cNvPr>
                <p14:cNvContentPartPr/>
                <p14:nvPr/>
              </p14:nvContentPartPr>
              <p14:xfrm>
                <a:off x="5604452" y="192628"/>
                <a:ext cx="110880" cy="117360"/>
              </p14:xfrm>
            </p:contentPart>
          </mc:Choice>
          <mc:Fallback>
            <p:pic>
              <p:nvPicPr>
                <p:cNvPr id="91" name="Ink 90">
                  <a:extLst>
                    <a:ext uri="{FF2B5EF4-FFF2-40B4-BE49-F238E27FC236}">
                      <a16:creationId xmlns:a16="http://schemas.microsoft.com/office/drawing/2014/main" id="{E18A2CF7-5C83-4A1A-8924-CF33509C3B84}"/>
                    </a:ext>
                  </a:extLst>
                </p:cNvPr>
                <p:cNvPicPr/>
                <p:nvPr/>
              </p:nvPicPr>
              <p:blipFill>
                <a:blip r:embed="rId149"/>
                <a:stretch>
                  <a:fillRect/>
                </a:stretch>
              </p:blipFill>
              <p:spPr>
                <a:xfrm>
                  <a:off x="5595452" y="183628"/>
                  <a:ext cx="12852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2" name="Ink 91">
                  <a:extLst>
                    <a:ext uri="{FF2B5EF4-FFF2-40B4-BE49-F238E27FC236}">
                      <a16:creationId xmlns:a16="http://schemas.microsoft.com/office/drawing/2014/main" id="{25E997E5-3634-45D9-B840-CC8E4A653042}"/>
                    </a:ext>
                  </a:extLst>
                </p14:cNvPr>
                <p14:cNvContentPartPr/>
                <p14:nvPr/>
              </p14:nvContentPartPr>
              <p14:xfrm>
                <a:off x="5767532" y="236908"/>
                <a:ext cx="141480" cy="98280"/>
              </p14:xfrm>
            </p:contentPart>
          </mc:Choice>
          <mc:Fallback>
            <p:pic>
              <p:nvPicPr>
                <p:cNvPr id="92" name="Ink 91">
                  <a:extLst>
                    <a:ext uri="{FF2B5EF4-FFF2-40B4-BE49-F238E27FC236}">
                      <a16:creationId xmlns:a16="http://schemas.microsoft.com/office/drawing/2014/main" id="{25E997E5-3634-45D9-B840-CC8E4A653042}"/>
                    </a:ext>
                  </a:extLst>
                </p:cNvPr>
                <p:cNvPicPr/>
                <p:nvPr/>
              </p:nvPicPr>
              <p:blipFill>
                <a:blip r:embed="rId151"/>
                <a:stretch>
                  <a:fillRect/>
                </a:stretch>
              </p:blipFill>
              <p:spPr>
                <a:xfrm>
                  <a:off x="5758892" y="227908"/>
                  <a:ext cx="15912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3" name="Ink 92">
                  <a:extLst>
                    <a:ext uri="{FF2B5EF4-FFF2-40B4-BE49-F238E27FC236}">
                      <a16:creationId xmlns:a16="http://schemas.microsoft.com/office/drawing/2014/main" id="{A667D3ED-A8BA-4248-960B-B4BB6490C936}"/>
                    </a:ext>
                  </a:extLst>
                </p14:cNvPr>
                <p14:cNvContentPartPr/>
                <p14:nvPr/>
              </p14:nvContentPartPr>
              <p14:xfrm>
                <a:off x="5804252" y="263548"/>
                <a:ext cx="121680" cy="28080"/>
              </p14:xfrm>
            </p:contentPart>
          </mc:Choice>
          <mc:Fallback>
            <p:pic>
              <p:nvPicPr>
                <p:cNvPr id="93" name="Ink 92">
                  <a:extLst>
                    <a:ext uri="{FF2B5EF4-FFF2-40B4-BE49-F238E27FC236}">
                      <a16:creationId xmlns:a16="http://schemas.microsoft.com/office/drawing/2014/main" id="{A667D3ED-A8BA-4248-960B-B4BB6490C936}"/>
                    </a:ext>
                  </a:extLst>
                </p:cNvPr>
                <p:cNvPicPr/>
                <p:nvPr/>
              </p:nvPicPr>
              <p:blipFill>
                <a:blip r:embed="rId153"/>
                <a:stretch>
                  <a:fillRect/>
                </a:stretch>
              </p:blipFill>
              <p:spPr>
                <a:xfrm>
                  <a:off x="5795612" y="254548"/>
                  <a:ext cx="13932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4" name="Ink 93">
                  <a:extLst>
                    <a:ext uri="{FF2B5EF4-FFF2-40B4-BE49-F238E27FC236}">
                      <a16:creationId xmlns:a16="http://schemas.microsoft.com/office/drawing/2014/main" id="{E89E4127-EB09-4B77-B35C-1BBB39494AF8}"/>
                    </a:ext>
                  </a:extLst>
                </p14:cNvPr>
                <p14:cNvContentPartPr/>
                <p14:nvPr/>
              </p14:nvContentPartPr>
              <p14:xfrm>
                <a:off x="5995052" y="170668"/>
                <a:ext cx="133200" cy="209880"/>
              </p14:xfrm>
            </p:contentPart>
          </mc:Choice>
          <mc:Fallback>
            <p:pic>
              <p:nvPicPr>
                <p:cNvPr id="94" name="Ink 93">
                  <a:extLst>
                    <a:ext uri="{FF2B5EF4-FFF2-40B4-BE49-F238E27FC236}">
                      <a16:creationId xmlns:a16="http://schemas.microsoft.com/office/drawing/2014/main" id="{E89E4127-EB09-4B77-B35C-1BBB39494AF8}"/>
                    </a:ext>
                  </a:extLst>
                </p:cNvPr>
                <p:cNvPicPr/>
                <p:nvPr/>
              </p:nvPicPr>
              <p:blipFill>
                <a:blip r:embed="rId155"/>
                <a:stretch>
                  <a:fillRect/>
                </a:stretch>
              </p:blipFill>
              <p:spPr>
                <a:xfrm>
                  <a:off x="5986052" y="161668"/>
                  <a:ext cx="15084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5" name="Ink 94">
                  <a:extLst>
                    <a:ext uri="{FF2B5EF4-FFF2-40B4-BE49-F238E27FC236}">
                      <a16:creationId xmlns:a16="http://schemas.microsoft.com/office/drawing/2014/main" id="{6D7F70C1-39BB-4F2A-90B0-D29613A16822}"/>
                    </a:ext>
                  </a:extLst>
                </p14:cNvPr>
                <p14:cNvContentPartPr/>
                <p14:nvPr/>
              </p14:nvContentPartPr>
              <p14:xfrm>
                <a:off x="5948612" y="305668"/>
                <a:ext cx="118080" cy="19440"/>
              </p14:xfrm>
            </p:contentPart>
          </mc:Choice>
          <mc:Fallback>
            <p:pic>
              <p:nvPicPr>
                <p:cNvPr id="95" name="Ink 94">
                  <a:extLst>
                    <a:ext uri="{FF2B5EF4-FFF2-40B4-BE49-F238E27FC236}">
                      <a16:creationId xmlns:a16="http://schemas.microsoft.com/office/drawing/2014/main" id="{6D7F70C1-39BB-4F2A-90B0-D29613A16822}"/>
                    </a:ext>
                  </a:extLst>
                </p:cNvPr>
                <p:cNvPicPr/>
                <p:nvPr/>
              </p:nvPicPr>
              <p:blipFill>
                <a:blip r:embed="rId157"/>
                <a:stretch>
                  <a:fillRect/>
                </a:stretch>
              </p:blipFill>
              <p:spPr>
                <a:xfrm>
                  <a:off x="5939612" y="297028"/>
                  <a:ext cx="13572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6" name="Ink 95">
                  <a:extLst>
                    <a:ext uri="{FF2B5EF4-FFF2-40B4-BE49-F238E27FC236}">
                      <a16:creationId xmlns:a16="http://schemas.microsoft.com/office/drawing/2014/main" id="{19FA3866-F44F-4EA9-9A79-369B50A16FFC}"/>
                    </a:ext>
                  </a:extLst>
                </p14:cNvPr>
                <p14:cNvContentPartPr/>
                <p14:nvPr/>
              </p14:nvContentPartPr>
              <p14:xfrm>
                <a:off x="5837372" y="131428"/>
                <a:ext cx="62280" cy="201600"/>
              </p14:xfrm>
            </p:contentPart>
          </mc:Choice>
          <mc:Fallback>
            <p:pic>
              <p:nvPicPr>
                <p:cNvPr id="96" name="Ink 95">
                  <a:extLst>
                    <a:ext uri="{FF2B5EF4-FFF2-40B4-BE49-F238E27FC236}">
                      <a16:creationId xmlns:a16="http://schemas.microsoft.com/office/drawing/2014/main" id="{19FA3866-F44F-4EA9-9A79-369B50A16FFC}"/>
                    </a:ext>
                  </a:extLst>
                </p:cNvPr>
                <p:cNvPicPr/>
                <p:nvPr/>
              </p:nvPicPr>
              <p:blipFill>
                <a:blip r:embed="rId159"/>
                <a:stretch>
                  <a:fillRect/>
                </a:stretch>
              </p:blipFill>
              <p:spPr>
                <a:xfrm>
                  <a:off x="5828372" y="122788"/>
                  <a:ext cx="7992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7" name="Ink 96">
                  <a:extLst>
                    <a:ext uri="{FF2B5EF4-FFF2-40B4-BE49-F238E27FC236}">
                      <a16:creationId xmlns:a16="http://schemas.microsoft.com/office/drawing/2014/main" id="{CA6A00A3-4A70-4599-B360-A8F883DF000E}"/>
                    </a:ext>
                  </a:extLst>
                </p14:cNvPr>
                <p14:cNvContentPartPr/>
                <p14:nvPr/>
              </p14:nvContentPartPr>
              <p14:xfrm>
                <a:off x="6369812" y="236908"/>
                <a:ext cx="34200" cy="160920"/>
              </p14:xfrm>
            </p:contentPart>
          </mc:Choice>
          <mc:Fallback>
            <p:pic>
              <p:nvPicPr>
                <p:cNvPr id="97" name="Ink 96">
                  <a:extLst>
                    <a:ext uri="{FF2B5EF4-FFF2-40B4-BE49-F238E27FC236}">
                      <a16:creationId xmlns:a16="http://schemas.microsoft.com/office/drawing/2014/main" id="{CA6A00A3-4A70-4599-B360-A8F883DF000E}"/>
                    </a:ext>
                  </a:extLst>
                </p:cNvPr>
                <p:cNvPicPr/>
                <p:nvPr/>
              </p:nvPicPr>
              <p:blipFill>
                <a:blip r:embed="rId161"/>
                <a:stretch>
                  <a:fillRect/>
                </a:stretch>
              </p:blipFill>
              <p:spPr>
                <a:xfrm>
                  <a:off x="6361172" y="227908"/>
                  <a:ext cx="5184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8" name="Ink 97">
                  <a:extLst>
                    <a:ext uri="{FF2B5EF4-FFF2-40B4-BE49-F238E27FC236}">
                      <a16:creationId xmlns:a16="http://schemas.microsoft.com/office/drawing/2014/main" id="{5732B63A-434B-4464-917C-AB4095A26AD6}"/>
                    </a:ext>
                  </a:extLst>
                </p14:cNvPr>
                <p14:cNvContentPartPr/>
                <p14:nvPr/>
              </p14:nvContentPartPr>
              <p14:xfrm>
                <a:off x="3965012" y="1239148"/>
                <a:ext cx="1086840" cy="44640"/>
              </p14:xfrm>
            </p:contentPart>
          </mc:Choice>
          <mc:Fallback>
            <p:pic>
              <p:nvPicPr>
                <p:cNvPr id="98" name="Ink 97">
                  <a:extLst>
                    <a:ext uri="{FF2B5EF4-FFF2-40B4-BE49-F238E27FC236}">
                      <a16:creationId xmlns:a16="http://schemas.microsoft.com/office/drawing/2014/main" id="{5732B63A-434B-4464-917C-AB4095A26AD6}"/>
                    </a:ext>
                  </a:extLst>
                </p:cNvPr>
                <p:cNvPicPr/>
                <p:nvPr/>
              </p:nvPicPr>
              <p:blipFill>
                <a:blip r:embed="rId163"/>
                <a:stretch>
                  <a:fillRect/>
                </a:stretch>
              </p:blipFill>
              <p:spPr>
                <a:xfrm>
                  <a:off x="3956372" y="1230148"/>
                  <a:ext cx="1104480" cy="62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4">
            <p14:nvContentPartPr>
              <p14:cNvPr id="101" name="Ink 100">
                <a:extLst>
                  <a:ext uri="{FF2B5EF4-FFF2-40B4-BE49-F238E27FC236}">
                    <a16:creationId xmlns:a16="http://schemas.microsoft.com/office/drawing/2014/main" id="{7A4F4B05-3324-433C-9935-2B0CC1F7F885}"/>
                  </a:ext>
                </a:extLst>
              </p14:cNvPr>
              <p14:cNvContentPartPr/>
              <p14:nvPr/>
            </p14:nvContentPartPr>
            <p14:xfrm>
              <a:off x="7165412" y="1427428"/>
              <a:ext cx="1585440" cy="41040"/>
            </p14:xfrm>
          </p:contentPart>
        </mc:Choice>
        <mc:Fallback>
          <p:pic>
            <p:nvPicPr>
              <p:cNvPr id="101" name="Ink 100">
                <a:extLst>
                  <a:ext uri="{FF2B5EF4-FFF2-40B4-BE49-F238E27FC236}">
                    <a16:creationId xmlns:a16="http://schemas.microsoft.com/office/drawing/2014/main" id="{7A4F4B05-3324-433C-9935-2B0CC1F7F885}"/>
                  </a:ext>
                </a:extLst>
              </p:cNvPr>
              <p:cNvPicPr/>
              <p:nvPr/>
            </p:nvPicPr>
            <p:blipFill>
              <a:blip r:embed="rId165"/>
              <a:stretch>
                <a:fillRect/>
              </a:stretch>
            </p:blipFill>
            <p:spPr>
              <a:xfrm>
                <a:off x="7156412" y="1418428"/>
                <a:ext cx="160308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2" name="Ink 101">
                <a:extLst>
                  <a:ext uri="{FF2B5EF4-FFF2-40B4-BE49-F238E27FC236}">
                    <a16:creationId xmlns:a16="http://schemas.microsoft.com/office/drawing/2014/main" id="{764B34FC-B396-4D94-9FFF-216E0823026C}"/>
                  </a:ext>
                </a:extLst>
              </p14:cNvPr>
              <p14:cNvContentPartPr/>
              <p14:nvPr/>
            </p14:nvContentPartPr>
            <p14:xfrm>
              <a:off x="342692" y="1098028"/>
              <a:ext cx="2611800" cy="89280"/>
            </p14:xfrm>
          </p:contentPart>
        </mc:Choice>
        <mc:Fallback>
          <p:pic>
            <p:nvPicPr>
              <p:cNvPr id="102" name="Ink 101">
                <a:extLst>
                  <a:ext uri="{FF2B5EF4-FFF2-40B4-BE49-F238E27FC236}">
                    <a16:creationId xmlns:a16="http://schemas.microsoft.com/office/drawing/2014/main" id="{764B34FC-B396-4D94-9FFF-216E0823026C}"/>
                  </a:ext>
                </a:extLst>
              </p:cNvPr>
              <p:cNvPicPr/>
              <p:nvPr/>
            </p:nvPicPr>
            <p:blipFill>
              <a:blip r:embed="rId167"/>
              <a:stretch>
                <a:fillRect/>
              </a:stretch>
            </p:blipFill>
            <p:spPr>
              <a:xfrm>
                <a:off x="333692" y="1089388"/>
                <a:ext cx="262944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3" name="Ink 102">
                <a:extLst>
                  <a:ext uri="{FF2B5EF4-FFF2-40B4-BE49-F238E27FC236}">
                    <a16:creationId xmlns:a16="http://schemas.microsoft.com/office/drawing/2014/main" id="{5623D3A3-C8C3-4B0A-AC39-3955ABEFCD3F}"/>
                  </a:ext>
                </a:extLst>
              </p14:cNvPr>
              <p14:cNvContentPartPr/>
              <p14:nvPr/>
            </p14:nvContentPartPr>
            <p14:xfrm>
              <a:off x="685052" y="3099628"/>
              <a:ext cx="8573760" cy="111600"/>
            </p14:xfrm>
          </p:contentPart>
        </mc:Choice>
        <mc:Fallback>
          <p:pic>
            <p:nvPicPr>
              <p:cNvPr id="103" name="Ink 102">
                <a:extLst>
                  <a:ext uri="{FF2B5EF4-FFF2-40B4-BE49-F238E27FC236}">
                    <a16:creationId xmlns:a16="http://schemas.microsoft.com/office/drawing/2014/main" id="{5623D3A3-C8C3-4B0A-AC39-3955ABEFCD3F}"/>
                  </a:ext>
                </a:extLst>
              </p:cNvPr>
              <p:cNvPicPr/>
              <p:nvPr/>
            </p:nvPicPr>
            <p:blipFill>
              <a:blip r:embed="rId169"/>
              <a:stretch>
                <a:fillRect/>
              </a:stretch>
            </p:blipFill>
            <p:spPr>
              <a:xfrm>
                <a:off x="676052" y="3090628"/>
                <a:ext cx="8591400" cy="129240"/>
              </a:xfrm>
              <a:prstGeom prst="rect">
                <a:avLst/>
              </a:prstGeom>
            </p:spPr>
          </p:pic>
        </mc:Fallback>
      </mc:AlternateContent>
      <p:grpSp>
        <p:nvGrpSpPr>
          <p:cNvPr id="118" name="Group 117">
            <a:extLst>
              <a:ext uri="{FF2B5EF4-FFF2-40B4-BE49-F238E27FC236}">
                <a16:creationId xmlns:a16="http://schemas.microsoft.com/office/drawing/2014/main" id="{E1FD8583-B425-41CB-BF13-6E3B897EE282}"/>
              </a:ext>
            </a:extLst>
          </p:cNvPr>
          <p:cNvGrpSpPr/>
          <p:nvPr/>
        </p:nvGrpSpPr>
        <p:grpSpPr>
          <a:xfrm>
            <a:off x="1995092" y="3830068"/>
            <a:ext cx="2049480" cy="945000"/>
            <a:chOff x="1995092" y="3830068"/>
            <a:chExt cx="2049480" cy="945000"/>
          </a:xfrm>
        </p:grpSpPr>
        <mc:AlternateContent xmlns:mc="http://schemas.openxmlformats.org/markup-compatibility/2006">
          <mc:Choice xmlns:p14="http://schemas.microsoft.com/office/powerpoint/2010/main" Requires="p14">
            <p:contentPart p14:bwMode="auto" r:id="rId170">
              <p14:nvContentPartPr>
                <p14:cNvPr id="104" name="Ink 103">
                  <a:extLst>
                    <a:ext uri="{FF2B5EF4-FFF2-40B4-BE49-F238E27FC236}">
                      <a16:creationId xmlns:a16="http://schemas.microsoft.com/office/drawing/2014/main" id="{E2F872AD-90F8-47EE-A4CC-3AD83458355B}"/>
                    </a:ext>
                  </a:extLst>
                </p14:cNvPr>
                <p14:cNvContentPartPr/>
                <p14:nvPr/>
              </p14:nvContentPartPr>
              <p14:xfrm>
                <a:off x="1995092" y="3893068"/>
                <a:ext cx="387720" cy="442800"/>
              </p14:xfrm>
            </p:contentPart>
          </mc:Choice>
          <mc:Fallback>
            <p:pic>
              <p:nvPicPr>
                <p:cNvPr id="104" name="Ink 103">
                  <a:extLst>
                    <a:ext uri="{FF2B5EF4-FFF2-40B4-BE49-F238E27FC236}">
                      <a16:creationId xmlns:a16="http://schemas.microsoft.com/office/drawing/2014/main" id="{E2F872AD-90F8-47EE-A4CC-3AD83458355B}"/>
                    </a:ext>
                  </a:extLst>
                </p:cNvPr>
                <p:cNvPicPr/>
                <p:nvPr/>
              </p:nvPicPr>
              <p:blipFill>
                <a:blip r:embed="rId171"/>
                <a:stretch>
                  <a:fillRect/>
                </a:stretch>
              </p:blipFill>
              <p:spPr>
                <a:xfrm>
                  <a:off x="1986452" y="3884068"/>
                  <a:ext cx="405360" cy="4604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5" name="Ink 104">
                  <a:extLst>
                    <a:ext uri="{FF2B5EF4-FFF2-40B4-BE49-F238E27FC236}">
                      <a16:creationId xmlns:a16="http://schemas.microsoft.com/office/drawing/2014/main" id="{4D226D09-11A5-4543-95F6-678D4A701DDC}"/>
                    </a:ext>
                  </a:extLst>
                </p14:cNvPr>
                <p14:cNvContentPartPr/>
                <p14:nvPr/>
              </p14:nvContentPartPr>
              <p14:xfrm>
                <a:off x="2338532" y="4252708"/>
                <a:ext cx="210960" cy="132840"/>
              </p14:xfrm>
            </p:contentPart>
          </mc:Choice>
          <mc:Fallback>
            <p:pic>
              <p:nvPicPr>
                <p:cNvPr id="105" name="Ink 104">
                  <a:extLst>
                    <a:ext uri="{FF2B5EF4-FFF2-40B4-BE49-F238E27FC236}">
                      <a16:creationId xmlns:a16="http://schemas.microsoft.com/office/drawing/2014/main" id="{4D226D09-11A5-4543-95F6-678D4A701DDC}"/>
                    </a:ext>
                  </a:extLst>
                </p:cNvPr>
                <p:cNvPicPr/>
                <p:nvPr/>
              </p:nvPicPr>
              <p:blipFill>
                <a:blip r:embed="rId173"/>
                <a:stretch>
                  <a:fillRect/>
                </a:stretch>
              </p:blipFill>
              <p:spPr>
                <a:xfrm>
                  <a:off x="2329532" y="4243708"/>
                  <a:ext cx="22860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6" name="Ink 105">
                  <a:extLst>
                    <a:ext uri="{FF2B5EF4-FFF2-40B4-BE49-F238E27FC236}">
                      <a16:creationId xmlns:a16="http://schemas.microsoft.com/office/drawing/2014/main" id="{5E0409D7-02A8-40AA-88A3-C290AC09247A}"/>
                    </a:ext>
                  </a:extLst>
                </p14:cNvPr>
                <p14:cNvContentPartPr/>
                <p14:nvPr/>
              </p14:nvContentPartPr>
              <p14:xfrm>
                <a:off x="2351852" y="4263868"/>
                <a:ext cx="217800" cy="118800"/>
              </p14:xfrm>
            </p:contentPart>
          </mc:Choice>
          <mc:Fallback>
            <p:pic>
              <p:nvPicPr>
                <p:cNvPr id="106" name="Ink 105">
                  <a:extLst>
                    <a:ext uri="{FF2B5EF4-FFF2-40B4-BE49-F238E27FC236}">
                      <a16:creationId xmlns:a16="http://schemas.microsoft.com/office/drawing/2014/main" id="{5E0409D7-02A8-40AA-88A3-C290AC09247A}"/>
                    </a:ext>
                  </a:extLst>
                </p:cNvPr>
                <p:cNvPicPr/>
                <p:nvPr/>
              </p:nvPicPr>
              <p:blipFill>
                <a:blip r:embed="rId175"/>
                <a:stretch>
                  <a:fillRect/>
                </a:stretch>
              </p:blipFill>
              <p:spPr>
                <a:xfrm>
                  <a:off x="2342852" y="4254868"/>
                  <a:ext cx="23544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7" name="Ink 106">
                  <a:extLst>
                    <a:ext uri="{FF2B5EF4-FFF2-40B4-BE49-F238E27FC236}">
                      <a16:creationId xmlns:a16="http://schemas.microsoft.com/office/drawing/2014/main" id="{1053A1E9-9C32-4FFE-A68A-ACD362EC2F80}"/>
                    </a:ext>
                  </a:extLst>
                </p14:cNvPr>
                <p14:cNvContentPartPr/>
                <p14:nvPr/>
              </p14:nvContentPartPr>
              <p14:xfrm>
                <a:off x="2654972" y="4263868"/>
                <a:ext cx="220680" cy="129960"/>
              </p14:xfrm>
            </p:contentPart>
          </mc:Choice>
          <mc:Fallback>
            <p:pic>
              <p:nvPicPr>
                <p:cNvPr id="107" name="Ink 106">
                  <a:extLst>
                    <a:ext uri="{FF2B5EF4-FFF2-40B4-BE49-F238E27FC236}">
                      <a16:creationId xmlns:a16="http://schemas.microsoft.com/office/drawing/2014/main" id="{1053A1E9-9C32-4FFE-A68A-ACD362EC2F80}"/>
                    </a:ext>
                  </a:extLst>
                </p:cNvPr>
                <p:cNvPicPr/>
                <p:nvPr/>
              </p:nvPicPr>
              <p:blipFill>
                <a:blip r:embed="rId177"/>
                <a:stretch>
                  <a:fillRect/>
                </a:stretch>
              </p:blipFill>
              <p:spPr>
                <a:xfrm>
                  <a:off x="2645972" y="4254868"/>
                  <a:ext cx="23832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8" name="Ink 107">
                  <a:extLst>
                    <a:ext uri="{FF2B5EF4-FFF2-40B4-BE49-F238E27FC236}">
                      <a16:creationId xmlns:a16="http://schemas.microsoft.com/office/drawing/2014/main" id="{5E7A15CB-02B3-43CD-B352-9DEF3C33C387}"/>
                    </a:ext>
                  </a:extLst>
                </p14:cNvPr>
                <p14:cNvContentPartPr/>
                <p14:nvPr/>
              </p14:nvContentPartPr>
              <p14:xfrm>
                <a:off x="2625812" y="4255228"/>
                <a:ext cx="304200" cy="128520"/>
              </p14:xfrm>
            </p:contentPart>
          </mc:Choice>
          <mc:Fallback>
            <p:pic>
              <p:nvPicPr>
                <p:cNvPr id="108" name="Ink 107">
                  <a:extLst>
                    <a:ext uri="{FF2B5EF4-FFF2-40B4-BE49-F238E27FC236}">
                      <a16:creationId xmlns:a16="http://schemas.microsoft.com/office/drawing/2014/main" id="{5E7A15CB-02B3-43CD-B352-9DEF3C33C387}"/>
                    </a:ext>
                  </a:extLst>
                </p:cNvPr>
                <p:cNvPicPr/>
                <p:nvPr/>
              </p:nvPicPr>
              <p:blipFill>
                <a:blip r:embed="rId179"/>
                <a:stretch>
                  <a:fillRect/>
                </a:stretch>
              </p:blipFill>
              <p:spPr>
                <a:xfrm>
                  <a:off x="2616812" y="4246228"/>
                  <a:ext cx="32184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0" name="Ink 109">
                  <a:extLst>
                    <a:ext uri="{FF2B5EF4-FFF2-40B4-BE49-F238E27FC236}">
                      <a16:creationId xmlns:a16="http://schemas.microsoft.com/office/drawing/2014/main" id="{29E610BD-D948-4732-9274-4C2CF3FF171D}"/>
                    </a:ext>
                  </a:extLst>
                </p14:cNvPr>
                <p14:cNvContentPartPr/>
                <p14:nvPr/>
              </p14:nvContentPartPr>
              <p14:xfrm>
                <a:off x="3112172" y="4254508"/>
                <a:ext cx="308160" cy="18360"/>
              </p14:xfrm>
            </p:contentPart>
          </mc:Choice>
          <mc:Fallback>
            <p:pic>
              <p:nvPicPr>
                <p:cNvPr id="110" name="Ink 109">
                  <a:extLst>
                    <a:ext uri="{FF2B5EF4-FFF2-40B4-BE49-F238E27FC236}">
                      <a16:creationId xmlns:a16="http://schemas.microsoft.com/office/drawing/2014/main" id="{29E610BD-D948-4732-9274-4C2CF3FF171D}"/>
                    </a:ext>
                  </a:extLst>
                </p:cNvPr>
                <p:cNvPicPr/>
                <p:nvPr/>
              </p:nvPicPr>
              <p:blipFill>
                <a:blip r:embed="rId181"/>
                <a:stretch>
                  <a:fillRect/>
                </a:stretch>
              </p:blipFill>
              <p:spPr>
                <a:xfrm>
                  <a:off x="3103172" y="4245868"/>
                  <a:ext cx="3258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1" name="Ink 110">
                  <a:extLst>
                    <a:ext uri="{FF2B5EF4-FFF2-40B4-BE49-F238E27FC236}">
                      <a16:creationId xmlns:a16="http://schemas.microsoft.com/office/drawing/2014/main" id="{CE4A1B28-FE1A-44ED-9728-A4D1A3070C0D}"/>
                    </a:ext>
                  </a:extLst>
                </p14:cNvPr>
                <p14:cNvContentPartPr/>
                <p14:nvPr/>
              </p14:nvContentPartPr>
              <p14:xfrm>
                <a:off x="3217652" y="4321828"/>
                <a:ext cx="307800" cy="56520"/>
              </p14:xfrm>
            </p:contentPart>
          </mc:Choice>
          <mc:Fallback>
            <p:pic>
              <p:nvPicPr>
                <p:cNvPr id="111" name="Ink 110">
                  <a:extLst>
                    <a:ext uri="{FF2B5EF4-FFF2-40B4-BE49-F238E27FC236}">
                      <a16:creationId xmlns:a16="http://schemas.microsoft.com/office/drawing/2014/main" id="{CE4A1B28-FE1A-44ED-9728-A4D1A3070C0D}"/>
                    </a:ext>
                  </a:extLst>
                </p:cNvPr>
                <p:cNvPicPr/>
                <p:nvPr/>
              </p:nvPicPr>
              <p:blipFill>
                <a:blip r:embed="rId183"/>
                <a:stretch>
                  <a:fillRect/>
                </a:stretch>
              </p:blipFill>
              <p:spPr>
                <a:xfrm>
                  <a:off x="3209012" y="4313188"/>
                  <a:ext cx="32544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2" name="Ink 111">
                  <a:extLst>
                    <a:ext uri="{FF2B5EF4-FFF2-40B4-BE49-F238E27FC236}">
                      <a16:creationId xmlns:a16="http://schemas.microsoft.com/office/drawing/2014/main" id="{BEC569E3-85F4-4CBA-A78D-73FB4E9B8237}"/>
                    </a:ext>
                  </a:extLst>
                </p14:cNvPr>
                <p14:cNvContentPartPr/>
                <p14:nvPr/>
              </p14:nvContentPartPr>
              <p14:xfrm>
                <a:off x="3454172" y="3831148"/>
                <a:ext cx="590400" cy="943920"/>
              </p14:xfrm>
            </p:contentPart>
          </mc:Choice>
          <mc:Fallback>
            <p:pic>
              <p:nvPicPr>
                <p:cNvPr id="112" name="Ink 111">
                  <a:extLst>
                    <a:ext uri="{FF2B5EF4-FFF2-40B4-BE49-F238E27FC236}">
                      <a16:creationId xmlns:a16="http://schemas.microsoft.com/office/drawing/2014/main" id="{BEC569E3-85F4-4CBA-A78D-73FB4E9B8237}"/>
                    </a:ext>
                  </a:extLst>
                </p:cNvPr>
                <p:cNvPicPr/>
                <p:nvPr/>
              </p:nvPicPr>
              <p:blipFill>
                <a:blip r:embed="rId185"/>
                <a:stretch>
                  <a:fillRect/>
                </a:stretch>
              </p:blipFill>
              <p:spPr>
                <a:xfrm>
                  <a:off x="3445532" y="3822148"/>
                  <a:ext cx="608040" cy="9615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4" name="Ink 113">
                  <a:extLst>
                    <a:ext uri="{FF2B5EF4-FFF2-40B4-BE49-F238E27FC236}">
                      <a16:creationId xmlns:a16="http://schemas.microsoft.com/office/drawing/2014/main" id="{B8288A32-F04B-4088-87F5-660DD10DCA18}"/>
                    </a:ext>
                  </a:extLst>
                </p14:cNvPr>
                <p14:cNvContentPartPr/>
                <p14:nvPr/>
              </p14:nvContentPartPr>
              <p14:xfrm>
                <a:off x="2942612" y="3830068"/>
                <a:ext cx="108360" cy="469800"/>
              </p14:xfrm>
            </p:contentPart>
          </mc:Choice>
          <mc:Fallback>
            <p:pic>
              <p:nvPicPr>
                <p:cNvPr id="114" name="Ink 113">
                  <a:extLst>
                    <a:ext uri="{FF2B5EF4-FFF2-40B4-BE49-F238E27FC236}">
                      <a16:creationId xmlns:a16="http://schemas.microsoft.com/office/drawing/2014/main" id="{B8288A32-F04B-4088-87F5-660DD10DCA18}"/>
                    </a:ext>
                  </a:extLst>
                </p:cNvPr>
                <p:cNvPicPr/>
                <p:nvPr/>
              </p:nvPicPr>
              <p:blipFill>
                <a:blip r:embed="rId187"/>
                <a:stretch>
                  <a:fillRect/>
                </a:stretch>
              </p:blipFill>
              <p:spPr>
                <a:xfrm>
                  <a:off x="2933612" y="3821068"/>
                  <a:ext cx="126000" cy="4874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5" name="Ink 114">
                  <a:extLst>
                    <a:ext uri="{FF2B5EF4-FFF2-40B4-BE49-F238E27FC236}">
                      <a16:creationId xmlns:a16="http://schemas.microsoft.com/office/drawing/2014/main" id="{D07B7A7A-8B37-4DEA-83E6-86926725A421}"/>
                    </a:ext>
                  </a:extLst>
                </p14:cNvPr>
                <p14:cNvContentPartPr/>
                <p14:nvPr/>
              </p14:nvContentPartPr>
              <p14:xfrm>
                <a:off x="2882132" y="4142548"/>
                <a:ext cx="160200" cy="24840"/>
              </p14:xfrm>
            </p:contentPart>
          </mc:Choice>
          <mc:Fallback>
            <p:pic>
              <p:nvPicPr>
                <p:cNvPr id="115" name="Ink 114">
                  <a:extLst>
                    <a:ext uri="{FF2B5EF4-FFF2-40B4-BE49-F238E27FC236}">
                      <a16:creationId xmlns:a16="http://schemas.microsoft.com/office/drawing/2014/main" id="{D07B7A7A-8B37-4DEA-83E6-86926725A421}"/>
                    </a:ext>
                  </a:extLst>
                </p:cNvPr>
                <p:cNvPicPr/>
                <p:nvPr/>
              </p:nvPicPr>
              <p:blipFill>
                <a:blip r:embed="rId189"/>
                <a:stretch>
                  <a:fillRect/>
                </a:stretch>
              </p:blipFill>
              <p:spPr>
                <a:xfrm>
                  <a:off x="2873492" y="4133908"/>
                  <a:ext cx="17784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6" name="Ink 115">
                  <a:extLst>
                    <a:ext uri="{FF2B5EF4-FFF2-40B4-BE49-F238E27FC236}">
                      <a16:creationId xmlns:a16="http://schemas.microsoft.com/office/drawing/2014/main" id="{96F03E1E-1911-4CFA-8841-065A99B27B01}"/>
                    </a:ext>
                  </a:extLst>
                </p14:cNvPr>
                <p14:cNvContentPartPr/>
                <p14:nvPr/>
              </p14:nvContentPartPr>
              <p14:xfrm>
                <a:off x="2753612" y="3833308"/>
                <a:ext cx="116280" cy="354600"/>
              </p14:xfrm>
            </p:contentPart>
          </mc:Choice>
          <mc:Fallback>
            <p:pic>
              <p:nvPicPr>
                <p:cNvPr id="116" name="Ink 115">
                  <a:extLst>
                    <a:ext uri="{FF2B5EF4-FFF2-40B4-BE49-F238E27FC236}">
                      <a16:creationId xmlns:a16="http://schemas.microsoft.com/office/drawing/2014/main" id="{96F03E1E-1911-4CFA-8841-065A99B27B01}"/>
                    </a:ext>
                  </a:extLst>
                </p:cNvPr>
                <p:cNvPicPr/>
                <p:nvPr/>
              </p:nvPicPr>
              <p:blipFill>
                <a:blip r:embed="rId191"/>
                <a:stretch>
                  <a:fillRect/>
                </a:stretch>
              </p:blipFill>
              <p:spPr>
                <a:xfrm>
                  <a:off x="2744612" y="3824308"/>
                  <a:ext cx="133920" cy="3722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7" name="Ink 116">
                  <a:extLst>
                    <a:ext uri="{FF2B5EF4-FFF2-40B4-BE49-F238E27FC236}">
                      <a16:creationId xmlns:a16="http://schemas.microsoft.com/office/drawing/2014/main" id="{3B57A152-D4CF-47A4-8150-01E1A7B4A151}"/>
                    </a:ext>
                  </a:extLst>
                </p14:cNvPr>
                <p14:cNvContentPartPr/>
                <p14:nvPr/>
              </p14:nvContentPartPr>
              <p14:xfrm>
                <a:off x="3161492" y="3833308"/>
                <a:ext cx="57960" cy="344160"/>
              </p14:xfrm>
            </p:contentPart>
          </mc:Choice>
          <mc:Fallback>
            <p:pic>
              <p:nvPicPr>
                <p:cNvPr id="117" name="Ink 116">
                  <a:extLst>
                    <a:ext uri="{FF2B5EF4-FFF2-40B4-BE49-F238E27FC236}">
                      <a16:creationId xmlns:a16="http://schemas.microsoft.com/office/drawing/2014/main" id="{3B57A152-D4CF-47A4-8150-01E1A7B4A151}"/>
                    </a:ext>
                  </a:extLst>
                </p:cNvPr>
                <p:cNvPicPr/>
                <p:nvPr/>
              </p:nvPicPr>
              <p:blipFill>
                <a:blip r:embed="rId193"/>
                <a:stretch>
                  <a:fillRect/>
                </a:stretch>
              </p:blipFill>
              <p:spPr>
                <a:xfrm>
                  <a:off x="3152852" y="3824308"/>
                  <a:ext cx="75600" cy="361800"/>
                </a:xfrm>
                <a:prstGeom prst="rect">
                  <a:avLst/>
                </a:prstGeom>
              </p:spPr>
            </p:pic>
          </mc:Fallback>
        </mc:AlternateContent>
      </p:grpSp>
      <p:grpSp>
        <p:nvGrpSpPr>
          <p:cNvPr id="162" name="Group 161">
            <a:extLst>
              <a:ext uri="{FF2B5EF4-FFF2-40B4-BE49-F238E27FC236}">
                <a16:creationId xmlns:a16="http://schemas.microsoft.com/office/drawing/2014/main" id="{B199337B-3AF1-4114-B3D4-D1CE7D9B7A09}"/>
              </a:ext>
            </a:extLst>
          </p:cNvPr>
          <p:cNvGrpSpPr/>
          <p:nvPr/>
        </p:nvGrpSpPr>
        <p:grpSpPr>
          <a:xfrm>
            <a:off x="3877172" y="3478348"/>
            <a:ext cx="6374880" cy="1382400"/>
            <a:chOff x="3877172" y="3478348"/>
            <a:chExt cx="6374880" cy="1382400"/>
          </a:xfrm>
        </p:grpSpPr>
        <mc:AlternateContent xmlns:mc="http://schemas.openxmlformats.org/markup-compatibility/2006">
          <mc:Choice xmlns:p14="http://schemas.microsoft.com/office/powerpoint/2010/main" Requires="p14">
            <p:contentPart p14:bwMode="auto" r:id="rId194">
              <p14:nvContentPartPr>
                <p14:cNvPr id="121" name="Ink 120">
                  <a:extLst>
                    <a:ext uri="{FF2B5EF4-FFF2-40B4-BE49-F238E27FC236}">
                      <a16:creationId xmlns:a16="http://schemas.microsoft.com/office/drawing/2014/main" id="{93ABB401-E9E9-4BAE-BAF0-8E6657A908B9}"/>
                    </a:ext>
                  </a:extLst>
                </p14:cNvPr>
                <p14:cNvContentPartPr/>
                <p14:nvPr/>
              </p14:nvContentPartPr>
              <p14:xfrm>
                <a:off x="3877172" y="4738708"/>
                <a:ext cx="235080" cy="360"/>
              </p14:xfrm>
            </p:contentPart>
          </mc:Choice>
          <mc:Fallback>
            <p:pic>
              <p:nvPicPr>
                <p:cNvPr id="121" name="Ink 120">
                  <a:extLst>
                    <a:ext uri="{FF2B5EF4-FFF2-40B4-BE49-F238E27FC236}">
                      <a16:creationId xmlns:a16="http://schemas.microsoft.com/office/drawing/2014/main" id="{93ABB401-E9E9-4BAE-BAF0-8E6657A908B9}"/>
                    </a:ext>
                  </a:extLst>
                </p:cNvPr>
                <p:cNvPicPr/>
                <p:nvPr/>
              </p:nvPicPr>
              <p:blipFill>
                <a:blip r:embed="rId195"/>
                <a:stretch>
                  <a:fillRect/>
                </a:stretch>
              </p:blipFill>
              <p:spPr>
                <a:xfrm>
                  <a:off x="3868172" y="4729708"/>
                  <a:ext cx="2527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2" name="Ink 121">
                  <a:extLst>
                    <a:ext uri="{FF2B5EF4-FFF2-40B4-BE49-F238E27FC236}">
                      <a16:creationId xmlns:a16="http://schemas.microsoft.com/office/drawing/2014/main" id="{8D099DB8-23DD-4462-AF4A-21F02F597E23}"/>
                    </a:ext>
                  </a:extLst>
                </p14:cNvPr>
                <p14:cNvContentPartPr/>
                <p14:nvPr/>
              </p14:nvContentPartPr>
              <p14:xfrm>
                <a:off x="4233572" y="4650868"/>
                <a:ext cx="22320" cy="209880"/>
              </p14:xfrm>
            </p:contentPart>
          </mc:Choice>
          <mc:Fallback>
            <p:pic>
              <p:nvPicPr>
                <p:cNvPr id="122" name="Ink 121">
                  <a:extLst>
                    <a:ext uri="{FF2B5EF4-FFF2-40B4-BE49-F238E27FC236}">
                      <a16:creationId xmlns:a16="http://schemas.microsoft.com/office/drawing/2014/main" id="{8D099DB8-23DD-4462-AF4A-21F02F597E23}"/>
                    </a:ext>
                  </a:extLst>
                </p:cNvPr>
                <p:cNvPicPr/>
                <p:nvPr/>
              </p:nvPicPr>
              <p:blipFill>
                <a:blip r:embed="rId197"/>
                <a:stretch>
                  <a:fillRect/>
                </a:stretch>
              </p:blipFill>
              <p:spPr>
                <a:xfrm>
                  <a:off x="4224572" y="4642228"/>
                  <a:ext cx="3996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3" name="Ink 122">
                  <a:extLst>
                    <a:ext uri="{FF2B5EF4-FFF2-40B4-BE49-F238E27FC236}">
                      <a16:creationId xmlns:a16="http://schemas.microsoft.com/office/drawing/2014/main" id="{5D9C83EF-FEF6-4EE1-82BE-9575910F783C}"/>
                    </a:ext>
                  </a:extLst>
                </p14:cNvPr>
                <p14:cNvContentPartPr/>
                <p14:nvPr/>
              </p14:nvContentPartPr>
              <p14:xfrm>
                <a:off x="4004252" y="4624228"/>
                <a:ext cx="409680" cy="9720"/>
              </p14:xfrm>
            </p:contentPart>
          </mc:Choice>
          <mc:Fallback>
            <p:pic>
              <p:nvPicPr>
                <p:cNvPr id="123" name="Ink 122">
                  <a:extLst>
                    <a:ext uri="{FF2B5EF4-FFF2-40B4-BE49-F238E27FC236}">
                      <a16:creationId xmlns:a16="http://schemas.microsoft.com/office/drawing/2014/main" id="{5D9C83EF-FEF6-4EE1-82BE-9575910F783C}"/>
                    </a:ext>
                  </a:extLst>
                </p:cNvPr>
                <p:cNvPicPr/>
                <p:nvPr/>
              </p:nvPicPr>
              <p:blipFill>
                <a:blip r:embed="rId199"/>
                <a:stretch>
                  <a:fillRect/>
                </a:stretch>
              </p:blipFill>
              <p:spPr>
                <a:xfrm>
                  <a:off x="3995252" y="4615588"/>
                  <a:ext cx="42732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9" name="Ink 118">
                  <a:extLst>
                    <a:ext uri="{FF2B5EF4-FFF2-40B4-BE49-F238E27FC236}">
                      <a16:creationId xmlns:a16="http://schemas.microsoft.com/office/drawing/2014/main" id="{FE7FBC78-FA89-4225-98E6-D7D70439E05B}"/>
                    </a:ext>
                  </a:extLst>
                </p14:cNvPr>
                <p14:cNvContentPartPr/>
                <p14:nvPr/>
              </p14:nvContentPartPr>
              <p14:xfrm>
                <a:off x="4228532" y="3657268"/>
                <a:ext cx="39600" cy="261000"/>
              </p14:xfrm>
            </p:contentPart>
          </mc:Choice>
          <mc:Fallback>
            <p:pic>
              <p:nvPicPr>
                <p:cNvPr id="119" name="Ink 118">
                  <a:extLst>
                    <a:ext uri="{FF2B5EF4-FFF2-40B4-BE49-F238E27FC236}">
                      <a16:creationId xmlns:a16="http://schemas.microsoft.com/office/drawing/2014/main" id="{FE7FBC78-FA89-4225-98E6-D7D70439E05B}"/>
                    </a:ext>
                  </a:extLst>
                </p:cNvPr>
                <p:cNvPicPr/>
                <p:nvPr/>
              </p:nvPicPr>
              <p:blipFill>
                <a:blip r:embed="rId201"/>
                <a:stretch>
                  <a:fillRect/>
                </a:stretch>
              </p:blipFill>
              <p:spPr>
                <a:xfrm>
                  <a:off x="4219892" y="3648628"/>
                  <a:ext cx="5724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0" name="Ink 119">
                  <a:extLst>
                    <a:ext uri="{FF2B5EF4-FFF2-40B4-BE49-F238E27FC236}">
                      <a16:creationId xmlns:a16="http://schemas.microsoft.com/office/drawing/2014/main" id="{F5AD5E25-4F21-4ABE-B767-F61EF86C9317}"/>
                    </a:ext>
                  </a:extLst>
                </p14:cNvPr>
                <p14:cNvContentPartPr/>
                <p14:nvPr/>
              </p14:nvContentPartPr>
              <p14:xfrm>
                <a:off x="3969332" y="3683548"/>
                <a:ext cx="479880" cy="19800"/>
              </p14:xfrm>
            </p:contentPart>
          </mc:Choice>
          <mc:Fallback>
            <p:pic>
              <p:nvPicPr>
                <p:cNvPr id="120" name="Ink 119">
                  <a:extLst>
                    <a:ext uri="{FF2B5EF4-FFF2-40B4-BE49-F238E27FC236}">
                      <a16:creationId xmlns:a16="http://schemas.microsoft.com/office/drawing/2014/main" id="{F5AD5E25-4F21-4ABE-B767-F61EF86C9317}"/>
                    </a:ext>
                  </a:extLst>
                </p:cNvPr>
                <p:cNvPicPr/>
                <p:nvPr/>
              </p:nvPicPr>
              <p:blipFill>
                <a:blip r:embed="rId203"/>
                <a:stretch>
                  <a:fillRect/>
                </a:stretch>
              </p:blipFill>
              <p:spPr>
                <a:xfrm>
                  <a:off x="3960332" y="3674908"/>
                  <a:ext cx="49752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6" name="Ink 125">
                  <a:extLst>
                    <a:ext uri="{FF2B5EF4-FFF2-40B4-BE49-F238E27FC236}">
                      <a16:creationId xmlns:a16="http://schemas.microsoft.com/office/drawing/2014/main" id="{EE9F2938-B6FD-4293-81CD-09F1FFC32ABA}"/>
                    </a:ext>
                  </a:extLst>
                </p14:cNvPr>
                <p14:cNvContentPartPr/>
                <p14:nvPr/>
              </p14:nvContentPartPr>
              <p14:xfrm>
                <a:off x="4404572" y="4104388"/>
                <a:ext cx="397440" cy="291600"/>
              </p14:xfrm>
            </p:contentPart>
          </mc:Choice>
          <mc:Fallback>
            <p:pic>
              <p:nvPicPr>
                <p:cNvPr id="126" name="Ink 125">
                  <a:extLst>
                    <a:ext uri="{FF2B5EF4-FFF2-40B4-BE49-F238E27FC236}">
                      <a16:creationId xmlns:a16="http://schemas.microsoft.com/office/drawing/2014/main" id="{EE9F2938-B6FD-4293-81CD-09F1FFC32ABA}"/>
                    </a:ext>
                  </a:extLst>
                </p:cNvPr>
                <p:cNvPicPr/>
                <p:nvPr/>
              </p:nvPicPr>
              <p:blipFill>
                <a:blip r:embed="rId205"/>
                <a:stretch>
                  <a:fillRect/>
                </a:stretch>
              </p:blipFill>
              <p:spPr>
                <a:xfrm>
                  <a:off x="4395932" y="4095748"/>
                  <a:ext cx="41508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7" name="Ink 126">
                  <a:extLst>
                    <a:ext uri="{FF2B5EF4-FFF2-40B4-BE49-F238E27FC236}">
                      <a16:creationId xmlns:a16="http://schemas.microsoft.com/office/drawing/2014/main" id="{AFDED6A2-1F1F-4A0E-8D6F-900FE78FF020}"/>
                    </a:ext>
                  </a:extLst>
                </p14:cNvPr>
                <p14:cNvContentPartPr/>
                <p14:nvPr/>
              </p14:nvContentPartPr>
              <p14:xfrm>
                <a:off x="4456412" y="4281508"/>
                <a:ext cx="361440" cy="9720"/>
              </p14:xfrm>
            </p:contentPart>
          </mc:Choice>
          <mc:Fallback>
            <p:pic>
              <p:nvPicPr>
                <p:cNvPr id="127" name="Ink 126">
                  <a:extLst>
                    <a:ext uri="{FF2B5EF4-FFF2-40B4-BE49-F238E27FC236}">
                      <a16:creationId xmlns:a16="http://schemas.microsoft.com/office/drawing/2014/main" id="{AFDED6A2-1F1F-4A0E-8D6F-900FE78FF020}"/>
                    </a:ext>
                  </a:extLst>
                </p:cNvPr>
                <p:cNvPicPr/>
                <p:nvPr/>
              </p:nvPicPr>
              <p:blipFill>
                <a:blip r:embed="rId207"/>
                <a:stretch>
                  <a:fillRect/>
                </a:stretch>
              </p:blipFill>
              <p:spPr>
                <a:xfrm>
                  <a:off x="4447772" y="4272508"/>
                  <a:ext cx="37908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8" name="Ink 127">
                  <a:extLst>
                    <a:ext uri="{FF2B5EF4-FFF2-40B4-BE49-F238E27FC236}">
                      <a16:creationId xmlns:a16="http://schemas.microsoft.com/office/drawing/2014/main" id="{690B1CE4-5439-4CA0-9710-63868ADA0287}"/>
                    </a:ext>
                  </a:extLst>
                </p14:cNvPr>
                <p14:cNvContentPartPr/>
                <p14:nvPr/>
              </p14:nvContentPartPr>
              <p14:xfrm>
                <a:off x="4870772" y="3962908"/>
                <a:ext cx="353880" cy="145080"/>
              </p14:xfrm>
            </p:contentPart>
          </mc:Choice>
          <mc:Fallback>
            <p:pic>
              <p:nvPicPr>
                <p:cNvPr id="128" name="Ink 127">
                  <a:extLst>
                    <a:ext uri="{FF2B5EF4-FFF2-40B4-BE49-F238E27FC236}">
                      <a16:creationId xmlns:a16="http://schemas.microsoft.com/office/drawing/2014/main" id="{690B1CE4-5439-4CA0-9710-63868ADA0287}"/>
                    </a:ext>
                  </a:extLst>
                </p:cNvPr>
                <p:cNvPicPr/>
                <p:nvPr/>
              </p:nvPicPr>
              <p:blipFill>
                <a:blip r:embed="rId209"/>
                <a:stretch>
                  <a:fillRect/>
                </a:stretch>
              </p:blipFill>
              <p:spPr>
                <a:xfrm>
                  <a:off x="4861772" y="3953908"/>
                  <a:ext cx="37152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0" name="Ink 129">
                  <a:extLst>
                    <a:ext uri="{FF2B5EF4-FFF2-40B4-BE49-F238E27FC236}">
                      <a16:creationId xmlns:a16="http://schemas.microsoft.com/office/drawing/2014/main" id="{3509806C-99C1-4A66-9BBF-0D968A0C400A}"/>
                    </a:ext>
                  </a:extLst>
                </p14:cNvPr>
                <p14:cNvContentPartPr/>
                <p14:nvPr/>
              </p14:nvContentPartPr>
              <p14:xfrm>
                <a:off x="5387372" y="3938428"/>
                <a:ext cx="195840" cy="443880"/>
              </p14:xfrm>
            </p:contentPart>
          </mc:Choice>
          <mc:Fallback>
            <p:pic>
              <p:nvPicPr>
                <p:cNvPr id="130" name="Ink 129">
                  <a:extLst>
                    <a:ext uri="{FF2B5EF4-FFF2-40B4-BE49-F238E27FC236}">
                      <a16:creationId xmlns:a16="http://schemas.microsoft.com/office/drawing/2014/main" id="{3509806C-99C1-4A66-9BBF-0D968A0C400A}"/>
                    </a:ext>
                  </a:extLst>
                </p:cNvPr>
                <p:cNvPicPr/>
                <p:nvPr/>
              </p:nvPicPr>
              <p:blipFill>
                <a:blip r:embed="rId211"/>
                <a:stretch>
                  <a:fillRect/>
                </a:stretch>
              </p:blipFill>
              <p:spPr>
                <a:xfrm>
                  <a:off x="5378372" y="3929788"/>
                  <a:ext cx="213480" cy="46152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1" name="Ink 130">
                  <a:extLst>
                    <a:ext uri="{FF2B5EF4-FFF2-40B4-BE49-F238E27FC236}">
                      <a16:creationId xmlns:a16="http://schemas.microsoft.com/office/drawing/2014/main" id="{EA071571-DC28-4BAE-A3FD-F359BA82C5FF}"/>
                    </a:ext>
                  </a:extLst>
                </p14:cNvPr>
                <p14:cNvContentPartPr/>
                <p14:nvPr/>
              </p14:nvContentPartPr>
              <p14:xfrm>
                <a:off x="5713892" y="4079548"/>
                <a:ext cx="18720" cy="229680"/>
              </p14:xfrm>
            </p:contentPart>
          </mc:Choice>
          <mc:Fallback>
            <p:pic>
              <p:nvPicPr>
                <p:cNvPr id="131" name="Ink 130">
                  <a:extLst>
                    <a:ext uri="{FF2B5EF4-FFF2-40B4-BE49-F238E27FC236}">
                      <a16:creationId xmlns:a16="http://schemas.microsoft.com/office/drawing/2014/main" id="{EA071571-DC28-4BAE-A3FD-F359BA82C5FF}"/>
                    </a:ext>
                  </a:extLst>
                </p:cNvPr>
                <p:cNvPicPr/>
                <p:nvPr/>
              </p:nvPicPr>
              <p:blipFill>
                <a:blip r:embed="rId213"/>
                <a:stretch>
                  <a:fillRect/>
                </a:stretch>
              </p:blipFill>
              <p:spPr>
                <a:xfrm>
                  <a:off x="5705252" y="4070548"/>
                  <a:ext cx="3636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2" name="Ink 131">
                  <a:extLst>
                    <a:ext uri="{FF2B5EF4-FFF2-40B4-BE49-F238E27FC236}">
                      <a16:creationId xmlns:a16="http://schemas.microsoft.com/office/drawing/2014/main" id="{F8D42050-03B1-4A18-915D-2E1F5236BC8F}"/>
                    </a:ext>
                  </a:extLst>
                </p14:cNvPr>
                <p14:cNvContentPartPr/>
                <p14:nvPr/>
              </p14:nvContentPartPr>
              <p14:xfrm>
                <a:off x="5907932" y="4201588"/>
                <a:ext cx="295200" cy="18720"/>
              </p14:xfrm>
            </p:contentPart>
          </mc:Choice>
          <mc:Fallback>
            <p:pic>
              <p:nvPicPr>
                <p:cNvPr id="132" name="Ink 131">
                  <a:extLst>
                    <a:ext uri="{FF2B5EF4-FFF2-40B4-BE49-F238E27FC236}">
                      <a16:creationId xmlns:a16="http://schemas.microsoft.com/office/drawing/2014/main" id="{F8D42050-03B1-4A18-915D-2E1F5236BC8F}"/>
                    </a:ext>
                  </a:extLst>
                </p:cNvPr>
                <p:cNvPicPr/>
                <p:nvPr/>
              </p:nvPicPr>
              <p:blipFill>
                <a:blip r:embed="rId215"/>
                <a:stretch>
                  <a:fillRect/>
                </a:stretch>
              </p:blipFill>
              <p:spPr>
                <a:xfrm>
                  <a:off x="5899292" y="4192948"/>
                  <a:ext cx="31284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4" name="Ink 133">
                  <a:extLst>
                    <a:ext uri="{FF2B5EF4-FFF2-40B4-BE49-F238E27FC236}">
                      <a16:creationId xmlns:a16="http://schemas.microsoft.com/office/drawing/2014/main" id="{E3B7FA33-21FE-40AB-A73A-65FB04D967A3}"/>
                    </a:ext>
                  </a:extLst>
                </p14:cNvPr>
                <p14:cNvContentPartPr/>
                <p14:nvPr/>
              </p14:nvContentPartPr>
              <p14:xfrm>
                <a:off x="6708212" y="4017988"/>
                <a:ext cx="18720" cy="185040"/>
              </p14:xfrm>
            </p:contentPart>
          </mc:Choice>
          <mc:Fallback>
            <p:pic>
              <p:nvPicPr>
                <p:cNvPr id="134" name="Ink 133">
                  <a:extLst>
                    <a:ext uri="{FF2B5EF4-FFF2-40B4-BE49-F238E27FC236}">
                      <a16:creationId xmlns:a16="http://schemas.microsoft.com/office/drawing/2014/main" id="{E3B7FA33-21FE-40AB-A73A-65FB04D967A3}"/>
                    </a:ext>
                  </a:extLst>
                </p:cNvPr>
                <p:cNvPicPr/>
                <p:nvPr/>
              </p:nvPicPr>
              <p:blipFill>
                <a:blip r:embed="rId217"/>
                <a:stretch>
                  <a:fillRect/>
                </a:stretch>
              </p:blipFill>
              <p:spPr>
                <a:xfrm>
                  <a:off x="6699572" y="4008988"/>
                  <a:ext cx="3636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5" name="Ink 134">
                  <a:extLst>
                    <a:ext uri="{FF2B5EF4-FFF2-40B4-BE49-F238E27FC236}">
                      <a16:creationId xmlns:a16="http://schemas.microsoft.com/office/drawing/2014/main" id="{FC71AC98-E178-432F-BF17-3AB121569B57}"/>
                    </a:ext>
                  </a:extLst>
                </p14:cNvPr>
                <p14:cNvContentPartPr/>
                <p14:nvPr/>
              </p14:nvContentPartPr>
              <p14:xfrm>
                <a:off x="6496892" y="3945988"/>
                <a:ext cx="393840" cy="168840"/>
              </p14:xfrm>
            </p:contentPart>
          </mc:Choice>
          <mc:Fallback>
            <p:pic>
              <p:nvPicPr>
                <p:cNvPr id="135" name="Ink 134">
                  <a:extLst>
                    <a:ext uri="{FF2B5EF4-FFF2-40B4-BE49-F238E27FC236}">
                      <a16:creationId xmlns:a16="http://schemas.microsoft.com/office/drawing/2014/main" id="{FC71AC98-E178-432F-BF17-3AB121569B57}"/>
                    </a:ext>
                  </a:extLst>
                </p:cNvPr>
                <p:cNvPicPr/>
                <p:nvPr/>
              </p:nvPicPr>
              <p:blipFill>
                <a:blip r:embed="rId219"/>
                <a:stretch>
                  <a:fillRect/>
                </a:stretch>
              </p:blipFill>
              <p:spPr>
                <a:xfrm>
                  <a:off x="6488252" y="3937348"/>
                  <a:ext cx="41148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6" name="Ink 135">
                  <a:extLst>
                    <a:ext uri="{FF2B5EF4-FFF2-40B4-BE49-F238E27FC236}">
                      <a16:creationId xmlns:a16="http://schemas.microsoft.com/office/drawing/2014/main" id="{3BDFB2EC-024F-4D11-AF42-E94D34CA9CE1}"/>
                    </a:ext>
                  </a:extLst>
                </p14:cNvPr>
                <p14:cNvContentPartPr/>
                <p14:nvPr/>
              </p14:nvContentPartPr>
              <p14:xfrm>
                <a:off x="6442892" y="3920788"/>
                <a:ext cx="81000" cy="402840"/>
              </p14:xfrm>
            </p:contentPart>
          </mc:Choice>
          <mc:Fallback>
            <p:pic>
              <p:nvPicPr>
                <p:cNvPr id="136" name="Ink 135">
                  <a:extLst>
                    <a:ext uri="{FF2B5EF4-FFF2-40B4-BE49-F238E27FC236}">
                      <a16:creationId xmlns:a16="http://schemas.microsoft.com/office/drawing/2014/main" id="{3BDFB2EC-024F-4D11-AF42-E94D34CA9CE1}"/>
                    </a:ext>
                  </a:extLst>
                </p:cNvPr>
                <p:cNvPicPr/>
                <p:nvPr/>
              </p:nvPicPr>
              <p:blipFill>
                <a:blip r:embed="rId221"/>
                <a:stretch>
                  <a:fillRect/>
                </a:stretch>
              </p:blipFill>
              <p:spPr>
                <a:xfrm>
                  <a:off x="6434252" y="3912148"/>
                  <a:ext cx="98640" cy="4204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7" name="Ink 136">
                  <a:extLst>
                    <a:ext uri="{FF2B5EF4-FFF2-40B4-BE49-F238E27FC236}">
                      <a16:creationId xmlns:a16="http://schemas.microsoft.com/office/drawing/2014/main" id="{0C5471D5-941F-4A93-BEEF-9EDF9FE35351}"/>
                    </a:ext>
                  </a:extLst>
                </p14:cNvPr>
                <p14:cNvContentPartPr/>
                <p14:nvPr/>
              </p14:nvContentPartPr>
              <p14:xfrm>
                <a:off x="6963092" y="3920788"/>
                <a:ext cx="18360" cy="306000"/>
              </p14:xfrm>
            </p:contentPart>
          </mc:Choice>
          <mc:Fallback>
            <p:pic>
              <p:nvPicPr>
                <p:cNvPr id="137" name="Ink 136">
                  <a:extLst>
                    <a:ext uri="{FF2B5EF4-FFF2-40B4-BE49-F238E27FC236}">
                      <a16:creationId xmlns:a16="http://schemas.microsoft.com/office/drawing/2014/main" id="{0C5471D5-941F-4A93-BEEF-9EDF9FE35351}"/>
                    </a:ext>
                  </a:extLst>
                </p:cNvPr>
                <p:cNvPicPr/>
                <p:nvPr/>
              </p:nvPicPr>
              <p:blipFill>
                <a:blip r:embed="rId223"/>
                <a:stretch>
                  <a:fillRect/>
                </a:stretch>
              </p:blipFill>
              <p:spPr>
                <a:xfrm>
                  <a:off x="6954092" y="3912148"/>
                  <a:ext cx="3600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8" name="Ink 137">
                  <a:extLst>
                    <a:ext uri="{FF2B5EF4-FFF2-40B4-BE49-F238E27FC236}">
                      <a16:creationId xmlns:a16="http://schemas.microsoft.com/office/drawing/2014/main" id="{8A38B357-4454-44F7-9A06-6D4F1D2DA7A7}"/>
                    </a:ext>
                  </a:extLst>
                </p14:cNvPr>
                <p14:cNvContentPartPr/>
                <p14:nvPr/>
              </p14:nvContentPartPr>
              <p14:xfrm>
                <a:off x="6363332" y="4360348"/>
                <a:ext cx="828720" cy="89280"/>
              </p14:xfrm>
            </p:contentPart>
          </mc:Choice>
          <mc:Fallback>
            <p:pic>
              <p:nvPicPr>
                <p:cNvPr id="138" name="Ink 137">
                  <a:extLst>
                    <a:ext uri="{FF2B5EF4-FFF2-40B4-BE49-F238E27FC236}">
                      <a16:creationId xmlns:a16="http://schemas.microsoft.com/office/drawing/2014/main" id="{8A38B357-4454-44F7-9A06-6D4F1D2DA7A7}"/>
                    </a:ext>
                  </a:extLst>
                </p:cNvPr>
                <p:cNvPicPr/>
                <p:nvPr/>
              </p:nvPicPr>
              <p:blipFill>
                <a:blip r:embed="rId225"/>
                <a:stretch>
                  <a:fillRect/>
                </a:stretch>
              </p:blipFill>
              <p:spPr>
                <a:xfrm>
                  <a:off x="6354692" y="4351708"/>
                  <a:ext cx="84636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9" name="Ink 138">
                  <a:extLst>
                    <a:ext uri="{FF2B5EF4-FFF2-40B4-BE49-F238E27FC236}">
                      <a16:creationId xmlns:a16="http://schemas.microsoft.com/office/drawing/2014/main" id="{B6786F9B-2AE3-4B7A-8CFA-FA9E6783301F}"/>
                    </a:ext>
                  </a:extLst>
                </p14:cNvPr>
                <p14:cNvContentPartPr/>
                <p14:nvPr/>
              </p14:nvContentPartPr>
              <p14:xfrm>
                <a:off x="6716852" y="4563028"/>
                <a:ext cx="25200" cy="177480"/>
              </p14:xfrm>
            </p:contentPart>
          </mc:Choice>
          <mc:Fallback>
            <p:pic>
              <p:nvPicPr>
                <p:cNvPr id="139" name="Ink 138">
                  <a:extLst>
                    <a:ext uri="{FF2B5EF4-FFF2-40B4-BE49-F238E27FC236}">
                      <a16:creationId xmlns:a16="http://schemas.microsoft.com/office/drawing/2014/main" id="{B6786F9B-2AE3-4B7A-8CFA-FA9E6783301F}"/>
                    </a:ext>
                  </a:extLst>
                </p:cNvPr>
                <p:cNvPicPr/>
                <p:nvPr/>
              </p:nvPicPr>
              <p:blipFill>
                <a:blip r:embed="rId227"/>
                <a:stretch>
                  <a:fillRect/>
                </a:stretch>
              </p:blipFill>
              <p:spPr>
                <a:xfrm>
                  <a:off x="6708212" y="4554028"/>
                  <a:ext cx="4284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40" name="Ink 139">
                  <a:extLst>
                    <a:ext uri="{FF2B5EF4-FFF2-40B4-BE49-F238E27FC236}">
                      <a16:creationId xmlns:a16="http://schemas.microsoft.com/office/drawing/2014/main" id="{BC055EE4-C41A-4470-8E1F-B3285EB6ED15}"/>
                    </a:ext>
                  </a:extLst>
                </p14:cNvPr>
                <p14:cNvContentPartPr/>
                <p14:nvPr/>
              </p14:nvContentPartPr>
              <p14:xfrm>
                <a:off x="6397172" y="4545388"/>
                <a:ext cx="513720" cy="57960"/>
              </p14:xfrm>
            </p:contentPart>
          </mc:Choice>
          <mc:Fallback>
            <p:pic>
              <p:nvPicPr>
                <p:cNvPr id="140" name="Ink 139">
                  <a:extLst>
                    <a:ext uri="{FF2B5EF4-FFF2-40B4-BE49-F238E27FC236}">
                      <a16:creationId xmlns:a16="http://schemas.microsoft.com/office/drawing/2014/main" id="{BC055EE4-C41A-4470-8E1F-B3285EB6ED15}"/>
                    </a:ext>
                  </a:extLst>
                </p:cNvPr>
                <p:cNvPicPr/>
                <p:nvPr/>
              </p:nvPicPr>
              <p:blipFill>
                <a:blip r:embed="rId229"/>
                <a:stretch>
                  <a:fillRect/>
                </a:stretch>
              </p:blipFill>
              <p:spPr>
                <a:xfrm>
                  <a:off x="6388172" y="4536388"/>
                  <a:ext cx="53136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41" name="Ink 140">
                  <a:extLst>
                    <a:ext uri="{FF2B5EF4-FFF2-40B4-BE49-F238E27FC236}">
                      <a16:creationId xmlns:a16="http://schemas.microsoft.com/office/drawing/2014/main" id="{618A08D4-16A5-498D-A840-990BFA36DA1E}"/>
                    </a:ext>
                  </a:extLst>
                </p14:cNvPr>
                <p14:cNvContentPartPr/>
                <p14:nvPr/>
              </p14:nvContentPartPr>
              <p14:xfrm>
                <a:off x="7139132" y="3903508"/>
                <a:ext cx="309600" cy="623520"/>
              </p14:xfrm>
            </p:contentPart>
          </mc:Choice>
          <mc:Fallback>
            <p:pic>
              <p:nvPicPr>
                <p:cNvPr id="141" name="Ink 140">
                  <a:extLst>
                    <a:ext uri="{FF2B5EF4-FFF2-40B4-BE49-F238E27FC236}">
                      <a16:creationId xmlns:a16="http://schemas.microsoft.com/office/drawing/2014/main" id="{618A08D4-16A5-498D-A840-990BFA36DA1E}"/>
                    </a:ext>
                  </a:extLst>
                </p:cNvPr>
                <p:cNvPicPr/>
                <p:nvPr/>
              </p:nvPicPr>
              <p:blipFill>
                <a:blip r:embed="rId231"/>
                <a:stretch>
                  <a:fillRect/>
                </a:stretch>
              </p:blipFill>
              <p:spPr>
                <a:xfrm>
                  <a:off x="7130132" y="3894868"/>
                  <a:ext cx="327240" cy="6411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43" name="Ink 142">
                  <a:extLst>
                    <a:ext uri="{FF2B5EF4-FFF2-40B4-BE49-F238E27FC236}">
                      <a16:creationId xmlns:a16="http://schemas.microsoft.com/office/drawing/2014/main" id="{7246D69A-B7B8-4394-8F23-0E33DC5BD795}"/>
                    </a:ext>
                  </a:extLst>
                </p14:cNvPr>
                <p14:cNvContentPartPr/>
                <p14:nvPr/>
              </p14:nvContentPartPr>
              <p14:xfrm>
                <a:off x="7604972" y="4175668"/>
                <a:ext cx="354240" cy="270720"/>
              </p14:xfrm>
            </p:contentPart>
          </mc:Choice>
          <mc:Fallback>
            <p:pic>
              <p:nvPicPr>
                <p:cNvPr id="143" name="Ink 142">
                  <a:extLst>
                    <a:ext uri="{FF2B5EF4-FFF2-40B4-BE49-F238E27FC236}">
                      <a16:creationId xmlns:a16="http://schemas.microsoft.com/office/drawing/2014/main" id="{7246D69A-B7B8-4394-8F23-0E33DC5BD795}"/>
                    </a:ext>
                  </a:extLst>
                </p:cNvPr>
                <p:cNvPicPr/>
                <p:nvPr/>
              </p:nvPicPr>
              <p:blipFill>
                <a:blip r:embed="rId233"/>
                <a:stretch>
                  <a:fillRect/>
                </a:stretch>
              </p:blipFill>
              <p:spPr>
                <a:xfrm>
                  <a:off x="7595972" y="4167028"/>
                  <a:ext cx="37188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44" name="Ink 143">
                  <a:extLst>
                    <a:ext uri="{FF2B5EF4-FFF2-40B4-BE49-F238E27FC236}">
                      <a16:creationId xmlns:a16="http://schemas.microsoft.com/office/drawing/2014/main" id="{EE80B05D-2346-42C7-A495-562C6895273F}"/>
                    </a:ext>
                  </a:extLst>
                </p14:cNvPr>
                <p14:cNvContentPartPr/>
                <p14:nvPr/>
              </p14:nvContentPartPr>
              <p14:xfrm>
                <a:off x="7789652" y="3981988"/>
                <a:ext cx="342000" cy="18720"/>
              </p14:xfrm>
            </p:contentPart>
          </mc:Choice>
          <mc:Fallback>
            <p:pic>
              <p:nvPicPr>
                <p:cNvPr id="144" name="Ink 143">
                  <a:extLst>
                    <a:ext uri="{FF2B5EF4-FFF2-40B4-BE49-F238E27FC236}">
                      <a16:creationId xmlns:a16="http://schemas.microsoft.com/office/drawing/2014/main" id="{EE80B05D-2346-42C7-A495-562C6895273F}"/>
                    </a:ext>
                  </a:extLst>
                </p:cNvPr>
                <p:cNvPicPr/>
                <p:nvPr/>
              </p:nvPicPr>
              <p:blipFill>
                <a:blip r:embed="rId235"/>
                <a:stretch>
                  <a:fillRect/>
                </a:stretch>
              </p:blipFill>
              <p:spPr>
                <a:xfrm>
                  <a:off x="7780652" y="3973348"/>
                  <a:ext cx="35964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45" name="Ink 144">
                  <a:extLst>
                    <a:ext uri="{FF2B5EF4-FFF2-40B4-BE49-F238E27FC236}">
                      <a16:creationId xmlns:a16="http://schemas.microsoft.com/office/drawing/2014/main" id="{2581D7DD-EDBA-42CC-B702-71B4B55B0564}"/>
                    </a:ext>
                  </a:extLst>
                </p14:cNvPr>
                <p14:cNvContentPartPr/>
                <p14:nvPr/>
              </p14:nvContentPartPr>
              <p14:xfrm>
                <a:off x="8184932" y="3789388"/>
                <a:ext cx="179640" cy="353880"/>
              </p14:xfrm>
            </p:contentPart>
          </mc:Choice>
          <mc:Fallback>
            <p:pic>
              <p:nvPicPr>
                <p:cNvPr id="145" name="Ink 144">
                  <a:extLst>
                    <a:ext uri="{FF2B5EF4-FFF2-40B4-BE49-F238E27FC236}">
                      <a16:creationId xmlns:a16="http://schemas.microsoft.com/office/drawing/2014/main" id="{2581D7DD-EDBA-42CC-B702-71B4B55B0564}"/>
                    </a:ext>
                  </a:extLst>
                </p:cNvPr>
                <p:cNvPicPr/>
                <p:nvPr/>
              </p:nvPicPr>
              <p:blipFill>
                <a:blip r:embed="rId237"/>
                <a:stretch>
                  <a:fillRect/>
                </a:stretch>
              </p:blipFill>
              <p:spPr>
                <a:xfrm>
                  <a:off x="8175932" y="3780388"/>
                  <a:ext cx="19728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47" name="Ink 146">
                  <a:extLst>
                    <a:ext uri="{FF2B5EF4-FFF2-40B4-BE49-F238E27FC236}">
                      <a16:creationId xmlns:a16="http://schemas.microsoft.com/office/drawing/2014/main" id="{4B6F7EEA-2AC1-42DF-B225-27C1D6148419}"/>
                    </a:ext>
                  </a:extLst>
                </p14:cNvPr>
                <p14:cNvContentPartPr/>
                <p14:nvPr/>
              </p14:nvContentPartPr>
              <p14:xfrm>
                <a:off x="8352332" y="3631348"/>
                <a:ext cx="277920" cy="169560"/>
              </p14:xfrm>
            </p:contentPart>
          </mc:Choice>
          <mc:Fallback>
            <p:pic>
              <p:nvPicPr>
                <p:cNvPr id="147" name="Ink 146">
                  <a:extLst>
                    <a:ext uri="{FF2B5EF4-FFF2-40B4-BE49-F238E27FC236}">
                      <a16:creationId xmlns:a16="http://schemas.microsoft.com/office/drawing/2014/main" id="{4B6F7EEA-2AC1-42DF-B225-27C1D6148419}"/>
                    </a:ext>
                  </a:extLst>
                </p:cNvPr>
                <p:cNvPicPr/>
                <p:nvPr/>
              </p:nvPicPr>
              <p:blipFill>
                <a:blip r:embed="rId239"/>
                <a:stretch>
                  <a:fillRect/>
                </a:stretch>
              </p:blipFill>
              <p:spPr>
                <a:xfrm>
                  <a:off x="8343332" y="3622708"/>
                  <a:ext cx="29556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8" name="Ink 147">
                  <a:extLst>
                    <a:ext uri="{FF2B5EF4-FFF2-40B4-BE49-F238E27FC236}">
                      <a16:creationId xmlns:a16="http://schemas.microsoft.com/office/drawing/2014/main" id="{B2ABC4EA-4593-452C-91C3-FC49C1EAAA52}"/>
                    </a:ext>
                  </a:extLst>
                </p14:cNvPr>
                <p14:cNvContentPartPr/>
                <p14:nvPr/>
              </p14:nvContentPartPr>
              <p14:xfrm>
                <a:off x="8686412" y="3657268"/>
                <a:ext cx="41760" cy="124200"/>
              </p14:xfrm>
            </p:contentPart>
          </mc:Choice>
          <mc:Fallback>
            <p:pic>
              <p:nvPicPr>
                <p:cNvPr id="148" name="Ink 147">
                  <a:extLst>
                    <a:ext uri="{FF2B5EF4-FFF2-40B4-BE49-F238E27FC236}">
                      <a16:creationId xmlns:a16="http://schemas.microsoft.com/office/drawing/2014/main" id="{B2ABC4EA-4593-452C-91C3-FC49C1EAAA52}"/>
                    </a:ext>
                  </a:extLst>
                </p:cNvPr>
                <p:cNvPicPr/>
                <p:nvPr/>
              </p:nvPicPr>
              <p:blipFill>
                <a:blip r:embed="rId241"/>
                <a:stretch>
                  <a:fillRect/>
                </a:stretch>
              </p:blipFill>
              <p:spPr>
                <a:xfrm>
                  <a:off x="8677772" y="3648628"/>
                  <a:ext cx="5940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9" name="Ink 148">
                  <a:extLst>
                    <a:ext uri="{FF2B5EF4-FFF2-40B4-BE49-F238E27FC236}">
                      <a16:creationId xmlns:a16="http://schemas.microsoft.com/office/drawing/2014/main" id="{9FD92375-F973-4779-8714-2CC664EFBF35}"/>
                    </a:ext>
                  </a:extLst>
                </p14:cNvPr>
                <p14:cNvContentPartPr/>
                <p14:nvPr/>
              </p14:nvContentPartPr>
              <p14:xfrm>
                <a:off x="8809532" y="3621988"/>
                <a:ext cx="100440" cy="173880"/>
              </p14:xfrm>
            </p:contentPart>
          </mc:Choice>
          <mc:Fallback>
            <p:pic>
              <p:nvPicPr>
                <p:cNvPr id="149" name="Ink 148">
                  <a:extLst>
                    <a:ext uri="{FF2B5EF4-FFF2-40B4-BE49-F238E27FC236}">
                      <a16:creationId xmlns:a16="http://schemas.microsoft.com/office/drawing/2014/main" id="{9FD92375-F973-4779-8714-2CC664EFBF35}"/>
                    </a:ext>
                  </a:extLst>
                </p:cNvPr>
                <p:cNvPicPr/>
                <p:nvPr/>
              </p:nvPicPr>
              <p:blipFill>
                <a:blip r:embed="rId243"/>
                <a:stretch>
                  <a:fillRect/>
                </a:stretch>
              </p:blipFill>
              <p:spPr>
                <a:xfrm>
                  <a:off x="8800532" y="3613348"/>
                  <a:ext cx="11808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0" name="Ink 149">
                  <a:extLst>
                    <a:ext uri="{FF2B5EF4-FFF2-40B4-BE49-F238E27FC236}">
                      <a16:creationId xmlns:a16="http://schemas.microsoft.com/office/drawing/2014/main" id="{A1B839C4-E0B4-4943-B5E8-D423C2C59901}"/>
                    </a:ext>
                  </a:extLst>
                </p14:cNvPr>
                <p14:cNvContentPartPr/>
                <p14:nvPr/>
              </p14:nvContentPartPr>
              <p14:xfrm>
                <a:off x="8402732" y="3612988"/>
                <a:ext cx="503640" cy="42480"/>
              </p14:xfrm>
            </p:contentPart>
          </mc:Choice>
          <mc:Fallback>
            <p:pic>
              <p:nvPicPr>
                <p:cNvPr id="150" name="Ink 149">
                  <a:extLst>
                    <a:ext uri="{FF2B5EF4-FFF2-40B4-BE49-F238E27FC236}">
                      <a16:creationId xmlns:a16="http://schemas.microsoft.com/office/drawing/2014/main" id="{A1B839C4-E0B4-4943-B5E8-D423C2C59901}"/>
                    </a:ext>
                  </a:extLst>
                </p:cNvPr>
                <p:cNvPicPr/>
                <p:nvPr/>
              </p:nvPicPr>
              <p:blipFill>
                <a:blip r:embed="rId245"/>
                <a:stretch>
                  <a:fillRect/>
                </a:stretch>
              </p:blipFill>
              <p:spPr>
                <a:xfrm>
                  <a:off x="8394092" y="3604348"/>
                  <a:ext cx="52128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2" name="Ink 151">
                  <a:extLst>
                    <a:ext uri="{FF2B5EF4-FFF2-40B4-BE49-F238E27FC236}">
                      <a16:creationId xmlns:a16="http://schemas.microsoft.com/office/drawing/2014/main" id="{9C92907D-9A91-4A22-A196-C55C2A5EFCE6}"/>
                    </a:ext>
                  </a:extLst>
                </p14:cNvPr>
                <p14:cNvContentPartPr/>
                <p14:nvPr/>
              </p14:nvContentPartPr>
              <p14:xfrm>
                <a:off x="9071612" y="3478348"/>
                <a:ext cx="183600" cy="306720"/>
              </p14:xfrm>
            </p:contentPart>
          </mc:Choice>
          <mc:Fallback>
            <p:pic>
              <p:nvPicPr>
                <p:cNvPr id="152" name="Ink 151">
                  <a:extLst>
                    <a:ext uri="{FF2B5EF4-FFF2-40B4-BE49-F238E27FC236}">
                      <a16:creationId xmlns:a16="http://schemas.microsoft.com/office/drawing/2014/main" id="{9C92907D-9A91-4A22-A196-C55C2A5EFCE6}"/>
                    </a:ext>
                  </a:extLst>
                </p:cNvPr>
                <p:cNvPicPr/>
                <p:nvPr/>
              </p:nvPicPr>
              <p:blipFill>
                <a:blip r:embed="rId247"/>
                <a:stretch>
                  <a:fillRect/>
                </a:stretch>
              </p:blipFill>
              <p:spPr>
                <a:xfrm>
                  <a:off x="9062972" y="3469708"/>
                  <a:ext cx="20124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53" name="Ink 152">
                  <a:extLst>
                    <a:ext uri="{FF2B5EF4-FFF2-40B4-BE49-F238E27FC236}">
                      <a16:creationId xmlns:a16="http://schemas.microsoft.com/office/drawing/2014/main" id="{0823D577-E374-4864-8FBA-06A162098D79}"/>
                    </a:ext>
                  </a:extLst>
                </p14:cNvPr>
                <p14:cNvContentPartPr/>
                <p14:nvPr/>
              </p14:nvContentPartPr>
              <p14:xfrm>
                <a:off x="9038852" y="3711628"/>
                <a:ext cx="140040" cy="16200"/>
              </p14:xfrm>
            </p:contentPart>
          </mc:Choice>
          <mc:Fallback>
            <p:pic>
              <p:nvPicPr>
                <p:cNvPr id="153" name="Ink 152">
                  <a:extLst>
                    <a:ext uri="{FF2B5EF4-FFF2-40B4-BE49-F238E27FC236}">
                      <a16:creationId xmlns:a16="http://schemas.microsoft.com/office/drawing/2014/main" id="{0823D577-E374-4864-8FBA-06A162098D79}"/>
                    </a:ext>
                  </a:extLst>
                </p:cNvPr>
                <p:cNvPicPr/>
                <p:nvPr/>
              </p:nvPicPr>
              <p:blipFill>
                <a:blip r:embed="rId249"/>
                <a:stretch>
                  <a:fillRect/>
                </a:stretch>
              </p:blipFill>
              <p:spPr>
                <a:xfrm>
                  <a:off x="9030212" y="3702628"/>
                  <a:ext cx="15768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54" name="Ink 153">
                  <a:extLst>
                    <a:ext uri="{FF2B5EF4-FFF2-40B4-BE49-F238E27FC236}">
                      <a16:creationId xmlns:a16="http://schemas.microsoft.com/office/drawing/2014/main" id="{1DE03AC8-8DCF-4411-BC5D-7949F26559DD}"/>
                    </a:ext>
                  </a:extLst>
                </p14:cNvPr>
                <p14:cNvContentPartPr/>
                <p14:nvPr/>
              </p14:nvContentPartPr>
              <p14:xfrm>
                <a:off x="9372572" y="3604348"/>
                <a:ext cx="82080" cy="189720"/>
              </p14:xfrm>
            </p:contentPart>
          </mc:Choice>
          <mc:Fallback>
            <p:pic>
              <p:nvPicPr>
                <p:cNvPr id="154" name="Ink 153">
                  <a:extLst>
                    <a:ext uri="{FF2B5EF4-FFF2-40B4-BE49-F238E27FC236}">
                      <a16:creationId xmlns:a16="http://schemas.microsoft.com/office/drawing/2014/main" id="{1DE03AC8-8DCF-4411-BC5D-7949F26559DD}"/>
                    </a:ext>
                  </a:extLst>
                </p:cNvPr>
                <p:cNvPicPr/>
                <p:nvPr/>
              </p:nvPicPr>
              <p:blipFill>
                <a:blip r:embed="rId251"/>
                <a:stretch>
                  <a:fillRect/>
                </a:stretch>
              </p:blipFill>
              <p:spPr>
                <a:xfrm>
                  <a:off x="9363572" y="3595708"/>
                  <a:ext cx="9972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55" name="Ink 154">
                  <a:extLst>
                    <a:ext uri="{FF2B5EF4-FFF2-40B4-BE49-F238E27FC236}">
                      <a16:creationId xmlns:a16="http://schemas.microsoft.com/office/drawing/2014/main" id="{4B2B6484-3855-4019-8C3C-C91E26818CD2}"/>
                    </a:ext>
                  </a:extLst>
                </p14:cNvPr>
                <p14:cNvContentPartPr/>
                <p14:nvPr/>
              </p14:nvContentPartPr>
              <p14:xfrm>
                <a:off x="9113012" y="3578428"/>
                <a:ext cx="435600" cy="46440"/>
              </p14:xfrm>
            </p:contentPart>
          </mc:Choice>
          <mc:Fallback>
            <p:pic>
              <p:nvPicPr>
                <p:cNvPr id="155" name="Ink 154">
                  <a:extLst>
                    <a:ext uri="{FF2B5EF4-FFF2-40B4-BE49-F238E27FC236}">
                      <a16:creationId xmlns:a16="http://schemas.microsoft.com/office/drawing/2014/main" id="{4B2B6484-3855-4019-8C3C-C91E26818CD2}"/>
                    </a:ext>
                  </a:extLst>
                </p:cNvPr>
                <p:cNvPicPr/>
                <p:nvPr/>
              </p:nvPicPr>
              <p:blipFill>
                <a:blip r:embed="rId253"/>
                <a:stretch>
                  <a:fillRect/>
                </a:stretch>
              </p:blipFill>
              <p:spPr>
                <a:xfrm>
                  <a:off x="9104372" y="3569428"/>
                  <a:ext cx="45324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57" name="Ink 156">
                  <a:extLst>
                    <a:ext uri="{FF2B5EF4-FFF2-40B4-BE49-F238E27FC236}">
                      <a16:creationId xmlns:a16="http://schemas.microsoft.com/office/drawing/2014/main" id="{F0E23013-0905-4E8A-A09E-40C5E6EE2752}"/>
                    </a:ext>
                  </a:extLst>
                </p14:cNvPr>
                <p14:cNvContentPartPr/>
                <p14:nvPr/>
              </p14:nvContentPartPr>
              <p14:xfrm>
                <a:off x="9024812" y="3567268"/>
                <a:ext cx="631080" cy="117360"/>
              </p14:xfrm>
            </p:contentPart>
          </mc:Choice>
          <mc:Fallback>
            <p:pic>
              <p:nvPicPr>
                <p:cNvPr id="157" name="Ink 156">
                  <a:extLst>
                    <a:ext uri="{FF2B5EF4-FFF2-40B4-BE49-F238E27FC236}">
                      <a16:creationId xmlns:a16="http://schemas.microsoft.com/office/drawing/2014/main" id="{F0E23013-0905-4E8A-A09E-40C5E6EE2752}"/>
                    </a:ext>
                  </a:extLst>
                </p:cNvPr>
                <p:cNvPicPr/>
                <p:nvPr/>
              </p:nvPicPr>
              <p:blipFill>
                <a:blip r:embed="rId255"/>
                <a:stretch>
                  <a:fillRect/>
                </a:stretch>
              </p:blipFill>
              <p:spPr>
                <a:xfrm>
                  <a:off x="9016172" y="3558268"/>
                  <a:ext cx="64872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58" name="Ink 157">
                  <a:extLst>
                    <a:ext uri="{FF2B5EF4-FFF2-40B4-BE49-F238E27FC236}">
                      <a16:creationId xmlns:a16="http://schemas.microsoft.com/office/drawing/2014/main" id="{D39F3BCF-C0DE-45CF-9909-0F931AB59952}"/>
                    </a:ext>
                  </a:extLst>
                </p14:cNvPr>
                <p14:cNvContentPartPr/>
                <p14:nvPr/>
              </p14:nvContentPartPr>
              <p14:xfrm>
                <a:off x="9706292" y="4176028"/>
                <a:ext cx="360" cy="360"/>
              </p14:xfrm>
            </p:contentPart>
          </mc:Choice>
          <mc:Fallback>
            <p:pic>
              <p:nvPicPr>
                <p:cNvPr id="158" name="Ink 157">
                  <a:extLst>
                    <a:ext uri="{FF2B5EF4-FFF2-40B4-BE49-F238E27FC236}">
                      <a16:creationId xmlns:a16="http://schemas.microsoft.com/office/drawing/2014/main" id="{D39F3BCF-C0DE-45CF-9909-0F931AB59952}"/>
                    </a:ext>
                  </a:extLst>
                </p:cNvPr>
                <p:cNvPicPr/>
                <p:nvPr/>
              </p:nvPicPr>
              <p:blipFill>
                <a:blip r:embed="rId257"/>
                <a:stretch>
                  <a:fillRect/>
                </a:stretch>
              </p:blipFill>
              <p:spPr>
                <a:xfrm>
                  <a:off x="9697652" y="416738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59" name="Ink 158">
                  <a:extLst>
                    <a:ext uri="{FF2B5EF4-FFF2-40B4-BE49-F238E27FC236}">
                      <a16:creationId xmlns:a16="http://schemas.microsoft.com/office/drawing/2014/main" id="{007A2702-534C-4A17-BBBB-BA06F64CF0E1}"/>
                    </a:ext>
                  </a:extLst>
                </p14:cNvPr>
                <p14:cNvContentPartPr/>
                <p14:nvPr/>
              </p14:nvContentPartPr>
              <p14:xfrm>
                <a:off x="9529532" y="3951388"/>
                <a:ext cx="303840" cy="333000"/>
              </p14:xfrm>
            </p:contentPart>
          </mc:Choice>
          <mc:Fallback>
            <p:pic>
              <p:nvPicPr>
                <p:cNvPr id="159" name="Ink 158">
                  <a:extLst>
                    <a:ext uri="{FF2B5EF4-FFF2-40B4-BE49-F238E27FC236}">
                      <a16:creationId xmlns:a16="http://schemas.microsoft.com/office/drawing/2014/main" id="{007A2702-534C-4A17-BBBB-BA06F64CF0E1}"/>
                    </a:ext>
                  </a:extLst>
                </p:cNvPr>
                <p:cNvPicPr/>
                <p:nvPr/>
              </p:nvPicPr>
              <p:blipFill>
                <a:blip r:embed="rId259"/>
                <a:stretch>
                  <a:fillRect/>
                </a:stretch>
              </p:blipFill>
              <p:spPr>
                <a:xfrm>
                  <a:off x="9520892" y="3942748"/>
                  <a:ext cx="321480" cy="35064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60" name="Ink 159">
                  <a:extLst>
                    <a:ext uri="{FF2B5EF4-FFF2-40B4-BE49-F238E27FC236}">
                      <a16:creationId xmlns:a16="http://schemas.microsoft.com/office/drawing/2014/main" id="{97D45C3B-6C76-48A8-8032-5BE0CFF5B8CD}"/>
                    </a:ext>
                  </a:extLst>
                </p14:cNvPr>
                <p14:cNvContentPartPr/>
                <p14:nvPr/>
              </p14:nvContentPartPr>
              <p14:xfrm>
                <a:off x="9970172" y="3903508"/>
                <a:ext cx="281880" cy="352800"/>
              </p14:xfrm>
            </p:contentPart>
          </mc:Choice>
          <mc:Fallback>
            <p:pic>
              <p:nvPicPr>
                <p:cNvPr id="160" name="Ink 159">
                  <a:extLst>
                    <a:ext uri="{FF2B5EF4-FFF2-40B4-BE49-F238E27FC236}">
                      <a16:creationId xmlns:a16="http://schemas.microsoft.com/office/drawing/2014/main" id="{97D45C3B-6C76-48A8-8032-5BE0CFF5B8CD}"/>
                    </a:ext>
                  </a:extLst>
                </p:cNvPr>
                <p:cNvPicPr/>
                <p:nvPr/>
              </p:nvPicPr>
              <p:blipFill>
                <a:blip r:embed="rId261"/>
                <a:stretch>
                  <a:fillRect/>
                </a:stretch>
              </p:blipFill>
              <p:spPr>
                <a:xfrm>
                  <a:off x="9961172" y="3894868"/>
                  <a:ext cx="299520" cy="3704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61" name="Ink 160">
                  <a:extLst>
                    <a:ext uri="{FF2B5EF4-FFF2-40B4-BE49-F238E27FC236}">
                      <a16:creationId xmlns:a16="http://schemas.microsoft.com/office/drawing/2014/main" id="{93F9A9D4-79E0-4939-8463-674030366DD4}"/>
                    </a:ext>
                  </a:extLst>
                </p14:cNvPr>
                <p14:cNvContentPartPr/>
                <p14:nvPr/>
              </p14:nvContentPartPr>
              <p14:xfrm>
                <a:off x="9709532" y="3886228"/>
                <a:ext cx="507240" cy="114120"/>
              </p14:xfrm>
            </p:contentPart>
          </mc:Choice>
          <mc:Fallback>
            <p:pic>
              <p:nvPicPr>
                <p:cNvPr id="161" name="Ink 160">
                  <a:extLst>
                    <a:ext uri="{FF2B5EF4-FFF2-40B4-BE49-F238E27FC236}">
                      <a16:creationId xmlns:a16="http://schemas.microsoft.com/office/drawing/2014/main" id="{93F9A9D4-79E0-4939-8463-674030366DD4}"/>
                    </a:ext>
                  </a:extLst>
                </p:cNvPr>
                <p:cNvPicPr/>
                <p:nvPr/>
              </p:nvPicPr>
              <p:blipFill>
                <a:blip r:embed="rId263"/>
                <a:stretch>
                  <a:fillRect/>
                </a:stretch>
              </p:blipFill>
              <p:spPr>
                <a:xfrm>
                  <a:off x="9700892" y="3877588"/>
                  <a:ext cx="524880" cy="131760"/>
                </a:xfrm>
                <a:prstGeom prst="rect">
                  <a:avLst/>
                </a:prstGeom>
              </p:spPr>
            </p:pic>
          </mc:Fallback>
        </mc:AlternateContent>
      </p:grpSp>
      <p:grpSp>
        <p:nvGrpSpPr>
          <p:cNvPr id="165" name="Group 164">
            <a:extLst>
              <a:ext uri="{FF2B5EF4-FFF2-40B4-BE49-F238E27FC236}">
                <a16:creationId xmlns:a16="http://schemas.microsoft.com/office/drawing/2014/main" id="{A57B7ADD-ECE9-4F39-8A78-29EFFD49650B}"/>
              </a:ext>
            </a:extLst>
          </p:cNvPr>
          <p:cNvGrpSpPr/>
          <p:nvPr/>
        </p:nvGrpSpPr>
        <p:grpSpPr>
          <a:xfrm>
            <a:off x="3041972" y="5757868"/>
            <a:ext cx="372960" cy="150840"/>
            <a:chOff x="3041972" y="5757868"/>
            <a:chExt cx="372960" cy="150840"/>
          </a:xfrm>
        </p:grpSpPr>
        <mc:AlternateContent xmlns:mc="http://schemas.openxmlformats.org/markup-compatibility/2006">
          <mc:Choice xmlns:p14="http://schemas.microsoft.com/office/powerpoint/2010/main" Requires="p14">
            <p:contentPart p14:bwMode="auto" r:id="rId264">
              <p14:nvContentPartPr>
                <p14:cNvPr id="163" name="Ink 162">
                  <a:extLst>
                    <a:ext uri="{FF2B5EF4-FFF2-40B4-BE49-F238E27FC236}">
                      <a16:creationId xmlns:a16="http://schemas.microsoft.com/office/drawing/2014/main" id="{9F4AEA27-9595-47C2-891E-5B37353707F1}"/>
                    </a:ext>
                  </a:extLst>
                </p14:cNvPr>
                <p14:cNvContentPartPr/>
                <p14:nvPr/>
              </p14:nvContentPartPr>
              <p14:xfrm>
                <a:off x="3041972" y="5757868"/>
                <a:ext cx="224280" cy="62640"/>
              </p14:xfrm>
            </p:contentPart>
          </mc:Choice>
          <mc:Fallback>
            <p:pic>
              <p:nvPicPr>
                <p:cNvPr id="163" name="Ink 162">
                  <a:extLst>
                    <a:ext uri="{FF2B5EF4-FFF2-40B4-BE49-F238E27FC236}">
                      <a16:creationId xmlns:a16="http://schemas.microsoft.com/office/drawing/2014/main" id="{9F4AEA27-9595-47C2-891E-5B37353707F1}"/>
                    </a:ext>
                  </a:extLst>
                </p:cNvPr>
                <p:cNvPicPr/>
                <p:nvPr/>
              </p:nvPicPr>
              <p:blipFill>
                <a:blip r:embed="rId265"/>
                <a:stretch>
                  <a:fillRect/>
                </a:stretch>
              </p:blipFill>
              <p:spPr>
                <a:xfrm>
                  <a:off x="3032972" y="5748868"/>
                  <a:ext cx="24192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64" name="Ink 163">
                  <a:extLst>
                    <a:ext uri="{FF2B5EF4-FFF2-40B4-BE49-F238E27FC236}">
                      <a16:creationId xmlns:a16="http://schemas.microsoft.com/office/drawing/2014/main" id="{5D00B1B6-5705-4C78-860D-1EFAF96F4717}"/>
                    </a:ext>
                  </a:extLst>
                </p14:cNvPr>
                <p14:cNvContentPartPr/>
                <p14:nvPr/>
              </p14:nvContentPartPr>
              <p14:xfrm>
                <a:off x="3076892" y="5855068"/>
                <a:ext cx="338040" cy="53640"/>
              </p14:xfrm>
            </p:contentPart>
          </mc:Choice>
          <mc:Fallback>
            <p:pic>
              <p:nvPicPr>
                <p:cNvPr id="164" name="Ink 163">
                  <a:extLst>
                    <a:ext uri="{FF2B5EF4-FFF2-40B4-BE49-F238E27FC236}">
                      <a16:creationId xmlns:a16="http://schemas.microsoft.com/office/drawing/2014/main" id="{5D00B1B6-5705-4C78-860D-1EFAF96F4717}"/>
                    </a:ext>
                  </a:extLst>
                </p:cNvPr>
                <p:cNvPicPr/>
                <p:nvPr/>
              </p:nvPicPr>
              <p:blipFill>
                <a:blip r:embed="rId267"/>
                <a:stretch>
                  <a:fillRect/>
                </a:stretch>
              </p:blipFill>
              <p:spPr>
                <a:xfrm>
                  <a:off x="3067892" y="5846068"/>
                  <a:ext cx="355680" cy="71280"/>
                </a:xfrm>
                <a:prstGeom prst="rect">
                  <a:avLst/>
                </a:prstGeom>
              </p:spPr>
            </p:pic>
          </mc:Fallback>
        </mc:AlternateContent>
      </p:grpSp>
      <p:grpSp>
        <p:nvGrpSpPr>
          <p:cNvPr id="173" name="Group 172">
            <a:extLst>
              <a:ext uri="{FF2B5EF4-FFF2-40B4-BE49-F238E27FC236}">
                <a16:creationId xmlns:a16="http://schemas.microsoft.com/office/drawing/2014/main" id="{1B1D6AB6-DA43-4B29-B11D-D8BD10A7C059}"/>
              </a:ext>
            </a:extLst>
          </p:cNvPr>
          <p:cNvGrpSpPr/>
          <p:nvPr/>
        </p:nvGrpSpPr>
        <p:grpSpPr>
          <a:xfrm>
            <a:off x="3871052" y="5475268"/>
            <a:ext cx="862560" cy="556200"/>
            <a:chOff x="3871052" y="5475268"/>
            <a:chExt cx="862560" cy="556200"/>
          </a:xfrm>
        </p:grpSpPr>
        <mc:AlternateContent xmlns:mc="http://schemas.openxmlformats.org/markup-compatibility/2006">
          <mc:Choice xmlns:p14="http://schemas.microsoft.com/office/powerpoint/2010/main" Requires="p14">
            <p:contentPart p14:bwMode="auto" r:id="rId268">
              <p14:nvContentPartPr>
                <p14:cNvPr id="166" name="Ink 165">
                  <a:extLst>
                    <a:ext uri="{FF2B5EF4-FFF2-40B4-BE49-F238E27FC236}">
                      <a16:creationId xmlns:a16="http://schemas.microsoft.com/office/drawing/2014/main" id="{F421F52A-E9CC-4E8B-B32E-FCB7901CCD06}"/>
                    </a:ext>
                  </a:extLst>
                </p14:cNvPr>
                <p14:cNvContentPartPr/>
                <p14:nvPr/>
              </p14:nvContentPartPr>
              <p14:xfrm>
                <a:off x="3884732" y="5671108"/>
                <a:ext cx="344520" cy="360360"/>
              </p14:xfrm>
            </p:contentPart>
          </mc:Choice>
          <mc:Fallback>
            <p:pic>
              <p:nvPicPr>
                <p:cNvPr id="166" name="Ink 165">
                  <a:extLst>
                    <a:ext uri="{FF2B5EF4-FFF2-40B4-BE49-F238E27FC236}">
                      <a16:creationId xmlns:a16="http://schemas.microsoft.com/office/drawing/2014/main" id="{F421F52A-E9CC-4E8B-B32E-FCB7901CCD06}"/>
                    </a:ext>
                  </a:extLst>
                </p:cNvPr>
                <p:cNvPicPr/>
                <p:nvPr/>
              </p:nvPicPr>
              <p:blipFill>
                <a:blip r:embed="rId269"/>
                <a:stretch>
                  <a:fillRect/>
                </a:stretch>
              </p:blipFill>
              <p:spPr>
                <a:xfrm>
                  <a:off x="3876092" y="5662108"/>
                  <a:ext cx="362160" cy="37800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67" name="Ink 166">
                  <a:extLst>
                    <a:ext uri="{FF2B5EF4-FFF2-40B4-BE49-F238E27FC236}">
                      <a16:creationId xmlns:a16="http://schemas.microsoft.com/office/drawing/2014/main" id="{51B40083-7F74-4F7C-8C80-BE0A173B39CC}"/>
                    </a:ext>
                  </a:extLst>
                </p14:cNvPr>
                <p14:cNvContentPartPr/>
                <p14:nvPr/>
              </p14:nvContentPartPr>
              <p14:xfrm>
                <a:off x="3871052" y="5837788"/>
                <a:ext cx="331560" cy="360"/>
              </p14:xfrm>
            </p:contentPart>
          </mc:Choice>
          <mc:Fallback>
            <p:pic>
              <p:nvPicPr>
                <p:cNvPr id="167" name="Ink 166">
                  <a:extLst>
                    <a:ext uri="{FF2B5EF4-FFF2-40B4-BE49-F238E27FC236}">
                      <a16:creationId xmlns:a16="http://schemas.microsoft.com/office/drawing/2014/main" id="{51B40083-7F74-4F7C-8C80-BE0A173B39CC}"/>
                    </a:ext>
                  </a:extLst>
                </p:cNvPr>
                <p:cNvPicPr/>
                <p:nvPr/>
              </p:nvPicPr>
              <p:blipFill>
                <a:blip r:embed="rId271"/>
                <a:stretch>
                  <a:fillRect/>
                </a:stretch>
              </p:blipFill>
              <p:spPr>
                <a:xfrm>
                  <a:off x="3862412" y="5828788"/>
                  <a:ext cx="3492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69" name="Ink 168">
                  <a:extLst>
                    <a:ext uri="{FF2B5EF4-FFF2-40B4-BE49-F238E27FC236}">
                      <a16:creationId xmlns:a16="http://schemas.microsoft.com/office/drawing/2014/main" id="{F7C3995F-15DB-49CC-B1BC-F580EC01ECDB}"/>
                    </a:ext>
                  </a:extLst>
                </p14:cNvPr>
                <p14:cNvContentPartPr/>
                <p14:nvPr/>
              </p14:nvContentPartPr>
              <p14:xfrm>
                <a:off x="4553972" y="5697028"/>
                <a:ext cx="16560" cy="285120"/>
              </p14:xfrm>
            </p:contentPart>
          </mc:Choice>
          <mc:Fallback>
            <p:pic>
              <p:nvPicPr>
                <p:cNvPr id="169" name="Ink 168">
                  <a:extLst>
                    <a:ext uri="{FF2B5EF4-FFF2-40B4-BE49-F238E27FC236}">
                      <a16:creationId xmlns:a16="http://schemas.microsoft.com/office/drawing/2014/main" id="{F7C3995F-15DB-49CC-B1BC-F580EC01ECDB}"/>
                    </a:ext>
                  </a:extLst>
                </p:cNvPr>
                <p:cNvPicPr/>
                <p:nvPr/>
              </p:nvPicPr>
              <p:blipFill>
                <a:blip r:embed="rId273"/>
                <a:stretch>
                  <a:fillRect/>
                </a:stretch>
              </p:blipFill>
              <p:spPr>
                <a:xfrm>
                  <a:off x="4544972" y="5688388"/>
                  <a:ext cx="3420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70" name="Ink 169">
                  <a:extLst>
                    <a:ext uri="{FF2B5EF4-FFF2-40B4-BE49-F238E27FC236}">
                      <a16:creationId xmlns:a16="http://schemas.microsoft.com/office/drawing/2014/main" id="{75C98D54-3E73-4A40-AB73-2C62BD297B2F}"/>
                    </a:ext>
                  </a:extLst>
                </p14:cNvPr>
                <p14:cNvContentPartPr/>
                <p14:nvPr/>
              </p14:nvContentPartPr>
              <p14:xfrm>
                <a:off x="4201532" y="5691988"/>
                <a:ext cx="532080" cy="49680"/>
              </p14:xfrm>
            </p:contentPart>
          </mc:Choice>
          <mc:Fallback>
            <p:pic>
              <p:nvPicPr>
                <p:cNvPr id="170" name="Ink 169">
                  <a:extLst>
                    <a:ext uri="{FF2B5EF4-FFF2-40B4-BE49-F238E27FC236}">
                      <a16:creationId xmlns:a16="http://schemas.microsoft.com/office/drawing/2014/main" id="{75C98D54-3E73-4A40-AB73-2C62BD297B2F}"/>
                    </a:ext>
                  </a:extLst>
                </p:cNvPr>
                <p:cNvPicPr/>
                <p:nvPr/>
              </p:nvPicPr>
              <p:blipFill>
                <a:blip r:embed="rId275"/>
                <a:stretch>
                  <a:fillRect/>
                </a:stretch>
              </p:blipFill>
              <p:spPr>
                <a:xfrm>
                  <a:off x="4192892" y="5682988"/>
                  <a:ext cx="54972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72" name="Ink 171">
                  <a:extLst>
                    <a:ext uri="{FF2B5EF4-FFF2-40B4-BE49-F238E27FC236}">
                      <a16:creationId xmlns:a16="http://schemas.microsoft.com/office/drawing/2014/main" id="{B1EC378C-7EC1-41F9-AB94-72361B50EAAD}"/>
                    </a:ext>
                  </a:extLst>
                </p14:cNvPr>
                <p14:cNvContentPartPr/>
                <p14:nvPr/>
              </p14:nvContentPartPr>
              <p14:xfrm>
                <a:off x="4106852" y="5475268"/>
                <a:ext cx="275760" cy="171360"/>
              </p14:xfrm>
            </p:contentPart>
          </mc:Choice>
          <mc:Fallback>
            <p:pic>
              <p:nvPicPr>
                <p:cNvPr id="172" name="Ink 171">
                  <a:extLst>
                    <a:ext uri="{FF2B5EF4-FFF2-40B4-BE49-F238E27FC236}">
                      <a16:creationId xmlns:a16="http://schemas.microsoft.com/office/drawing/2014/main" id="{B1EC378C-7EC1-41F9-AB94-72361B50EAAD}"/>
                    </a:ext>
                  </a:extLst>
                </p:cNvPr>
                <p:cNvPicPr/>
                <p:nvPr/>
              </p:nvPicPr>
              <p:blipFill>
                <a:blip r:embed="rId277"/>
                <a:stretch>
                  <a:fillRect/>
                </a:stretch>
              </p:blipFill>
              <p:spPr>
                <a:xfrm>
                  <a:off x="4098212" y="5466628"/>
                  <a:ext cx="293400" cy="189000"/>
                </a:xfrm>
                <a:prstGeom prst="rect">
                  <a:avLst/>
                </a:prstGeom>
              </p:spPr>
            </p:pic>
          </mc:Fallback>
        </mc:AlternateContent>
      </p:grpSp>
      <p:grpSp>
        <p:nvGrpSpPr>
          <p:cNvPr id="186" name="Group 185">
            <a:extLst>
              <a:ext uri="{FF2B5EF4-FFF2-40B4-BE49-F238E27FC236}">
                <a16:creationId xmlns:a16="http://schemas.microsoft.com/office/drawing/2014/main" id="{9F9415D4-CF5F-4D14-849B-42DF8269C5E3}"/>
              </a:ext>
            </a:extLst>
          </p:cNvPr>
          <p:cNvGrpSpPr/>
          <p:nvPr/>
        </p:nvGrpSpPr>
        <p:grpSpPr>
          <a:xfrm>
            <a:off x="4954292" y="5547268"/>
            <a:ext cx="2757960" cy="511560"/>
            <a:chOff x="4954292" y="5547268"/>
            <a:chExt cx="2757960" cy="511560"/>
          </a:xfrm>
        </p:grpSpPr>
        <mc:AlternateContent xmlns:mc="http://schemas.openxmlformats.org/markup-compatibility/2006">
          <mc:Choice xmlns:p14="http://schemas.microsoft.com/office/powerpoint/2010/main" Requires="p14">
            <p:contentPart p14:bwMode="auto" r:id="rId278">
              <p14:nvContentPartPr>
                <p14:cNvPr id="174" name="Ink 173">
                  <a:extLst>
                    <a:ext uri="{FF2B5EF4-FFF2-40B4-BE49-F238E27FC236}">
                      <a16:creationId xmlns:a16="http://schemas.microsoft.com/office/drawing/2014/main" id="{1F577838-7985-41CA-8652-91AE15D208CC}"/>
                    </a:ext>
                  </a:extLst>
                </p14:cNvPr>
                <p14:cNvContentPartPr/>
                <p14:nvPr/>
              </p14:nvContentPartPr>
              <p14:xfrm>
                <a:off x="4954292" y="5794228"/>
                <a:ext cx="215640" cy="186120"/>
              </p14:xfrm>
            </p:contentPart>
          </mc:Choice>
          <mc:Fallback>
            <p:pic>
              <p:nvPicPr>
                <p:cNvPr id="174" name="Ink 173">
                  <a:extLst>
                    <a:ext uri="{FF2B5EF4-FFF2-40B4-BE49-F238E27FC236}">
                      <a16:creationId xmlns:a16="http://schemas.microsoft.com/office/drawing/2014/main" id="{1F577838-7985-41CA-8652-91AE15D208CC}"/>
                    </a:ext>
                  </a:extLst>
                </p:cNvPr>
                <p:cNvPicPr/>
                <p:nvPr/>
              </p:nvPicPr>
              <p:blipFill>
                <a:blip r:embed="rId279"/>
                <a:stretch>
                  <a:fillRect/>
                </a:stretch>
              </p:blipFill>
              <p:spPr>
                <a:xfrm>
                  <a:off x="4945292" y="5785228"/>
                  <a:ext cx="23328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75" name="Ink 174">
                  <a:extLst>
                    <a:ext uri="{FF2B5EF4-FFF2-40B4-BE49-F238E27FC236}">
                      <a16:creationId xmlns:a16="http://schemas.microsoft.com/office/drawing/2014/main" id="{438B16A0-4B0A-4E10-91FD-FF527AFA64A8}"/>
                    </a:ext>
                  </a:extLst>
                </p14:cNvPr>
                <p14:cNvContentPartPr/>
                <p14:nvPr/>
              </p14:nvContentPartPr>
              <p14:xfrm>
                <a:off x="5266772" y="5872708"/>
                <a:ext cx="8640" cy="69480"/>
              </p14:xfrm>
            </p:contentPart>
          </mc:Choice>
          <mc:Fallback>
            <p:pic>
              <p:nvPicPr>
                <p:cNvPr id="175" name="Ink 174">
                  <a:extLst>
                    <a:ext uri="{FF2B5EF4-FFF2-40B4-BE49-F238E27FC236}">
                      <a16:creationId xmlns:a16="http://schemas.microsoft.com/office/drawing/2014/main" id="{438B16A0-4B0A-4E10-91FD-FF527AFA64A8}"/>
                    </a:ext>
                  </a:extLst>
                </p:cNvPr>
                <p:cNvPicPr/>
                <p:nvPr/>
              </p:nvPicPr>
              <p:blipFill>
                <a:blip r:embed="rId281"/>
                <a:stretch>
                  <a:fillRect/>
                </a:stretch>
              </p:blipFill>
              <p:spPr>
                <a:xfrm>
                  <a:off x="5258132" y="5864068"/>
                  <a:ext cx="2628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76" name="Ink 175">
                  <a:extLst>
                    <a:ext uri="{FF2B5EF4-FFF2-40B4-BE49-F238E27FC236}">
                      <a16:creationId xmlns:a16="http://schemas.microsoft.com/office/drawing/2014/main" id="{D984A2DB-364A-4AC9-81D1-85F5B49C5E43}"/>
                    </a:ext>
                  </a:extLst>
                </p14:cNvPr>
                <p14:cNvContentPartPr/>
                <p14:nvPr/>
              </p14:nvContentPartPr>
              <p14:xfrm>
                <a:off x="5336612" y="5813308"/>
                <a:ext cx="283320" cy="123480"/>
              </p14:xfrm>
            </p:contentPart>
          </mc:Choice>
          <mc:Fallback>
            <p:pic>
              <p:nvPicPr>
                <p:cNvPr id="176" name="Ink 175">
                  <a:extLst>
                    <a:ext uri="{FF2B5EF4-FFF2-40B4-BE49-F238E27FC236}">
                      <a16:creationId xmlns:a16="http://schemas.microsoft.com/office/drawing/2014/main" id="{D984A2DB-364A-4AC9-81D1-85F5B49C5E43}"/>
                    </a:ext>
                  </a:extLst>
                </p:cNvPr>
                <p:cNvPicPr/>
                <p:nvPr/>
              </p:nvPicPr>
              <p:blipFill>
                <a:blip r:embed="rId283"/>
                <a:stretch>
                  <a:fillRect/>
                </a:stretch>
              </p:blipFill>
              <p:spPr>
                <a:xfrm>
                  <a:off x="5327612" y="5804668"/>
                  <a:ext cx="30096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77" name="Ink 176">
                  <a:extLst>
                    <a:ext uri="{FF2B5EF4-FFF2-40B4-BE49-F238E27FC236}">
                      <a16:creationId xmlns:a16="http://schemas.microsoft.com/office/drawing/2014/main" id="{17364DFE-6016-4458-BDC6-ED3433BA89C9}"/>
                    </a:ext>
                  </a:extLst>
                </p14:cNvPr>
                <p14:cNvContentPartPr/>
                <p14:nvPr/>
              </p14:nvContentPartPr>
              <p14:xfrm>
                <a:off x="5625692" y="5819428"/>
                <a:ext cx="265320" cy="125640"/>
              </p14:xfrm>
            </p:contentPart>
          </mc:Choice>
          <mc:Fallback>
            <p:pic>
              <p:nvPicPr>
                <p:cNvPr id="177" name="Ink 176">
                  <a:extLst>
                    <a:ext uri="{FF2B5EF4-FFF2-40B4-BE49-F238E27FC236}">
                      <a16:creationId xmlns:a16="http://schemas.microsoft.com/office/drawing/2014/main" id="{17364DFE-6016-4458-BDC6-ED3433BA89C9}"/>
                    </a:ext>
                  </a:extLst>
                </p:cNvPr>
                <p:cNvPicPr/>
                <p:nvPr/>
              </p:nvPicPr>
              <p:blipFill>
                <a:blip r:embed="rId285"/>
                <a:stretch>
                  <a:fillRect/>
                </a:stretch>
              </p:blipFill>
              <p:spPr>
                <a:xfrm>
                  <a:off x="5617052" y="5810788"/>
                  <a:ext cx="28296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79" name="Ink 178">
                  <a:extLst>
                    <a:ext uri="{FF2B5EF4-FFF2-40B4-BE49-F238E27FC236}">
                      <a16:creationId xmlns:a16="http://schemas.microsoft.com/office/drawing/2014/main" id="{18D21549-947E-40F2-9864-5D71EFB4F9F6}"/>
                    </a:ext>
                  </a:extLst>
                </p14:cNvPr>
                <p14:cNvContentPartPr/>
                <p14:nvPr/>
              </p14:nvContentPartPr>
              <p14:xfrm>
                <a:off x="5934212" y="5547268"/>
                <a:ext cx="282960" cy="151920"/>
              </p14:xfrm>
            </p:contentPart>
          </mc:Choice>
          <mc:Fallback>
            <p:pic>
              <p:nvPicPr>
                <p:cNvPr id="179" name="Ink 178">
                  <a:extLst>
                    <a:ext uri="{FF2B5EF4-FFF2-40B4-BE49-F238E27FC236}">
                      <a16:creationId xmlns:a16="http://schemas.microsoft.com/office/drawing/2014/main" id="{18D21549-947E-40F2-9864-5D71EFB4F9F6}"/>
                    </a:ext>
                  </a:extLst>
                </p:cNvPr>
                <p:cNvPicPr/>
                <p:nvPr/>
              </p:nvPicPr>
              <p:blipFill>
                <a:blip r:embed="rId287"/>
                <a:stretch>
                  <a:fillRect/>
                </a:stretch>
              </p:blipFill>
              <p:spPr>
                <a:xfrm>
                  <a:off x="5925572" y="5538628"/>
                  <a:ext cx="30060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80" name="Ink 179">
                  <a:extLst>
                    <a:ext uri="{FF2B5EF4-FFF2-40B4-BE49-F238E27FC236}">
                      <a16:creationId xmlns:a16="http://schemas.microsoft.com/office/drawing/2014/main" id="{70724C57-F046-45A5-BE81-1F6706FC9E9D}"/>
                    </a:ext>
                  </a:extLst>
                </p14:cNvPr>
                <p14:cNvContentPartPr/>
                <p14:nvPr/>
              </p14:nvContentPartPr>
              <p14:xfrm>
                <a:off x="6281612" y="5694868"/>
                <a:ext cx="250920" cy="311760"/>
              </p14:xfrm>
            </p:contentPart>
          </mc:Choice>
          <mc:Fallback>
            <p:pic>
              <p:nvPicPr>
                <p:cNvPr id="180" name="Ink 179">
                  <a:extLst>
                    <a:ext uri="{FF2B5EF4-FFF2-40B4-BE49-F238E27FC236}">
                      <a16:creationId xmlns:a16="http://schemas.microsoft.com/office/drawing/2014/main" id="{70724C57-F046-45A5-BE81-1F6706FC9E9D}"/>
                    </a:ext>
                  </a:extLst>
                </p:cNvPr>
                <p:cNvPicPr/>
                <p:nvPr/>
              </p:nvPicPr>
              <p:blipFill>
                <a:blip r:embed="rId289"/>
                <a:stretch>
                  <a:fillRect/>
                </a:stretch>
              </p:blipFill>
              <p:spPr>
                <a:xfrm>
                  <a:off x="6272612" y="5686228"/>
                  <a:ext cx="26856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81" name="Ink 180">
                  <a:extLst>
                    <a:ext uri="{FF2B5EF4-FFF2-40B4-BE49-F238E27FC236}">
                      <a16:creationId xmlns:a16="http://schemas.microsoft.com/office/drawing/2014/main" id="{3534C0CC-0C5B-4956-A8E3-D2CCD61F5DE4}"/>
                    </a:ext>
                  </a:extLst>
                </p14:cNvPr>
                <p14:cNvContentPartPr/>
                <p14:nvPr/>
              </p14:nvContentPartPr>
              <p14:xfrm>
                <a:off x="6767252" y="5730508"/>
                <a:ext cx="204840" cy="298800"/>
              </p14:xfrm>
            </p:contentPart>
          </mc:Choice>
          <mc:Fallback>
            <p:pic>
              <p:nvPicPr>
                <p:cNvPr id="181" name="Ink 180">
                  <a:extLst>
                    <a:ext uri="{FF2B5EF4-FFF2-40B4-BE49-F238E27FC236}">
                      <a16:creationId xmlns:a16="http://schemas.microsoft.com/office/drawing/2014/main" id="{3534C0CC-0C5B-4956-A8E3-D2CCD61F5DE4}"/>
                    </a:ext>
                  </a:extLst>
                </p:cNvPr>
                <p:cNvPicPr/>
                <p:nvPr/>
              </p:nvPicPr>
              <p:blipFill>
                <a:blip r:embed="rId291"/>
                <a:stretch>
                  <a:fillRect/>
                </a:stretch>
              </p:blipFill>
              <p:spPr>
                <a:xfrm>
                  <a:off x="6758252" y="5721868"/>
                  <a:ext cx="22248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82" name="Ink 181">
                  <a:extLst>
                    <a:ext uri="{FF2B5EF4-FFF2-40B4-BE49-F238E27FC236}">
                      <a16:creationId xmlns:a16="http://schemas.microsoft.com/office/drawing/2014/main" id="{F877E915-A4D9-4C9C-9306-68289F2C1080}"/>
                    </a:ext>
                  </a:extLst>
                </p14:cNvPr>
                <p14:cNvContentPartPr/>
                <p14:nvPr/>
              </p14:nvContentPartPr>
              <p14:xfrm>
                <a:off x="6611732" y="5898628"/>
                <a:ext cx="334800" cy="45000"/>
              </p14:xfrm>
            </p:contentPart>
          </mc:Choice>
          <mc:Fallback>
            <p:pic>
              <p:nvPicPr>
                <p:cNvPr id="182" name="Ink 181">
                  <a:extLst>
                    <a:ext uri="{FF2B5EF4-FFF2-40B4-BE49-F238E27FC236}">
                      <a16:creationId xmlns:a16="http://schemas.microsoft.com/office/drawing/2014/main" id="{F877E915-A4D9-4C9C-9306-68289F2C1080}"/>
                    </a:ext>
                  </a:extLst>
                </p:cNvPr>
                <p:cNvPicPr/>
                <p:nvPr/>
              </p:nvPicPr>
              <p:blipFill>
                <a:blip r:embed="rId293"/>
                <a:stretch>
                  <a:fillRect/>
                </a:stretch>
              </p:blipFill>
              <p:spPr>
                <a:xfrm>
                  <a:off x="6602732" y="5889628"/>
                  <a:ext cx="35244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83" name="Ink 182">
                  <a:extLst>
                    <a:ext uri="{FF2B5EF4-FFF2-40B4-BE49-F238E27FC236}">
                      <a16:creationId xmlns:a16="http://schemas.microsoft.com/office/drawing/2014/main" id="{EFA44C12-F6F6-4D27-814E-6377CC251211}"/>
                    </a:ext>
                  </a:extLst>
                </p14:cNvPr>
                <p14:cNvContentPartPr/>
                <p14:nvPr/>
              </p14:nvContentPartPr>
              <p14:xfrm>
                <a:off x="7182692" y="5802868"/>
                <a:ext cx="72000" cy="178920"/>
              </p14:xfrm>
            </p:contentPart>
          </mc:Choice>
          <mc:Fallback>
            <p:pic>
              <p:nvPicPr>
                <p:cNvPr id="183" name="Ink 182">
                  <a:extLst>
                    <a:ext uri="{FF2B5EF4-FFF2-40B4-BE49-F238E27FC236}">
                      <a16:creationId xmlns:a16="http://schemas.microsoft.com/office/drawing/2014/main" id="{EFA44C12-F6F6-4D27-814E-6377CC251211}"/>
                    </a:ext>
                  </a:extLst>
                </p:cNvPr>
                <p:cNvPicPr/>
                <p:nvPr/>
              </p:nvPicPr>
              <p:blipFill>
                <a:blip r:embed="rId295"/>
                <a:stretch>
                  <a:fillRect/>
                </a:stretch>
              </p:blipFill>
              <p:spPr>
                <a:xfrm>
                  <a:off x="7174052" y="5793868"/>
                  <a:ext cx="8964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84" name="Ink 183">
                  <a:extLst>
                    <a:ext uri="{FF2B5EF4-FFF2-40B4-BE49-F238E27FC236}">
                      <a16:creationId xmlns:a16="http://schemas.microsoft.com/office/drawing/2014/main" id="{E02E4A63-7DF2-481A-B714-14448D8920A8}"/>
                    </a:ext>
                  </a:extLst>
                </p14:cNvPr>
                <p14:cNvContentPartPr/>
                <p14:nvPr/>
              </p14:nvContentPartPr>
              <p14:xfrm>
                <a:off x="6983972" y="5767588"/>
                <a:ext cx="339840" cy="9360"/>
              </p14:xfrm>
            </p:contentPart>
          </mc:Choice>
          <mc:Fallback>
            <p:pic>
              <p:nvPicPr>
                <p:cNvPr id="184" name="Ink 183">
                  <a:extLst>
                    <a:ext uri="{FF2B5EF4-FFF2-40B4-BE49-F238E27FC236}">
                      <a16:creationId xmlns:a16="http://schemas.microsoft.com/office/drawing/2014/main" id="{E02E4A63-7DF2-481A-B714-14448D8920A8}"/>
                    </a:ext>
                  </a:extLst>
                </p:cNvPr>
                <p:cNvPicPr/>
                <p:nvPr/>
              </p:nvPicPr>
              <p:blipFill>
                <a:blip r:embed="rId297"/>
                <a:stretch>
                  <a:fillRect/>
                </a:stretch>
              </p:blipFill>
              <p:spPr>
                <a:xfrm>
                  <a:off x="6975332" y="5758588"/>
                  <a:ext cx="35748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85" name="Ink 184">
                  <a:extLst>
                    <a:ext uri="{FF2B5EF4-FFF2-40B4-BE49-F238E27FC236}">
                      <a16:creationId xmlns:a16="http://schemas.microsoft.com/office/drawing/2014/main" id="{722CC512-119E-47CC-8B2E-32CB47DEE3CB}"/>
                    </a:ext>
                  </a:extLst>
                </p14:cNvPr>
                <p14:cNvContentPartPr/>
                <p14:nvPr/>
              </p14:nvContentPartPr>
              <p14:xfrm>
                <a:off x="7385372" y="5591548"/>
                <a:ext cx="326880" cy="467280"/>
              </p14:xfrm>
            </p:contentPart>
          </mc:Choice>
          <mc:Fallback>
            <p:pic>
              <p:nvPicPr>
                <p:cNvPr id="185" name="Ink 184">
                  <a:extLst>
                    <a:ext uri="{FF2B5EF4-FFF2-40B4-BE49-F238E27FC236}">
                      <a16:creationId xmlns:a16="http://schemas.microsoft.com/office/drawing/2014/main" id="{722CC512-119E-47CC-8B2E-32CB47DEE3CB}"/>
                    </a:ext>
                  </a:extLst>
                </p:cNvPr>
                <p:cNvPicPr/>
                <p:nvPr/>
              </p:nvPicPr>
              <p:blipFill>
                <a:blip r:embed="rId299"/>
                <a:stretch>
                  <a:fillRect/>
                </a:stretch>
              </p:blipFill>
              <p:spPr>
                <a:xfrm>
                  <a:off x="7376372" y="5582908"/>
                  <a:ext cx="344520" cy="484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0">
            <p14:nvContentPartPr>
              <p14:cNvPr id="187" name="Ink 186">
                <a:extLst>
                  <a:ext uri="{FF2B5EF4-FFF2-40B4-BE49-F238E27FC236}">
                    <a16:creationId xmlns:a16="http://schemas.microsoft.com/office/drawing/2014/main" id="{E40CC44E-D479-4526-B054-12E9CCDFA04F}"/>
                  </a:ext>
                </a:extLst>
              </p14:cNvPr>
              <p14:cNvContentPartPr/>
              <p14:nvPr/>
            </p14:nvContentPartPr>
            <p14:xfrm>
              <a:off x="5681132" y="4814308"/>
              <a:ext cx="7200" cy="3960"/>
            </p14:xfrm>
          </p:contentPart>
        </mc:Choice>
        <mc:Fallback>
          <p:pic>
            <p:nvPicPr>
              <p:cNvPr id="187" name="Ink 186">
                <a:extLst>
                  <a:ext uri="{FF2B5EF4-FFF2-40B4-BE49-F238E27FC236}">
                    <a16:creationId xmlns:a16="http://schemas.microsoft.com/office/drawing/2014/main" id="{E40CC44E-D479-4526-B054-12E9CCDFA04F}"/>
                  </a:ext>
                </a:extLst>
              </p:cNvPr>
              <p:cNvPicPr/>
              <p:nvPr/>
            </p:nvPicPr>
            <p:blipFill>
              <a:blip r:embed="rId301"/>
              <a:stretch>
                <a:fillRect/>
              </a:stretch>
            </p:blipFill>
            <p:spPr>
              <a:xfrm>
                <a:off x="5672492" y="4805668"/>
                <a:ext cx="248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88" name="Ink 187">
                <a:extLst>
                  <a:ext uri="{FF2B5EF4-FFF2-40B4-BE49-F238E27FC236}">
                    <a16:creationId xmlns:a16="http://schemas.microsoft.com/office/drawing/2014/main" id="{2C0A63C2-5D57-485E-A31E-E3CB541E6A88}"/>
                  </a:ext>
                </a:extLst>
              </p14:cNvPr>
              <p14:cNvContentPartPr/>
              <p14:nvPr/>
            </p14:nvContentPartPr>
            <p14:xfrm>
              <a:off x="5670692" y="4984948"/>
              <a:ext cx="7200" cy="360"/>
            </p14:xfrm>
          </p:contentPart>
        </mc:Choice>
        <mc:Fallback>
          <p:pic>
            <p:nvPicPr>
              <p:cNvPr id="188" name="Ink 187">
                <a:extLst>
                  <a:ext uri="{FF2B5EF4-FFF2-40B4-BE49-F238E27FC236}">
                    <a16:creationId xmlns:a16="http://schemas.microsoft.com/office/drawing/2014/main" id="{2C0A63C2-5D57-485E-A31E-E3CB541E6A88}"/>
                  </a:ext>
                </a:extLst>
              </p:cNvPr>
              <p:cNvPicPr/>
              <p:nvPr/>
            </p:nvPicPr>
            <p:blipFill>
              <a:blip r:embed="rId303"/>
              <a:stretch>
                <a:fillRect/>
              </a:stretch>
            </p:blipFill>
            <p:spPr>
              <a:xfrm>
                <a:off x="5662052" y="4975948"/>
                <a:ext cx="24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89" name="Ink 188">
                <a:extLst>
                  <a:ext uri="{FF2B5EF4-FFF2-40B4-BE49-F238E27FC236}">
                    <a16:creationId xmlns:a16="http://schemas.microsoft.com/office/drawing/2014/main" id="{ADE843A1-23C0-414A-9D86-90F3AC7AF287}"/>
                  </a:ext>
                </a:extLst>
              </p14:cNvPr>
              <p14:cNvContentPartPr/>
              <p14:nvPr/>
            </p14:nvContentPartPr>
            <p14:xfrm>
              <a:off x="5662052" y="5231188"/>
              <a:ext cx="9360" cy="360"/>
            </p14:xfrm>
          </p:contentPart>
        </mc:Choice>
        <mc:Fallback>
          <p:pic>
            <p:nvPicPr>
              <p:cNvPr id="189" name="Ink 188">
                <a:extLst>
                  <a:ext uri="{FF2B5EF4-FFF2-40B4-BE49-F238E27FC236}">
                    <a16:creationId xmlns:a16="http://schemas.microsoft.com/office/drawing/2014/main" id="{ADE843A1-23C0-414A-9D86-90F3AC7AF287}"/>
                  </a:ext>
                </a:extLst>
              </p:cNvPr>
              <p:cNvPicPr/>
              <p:nvPr/>
            </p:nvPicPr>
            <p:blipFill>
              <a:blip r:embed="rId305"/>
              <a:stretch>
                <a:fillRect/>
              </a:stretch>
            </p:blipFill>
            <p:spPr>
              <a:xfrm>
                <a:off x="5653052" y="5222188"/>
                <a:ext cx="27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200" name="Ink 199">
                <a:extLst>
                  <a:ext uri="{FF2B5EF4-FFF2-40B4-BE49-F238E27FC236}">
                    <a16:creationId xmlns:a16="http://schemas.microsoft.com/office/drawing/2014/main" id="{DFB4B565-E9BA-40E8-AEF0-40C987397B33}"/>
                  </a:ext>
                </a:extLst>
              </p14:cNvPr>
              <p14:cNvContentPartPr/>
              <p14:nvPr/>
            </p14:nvContentPartPr>
            <p14:xfrm>
              <a:off x="8729045" y="4760233"/>
              <a:ext cx="371160" cy="368640"/>
            </p14:xfrm>
          </p:contentPart>
        </mc:Choice>
        <mc:Fallback>
          <p:pic>
            <p:nvPicPr>
              <p:cNvPr id="200" name="Ink 199">
                <a:extLst>
                  <a:ext uri="{FF2B5EF4-FFF2-40B4-BE49-F238E27FC236}">
                    <a16:creationId xmlns:a16="http://schemas.microsoft.com/office/drawing/2014/main" id="{DFB4B565-E9BA-40E8-AEF0-40C987397B33}"/>
                  </a:ext>
                </a:extLst>
              </p:cNvPr>
              <p:cNvPicPr/>
              <p:nvPr/>
            </p:nvPicPr>
            <p:blipFill>
              <a:blip r:embed="rId307"/>
              <a:stretch>
                <a:fillRect/>
              </a:stretch>
            </p:blipFill>
            <p:spPr>
              <a:xfrm>
                <a:off x="8720045" y="4751233"/>
                <a:ext cx="388800" cy="386280"/>
              </a:xfrm>
              <a:prstGeom prst="rect">
                <a:avLst/>
              </a:prstGeom>
            </p:spPr>
          </p:pic>
        </mc:Fallback>
      </mc:AlternateContent>
      <p:grpSp>
        <p:nvGrpSpPr>
          <p:cNvPr id="275" name="Group 274">
            <a:extLst>
              <a:ext uri="{FF2B5EF4-FFF2-40B4-BE49-F238E27FC236}">
                <a16:creationId xmlns:a16="http://schemas.microsoft.com/office/drawing/2014/main" id="{27AFB270-727F-4EDA-9DB9-12485808B702}"/>
              </a:ext>
            </a:extLst>
          </p:cNvPr>
          <p:cNvGrpSpPr/>
          <p:nvPr/>
        </p:nvGrpSpPr>
        <p:grpSpPr>
          <a:xfrm>
            <a:off x="8135405" y="4452433"/>
            <a:ext cx="3579840" cy="2194200"/>
            <a:chOff x="8135405" y="4452433"/>
            <a:chExt cx="3579840" cy="2194200"/>
          </a:xfrm>
        </p:grpSpPr>
        <mc:AlternateContent xmlns:mc="http://schemas.openxmlformats.org/markup-compatibility/2006">
          <mc:Choice xmlns:p14="http://schemas.microsoft.com/office/powerpoint/2010/main" Requires="p14">
            <p:contentPart p14:bwMode="auto" r:id="rId308">
              <p14:nvContentPartPr>
                <p14:cNvPr id="190" name="Ink 189">
                  <a:extLst>
                    <a:ext uri="{FF2B5EF4-FFF2-40B4-BE49-F238E27FC236}">
                      <a16:creationId xmlns:a16="http://schemas.microsoft.com/office/drawing/2014/main" id="{BF495E51-0B8F-4515-B08F-050CA127297D}"/>
                    </a:ext>
                  </a:extLst>
                </p14:cNvPr>
                <p14:cNvContentPartPr/>
                <p14:nvPr/>
              </p14:nvContentPartPr>
              <p14:xfrm>
                <a:off x="9048365" y="4492033"/>
                <a:ext cx="57600" cy="1399320"/>
              </p14:xfrm>
            </p:contentPart>
          </mc:Choice>
          <mc:Fallback>
            <p:pic>
              <p:nvPicPr>
                <p:cNvPr id="190" name="Ink 189">
                  <a:extLst>
                    <a:ext uri="{FF2B5EF4-FFF2-40B4-BE49-F238E27FC236}">
                      <a16:creationId xmlns:a16="http://schemas.microsoft.com/office/drawing/2014/main" id="{BF495E51-0B8F-4515-B08F-050CA127297D}"/>
                    </a:ext>
                  </a:extLst>
                </p:cNvPr>
                <p:cNvPicPr/>
                <p:nvPr/>
              </p:nvPicPr>
              <p:blipFill>
                <a:blip r:embed="rId309"/>
                <a:stretch>
                  <a:fillRect/>
                </a:stretch>
              </p:blipFill>
              <p:spPr>
                <a:xfrm>
                  <a:off x="9039365" y="4483393"/>
                  <a:ext cx="75240" cy="141696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91" name="Ink 190">
                  <a:extLst>
                    <a:ext uri="{FF2B5EF4-FFF2-40B4-BE49-F238E27FC236}">
                      <a16:creationId xmlns:a16="http://schemas.microsoft.com/office/drawing/2014/main" id="{304609E8-187B-4DAF-BDD0-57172E09F1A8}"/>
                    </a:ext>
                  </a:extLst>
                </p14:cNvPr>
                <p14:cNvContentPartPr/>
                <p14:nvPr/>
              </p14:nvContentPartPr>
              <p14:xfrm>
                <a:off x="8921285" y="5566633"/>
                <a:ext cx="429480" cy="363960"/>
              </p14:xfrm>
            </p:contentPart>
          </mc:Choice>
          <mc:Fallback>
            <p:pic>
              <p:nvPicPr>
                <p:cNvPr id="191" name="Ink 190">
                  <a:extLst>
                    <a:ext uri="{FF2B5EF4-FFF2-40B4-BE49-F238E27FC236}">
                      <a16:creationId xmlns:a16="http://schemas.microsoft.com/office/drawing/2014/main" id="{304609E8-187B-4DAF-BDD0-57172E09F1A8}"/>
                    </a:ext>
                  </a:extLst>
                </p:cNvPr>
                <p:cNvPicPr/>
                <p:nvPr/>
              </p:nvPicPr>
              <p:blipFill>
                <a:blip r:embed="rId311"/>
                <a:stretch>
                  <a:fillRect/>
                </a:stretch>
              </p:blipFill>
              <p:spPr>
                <a:xfrm>
                  <a:off x="8912285" y="5557993"/>
                  <a:ext cx="447120" cy="38160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93" name="Ink 192">
                  <a:extLst>
                    <a:ext uri="{FF2B5EF4-FFF2-40B4-BE49-F238E27FC236}">
                      <a16:creationId xmlns:a16="http://schemas.microsoft.com/office/drawing/2014/main" id="{405C3A4E-CAB9-4BC4-B247-D09BAE6F3DCA}"/>
                    </a:ext>
                  </a:extLst>
                </p14:cNvPr>
                <p14:cNvContentPartPr/>
                <p14:nvPr/>
              </p14:nvContentPartPr>
              <p14:xfrm>
                <a:off x="8649845" y="4452433"/>
                <a:ext cx="654840" cy="300960"/>
              </p14:xfrm>
            </p:contentPart>
          </mc:Choice>
          <mc:Fallback>
            <p:pic>
              <p:nvPicPr>
                <p:cNvPr id="193" name="Ink 192">
                  <a:extLst>
                    <a:ext uri="{FF2B5EF4-FFF2-40B4-BE49-F238E27FC236}">
                      <a16:creationId xmlns:a16="http://schemas.microsoft.com/office/drawing/2014/main" id="{405C3A4E-CAB9-4BC4-B247-D09BAE6F3DCA}"/>
                    </a:ext>
                  </a:extLst>
                </p:cNvPr>
                <p:cNvPicPr/>
                <p:nvPr/>
              </p:nvPicPr>
              <p:blipFill>
                <a:blip r:embed="rId313"/>
                <a:stretch>
                  <a:fillRect/>
                </a:stretch>
              </p:blipFill>
              <p:spPr>
                <a:xfrm>
                  <a:off x="8640845" y="4443793"/>
                  <a:ext cx="67248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94" name="Ink 193">
                  <a:extLst>
                    <a:ext uri="{FF2B5EF4-FFF2-40B4-BE49-F238E27FC236}">
                      <a16:creationId xmlns:a16="http://schemas.microsoft.com/office/drawing/2014/main" id="{27A23B1F-9C49-487F-ABEF-2BD49C788C28}"/>
                    </a:ext>
                  </a:extLst>
                </p14:cNvPr>
                <p14:cNvContentPartPr/>
                <p14:nvPr/>
              </p14:nvContentPartPr>
              <p14:xfrm>
                <a:off x="8284805" y="5127433"/>
                <a:ext cx="1676520" cy="41040"/>
              </p14:xfrm>
            </p:contentPart>
          </mc:Choice>
          <mc:Fallback>
            <p:pic>
              <p:nvPicPr>
                <p:cNvPr id="194" name="Ink 193">
                  <a:extLst>
                    <a:ext uri="{FF2B5EF4-FFF2-40B4-BE49-F238E27FC236}">
                      <a16:creationId xmlns:a16="http://schemas.microsoft.com/office/drawing/2014/main" id="{27A23B1F-9C49-487F-ABEF-2BD49C788C28}"/>
                    </a:ext>
                  </a:extLst>
                </p:cNvPr>
                <p:cNvPicPr/>
                <p:nvPr/>
              </p:nvPicPr>
              <p:blipFill>
                <a:blip r:embed="rId315"/>
                <a:stretch>
                  <a:fillRect/>
                </a:stretch>
              </p:blipFill>
              <p:spPr>
                <a:xfrm>
                  <a:off x="8276165" y="5118433"/>
                  <a:ext cx="169416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95" name="Ink 194">
                  <a:extLst>
                    <a:ext uri="{FF2B5EF4-FFF2-40B4-BE49-F238E27FC236}">
                      <a16:creationId xmlns:a16="http://schemas.microsoft.com/office/drawing/2014/main" id="{F69F2B76-E988-40D2-865B-DB2058058C72}"/>
                    </a:ext>
                  </a:extLst>
                </p14:cNvPr>
                <p14:cNvContentPartPr/>
                <p14:nvPr/>
              </p14:nvContentPartPr>
              <p14:xfrm>
                <a:off x="9707525" y="5032753"/>
                <a:ext cx="320040" cy="174600"/>
              </p14:xfrm>
            </p:contentPart>
          </mc:Choice>
          <mc:Fallback>
            <p:pic>
              <p:nvPicPr>
                <p:cNvPr id="195" name="Ink 194">
                  <a:extLst>
                    <a:ext uri="{FF2B5EF4-FFF2-40B4-BE49-F238E27FC236}">
                      <a16:creationId xmlns:a16="http://schemas.microsoft.com/office/drawing/2014/main" id="{F69F2B76-E988-40D2-865B-DB2058058C72}"/>
                    </a:ext>
                  </a:extLst>
                </p:cNvPr>
                <p:cNvPicPr/>
                <p:nvPr/>
              </p:nvPicPr>
              <p:blipFill>
                <a:blip r:embed="rId317"/>
                <a:stretch>
                  <a:fillRect/>
                </a:stretch>
              </p:blipFill>
              <p:spPr>
                <a:xfrm>
                  <a:off x="9698525" y="5023753"/>
                  <a:ext cx="33768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98" name="Ink 197">
                  <a:extLst>
                    <a:ext uri="{FF2B5EF4-FFF2-40B4-BE49-F238E27FC236}">
                      <a16:creationId xmlns:a16="http://schemas.microsoft.com/office/drawing/2014/main" id="{1C82C39F-A34C-4C0B-A175-AECA6EE3D73F}"/>
                    </a:ext>
                  </a:extLst>
                </p14:cNvPr>
                <p14:cNvContentPartPr/>
                <p14:nvPr/>
              </p14:nvContentPartPr>
              <p14:xfrm>
                <a:off x="8135405" y="5024833"/>
                <a:ext cx="282600" cy="293760"/>
              </p14:xfrm>
            </p:contentPart>
          </mc:Choice>
          <mc:Fallback>
            <p:pic>
              <p:nvPicPr>
                <p:cNvPr id="198" name="Ink 197">
                  <a:extLst>
                    <a:ext uri="{FF2B5EF4-FFF2-40B4-BE49-F238E27FC236}">
                      <a16:creationId xmlns:a16="http://schemas.microsoft.com/office/drawing/2014/main" id="{1C82C39F-A34C-4C0B-A175-AECA6EE3D73F}"/>
                    </a:ext>
                  </a:extLst>
                </p:cNvPr>
                <p:cNvPicPr/>
                <p:nvPr/>
              </p:nvPicPr>
              <p:blipFill>
                <a:blip r:embed="rId319"/>
                <a:stretch>
                  <a:fillRect/>
                </a:stretch>
              </p:blipFill>
              <p:spPr>
                <a:xfrm>
                  <a:off x="8126765" y="5016193"/>
                  <a:ext cx="30024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202" name="Ink 201">
                  <a:extLst>
                    <a:ext uri="{FF2B5EF4-FFF2-40B4-BE49-F238E27FC236}">
                      <a16:creationId xmlns:a16="http://schemas.microsoft.com/office/drawing/2014/main" id="{156C0A19-B720-4080-BBED-EFEF5FA7629F}"/>
                    </a:ext>
                  </a:extLst>
                </p14:cNvPr>
                <p14:cNvContentPartPr/>
                <p14:nvPr/>
              </p14:nvContentPartPr>
              <p14:xfrm>
                <a:off x="9103805" y="5096833"/>
                <a:ext cx="371520" cy="326160"/>
              </p14:xfrm>
            </p:contentPart>
          </mc:Choice>
          <mc:Fallback>
            <p:pic>
              <p:nvPicPr>
                <p:cNvPr id="202" name="Ink 201">
                  <a:extLst>
                    <a:ext uri="{FF2B5EF4-FFF2-40B4-BE49-F238E27FC236}">
                      <a16:creationId xmlns:a16="http://schemas.microsoft.com/office/drawing/2014/main" id="{156C0A19-B720-4080-BBED-EFEF5FA7629F}"/>
                    </a:ext>
                  </a:extLst>
                </p:cNvPr>
                <p:cNvPicPr/>
                <p:nvPr/>
              </p:nvPicPr>
              <p:blipFill>
                <a:blip r:embed="rId321"/>
                <a:stretch>
                  <a:fillRect/>
                </a:stretch>
              </p:blipFill>
              <p:spPr>
                <a:xfrm>
                  <a:off x="9095165" y="5087833"/>
                  <a:ext cx="389160" cy="34380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204" name="Ink 203">
                  <a:extLst>
                    <a:ext uri="{FF2B5EF4-FFF2-40B4-BE49-F238E27FC236}">
                      <a16:creationId xmlns:a16="http://schemas.microsoft.com/office/drawing/2014/main" id="{3D68871C-5D14-43B2-9D18-3E308673F252}"/>
                    </a:ext>
                  </a:extLst>
                </p14:cNvPr>
                <p14:cNvContentPartPr/>
                <p14:nvPr/>
              </p14:nvContentPartPr>
              <p14:xfrm>
                <a:off x="8586845" y="5231833"/>
                <a:ext cx="54720" cy="360"/>
              </p14:xfrm>
            </p:contentPart>
          </mc:Choice>
          <mc:Fallback>
            <p:pic>
              <p:nvPicPr>
                <p:cNvPr id="204" name="Ink 203">
                  <a:extLst>
                    <a:ext uri="{FF2B5EF4-FFF2-40B4-BE49-F238E27FC236}">
                      <a16:creationId xmlns:a16="http://schemas.microsoft.com/office/drawing/2014/main" id="{3D68871C-5D14-43B2-9D18-3E308673F252}"/>
                    </a:ext>
                  </a:extLst>
                </p:cNvPr>
                <p:cNvPicPr/>
                <p:nvPr/>
              </p:nvPicPr>
              <p:blipFill>
                <a:blip r:embed="rId323"/>
                <a:stretch>
                  <a:fillRect/>
                </a:stretch>
              </p:blipFill>
              <p:spPr>
                <a:xfrm>
                  <a:off x="8578205" y="5222833"/>
                  <a:ext cx="723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205" name="Ink 204">
                  <a:extLst>
                    <a:ext uri="{FF2B5EF4-FFF2-40B4-BE49-F238E27FC236}">
                      <a16:creationId xmlns:a16="http://schemas.microsoft.com/office/drawing/2014/main" id="{D390C42E-F13D-47B2-B6BC-AA619686A90F}"/>
                    </a:ext>
                  </a:extLst>
                </p14:cNvPr>
                <p14:cNvContentPartPr/>
                <p14:nvPr/>
              </p14:nvContentPartPr>
              <p14:xfrm>
                <a:off x="8738045" y="5208073"/>
                <a:ext cx="360" cy="62640"/>
              </p14:xfrm>
            </p:contentPart>
          </mc:Choice>
          <mc:Fallback>
            <p:pic>
              <p:nvPicPr>
                <p:cNvPr id="205" name="Ink 204">
                  <a:extLst>
                    <a:ext uri="{FF2B5EF4-FFF2-40B4-BE49-F238E27FC236}">
                      <a16:creationId xmlns:a16="http://schemas.microsoft.com/office/drawing/2014/main" id="{D390C42E-F13D-47B2-B6BC-AA619686A90F}"/>
                    </a:ext>
                  </a:extLst>
                </p:cNvPr>
                <p:cNvPicPr/>
                <p:nvPr/>
              </p:nvPicPr>
              <p:blipFill>
                <a:blip r:embed="rId325"/>
                <a:stretch>
                  <a:fillRect/>
                </a:stretch>
              </p:blipFill>
              <p:spPr>
                <a:xfrm>
                  <a:off x="8729405" y="5199073"/>
                  <a:ext cx="1800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206" name="Ink 205">
                  <a:extLst>
                    <a:ext uri="{FF2B5EF4-FFF2-40B4-BE49-F238E27FC236}">
                      <a16:creationId xmlns:a16="http://schemas.microsoft.com/office/drawing/2014/main" id="{EC55A664-ABA3-4424-892F-8E5EE9FA9168}"/>
                    </a:ext>
                  </a:extLst>
                </p14:cNvPr>
                <p14:cNvContentPartPr/>
                <p14:nvPr/>
              </p14:nvContentPartPr>
              <p14:xfrm>
                <a:off x="8638685" y="5204833"/>
                <a:ext cx="147600" cy="19080"/>
              </p14:xfrm>
            </p:contentPart>
          </mc:Choice>
          <mc:Fallback>
            <p:pic>
              <p:nvPicPr>
                <p:cNvPr id="206" name="Ink 205">
                  <a:extLst>
                    <a:ext uri="{FF2B5EF4-FFF2-40B4-BE49-F238E27FC236}">
                      <a16:creationId xmlns:a16="http://schemas.microsoft.com/office/drawing/2014/main" id="{EC55A664-ABA3-4424-892F-8E5EE9FA9168}"/>
                    </a:ext>
                  </a:extLst>
                </p:cNvPr>
                <p:cNvPicPr/>
                <p:nvPr/>
              </p:nvPicPr>
              <p:blipFill>
                <a:blip r:embed="rId327"/>
                <a:stretch>
                  <a:fillRect/>
                </a:stretch>
              </p:blipFill>
              <p:spPr>
                <a:xfrm>
                  <a:off x="8630045" y="5195833"/>
                  <a:ext cx="16524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08" name="Ink 207">
                  <a:extLst>
                    <a:ext uri="{FF2B5EF4-FFF2-40B4-BE49-F238E27FC236}">
                      <a16:creationId xmlns:a16="http://schemas.microsoft.com/office/drawing/2014/main" id="{3E5377F0-7117-486D-970C-3BD66BC49511}"/>
                    </a:ext>
                  </a:extLst>
                </p14:cNvPr>
                <p14:cNvContentPartPr/>
                <p14:nvPr/>
              </p14:nvContentPartPr>
              <p14:xfrm>
                <a:off x="9397205" y="4986673"/>
                <a:ext cx="33120" cy="77040"/>
              </p14:xfrm>
            </p:contentPart>
          </mc:Choice>
          <mc:Fallback>
            <p:pic>
              <p:nvPicPr>
                <p:cNvPr id="208" name="Ink 207">
                  <a:extLst>
                    <a:ext uri="{FF2B5EF4-FFF2-40B4-BE49-F238E27FC236}">
                      <a16:creationId xmlns:a16="http://schemas.microsoft.com/office/drawing/2014/main" id="{3E5377F0-7117-486D-970C-3BD66BC49511}"/>
                    </a:ext>
                  </a:extLst>
                </p:cNvPr>
                <p:cNvPicPr/>
                <p:nvPr/>
              </p:nvPicPr>
              <p:blipFill>
                <a:blip r:embed="rId329"/>
                <a:stretch>
                  <a:fillRect/>
                </a:stretch>
              </p:blipFill>
              <p:spPr>
                <a:xfrm>
                  <a:off x="9388565" y="4978033"/>
                  <a:ext cx="5076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09" name="Ink 208">
                  <a:extLst>
                    <a:ext uri="{FF2B5EF4-FFF2-40B4-BE49-F238E27FC236}">
                      <a16:creationId xmlns:a16="http://schemas.microsoft.com/office/drawing/2014/main" id="{E263F653-3E52-4C05-ABC6-005BD6000921}"/>
                    </a:ext>
                  </a:extLst>
                </p14:cNvPr>
                <p14:cNvContentPartPr/>
                <p14:nvPr/>
              </p14:nvContentPartPr>
              <p14:xfrm>
                <a:off x="9327365" y="4972273"/>
                <a:ext cx="166680" cy="5760"/>
              </p14:xfrm>
            </p:contentPart>
          </mc:Choice>
          <mc:Fallback>
            <p:pic>
              <p:nvPicPr>
                <p:cNvPr id="209" name="Ink 208">
                  <a:extLst>
                    <a:ext uri="{FF2B5EF4-FFF2-40B4-BE49-F238E27FC236}">
                      <a16:creationId xmlns:a16="http://schemas.microsoft.com/office/drawing/2014/main" id="{E263F653-3E52-4C05-ABC6-005BD6000921}"/>
                    </a:ext>
                  </a:extLst>
                </p:cNvPr>
                <p:cNvPicPr/>
                <p:nvPr/>
              </p:nvPicPr>
              <p:blipFill>
                <a:blip r:embed="rId331"/>
                <a:stretch>
                  <a:fillRect/>
                </a:stretch>
              </p:blipFill>
              <p:spPr>
                <a:xfrm>
                  <a:off x="9318725" y="4963633"/>
                  <a:ext cx="18432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11" name="Ink 210">
                  <a:extLst>
                    <a:ext uri="{FF2B5EF4-FFF2-40B4-BE49-F238E27FC236}">
                      <a16:creationId xmlns:a16="http://schemas.microsoft.com/office/drawing/2014/main" id="{4F1AE2DC-1779-4D61-841C-FF8CCEF5B229}"/>
                    </a:ext>
                  </a:extLst>
                </p14:cNvPr>
                <p14:cNvContentPartPr/>
                <p14:nvPr/>
              </p14:nvContentPartPr>
              <p14:xfrm>
                <a:off x="10193165" y="5102593"/>
                <a:ext cx="8280" cy="75960"/>
              </p14:xfrm>
            </p:contentPart>
          </mc:Choice>
          <mc:Fallback>
            <p:pic>
              <p:nvPicPr>
                <p:cNvPr id="211" name="Ink 210">
                  <a:extLst>
                    <a:ext uri="{FF2B5EF4-FFF2-40B4-BE49-F238E27FC236}">
                      <a16:creationId xmlns:a16="http://schemas.microsoft.com/office/drawing/2014/main" id="{4F1AE2DC-1779-4D61-841C-FF8CCEF5B229}"/>
                    </a:ext>
                  </a:extLst>
                </p:cNvPr>
                <p:cNvPicPr/>
                <p:nvPr/>
              </p:nvPicPr>
              <p:blipFill>
                <a:blip r:embed="rId333"/>
                <a:stretch>
                  <a:fillRect/>
                </a:stretch>
              </p:blipFill>
              <p:spPr>
                <a:xfrm>
                  <a:off x="10184525" y="5093953"/>
                  <a:ext cx="2592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12" name="Ink 211">
                  <a:extLst>
                    <a:ext uri="{FF2B5EF4-FFF2-40B4-BE49-F238E27FC236}">
                      <a16:creationId xmlns:a16="http://schemas.microsoft.com/office/drawing/2014/main" id="{EC474F85-1D5F-419D-B570-26289CF4BBE3}"/>
                    </a:ext>
                  </a:extLst>
                </p14:cNvPr>
                <p14:cNvContentPartPr/>
                <p14:nvPr/>
              </p14:nvContentPartPr>
              <p14:xfrm>
                <a:off x="10241045" y="5118433"/>
                <a:ext cx="123480" cy="61200"/>
              </p14:xfrm>
            </p:contentPart>
          </mc:Choice>
          <mc:Fallback>
            <p:pic>
              <p:nvPicPr>
                <p:cNvPr id="212" name="Ink 211">
                  <a:extLst>
                    <a:ext uri="{FF2B5EF4-FFF2-40B4-BE49-F238E27FC236}">
                      <a16:creationId xmlns:a16="http://schemas.microsoft.com/office/drawing/2014/main" id="{EC474F85-1D5F-419D-B570-26289CF4BBE3}"/>
                    </a:ext>
                  </a:extLst>
                </p:cNvPr>
                <p:cNvPicPr/>
                <p:nvPr/>
              </p:nvPicPr>
              <p:blipFill>
                <a:blip r:embed="rId335"/>
                <a:stretch>
                  <a:fillRect/>
                </a:stretch>
              </p:blipFill>
              <p:spPr>
                <a:xfrm>
                  <a:off x="10232045" y="5109793"/>
                  <a:ext cx="14112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14" name="Ink 213">
                  <a:extLst>
                    <a:ext uri="{FF2B5EF4-FFF2-40B4-BE49-F238E27FC236}">
                      <a16:creationId xmlns:a16="http://schemas.microsoft.com/office/drawing/2014/main" id="{ECBD526D-DF5D-4F82-9C6E-E2C74248608C}"/>
                    </a:ext>
                  </a:extLst>
                </p14:cNvPr>
                <p14:cNvContentPartPr/>
                <p14:nvPr/>
              </p14:nvContentPartPr>
              <p14:xfrm>
                <a:off x="10455605" y="4921513"/>
                <a:ext cx="30960" cy="272520"/>
              </p14:xfrm>
            </p:contentPart>
          </mc:Choice>
          <mc:Fallback>
            <p:pic>
              <p:nvPicPr>
                <p:cNvPr id="214" name="Ink 213">
                  <a:extLst>
                    <a:ext uri="{FF2B5EF4-FFF2-40B4-BE49-F238E27FC236}">
                      <a16:creationId xmlns:a16="http://schemas.microsoft.com/office/drawing/2014/main" id="{ECBD526D-DF5D-4F82-9C6E-E2C74248608C}"/>
                    </a:ext>
                  </a:extLst>
                </p:cNvPr>
                <p:cNvPicPr/>
                <p:nvPr/>
              </p:nvPicPr>
              <p:blipFill>
                <a:blip r:embed="rId337"/>
                <a:stretch>
                  <a:fillRect/>
                </a:stretch>
              </p:blipFill>
              <p:spPr>
                <a:xfrm>
                  <a:off x="10446965" y="4912873"/>
                  <a:ext cx="4860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15" name="Ink 214">
                  <a:extLst>
                    <a:ext uri="{FF2B5EF4-FFF2-40B4-BE49-F238E27FC236}">
                      <a16:creationId xmlns:a16="http://schemas.microsoft.com/office/drawing/2014/main" id="{D8A44FC0-F697-4579-B861-F528FC54B9AA}"/>
                    </a:ext>
                  </a:extLst>
                </p14:cNvPr>
                <p14:cNvContentPartPr/>
                <p14:nvPr/>
              </p14:nvContentPartPr>
              <p14:xfrm>
                <a:off x="10407725" y="5104033"/>
                <a:ext cx="135360" cy="32400"/>
              </p14:xfrm>
            </p:contentPart>
          </mc:Choice>
          <mc:Fallback>
            <p:pic>
              <p:nvPicPr>
                <p:cNvPr id="215" name="Ink 214">
                  <a:extLst>
                    <a:ext uri="{FF2B5EF4-FFF2-40B4-BE49-F238E27FC236}">
                      <a16:creationId xmlns:a16="http://schemas.microsoft.com/office/drawing/2014/main" id="{D8A44FC0-F697-4579-B861-F528FC54B9AA}"/>
                    </a:ext>
                  </a:extLst>
                </p:cNvPr>
                <p:cNvPicPr/>
                <p:nvPr/>
              </p:nvPicPr>
              <p:blipFill>
                <a:blip r:embed="rId339"/>
                <a:stretch>
                  <a:fillRect/>
                </a:stretch>
              </p:blipFill>
              <p:spPr>
                <a:xfrm>
                  <a:off x="10399085" y="5095033"/>
                  <a:ext cx="15300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16" name="Ink 215">
                  <a:extLst>
                    <a:ext uri="{FF2B5EF4-FFF2-40B4-BE49-F238E27FC236}">
                      <a16:creationId xmlns:a16="http://schemas.microsoft.com/office/drawing/2014/main" id="{EE1F438B-76C7-416A-9C9F-4B614A5CF5F5}"/>
                    </a:ext>
                  </a:extLst>
                </p14:cNvPr>
                <p14:cNvContentPartPr/>
                <p14:nvPr/>
              </p14:nvContentPartPr>
              <p14:xfrm>
                <a:off x="10535165" y="5089633"/>
                <a:ext cx="113040" cy="87840"/>
              </p14:xfrm>
            </p:contentPart>
          </mc:Choice>
          <mc:Fallback>
            <p:pic>
              <p:nvPicPr>
                <p:cNvPr id="216" name="Ink 215">
                  <a:extLst>
                    <a:ext uri="{FF2B5EF4-FFF2-40B4-BE49-F238E27FC236}">
                      <a16:creationId xmlns:a16="http://schemas.microsoft.com/office/drawing/2014/main" id="{EE1F438B-76C7-416A-9C9F-4B614A5CF5F5}"/>
                    </a:ext>
                  </a:extLst>
                </p:cNvPr>
                <p:cNvPicPr/>
                <p:nvPr/>
              </p:nvPicPr>
              <p:blipFill>
                <a:blip r:embed="rId341"/>
                <a:stretch>
                  <a:fillRect/>
                </a:stretch>
              </p:blipFill>
              <p:spPr>
                <a:xfrm>
                  <a:off x="10526525" y="5080993"/>
                  <a:ext cx="13068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17" name="Ink 216">
                  <a:extLst>
                    <a:ext uri="{FF2B5EF4-FFF2-40B4-BE49-F238E27FC236}">
                      <a16:creationId xmlns:a16="http://schemas.microsoft.com/office/drawing/2014/main" id="{DB1EFEE7-2B01-4CED-B90C-8EA2B274E7CE}"/>
                    </a:ext>
                  </a:extLst>
                </p14:cNvPr>
                <p14:cNvContentPartPr/>
                <p14:nvPr/>
              </p14:nvContentPartPr>
              <p14:xfrm>
                <a:off x="10644605" y="5074513"/>
                <a:ext cx="89640" cy="79920"/>
              </p14:xfrm>
            </p:contentPart>
          </mc:Choice>
          <mc:Fallback>
            <p:pic>
              <p:nvPicPr>
                <p:cNvPr id="217" name="Ink 216">
                  <a:extLst>
                    <a:ext uri="{FF2B5EF4-FFF2-40B4-BE49-F238E27FC236}">
                      <a16:creationId xmlns:a16="http://schemas.microsoft.com/office/drawing/2014/main" id="{DB1EFEE7-2B01-4CED-B90C-8EA2B274E7CE}"/>
                    </a:ext>
                  </a:extLst>
                </p:cNvPr>
                <p:cNvPicPr/>
                <p:nvPr/>
              </p:nvPicPr>
              <p:blipFill>
                <a:blip r:embed="rId343"/>
                <a:stretch>
                  <a:fillRect/>
                </a:stretch>
              </p:blipFill>
              <p:spPr>
                <a:xfrm>
                  <a:off x="10635965" y="5065513"/>
                  <a:ext cx="10728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18" name="Ink 217">
                  <a:extLst>
                    <a:ext uri="{FF2B5EF4-FFF2-40B4-BE49-F238E27FC236}">
                      <a16:creationId xmlns:a16="http://schemas.microsoft.com/office/drawing/2014/main" id="{C11E6CF6-83BD-42CA-A7D0-0E78B7D39593}"/>
                    </a:ext>
                  </a:extLst>
                </p14:cNvPr>
                <p14:cNvContentPartPr/>
                <p14:nvPr/>
              </p14:nvContentPartPr>
              <p14:xfrm>
                <a:off x="10713725" y="5096473"/>
                <a:ext cx="92880" cy="241920"/>
              </p14:xfrm>
            </p:contentPart>
          </mc:Choice>
          <mc:Fallback>
            <p:pic>
              <p:nvPicPr>
                <p:cNvPr id="218" name="Ink 217">
                  <a:extLst>
                    <a:ext uri="{FF2B5EF4-FFF2-40B4-BE49-F238E27FC236}">
                      <a16:creationId xmlns:a16="http://schemas.microsoft.com/office/drawing/2014/main" id="{C11E6CF6-83BD-42CA-A7D0-0E78B7D39593}"/>
                    </a:ext>
                  </a:extLst>
                </p:cNvPr>
                <p:cNvPicPr/>
                <p:nvPr/>
              </p:nvPicPr>
              <p:blipFill>
                <a:blip r:embed="rId345"/>
                <a:stretch>
                  <a:fillRect/>
                </a:stretch>
              </p:blipFill>
              <p:spPr>
                <a:xfrm>
                  <a:off x="10704725" y="5087473"/>
                  <a:ext cx="11052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19" name="Ink 218">
                  <a:extLst>
                    <a:ext uri="{FF2B5EF4-FFF2-40B4-BE49-F238E27FC236}">
                      <a16:creationId xmlns:a16="http://schemas.microsoft.com/office/drawing/2014/main" id="{F75EB00C-4F6D-44FA-9AB6-389774B8E574}"/>
                    </a:ext>
                  </a:extLst>
                </p14:cNvPr>
                <p14:cNvContentPartPr/>
                <p14:nvPr/>
              </p14:nvContentPartPr>
              <p14:xfrm>
                <a:off x="10829285" y="5014753"/>
                <a:ext cx="45720" cy="129600"/>
              </p14:xfrm>
            </p:contentPart>
          </mc:Choice>
          <mc:Fallback>
            <p:pic>
              <p:nvPicPr>
                <p:cNvPr id="219" name="Ink 218">
                  <a:extLst>
                    <a:ext uri="{FF2B5EF4-FFF2-40B4-BE49-F238E27FC236}">
                      <a16:creationId xmlns:a16="http://schemas.microsoft.com/office/drawing/2014/main" id="{F75EB00C-4F6D-44FA-9AB6-389774B8E574}"/>
                    </a:ext>
                  </a:extLst>
                </p:cNvPr>
                <p:cNvPicPr/>
                <p:nvPr/>
              </p:nvPicPr>
              <p:blipFill>
                <a:blip r:embed="rId347"/>
                <a:stretch>
                  <a:fillRect/>
                </a:stretch>
              </p:blipFill>
              <p:spPr>
                <a:xfrm>
                  <a:off x="10820645" y="5006113"/>
                  <a:ext cx="6336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20" name="Ink 219">
                  <a:extLst>
                    <a:ext uri="{FF2B5EF4-FFF2-40B4-BE49-F238E27FC236}">
                      <a16:creationId xmlns:a16="http://schemas.microsoft.com/office/drawing/2014/main" id="{B174057F-2F37-4182-B461-81B5B8062721}"/>
                    </a:ext>
                  </a:extLst>
                </p14:cNvPr>
                <p14:cNvContentPartPr/>
                <p14:nvPr/>
              </p14:nvContentPartPr>
              <p14:xfrm>
                <a:off x="10914965" y="5040673"/>
                <a:ext cx="141480" cy="92160"/>
              </p14:xfrm>
            </p:contentPart>
          </mc:Choice>
          <mc:Fallback>
            <p:pic>
              <p:nvPicPr>
                <p:cNvPr id="220" name="Ink 219">
                  <a:extLst>
                    <a:ext uri="{FF2B5EF4-FFF2-40B4-BE49-F238E27FC236}">
                      <a16:creationId xmlns:a16="http://schemas.microsoft.com/office/drawing/2014/main" id="{B174057F-2F37-4182-B461-81B5B8062721}"/>
                    </a:ext>
                  </a:extLst>
                </p:cNvPr>
                <p:cNvPicPr/>
                <p:nvPr/>
              </p:nvPicPr>
              <p:blipFill>
                <a:blip r:embed="rId349"/>
                <a:stretch>
                  <a:fillRect/>
                </a:stretch>
              </p:blipFill>
              <p:spPr>
                <a:xfrm>
                  <a:off x="10906325" y="5032033"/>
                  <a:ext cx="15912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21" name="Ink 220">
                  <a:extLst>
                    <a:ext uri="{FF2B5EF4-FFF2-40B4-BE49-F238E27FC236}">
                      <a16:creationId xmlns:a16="http://schemas.microsoft.com/office/drawing/2014/main" id="{8F4B4C3A-73CD-4466-BEBF-887FC58A862B}"/>
                    </a:ext>
                  </a:extLst>
                </p14:cNvPr>
                <p14:cNvContentPartPr/>
                <p14:nvPr/>
              </p14:nvContentPartPr>
              <p14:xfrm>
                <a:off x="11131325" y="4929793"/>
                <a:ext cx="48240" cy="188640"/>
              </p14:xfrm>
            </p:contentPart>
          </mc:Choice>
          <mc:Fallback>
            <p:pic>
              <p:nvPicPr>
                <p:cNvPr id="221" name="Ink 220">
                  <a:extLst>
                    <a:ext uri="{FF2B5EF4-FFF2-40B4-BE49-F238E27FC236}">
                      <a16:creationId xmlns:a16="http://schemas.microsoft.com/office/drawing/2014/main" id="{8F4B4C3A-73CD-4466-BEBF-887FC58A862B}"/>
                    </a:ext>
                  </a:extLst>
                </p:cNvPr>
                <p:cNvPicPr/>
                <p:nvPr/>
              </p:nvPicPr>
              <p:blipFill>
                <a:blip r:embed="rId351"/>
                <a:stretch>
                  <a:fillRect/>
                </a:stretch>
              </p:blipFill>
              <p:spPr>
                <a:xfrm>
                  <a:off x="11122685" y="4920793"/>
                  <a:ext cx="6588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22" name="Ink 221">
                  <a:extLst>
                    <a:ext uri="{FF2B5EF4-FFF2-40B4-BE49-F238E27FC236}">
                      <a16:creationId xmlns:a16="http://schemas.microsoft.com/office/drawing/2014/main" id="{614E3D80-E0AD-4BE7-8C3D-5B61F71CCBFE}"/>
                    </a:ext>
                  </a:extLst>
                </p14:cNvPr>
                <p14:cNvContentPartPr/>
                <p14:nvPr/>
              </p14:nvContentPartPr>
              <p14:xfrm>
                <a:off x="11125205" y="5058313"/>
                <a:ext cx="93960" cy="14760"/>
              </p14:xfrm>
            </p:contentPart>
          </mc:Choice>
          <mc:Fallback>
            <p:pic>
              <p:nvPicPr>
                <p:cNvPr id="222" name="Ink 221">
                  <a:extLst>
                    <a:ext uri="{FF2B5EF4-FFF2-40B4-BE49-F238E27FC236}">
                      <a16:creationId xmlns:a16="http://schemas.microsoft.com/office/drawing/2014/main" id="{614E3D80-E0AD-4BE7-8C3D-5B61F71CCBFE}"/>
                    </a:ext>
                  </a:extLst>
                </p:cNvPr>
                <p:cNvPicPr/>
                <p:nvPr/>
              </p:nvPicPr>
              <p:blipFill>
                <a:blip r:embed="rId353"/>
                <a:stretch>
                  <a:fillRect/>
                </a:stretch>
              </p:blipFill>
              <p:spPr>
                <a:xfrm>
                  <a:off x="11116565" y="5049313"/>
                  <a:ext cx="11160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23" name="Ink 222">
                  <a:extLst>
                    <a:ext uri="{FF2B5EF4-FFF2-40B4-BE49-F238E27FC236}">
                      <a16:creationId xmlns:a16="http://schemas.microsoft.com/office/drawing/2014/main" id="{7D068DBF-5313-42C3-B56C-379D35E66265}"/>
                    </a:ext>
                  </a:extLst>
                </p14:cNvPr>
                <p14:cNvContentPartPr/>
                <p14:nvPr/>
              </p14:nvContentPartPr>
              <p14:xfrm>
                <a:off x="11218805" y="5001793"/>
                <a:ext cx="250200" cy="128160"/>
              </p14:xfrm>
            </p:contentPart>
          </mc:Choice>
          <mc:Fallback>
            <p:pic>
              <p:nvPicPr>
                <p:cNvPr id="223" name="Ink 222">
                  <a:extLst>
                    <a:ext uri="{FF2B5EF4-FFF2-40B4-BE49-F238E27FC236}">
                      <a16:creationId xmlns:a16="http://schemas.microsoft.com/office/drawing/2014/main" id="{7D068DBF-5313-42C3-B56C-379D35E66265}"/>
                    </a:ext>
                  </a:extLst>
                </p:cNvPr>
                <p:cNvPicPr/>
                <p:nvPr/>
              </p:nvPicPr>
              <p:blipFill>
                <a:blip r:embed="rId355"/>
                <a:stretch>
                  <a:fillRect/>
                </a:stretch>
              </p:blipFill>
              <p:spPr>
                <a:xfrm>
                  <a:off x="11210165" y="4992793"/>
                  <a:ext cx="26784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25" name="Ink 224">
                  <a:extLst>
                    <a:ext uri="{FF2B5EF4-FFF2-40B4-BE49-F238E27FC236}">
                      <a16:creationId xmlns:a16="http://schemas.microsoft.com/office/drawing/2014/main" id="{7D83A94D-893B-4EBD-8FAB-DB1CBAA24F04}"/>
                    </a:ext>
                  </a:extLst>
                </p14:cNvPr>
                <p14:cNvContentPartPr/>
                <p14:nvPr/>
              </p14:nvContentPartPr>
              <p14:xfrm>
                <a:off x="10234205" y="5280073"/>
                <a:ext cx="89280" cy="158400"/>
              </p14:xfrm>
            </p:contentPart>
          </mc:Choice>
          <mc:Fallback>
            <p:pic>
              <p:nvPicPr>
                <p:cNvPr id="225" name="Ink 224">
                  <a:extLst>
                    <a:ext uri="{FF2B5EF4-FFF2-40B4-BE49-F238E27FC236}">
                      <a16:creationId xmlns:a16="http://schemas.microsoft.com/office/drawing/2014/main" id="{7D83A94D-893B-4EBD-8FAB-DB1CBAA24F04}"/>
                    </a:ext>
                  </a:extLst>
                </p:cNvPr>
                <p:cNvPicPr/>
                <p:nvPr/>
              </p:nvPicPr>
              <p:blipFill>
                <a:blip r:embed="rId357"/>
                <a:stretch>
                  <a:fillRect/>
                </a:stretch>
              </p:blipFill>
              <p:spPr>
                <a:xfrm>
                  <a:off x="10225205" y="5271433"/>
                  <a:ext cx="10692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26" name="Ink 225">
                  <a:extLst>
                    <a:ext uri="{FF2B5EF4-FFF2-40B4-BE49-F238E27FC236}">
                      <a16:creationId xmlns:a16="http://schemas.microsoft.com/office/drawing/2014/main" id="{BDD30BA7-E3E4-4452-A1A1-B4CA9029274C}"/>
                    </a:ext>
                  </a:extLst>
                </p14:cNvPr>
                <p14:cNvContentPartPr/>
                <p14:nvPr/>
              </p14:nvContentPartPr>
              <p14:xfrm>
                <a:off x="10380365" y="5357833"/>
                <a:ext cx="93240" cy="73440"/>
              </p14:xfrm>
            </p:contentPart>
          </mc:Choice>
          <mc:Fallback>
            <p:pic>
              <p:nvPicPr>
                <p:cNvPr id="226" name="Ink 225">
                  <a:extLst>
                    <a:ext uri="{FF2B5EF4-FFF2-40B4-BE49-F238E27FC236}">
                      <a16:creationId xmlns:a16="http://schemas.microsoft.com/office/drawing/2014/main" id="{BDD30BA7-E3E4-4452-A1A1-B4CA9029274C}"/>
                    </a:ext>
                  </a:extLst>
                </p:cNvPr>
                <p:cNvPicPr/>
                <p:nvPr/>
              </p:nvPicPr>
              <p:blipFill>
                <a:blip r:embed="rId359"/>
                <a:stretch>
                  <a:fillRect/>
                </a:stretch>
              </p:blipFill>
              <p:spPr>
                <a:xfrm>
                  <a:off x="10371365" y="5349193"/>
                  <a:ext cx="11088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27" name="Ink 226">
                  <a:extLst>
                    <a:ext uri="{FF2B5EF4-FFF2-40B4-BE49-F238E27FC236}">
                      <a16:creationId xmlns:a16="http://schemas.microsoft.com/office/drawing/2014/main" id="{1E92502D-5EE9-41D4-9775-422D4EE95D47}"/>
                    </a:ext>
                  </a:extLst>
                </p14:cNvPr>
                <p14:cNvContentPartPr/>
                <p14:nvPr/>
              </p14:nvContentPartPr>
              <p14:xfrm>
                <a:off x="10416005" y="5358913"/>
                <a:ext cx="271440" cy="78840"/>
              </p14:xfrm>
            </p:contentPart>
          </mc:Choice>
          <mc:Fallback>
            <p:pic>
              <p:nvPicPr>
                <p:cNvPr id="227" name="Ink 226">
                  <a:extLst>
                    <a:ext uri="{FF2B5EF4-FFF2-40B4-BE49-F238E27FC236}">
                      <a16:creationId xmlns:a16="http://schemas.microsoft.com/office/drawing/2014/main" id="{1E92502D-5EE9-41D4-9775-422D4EE95D47}"/>
                    </a:ext>
                  </a:extLst>
                </p:cNvPr>
                <p:cNvPicPr/>
                <p:nvPr/>
              </p:nvPicPr>
              <p:blipFill>
                <a:blip r:embed="rId361"/>
                <a:stretch>
                  <a:fillRect/>
                </a:stretch>
              </p:blipFill>
              <p:spPr>
                <a:xfrm>
                  <a:off x="10407005" y="5349913"/>
                  <a:ext cx="28908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28" name="Ink 227">
                  <a:extLst>
                    <a:ext uri="{FF2B5EF4-FFF2-40B4-BE49-F238E27FC236}">
                      <a16:creationId xmlns:a16="http://schemas.microsoft.com/office/drawing/2014/main" id="{5097CC79-846F-4684-8B63-E216981D7EA5}"/>
                    </a:ext>
                  </a:extLst>
                </p14:cNvPr>
                <p14:cNvContentPartPr/>
                <p14:nvPr/>
              </p14:nvContentPartPr>
              <p14:xfrm>
                <a:off x="10725965" y="5279353"/>
                <a:ext cx="117720" cy="167400"/>
              </p14:xfrm>
            </p:contentPart>
          </mc:Choice>
          <mc:Fallback>
            <p:pic>
              <p:nvPicPr>
                <p:cNvPr id="228" name="Ink 227">
                  <a:extLst>
                    <a:ext uri="{FF2B5EF4-FFF2-40B4-BE49-F238E27FC236}">
                      <a16:creationId xmlns:a16="http://schemas.microsoft.com/office/drawing/2014/main" id="{5097CC79-846F-4684-8B63-E216981D7EA5}"/>
                    </a:ext>
                  </a:extLst>
                </p:cNvPr>
                <p:cNvPicPr/>
                <p:nvPr/>
              </p:nvPicPr>
              <p:blipFill>
                <a:blip r:embed="rId363"/>
                <a:stretch>
                  <a:fillRect/>
                </a:stretch>
              </p:blipFill>
              <p:spPr>
                <a:xfrm>
                  <a:off x="10717325" y="5270713"/>
                  <a:ext cx="13536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29" name="Ink 228">
                  <a:extLst>
                    <a:ext uri="{FF2B5EF4-FFF2-40B4-BE49-F238E27FC236}">
                      <a16:creationId xmlns:a16="http://schemas.microsoft.com/office/drawing/2014/main" id="{DFD8B241-38C5-4B2A-AC2F-CCD363FACD1D}"/>
                    </a:ext>
                  </a:extLst>
                </p14:cNvPr>
                <p14:cNvContentPartPr/>
                <p14:nvPr/>
              </p14:nvContentPartPr>
              <p14:xfrm>
                <a:off x="10908845" y="5255233"/>
                <a:ext cx="19440" cy="189360"/>
              </p14:xfrm>
            </p:contentPart>
          </mc:Choice>
          <mc:Fallback>
            <p:pic>
              <p:nvPicPr>
                <p:cNvPr id="229" name="Ink 228">
                  <a:extLst>
                    <a:ext uri="{FF2B5EF4-FFF2-40B4-BE49-F238E27FC236}">
                      <a16:creationId xmlns:a16="http://schemas.microsoft.com/office/drawing/2014/main" id="{DFD8B241-38C5-4B2A-AC2F-CCD363FACD1D}"/>
                    </a:ext>
                  </a:extLst>
                </p:cNvPr>
                <p:cNvPicPr/>
                <p:nvPr/>
              </p:nvPicPr>
              <p:blipFill>
                <a:blip r:embed="rId365"/>
                <a:stretch>
                  <a:fillRect/>
                </a:stretch>
              </p:blipFill>
              <p:spPr>
                <a:xfrm>
                  <a:off x="10899845" y="5246593"/>
                  <a:ext cx="3708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30" name="Ink 229">
                  <a:extLst>
                    <a:ext uri="{FF2B5EF4-FFF2-40B4-BE49-F238E27FC236}">
                      <a16:creationId xmlns:a16="http://schemas.microsoft.com/office/drawing/2014/main" id="{31FE83B7-7133-45CC-8DC5-3689586F8C90}"/>
                    </a:ext>
                  </a:extLst>
                </p14:cNvPr>
                <p14:cNvContentPartPr/>
                <p14:nvPr/>
              </p14:nvContentPartPr>
              <p14:xfrm>
                <a:off x="10980485" y="5364673"/>
                <a:ext cx="212400" cy="91800"/>
              </p14:xfrm>
            </p:contentPart>
          </mc:Choice>
          <mc:Fallback>
            <p:pic>
              <p:nvPicPr>
                <p:cNvPr id="230" name="Ink 229">
                  <a:extLst>
                    <a:ext uri="{FF2B5EF4-FFF2-40B4-BE49-F238E27FC236}">
                      <a16:creationId xmlns:a16="http://schemas.microsoft.com/office/drawing/2014/main" id="{31FE83B7-7133-45CC-8DC5-3689586F8C90}"/>
                    </a:ext>
                  </a:extLst>
                </p:cNvPr>
                <p:cNvPicPr/>
                <p:nvPr/>
              </p:nvPicPr>
              <p:blipFill>
                <a:blip r:embed="rId367"/>
                <a:stretch>
                  <a:fillRect/>
                </a:stretch>
              </p:blipFill>
              <p:spPr>
                <a:xfrm>
                  <a:off x="10971845" y="5355673"/>
                  <a:ext cx="23004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31" name="Ink 230">
                  <a:extLst>
                    <a:ext uri="{FF2B5EF4-FFF2-40B4-BE49-F238E27FC236}">
                      <a16:creationId xmlns:a16="http://schemas.microsoft.com/office/drawing/2014/main" id="{01EA0FBA-309B-4F3F-8033-D52A1319944E}"/>
                    </a:ext>
                  </a:extLst>
                </p14:cNvPr>
                <p14:cNvContentPartPr/>
                <p14:nvPr/>
              </p14:nvContentPartPr>
              <p14:xfrm>
                <a:off x="11217725" y="5303113"/>
                <a:ext cx="88920" cy="165240"/>
              </p14:xfrm>
            </p:contentPart>
          </mc:Choice>
          <mc:Fallback>
            <p:pic>
              <p:nvPicPr>
                <p:cNvPr id="231" name="Ink 230">
                  <a:extLst>
                    <a:ext uri="{FF2B5EF4-FFF2-40B4-BE49-F238E27FC236}">
                      <a16:creationId xmlns:a16="http://schemas.microsoft.com/office/drawing/2014/main" id="{01EA0FBA-309B-4F3F-8033-D52A1319944E}"/>
                    </a:ext>
                  </a:extLst>
                </p:cNvPr>
                <p:cNvPicPr/>
                <p:nvPr/>
              </p:nvPicPr>
              <p:blipFill>
                <a:blip r:embed="rId369"/>
                <a:stretch>
                  <a:fillRect/>
                </a:stretch>
              </p:blipFill>
              <p:spPr>
                <a:xfrm>
                  <a:off x="11208725" y="5294473"/>
                  <a:ext cx="10656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32" name="Ink 231">
                  <a:extLst>
                    <a:ext uri="{FF2B5EF4-FFF2-40B4-BE49-F238E27FC236}">
                      <a16:creationId xmlns:a16="http://schemas.microsoft.com/office/drawing/2014/main" id="{E32E562D-13C4-48AD-B8BB-87624AF61966}"/>
                    </a:ext>
                  </a:extLst>
                </p14:cNvPr>
                <p14:cNvContentPartPr/>
                <p14:nvPr/>
              </p14:nvContentPartPr>
              <p14:xfrm>
                <a:off x="10351565" y="5581393"/>
                <a:ext cx="88560" cy="121680"/>
              </p14:xfrm>
            </p:contentPart>
          </mc:Choice>
          <mc:Fallback>
            <p:pic>
              <p:nvPicPr>
                <p:cNvPr id="232" name="Ink 231">
                  <a:extLst>
                    <a:ext uri="{FF2B5EF4-FFF2-40B4-BE49-F238E27FC236}">
                      <a16:creationId xmlns:a16="http://schemas.microsoft.com/office/drawing/2014/main" id="{E32E562D-13C4-48AD-B8BB-87624AF61966}"/>
                    </a:ext>
                  </a:extLst>
                </p:cNvPr>
                <p:cNvPicPr/>
                <p:nvPr/>
              </p:nvPicPr>
              <p:blipFill>
                <a:blip r:embed="rId371"/>
                <a:stretch>
                  <a:fillRect/>
                </a:stretch>
              </p:blipFill>
              <p:spPr>
                <a:xfrm>
                  <a:off x="10342925" y="5572753"/>
                  <a:ext cx="10620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33" name="Ink 232">
                  <a:extLst>
                    <a:ext uri="{FF2B5EF4-FFF2-40B4-BE49-F238E27FC236}">
                      <a16:creationId xmlns:a16="http://schemas.microsoft.com/office/drawing/2014/main" id="{3886F464-1C66-437D-9D8E-375E210E3E0A}"/>
                    </a:ext>
                  </a:extLst>
                </p14:cNvPr>
                <p14:cNvContentPartPr/>
                <p14:nvPr/>
              </p14:nvContentPartPr>
              <p14:xfrm>
                <a:off x="10511045" y="5597233"/>
                <a:ext cx="118440" cy="64080"/>
              </p14:xfrm>
            </p:contentPart>
          </mc:Choice>
          <mc:Fallback>
            <p:pic>
              <p:nvPicPr>
                <p:cNvPr id="233" name="Ink 232">
                  <a:extLst>
                    <a:ext uri="{FF2B5EF4-FFF2-40B4-BE49-F238E27FC236}">
                      <a16:creationId xmlns:a16="http://schemas.microsoft.com/office/drawing/2014/main" id="{3886F464-1C66-437D-9D8E-375E210E3E0A}"/>
                    </a:ext>
                  </a:extLst>
                </p:cNvPr>
                <p:cNvPicPr/>
                <p:nvPr/>
              </p:nvPicPr>
              <p:blipFill>
                <a:blip r:embed="rId373"/>
                <a:stretch>
                  <a:fillRect/>
                </a:stretch>
              </p:blipFill>
              <p:spPr>
                <a:xfrm>
                  <a:off x="10502405" y="5588593"/>
                  <a:ext cx="13608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34" name="Ink 233">
                  <a:extLst>
                    <a:ext uri="{FF2B5EF4-FFF2-40B4-BE49-F238E27FC236}">
                      <a16:creationId xmlns:a16="http://schemas.microsoft.com/office/drawing/2014/main" id="{9F667BC2-5B8D-4584-81EC-377D0C9435D5}"/>
                    </a:ext>
                  </a:extLst>
                </p14:cNvPr>
                <p14:cNvContentPartPr/>
                <p14:nvPr/>
              </p14:nvContentPartPr>
              <p14:xfrm>
                <a:off x="10743245" y="5510113"/>
                <a:ext cx="15120" cy="135720"/>
              </p14:xfrm>
            </p:contentPart>
          </mc:Choice>
          <mc:Fallback>
            <p:pic>
              <p:nvPicPr>
                <p:cNvPr id="234" name="Ink 233">
                  <a:extLst>
                    <a:ext uri="{FF2B5EF4-FFF2-40B4-BE49-F238E27FC236}">
                      <a16:creationId xmlns:a16="http://schemas.microsoft.com/office/drawing/2014/main" id="{9F667BC2-5B8D-4584-81EC-377D0C9435D5}"/>
                    </a:ext>
                  </a:extLst>
                </p:cNvPr>
                <p:cNvPicPr/>
                <p:nvPr/>
              </p:nvPicPr>
              <p:blipFill>
                <a:blip r:embed="rId375"/>
                <a:stretch>
                  <a:fillRect/>
                </a:stretch>
              </p:blipFill>
              <p:spPr>
                <a:xfrm>
                  <a:off x="10734605" y="5501113"/>
                  <a:ext cx="3276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35" name="Ink 234">
                  <a:extLst>
                    <a:ext uri="{FF2B5EF4-FFF2-40B4-BE49-F238E27FC236}">
                      <a16:creationId xmlns:a16="http://schemas.microsoft.com/office/drawing/2014/main" id="{DBF8D171-BD0A-4A28-BAAB-18ECF07B8A68}"/>
                    </a:ext>
                  </a:extLst>
                </p14:cNvPr>
                <p14:cNvContentPartPr/>
                <p14:nvPr/>
              </p14:nvContentPartPr>
              <p14:xfrm>
                <a:off x="10788965" y="5573473"/>
                <a:ext cx="289440" cy="108360"/>
              </p14:xfrm>
            </p:contentPart>
          </mc:Choice>
          <mc:Fallback>
            <p:pic>
              <p:nvPicPr>
                <p:cNvPr id="235" name="Ink 234">
                  <a:extLst>
                    <a:ext uri="{FF2B5EF4-FFF2-40B4-BE49-F238E27FC236}">
                      <a16:creationId xmlns:a16="http://schemas.microsoft.com/office/drawing/2014/main" id="{DBF8D171-BD0A-4A28-BAAB-18ECF07B8A68}"/>
                    </a:ext>
                  </a:extLst>
                </p:cNvPr>
                <p:cNvPicPr/>
                <p:nvPr/>
              </p:nvPicPr>
              <p:blipFill>
                <a:blip r:embed="rId377"/>
                <a:stretch>
                  <a:fillRect/>
                </a:stretch>
              </p:blipFill>
              <p:spPr>
                <a:xfrm>
                  <a:off x="10780325" y="5564473"/>
                  <a:ext cx="30708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36" name="Ink 235">
                  <a:extLst>
                    <a:ext uri="{FF2B5EF4-FFF2-40B4-BE49-F238E27FC236}">
                      <a16:creationId xmlns:a16="http://schemas.microsoft.com/office/drawing/2014/main" id="{E2086B3D-E4A1-45FE-89D1-CDFB0CE87A4A}"/>
                    </a:ext>
                  </a:extLst>
                </p14:cNvPr>
                <p14:cNvContentPartPr/>
                <p14:nvPr/>
              </p14:nvContentPartPr>
              <p14:xfrm>
                <a:off x="10821365" y="5834833"/>
                <a:ext cx="97560" cy="601920"/>
              </p14:xfrm>
            </p:contentPart>
          </mc:Choice>
          <mc:Fallback>
            <p:pic>
              <p:nvPicPr>
                <p:cNvPr id="236" name="Ink 235">
                  <a:extLst>
                    <a:ext uri="{FF2B5EF4-FFF2-40B4-BE49-F238E27FC236}">
                      <a16:creationId xmlns:a16="http://schemas.microsoft.com/office/drawing/2014/main" id="{E2086B3D-E4A1-45FE-89D1-CDFB0CE87A4A}"/>
                    </a:ext>
                  </a:extLst>
                </p:cNvPr>
                <p:cNvPicPr/>
                <p:nvPr/>
              </p:nvPicPr>
              <p:blipFill>
                <a:blip r:embed="rId379"/>
                <a:stretch>
                  <a:fillRect/>
                </a:stretch>
              </p:blipFill>
              <p:spPr>
                <a:xfrm>
                  <a:off x="10812365" y="5826193"/>
                  <a:ext cx="115200" cy="61956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38" name="Ink 237">
                  <a:extLst>
                    <a:ext uri="{FF2B5EF4-FFF2-40B4-BE49-F238E27FC236}">
                      <a16:creationId xmlns:a16="http://schemas.microsoft.com/office/drawing/2014/main" id="{F6B4D76C-D98F-4307-B454-2850DE03BA70}"/>
                    </a:ext>
                  </a:extLst>
                </p14:cNvPr>
                <p14:cNvContentPartPr/>
                <p14:nvPr/>
              </p14:nvContentPartPr>
              <p14:xfrm>
                <a:off x="9922805" y="6433873"/>
                <a:ext cx="1792440" cy="70200"/>
              </p14:xfrm>
            </p:contentPart>
          </mc:Choice>
          <mc:Fallback>
            <p:pic>
              <p:nvPicPr>
                <p:cNvPr id="238" name="Ink 237">
                  <a:extLst>
                    <a:ext uri="{FF2B5EF4-FFF2-40B4-BE49-F238E27FC236}">
                      <a16:creationId xmlns:a16="http://schemas.microsoft.com/office/drawing/2014/main" id="{F6B4D76C-D98F-4307-B454-2850DE03BA70}"/>
                    </a:ext>
                  </a:extLst>
                </p:cNvPr>
                <p:cNvPicPr/>
                <p:nvPr/>
              </p:nvPicPr>
              <p:blipFill>
                <a:blip r:embed="rId381"/>
                <a:stretch>
                  <a:fillRect/>
                </a:stretch>
              </p:blipFill>
              <p:spPr>
                <a:xfrm>
                  <a:off x="9913805" y="6425233"/>
                  <a:ext cx="181008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39" name="Ink 238">
                  <a:extLst>
                    <a:ext uri="{FF2B5EF4-FFF2-40B4-BE49-F238E27FC236}">
                      <a16:creationId xmlns:a16="http://schemas.microsoft.com/office/drawing/2014/main" id="{D8E6ADE6-92F3-44A3-9E4E-7A2237EE90E7}"/>
                    </a:ext>
                  </a:extLst>
                </p14:cNvPr>
                <p14:cNvContentPartPr/>
                <p14:nvPr/>
              </p14:nvContentPartPr>
              <p14:xfrm>
                <a:off x="11479085" y="6368353"/>
                <a:ext cx="209160" cy="136800"/>
              </p14:xfrm>
            </p:contentPart>
          </mc:Choice>
          <mc:Fallback>
            <p:pic>
              <p:nvPicPr>
                <p:cNvPr id="239" name="Ink 238">
                  <a:extLst>
                    <a:ext uri="{FF2B5EF4-FFF2-40B4-BE49-F238E27FC236}">
                      <a16:creationId xmlns:a16="http://schemas.microsoft.com/office/drawing/2014/main" id="{D8E6ADE6-92F3-44A3-9E4E-7A2237EE90E7}"/>
                    </a:ext>
                  </a:extLst>
                </p:cNvPr>
                <p:cNvPicPr/>
                <p:nvPr/>
              </p:nvPicPr>
              <p:blipFill>
                <a:blip r:embed="rId383"/>
                <a:stretch>
                  <a:fillRect/>
                </a:stretch>
              </p:blipFill>
              <p:spPr>
                <a:xfrm>
                  <a:off x="11470445" y="6359713"/>
                  <a:ext cx="22680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40" name="Ink 239">
                  <a:extLst>
                    <a:ext uri="{FF2B5EF4-FFF2-40B4-BE49-F238E27FC236}">
                      <a16:creationId xmlns:a16="http://schemas.microsoft.com/office/drawing/2014/main" id="{F0E3989D-6D93-4DF4-BC86-A042E06DF97A}"/>
                    </a:ext>
                  </a:extLst>
                </p14:cNvPr>
                <p14:cNvContentPartPr/>
                <p14:nvPr/>
              </p14:nvContentPartPr>
              <p14:xfrm>
                <a:off x="9916685" y="6433153"/>
                <a:ext cx="270360" cy="187560"/>
              </p14:xfrm>
            </p:contentPart>
          </mc:Choice>
          <mc:Fallback>
            <p:pic>
              <p:nvPicPr>
                <p:cNvPr id="240" name="Ink 239">
                  <a:extLst>
                    <a:ext uri="{FF2B5EF4-FFF2-40B4-BE49-F238E27FC236}">
                      <a16:creationId xmlns:a16="http://schemas.microsoft.com/office/drawing/2014/main" id="{F0E3989D-6D93-4DF4-BC86-A042E06DF97A}"/>
                    </a:ext>
                  </a:extLst>
                </p:cNvPr>
                <p:cNvPicPr/>
                <p:nvPr/>
              </p:nvPicPr>
              <p:blipFill>
                <a:blip r:embed="rId385"/>
                <a:stretch>
                  <a:fillRect/>
                </a:stretch>
              </p:blipFill>
              <p:spPr>
                <a:xfrm>
                  <a:off x="9907685" y="6424153"/>
                  <a:ext cx="28800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41" name="Ink 240">
                  <a:extLst>
                    <a:ext uri="{FF2B5EF4-FFF2-40B4-BE49-F238E27FC236}">
                      <a16:creationId xmlns:a16="http://schemas.microsoft.com/office/drawing/2014/main" id="{F125CBD8-A5AF-43FF-915E-4A616A97008B}"/>
                    </a:ext>
                  </a:extLst>
                </p14:cNvPr>
                <p14:cNvContentPartPr/>
                <p14:nvPr/>
              </p14:nvContentPartPr>
              <p14:xfrm>
                <a:off x="11000645" y="6037873"/>
                <a:ext cx="27720" cy="5400"/>
              </p14:xfrm>
            </p:contentPart>
          </mc:Choice>
          <mc:Fallback>
            <p:pic>
              <p:nvPicPr>
                <p:cNvPr id="241" name="Ink 240">
                  <a:extLst>
                    <a:ext uri="{FF2B5EF4-FFF2-40B4-BE49-F238E27FC236}">
                      <a16:creationId xmlns:a16="http://schemas.microsoft.com/office/drawing/2014/main" id="{F125CBD8-A5AF-43FF-915E-4A616A97008B}"/>
                    </a:ext>
                  </a:extLst>
                </p:cNvPr>
                <p:cNvPicPr/>
                <p:nvPr/>
              </p:nvPicPr>
              <p:blipFill>
                <a:blip r:embed="rId387"/>
                <a:stretch>
                  <a:fillRect/>
                </a:stretch>
              </p:blipFill>
              <p:spPr>
                <a:xfrm>
                  <a:off x="10991645" y="6028873"/>
                  <a:ext cx="4536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42" name="Ink 241">
                  <a:extLst>
                    <a:ext uri="{FF2B5EF4-FFF2-40B4-BE49-F238E27FC236}">
                      <a16:creationId xmlns:a16="http://schemas.microsoft.com/office/drawing/2014/main" id="{54A77B5D-6E1C-4955-8AA5-A1A9F22298DA}"/>
                    </a:ext>
                  </a:extLst>
                </p14:cNvPr>
                <p14:cNvContentPartPr/>
                <p14:nvPr/>
              </p14:nvContentPartPr>
              <p14:xfrm>
                <a:off x="10660805" y="5824393"/>
                <a:ext cx="367560" cy="218880"/>
              </p14:xfrm>
            </p:contentPart>
          </mc:Choice>
          <mc:Fallback>
            <p:pic>
              <p:nvPicPr>
                <p:cNvPr id="242" name="Ink 241">
                  <a:extLst>
                    <a:ext uri="{FF2B5EF4-FFF2-40B4-BE49-F238E27FC236}">
                      <a16:creationId xmlns:a16="http://schemas.microsoft.com/office/drawing/2014/main" id="{54A77B5D-6E1C-4955-8AA5-A1A9F22298DA}"/>
                    </a:ext>
                  </a:extLst>
                </p:cNvPr>
                <p:cNvPicPr/>
                <p:nvPr/>
              </p:nvPicPr>
              <p:blipFill>
                <a:blip r:embed="rId389"/>
                <a:stretch>
                  <a:fillRect/>
                </a:stretch>
              </p:blipFill>
              <p:spPr>
                <a:xfrm>
                  <a:off x="10651805" y="5815393"/>
                  <a:ext cx="38520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43" name="Ink 242">
                  <a:extLst>
                    <a:ext uri="{FF2B5EF4-FFF2-40B4-BE49-F238E27FC236}">
                      <a16:creationId xmlns:a16="http://schemas.microsoft.com/office/drawing/2014/main" id="{59895FAD-DDC9-49DA-A119-200BAB189921}"/>
                    </a:ext>
                  </a:extLst>
                </p14:cNvPr>
                <p14:cNvContentPartPr/>
                <p14:nvPr/>
              </p14:nvContentPartPr>
              <p14:xfrm>
                <a:off x="10821365" y="6039673"/>
                <a:ext cx="12960" cy="3600"/>
              </p14:xfrm>
            </p:contentPart>
          </mc:Choice>
          <mc:Fallback>
            <p:pic>
              <p:nvPicPr>
                <p:cNvPr id="243" name="Ink 242">
                  <a:extLst>
                    <a:ext uri="{FF2B5EF4-FFF2-40B4-BE49-F238E27FC236}">
                      <a16:creationId xmlns:a16="http://schemas.microsoft.com/office/drawing/2014/main" id="{59895FAD-DDC9-49DA-A119-200BAB189921}"/>
                    </a:ext>
                  </a:extLst>
                </p:cNvPr>
                <p:cNvPicPr/>
                <p:nvPr/>
              </p:nvPicPr>
              <p:blipFill>
                <a:blip r:embed="rId391"/>
                <a:stretch>
                  <a:fillRect/>
                </a:stretch>
              </p:blipFill>
              <p:spPr>
                <a:xfrm>
                  <a:off x="10812365" y="6030673"/>
                  <a:ext cx="3060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44" name="Ink 243">
                  <a:extLst>
                    <a:ext uri="{FF2B5EF4-FFF2-40B4-BE49-F238E27FC236}">
                      <a16:creationId xmlns:a16="http://schemas.microsoft.com/office/drawing/2014/main" id="{E412AC2F-0BD5-4554-8159-C82837599DBC}"/>
                    </a:ext>
                  </a:extLst>
                </p14:cNvPr>
                <p14:cNvContentPartPr/>
                <p14:nvPr/>
              </p14:nvContentPartPr>
              <p14:xfrm>
                <a:off x="10430045" y="6037513"/>
                <a:ext cx="415800" cy="409680"/>
              </p14:xfrm>
            </p:contentPart>
          </mc:Choice>
          <mc:Fallback>
            <p:pic>
              <p:nvPicPr>
                <p:cNvPr id="244" name="Ink 243">
                  <a:extLst>
                    <a:ext uri="{FF2B5EF4-FFF2-40B4-BE49-F238E27FC236}">
                      <a16:creationId xmlns:a16="http://schemas.microsoft.com/office/drawing/2014/main" id="{E412AC2F-0BD5-4554-8159-C82837599DBC}"/>
                    </a:ext>
                  </a:extLst>
                </p:cNvPr>
                <p:cNvPicPr/>
                <p:nvPr/>
              </p:nvPicPr>
              <p:blipFill>
                <a:blip r:embed="rId393"/>
                <a:stretch>
                  <a:fillRect/>
                </a:stretch>
              </p:blipFill>
              <p:spPr>
                <a:xfrm>
                  <a:off x="10421405" y="6028873"/>
                  <a:ext cx="433440" cy="42732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45" name="Ink 244">
                  <a:extLst>
                    <a:ext uri="{FF2B5EF4-FFF2-40B4-BE49-F238E27FC236}">
                      <a16:creationId xmlns:a16="http://schemas.microsoft.com/office/drawing/2014/main" id="{7CB18DE1-ED38-4168-B26F-5710C7CA631E}"/>
                    </a:ext>
                  </a:extLst>
                </p14:cNvPr>
                <p14:cNvContentPartPr/>
                <p14:nvPr/>
              </p14:nvContentPartPr>
              <p14:xfrm>
                <a:off x="10869245" y="6042913"/>
                <a:ext cx="437760" cy="358200"/>
              </p14:xfrm>
            </p:contentPart>
          </mc:Choice>
          <mc:Fallback>
            <p:pic>
              <p:nvPicPr>
                <p:cNvPr id="245" name="Ink 244">
                  <a:extLst>
                    <a:ext uri="{FF2B5EF4-FFF2-40B4-BE49-F238E27FC236}">
                      <a16:creationId xmlns:a16="http://schemas.microsoft.com/office/drawing/2014/main" id="{7CB18DE1-ED38-4168-B26F-5710C7CA631E}"/>
                    </a:ext>
                  </a:extLst>
                </p:cNvPr>
                <p:cNvPicPr/>
                <p:nvPr/>
              </p:nvPicPr>
              <p:blipFill>
                <a:blip r:embed="rId395"/>
                <a:stretch>
                  <a:fillRect/>
                </a:stretch>
              </p:blipFill>
              <p:spPr>
                <a:xfrm>
                  <a:off x="10860245" y="6033913"/>
                  <a:ext cx="455400" cy="37584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47" name="Ink 246">
                  <a:extLst>
                    <a:ext uri="{FF2B5EF4-FFF2-40B4-BE49-F238E27FC236}">
                      <a16:creationId xmlns:a16="http://schemas.microsoft.com/office/drawing/2014/main" id="{0DD314EB-6BD5-4814-BAF5-6D8DF3AFA86A}"/>
                    </a:ext>
                  </a:extLst>
                </p14:cNvPr>
                <p14:cNvContentPartPr/>
                <p14:nvPr/>
              </p14:nvContentPartPr>
              <p14:xfrm>
                <a:off x="10328525" y="6591193"/>
                <a:ext cx="166680" cy="360"/>
              </p14:xfrm>
            </p:contentPart>
          </mc:Choice>
          <mc:Fallback>
            <p:pic>
              <p:nvPicPr>
                <p:cNvPr id="247" name="Ink 246">
                  <a:extLst>
                    <a:ext uri="{FF2B5EF4-FFF2-40B4-BE49-F238E27FC236}">
                      <a16:creationId xmlns:a16="http://schemas.microsoft.com/office/drawing/2014/main" id="{0DD314EB-6BD5-4814-BAF5-6D8DF3AFA86A}"/>
                    </a:ext>
                  </a:extLst>
                </p:cNvPr>
                <p:cNvPicPr/>
                <p:nvPr/>
              </p:nvPicPr>
              <p:blipFill>
                <a:blip r:embed="rId397"/>
                <a:stretch>
                  <a:fillRect/>
                </a:stretch>
              </p:blipFill>
              <p:spPr>
                <a:xfrm>
                  <a:off x="10319525" y="6582553"/>
                  <a:ext cx="1843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48" name="Ink 247">
                  <a:extLst>
                    <a:ext uri="{FF2B5EF4-FFF2-40B4-BE49-F238E27FC236}">
                      <a16:creationId xmlns:a16="http://schemas.microsoft.com/office/drawing/2014/main" id="{CDFF42F9-63F6-498E-82A2-03B447EAF5AF}"/>
                    </a:ext>
                  </a:extLst>
                </p14:cNvPr>
                <p14:cNvContentPartPr/>
                <p14:nvPr/>
              </p14:nvContentPartPr>
              <p14:xfrm>
                <a:off x="10558925" y="6551593"/>
                <a:ext cx="9000" cy="95040"/>
              </p14:xfrm>
            </p:contentPart>
          </mc:Choice>
          <mc:Fallback>
            <p:pic>
              <p:nvPicPr>
                <p:cNvPr id="248" name="Ink 247">
                  <a:extLst>
                    <a:ext uri="{FF2B5EF4-FFF2-40B4-BE49-F238E27FC236}">
                      <a16:creationId xmlns:a16="http://schemas.microsoft.com/office/drawing/2014/main" id="{CDFF42F9-63F6-498E-82A2-03B447EAF5AF}"/>
                    </a:ext>
                  </a:extLst>
                </p:cNvPr>
                <p:cNvPicPr/>
                <p:nvPr/>
              </p:nvPicPr>
              <p:blipFill>
                <a:blip r:embed="rId399"/>
                <a:stretch>
                  <a:fillRect/>
                </a:stretch>
              </p:blipFill>
              <p:spPr>
                <a:xfrm>
                  <a:off x="10550285" y="6542593"/>
                  <a:ext cx="2664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49" name="Ink 248">
                  <a:extLst>
                    <a:ext uri="{FF2B5EF4-FFF2-40B4-BE49-F238E27FC236}">
                      <a16:creationId xmlns:a16="http://schemas.microsoft.com/office/drawing/2014/main" id="{60388BD3-DC0A-4F21-B08C-5E66429A3D4A}"/>
                    </a:ext>
                  </a:extLst>
                </p14:cNvPr>
                <p14:cNvContentPartPr/>
                <p14:nvPr/>
              </p14:nvContentPartPr>
              <p14:xfrm>
                <a:off x="10480805" y="6551593"/>
                <a:ext cx="189720" cy="5040"/>
              </p14:xfrm>
            </p:contentPart>
          </mc:Choice>
          <mc:Fallback>
            <p:pic>
              <p:nvPicPr>
                <p:cNvPr id="249" name="Ink 248">
                  <a:extLst>
                    <a:ext uri="{FF2B5EF4-FFF2-40B4-BE49-F238E27FC236}">
                      <a16:creationId xmlns:a16="http://schemas.microsoft.com/office/drawing/2014/main" id="{60388BD3-DC0A-4F21-B08C-5E66429A3D4A}"/>
                    </a:ext>
                  </a:extLst>
                </p:cNvPr>
                <p:cNvPicPr/>
                <p:nvPr/>
              </p:nvPicPr>
              <p:blipFill>
                <a:blip r:embed="rId401"/>
                <a:stretch>
                  <a:fillRect/>
                </a:stretch>
              </p:blipFill>
              <p:spPr>
                <a:xfrm>
                  <a:off x="10472165" y="6542593"/>
                  <a:ext cx="20736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50" name="Ink 249">
                  <a:extLst>
                    <a:ext uri="{FF2B5EF4-FFF2-40B4-BE49-F238E27FC236}">
                      <a16:creationId xmlns:a16="http://schemas.microsoft.com/office/drawing/2014/main" id="{EBD3DE5E-F4F2-4289-A1DC-1DFEAC85E2B1}"/>
                    </a:ext>
                  </a:extLst>
                </p14:cNvPr>
                <p14:cNvContentPartPr/>
                <p14:nvPr/>
              </p14:nvContentPartPr>
              <p14:xfrm>
                <a:off x="11338325" y="6503713"/>
                <a:ext cx="360" cy="126000"/>
              </p14:xfrm>
            </p:contentPart>
          </mc:Choice>
          <mc:Fallback>
            <p:pic>
              <p:nvPicPr>
                <p:cNvPr id="250" name="Ink 249">
                  <a:extLst>
                    <a:ext uri="{FF2B5EF4-FFF2-40B4-BE49-F238E27FC236}">
                      <a16:creationId xmlns:a16="http://schemas.microsoft.com/office/drawing/2014/main" id="{EBD3DE5E-F4F2-4289-A1DC-1DFEAC85E2B1}"/>
                    </a:ext>
                  </a:extLst>
                </p:cNvPr>
                <p:cNvPicPr/>
                <p:nvPr/>
              </p:nvPicPr>
              <p:blipFill>
                <a:blip r:embed="rId403"/>
                <a:stretch>
                  <a:fillRect/>
                </a:stretch>
              </p:blipFill>
              <p:spPr>
                <a:xfrm>
                  <a:off x="11329325" y="6495073"/>
                  <a:ext cx="1800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51" name="Ink 250">
                  <a:extLst>
                    <a:ext uri="{FF2B5EF4-FFF2-40B4-BE49-F238E27FC236}">
                      <a16:creationId xmlns:a16="http://schemas.microsoft.com/office/drawing/2014/main" id="{F60AFE18-8053-45D1-B5EA-4F8723E2085C}"/>
                    </a:ext>
                  </a:extLst>
                </p14:cNvPr>
                <p14:cNvContentPartPr/>
                <p14:nvPr/>
              </p14:nvContentPartPr>
              <p14:xfrm>
                <a:off x="11218085" y="6535753"/>
                <a:ext cx="184320" cy="39600"/>
              </p14:xfrm>
            </p:contentPart>
          </mc:Choice>
          <mc:Fallback>
            <p:pic>
              <p:nvPicPr>
                <p:cNvPr id="251" name="Ink 250">
                  <a:extLst>
                    <a:ext uri="{FF2B5EF4-FFF2-40B4-BE49-F238E27FC236}">
                      <a16:creationId xmlns:a16="http://schemas.microsoft.com/office/drawing/2014/main" id="{F60AFE18-8053-45D1-B5EA-4F8723E2085C}"/>
                    </a:ext>
                  </a:extLst>
                </p:cNvPr>
                <p:cNvPicPr/>
                <p:nvPr/>
              </p:nvPicPr>
              <p:blipFill>
                <a:blip r:embed="rId405"/>
                <a:stretch>
                  <a:fillRect/>
                </a:stretch>
              </p:blipFill>
              <p:spPr>
                <a:xfrm>
                  <a:off x="11209445" y="6526753"/>
                  <a:ext cx="20196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53" name="Ink 252">
                  <a:extLst>
                    <a:ext uri="{FF2B5EF4-FFF2-40B4-BE49-F238E27FC236}">
                      <a16:creationId xmlns:a16="http://schemas.microsoft.com/office/drawing/2014/main" id="{41FCB6EB-14DF-4068-A463-5E4690A13E89}"/>
                    </a:ext>
                  </a:extLst>
                </p14:cNvPr>
                <p14:cNvContentPartPr/>
                <p14:nvPr/>
              </p14:nvContentPartPr>
              <p14:xfrm>
                <a:off x="11093525" y="5960833"/>
                <a:ext cx="127080" cy="121680"/>
              </p14:xfrm>
            </p:contentPart>
          </mc:Choice>
          <mc:Fallback>
            <p:pic>
              <p:nvPicPr>
                <p:cNvPr id="253" name="Ink 252">
                  <a:extLst>
                    <a:ext uri="{FF2B5EF4-FFF2-40B4-BE49-F238E27FC236}">
                      <a16:creationId xmlns:a16="http://schemas.microsoft.com/office/drawing/2014/main" id="{41FCB6EB-14DF-4068-A463-5E4690A13E89}"/>
                    </a:ext>
                  </a:extLst>
                </p:cNvPr>
                <p:cNvPicPr/>
                <p:nvPr/>
              </p:nvPicPr>
              <p:blipFill>
                <a:blip r:embed="rId407"/>
                <a:stretch>
                  <a:fillRect/>
                </a:stretch>
              </p:blipFill>
              <p:spPr>
                <a:xfrm>
                  <a:off x="11084525" y="5952193"/>
                  <a:ext cx="14472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54" name="Ink 253">
                  <a:extLst>
                    <a:ext uri="{FF2B5EF4-FFF2-40B4-BE49-F238E27FC236}">
                      <a16:creationId xmlns:a16="http://schemas.microsoft.com/office/drawing/2014/main" id="{8DBCB250-06FF-4A46-B0A4-E257A0115EC0}"/>
                    </a:ext>
                  </a:extLst>
                </p14:cNvPr>
                <p14:cNvContentPartPr/>
                <p14:nvPr/>
              </p14:nvContentPartPr>
              <p14:xfrm>
                <a:off x="11088125" y="6042913"/>
                <a:ext cx="117000" cy="6480"/>
              </p14:xfrm>
            </p:contentPart>
          </mc:Choice>
          <mc:Fallback>
            <p:pic>
              <p:nvPicPr>
                <p:cNvPr id="254" name="Ink 253">
                  <a:extLst>
                    <a:ext uri="{FF2B5EF4-FFF2-40B4-BE49-F238E27FC236}">
                      <a16:creationId xmlns:a16="http://schemas.microsoft.com/office/drawing/2014/main" id="{8DBCB250-06FF-4A46-B0A4-E257A0115EC0}"/>
                    </a:ext>
                  </a:extLst>
                </p:cNvPr>
                <p:cNvPicPr/>
                <p:nvPr/>
              </p:nvPicPr>
              <p:blipFill>
                <a:blip r:embed="rId409"/>
                <a:stretch>
                  <a:fillRect/>
                </a:stretch>
              </p:blipFill>
              <p:spPr>
                <a:xfrm>
                  <a:off x="11079485" y="6033913"/>
                  <a:ext cx="13464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55" name="Ink 254">
                  <a:extLst>
                    <a:ext uri="{FF2B5EF4-FFF2-40B4-BE49-F238E27FC236}">
                      <a16:creationId xmlns:a16="http://schemas.microsoft.com/office/drawing/2014/main" id="{3B7AE3C2-84FA-4F9A-A107-F7A0566CF2ED}"/>
                    </a:ext>
                  </a:extLst>
                </p14:cNvPr>
                <p14:cNvContentPartPr/>
                <p14:nvPr/>
              </p14:nvContentPartPr>
              <p14:xfrm>
                <a:off x="11250845" y="5868673"/>
                <a:ext cx="174600" cy="118080"/>
              </p14:xfrm>
            </p:contentPart>
          </mc:Choice>
          <mc:Fallback>
            <p:pic>
              <p:nvPicPr>
                <p:cNvPr id="255" name="Ink 254">
                  <a:extLst>
                    <a:ext uri="{FF2B5EF4-FFF2-40B4-BE49-F238E27FC236}">
                      <a16:creationId xmlns:a16="http://schemas.microsoft.com/office/drawing/2014/main" id="{3B7AE3C2-84FA-4F9A-A107-F7A0566CF2ED}"/>
                    </a:ext>
                  </a:extLst>
                </p:cNvPr>
                <p:cNvPicPr/>
                <p:nvPr/>
              </p:nvPicPr>
              <p:blipFill>
                <a:blip r:embed="rId411"/>
                <a:stretch>
                  <a:fillRect/>
                </a:stretch>
              </p:blipFill>
              <p:spPr>
                <a:xfrm>
                  <a:off x="11241845" y="5859673"/>
                  <a:ext cx="19224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57" name="Ink 256">
                  <a:extLst>
                    <a:ext uri="{FF2B5EF4-FFF2-40B4-BE49-F238E27FC236}">
                      <a16:creationId xmlns:a16="http://schemas.microsoft.com/office/drawing/2014/main" id="{65D2D581-8813-409F-B178-08451C440686}"/>
                    </a:ext>
                  </a:extLst>
                </p14:cNvPr>
                <p14:cNvContentPartPr/>
                <p14:nvPr/>
              </p14:nvContentPartPr>
              <p14:xfrm>
                <a:off x="9159605" y="4736833"/>
                <a:ext cx="81360" cy="72360"/>
              </p14:xfrm>
            </p:contentPart>
          </mc:Choice>
          <mc:Fallback>
            <p:pic>
              <p:nvPicPr>
                <p:cNvPr id="257" name="Ink 256">
                  <a:extLst>
                    <a:ext uri="{FF2B5EF4-FFF2-40B4-BE49-F238E27FC236}">
                      <a16:creationId xmlns:a16="http://schemas.microsoft.com/office/drawing/2014/main" id="{65D2D581-8813-409F-B178-08451C440686}"/>
                    </a:ext>
                  </a:extLst>
                </p:cNvPr>
                <p:cNvPicPr/>
                <p:nvPr/>
              </p:nvPicPr>
              <p:blipFill>
                <a:blip r:embed="rId413"/>
                <a:stretch>
                  <a:fillRect/>
                </a:stretch>
              </p:blipFill>
              <p:spPr>
                <a:xfrm>
                  <a:off x="9150605" y="4728193"/>
                  <a:ext cx="9900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58" name="Ink 257">
                  <a:extLst>
                    <a:ext uri="{FF2B5EF4-FFF2-40B4-BE49-F238E27FC236}">
                      <a16:creationId xmlns:a16="http://schemas.microsoft.com/office/drawing/2014/main" id="{743BEE70-FAFB-4964-99CC-4152D9F2AC16}"/>
                    </a:ext>
                  </a:extLst>
                </p14:cNvPr>
                <p14:cNvContentPartPr/>
                <p14:nvPr/>
              </p14:nvContentPartPr>
              <p14:xfrm>
                <a:off x="9159605" y="4770313"/>
                <a:ext cx="95040" cy="360"/>
              </p14:xfrm>
            </p:contentPart>
          </mc:Choice>
          <mc:Fallback>
            <p:pic>
              <p:nvPicPr>
                <p:cNvPr id="258" name="Ink 257">
                  <a:extLst>
                    <a:ext uri="{FF2B5EF4-FFF2-40B4-BE49-F238E27FC236}">
                      <a16:creationId xmlns:a16="http://schemas.microsoft.com/office/drawing/2014/main" id="{743BEE70-FAFB-4964-99CC-4152D9F2AC16}"/>
                    </a:ext>
                  </a:extLst>
                </p:cNvPr>
                <p:cNvPicPr/>
                <p:nvPr/>
              </p:nvPicPr>
              <p:blipFill>
                <a:blip r:embed="rId415"/>
                <a:stretch>
                  <a:fillRect/>
                </a:stretch>
              </p:blipFill>
              <p:spPr>
                <a:xfrm>
                  <a:off x="9150605" y="4761673"/>
                  <a:ext cx="1126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60" name="Ink 259">
                  <a:extLst>
                    <a:ext uri="{FF2B5EF4-FFF2-40B4-BE49-F238E27FC236}">
                      <a16:creationId xmlns:a16="http://schemas.microsoft.com/office/drawing/2014/main" id="{46D38397-FC00-4912-ABE8-AA1F3D2045BF}"/>
                    </a:ext>
                  </a:extLst>
                </p14:cNvPr>
                <p14:cNvContentPartPr/>
                <p14:nvPr/>
              </p14:nvContentPartPr>
              <p14:xfrm>
                <a:off x="9294605" y="4730713"/>
                <a:ext cx="54000" cy="56880"/>
              </p14:xfrm>
            </p:contentPart>
          </mc:Choice>
          <mc:Fallback>
            <p:pic>
              <p:nvPicPr>
                <p:cNvPr id="260" name="Ink 259">
                  <a:extLst>
                    <a:ext uri="{FF2B5EF4-FFF2-40B4-BE49-F238E27FC236}">
                      <a16:creationId xmlns:a16="http://schemas.microsoft.com/office/drawing/2014/main" id="{46D38397-FC00-4912-ABE8-AA1F3D2045BF}"/>
                    </a:ext>
                  </a:extLst>
                </p:cNvPr>
                <p:cNvPicPr/>
                <p:nvPr/>
              </p:nvPicPr>
              <p:blipFill>
                <a:blip r:embed="rId417"/>
                <a:stretch>
                  <a:fillRect/>
                </a:stretch>
              </p:blipFill>
              <p:spPr>
                <a:xfrm>
                  <a:off x="9285965" y="4721713"/>
                  <a:ext cx="7164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61" name="Ink 260">
                  <a:extLst>
                    <a:ext uri="{FF2B5EF4-FFF2-40B4-BE49-F238E27FC236}">
                      <a16:creationId xmlns:a16="http://schemas.microsoft.com/office/drawing/2014/main" id="{B9B1A465-5EDD-4C22-8883-B531F2638FB2}"/>
                    </a:ext>
                  </a:extLst>
                </p14:cNvPr>
                <p14:cNvContentPartPr/>
                <p14:nvPr/>
              </p14:nvContentPartPr>
              <p14:xfrm>
                <a:off x="9390005" y="4738633"/>
                <a:ext cx="56160" cy="90360"/>
              </p14:xfrm>
            </p:contentPart>
          </mc:Choice>
          <mc:Fallback>
            <p:pic>
              <p:nvPicPr>
                <p:cNvPr id="261" name="Ink 260">
                  <a:extLst>
                    <a:ext uri="{FF2B5EF4-FFF2-40B4-BE49-F238E27FC236}">
                      <a16:creationId xmlns:a16="http://schemas.microsoft.com/office/drawing/2014/main" id="{B9B1A465-5EDD-4C22-8883-B531F2638FB2}"/>
                    </a:ext>
                  </a:extLst>
                </p:cNvPr>
                <p:cNvPicPr/>
                <p:nvPr/>
              </p:nvPicPr>
              <p:blipFill>
                <a:blip r:embed="rId419"/>
                <a:stretch>
                  <a:fillRect/>
                </a:stretch>
              </p:blipFill>
              <p:spPr>
                <a:xfrm>
                  <a:off x="9381365" y="4729993"/>
                  <a:ext cx="7380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62" name="Ink 261">
                  <a:extLst>
                    <a:ext uri="{FF2B5EF4-FFF2-40B4-BE49-F238E27FC236}">
                      <a16:creationId xmlns:a16="http://schemas.microsoft.com/office/drawing/2014/main" id="{168D9E2B-660A-4B06-87FB-7E1EDD26396A}"/>
                    </a:ext>
                  </a:extLst>
                </p14:cNvPr>
                <p14:cNvContentPartPr/>
                <p14:nvPr/>
              </p14:nvContentPartPr>
              <p14:xfrm>
                <a:off x="9493685" y="4794433"/>
                <a:ext cx="7560" cy="71640"/>
              </p14:xfrm>
            </p:contentPart>
          </mc:Choice>
          <mc:Fallback>
            <p:pic>
              <p:nvPicPr>
                <p:cNvPr id="262" name="Ink 261">
                  <a:extLst>
                    <a:ext uri="{FF2B5EF4-FFF2-40B4-BE49-F238E27FC236}">
                      <a16:creationId xmlns:a16="http://schemas.microsoft.com/office/drawing/2014/main" id="{168D9E2B-660A-4B06-87FB-7E1EDD26396A}"/>
                    </a:ext>
                  </a:extLst>
                </p:cNvPr>
                <p:cNvPicPr/>
                <p:nvPr/>
              </p:nvPicPr>
              <p:blipFill>
                <a:blip r:embed="rId421"/>
                <a:stretch>
                  <a:fillRect/>
                </a:stretch>
              </p:blipFill>
              <p:spPr>
                <a:xfrm>
                  <a:off x="9484685" y="4785433"/>
                  <a:ext cx="2520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63" name="Ink 262">
                  <a:extLst>
                    <a:ext uri="{FF2B5EF4-FFF2-40B4-BE49-F238E27FC236}">
                      <a16:creationId xmlns:a16="http://schemas.microsoft.com/office/drawing/2014/main" id="{E4A8BD6E-C151-4CCE-98D0-F2B85FE3015A}"/>
                    </a:ext>
                  </a:extLst>
                </p14:cNvPr>
                <p14:cNvContentPartPr/>
                <p14:nvPr/>
              </p14:nvContentPartPr>
              <p14:xfrm>
                <a:off x="9431045" y="4785793"/>
                <a:ext cx="142200" cy="25200"/>
              </p14:xfrm>
            </p:contentPart>
          </mc:Choice>
          <mc:Fallback>
            <p:pic>
              <p:nvPicPr>
                <p:cNvPr id="263" name="Ink 262">
                  <a:extLst>
                    <a:ext uri="{FF2B5EF4-FFF2-40B4-BE49-F238E27FC236}">
                      <a16:creationId xmlns:a16="http://schemas.microsoft.com/office/drawing/2014/main" id="{E4A8BD6E-C151-4CCE-98D0-F2B85FE3015A}"/>
                    </a:ext>
                  </a:extLst>
                </p:cNvPr>
                <p:cNvPicPr/>
                <p:nvPr/>
              </p:nvPicPr>
              <p:blipFill>
                <a:blip r:embed="rId423"/>
                <a:stretch>
                  <a:fillRect/>
                </a:stretch>
              </p:blipFill>
              <p:spPr>
                <a:xfrm>
                  <a:off x="9422045" y="4777153"/>
                  <a:ext cx="15984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65" name="Ink 264">
                  <a:extLst>
                    <a:ext uri="{FF2B5EF4-FFF2-40B4-BE49-F238E27FC236}">
                      <a16:creationId xmlns:a16="http://schemas.microsoft.com/office/drawing/2014/main" id="{CA154070-5C9A-49DB-961B-3DB750ED21BC}"/>
                    </a:ext>
                  </a:extLst>
                </p14:cNvPr>
                <p14:cNvContentPartPr/>
                <p14:nvPr/>
              </p14:nvContentPartPr>
              <p14:xfrm>
                <a:off x="8658845" y="5446033"/>
                <a:ext cx="86760" cy="9000"/>
              </p14:xfrm>
            </p:contentPart>
          </mc:Choice>
          <mc:Fallback>
            <p:pic>
              <p:nvPicPr>
                <p:cNvPr id="265" name="Ink 264">
                  <a:extLst>
                    <a:ext uri="{FF2B5EF4-FFF2-40B4-BE49-F238E27FC236}">
                      <a16:creationId xmlns:a16="http://schemas.microsoft.com/office/drawing/2014/main" id="{CA154070-5C9A-49DB-961B-3DB750ED21BC}"/>
                    </a:ext>
                  </a:extLst>
                </p:cNvPr>
                <p:cNvPicPr/>
                <p:nvPr/>
              </p:nvPicPr>
              <p:blipFill>
                <a:blip r:embed="rId425"/>
                <a:stretch>
                  <a:fillRect/>
                </a:stretch>
              </p:blipFill>
              <p:spPr>
                <a:xfrm>
                  <a:off x="8649845" y="5437033"/>
                  <a:ext cx="1044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66" name="Ink 265">
                  <a:extLst>
                    <a:ext uri="{FF2B5EF4-FFF2-40B4-BE49-F238E27FC236}">
                      <a16:creationId xmlns:a16="http://schemas.microsoft.com/office/drawing/2014/main" id="{00ED4FF8-017B-4294-BF14-93D21E2883F0}"/>
                    </a:ext>
                  </a:extLst>
                </p14:cNvPr>
                <p14:cNvContentPartPr/>
                <p14:nvPr/>
              </p14:nvContentPartPr>
              <p14:xfrm>
                <a:off x="8785925" y="5383753"/>
                <a:ext cx="84960" cy="78840"/>
              </p14:xfrm>
            </p:contentPart>
          </mc:Choice>
          <mc:Fallback>
            <p:pic>
              <p:nvPicPr>
                <p:cNvPr id="266" name="Ink 265">
                  <a:extLst>
                    <a:ext uri="{FF2B5EF4-FFF2-40B4-BE49-F238E27FC236}">
                      <a16:creationId xmlns:a16="http://schemas.microsoft.com/office/drawing/2014/main" id="{00ED4FF8-017B-4294-BF14-93D21E2883F0}"/>
                    </a:ext>
                  </a:extLst>
                </p:cNvPr>
                <p:cNvPicPr/>
                <p:nvPr/>
              </p:nvPicPr>
              <p:blipFill>
                <a:blip r:embed="rId427"/>
                <a:stretch>
                  <a:fillRect/>
                </a:stretch>
              </p:blipFill>
              <p:spPr>
                <a:xfrm>
                  <a:off x="8776925" y="5374753"/>
                  <a:ext cx="10260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67" name="Ink 266">
                  <a:extLst>
                    <a:ext uri="{FF2B5EF4-FFF2-40B4-BE49-F238E27FC236}">
                      <a16:creationId xmlns:a16="http://schemas.microsoft.com/office/drawing/2014/main" id="{9FF393CB-3552-41E2-AB0A-8B721A090315}"/>
                    </a:ext>
                  </a:extLst>
                </p14:cNvPr>
                <p14:cNvContentPartPr/>
                <p14:nvPr/>
              </p14:nvContentPartPr>
              <p14:xfrm>
                <a:off x="8777645" y="5398873"/>
                <a:ext cx="79200" cy="360"/>
              </p14:xfrm>
            </p:contentPart>
          </mc:Choice>
          <mc:Fallback>
            <p:pic>
              <p:nvPicPr>
                <p:cNvPr id="267" name="Ink 266">
                  <a:extLst>
                    <a:ext uri="{FF2B5EF4-FFF2-40B4-BE49-F238E27FC236}">
                      <a16:creationId xmlns:a16="http://schemas.microsoft.com/office/drawing/2014/main" id="{9FF393CB-3552-41E2-AB0A-8B721A090315}"/>
                    </a:ext>
                  </a:extLst>
                </p:cNvPr>
                <p:cNvPicPr/>
                <p:nvPr/>
              </p:nvPicPr>
              <p:blipFill>
                <a:blip r:embed="rId429"/>
                <a:stretch>
                  <a:fillRect/>
                </a:stretch>
              </p:blipFill>
              <p:spPr>
                <a:xfrm>
                  <a:off x="8769005" y="5389873"/>
                  <a:ext cx="96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68" name="Ink 267">
                  <a:extLst>
                    <a:ext uri="{FF2B5EF4-FFF2-40B4-BE49-F238E27FC236}">
                      <a16:creationId xmlns:a16="http://schemas.microsoft.com/office/drawing/2014/main" id="{57337ED1-2B9E-42A9-B5F3-41704B4C398D}"/>
                    </a:ext>
                  </a:extLst>
                </p14:cNvPr>
                <p14:cNvContentPartPr/>
                <p14:nvPr/>
              </p14:nvContentPartPr>
              <p14:xfrm>
                <a:off x="8897165" y="5326873"/>
                <a:ext cx="102600" cy="64800"/>
              </p14:xfrm>
            </p:contentPart>
          </mc:Choice>
          <mc:Fallback>
            <p:pic>
              <p:nvPicPr>
                <p:cNvPr id="268" name="Ink 267">
                  <a:extLst>
                    <a:ext uri="{FF2B5EF4-FFF2-40B4-BE49-F238E27FC236}">
                      <a16:creationId xmlns:a16="http://schemas.microsoft.com/office/drawing/2014/main" id="{57337ED1-2B9E-42A9-B5F3-41704B4C398D}"/>
                    </a:ext>
                  </a:extLst>
                </p:cNvPr>
                <p:cNvPicPr/>
                <p:nvPr/>
              </p:nvPicPr>
              <p:blipFill>
                <a:blip r:embed="rId431"/>
                <a:stretch>
                  <a:fillRect/>
                </a:stretch>
              </p:blipFill>
              <p:spPr>
                <a:xfrm>
                  <a:off x="8888165" y="5317873"/>
                  <a:ext cx="12024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69" name="Ink 268">
                  <a:extLst>
                    <a:ext uri="{FF2B5EF4-FFF2-40B4-BE49-F238E27FC236}">
                      <a16:creationId xmlns:a16="http://schemas.microsoft.com/office/drawing/2014/main" id="{E6AF42D1-28B3-40DC-B08C-F8B8401E6EFF}"/>
                    </a:ext>
                  </a:extLst>
                </p14:cNvPr>
                <p14:cNvContentPartPr/>
                <p14:nvPr/>
              </p14:nvContentPartPr>
              <p14:xfrm>
                <a:off x="8675405" y="5493913"/>
                <a:ext cx="317520" cy="27720"/>
              </p14:xfrm>
            </p:contentPart>
          </mc:Choice>
          <mc:Fallback>
            <p:pic>
              <p:nvPicPr>
                <p:cNvPr id="269" name="Ink 268">
                  <a:extLst>
                    <a:ext uri="{FF2B5EF4-FFF2-40B4-BE49-F238E27FC236}">
                      <a16:creationId xmlns:a16="http://schemas.microsoft.com/office/drawing/2014/main" id="{E6AF42D1-28B3-40DC-B08C-F8B8401E6EFF}"/>
                    </a:ext>
                  </a:extLst>
                </p:cNvPr>
                <p:cNvPicPr/>
                <p:nvPr/>
              </p:nvPicPr>
              <p:blipFill>
                <a:blip r:embed="rId433"/>
                <a:stretch>
                  <a:fillRect/>
                </a:stretch>
              </p:blipFill>
              <p:spPr>
                <a:xfrm>
                  <a:off x="8666405" y="5485273"/>
                  <a:ext cx="33516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270" name="Ink 269">
                  <a:extLst>
                    <a:ext uri="{FF2B5EF4-FFF2-40B4-BE49-F238E27FC236}">
                      <a16:creationId xmlns:a16="http://schemas.microsoft.com/office/drawing/2014/main" id="{FE9F252E-0CDD-4DEC-9E8E-8C73D3E31BDE}"/>
                    </a:ext>
                  </a:extLst>
                </p14:cNvPr>
                <p14:cNvContentPartPr/>
                <p14:nvPr/>
              </p14:nvContentPartPr>
              <p14:xfrm>
                <a:off x="8865125" y="5533513"/>
                <a:ext cx="9000" cy="70920"/>
              </p14:xfrm>
            </p:contentPart>
          </mc:Choice>
          <mc:Fallback>
            <p:pic>
              <p:nvPicPr>
                <p:cNvPr id="270" name="Ink 269">
                  <a:extLst>
                    <a:ext uri="{FF2B5EF4-FFF2-40B4-BE49-F238E27FC236}">
                      <a16:creationId xmlns:a16="http://schemas.microsoft.com/office/drawing/2014/main" id="{FE9F252E-0CDD-4DEC-9E8E-8C73D3E31BDE}"/>
                    </a:ext>
                  </a:extLst>
                </p:cNvPr>
                <p:cNvPicPr/>
                <p:nvPr/>
              </p:nvPicPr>
              <p:blipFill>
                <a:blip r:embed="rId435"/>
                <a:stretch>
                  <a:fillRect/>
                </a:stretch>
              </p:blipFill>
              <p:spPr>
                <a:xfrm>
                  <a:off x="8856485" y="5524873"/>
                  <a:ext cx="2664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271" name="Ink 270">
                  <a:extLst>
                    <a:ext uri="{FF2B5EF4-FFF2-40B4-BE49-F238E27FC236}">
                      <a16:creationId xmlns:a16="http://schemas.microsoft.com/office/drawing/2014/main" id="{5A7ADABE-3D27-4FFC-B511-6EA0014FD843}"/>
                    </a:ext>
                  </a:extLst>
                </p14:cNvPr>
                <p14:cNvContentPartPr/>
                <p14:nvPr/>
              </p14:nvContentPartPr>
              <p14:xfrm>
                <a:off x="8762885" y="5542153"/>
                <a:ext cx="190080" cy="23760"/>
              </p14:xfrm>
            </p:contentPart>
          </mc:Choice>
          <mc:Fallback>
            <p:pic>
              <p:nvPicPr>
                <p:cNvPr id="271" name="Ink 270">
                  <a:extLst>
                    <a:ext uri="{FF2B5EF4-FFF2-40B4-BE49-F238E27FC236}">
                      <a16:creationId xmlns:a16="http://schemas.microsoft.com/office/drawing/2014/main" id="{5A7ADABE-3D27-4FFC-B511-6EA0014FD843}"/>
                    </a:ext>
                  </a:extLst>
                </p:cNvPr>
                <p:cNvPicPr/>
                <p:nvPr/>
              </p:nvPicPr>
              <p:blipFill>
                <a:blip r:embed="rId437"/>
                <a:stretch>
                  <a:fillRect/>
                </a:stretch>
              </p:blipFill>
              <p:spPr>
                <a:xfrm>
                  <a:off x="8753885" y="5533513"/>
                  <a:ext cx="20772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273" name="Ink 272">
                  <a:extLst>
                    <a:ext uri="{FF2B5EF4-FFF2-40B4-BE49-F238E27FC236}">
                      <a16:creationId xmlns:a16="http://schemas.microsoft.com/office/drawing/2014/main" id="{9E7F2BD8-8928-49F9-A7FE-33DEB4667BFE}"/>
                    </a:ext>
                  </a:extLst>
                </p14:cNvPr>
                <p14:cNvContentPartPr/>
                <p14:nvPr/>
              </p14:nvContentPartPr>
              <p14:xfrm>
                <a:off x="8770085" y="5429113"/>
                <a:ext cx="101880" cy="44280"/>
              </p14:xfrm>
            </p:contentPart>
          </mc:Choice>
          <mc:Fallback>
            <p:pic>
              <p:nvPicPr>
                <p:cNvPr id="273" name="Ink 272">
                  <a:extLst>
                    <a:ext uri="{FF2B5EF4-FFF2-40B4-BE49-F238E27FC236}">
                      <a16:creationId xmlns:a16="http://schemas.microsoft.com/office/drawing/2014/main" id="{9E7F2BD8-8928-49F9-A7FE-33DEB4667BFE}"/>
                    </a:ext>
                  </a:extLst>
                </p:cNvPr>
                <p:cNvPicPr/>
                <p:nvPr/>
              </p:nvPicPr>
              <p:blipFill>
                <a:blip r:embed="rId439"/>
                <a:stretch>
                  <a:fillRect/>
                </a:stretch>
              </p:blipFill>
              <p:spPr>
                <a:xfrm>
                  <a:off x="8761085" y="5420473"/>
                  <a:ext cx="11952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440">
              <p14:nvContentPartPr>
                <p14:cNvPr id="274" name="Ink 273">
                  <a:extLst>
                    <a:ext uri="{FF2B5EF4-FFF2-40B4-BE49-F238E27FC236}">
                      <a16:creationId xmlns:a16="http://schemas.microsoft.com/office/drawing/2014/main" id="{FF6846A5-7D0A-4B43-BFD4-46D71F5F34E5}"/>
                    </a:ext>
                  </a:extLst>
                </p14:cNvPr>
                <p14:cNvContentPartPr/>
                <p14:nvPr/>
              </p14:nvContentPartPr>
              <p14:xfrm>
                <a:off x="8793845" y="5446393"/>
                <a:ext cx="360" cy="29880"/>
              </p14:xfrm>
            </p:contentPart>
          </mc:Choice>
          <mc:Fallback>
            <p:pic>
              <p:nvPicPr>
                <p:cNvPr id="274" name="Ink 273">
                  <a:extLst>
                    <a:ext uri="{FF2B5EF4-FFF2-40B4-BE49-F238E27FC236}">
                      <a16:creationId xmlns:a16="http://schemas.microsoft.com/office/drawing/2014/main" id="{FF6846A5-7D0A-4B43-BFD4-46D71F5F34E5}"/>
                    </a:ext>
                  </a:extLst>
                </p:cNvPr>
                <p:cNvPicPr/>
                <p:nvPr/>
              </p:nvPicPr>
              <p:blipFill>
                <a:blip r:embed="rId441"/>
                <a:stretch>
                  <a:fillRect/>
                </a:stretch>
              </p:blipFill>
              <p:spPr>
                <a:xfrm>
                  <a:off x="8784845" y="5437393"/>
                  <a:ext cx="18000" cy="47520"/>
                </a:xfrm>
                <a:prstGeom prst="rect">
                  <a:avLst/>
                </a:prstGeom>
              </p:spPr>
            </p:pic>
          </mc:Fallback>
        </mc:AlternateContent>
      </p:grpSp>
    </p:spTree>
    <p:extLst>
      <p:ext uri="{BB962C8B-B14F-4D97-AF65-F5344CB8AC3E}">
        <p14:creationId xmlns:p14="http://schemas.microsoft.com/office/powerpoint/2010/main" val="3549175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NZ" altLang="en-US"/>
              <a:t>Power spectrum - example</a:t>
            </a:r>
            <a:endParaRPr lang="en-US" altLang="en-US"/>
          </a:p>
        </p:txBody>
      </p:sp>
      <p:sp>
        <p:nvSpPr>
          <p:cNvPr id="6148" name="Rectangle 3"/>
          <p:cNvSpPr>
            <a:spLocks noGrp="1" noChangeArrowheads="1"/>
          </p:cNvSpPr>
          <p:nvPr>
            <p:ph type="body" idx="1"/>
          </p:nvPr>
        </p:nvSpPr>
        <p:spPr>
          <a:xfrm>
            <a:off x="1981201" y="1600201"/>
            <a:ext cx="4081463" cy="4525963"/>
          </a:xfrm>
        </p:spPr>
        <p:txBody>
          <a:bodyPr/>
          <a:lstStyle/>
          <a:p>
            <a:pPr eaLnBrk="1" hangingPunct="1"/>
            <a:r>
              <a:rPr lang="en-NZ" altLang="en-US"/>
              <a:t>Have a sample function from a Random Process</a:t>
            </a:r>
          </a:p>
          <a:p>
            <a:pPr eaLnBrk="1" hangingPunct="1"/>
            <a:endParaRPr lang="en-NZ" altLang="en-US"/>
          </a:p>
          <a:p>
            <a:pPr eaLnBrk="1" hangingPunct="1">
              <a:buFontTx/>
              <a:buNone/>
            </a:pPr>
            <a:endParaRPr lang="en-NZ" altLang="en-US"/>
          </a:p>
          <a:p>
            <a:pPr eaLnBrk="1" hangingPunct="1"/>
            <a:r>
              <a:rPr lang="en-NZ" altLang="en-US"/>
              <a:t>Compute autocorrelation</a:t>
            </a:r>
          </a:p>
          <a:p>
            <a:pPr eaLnBrk="1" hangingPunct="1"/>
            <a:endParaRPr lang="en-NZ" altLang="en-US"/>
          </a:p>
          <a:p>
            <a:pPr eaLnBrk="1" hangingPunct="1"/>
            <a:endParaRPr lang="en-NZ" altLang="en-US"/>
          </a:p>
          <a:p>
            <a:pPr eaLnBrk="1" hangingPunct="1"/>
            <a:endParaRPr lang="en-NZ" altLang="en-US"/>
          </a:p>
          <a:p>
            <a:pPr eaLnBrk="1" hangingPunct="1"/>
            <a:endParaRPr lang="en-NZ" altLang="en-US"/>
          </a:p>
          <a:p>
            <a:pPr eaLnBrk="1" hangingPunct="1"/>
            <a:r>
              <a:rPr lang="en-NZ" altLang="en-US"/>
              <a:t>Compute Fourier Transform</a:t>
            </a:r>
            <a:endParaRPr lang="en-US" altLang="en-US"/>
          </a:p>
        </p:txBody>
      </p:sp>
      <p:pic>
        <p:nvPicPr>
          <p:cNvPr id="614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9601" y="1052513"/>
            <a:ext cx="3535363"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615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1651" y="3141663"/>
            <a:ext cx="3781425"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6151" name="Text Box 7"/>
          <p:cNvSpPr txBox="1">
            <a:spLocks noChangeArrowheads="1"/>
          </p:cNvSpPr>
          <p:nvPr/>
        </p:nvSpPr>
        <p:spPr bwMode="auto">
          <a:xfrm>
            <a:off x="9964738" y="4841875"/>
            <a:ext cx="265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l-GR" altLang="en-US" sz="1600">
                <a:solidFill>
                  <a:srgbClr val="000000"/>
                </a:solidFill>
                <a:latin typeface="Times New Roman" panose="02020603050405020304" pitchFamily="18" charset="0"/>
                <a:cs typeface="Times New Roman" panose="02020603050405020304" pitchFamily="18" charset="0"/>
              </a:rPr>
              <a:t>τ</a:t>
            </a:r>
          </a:p>
        </p:txBody>
      </p:sp>
      <p:sp>
        <p:nvSpPr>
          <p:cNvPr id="6152" name="Text Box 8"/>
          <p:cNvSpPr txBox="1">
            <a:spLocks noChangeArrowheads="1"/>
          </p:cNvSpPr>
          <p:nvPr/>
        </p:nvSpPr>
        <p:spPr bwMode="auto">
          <a:xfrm>
            <a:off x="10402889" y="2565400"/>
            <a:ext cx="2746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NZ" altLang="en-US" sz="1600" i="1">
                <a:solidFill>
                  <a:srgbClr val="000000"/>
                </a:solidFill>
                <a:latin typeface="Times New Roman" panose="02020603050405020304" pitchFamily="18" charset="0"/>
                <a:cs typeface="Times New Roman" panose="02020603050405020304" pitchFamily="18" charset="0"/>
              </a:rPr>
              <a:t>k</a:t>
            </a:r>
            <a:endParaRPr lang="el-GR" altLang="en-US" sz="1600" i="1">
              <a:solidFill>
                <a:srgbClr val="000000"/>
              </a:solidFill>
              <a:latin typeface="Times New Roman" panose="02020603050405020304" pitchFamily="18" charset="0"/>
              <a:cs typeface="Times New Roman" panose="02020603050405020304" pitchFamily="18" charset="0"/>
            </a:endParaRPr>
          </a:p>
        </p:txBody>
      </p:sp>
      <p:sp>
        <p:nvSpPr>
          <p:cNvPr id="6153" name="Text Box 9"/>
          <p:cNvSpPr txBox="1">
            <a:spLocks noChangeArrowheads="1"/>
          </p:cNvSpPr>
          <p:nvPr/>
        </p:nvSpPr>
        <p:spPr bwMode="auto">
          <a:xfrm>
            <a:off x="6888163" y="1196975"/>
            <a:ext cx="501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NZ" altLang="en-US" sz="1600" i="1">
                <a:solidFill>
                  <a:srgbClr val="000000"/>
                </a:solidFill>
                <a:latin typeface="Times New Roman" panose="02020603050405020304" pitchFamily="18" charset="0"/>
                <a:cs typeface="Times New Roman" panose="02020603050405020304" pitchFamily="18" charset="0"/>
              </a:rPr>
              <a:t>x(k)</a:t>
            </a:r>
            <a:endParaRPr lang="el-GR" altLang="en-US" sz="1600" i="1">
              <a:solidFill>
                <a:srgbClr val="000000"/>
              </a:solidFill>
              <a:latin typeface="Times New Roman" panose="02020603050405020304" pitchFamily="18" charset="0"/>
              <a:cs typeface="Times New Roman" panose="02020603050405020304" pitchFamily="18" charset="0"/>
            </a:endParaRPr>
          </a:p>
        </p:txBody>
      </p:sp>
      <p:sp>
        <p:nvSpPr>
          <p:cNvPr id="6154" name="Text Box 10"/>
          <p:cNvSpPr txBox="1">
            <a:spLocks noChangeArrowheads="1"/>
          </p:cNvSpPr>
          <p:nvPr/>
        </p:nvSpPr>
        <p:spPr bwMode="auto">
          <a:xfrm>
            <a:off x="6527800" y="3092450"/>
            <a:ext cx="649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NZ" altLang="en-US" sz="1600" i="1">
                <a:solidFill>
                  <a:srgbClr val="000000"/>
                </a:solidFill>
                <a:latin typeface="Times New Roman" panose="02020603050405020304" pitchFamily="18" charset="0"/>
                <a:cs typeface="Times New Roman" panose="02020603050405020304" pitchFamily="18" charset="0"/>
              </a:rPr>
              <a:t>R</a:t>
            </a:r>
            <a:r>
              <a:rPr lang="en-NZ" altLang="en-US" sz="1600" i="1" baseline="-25000">
                <a:solidFill>
                  <a:srgbClr val="000000"/>
                </a:solidFill>
                <a:latin typeface="Times New Roman" panose="02020603050405020304" pitchFamily="18" charset="0"/>
                <a:cs typeface="Times New Roman" panose="02020603050405020304" pitchFamily="18" charset="0"/>
              </a:rPr>
              <a:t>xx</a:t>
            </a:r>
            <a:r>
              <a:rPr lang="en-NZ" altLang="en-US" sz="1600" i="1">
                <a:solidFill>
                  <a:srgbClr val="000000"/>
                </a:solidFill>
                <a:latin typeface="Times New Roman" panose="02020603050405020304" pitchFamily="18" charset="0"/>
                <a:cs typeface="Times New Roman" panose="02020603050405020304" pitchFamily="18" charset="0"/>
              </a:rPr>
              <a:t>(</a:t>
            </a:r>
            <a:r>
              <a:rPr lang="el-GR" altLang="en-US" sz="1600">
                <a:solidFill>
                  <a:srgbClr val="000000"/>
                </a:solidFill>
                <a:latin typeface="Times New Roman" panose="02020603050405020304" pitchFamily="18" charset="0"/>
              </a:rPr>
              <a:t>τ</a:t>
            </a:r>
            <a:r>
              <a:rPr lang="en-NZ" altLang="en-US" sz="1600" i="1">
                <a:solidFill>
                  <a:srgbClr val="000000"/>
                </a:solidFill>
                <a:latin typeface="Times New Roman" panose="02020603050405020304" pitchFamily="18" charset="0"/>
                <a:cs typeface="Times New Roman" panose="02020603050405020304" pitchFamily="18" charset="0"/>
              </a:rPr>
              <a:t>)</a:t>
            </a:r>
            <a:endParaRPr lang="el-GR" altLang="en-US" sz="1600" i="1">
              <a:solidFill>
                <a:srgbClr val="000000"/>
              </a:solidFill>
              <a:latin typeface="Times New Roman" panose="02020603050405020304" pitchFamily="18" charset="0"/>
              <a:cs typeface="Times New Roman" panose="02020603050405020304" pitchFamily="18" charset="0"/>
            </a:endParaRPr>
          </a:p>
        </p:txBody>
      </p:sp>
      <p:graphicFrame>
        <p:nvGraphicFramePr>
          <p:cNvPr id="6146" name="Object 11"/>
          <p:cNvGraphicFramePr>
            <a:graphicFrameLocks noChangeAspect="1"/>
          </p:cNvGraphicFramePr>
          <p:nvPr/>
        </p:nvGraphicFramePr>
        <p:xfrm>
          <a:off x="2438401" y="5445125"/>
          <a:ext cx="2563813" cy="520700"/>
        </p:xfrm>
        <a:graphic>
          <a:graphicData uri="http://schemas.openxmlformats.org/presentationml/2006/ole">
            <mc:AlternateContent xmlns:mc="http://schemas.openxmlformats.org/markup-compatibility/2006">
              <mc:Choice xmlns:v="urn:schemas-microsoft-com:vml" Requires="v">
                <p:oleObj name="Equation" r:id="rId5" imgW="1155600" imgH="228600" progId="Equation.3">
                  <p:embed/>
                </p:oleObj>
              </mc:Choice>
              <mc:Fallback>
                <p:oleObj name="Equation" r:id="rId5" imgW="1155600" imgH="228600" progId="Equation.3">
                  <p:embed/>
                  <p:pic>
                    <p:nvPicPr>
                      <p:cNvPr id="6146"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1" y="5445125"/>
                        <a:ext cx="25638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155"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6726" y="4921250"/>
            <a:ext cx="3260725"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6156" name="Text Box 13"/>
          <p:cNvSpPr txBox="1">
            <a:spLocks noChangeArrowheads="1"/>
          </p:cNvSpPr>
          <p:nvPr/>
        </p:nvSpPr>
        <p:spPr bwMode="auto">
          <a:xfrm>
            <a:off x="6383338" y="4941888"/>
            <a:ext cx="603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NZ" altLang="en-US" sz="1600" i="1">
                <a:solidFill>
                  <a:srgbClr val="000000"/>
                </a:solidFill>
                <a:latin typeface="Times New Roman" panose="02020603050405020304" pitchFamily="18" charset="0"/>
                <a:cs typeface="Times New Roman" panose="02020603050405020304" pitchFamily="18" charset="0"/>
              </a:rPr>
              <a:t>S</a:t>
            </a:r>
            <a:r>
              <a:rPr lang="en-NZ" altLang="en-US" sz="1600" i="1" baseline="-25000">
                <a:solidFill>
                  <a:srgbClr val="000000"/>
                </a:solidFill>
                <a:latin typeface="Times New Roman" panose="02020603050405020304" pitchFamily="18" charset="0"/>
                <a:cs typeface="Times New Roman" panose="02020603050405020304" pitchFamily="18" charset="0"/>
              </a:rPr>
              <a:t>xx</a:t>
            </a:r>
            <a:r>
              <a:rPr lang="en-NZ" altLang="en-US" sz="1600" i="1">
                <a:solidFill>
                  <a:srgbClr val="000000"/>
                </a:solidFill>
                <a:latin typeface="Times New Roman" panose="02020603050405020304" pitchFamily="18" charset="0"/>
                <a:cs typeface="Times New Roman" panose="02020603050405020304" pitchFamily="18" charset="0"/>
              </a:rPr>
              <a:t>(</a:t>
            </a:r>
            <a:r>
              <a:rPr lang="en-NZ" altLang="en-US" sz="1600" i="1">
                <a:solidFill>
                  <a:srgbClr val="000000"/>
                </a:solidFill>
                <a:latin typeface="Times New Roman" panose="02020603050405020304" pitchFamily="18" charset="0"/>
              </a:rPr>
              <a:t>f</a:t>
            </a:r>
            <a:r>
              <a:rPr lang="en-NZ" altLang="en-US" sz="1600" i="1">
                <a:solidFill>
                  <a:srgbClr val="000000"/>
                </a:solidFill>
                <a:latin typeface="Times New Roman" panose="02020603050405020304" pitchFamily="18" charset="0"/>
                <a:cs typeface="Times New Roman" panose="02020603050405020304" pitchFamily="18" charset="0"/>
              </a:rPr>
              <a:t>)</a:t>
            </a:r>
            <a:endParaRPr lang="el-GR" altLang="en-US" sz="1600" i="1">
              <a:solidFill>
                <a:srgbClr val="000000"/>
              </a:solidFill>
              <a:latin typeface="Times New Roman" panose="02020603050405020304" pitchFamily="18" charset="0"/>
              <a:cs typeface="Times New Roman" panose="02020603050405020304" pitchFamily="18" charset="0"/>
            </a:endParaRPr>
          </a:p>
        </p:txBody>
      </p:sp>
      <p:sp>
        <p:nvSpPr>
          <p:cNvPr id="6157" name="Text Box 14"/>
          <p:cNvSpPr txBox="1">
            <a:spLocks noChangeArrowheads="1"/>
          </p:cNvSpPr>
          <p:nvPr/>
        </p:nvSpPr>
        <p:spPr bwMode="auto">
          <a:xfrm>
            <a:off x="9840913" y="6521450"/>
            <a:ext cx="241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NZ" altLang="en-US" sz="1600" i="1">
                <a:solidFill>
                  <a:srgbClr val="000000"/>
                </a:solidFill>
                <a:latin typeface="Times New Roman" panose="02020603050405020304" pitchFamily="18" charset="0"/>
                <a:cs typeface="Times New Roman" panose="02020603050405020304" pitchFamily="18" charset="0"/>
              </a:rPr>
              <a:t>f</a:t>
            </a:r>
            <a:endParaRPr lang="el-GR" altLang="en-US" sz="1600" i="1">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7066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lstStyle/>
          <a:p>
            <a:pPr eaLnBrk="1" hangingPunct="1"/>
            <a:r>
              <a:rPr lang="en-NZ" altLang="en-US"/>
              <a:t>Power spectrum - computation</a:t>
            </a:r>
            <a:endParaRPr lang="en-US" altLang="en-US"/>
          </a:p>
        </p:txBody>
      </p:sp>
      <p:sp>
        <p:nvSpPr>
          <p:cNvPr id="7174" name="Rectangle 3"/>
          <p:cNvSpPr>
            <a:spLocks noGrp="1" noChangeArrowheads="1"/>
          </p:cNvSpPr>
          <p:nvPr>
            <p:ph type="body" idx="1"/>
          </p:nvPr>
        </p:nvSpPr>
        <p:spPr>
          <a:xfrm>
            <a:off x="1981200" y="1295401"/>
            <a:ext cx="8229600" cy="4830763"/>
          </a:xfrm>
        </p:spPr>
        <p:txBody>
          <a:bodyPr/>
          <a:lstStyle/>
          <a:p>
            <a:pPr eaLnBrk="1" hangingPunct="1"/>
            <a:r>
              <a:rPr lang="en-NZ" altLang="en-US" sz="2000"/>
              <a:t>Computing </a:t>
            </a:r>
            <a:r>
              <a:rPr lang="en-NZ" altLang="en-US" sz="2000" i="1"/>
              <a:t>R</a:t>
            </a:r>
            <a:r>
              <a:rPr lang="en-NZ" altLang="en-US" sz="2000" i="1" baseline="-25000"/>
              <a:t>XX</a:t>
            </a:r>
            <a:r>
              <a:rPr lang="en-NZ" altLang="en-US" sz="2000"/>
              <a:t> requires large number of calculations</a:t>
            </a:r>
          </a:p>
          <a:p>
            <a:pPr eaLnBrk="1" hangingPunct="1"/>
            <a:r>
              <a:rPr lang="en-NZ" altLang="en-US" sz="2000"/>
              <a:t>If x[n] is stationary and ergodic, can divide x[n] into shorter segments and average across segments (ensemble average across segments)</a:t>
            </a:r>
            <a:r>
              <a:rPr lang="en-NZ" altLang="en-US"/>
              <a:t> </a:t>
            </a:r>
            <a:endParaRPr lang="en-US" altLang="en-US"/>
          </a:p>
        </p:txBody>
      </p:sp>
      <p:graphicFrame>
        <p:nvGraphicFramePr>
          <p:cNvPr id="7170" name="Object 4"/>
          <p:cNvGraphicFramePr>
            <a:graphicFrameLocks noChangeAspect="1"/>
          </p:cNvGraphicFramePr>
          <p:nvPr/>
        </p:nvGraphicFramePr>
        <p:xfrm>
          <a:off x="3092450" y="3276601"/>
          <a:ext cx="2147888" cy="823913"/>
        </p:xfrm>
        <a:graphic>
          <a:graphicData uri="http://schemas.openxmlformats.org/presentationml/2006/ole">
            <mc:AlternateContent xmlns:mc="http://schemas.openxmlformats.org/markup-compatibility/2006">
              <mc:Choice xmlns:v="urn:schemas-microsoft-com:vml" Requires="v">
                <p:oleObj name="Equation" r:id="rId3" imgW="1193760" imgH="457200" progId="Equation.3">
                  <p:embed/>
                </p:oleObj>
              </mc:Choice>
              <mc:Fallback>
                <p:oleObj name="Equation" r:id="rId3" imgW="1193760" imgH="457200" progId="Equation.3">
                  <p:embed/>
                  <p:pic>
                    <p:nvPicPr>
                      <p:cNvPr id="717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2450" y="3276601"/>
                        <a:ext cx="2147888"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17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6363" y="2349500"/>
            <a:ext cx="3535362"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7176" name="Text Box 6"/>
          <p:cNvSpPr txBox="1">
            <a:spLocks noChangeArrowheads="1"/>
          </p:cNvSpPr>
          <p:nvPr/>
        </p:nvSpPr>
        <p:spPr bwMode="auto">
          <a:xfrm>
            <a:off x="9899650" y="3862388"/>
            <a:ext cx="274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NZ" altLang="en-US" sz="1600" i="1">
                <a:solidFill>
                  <a:srgbClr val="000000"/>
                </a:solidFill>
                <a:latin typeface="Times New Roman" panose="02020603050405020304" pitchFamily="18" charset="0"/>
                <a:cs typeface="Times New Roman" panose="02020603050405020304" pitchFamily="18" charset="0"/>
              </a:rPr>
              <a:t>k</a:t>
            </a:r>
            <a:endParaRPr lang="el-GR" altLang="en-US" sz="1600" i="1">
              <a:solidFill>
                <a:srgbClr val="000000"/>
              </a:solidFill>
              <a:latin typeface="Times New Roman" panose="02020603050405020304" pitchFamily="18" charset="0"/>
              <a:cs typeface="Times New Roman" panose="02020603050405020304" pitchFamily="18" charset="0"/>
            </a:endParaRPr>
          </a:p>
        </p:txBody>
      </p:sp>
      <p:sp>
        <p:nvSpPr>
          <p:cNvPr id="7177" name="Text Box 7"/>
          <p:cNvSpPr txBox="1">
            <a:spLocks noChangeArrowheads="1"/>
          </p:cNvSpPr>
          <p:nvPr/>
        </p:nvSpPr>
        <p:spPr bwMode="auto">
          <a:xfrm>
            <a:off x="6384926" y="2493963"/>
            <a:ext cx="512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NZ" altLang="en-US" sz="1600" i="1">
                <a:solidFill>
                  <a:srgbClr val="000000"/>
                </a:solidFill>
                <a:latin typeface="Times New Roman" panose="02020603050405020304" pitchFamily="18" charset="0"/>
                <a:cs typeface="Times New Roman" panose="02020603050405020304" pitchFamily="18" charset="0"/>
              </a:rPr>
              <a:t>x(n)</a:t>
            </a:r>
            <a:endParaRPr lang="el-GR" altLang="en-US" sz="1600" i="1">
              <a:solidFill>
                <a:srgbClr val="000000"/>
              </a:solidFill>
              <a:latin typeface="Times New Roman" panose="02020603050405020304" pitchFamily="18" charset="0"/>
              <a:cs typeface="Times New Roman" panose="02020603050405020304" pitchFamily="18" charset="0"/>
            </a:endParaRPr>
          </a:p>
        </p:txBody>
      </p:sp>
      <p:sp>
        <p:nvSpPr>
          <p:cNvPr id="39944" name="Line 8"/>
          <p:cNvSpPr>
            <a:spLocks noChangeShapeType="1"/>
          </p:cNvSpPr>
          <p:nvPr/>
        </p:nvSpPr>
        <p:spPr bwMode="auto">
          <a:xfrm flipH="1">
            <a:off x="5951539" y="3933825"/>
            <a:ext cx="936625" cy="863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NZ">
              <a:solidFill>
                <a:srgbClr val="000000"/>
              </a:solidFill>
            </a:endParaRPr>
          </a:p>
        </p:txBody>
      </p:sp>
      <p:sp>
        <p:nvSpPr>
          <p:cNvPr id="39945" name="Line 9"/>
          <p:cNvSpPr>
            <a:spLocks noChangeShapeType="1"/>
          </p:cNvSpPr>
          <p:nvPr/>
        </p:nvSpPr>
        <p:spPr bwMode="auto">
          <a:xfrm>
            <a:off x="7032625" y="3933825"/>
            <a:ext cx="503238" cy="863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NZ">
              <a:solidFill>
                <a:srgbClr val="000000"/>
              </a:solidFill>
            </a:endParaRPr>
          </a:p>
        </p:txBody>
      </p:sp>
      <p:pic>
        <p:nvPicPr>
          <p:cNvPr id="39946"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9738" y="4797426"/>
            <a:ext cx="2379662"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39947" name="AutoShape 11"/>
          <p:cNvSpPr>
            <a:spLocks noChangeArrowheads="1"/>
          </p:cNvSpPr>
          <p:nvPr/>
        </p:nvSpPr>
        <p:spPr bwMode="auto">
          <a:xfrm>
            <a:off x="4656138" y="5589589"/>
            <a:ext cx="792162" cy="358775"/>
          </a:xfrm>
          <a:prstGeom prst="leftArrow">
            <a:avLst>
              <a:gd name="adj1" fmla="val 50000"/>
              <a:gd name="adj2" fmla="val 55199"/>
            </a:avLst>
          </a:prstGeom>
          <a:solidFill>
            <a:schemeClr val="accent2"/>
          </a:solidFill>
          <a:ln w="12700"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0"/>
              </a:spcBef>
              <a:spcAft>
                <a:spcPct val="0"/>
              </a:spcAft>
            </a:pPr>
            <a:endParaRPr lang="en-NZ" altLang="en-US">
              <a:solidFill>
                <a:srgbClr val="000000"/>
              </a:solidFill>
            </a:endParaRPr>
          </a:p>
        </p:txBody>
      </p:sp>
      <p:sp>
        <p:nvSpPr>
          <p:cNvPr id="39948" name="Text Box 12"/>
          <p:cNvSpPr txBox="1">
            <a:spLocks noChangeArrowheads="1"/>
          </p:cNvSpPr>
          <p:nvPr/>
        </p:nvSpPr>
        <p:spPr bwMode="auto">
          <a:xfrm>
            <a:off x="5159376" y="4629150"/>
            <a:ext cx="631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NZ" altLang="en-US" sz="1600" i="1">
                <a:solidFill>
                  <a:srgbClr val="000000"/>
                </a:solidFill>
                <a:latin typeface="Times New Roman" panose="02020603050405020304" pitchFamily="18" charset="0"/>
                <a:cs typeface="Times New Roman" panose="02020603050405020304" pitchFamily="18" charset="0"/>
              </a:rPr>
              <a:t>x</a:t>
            </a:r>
            <a:r>
              <a:rPr lang="en-NZ" altLang="en-US" sz="1600" i="1" baseline="30000">
                <a:solidFill>
                  <a:srgbClr val="000000"/>
                </a:solidFill>
                <a:latin typeface="Times New Roman" panose="02020603050405020304" pitchFamily="18" charset="0"/>
                <a:cs typeface="Times New Roman" panose="02020603050405020304" pitchFamily="18" charset="0"/>
              </a:rPr>
              <a:t>(i)</a:t>
            </a:r>
            <a:r>
              <a:rPr lang="en-NZ" altLang="en-US" sz="1600" i="1">
                <a:solidFill>
                  <a:srgbClr val="000000"/>
                </a:solidFill>
                <a:latin typeface="Times New Roman" panose="02020603050405020304" pitchFamily="18" charset="0"/>
                <a:cs typeface="Times New Roman" panose="02020603050405020304" pitchFamily="18" charset="0"/>
              </a:rPr>
              <a:t>(k)</a:t>
            </a:r>
            <a:endParaRPr lang="el-GR" altLang="en-US" sz="1600" i="1">
              <a:solidFill>
                <a:srgbClr val="000000"/>
              </a:solidFill>
              <a:latin typeface="Times New Roman" panose="02020603050405020304" pitchFamily="18" charset="0"/>
              <a:cs typeface="Times New Roman" panose="02020603050405020304" pitchFamily="18" charset="0"/>
            </a:endParaRPr>
          </a:p>
        </p:txBody>
      </p:sp>
      <p:graphicFrame>
        <p:nvGraphicFramePr>
          <p:cNvPr id="7171" name="Object 13"/>
          <p:cNvGraphicFramePr>
            <a:graphicFrameLocks noChangeAspect="1"/>
          </p:cNvGraphicFramePr>
          <p:nvPr/>
        </p:nvGraphicFramePr>
        <p:xfrm>
          <a:off x="1992314" y="4556125"/>
          <a:ext cx="574675" cy="330200"/>
        </p:xfrm>
        <a:graphic>
          <a:graphicData uri="http://schemas.openxmlformats.org/presentationml/2006/ole">
            <mc:AlternateContent xmlns:mc="http://schemas.openxmlformats.org/markup-compatibility/2006">
              <mc:Choice xmlns:v="urn:schemas-microsoft-com:vml" Requires="v">
                <p:oleObj name="Equation" r:id="rId7" imgW="419040" imgH="241200" progId="Equation.3">
                  <p:embed/>
                </p:oleObj>
              </mc:Choice>
              <mc:Fallback>
                <p:oleObj name="Equation" r:id="rId7" imgW="419040" imgH="241200" progId="Equation.3">
                  <p:embed/>
                  <p:pic>
                    <p:nvPicPr>
                      <p:cNvPr id="7171"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2314" y="4556125"/>
                        <a:ext cx="57467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183"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92313" y="4797426"/>
            <a:ext cx="2379662"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39951"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92313" y="4797425"/>
            <a:ext cx="2379662" cy="1936750"/>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pic>
      <p:graphicFrame>
        <p:nvGraphicFramePr>
          <p:cNvPr id="39952" name="Object 16"/>
          <p:cNvGraphicFramePr>
            <a:graphicFrameLocks noChangeAspect="1"/>
          </p:cNvGraphicFramePr>
          <p:nvPr/>
        </p:nvGraphicFramePr>
        <p:xfrm>
          <a:off x="1957389" y="4576764"/>
          <a:ext cx="644525" cy="312737"/>
        </p:xfrm>
        <a:graphic>
          <a:graphicData uri="http://schemas.openxmlformats.org/presentationml/2006/ole">
            <mc:AlternateContent xmlns:mc="http://schemas.openxmlformats.org/markup-compatibility/2006">
              <mc:Choice xmlns:v="urn:schemas-microsoft-com:vml" Requires="v">
                <p:oleObj name="Equation" r:id="rId11" imgW="469800" imgH="228600" progId="Equation.3">
                  <p:embed/>
                </p:oleObj>
              </mc:Choice>
              <mc:Fallback>
                <p:oleObj name="Equation" r:id="rId11" imgW="469800" imgH="228600" progId="Equation.3">
                  <p:embed/>
                  <p:pic>
                    <p:nvPicPr>
                      <p:cNvPr id="39952"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57389" y="4576764"/>
                        <a:ext cx="644525" cy="3127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53" name="Text Box 17"/>
          <p:cNvSpPr txBox="1">
            <a:spLocks noChangeArrowheads="1"/>
          </p:cNvSpPr>
          <p:nvPr/>
        </p:nvSpPr>
        <p:spPr bwMode="auto">
          <a:xfrm>
            <a:off x="7824789" y="6521450"/>
            <a:ext cx="2746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NZ" altLang="en-US" sz="1600" i="1">
                <a:solidFill>
                  <a:srgbClr val="000000"/>
                </a:solidFill>
                <a:latin typeface="Times New Roman" panose="02020603050405020304" pitchFamily="18" charset="0"/>
                <a:cs typeface="Times New Roman" panose="02020603050405020304" pitchFamily="18" charset="0"/>
              </a:rPr>
              <a:t>k</a:t>
            </a:r>
            <a:endParaRPr lang="el-GR" altLang="en-US" sz="1600" i="1">
              <a:solidFill>
                <a:srgbClr val="000000"/>
              </a:solidFill>
              <a:latin typeface="Times New Roman" panose="02020603050405020304" pitchFamily="18" charset="0"/>
              <a:cs typeface="Times New Roman" panose="02020603050405020304" pitchFamily="18" charset="0"/>
            </a:endParaRPr>
          </a:p>
        </p:txBody>
      </p:sp>
      <p:sp>
        <p:nvSpPr>
          <p:cNvPr id="7186" name="Text Box 18"/>
          <p:cNvSpPr txBox="1">
            <a:spLocks noChangeArrowheads="1"/>
          </p:cNvSpPr>
          <p:nvPr/>
        </p:nvSpPr>
        <p:spPr bwMode="auto">
          <a:xfrm>
            <a:off x="4367213" y="6521450"/>
            <a:ext cx="265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l-GR" altLang="en-US" sz="1600">
                <a:solidFill>
                  <a:srgbClr val="000000"/>
                </a:solidFill>
                <a:latin typeface="Times New Roman" panose="02020603050405020304" pitchFamily="18" charset="0"/>
                <a:cs typeface="Times New Roman" panose="02020603050405020304" pitchFamily="18" charset="0"/>
              </a:rPr>
              <a:t>τ</a:t>
            </a:r>
          </a:p>
        </p:txBody>
      </p:sp>
      <p:pic>
        <p:nvPicPr>
          <p:cNvPr id="39955" name="Picture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042276" y="4627564"/>
            <a:ext cx="262572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39956" name="AutoShape 20"/>
          <p:cNvSpPr>
            <a:spLocks noChangeArrowheads="1"/>
          </p:cNvSpPr>
          <p:nvPr/>
        </p:nvSpPr>
        <p:spPr bwMode="auto">
          <a:xfrm>
            <a:off x="4656139" y="5661026"/>
            <a:ext cx="3095625" cy="360363"/>
          </a:xfrm>
          <a:prstGeom prst="rightArrow">
            <a:avLst>
              <a:gd name="adj1" fmla="val 50000"/>
              <a:gd name="adj2" fmla="val 214757"/>
            </a:avLst>
          </a:prstGeom>
          <a:solidFill>
            <a:schemeClr val="accent2"/>
          </a:solidFill>
          <a:ln w="12700"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0"/>
              </a:spcBef>
              <a:spcAft>
                <a:spcPct val="0"/>
              </a:spcAft>
            </a:pPr>
            <a:endParaRPr lang="en-NZ" altLang="en-US">
              <a:solidFill>
                <a:srgbClr val="000000"/>
              </a:solidFill>
            </a:endParaRPr>
          </a:p>
        </p:txBody>
      </p:sp>
      <p:sp>
        <p:nvSpPr>
          <p:cNvPr id="39957" name="Text Box 21"/>
          <p:cNvSpPr txBox="1">
            <a:spLocks noChangeArrowheads="1"/>
          </p:cNvSpPr>
          <p:nvPr/>
        </p:nvSpPr>
        <p:spPr bwMode="auto">
          <a:xfrm>
            <a:off x="5643564" y="5346700"/>
            <a:ext cx="420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NZ" altLang="en-US" sz="1600">
                <a:solidFill>
                  <a:srgbClr val="333399"/>
                </a:solidFill>
                <a:latin typeface="Times New Roman" panose="02020603050405020304" pitchFamily="18" charset="0"/>
              </a:rPr>
              <a:t>FT</a:t>
            </a:r>
            <a:endParaRPr lang="en-US" altLang="en-US" sz="1600">
              <a:solidFill>
                <a:srgbClr val="333399"/>
              </a:solidFill>
              <a:latin typeface="Times New Roman" panose="02020603050405020304" pitchFamily="18" charset="0"/>
            </a:endParaRPr>
          </a:p>
        </p:txBody>
      </p:sp>
    </p:spTree>
    <p:extLst>
      <p:ext uri="{BB962C8B-B14F-4D97-AF65-F5344CB8AC3E}">
        <p14:creationId xmlns:p14="http://schemas.microsoft.com/office/powerpoint/2010/main" val="17474017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5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99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9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57">
                                            <p:txEl>
                                              <p:pRg st="0" end="0"/>
                                            </p:txEl>
                                          </p:spTgt>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39944"/>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994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9946"/>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3994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39948"/>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399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4" grpId="0" animBg="1"/>
      <p:bldP spid="39945" grpId="0" animBg="1"/>
      <p:bldP spid="39947" grpId="0" animBg="1"/>
      <p:bldP spid="39948" grpId="0"/>
      <p:bldP spid="39953" grpId="0"/>
      <p:bldP spid="3995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NZ" altLang="en-US"/>
              <a:t>Power spectrum – FFT method</a:t>
            </a:r>
            <a:endParaRPr lang="en-US" altLang="en-US"/>
          </a:p>
        </p:txBody>
      </p:sp>
      <p:sp>
        <p:nvSpPr>
          <p:cNvPr id="8197" name="Rectangle 3"/>
          <p:cNvSpPr>
            <a:spLocks noGrp="1" noChangeArrowheads="1"/>
          </p:cNvSpPr>
          <p:nvPr>
            <p:ph type="body" idx="1"/>
          </p:nvPr>
        </p:nvSpPr>
        <p:spPr/>
        <p:txBody>
          <a:bodyPr/>
          <a:lstStyle/>
          <a:p>
            <a:pPr eaLnBrk="1" hangingPunct="1"/>
            <a:r>
              <a:rPr lang="en-NZ" altLang="en-US" sz="2400"/>
              <a:t>Don’t actually need the autocorrelation – all we are after is the power spectrum.</a:t>
            </a:r>
          </a:p>
          <a:p>
            <a:pPr lvl="1" eaLnBrk="1" hangingPunct="1"/>
            <a:r>
              <a:rPr lang="en-NZ" altLang="en-US" sz="2000"/>
              <a:t>What we want is </a:t>
            </a:r>
            <a:r>
              <a:rPr lang="en-NZ" altLang="en-US" sz="2000" i="1"/>
              <a:t>expected value</a:t>
            </a:r>
            <a:r>
              <a:rPr lang="en-NZ" altLang="en-US" sz="2000"/>
              <a:t> of squared spectrum</a:t>
            </a:r>
          </a:p>
          <a:p>
            <a:pPr eaLnBrk="1" hangingPunct="1"/>
            <a:endParaRPr lang="en-NZ" altLang="en-US" sz="2400"/>
          </a:p>
          <a:p>
            <a:pPr eaLnBrk="1" hangingPunct="1"/>
            <a:endParaRPr lang="en-NZ" altLang="en-US" sz="2400"/>
          </a:p>
          <a:p>
            <a:pPr eaLnBrk="1" hangingPunct="1"/>
            <a:r>
              <a:rPr lang="en-NZ" altLang="en-US" sz="2400"/>
              <a:t>So, divide signal into segments, take FFT of each segment, and average the squared magnitude</a:t>
            </a:r>
            <a:endParaRPr lang="en-US" altLang="en-US" sz="2400"/>
          </a:p>
        </p:txBody>
      </p:sp>
      <p:graphicFrame>
        <p:nvGraphicFramePr>
          <p:cNvPr id="8194" name="Object 4"/>
          <p:cNvGraphicFramePr>
            <a:graphicFrameLocks noChangeAspect="1"/>
          </p:cNvGraphicFramePr>
          <p:nvPr/>
        </p:nvGraphicFramePr>
        <p:xfrm>
          <a:off x="4160839" y="3070226"/>
          <a:ext cx="2122487" cy="354013"/>
        </p:xfrm>
        <a:graphic>
          <a:graphicData uri="http://schemas.openxmlformats.org/presentationml/2006/ole">
            <mc:AlternateContent xmlns:mc="http://schemas.openxmlformats.org/markup-compatibility/2006">
              <mc:Choice xmlns:v="urn:schemas-microsoft-com:vml" Requires="v">
                <p:oleObj name="Equation" r:id="rId3" imgW="1218960" imgH="203040" progId="Equation.3">
                  <p:embed/>
                </p:oleObj>
              </mc:Choice>
              <mc:Fallback>
                <p:oleObj name="Equation" r:id="rId3" imgW="1218960" imgH="203040" progId="Equation.3">
                  <p:embed/>
                  <p:pic>
                    <p:nvPicPr>
                      <p:cNvPr id="819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0839" y="3070226"/>
                        <a:ext cx="2122487"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9"/>
          <p:cNvGrpSpPr>
            <a:grpSpLocks/>
          </p:cNvGrpSpPr>
          <p:nvPr/>
        </p:nvGrpSpPr>
        <p:grpSpPr bwMode="auto">
          <a:xfrm>
            <a:off x="1631950" y="4629150"/>
            <a:ext cx="2940050" cy="2228850"/>
            <a:chOff x="68" y="2916"/>
            <a:chExt cx="1852" cy="1404"/>
          </a:xfrm>
        </p:grpSpPr>
        <p:pic>
          <p:nvPicPr>
            <p:cNvPr id="82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 y="3022"/>
              <a:ext cx="1499" cy="1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8211" name="Text Box 6"/>
            <p:cNvSpPr txBox="1">
              <a:spLocks noChangeArrowheads="1"/>
            </p:cNvSpPr>
            <p:nvPr/>
          </p:nvSpPr>
          <p:spPr bwMode="auto">
            <a:xfrm>
              <a:off x="68" y="2916"/>
              <a:ext cx="3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NZ" altLang="en-US" sz="1600" i="1">
                  <a:solidFill>
                    <a:srgbClr val="000000"/>
                  </a:solidFill>
                  <a:latin typeface="Times New Roman" panose="02020603050405020304" pitchFamily="18" charset="0"/>
                  <a:cs typeface="Times New Roman" panose="02020603050405020304" pitchFamily="18" charset="0"/>
                </a:rPr>
                <a:t>x</a:t>
              </a:r>
              <a:r>
                <a:rPr lang="en-NZ" altLang="en-US" sz="1600" i="1" baseline="30000">
                  <a:solidFill>
                    <a:srgbClr val="000000"/>
                  </a:solidFill>
                  <a:latin typeface="Times New Roman" panose="02020603050405020304" pitchFamily="18" charset="0"/>
                  <a:cs typeface="Times New Roman" panose="02020603050405020304" pitchFamily="18" charset="0"/>
                </a:rPr>
                <a:t>(i)</a:t>
              </a:r>
              <a:r>
                <a:rPr lang="en-NZ" altLang="en-US" sz="1600" i="1">
                  <a:solidFill>
                    <a:srgbClr val="000000"/>
                  </a:solidFill>
                  <a:latin typeface="Times New Roman" panose="02020603050405020304" pitchFamily="18" charset="0"/>
                  <a:cs typeface="Times New Roman" panose="02020603050405020304" pitchFamily="18" charset="0"/>
                </a:rPr>
                <a:t>(k)</a:t>
              </a:r>
              <a:endParaRPr lang="el-GR" altLang="en-US" sz="1600" i="1">
                <a:solidFill>
                  <a:srgbClr val="000000"/>
                </a:solidFill>
                <a:latin typeface="Times New Roman" panose="02020603050405020304" pitchFamily="18" charset="0"/>
                <a:cs typeface="Times New Roman" panose="02020603050405020304" pitchFamily="18" charset="0"/>
              </a:endParaRPr>
            </a:p>
          </p:txBody>
        </p:sp>
        <p:sp>
          <p:nvSpPr>
            <p:cNvPr id="8212" name="Text Box 7"/>
            <p:cNvSpPr txBox="1">
              <a:spLocks noChangeArrowheads="1"/>
            </p:cNvSpPr>
            <p:nvPr/>
          </p:nvSpPr>
          <p:spPr bwMode="auto">
            <a:xfrm>
              <a:off x="1747" y="4108"/>
              <a:ext cx="1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NZ" altLang="en-US" sz="1600" i="1">
                  <a:solidFill>
                    <a:srgbClr val="000000"/>
                  </a:solidFill>
                  <a:latin typeface="Times New Roman" panose="02020603050405020304" pitchFamily="18" charset="0"/>
                  <a:cs typeface="Times New Roman" panose="02020603050405020304" pitchFamily="18" charset="0"/>
                </a:rPr>
                <a:t>k</a:t>
              </a:r>
              <a:endParaRPr lang="el-GR" altLang="en-US" sz="1600" i="1">
                <a:solidFill>
                  <a:srgbClr val="000000"/>
                </a:solidFill>
                <a:latin typeface="Times New Roman" panose="02020603050405020304" pitchFamily="18" charset="0"/>
                <a:cs typeface="Times New Roman" panose="02020603050405020304" pitchFamily="18" charset="0"/>
              </a:endParaRPr>
            </a:p>
          </p:txBody>
        </p:sp>
      </p:grpSp>
      <p:sp>
        <p:nvSpPr>
          <p:cNvPr id="41993" name="AutoShape 9"/>
          <p:cNvSpPr>
            <a:spLocks noChangeArrowheads="1"/>
          </p:cNvSpPr>
          <p:nvPr/>
        </p:nvSpPr>
        <p:spPr bwMode="auto">
          <a:xfrm>
            <a:off x="4295776" y="5661025"/>
            <a:ext cx="360363" cy="215900"/>
          </a:xfrm>
          <a:prstGeom prst="rightArrow">
            <a:avLst>
              <a:gd name="adj1" fmla="val 50000"/>
              <a:gd name="adj2" fmla="val 41728"/>
            </a:avLst>
          </a:prstGeom>
          <a:solidFill>
            <a:schemeClr val="accent2"/>
          </a:solidFill>
          <a:ln w="12700"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0"/>
              </a:spcBef>
              <a:spcAft>
                <a:spcPct val="0"/>
              </a:spcAft>
            </a:pPr>
            <a:endParaRPr lang="en-NZ" altLang="en-US">
              <a:solidFill>
                <a:srgbClr val="000000"/>
              </a:solidFill>
            </a:endParaRPr>
          </a:p>
        </p:txBody>
      </p:sp>
      <p:sp>
        <p:nvSpPr>
          <p:cNvPr id="41995" name="AutoShape 11"/>
          <p:cNvSpPr>
            <a:spLocks noChangeArrowheads="1"/>
          </p:cNvSpPr>
          <p:nvPr/>
        </p:nvSpPr>
        <p:spPr bwMode="auto">
          <a:xfrm>
            <a:off x="7464426" y="5734050"/>
            <a:ext cx="360363" cy="215900"/>
          </a:xfrm>
          <a:prstGeom prst="rightArrow">
            <a:avLst>
              <a:gd name="adj1" fmla="val 50000"/>
              <a:gd name="adj2" fmla="val 41728"/>
            </a:avLst>
          </a:prstGeom>
          <a:solidFill>
            <a:schemeClr val="accent2"/>
          </a:solidFill>
          <a:ln w="12700" algn="ctr">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0"/>
              </a:spcBef>
              <a:spcAft>
                <a:spcPct val="0"/>
              </a:spcAft>
            </a:pPr>
            <a:endParaRPr lang="en-NZ" altLang="en-US">
              <a:solidFill>
                <a:srgbClr val="000000"/>
              </a:solidFill>
            </a:endParaRPr>
          </a:p>
        </p:txBody>
      </p:sp>
      <p:grpSp>
        <p:nvGrpSpPr>
          <p:cNvPr id="3" name="Group 18"/>
          <p:cNvGrpSpPr>
            <a:grpSpLocks/>
          </p:cNvGrpSpPr>
          <p:nvPr/>
        </p:nvGrpSpPr>
        <p:grpSpPr bwMode="auto">
          <a:xfrm>
            <a:off x="4584701" y="4683126"/>
            <a:ext cx="2976563" cy="2174875"/>
            <a:chOff x="1928" y="2950"/>
            <a:chExt cx="1875" cy="1370"/>
          </a:xfrm>
        </p:grpSpPr>
        <p:pic>
          <p:nvPicPr>
            <p:cNvPr id="8208"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4" y="3022"/>
              <a:ext cx="1684" cy="1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aphicFrame>
          <p:nvGraphicFramePr>
            <p:cNvPr id="8195" name="Object 10"/>
            <p:cNvGraphicFramePr>
              <a:graphicFrameLocks noChangeAspect="1"/>
            </p:cNvGraphicFramePr>
            <p:nvPr/>
          </p:nvGraphicFramePr>
          <p:xfrm>
            <a:off x="1928" y="2950"/>
            <a:ext cx="504" cy="144"/>
          </p:xfrm>
          <a:graphic>
            <a:graphicData uri="http://schemas.openxmlformats.org/presentationml/2006/ole">
              <mc:AlternateContent xmlns:mc="http://schemas.openxmlformats.org/markup-compatibility/2006">
                <mc:Choice xmlns:v="urn:schemas-microsoft-com:vml" Requires="v">
                  <p:oleObj name="Equation" r:id="rId7" imgW="799920" imgH="228600" progId="Equation.3">
                    <p:embed/>
                  </p:oleObj>
                </mc:Choice>
                <mc:Fallback>
                  <p:oleObj name="Equation" r:id="rId7" imgW="799920" imgH="228600" progId="Equation.3">
                    <p:embed/>
                    <p:pic>
                      <p:nvPicPr>
                        <p:cNvPr id="8195"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8" y="2950"/>
                          <a:ext cx="50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9" name="Text Box 14"/>
            <p:cNvSpPr txBox="1">
              <a:spLocks noChangeArrowheads="1"/>
            </p:cNvSpPr>
            <p:nvPr/>
          </p:nvSpPr>
          <p:spPr bwMode="auto">
            <a:xfrm>
              <a:off x="3651" y="4108"/>
              <a:ext cx="1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NZ" altLang="en-US" sz="1600" i="1">
                  <a:solidFill>
                    <a:srgbClr val="000000"/>
                  </a:solidFill>
                  <a:latin typeface="Times New Roman" panose="02020603050405020304" pitchFamily="18" charset="0"/>
                  <a:cs typeface="Times New Roman" panose="02020603050405020304" pitchFamily="18" charset="0"/>
                </a:rPr>
                <a:t>f</a:t>
              </a:r>
              <a:endParaRPr lang="el-GR" altLang="en-US" sz="1600" i="1">
                <a:solidFill>
                  <a:srgbClr val="000000"/>
                </a:solidFill>
                <a:latin typeface="Times New Roman" panose="02020603050405020304" pitchFamily="18" charset="0"/>
                <a:cs typeface="Times New Roman" panose="02020603050405020304" pitchFamily="18" charset="0"/>
              </a:endParaRPr>
            </a:p>
          </p:txBody>
        </p:sp>
      </p:grpSp>
      <p:grpSp>
        <p:nvGrpSpPr>
          <p:cNvPr id="4" name="Group 20"/>
          <p:cNvGrpSpPr>
            <a:grpSpLocks/>
          </p:cNvGrpSpPr>
          <p:nvPr/>
        </p:nvGrpSpPr>
        <p:grpSpPr bwMode="auto">
          <a:xfrm>
            <a:off x="7824788" y="4554538"/>
            <a:ext cx="2843212" cy="2303462"/>
            <a:chOff x="3969" y="2869"/>
            <a:chExt cx="1791" cy="1451"/>
          </a:xfrm>
        </p:grpSpPr>
        <p:pic>
          <p:nvPicPr>
            <p:cNvPr id="8205"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9" y="3022"/>
              <a:ext cx="1769" cy="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8206" name="Text Box 13"/>
            <p:cNvSpPr txBox="1">
              <a:spLocks noChangeArrowheads="1"/>
            </p:cNvSpPr>
            <p:nvPr/>
          </p:nvSpPr>
          <p:spPr bwMode="auto">
            <a:xfrm>
              <a:off x="4025" y="2869"/>
              <a:ext cx="4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NZ" altLang="en-US" sz="1600" i="1">
                  <a:solidFill>
                    <a:srgbClr val="333399"/>
                  </a:solidFill>
                  <a:latin typeface="Times New Roman" panose="02020603050405020304" pitchFamily="18" charset="0"/>
                </a:rPr>
                <a:t>S</a:t>
              </a:r>
              <a:r>
                <a:rPr lang="en-NZ" altLang="en-US" sz="1600" i="1" baseline="-25000">
                  <a:solidFill>
                    <a:srgbClr val="333399"/>
                  </a:solidFill>
                  <a:latin typeface="Times New Roman" panose="02020603050405020304" pitchFamily="18" charset="0"/>
                </a:rPr>
                <a:t>XX</a:t>
              </a:r>
              <a:r>
                <a:rPr lang="en-NZ" altLang="en-US" sz="1600" i="1">
                  <a:solidFill>
                    <a:srgbClr val="333399"/>
                  </a:solidFill>
                  <a:latin typeface="Times New Roman" panose="02020603050405020304" pitchFamily="18" charset="0"/>
                </a:rPr>
                <a:t>(f)</a:t>
              </a:r>
              <a:endParaRPr lang="en-US" altLang="en-US" sz="1600" i="1">
                <a:solidFill>
                  <a:srgbClr val="333399"/>
                </a:solidFill>
                <a:latin typeface="Times New Roman" panose="02020603050405020304" pitchFamily="18" charset="0"/>
              </a:endParaRPr>
            </a:p>
          </p:txBody>
        </p:sp>
        <p:sp>
          <p:nvSpPr>
            <p:cNvPr id="8207" name="Text Box 15"/>
            <p:cNvSpPr txBox="1">
              <a:spLocks noChangeArrowheads="1"/>
            </p:cNvSpPr>
            <p:nvPr/>
          </p:nvSpPr>
          <p:spPr bwMode="auto">
            <a:xfrm>
              <a:off x="5608" y="4108"/>
              <a:ext cx="1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NZ" altLang="en-US" sz="1600" i="1">
                  <a:solidFill>
                    <a:srgbClr val="000000"/>
                  </a:solidFill>
                  <a:latin typeface="Times New Roman" panose="02020603050405020304" pitchFamily="18" charset="0"/>
                  <a:cs typeface="Times New Roman" panose="02020603050405020304" pitchFamily="18" charset="0"/>
                </a:rPr>
                <a:t>f</a:t>
              </a:r>
              <a:endParaRPr lang="el-GR" altLang="en-US" sz="1600" i="1">
                <a:solidFill>
                  <a:srgbClr val="000000"/>
                </a:solidFill>
                <a:latin typeface="Times New Roman" panose="02020603050405020304" pitchFamily="18" charset="0"/>
                <a:cs typeface="Times New Roman" panose="02020603050405020304" pitchFamily="18" charset="0"/>
              </a:endParaRPr>
            </a:p>
          </p:txBody>
        </p:sp>
      </p:grpSp>
      <p:sp>
        <p:nvSpPr>
          <p:cNvPr id="42000" name="Text Box 16"/>
          <p:cNvSpPr txBox="1">
            <a:spLocks noChangeArrowheads="1"/>
          </p:cNvSpPr>
          <p:nvPr/>
        </p:nvSpPr>
        <p:spPr bwMode="auto">
          <a:xfrm>
            <a:off x="4224338" y="5373688"/>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NZ" altLang="en-US" sz="1600">
                <a:solidFill>
                  <a:srgbClr val="333399"/>
                </a:solidFill>
                <a:latin typeface="Times New Roman" panose="02020603050405020304" pitchFamily="18" charset="0"/>
              </a:rPr>
              <a:t>|FFT|</a:t>
            </a:r>
            <a:r>
              <a:rPr lang="en-NZ" altLang="en-US" sz="1600" baseline="30000">
                <a:solidFill>
                  <a:srgbClr val="333399"/>
                </a:solidFill>
                <a:latin typeface="Times New Roman" panose="02020603050405020304" pitchFamily="18" charset="0"/>
              </a:rPr>
              <a:t>2</a:t>
            </a:r>
            <a:endParaRPr lang="en-US" altLang="en-US" sz="1600" baseline="30000">
              <a:solidFill>
                <a:srgbClr val="333399"/>
              </a:solidFill>
              <a:latin typeface="Times New Roman" panose="02020603050405020304" pitchFamily="18" charset="0"/>
            </a:endParaRPr>
          </a:p>
        </p:txBody>
      </p:sp>
      <p:sp>
        <p:nvSpPr>
          <p:cNvPr id="42001" name="Text Box 17"/>
          <p:cNvSpPr txBox="1">
            <a:spLocks noChangeArrowheads="1"/>
          </p:cNvSpPr>
          <p:nvPr/>
        </p:nvSpPr>
        <p:spPr bwMode="auto">
          <a:xfrm>
            <a:off x="7372350" y="5346700"/>
            <a:ext cx="552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NZ" altLang="en-US" sz="1600" i="1">
                <a:solidFill>
                  <a:srgbClr val="333399"/>
                </a:solidFill>
                <a:latin typeface="Times New Roman" panose="02020603050405020304" pitchFamily="18" charset="0"/>
              </a:rPr>
              <a:t>E</a:t>
            </a:r>
            <a:r>
              <a:rPr lang="en-NZ" altLang="en-US" sz="1600">
                <a:solidFill>
                  <a:srgbClr val="333399"/>
                </a:solidFill>
                <a:latin typeface="Times New Roman" panose="02020603050405020304" pitchFamily="18" charset="0"/>
              </a:rPr>
              <a:t>{.}</a:t>
            </a:r>
            <a:endParaRPr lang="en-US" altLang="en-US" sz="1600">
              <a:solidFill>
                <a:srgbClr val="333399"/>
              </a:solidFill>
              <a:latin typeface="Times New Roman" panose="02020603050405020304" pitchFamily="18" charset="0"/>
            </a:endParaRPr>
          </a:p>
        </p:txBody>
      </p:sp>
    </p:spTree>
    <p:extLst>
      <p:ext uri="{BB962C8B-B14F-4D97-AF65-F5344CB8AC3E}">
        <p14:creationId xmlns:p14="http://schemas.microsoft.com/office/powerpoint/2010/main" val="3520037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0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9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4200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4199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9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00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3" grpId="0" animBg="1"/>
      <p:bldP spid="41993" grpId="1" animBg="1"/>
      <p:bldP spid="41995" grpId="0" animBg="1"/>
      <p:bldP spid="42000" grpId="0"/>
      <p:bldP spid="42000" grpId="1"/>
      <p:bldP spid="4200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sz="4000"/>
              <a:t>Things that can be deduced from autocorrelation</a:t>
            </a:r>
          </a:p>
        </p:txBody>
      </p:sp>
      <p:sp>
        <p:nvSpPr>
          <p:cNvPr id="55299" name="Rectangle 3"/>
          <p:cNvSpPr>
            <a:spLocks noGrp="1" noChangeArrowheads="1"/>
          </p:cNvSpPr>
          <p:nvPr>
            <p:ph type="body" idx="1"/>
          </p:nvPr>
        </p:nvSpPr>
        <p:spPr>
          <a:xfrm>
            <a:off x="1752600" y="1600201"/>
            <a:ext cx="4114800" cy="4525963"/>
          </a:xfrm>
        </p:spPr>
        <p:txBody>
          <a:bodyPr/>
          <a:lstStyle/>
          <a:p>
            <a:pPr eaLnBrk="1" hangingPunct="1"/>
            <a:r>
              <a:rPr lang="en-US" altLang="en-US" sz="2000"/>
              <a:t>Autocorrelation of a signal tells us how “related” are samples spaced at any particular lag</a:t>
            </a:r>
            <a:r>
              <a:rPr lang="en-US" altLang="en-US" sz="2000" b="1"/>
              <a:t> </a:t>
            </a:r>
            <a:r>
              <a:rPr lang="el-GR" altLang="en-US" sz="2000" b="1" i="1">
                <a:latin typeface="Times New Roman" panose="02020603050405020304" pitchFamily="18" charset="0"/>
              </a:rPr>
              <a:t>τ</a:t>
            </a:r>
            <a:endParaRPr lang="el-GR" altLang="en-US" sz="2000" b="1">
              <a:latin typeface="Times New Roman" panose="02020603050405020304" pitchFamily="18" charset="0"/>
            </a:endParaRPr>
          </a:p>
          <a:p>
            <a:pPr lvl="1" eaLnBrk="1" hangingPunct="1">
              <a:buFontTx/>
              <a:buNone/>
            </a:pPr>
            <a:r>
              <a:rPr lang="en-US" altLang="en-US" sz="2000"/>
              <a:t>(on average – expectation)</a:t>
            </a:r>
          </a:p>
          <a:p>
            <a:pPr eaLnBrk="1" hangingPunct="1"/>
            <a:r>
              <a:rPr lang="en-US" altLang="en-US" sz="2000">
                <a:cs typeface="Arial" panose="020B0604020202020204" pitchFamily="34" charset="0"/>
              </a:rPr>
              <a:t>Rxx(</a:t>
            </a:r>
            <a:r>
              <a:rPr lang="el-GR" altLang="en-US" sz="2000" i="1">
                <a:latin typeface="Times New Roman" panose="02020603050405020304" pitchFamily="18" charset="0"/>
              </a:rPr>
              <a:t>τ</a:t>
            </a:r>
            <a:r>
              <a:rPr lang="en-US" altLang="en-US" sz="2000">
                <a:cs typeface="Arial" panose="020B0604020202020204" pitchFamily="34" charset="0"/>
              </a:rPr>
              <a:t>) = 0 implies that samples spaced by  </a:t>
            </a:r>
            <a:r>
              <a:rPr lang="el-GR" altLang="en-US" sz="2000" i="1">
                <a:latin typeface="Times New Roman" panose="02020603050405020304" pitchFamily="18" charset="0"/>
              </a:rPr>
              <a:t>τ</a:t>
            </a:r>
            <a:r>
              <a:rPr lang="en-US" altLang="en-US" sz="2000" i="1">
                <a:latin typeface="Times New Roman" panose="02020603050405020304" pitchFamily="18" charset="0"/>
              </a:rPr>
              <a:t> </a:t>
            </a:r>
            <a:r>
              <a:rPr lang="en-US" altLang="en-US" sz="2000">
                <a:cs typeface="Arial" panose="020B0604020202020204" pitchFamily="34" charset="0"/>
              </a:rPr>
              <a:t>are unrelated </a:t>
            </a:r>
          </a:p>
          <a:p>
            <a:pPr lvl="1" eaLnBrk="1" hangingPunct="1"/>
            <a:r>
              <a:rPr lang="en-US" altLang="en-US" sz="2000">
                <a:cs typeface="Arial" panose="020B0604020202020204" pitchFamily="34" charset="0"/>
              </a:rPr>
              <a:t>Uncorrelated</a:t>
            </a:r>
          </a:p>
          <a:p>
            <a:pPr eaLnBrk="1" hangingPunct="1"/>
            <a:r>
              <a:rPr lang="en-US" altLang="en-US" sz="2000">
                <a:cs typeface="Arial" panose="020B0604020202020204" pitchFamily="34" charset="0"/>
              </a:rPr>
              <a:t>Rxx(</a:t>
            </a:r>
            <a:r>
              <a:rPr lang="el-GR" altLang="en-US" sz="2000" i="1">
                <a:latin typeface="Times New Roman" panose="02020603050405020304" pitchFamily="18" charset="0"/>
              </a:rPr>
              <a:t>τ</a:t>
            </a:r>
            <a:r>
              <a:rPr lang="en-US" altLang="en-US" sz="2000">
                <a:cs typeface="Arial" panose="020B0604020202020204" pitchFamily="34" charset="0"/>
              </a:rPr>
              <a:t>) &lt; 0 implies that samples spaced by  </a:t>
            </a:r>
            <a:r>
              <a:rPr lang="el-GR" altLang="en-US" sz="2000" i="1">
                <a:latin typeface="Times New Roman" panose="02020603050405020304" pitchFamily="18" charset="0"/>
              </a:rPr>
              <a:t>τ</a:t>
            </a:r>
            <a:r>
              <a:rPr lang="en-US" altLang="en-US" sz="2000" i="1">
                <a:latin typeface="Times New Roman" panose="02020603050405020304" pitchFamily="18" charset="0"/>
              </a:rPr>
              <a:t> </a:t>
            </a:r>
            <a:r>
              <a:rPr lang="en-US" altLang="en-US" sz="2000">
                <a:cs typeface="Arial" panose="020B0604020202020204" pitchFamily="34" charset="0"/>
              </a:rPr>
              <a:t>tend to be opposite in sign</a:t>
            </a:r>
          </a:p>
          <a:p>
            <a:pPr lvl="1" eaLnBrk="1" hangingPunct="1"/>
            <a:r>
              <a:rPr lang="en-US" altLang="en-US" sz="2000">
                <a:cs typeface="Arial" panose="020B0604020202020204" pitchFamily="34" charset="0"/>
              </a:rPr>
              <a:t>Negatively correlated</a:t>
            </a:r>
          </a:p>
          <a:p>
            <a:pPr eaLnBrk="1" hangingPunct="1"/>
            <a:endParaRPr lang="en-US" altLang="en-US" sz="2000">
              <a:cs typeface="Arial" panose="020B0604020202020204" pitchFamily="34" charset="0"/>
            </a:endParaRPr>
          </a:p>
        </p:txBody>
      </p:sp>
      <p:sp>
        <p:nvSpPr>
          <p:cNvPr id="55300" name="Text Box 4"/>
          <p:cNvSpPr txBox="1">
            <a:spLocks noChangeArrowheads="1"/>
          </p:cNvSpPr>
          <p:nvPr/>
        </p:nvSpPr>
        <p:spPr bwMode="auto">
          <a:xfrm>
            <a:off x="5562600" y="1905000"/>
            <a:ext cx="501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sz="1600" i="1">
                <a:solidFill>
                  <a:srgbClr val="000000"/>
                </a:solidFill>
                <a:latin typeface="Times New Roman" panose="02020603050405020304" pitchFamily="18" charset="0"/>
              </a:rPr>
              <a:t>x(k)</a:t>
            </a:r>
          </a:p>
        </p:txBody>
      </p:sp>
      <p:sp>
        <p:nvSpPr>
          <p:cNvPr id="55301" name="Text Box 5"/>
          <p:cNvSpPr txBox="1">
            <a:spLocks noChangeArrowheads="1"/>
          </p:cNvSpPr>
          <p:nvPr/>
        </p:nvSpPr>
        <p:spPr bwMode="auto">
          <a:xfrm>
            <a:off x="5334000" y="3733800"/>
            <a:ext cx="641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sz="1600" i="1">
                <a:solidFill>
                  <a:srgbClr val="000000"/>
                </a:solidFill>
                <a:latin typeface="Times New Roman" panose="02020603050405020304" pitchFamily="18" charset="0"/>
              </a:rPr>
              <a:t>R</a:t>
            </a:r>
            <a:r>
              <a:rPr lang="en-US" altLang="en-US" sz="1600" i="1" baseline="-25000">
                <a:solidFill>
                  <a:srgbClr val="000000"/>
                </a:solidFill>
                <a:latin typeface="Times New Roman" panose="02020603050405020304" pitchFamily="18" charset="0"/>
              </a:rPr>
              <a:t>xx</a:t>
            </a:r>
            <a:r>
              <a:rPr lang="en-US" altLang="en-US" sz="1600" i="1">
                <a:solidFill>
                  <a:srgbClr val="000000"/>
                </a:solidFill>
                <a:latin typeface="Times New Roman" panose="02020603050405020304" pitchFamily="18" charset="0"/>
              </a:rPr>
              <a:t>(</a:t>
            </a:r>
            <a:r>
              <a:rPr lang="el-GR" altLang="en-US" sz="1600" i="1">
                <a:solidFill>
                  <a:srgbClr val="000000"/>
                </a:solidFill>
                <a:latin typeface="Times New Roman" panose="02020603050405020304" pitchFamily="18" charset="0"/>
                <a:cs typeface="Times New Roman" panose="02020603050405020304" pitchFamily="18" charset="0"/>
              </a:rPr>
              <a:t>τ</a:t>
            </a:r>
            <a:r>
              <a:rPr lang="en-US" altLang="en-US" sz="1600" i="1">
                <a:solidFill>
                  <a:srgbClr val="000000"/>
                </a:solidFill>
                <a:latin typeface="Times New Roman" panose="02020603050405020304" pitchFamily="18" charset="0"/>
                <a:cs typeface="Times New Roman" panose="02020603050405020304" pitchFamily="18" charset="0"/>
              </a:rPr>
              <a:t>)</a:t>
            </a:r>
            <a:endParaRPr lang="el-GR" altLang="en-US" sz="1600" i="1">
              <a:solidFill>
                <a:srgbClr val="000000"/>
              </a:solidFill>
              <a:latin typeface="Times New Roman" panose="02020603050405020304" pitchFamily="18" charset="0"/>
              <a:cs typeface="Times New Roman" panose="02020603050405020304" pitchFamily="18" charset="0"/>
            </a:endParaRPr>
          </a:p>
        </p:txBody>
      </p:sp>
      <p:sp>
        <p:nvSpPr>
          <p:cNvPr id="55302" name="Text Box 6"/>
          <p:cNvSpPr txBox="1">
            <a:spLocks noChangeArrowheads="1"/>
          </p:cNvSpPr>
          <p:nvPr/>
        </p:nvSpPr>
        <p:spPr bwMode="auto">
          <a:xfrm>
            <a:off x="9480550" y="4941888"/>
            <a:ext cx="623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sz="1600">
                <a:solidFill>
                  <a:srgbClr val="000000"/>
                </a:solidFill>
                <a:latin typeface="Times New Roman" panose="02020603050405020304" pitchFamily="18" charset="0"/>
                <a:cs typeface="Times New Roman" panose="02020603050405020304" pitchFamily="18" charset="0"/>
              </a:rPr>
              <a:t>Lag</a:t>
            </a:r>
            <a:r>
              <a:rPr lang="en-US" altLang="en-US" sz="1600" i="1">
                <a:solidFill>
                  <a:srgbClr val="000000"/>
                </a:solidFill>
                <a:latin typeface="Times New Roman" panose="02020603050405020304" pitchFamily="18" charset="0"/>
                <a:cs typeface="Times New Roman" panose="02020603050405020304" pitchFamily="18" charset="0"/>
              </a:rPr>
              <a:t> </a:t>
            </a:r>
            <a:r>
              <a:rPr lang="el-GR" altLang="en-US" sz="1600" i="1">
                <a:solidFill>
                  <a:srgbClr val="000000"/>
                </a:solidFill>
                <a:latin typeface="Times New Roman" panose="02020603050405020304" pitchFamily="18" charset="0"/>
                <a:cs typeface="Times New Roman" panose="02020603050405020304" pitchFamily="18" charset="0"/>
              </a:rPr>
              <a:t>τ</a:t>
            </a:r>
          </a:p>
        </p:txBody>
      </p:sp>
      <p:sp>
        <p:nvSpPr>
          <p:cNvPr id="55303" name="Text Box 7"/>
          <p:cNvSpPr txBox="1">
            <a:spLocks noChangeArrowheads="1"/>
          </p:cNvSpPr>
          <p:nvPr/>
        </p:nvSpPr>
        <p:spPr bwMode="auto">
          <a:xfrm>
            <a:off x="10199689" y="2852738"/>
            <a:ext cx="2746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altLang="en-US" sz="1600" i="1">
                <a:solidFill>
                  <a:srgbClr val="000000"/>
                </a:solidFill>
                <a:latin typeface="Times New Roman" panose="02020603050405020304" pitchFamily="18" charset="0"/>
                <a:cs typeface="Times New Roman" panose="02020603050405020304" pitchFamily="18" charset="0"/>
              </a:rPr>
              <a:t>k</a:t>
            </a:r>
            <a:endParaRPr lang="el-GR" altLang="en-US" sz="1600" i="1">
              <a:solidFill>
                <a:srgbClr val="000000"/>
              </a:solidFill>
              <a:latin typeface="Times New Roman" panose="02020603050405020304" pitchFamily="18" charset="0"/>
              <a:cs typeface="Times New Roman" panose="02020603050405020304" pitchFamily="18" charset="0"/>
            </a:endParaRPr>
          </a:p>
        </p:txBody>
      </p:sp>
      <p:pic>
        <p:nvPicPr>
          <p:cNvPr id="553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7350" y="1423988"/>
            <a:ext cx="5308600" cy="398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4268D698-42A4-4E3C-89AA-FB79BBBB4484}"/>
                  </a:ext>
                </a:extLst>
              </p14:cNvPr>
              <p14:cNvContentPartPr/>
              <p14:nvPr/>
            </p14:nvContentPartPr>
            <p14:xfrm>
              <a:off x="7215279" y="3640627"/>
              <a:ext cx="997920" cy="1135080"/>
            </p14:xfrm>
          </p:contentPart>
        </mc:Choice>
        <mc:Fallback xmlns="">
          <p:pic>
            <p:nvPicPr>
              <p:cNvPr id="2" name="Ink 1">
                <a:extLst>
                  <a:ext uri="{FF2B5EF4-FFF2-40B4-BE49-F238E27FC236}">
                    <a16:creationId xmlns:a16="http://schemas.microsoft.com/office/drawing/2014/main" id="{4268D698-42A4-4E3C-89AA-FB79BBBB4484}"/>
                  </a:ext>
                </a:extLst>
              </p:cNvPr>
              <p:cNvPicPr/>
              <p:nvPr/>
            </p:nvPicPr>
            <p:blipFill>
              <a:blip r:embed="rId5"/>
              <a:stretch>
                <a:fillRect/>
              </a:stretch>
            </p:blipFill>
            <p:spPr>
              <a:xfrm>
                <a:off x="7206279" y="3631627"/>
                <a:ext cx="1015560" cy="1152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BB0AC449-6DB0-4EE8-A335-56F38226AF6D}"/>
                  </a:ext>
                </a:extLst>
              </p14:cNvPr>
              <p14:cNvContentPartPr/>
              <p14:nvPr/>
            </p14:nvContentPartPr>
            <p14:xfrm>
              <a:off x="8204559" y="3598507"/>
              <a:ext cx="972720" cy="1164240"/>
            </p14:xfrm>
          </p:contentPart>
        </mc:Choice>
        <mc:Fallback xmlns="">
          <p:pic>
            <p:nvPicPr>
              <p:cNvPr id="3" name="Ink 2">
                <a:extLst>
                  <a:ext uri="{FF2B5EF4-FFF2-40B4-BE49-F238E27FC236}">
                    <a16:creationId xmlns:a16="http://schemas.microsoft.com/office/drawing/2014/main" id="{BB0AC449-6DB0-4EE8-A335-56F38226AF6D}"/>
                  </a:ext>
                </a:extLst>
              </p:cNvPr>
              <p:cNvPicPr/>
              <p:nvPr/>
            </p:nvPicPr>
            <p:blipFill>
              <a:blip r:embed="rId7"/>
              <a:stretch>
                <a:fillRect/>
              </a:stretch>
            </p:blipFill>
            <p:spPr>
              <a:xfrm>
                <a:off x="8195559" y="3589507"/>
                <a:ext cx="990360" cy="1181880"/>
              </a:xfrm>
              <a:prstGeom prst="rect">
                <a:avLst/>
              </a:prstGeom>
            </p:spPr>
          </p:pic>
        </mc:Fallback>
      </mc:AlternateContent>
    </p:spTree>
    <p:extLst>
      <p:ext uri="{BB962C8B-B14F-4D97-AF65-F5344CB8AC3E}">
        <p14:creationId xmlns:p14="http://schemas.microsoft.com/office/powerpoint/2010/main" val="1176620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sz="4000"/>
              <a:t>Autocorrelation  Application</a:t>
            </a:r>
            <a:br>
              <a:rPr lang="en-US" altLang="en-US" sz="4000"/>
            </a:br>
            <a:r>
              <a:rPr lang="en-US" altLang="en-US" sz="4000"/>
              <a:t>Pitch Detection in Speech</a:t>
            </a:r>
            <a:endParaRPr lang="en-GB" altLang="en-US" sz="4000"/>
          </a:p>
        </p:txBody>
      </p:sp>
      <p:pic>
        <p:nvPicPr>
          <p:cNvPr id="56323"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217613" y="1371601"/>
            <a:ext cx="9302751" cy="5260975"/>
          </a:xfrm>
          <a:noFill/>
        </p:spPr>
      </p:pic>
      <p:sp>
        <p:nvSpPr>
          <p:cNvPr id="56324" name="Text Box 5"/>
          <p:cNvSpPr txBox="1">
            <a:spLocks noChangeArrowheads="1"/>
          </p:cNvSpPr>
          <p:nvPr/>
        </p:nvSpPr>
        <p:spPr bwMode="auto">
          <a:xfrm>
            <a:off x="9842500" y="1941513"/>
            <a:ext cx="717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0"/>
              </a:spcBef>
              <a:spcAft>
                <a:spcPct val="0"/>
              </a:spcAft>
            </a:pPr>
            <a:r>
              <a:rPr lang="en-NZ" altLang="en-US">
                <a:solidFill>
                  <a:srgbClr val="000000"/>
                </a:solidFill>
              </a:rPr>
              <a:t>“aah”</a:t>
            </a:r>
            <a:endParaRPr lang="en-GB" altLang="en-US">
              <a:solidFill>
                <a:srgbClr val="000000"/>
              </a:solidFill>
            </a:endParaRPr>
          </a:p>
        </p:txBody>
      </p:sp>
      <p:sp>
        <p:nvSpPr>
          <p:cNvPr id="56325" name="Text Box 7"/>
          <p:cNvSpPr txBox="1">
            <a:spLocks noChangeArrowheads="1"/>
          </p:cNvSpPr>
          <p:nvPr/>
        </p:nvSpPr>
        <p:spPr bwMode="auto">
          <a:xfrm>
            <a:off x="9785350" y="4265613"/>
            <a:ext cx="70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0"/>
              </a:spcBef>
              <a:spcAft>
                <a:spcPct val="0"/>
              </a:spcAft>
            </a:pPr>
            <a:r>
              <a:rPr lang="en-NZ" altLang="en-US">
                <a:solidFill>
                  <a:srgbClr val="000000"/>
                </a:solidFill>
              </a:rPr>
              <a:t>“shh”</a:t>
            </a:r>
            <a:endParaRPr lang="en-GB" altLang="en-US">
              <a:solidFill>
                <a:srgbClr val="000000"/>
              </a:solidFill>
            </a:endParaRPr>
          </a:p>
        </p:txBody>
      </p:sp>
      <p:grpSp>
        <p:nvGrpSpPr>
          <p:cNvPr id="8" name="Group 7">
            <a:extLst>
              <a:ext uri="{FF2B5EF4-FFF2-40B4-BE49-F238E27FC236}">
                <a16:creationId xmlns:a16="http://schemas.microsoft.com/office/drawing/2014/main" id="{F5966307-91BB-45E6-A07C-986D4EECCD07}"/>
              </a:ext>
            </a:extLst>
          </p:cNvPr>
          <p:cNvGrpSpPr/>
          <p:nvPr/>
        </p:nvGrpSpPr>
        <p:grpSpPr>
          <a:xfrm>
            <a:off x="2985999" y="1822987"/>
            <a:ext cx="4165560" cy="57240"/>
            <a:chOff x="2985999" y="1822987"/>
            <a:chExt cx="4165560" cy="57240"/>
          </a:xfrm>
        </p:grpSpPr>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7C300E7-48DB-46A4-ACF4-400F39C8275A}"/>
                    </a:ext>
                  </a:extLst>
                </p14:cNvPr>
                <p14:cNvContentPartPr/>
                <p14:nvPr/>
              </p14:nvContentPartPr>
              <p14:xfrm>
                <a:off x="2985999" y="1859347"/>
                <a:ext cx="743040" cy="20880"/>
              </p14:xfrm>
            </p:contentPart>
          </mc:Choice>
          <mc:Fallback xmlns="">
            <p:pic>
              <p:nvPicPr>
                <p:cNvPr id="2" name="Ink 1">
                  <a:extLst>
                    <a:ext uri="{FF2B5EF4-FFF2-40B4-BE49-F238E27FC236}">
                      <a16:creationId xmlns:a16="http://schemas.microsoft.com/office/drawing/2014/main" id="{57C300E7-48DB-46A4-ACF4-400F39C8275A}"/>
                    </a:ext>
                  </a:extLst>
                </p:cNvPr>
                <p:cNvPicPr/>
                <p:nvPr/>
              </p:nvPicPr>
              <p:blipFill>
                <a:blip r:embed="rId5"/>
                <a:stretch>
                  <a:fillRect/>
                </a:stretch>
              </p:blipFill>
              <p:spPr>
                <a:xfrm>
                  <a:off x="2977359" y="1850347"/>
                  <a:ext cx="76068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598F31C2-36CD-4C74-BFA5-0FD2F2C31937}"/>
                    </a:ext>
                  </a:extLst>
                </p14:cNvPr>
                <p14:cNvContentPartPr/>
                <p14:nvPr/>
              </p14:nvContentPartPr>
              <p14:xfrm>
                <a:off x="3849999" y="1841707"/>
                <a:ext cx="709560" cy="38160"/>
              </p14:xfrm>
            </p:contentPart>
          </mc:Choice>
          <mc:Fallback xmlns="">
            <p:pic>
              <p:nvPicPr>
                <p:cNvPr id="3" name="Ink 2">
                  <a:extLst>
                    <a:ext uri="{FF2B5EF4-FFF2-40B4-BE49-F238E27FC236}">
                      <a16:creationId xmlns:a16="http://schemas.microsoft.com/office/drawing/2014/main" id="{598F31C2-36CD-4C74-BFA5-0FD2F2C31937}"/>
                    </a:ext>
                  </a:extLst>
                </p:cNvPr>
                <p:cNvPicPr/>
                <p:nvPr/>
              </p:nvPicPr>
              <p:blipFill>
                <a:blip r:embed="rId7"/>
                <a:stretch>
                  <a:fillRect/>
                </a:stretch>
              </p:blipFill>
              <p:spPr>
                <a:xfrm>
                  <a:off x="3841359" y="1832707"/>
                  <a:ext cx="72720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35FF1072-DFB6-499A-A51A-5BA10ED2144E}"/>
                    </a:ext>
                  </a:extLst>
                </p14:cNvPr>
                <p14:cNvContentPartPr/>
                <p14:nvPr/>
              </p14:nvContentPartPr>
              <p14:xfrm>
                <a:off x="4714359" y="1822987"/>
                <a:ext cx="706680" cy="39960"/>
              </p14:xfrm>
            </p:contentPart>
          </mc:Choice>
          <mc:Fallback xmlns="">
            <p:pic>
              <p:nvPicPr>
                <p:cNvPr id="4" name="Ink 3">
                  <a:extLst>
                    <a:ext uri="{FF2B5EF4-FFF2-40B4-BE49-F238E27FC236}">
                      <a16:creationId xmlns:a16="http://schemas.microsoft.com/office/drawing/2014/main" id="{35FF1072-DFB6-499A-A51A-5BA10ED2144E}"/>
                    </a:ext>
                  </a:extLst>
                </p:cNvPr>
                <p:cNvPicPr/>
                <p:nvPr/>
              </p:nvPicPr>
              <p:blipFill>
                <a:blip r:embed="rId9"/>
                <a:stretch>
                  <a:fillRect/>
                </a:stretch>
              </p:blipFill>
              <p:spPr>
                <a:xfrm>
                  <a:off x="4705719" y="1814347"/>
                  <a:ext cx="72432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F819F35F-9CFF-4BAE-934C-5A511A36921E}"/>
                    </a:ext>
                  </a:extLst>
                </p14:cNvPr>
                <p14:cNvContentPartPr/>
                <p14:nvPr/>
              </p14:nvContentPartPr>
              <p14:xfrm>
                <a:off x="5578359" y="1831267"/>
                <a:ext cx="666000" cy="30960"/>
              </p14:xfrm>
            </p:contentPart>
          </mc:Choice>
          <mc:Fallback xmlns="">
            <p:pic>
              <p:nvPicPr>
                <p:cNvPr id="5" name="Ink 4">
                  <a:extLst>
                    <a:ext uri="{FF2B5EF4-FFF2-40B4-BE49-F238E27FC236}">
                      <a16:creationId xmlns:a16="http://schemas.microsoft.com/office/drawing/2014/main" id="{F819F35F-9CFF-4BAE-934C-5A511A36921E}"/>
                    </a:ext>
                  </a:extLst>
                </p:cNvPr>
                <p:cNvPicPr/>
                <p:nvPr/>
              </p:nvPicPr>
              <p:blipFill>
                <a:blip r:embed="rId11"/>
                <a:stretch>
                  <a:fillRect/>
                </a:stretch>
              </p:blipFill>
              <p:spPr>
                <a:xfrm>
                  <a:off x="5569719" y="1822627"/>
                  <a:ext cx="68364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431DE90F-8D95-43F2-AFB0-4E88DA7955BF}"/>
                    </a:ext>
                  </a:extLst>
                </p14:cNvPr>
                <p14:cNvContentPartPr/>
                <p14:nvPr/>
              </p14:nvContentPartPr>
              <p14:xfrm>
                <a:off x="6450639" y="1825147"/>
                <a:ext cx="700920" cy="54720"/>
              </p14:xfrm>
            </p:contentPart>
          </mc:Choice>
          <mc:Fallback xmlns="">
            <p:pic>
              <p:nvPicPr>
                <p:cNvPr id="7" name="Ink 6">
                  <a:extLst>
                    <a:ext uri="{FF2B5EF4-FFF2-40B4-BE49-F238E27FC236}">
                      <a16:creationId xmlns:a16="http://schemas.microsoft.com/office/drawing/2014/main" id="{431DE90F-8D95-43F2-AFB0-4E88DA7955BF}"/>
                    </a:ext>
                  </a:extLst>
                </p:cNvPr>
                <p:cNvPicPr/>
                <p:nvPr/>
              </p:nvPicPr>
              <p:blipFill>
                <a:blip r:embed="rId13"/>
                <a:stretch>
                  <a:fillRect/>
                </a:stretch>
              </p:blipFill>
              <p:spPr>
                <a:xfrm>
                  <a:off x="6441999" y="1816147"/>
                  <a:ext cx="718560" cy="72360"/>
                </a:xfrm>
                <a:prstGeom prst="rect">
                  <a:avLst/>
                </a:prstGeom>
              </p:spPr>
            </p:pic>
          </mc:Fallback>
        </mc:AlternateContent>
      </p:grpSp>
      <p:grpSp>
        <p:nvGrpSpPr>
          <p:cNvPr id="14" name="Group 13">
            <a:extLst>
              <a:ext uri="{FF2B5EF4-FFF2-40B4-BE49-F238E27FC236}">
                <a16:creationId xmlns:a16="http://schemas.microsoft.com/office/drawing/2014/main" id="{38379725-A0C2-4DE2-BBCE-D28753185AC3}"/>
              </a:ext>
            </a:extLst>
          </p:cNvPr>
          <p:cNvGrpSpPr/>
          <p:nvPr/>
        </p:nvGrpSpPr>
        <p:grpSpPr>
          <a:xfrm>
            <a:off x="6031239" y="2996227"/>
            <a:ext cx="1450800" cy="191880"/>
            <a:chOff x="6031239" y="2996227"/>
            <a:chExt cx="1450800" cy="191880"/>
          </a:xfrm>
        </p:grpSpPr>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2C01B328-EA43-4DFD-A570-7883D450B92C}"/>
                    </a:ext>
                  </a:extLst>
                </p14:cNvPr>
                <p14:cNvContentPartPr/>
                <p14:nvPr/>
              </p14:nvContentPartPr>
              <p14:xfrm>
                <a:off x="6031239" y="2996227"/>
                <a:ext cx="362160" cy="15840"/>
              </p14:xfrm>
            </p:contentPart>
          </mc:Choice>
          <mc:Fallback xmlns="">
            <p:pic>
              <p:nvPicPr>
                <p:cNvPr id="9" name="Ink 8">
                  <a:extLst>
                    <a:ext uri="{FF2B5EF4-FFF2-40B4-BE49-F238E27FC236}">
                      <a16:creationId xmlns:a16="http://schemas.microsoft.com/office/drawing/2014/main" id="{2C01B328-EA43-4DFD-A570-7883D450B92C}"/>
                    </a:ext>
                  </a:extLst>
                </p:cNvPr>
                <p:cNvPicPr/>
                <p:nvPr/>
              </p:nvPicPr>
              <p:blipFill>
                <a:blip r:embed="rId15"/>
                <a:stretch>
                  <a:fillRect/>
                </a:stretch>
              </p:blipFill>
              <p:spPr>
                <a:xfrm>
                  <a:off x="6022239" y="2987587"/>
                  <a:ext cx="37980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3612B069-8DF6-4B75-9433-82B4DF31C67F}"/>
                    </a:ext>
                  </a:extLst>
                </p14:cNvPr>
                <p14:cNvContentPartPr/>
                <p14:nvPr/>
              </p14:nvContentPartPr>
              <p14:xfrm>
                <a:off x="6408879" y="3053107"/>
                <a:ext cx="343440" cy="9000"/>
              </p14:xfrm>
            </p:contentPart>
          </mc:Choice>
          <mc:Fallback xmlns="">
            <p:pic>
              <p:nvPicPr>
                <p:cNvPr id="10" name="Ink 9">
                  <a:extLst>
                    <a:ext uri="{FF2B5EF4-FFF2-40B4-BE49-F238E27FC236}">
                      <a16:creationId xmlns:a16="http://schemas.microsoft.com/office/drawing/2014/main" id="{3612B069-8DF6-4B75-9433-82B4DF31C67F}"/>
                    </a:ext>
                  </a:extLst>
                </p:cNvPr>
                <p:cNvPicPr/>
                <p:nvPr/>
              </p:nvPicPr>
              <p:blipFill>
                <a:blip r:embed="rId17"/>
                <a:stretch>
                  <a:fillRect/>
                </a:stretch>
              </p:blipFill>
              <p:spPr>
                <a:xfrm>
                  <a:off x="6399879" y="3044107"/>
                  <a:ext cx="36108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B671B6B4-2D41-453E-B0B2-CC368BC63B9C}"/>
                    </a:ext>
                  </a:extLst>
                </p14:cNvPr>
                <p14:cNvContentPartPr/>
                <p14:nvPr/>
              </p14:nvContentPartPr>
              <p14:xfrm>
                <a:off x="6777879" y="3103147"/>
                <a:ext cx="351720" cy="10440"/>
              </p14:xfrm>
            </p:contentPart>
          </mc:Choice>
          <mc:Fallback xmlns="">
            <p:pic>
              <p:nvPicPr>
                <p:cNvPr id="11" name="Ink 10">
                  <a:extLst>
                    <a:ext uri="{FF2B5EF4-FFF2-40B4-BE49-F238E27FC236}">
                      <a16:creationId xmlns:a16="http://schemas.microsoft.com/office/drawing/2014/main" id="{B671B6B4-2D41-453E-B0B2-CC368BC63B9C}"/>
                    </a:ext>
                  </a:extLst>
                </p:cNvPr>
                <p:cNvPicPr/>
                <p:nvPr/>
              </p:nvPicPr>
              <p:blipFill>
                <a:blip r:embed="rId19"/>
                <a:stretch>
                  <a:fillRect/>
                </a:stretch>
              </p:blipFill>
              <p:spPr>
                <a:xfrm>
                  <a:off x="6769239" y="3094147"/>
                  <a:ext cx="36936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87B50155-43C0-43DB-9744-71C9582A8D8D}"/>
                    </a:ext>
                  </a:extLst>
                </p14:cNvPr>
                <p14:cNvContentPartPr/>
                <p14:nvPr/>
              </p14:nvContentPartPr>
              <p14:xfrm>
                <a:off x="7146879" y="3162547"/>
                <a:ext cx="335160" cy="25560"/>
              </p14:xfrm>
            </p:contentPart>
          </mc:Choice>
          <mc:Fallback xmlns="">
            <p:pic>
              <p:nvPicPr>
                <p:cNvPr id="13" name="Ink 12">
                  <a:extLst>
                    <a:ext uri="{FF2B5EF4-FFF2-40B4-BE49-F238E27FC236}">
                      <a16:creationId xmlns:a16="http://schemas.microsoft.com/office/drawing/2014/main" id="{87B50155-43C0-43DB-9744-71C9582A8D8D}"/>
                    </a:ext>
                  </a:extLst>
                </p:cNvPr>
                <p:cNvPicPr/>
                <p:nvPr/>
              </p:nvPicPr>
              <p:blipFill>
                <a:blip r:embed="rId21"/>
                <a:stretch>
                  <a:fillRect/>
                </a:stretch>
              </p:blipFill>
              <p:spPr>
                <a:xfrm>
                  <a:off x="7138239" y="3153907"/>
                  <a:ext cx="352800" cy="43200"/>
                </a:xfrm>
                <a:prstGeom prst="rect">
                  <a:avLst/>
                </a:prstGeom>
              </p:spPr>
            </p:pic>
          </mc:Fallback>
        </mc:AlternateContent>
      </p:grpSp>
    </p:spTree>
    <p:extLst>
      <p:ext uri="{BB962C8B-B14F-4D97-AF65-F5344CB8AC3E}">
        <p14:creationId xmlns:p14="http://schemas.microsoft.com/office/powerpoint/2010/main" val="250013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NZ" altLang="en-US"/>
              <a:t>Fourier Transform</a:t>
            </a:r>
            <a:endParaRPr lang="en-GB" altLang="en-US"/>
          </a:p>
        </p:txBody>
      </p:sp>
      <p:graphicFrame>
        <p:nvGraphicFramePr>
          <p:cNvPr id="3074" name="Object 4"/>
          <p:cNvGraphicFramePr>
            <a:graphicFrameLocks noGrp="1" noChangeAspect="1"/>
          </p:cNvGraphicFramePr>
          <p:nvPr>
            <p:ph idx="1"/>
          </p:nvPr>
        </p:nvGraphicFramePr>
        <p:xfrm>
          <a:off x="4240214" y="2527300"/>
          <a:ext cx="3709987" cy="2687638"/>
        </p:xfrm>
        <a:graphic>
          <a:graphicData uri="http://schemas.openxmlformats.org/presentationml/2006/ole">
            <mc:AlternateContent xmlns:mc="http://schemas.openxmlformats.org/markup-compatibility/2006">
              <mc:Choice xmlns:v="urn:schemas-microsoft-com:vml" Requires="v">
                <p:oleObj name="Equation" r:id="rId3" imgW="1612800" imgH="1168200" progId="Equation.3">
                  <p:embed/>
                </p:oleObj>
              </mc:Choice>
              <mc:Fallback>
                <p:oleObj name="Equation" r:id="rId3" imgW="1612800" imgH="1168200" progId="Equation.3">
                  <p:embed/>
                  <p:pic>
                    <p:nvPicPr>
                      <p:cNvPr id="307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0214" y="2527300"/>
                        <a:ext cx="3709987" cy="2687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27714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NZ" altLang="en-US" sz="4000"/>
              <a:t>What is the Fourier Transform of a Random Process ?</a:t>
            </a:r>
            <a:endParaRPr lang="en-GB" altLang="en-US" sz="4000"/>
          </a:p>
        </p:txBody>
      </p:sp>
      <p:sp>
        <p:nvSpPr>
          <p:cNvPr id="57347" name="Text Box 5"/>
          <p:cNvSpPr txBox="1">
            <a:spLocks noChangeArrowheads="1"/>
          </p:cNvSpPr>
          <p:nvPr/>
        </p:nvSpPr>
        <p:spPr bwMode="auto">
          <a:xfrm>
            <a:off x="5232401" y="2671763"/>
            <a:ext cx="24114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0"/>
              </a:spcBef>
              <a:spcAft>
                <a:spcPct val="0"/>
              </a:spcAft>
            </a:pPr>
            <a:r>
              <a:rPr lang="en-GB" altLang="en-US" sz="3600">
                <a:solidFill>
                  <a:srgbClr val="000000"/>
                </a:solidFill>
                <a:latin typeface="Lucida Calligraphy" panose="03010101010101010101" pitchFamily="66" charset="0"/>
              </a:rPr>
              <a:t>F {X(t)}=?</a:t>
            </a:r>
          </a:p>
        </p:txBody>
      </p:sp>
    </p:spTree>
    <p:extLst>
      <p:ext uri="{BB962C8B-B14F-4D97-AF65-F5344CB8AC3E}">
        <p14:creationId xmlns:p14="http://schemas.microsoft.com/office/powerpoint/2010/main" val="3348080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en-US"/>
              <a:t>The Power Spectral Density</a:t>
            </a:r>
          </a:p>
        </p:txBody>
      </p:sp>
      <p:sp>
        <p:nvSpPr>
          <p:cNvPr id="4100" name="Rectangle 3"/>
          <p:cNvSpPr>
            <a:spLocks noGrp="1" noChangeArrowheads="1"/>
          </p:cNvSpPr>
          <p:nvPr>
            <p:ph type="body" idx="1"/>
          </p:nvPr>
        </p:nvSpPr>
        <p:spPr/>
        <p:txBody>
          <a:bodyPr/>
          <a:lstStyle/>
          <a:p>
            <a:pPr eaLnBrk="1" hangingPunct="1">
              <a:lnSpc>
                <a:spcPct val="90000"/>
              </a:lnSpc>
            </a:pPr>
            <a:r>
              <a:rPr lang="en-US" altLang="en-US" sz="2400" dirty="0"/>
              <a:t>The power spectral density, S</a:t>
            </a:r>
            <a:r>
              <a:rPr lang="en-US" altLang="en-US" sz="2400" baseline="-25000" dirty="0"/>
              <a:t>XX</a:t>
            </a:r>
            <a:r>
              <a:rPr lang="en-US" altLang="en-US" sz="2400" dirty="0"/>
              <a:t>(f) and autocorrelation function of a wide sense stationary (</a:t>
            </a:r>
            <a:r>
              <a:rPr lang="en-US" altLang="en-US" sz="2400" dirty="0" err="1"/>
              <a:t>wss</a:t>
            </a:r>
            <a:r>
              <a:rPr lang="en-US" altLang="en-US" sz="2400" dirty="0"/>
              <a:t>) random process X(t) form a Fourier transform pair,</a:t>
            </a:r>
          </a:p>
          <a:p>
            <a:pPr eaLnBrk="1" hangingPunct="1">
              <a:lnSpc>
                <a:spcPct val="90000"/>
              </a:lnSpc>
            </a:pPr>
            <a:endParaRPr lang="en-US" altLang="en-US" sz="2400" dirty="0"/>
          </a:p>
          <a:p>
            <a:pPr eaLnBrk="1" hangingPunct="1">
              <a:lnSpc>
                <a:spcPct val="90000"/>
              </a:lnSpc>
            </a:pPr>
            <a:endParaRPr lang="en-US" altLang="en-US" sz="2400" dirty="0"/>
          </a:p>
          <a:p>
            <a:pPr eaLnBrk="1" hangingPunct="1">
              <a:lnSpc>
                <a:spcPct val="90000"/>
              </a:lnSpc>
            </a:pPr>
            <a:endParaRPr lang="en-US" altLang="en-US" sz="2400" dirty="0"/>
          </a:p>
          <a:p>
            <a:pPr eaLnBrk="1" hangingPunct="1">
              <a:lnSpc>
                <a:spcPct val="90000"/>
              </a:lnSpc>
            </a:pPr>
            <a:endParaRPr lang="en-US" altLang="en-US" sz="2400" dirty="0"/>
          </a:p>
          <a:p>
            <a:pPr eaLnBrk="1" hangingPunct="1">
              <a:lnSpc>
                <a:spcPct val="90000"/>
              </a:lnSpc>
            </a:pPr>
            <a:r>
              <a:rPr lang="en-US" altLang="en-US" sz="2400" dirty="0"/>
              <a:t>Together they constitute the Wiener-</a:t>
            </a:r>
            <a:r>
              <a:rPr lang="en-US" altLang="en-US" sz="2400" dirty="0" err="1"/>
              <a:t>Khintchine</a:t>
            </a:r>
            <a:r>
              <a:rPr lang="en-US" altLang="en-US" sz="2400" dirty="0"/>
              <a:t> relations, and they show that if either the power spectral density or the autocorrelation of a random process is known then the other can be calculated exactly.</a:t>
            </a:r>
          </a:p>
          <a:p>
            <a:pPr eaLnBrk="1" hangingPunct="1">
              <a:lnSpc>
                <a:spcPct val="90000"/>
              </a:lnSpc>
            </a:pPr>
            <a:r>
              <a:rPr lang="en-US" altLang="en-US" sz="2400" dirty="0"/>
              <a:t>For practical purposes the power spectral density is the more useful parameter.</a:t>
            </a:r>
          </a:p>
          <a:p>
            <a:pPr eaLnBrk="1" hangingPunct="1">
              <a:lnSpc>
                <a:spcPct val="90000"/>
              </a:lnSpc>
            </a:pPr>
            <a:endParaRPr lang="en-US" altLang="en-US" sz="2400" dirty="0"/>
          </a:p>
        </p:txBody>
      </p:sp>
      <p:graphicFrame>
        <p:nvGraphicFramePr>
          <p:cNvPr id="4098" name="Object 4"/>
          <p:cNvGraphicFramePr>
            <a:graphicFrameLocks noChangeAspect="1"/>
          </p:cNvGraphicFramePr>
          <p:nvPr/>
        </p:nvGraphicFramePr>
        <p:xfrm>
          <a:off x="3481389" y="2540000"/>
          <a:ext cx="4492625" cy="1320800"/>
        </p:xfrm>
        <a:graphic>
          <a:graphicData uri="http://schemas.openxmlformats.org/presentationml/2006/ole">
            <mc:AlternateContent xmlns:mc="http://schemas.openxmlformats.org/markup-compatibility/2006">
              <mc:Choice xmlns:v="urn:schemas-microsoft-com:vml" Requires="v">
                <p:oleObj name="Equation" r:id="rId3" imgW="2247840" imgH="660240" progId="Equation.3">
                  <p:embed/>
                </p:oleObj>
              </mc:Choice>
              <mc:Fallback>
                <p:oleObj name="Equation" r:id="rId3" imgW="2247840" imgH="660240" progId="Equation.3">
                  <p:embed/>
                  <p:pic>
                    <p:nvPicPr>
                      <p:cNvPr id="409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1389" y="2540000"/>
                        <a:ext cx="4492625"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231C8AFB-D932-448B-98DD-F9871C1544F6}"/>
                  </a:ext>
                </a:extLst>
              </p14:cNvPr>
              <p14:cNvContentPartPr/>
              <p14:nvPr/>
            </p14:nvContentPartPr>
            <p14:xfrm>
              <a:off x="5829092" y="3042028"/>
              <a:ext cx="14400" cy="360"/>
            </p14:xfrm>
          </p:contentPart>
        </mc:Choice>
        <mc:Fallback>
          <p:pic>
            <p:nvPicPr>
              <p:cNvPr id="2" name="Ink 1">
                <a:extLst>
                  <a:ext uri="{FF2B5EF4-FFF2-40B4-BE49-F238E27FC236}">
                    <a16:creationId xmlns:a16="http://schemas.microsoft.com/office/drawing/2014/main" id="{231C8AFB-D932-448B-98DD-F9871C1544F6}"/>
                  </a:ext>
                </a:extLst>
              </p:cNvPr>
              <p:cNvPicPr/>
              <p:nvPr/>
            </p:nvPicPr>
            <p:blipFill>
              <a:blip r:embed="rId6"/>
              <a:stretch>
                <a:fillRect/>
              </a:stretch>
            </p:blipFill>
            <p:spPr>
              <a:xfrm>
                <a:off x="5820092" y="3033028"/>
                <a:ext cx="32040" cy="18000"/>
              </a:xfrm>
              <a:prstGeom prst="rect">
                <a:avLst/>
              </a:prstGeom>
            </p:spPr>
          </p:pic>
        </mc:Fallback>
      </mc:AlternateContent>
      <p:grpSp>
        <p:nvGrpSpPr>
          <p:cNvPr id="6" name="Group 5">
            <a:extLst>
              <a:ext uri="{FF2B5EF4-FFF2-40B4-BE49-F238E27FC236}">
                <a16:creationId xmlns:a16="http://schemas.microsoft.com/office/drawing/2014/main" id="{C428EF84-960C-44EB-9F93-9990ACE85BC1}"/>
              </a:ext>
            </a:extLst>
          </p:cNvPr>
          <p:cNvGrpSpPr/>
          <p:nvPr/>
        </p:nvGrpSpPr>
        <p:grpSpPr>
          <a:xfrm>
            <a:off x="6087212" y="3050668"/>
            <a:ext cx="365760" cy="44280"/>
            <a:chOff x="6087212" y="3050668"/>
            <a:chExt cx="365760" cy="44280"/>
          </a:xfrm>
        </p:grpSpPr>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69B04F9A-7EE2-4370-B7E2-170066C6A434}"/>
                    </a:ext>
                  </a:extLst>
                </p14:cNvPr>
                <p14:cNvContentPartPr/>
                <p14:nvPr/>
              </p14:nvContentPartPr>
              <p14:xfrm>
                <a:off x="6087212" y="3085588"/>
                <a:ext cx="5760" cy="9360"/>
              </p14:xfrm>
            </p:contentPart>
          </mc:Choice>
          <mc:Fallback>
            <p:pic>
              <p:nvPicPr>
                <p:cNvPr id="3" name="Ink 2">
                  <a:extLst>
                    <a:ext uri="{FF2B5EF4-FFF2-40B4-BE49-F238E27FC236}">
                      <a16:creationId xmlns:a16="http://schemas.microsoft.com/office/drawing/2014/main" id="{69B04F9A-7EE2-4370-B7E2-170066C6A434}"/>
                    </a:ext>
                  </a:extLst>
                </p:cNvPr>
                <p:cNvPicPr/>
                <p:nvPr/>
              </p:nvPicPr>
              <p:blipFill>
                <a:blip r:embed="rId8"/>
                <a:stretch>
                  <a:fillRect/>
                </a:stretch>
              </p:blipFill>
              <p:spPr>
                <a:xfrm>
                  <a:off x="6078572" y="3076588"/>
                  <a:ext cx="2340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 name="Ink 3">
                  <a:extLst>
                    <a:ext uri="{FF2B5EF4-FFF2-40B4-BE49-F238E27FC236}">
                      <a16:creationId xmlns:a16="http://schemas.microsoft.com/office/drawing/2014/main" id="{01321936-CED3-41C9-9D33-B7F1571D8DCF}"/>
                    </a:ext>
                  </a:extLst>
                </p14:cNvPr>
                <p14:cNvContentPartPr/>
                <p14:nvPr/>
              </p14:nvContentPartPr>
              <p14:xfrm>
                <a:off x="6092972" y="3050668"/>
                <a:ext cx="360000" cy="44280"/>
              </p14:xfrm>
            </p:contentPart>
          </mc:Choice>
          <mc:Fallback>
            <p:pic>
              <p:nvPicPr>
                <p:cNvPr id="4" name="Ink 3">
                  <a:extLst>
                    <a:ext uri="{FF2B5EF4-FFF2-40B4-BE49-F238E27FC236}">
                      <a16:creationId xmlns:a16="http://schemas.microsoft.com/office/drawing/2014/main" id="{01321936-CED3-41C9-9D33-B7F1571D8DCF}"/>
                    </a:ext>
                  </a:extLst>
                </p:cNvPr>
                <p:cNvPicPr/>
                <p:nvPr/>
              </p:nvPicPr>
              <p:blipFill>
                <a:blip r:embed="rId10"/>
                <a:stretch>
                  <a:fillRect/>
                </a:stretch>
              </p:blipFill>
              <p:spPr>
                <a:xfrm>
                  <a:off x="6083972" y="3041668"/>
                  <a:ext cx="377640" cy="61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
            <p14:nvContentPartPr>
              <p14:cNvPr id="5" name="Ink 4">
                <a:extLst>
                  <a:ext uri="{FF2B5EF4-FFF2-40B4-BE49-F238E27FC236}">
                    <a16:creationId xmlns:a16="http://schemas.microsoft.com/office/drawing/2014/main" id="{7EFFD67E-219C-49FC-87D7-A71AA8875534}"/>
                  </a:ext>
                </a:extLst>
              </p14:cNvPr>
              <p14:cNvContentPartPr/>
              <p14:nvPr/>
            </p14:nvContentPartPr>
            <p14:xfrm>
              <a:off x="6629372" y="3033028"/>
              <a:ext cx="28080" cy="7200"/>
            </p14:xfrm>
          </p:contentPart>
        </mc:Choice>
        <mc:Fallback>
          <p:pic>
            <p:nvPicPr>
              <p:cNvPr id="5" name="Ink 4">
                <a:extLst>
                  <a:ext uri="{FF2B5EF4-FFF2-40B4-BE49-F238E27FC236}">
                    <a16:creationId xmlns:a16="http://schemas.microsoft.com/office/drawing/2014/main" id="{7EFFD67E-219C-49FC-87D7-A71AA8875534}"/>
                  </a:ext>
                </a:extLst>
              </p:cNvPr>
              <p:cNvPicPr/>
              <p:nvPr/>
            </p:nvPicPr>
            <p:blipFill>
              <a:blip r:embed="rId12"/>
              <a:stretch>
                <a:fillRect/>
              </a:stretch>
            </p:blipFill>
            <p:spPr>
              <a:xfrm>
                <a:off x="6620372" y="3024028"/>
                <a:ext cx="4572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 name="Ink 6">
                <a:extLst>
                  <a:ext uri="{FF2B5EF4-FFF2-40B4-BE49-F238E27FC236}">
                    <a16:creationId xmlns:a16="http://schemas.microsoft.com/office/drawing/2014/main" id="{E8660A05-7D91-4873-9887-5C8942D8A9B8}"/>
                  </a:ext>
                </a:extLst>
              </p14:cNvPr>
              <p14:cNvContentPartPr/>
              <p14:nvPr/>
            </p14:nvContentPartPr>
            <p14:xfrm>
              <a:off x="5134652" y="3137788"/>
              <a:ext cx="729000" cy="19800"/>
            </p14:xfrm>
          </p:contentPart>
        </mc:Choice>
        <mc:Fallback>
          <p:pic>
            <p:nvPicPr>
              <p:cNvPr id="7" name="Ink 6">
                <a:extLst>
                  <a:ext uri="{FF2B5EF4-FFF2-40B4-BE49-F238E27FC236}">
                    <a16:creationId xmlns:a16="http://schemas.microsoft.com/office/drawing/2014/main" id="{E8660A05-7D91-4873-9887-5C8942D8A9B8}"/>
                  </a:ext>
                </a:extLst>
              </p:cNvPr>
              <p:cNvPicPr/>
              <p:nvPr/>
            </p:nvPicPr>
            <p:blipFill>
              <a:blip r:embed="rId14"/>
              <a:stretch>
                <a:fillRect/>
              </a:stretch>
            </p:blipFill>
            <p:spPr>
              <a:xfrm>
                <a:off x="5125652" y="3129148"/>
                <a:ext cx="74664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8" name="Ink 7">
                <a:extLst>
                  <a:ext uri="{FF2B5EF4-FFF2-40B4-BE49-F238E27FC236}">
                    <a16:creationId xmlns:a16="http://schemas.microsoft.com/office/drawing/2014/main" id="{9D67D27D-4FC8-466B-B2A1-14700DA34919}"/>
                  </a:ext>
                </a:extLst>
              </p14:cNvPr>
              <p14:cNvContentPartPr/>
              <p14:nvPr/>
            </p14:nvContentPartPr>
            <p14:xfrm>
              <a:off x="6672932" y="3120868"/>
              <a:ext cx="371520" cy="360"/>
            </p14:xfrm>
          </p:contentPart>
        </mc:Choice>
        <mc:Fallback>
          <p:pic>
            <p:nvPicPr>
              <p:cNvPr id="8" name="Ink 7">
                <a:extLst>
                  <a:ext uri="{FF2B5EF4-FFF2-40B4-BE49-F238E27FC236}">
                    <a16:creationId xmlns:a16="http://schemas.microsoft.com/office/drawing/2014/main" id="{9D67D27D-4FC8-466B-B2A1-14700DA34919}"/>
                  </a:ext>
                </a:extLst>
              </p:cNvPr>
              <p:cNvPicPr/>
              <p:nvPr/>
            </p:nvPicPr>
            <p:blipFill>
              <a:blip r:embed="rId16"/>
              <a:stretch>
                <a:fillRect/>
              </a:stretch>
            </p:blipFill>
            <p:spPr>
              <a:xfrm>
                <a:off x="6664292" y="3112228"/>
                <a:ext cx="389160" cy="18000"/>
              </a:xfrm>
              <a:prstGeom prst="rect">
                <a:avLst/>
              </a:prstGeom>
            </p:spPr>
          </p:pic>
        </mc:Fallback>
      </mc:AlternateContent>
    </p:spTree>
    <p:extLst>
      <p:ext uri="{BB962C8B-B14F-4D97-AF65-F5344CB8AC3E}">
        <p14:creationId xmlns:p14="http://schemas.microsoft.com/office/powerpoint/2010/main" val="2129495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2"/>
          <p:cNvSpPr>
            <a:spLocks noGrp="1" noChangeArrowheads="1"/>
          </p:cNvSpPr>
          <p:nvPr>
            <p:ph type="title"/>
          </p:nvPr>
        </p:nvSpPr>
        <p:spPr/>
        <p:txBody>
          <a:bodyPr/>
          <a:lstStyle/>
          <a:p>
            <a:pPr eaLnBrk="1" hangingPunct="1"/>
            <a:r>
              <a:rPr lang="en-US" altLang="en-US" sz="4000"/>
              <a:t>Properties of the Power Spectral Density (psd)</a:t>
            </a:r>
          </a:p>
        </p:txBody>
      </p:sp>
      <p:sp>
        <p:nvSpPr>
          <p:cNvPr id="5127" name="Rectangle 3"/>
          <p:cNvSpPr>
            <a:spLocks noGrp="1" noChangeArrowheads="1"/>
          </p:cNvSpPr>
          <p:nvPr>
            <p:ph type="body" idx="1"/>
          </p:nvPr>
        </p:nvSpPr>
        <p:spPr>
          <a:xfrm>
            <a:off x="1676400" y="1600201"/>
            <a:ext cx="8686800" cy="4525963"/>
          </a:xfrm>
        </p:spPr>
        <p:txBody>
          <a:bodyPr/>
          <a:lstStyle/>
          <a:p>
            <a:pPr marL="609600" indent="-609600" eaLnBrk="1" hangingPunct="1">
              <a:lnSpc>
                <a:spcPct val="90000"/>
              </a:lnSpc>
              <a:buFontTx/>
              <a:buAutoNum type="arabicPeriod"/>
            </a:pPr>
            <a:r>
              <a:rPr lang="en-US" altLang="en-US" sz="2400"/>
              <a:t>The zero frequency power of the psd of a wss random process equals the area under the autocorrelation function:</a:t>
            </a:r>
          </a:p>
          <a:p>
            <a:pPr marL="609600" indent="-609600" eaLnBrk="1" hangingPunct="1">
              <a:lnSpc>
                <a:spcPct val="90000"/>
              </a:lnSpc>
              <a:buFontTx/>
              <a:buAutoNum type="arabicPeriod"/>
            </a:pPr>
            <a:endParaRPr lang="en-US" altLang="en-US" sz="2400"/>
          </a:p>
          <a:p>
            <a:pPr marL="609600" indent="-609600" eaLnBrk="1" hangingPunct="1">
              <a:lnSpc>
                <a:spcPct val="90000"/>
              </a:lnSpc>
              <a:buFontTx/>
              <a:buAutoNum type="arabicPeriod"/>
            </a:pPr>
            <a:r>
              <a:rPr lang="en-US" altLang="en-US" sz="2400"/>
              <a:t>The mean-square value of a wss random process equals the total area under the graph of the power spectral density:</a:t>
            </a:r>
          </a:p>
          <a:p>
            <a:pPr marL="609600" indent="-609600" eaLnBrk="1" hangingPunct="1">
              <a:lnSpc>
                <a:spcPct val="90000"/>
              </a:lnSpc>
              <a:buFontTx/>
              <a:buAutoNum type="arabicPeriod"/>
            </a:pPr>
            <a:endParaRPr lang="en-US" altLang="en-US" sz="2400"/>
          </a:p>
          <a:p>
            <a:pPr marL="609600" indent="-609600" eaLnBrk="1" hangingPunct="1">
              <a:lnSpc>
                <a:spcPct val="90000"/>
              </a:lnSpc>
              <a:buFontTx/>
              <a:buAutoNum type="arabicPeriod"/>
            </a:pPr>
            <a:r>
              <a:rPr lang="en-US" altLang="en-US" sz="2400"/>
              <a:t>The psd of a wss random process is always nonnegative</a:t>
            </a:r>
          </a:p>
          <a:p>
            <a:pPr marL="609600" indent="-609600" eaLnBrk="1" hangingPunct="1">
              <a:lnSpc>
                <a:spcPct val="90000"/>
              </a:lnSpc>
              <a:buFontTx/>
              <a:buAutoNum type="arabicPeriod"/>
            </a:pPr>
            <a:endParaRPr lang="en-US" altLang="en-US" sz="2400"/>
          </a:p>
          <a:p>
            <a:pPr marL="609600" indent="-609600" eaLnBrk="1" hangingPunct="1">
              <a:lnSpc>
                <a:spcPct val="90000"/>
              </a:lnSpc>
              <a:buFontTx/>
              <a:buAutoNum type="arabicPeriod"/>
            </a:pPr>
            <a:r>
              <a:rPr lang="en-US" altLang="en-US" sz="2400"/>
              <a:t>The power spectral density of a real-valued random process is an even function of frequency: </a:t>
            </a:r>
          </a:p>
          <a:p>
            <a:pPr marL="609600" indent="-609600" eaLnBrk="1" hangingPunct="1">
              <a:lnSpc>
                <a:spcPct val="90000"/>
              </a:lnSpc>
              <a:buNone/>
            </a:pPr>
            <a:endParaRPr lang="en-US" altLang="en-US" sz="2400"/>
          </a:p>
        </p:txBody>
      </p:sp>
      <p:graphicFrame>
        <p:nvGraphicFramePr>
          <p:cNvPr id="5122" name="Object 4"/>
          <p:cNvGraphicFramePr>
            <a:graphicFrameLocks noChangeAspect="1"/>
          </p:cNvGraphicFramePr>
          <p:nvPr/>
        </p:nvGraphicFramePr>
        <p:xfrm>
          <a:off x="4867275" y="2630488"/>
          <a:ext cx="2090738" cy="493712"/>
        </p:xfrm>
        <a:graphic>
          <a:graphicData uri="http://schemas.openxmlformats.org/presentationml/2006/ole">
            <mc:AlternateContent xmlns:mc="http://schemas.openxmlformats.org/markup-compatibility/2006">
              <mc:Choice xmlns:v="urn:schemas-microsoft-com:vml" Requires="v">
                <p:oleObj name="Equation" r:id="rId3" imgW="1396800" imgH="330120" progId="Equation.3">
                  <p:embed/>
                </p:oleObj>
              </mc:Choice>
              <mc:Fallback>
                <p:oleObj name="Equation" r:id="rId3" imgW="1396800" imgH="330120" progId="Equation.3">
                  <p:embed/>
                  <p:pic>
                    <p:nvPicPr>
                      <p:cNvPr id="512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7275" y="2630488"/>
                        <a:ext cx="2090738"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5"/>
          <p:cNvGraphicFramePr>
            <a:graphicFrameLocks noChangeAspect="1"/>
          </p:cNvGraphicFramePr>
          <p:nvPr/>
        </p:nvGraphicFramePr>
        <p:xfrm>
          <a:off x="5154614" y="4038601"/>
          <a:ext cx="2295525" cy="493713"/>
        </p:xfrm>
        <a:graphic>
          <a:graphicData uri="http://schemas.openxmlformats.org/presentationml/2006/ole">
            <mc:AlternateContent xmlns:mc="http://schemas.openxmlformats.org/markup-compatibility/2006">
              <mc:Choice xmlns:v="urn:schemas-microsoft-com:vml" Requires="v">
                <p:oleObj name="Equation" r:id="rId5" imgW="1536480" imgH="330120" progId="Equation.3">
                  <p:embed/>
                </p:oleObj>
              </mc:Choice>
              <mc:Fallback>
                <p:oleObj name="Equation" r:id="rId5" imgW="1536480" imgH="330120" progId="Equation.3">
                  <p:embed/>
                  <p:pic>
                    <p:nvPicPr>
                      <p:cNvPr id="512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4614" y="4038601"/>
                        <a:ext cx="2295525"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6"/>
          <p:cNvGraphicFramePr>
            <a:graphicFrameLocks noChangeAspect="1"/>
          </p:cNvGraphicFramePr>
          <p:nvPr/>
        </p:nvGraphicFramePr>
        <p:xfrm>
          <a:off x="5457826" y="5029201"/>
          <a:ext cx="2132013" cy="320675"/>
        </p:xfrm>
        <a:graphic>
          <a:graphicData uri="http://schemas.openxmlformats.org/presentationml/2006/ole">
            <mc:AlternateContent xmlns:mc="http://schemas.openxmlformats.org/markup-compatibility/2006">
              <mc:Choice xmlns:v="urn:schemas-microsoft-com:vml" Requires="v">
                <p:oleObj name="Equation" r:id="rId7" imgW="1434960" imgH="215640" progId="Equation.3">
                  <p:embed/>
                </p:oleObj>
              </mc:Choice>
              <mc:Fallback>
                <p:oleObj name="Equation" r:id="rId7" imgW="1434960" imgH="215640" progId="Equation.3">
                  <p:embed/>
                  <p:pic>
                    <p:nvPicPr>
                      <p:cNvPr id="512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57826" y="5029201"/>
                        <a:ext cx="2132013"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 name="Object 7"/>
          <p:cNvGraphicFramePr>
            <a:graphicFrameLocks noChangeAspect="1"/>
          </p:cNvGraphicFramePr>
          <p:nvPr/>
        </p:nvGraphicFramePr>
        <p:xfrm>
          <a:off x="5183188" y="6172201"/>
          <a:ext cx="1751012" cy="320675"/>
        </p:xfrm>
        <a:graphic>
          <a:graphicData uri="http://schemas.openxmlformats.org/presentationml/2006/ole">
            <mc:AlternateContent xmlns:mc="http://schemas.openxmlformats.org/markup-compatibility/2006">
              <mc:Choice xmlns:v="urn:schemas-microsoft-com:vml" Requires="v">
                <p:oleObj name="Equation" r:id="rId9" imgW="1180800" imgH="215640" progId="Equation.3">
                  <p:embed/>
                </p:oleObj>
              </mc:Choice>
              <mc:Fallback>
                <p:oleObj name="Equation" r:id="rId9" imgW="1180800" imgH="215640" progId="Equation.3">
                  <p:embed/>
                  <p:pic>
                    <p:nvPicPr>
                      <p:cNvPr id="5125"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3188" y="6172201"/>
                        <a:ext cx="1751012"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15698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E49F428-08A3-4D61-83E1-0AA2F26D0DF9}"/>
                  </a:ext>
                </a:extLst>
              </p14:cNvPr>
              <p14:cNvContentPartPr/>
              <p14:nvPr/>
            </p14:nvContentPartPr>
            <p14:xfrm>
              <a:off x="6488252" y="1144468"/>
              <a:ext cx="12240" cy="7200"/>
            </p14:xfrm>
          </p:contentPart>
        </mc:Choice>
        <mc:Fallback>
          <p:pic>
            <p:nvPicPr>
              <p:cNvPr id="4" name="Ink 3">
                <a:extLst>
                  <a:ext uri="{FF2B5EF4-FFF2-40B4-BE49-F238E27FC236}">
                    <a16:creationId xmlns:a16="http://schemas.microsoft.com/office/drawing/2014/main" id="{DE49F428-08A3-4D61-83E1-0AA2F26D0DF9}"/>
                  </a:ext>
                </a:extLst>
              </p:cNvPr>
              <p:cNvPicPr/>
              <p:nvPr/>
            </p:nvPicPr>
            <p:blipFill>
              <a:blip r:embed="rId3"/>
              <a:stretch>
                <a:fillRect/>
              </a:stretch>
            </p:blipFill>
            <p:spPr>
              <a:xfrm>
                <a:off x="6479612" y="1135828"/>
                <a:ext cx="2988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5106D33E-19CB-42FA-BC62-3BA0B7F8A926}"/>
                  </a:ext>
                </a:extLst>
              </p14:cNvPr>
              <p14:cNvContentPartPr/>
              <p14:nvPr/>
            </p14:nvContentPartPr>
            <p14:xfrm>
              <a:off x="4203332" y="860788"/>
              <a:ext cx="2279160" cy="1275840"/>
            </p14:xfrm>
          </p:contentPart>
        </mc:Choice>
        <mc:Fallback>
          <p:pic>
            <p:nvPicPr>
              <p:cNvPr id="5" name="Ink 4">
                <a:extLst>
                  <a:ext uri="{FF2B5EF4-FFF2-40B4-BE49-F238E27FC236}">
                    <a16:creationId xmlns:a16="http://schemas.microsoft.com/office/drawing/2014/main" id="{5106D33E-19CB-42FA-BC62-3BA0B7F8A926}"/>
                  </a:ext>
                </a:extLst>
              </p:cNvPr>
              <p:cNvPicPr/>
              <p:nvPr/>
            </p:nvPicPr>
            <p:blipFill>
              <a:blip r:embed="rId5"/>
              <a:stretch>
                <a:fillRect/>
              </a:stretch>
            </p:blipFill>
            <p:spPr>
              <a:xfrm>
                <a:off x="4194692" y="852148"/>
                <a:ext cx="2296800" cy="1293480"/>
              </a:xfrm>
              <a:prstGeom prst="rect">
                <a:avLst/>
              </a:prstGeom>
            </p:spPr>
          </p:pic>
        </mc:Fallback>
      </mc:AlternateContent>
      <p:grpSp>
        <p:nvGrpSpPr>
          <p:cNvPr id="8" name="Group 7">
            <a:extLst>
              <a:ext uri="{FF2B5EF4-FFF2-40B4-BE49-F238E27FC236}">
                <a16:creationId xmlns:a16="http://schemas.microsoft.com/office/drawing/2014/main" id="{A524ACEC-8AC6-42A1-893D-E955DAC5F179}"/>
              </a:ext>
            </a:extLst>
          </p:cNvPr>
          <p:cNvGrpSpPr/>
          <p:nvPr/>
        </p:nvGrpSpPr>
        <p:grpSpPr>
          <a:xfrm>
            <a:off x="2707532" y="1362268"/>
            <a:ext cx="1667880" cy="250920"/>
            <a:chOff x="2707532" y="1362268"/>
            <a:chExt cx="1667880" cy="250920"/>
          </a:xfrm>
        </p:grpSpPr>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AF9D35E2-22A6-44FB-9E09-B674FBC73A18}"/>
                    </a:ext>
                  </a:extLst>
                </p14:cNvPr>
                <p14:cNvContentPartPr/>
                <p14:nvPr/>
              </p14:nvContentPartPr>
              <p14:xfrm>
                <a:off x="2707532" y="1467748"/>
                <a:ext cx="1667880" cy="44640"/>
              </p14:xfrm>
            </p:contentPart>
          </mc:Choice>
          <mc:Fallback>
            <p:pic>
              <p:nvPicPr>
                <p:cNvPr id="6" name="Ink 5">
                  <a:extLst>
                    <a:ext uri="{FF2B5EF4-FFF2-40B4-BE49-F238E27FC236}">
                      <a16:creationId xmlns:a16="http://schemas.microsoft.com/office/drawing/2014/main" id="{AF9D35E2-22A6-44FB-9E09-B674FBC73A18}"/>
                    </a:ext>
                  </a:extLst>
                </p:cNvPr>
                <p:cNvPicPr/>
                <p:nvPr/>
              </p:nvPicPr>
              <p:blipFill>
                <a:blip r:embed="rId7"/>
                <a:stretch>
                  <a:fillRect/>
                </a:stretch>
              </p:blipFill>
              <p:spPr>
                <a:xfrm>
                  <a:off x="2698892" y="1458748"/>
                  <a:ext cx="168552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0F6AF6B0-91DB-415F-A0BF-93197B179D73}"/>
                    </a:ext>
                  </a:extLst>
                </p14:cNvPr>
                <p14:cNvContentPartPr/>
                <p14:nvPr/>
              </p14:nvContentPartPr>
              <p14:xfrm>
                <a:off x="3973652" y="1362268"/>
                <a:ext cx="335520" cy="250920"/>
              </p14:xfrm>
            </p:contentPart>
          </mc:Choice>
          <mc:Fallback>
            <p:pic>
              <p:nvPicPr>
                <p:cNvPr id="7" name="Ink 6">
                  <a:extLst>
                    <a:ext uri="{FF2B5EF4-FFF2-40B4-BE49-F238E27FC236}">
                      <a16:creationId xmlns:a16="http://schemas.microsoft.com/office/drawing/2014/main" id="{0F6AF6B0-91DB-415F-A0BF-93197B179D73}"/>
                    </a:ext>
                  </a:extLst>
                </p:cNvPr>
                <p:cNvPicPr/>
                <p:nvPr/>
              </p:nvPicPr>
              <p:blipFill>
                <a:blip r:embed="rId9"/>
                <a:stretch>
                  <a:fillRect/>
                </a:stretch>
              </p:blipFill>
              <p:spPr>
                <a:xfrm>
                  <a:off x="3965012" y="1353268"/>
                  <a:ext cx="353160" cy="268560"/>
                </a:xfrm>
                <a:prstGeom prst="rect">
                  <a:avLst/>
                </a:prstGeom>
              </p:spPr>
            </p:pic>
          </mc:Fallback>
        </mc:AlternateContent>
      </p:grpSp>
      <p:grpSp>
        <p:nvGrpSpPr>
          <p:cNvPr id="11" name="Group 10">
            <a:extLst>
              <a:ext uri="{FF2B5EF4-FFF2-40B4-BE49-F238E27FC236}">
                <a16:creationId xmlns:a16="http://schemas.microsoft.com/office/drawing/2014/main" id="{871E5AA8-934C-4F7E-B7D3-1825A1E4D4CE}"/>
              </a:ext>
            </a:extLst>
          </p:cNvPr>
          <p:cNvGrpSpPr/>
          <p:nvPr/>
        </p:nvGrpSpPr>
        <p:grpSpPr>
          <a:xfrm>
            <a:off x="6479612" y="1344988"/>
            <a:ext cx="1989720" cy="285480"/>
            <a:chOff x="6479612" y="1344988"/>
            <a:chExt cx="1989720" cy="285480"/>
          </a:xfrm>
        </p:grpSpPr>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CA8AF456-8A92-4147-A91C-8BA3EF74FF9B}"/>
                    </a:ext>
                  </a:extLst>
                </p14:cNvPr>
                <p14:cNvContentPartPr/>
                <p14:nvPr/>
              </p14:nvContentPartPr>
              <p14:xfrm>
                <a:off x="6479612" y="1432828"/>
                <a:ext cx="1926000" cy="36000"/>
              </p14:xfrm>
            </p:contentPart>
          </mc:Choice>
          <mc:Fallback>
            <p:pic>
              <p:nvPicPr>
                <p:cNvPr id="9" name="Ink 8">
                  <a:extLst>
                    <a:ext uri="{FF2B5EF4-FFF2-40B4-BE49-F238E27FC236}">
                      <a16:creationId xmlns:a16="http://schemas.microsoft.com/office/drawing/2014/main" id="{CA8AF456-8A92-4147-A91C-8BA3EF74FF9B}"/>
                    </a:ext>
                  </a:extLst>
                </p:cNvPr>
                <p:cNvPicPr/>
                <p:nvPr/>
              </p:nvPicPr>
              <p:blipFill>
                <a:blip r:embed="rId11"/>
                <a:stretch>
                  <a:fillRect/>
                </a:stretch>
              </p:blipFill>
              <p:spPr>
                <a:xfrm>
                  <a:off x="6470972" y="1424188"/>
                  <a:ext cx="194364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8DF3B532-8E6E-40D4-B705-254809EFE479}"/>
                    </a:ext>
                  </a:extLst>
                </p14:cNvPr>
                <p14:cNvContentPartPr/>
                <p14:nvPr/>
              </p14:nvContentPartPr>
              <p14:xfrm>
                <a:off x="8111492" y="1344988"/>
                <a:ext cx="357840" cy="285480"/>
              </p14:xfrm>
            </p:contentPart>
          </mc:Choice>
          <mc:Fallback>
            <p:pic>
              <p:nvPicPr>
                <p:cNvPr id="10" name="Ink 9">
                  <a:extLst>
                    <a:ext uri="{FF2B5EF4-FFF2-40B4-BE49-F238E27FC236}">
                      <a16:creationId xmlns:a16="http://schemas.microsoft.com/office/drawing/2014/main" id="{8DF3B532-8E6E-40D4-B705-254809EFE479}"/>
                    </a:ext>
                  </a:extLst>
                </p:cNvPr>
                <p:cNvPicPr/>
                <p:nvPr/>
              </p:nvPicPr>
              <p:blipFill>
                <a:blip r:embed="rId13"/>
                <a:stretch>
                  <a:fillRect/>
                </a:stretch>
              </p:blipFill>
              <p:spPr>
                <a:xfrm>
                  <a:off x="8102852" y="1335988"/>
                  <a:ext cx="375480" cy="303120"/>
                </a:xfrm>
                <a:prstGeom prst="rect">
                  <a:avLst/>
                </a:prstGeom>
              </p:spPr>
            </p:pic>
          </mc:Fallback>
        </mc:AlternateContent>
      </p:grpSp>
      <p:grpSp>
        <p:nvGrpSpPr>
          <p:cNvPr id="18" name="Group 17">
            <a:extLst>
              <a:ext uri="{FF2B5EF4-FFF2-40B4-BE49-F238E27FC236}">
                <a16:creationId xmlns:a16="http://schemas.microsoft.com/office/drawing/2014/main" id="{3B79904C-C15C-4ADE-89B5-940EF9E07D64}"/>
              </a:ext>
            </a:extLst>
          </p:cNvPr>
          <p:cNvGrpSpPr/>
          <p:nvPr/>
        </p:nvGrpSpPr>
        <p:grpSpPr>
          <a:xfrm>
            <a:off x="1954772" y="940348"/>
            <a:ext cx="897120" cy="403560"/>
            <a:chOff x="1954772" y="940348"/>
            <a:chExt cx="897120" cy="403560"/>
          </a:xfrm>
        </p:grpSpPr>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0A171DB8-D442-47FF-8434-009FE9F69B61}"/>
                    </a:ext>
                  </a:extLst>
                </p14:cNvPr>
                <p14:cNvContentPartPr/>
                <p14:nvPr/>
              </p14:nvContentPartPr>
              <p14:xfrm>
                <a:off x="1986812" y="1028548"/>
                <a:ext cx="367200" cy="304200"/>
              </p14:xfrm>
            </p:contentPart>
          </mc:Choice>
          <mc:Fallback>
            <p:pic>
              <p:nvPicPr>
                <p:cNvPr id="12" name="Ink 11">
                  <a:extLst>
                    <a:ext uri="{FF2B5EF4-FFF2-40B4-BE49-F238E27FC236}">
                      <a16:creationId xmlns:a16="http://schemas.microsoft.com/office/drawing/2014/main" id="{0A171DB8-D442-47FF-8434-009FE9F69B61}"/>
                    </a:ext>
                  </a:extLst>
                </p:cNvPr>
                <p:cNvPicPr/>
                <p:nvPr/>
              </p:nvPicPr>
              <p:blipFill>
                <a:blip r:embed="rId15"/>
                <a:stretch>
                  <a:fillRect/>
                </a:stretch>
              </p:blipFill>
              <p:spPr>
                <a:xfrm>
                  <a:off x="1978172" y="1019548"/>
                  <a:ext cx="38484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19D87B64-9231-4D5E-8DA7-CD7E6D868482}"/>
                    </a:ext>
                  </a:extLst>
                </p14:cNvPr>
                <p14:cNvContentPartPr/>
                <p14:nvPr/>
              </p14:nvContentPartPr>
              <p14:xfrm>
                <a:off x="1954772" y="1008748"/>
                <a:ext cx="421560" cy="316800"/>
              </p14:xfrm>
            </p:contentPart>
          </mc:Choice>
          <mc:Fallback>
            <p:pic>
              <p:nvPicPr>
                <p:cNvPr id="13" name="Ink 12">
                  <a:extLst>
                    <a:ext uri="{FF2B5EF4-FFF2-40B4-BE49-F238E27FC236}">
                      <a16:creationId xmlns:a16="http://schemas.microsoft.com/office/drawing/2014/main" id="{19D87B64-9231-4D5E-8DA7-CD7E6D868482}"/>
                    </a:ext>
                  </a:extLst>
                </p:cNvPr>
                <p:cNvPicPr/>
                <p:nvPr/>
              </p:nvPicPr>
              <p:blipFill>
                <a:blip r:embed="rId17"/>
                <a:stretch>
                  <a:fillRect/>
                </a:stretch>
              </p:blipFill>
              <p:spPr>
                <a:xfrm>
                  <a:off x="1945772" y="1000108"/>
                  <a:ext cx="43920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37F42CEE-92F1-4F24-972C-0D439D07DBFA}"/>
                    </a:ext>
                  </a:extLst>
                </p14:cNvPr>
                <p14:cNvContentPartPr/>
                <p14:nvPr/>
              </p14:nvContentPartPr>
              <p14:xfrm>
                <a:off x="2451932" y="1037188"/>
                <a:ext cx="204120" cy="238320"/>
              </p14:xfrm>
            </p:contentPart>
          </mc:Choice>
          <mc:Fallback>
            <p:pic>
              <p:nvPicPr>
                <p:cNvPr id="14" name="Ink 13">
                  <a:extLst>
                    <a:ext uri="{FF2B5EF4-FFF2-40B4-BE49-F238E27FC236}">
                      <a16:creationId xmlns:a16="http://schemas.microsoft.com/office/drawing/2014/main" id="{37F42CEE-92F1-4F24-972C-0D439D07DBFA}"/>
                    </a:ext>
                  </a:extLst>
                </p:cNvPr>
                <p:cNvPicPr/>
                <p:nvPr/>
              </p:nvPicPr>
              <p:blipFill>
                <a:blip r:embed="rId19"/>
                <a:stretch>
                  <a:fillRect/>
                </a:stretch>
              </p:blipFill>
              <p:spPr>
                <a:xfrm>
                  <a:off x="2442932" y="1028188"/>
                  <a:ext cx="22176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710D5027-11E8-4C0A-BD87-8F81C9421283}"/>
                    </a:ext>
                  </a:extLst>
                </p14:cNvPr>
                <p14:cNvContentPartPr/>
                <p14:nvPr/>
              </p14:nvContentPartPr>
              <p14:xfrm>
                <a:off x="2352212" y="1168948"/>
                <a:ext cx="188640" cy="18720"/>
              </p14:xfrm>
            </p:contentPart>
          </mc:Choice>
          <mc:Fallback>
            <p:pic>
              <p:nvPicPr>
                <p:cNvPr id="15" name="Ink 14">
                  <a:extLst>
                    <a:ext uri="{FF2B5EF4-FFF2-40B4-BE49-F238E27FC236}">
                      <a16:creationId xmlns:a16="http://schemas.microsoft.com/office/drawing/2014/main" id="{710D5027-11E8-4C0A-BD87-8F81C9421283}"/>
                    </a:ext>
                  </a:extLst>
                </p:cNvPr>
                <p:cNvPicPr/>
                <p:nvPr/>
              </p:nvPicPr>
              <p:blipFill>
                <a:blip r:embed="rId21"/>
                <a:stretch>
                  <a:fillRect/>
                </a:stretch>
              </p:blipFill>
              <p:spPr>
                <a:xfrm>
                  <a:off x="2343572" y="1160308"/>
                  <a:ext cx="20628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36D09C3E-D438-46C5-B7B7-B87AD72BDF00}"/>
                    </a:ext>
                  </a:extLst>
                </p14:cNvPr>
                <p14:cNvContentPartPr/>
                <p14:nvPr/>
              </p14:nvContentPartPr>
              <p14:xfrm>
                <a:off x="2293892" y="957988"/>
                <a:ext cx="186120" cy="348480"/>
              </p14:xfrm>
            </p:contentPart>
          </mc:Choice>
          <mc:Fallback>
            <p:pic>
              <p:nvPicPr>
                <p:cNvPr id="16" name="Ink 15">
                  <a:extLst>
                    <a:ext uri="{FF2B5EF4-FFF2-40B4-BE49-F238E27FC236}">
                      <a16:creationId xmlns:a16="http://schemas.microsoft.com/office/drawing/2014/main" id="{36D09C3E-D438-46C5-B7B7-B87AD72BDF00}"/>
                    </a:ext>
                  </a:extLst>
                </p:cNvPr>
                <p:cNvPicPr/>
                <p:nvPr/>
              </p:nvPicPr>
              <p:blipFill>
                <a:blip r:embed="rId23"/>
                <a:stretch>
                  <a:fillRect/>
                </a:stretch>
              </p:blipFill>
              <p:spPr>
                <a:xfrm>
                  <a:off x="2284892" y="949348"/>
                  <a:ext cx="203760" cy="3661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29F86872-FE32-4985-8654-8AE3C834BDDA}"/>
                    </a:ext>
                  </a:extLst>
                </p14:cNvPr>
                <p14:cNvContentPartPr/>
                <p14:nvPr/>
              </p14:nvContentPartPr>
              <p14:xfrm>
                <a:off x="2593412" y="940348"/>
                <a:ext cx="258480" cy="403560"/>
              </p14:xfrm>
            </p:contentPart>
          </mc:Choice>
          <mc:Fallback>
            <p:pic>
              <p:nvPicPr>
                <p:cNvPr id="17" name="Ink 16">
                  <a:extLst>
                    <a:ext uri="{FF2B5EF4-FFF2-40B4-BE49-F238E27FC236}">
                      <a16:creationId xmlns:a16="http://schemas.microsoft.com/office/drawing/2014/main" id="{29F86872-FE32-4985-8654-8AE3C834BDDA}"/>
                    </a:ext>
                  </a:extLst>
                </p:cNvPr>
                <p:cNvPicPr/>
                <p:nvPr/>
              </p:nvPicPr>
              <p:blipFill>
                <a:blip r:embed="rId25"/>
                <a:stretch>
                  <a:fillRect/>
                </a:stretch>
              </p:blipFill>
              <p:spPr>
                <a:xfrm>
                  <a:off x="2584412" y="931708"/>
                  <a:ext cx="276120" cy="421200"/>
                </a:xfrm>
                <a:prstGeom prst="rect">
                  <a:avLst/>
                </a:prstGeom>
              </p:spPr>
            </p:pic>
          </mc:Fallback>
        </mc:AlternateContent>
      </p:grpSp>
      <p:grpSp>
        <p:nvGrpSpPr>
          <p:cNvPr id="25" name="Group 24">
            <a:extLst>
              <a:ext uri="{FF2B5EF4-FFF2-40B4-BE49-F238E27FC236}">
                <a16:creationId xmlns:a16="http://schemas.microsoft.com/office/drawing/2014/main" id="{5C65FCC3-B430-452E-98B1-1EAF6B3F8F23}"/>
              </a:ext>
            </a:extLst>
          </p:cNvPr>
          <p:cNvGrpSpPr/>
          <p:nvPr/>
        </p:nvGrpSpPr>
        <p:grpSpPr>
          <a:xfrm>
            <a:off x="7490492" y="782308"/>
            <a:ext cx="1195560" cy="471600"/>
            <a:chOff x="7490492" y="782308"/>
            <a:chExt cx="1195560" cy="471600"/>
          </a:xfrm>
        </p:grpSpPr>
        <mc:AlternateContent xmlns:mc="http://schemas.openxmlformats.org/markup-compatibility/2006">
          <mc:Choice xmlns:p14="http://schemas.microsoft.com/office/powerpoint/2010/main" Requires="p14">
            <p:contentPart p14:bwMode="auto" r:id="rId26">
              <p14:nvContentPartPr>
                <p14:cNvPr id="19" name="Ink 18">
                  <a:extLst>
                    <a:ext uri="{FF2B5EF4-FFF2-40B4-BE49-F238E27FC236}">
                      <a16:creationId xmlns:a16="http://schemas.microsoft.com/office/drawing/2014/main" id="{7713AFC3-C176-42BB-A02E-8668C21A87CB}"/>
                    </a:ext>
                  </a:extLst>
                </p14:cNvPr>
                <p14:cNvContentPartPr/>
                <p14:nvPr/>
              </p14:nvContentPartPr>
              <p14:xfrm>
                <a:off x="7490492" y="852508"/>
                <a:ext cx="244800" cy="231480"/>
              </p14:xfrm>
            </p:contentPart>
          </mc:Choice>
          <mc:Fallback>
            <p:pic>
              <p:nvPicPr>
                <p:cNvPr id="19" name="Ink 18">
                  <a:extLst>
                    <a:ext uri="{FF2B5EF4-FFF2-40B4-BE49-F238E27FC236}">
                      <a16:creationId xmlns:a16="http://schemas.microsoft.com/office/drawing/2014/main" id="{7713AFC3-C176-42BB-A02E-8668C21A87CB}"/>
                    </a:ext>
                  </a:extLst>
                </p:cNvPr>
                <p:cNvPicPr/>
                <p:nvPr/>
              </p:nvPicPr>
              <p:blipFill>
                <a:blip r:embed="rId27"/>
                <a:stretch>
                  <a:fillRect/>
                </a:stretch>
              </p:blipFill>
              <p:spPr>
                <a:xfrm>
                  <a:off x="7481852" y="843868"/>
                  <a:ext cx="26244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 name="Ink 19">
                  <a:extLst>
                    <a:ext uri="{FF2B5EF4-FFF2-40B4-BE49-F238E27FC236}">
                      <a16:creationId xmlns:a16="http://schemas.microsoft.com/office/drawing/2014/main" id="{0F49669C-4B92-434B-A790-17B17AABFBEF}"/>
                    </a:ext>
                  </a:extLst>
                </p14:cNvPr>
                <p14:cNvContentPartPr/>
                <p14:nvPr/>
              </p14:nvContentPartPr>
              <p14:xfrm>
                <a:off x="7674812" y="869788"/>
                <a:ext cx="235440" cy="384120"/>
              </p14:xfrm>
            </p:contentPart>
          </mc:Choice>
          <mc:Fallback>
            <p:pic>
              <p:nvPicPr>
                <p:cNvPr id="20" name="Ink 19">
                  <a:extLst>
                    <a:ext uri="{FF2B5EF4-FFF2-40B4-BE49-F238E27FC236}">
                      <a16:creationId xmlns:a16="http://schemas.microsoft.com/office/drawing/2014/main" id="{0F49669C-4B92-434B-A790-17B17AABFBEF}"/>
                    </a:ext>
                  </a:extLst>
                </p:cNvPr>
                <p:cNvPicPr/>
                <p:nvPr/>
              </p:nvPicPr>
              <p:blipFill>
                <a:blip r:embed="rId29"/>
                <a:stretch>
                  <a:fillRect/>
                </a:stretch>
              </p:blipFill>
              <p:spPr>
                <a:xfrm>
                  <a:off x="7666172" y="861148"/>
                  <a:ext cx="25308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1" name="Ink 20">
                  <a:extLst>
                    <a:ext uri="{FF2B5EF4-FFF2-40B4-BE49-F238E27FC236}">
                      <a16:creationId xmlns:a16="http://schemas.microsoft.com/office/drawing/2014/main" id="{FBC18A41-F429-41F0-8C57-7C43DA75D178}"/>
                    </a:ext>
                  </a:extLst>
                </p14:cNvPr>
                <p14:cNvContentPartPr/>
                <p14:nvPr/>
              </p14:nvContentPartPr>
              <p14:xfrm>
                <a:off x="7997372" y="869788"/>
                <a:ext cx="199800" cy="310680"/>
              </p14:xfrm>
            </p:contentPart>
          </mc:Choice>
          <mc:Fallback>
            <p:pic>
              <p:nvPicPr>
                <p:cNvPr id="21" name="Ink 20">
                  <a:extLst>
                    <a:ext uri="{FF2B5EF4-FFF2-40B4-BE49-F238E27FC236}">
                      <a16:creationId xmlns:a16="http://schemas.microsoft.com/office/drawing/2014/main" id="{FBC18A41-F429-41F0-8C57-7C43DA75D178}"/>
                    </a:ext>
                  </a:extLst>
                </p:cNvPr>
                <p:cNvPicPr/>
                <p:nvPr/>
              </p:nvPicPr>
              <p:blipFill>
                <a:blip r:embed="rId31"/>
                <a:stretch>
                  <a:fillRect/>
                </a:stretch>
              </p:blipFill>
              <p:spPr>
                <a:xfrm>
                  <a:off x="7988732" y="861148"/>
                  <a:ext cx="21744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2" name="Ink 21">
                  <a:extLst>
                    <a:ext uri="{FF2B5EF4-FFF2-40B4-BE49-F238E27FC236}">
                      <a16:creationId xmlns:a16="http://schemas.microsoft.com/office/drawing/2014/main" id="{A117E323-B7D1-43D4-95D2-89F9C97DBAD6}"/>
                    </a:ext>
                  </a:extLst>
                </p14:cNvPr>
                <p14:cNvContentPartPr/>
                <p14:nvPr/>
              </p14:nvContentPartPr>
              <p14:xfrm>
                <a:off x="8255492" y="887428"/>
                <a:ext cx="137880" cy="275400"/>
              </p14:xfrm>
            </p:contentPart>
          </mc:Choice>
          <mc:Fallback>
            <p:pic>
              <p:nvPicPr>
                <p:cNvPr id="22" name="Ink 21">
                  <a:extLst>
                    <a:ext uri="{FF2B5EF4-FFF2-40B4-BE49-F238E27FC236}">
                      <a16:creationId xmlns:a16="http://schemas.microsoft.com/office/drawing/2014/main" id="{A117E323-B7D1-43D4-95D2-89F9C97DBAD6}"/>
                    </a:ext>
                  </a:extLst>
                </p:cNvPr>
                <p:cNvPicPr/>
                <p:nvPr/>
              </p:nvPicPr>
              <p:blipFill>
                <a:blip r:embed="rId33"/>
                <a:stretch>
                  <a:fillRect/>
                </a:stretch>
              </p:blipFill>
              <p:spPr>
                <a:xfrm>
                  <a:off x="8246492" y="878788"/>
                  <a:ext cx="15552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Ink 22">
                  <a:extLst>
                    <a:ext uri="{FF2B5EF4-FFF2-40B4-BE49-F238E27FC236}">
                      <a16:creationId xmlns:a16="http://schemas.microsoft.com/office/drawing/2014/main" id="{ACD86CE5-2132-4EEF-8421-094064453541}"/>
                    </a:ext>
                  </a:extLst>
                </p14:cNvPr>
                <p14:cNvContentPartPr/>
                <p14:nvPr/>
              </p14:nvContentPartPr>
              <p14:xfrm>
                <a:off x="8088812" y="1000108"/>
                <a:ext cx="329040" cy="19800"/>
              </p14:xfrm>
            </p:contentPart>
          </mc:Choice>
          <mc:Fallback>
            <p:pic>
              <p:nvPicPr>
                <p:cNvPr id="23" name="Ink 22">
                  <a:extLst>
                    <a:ext uri="{FF2B5EF4-FFF2-40B4-BE49-F238E27FC236}">
                      <a16:creationId xmlns:a16="http://schemas.microsoft.com/office/drawing/2014/main" id="{ACD86CE5-2132-4EEF-8421-094064453541}"/>
                    </a:ext>
                  </a:extLst>
                </p:cNvPr>
                <p:cNvPicPr/>
                <p:nvPr/>
              </p:nvPicPr>
              <p:blipFill>
                <a:blip r:embed="rId35"/>
                <a:stretch>
                  <a:fillRect/>
                </a:stretch>
              </p:blipFill>
              <p:spPr>
                <a:xfrm>
                  <a:off x="8079812" y="991468"/>
                  <a:ext cx="34668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Ink 23">
                  <a:extLst>
                    <a:ext uri="{FF2B5EF4-FFF2-40B4-BE49-F238E27FC236}">
                      <a16:creationId xmlns:a16="http://schemas.microsoft.com/office/drawing/2014/main" id="{8F447CB2-A63B-41D8-A6E4-E1F8F6C92CEE}"/>
                    </a:ext>
                  </a:extLst>
                </p14:cNvPr>
                <p14:cNvContentPartPr/>
                <p14:nvPr/>
              </p14:nvContentPartPr>
              <p14:xfrm>
                <a:off x="8413892" y="782308"/>
                <a:ext cx="272160" cy="431280"/>
              </p14:xfrm>
            </p:contentPart>
          </mc:Choice>
          <mc:Fallback>
            <p:pic>
              <p:nvPicPr>
                <p:cNvPr id="24" name="Ink 23">
                  <a:extLst>
                    <a:ext uri="{FF2B5EF4-FFF2-40B4-BE49-F238E27FC236}">
                      <a16:creationId xmlns:a16="http://schemas.microsoft.com/office/drawing/2014/main" id="{8F447CB2-A63B-41D8-A6E4-E1F8F6C92CEE}"/>
                    </a:ext>
                  </a:extLst>
                </p:cNvPr>
                <p:cNvPicPr/>
                <p:nvPr/>
              </p:nvPicPr>
              <p:blipFill>
                <a:blip r:embed="rId37"/>
                <a:stretch>
                  <a:fillRect/>
                </a:stretch>
              </p:blipFill>
              <p:spPr>
                <a:xfrm>
                  <a:off x="8405252" y="773308"/>
                  <a:ext cx="289800" cy="448920"/>
                </a:xfrm>
                <a:prstGeom prst="rect">
                  <a:avLst/>
                </a:prstGeom>
              </p:spPr>
            </p:pic>
          </mc:Fallback>
        </mc:AlternateContent>
      </p:grpSp>
      <p:grpSp>
        <p:nvGrpSpPr>
          <p:cNvPr id="31" name="Group 30">
            <a:extLst>
              <a:ext uri="{FF2B5EF4-FFF2-40B4-BE49-F238E27FC236}">
                <a16:creationId xmlns:a16="http://schemas.microsoft.com/office/drawing/2014/main" id="{FC280099-AE57-49A5-AE38-3F7205A0C014}"/>
              </a:ext>
            </a:extLst>
          </p:cNvPr>
          <p:cNvGrpSpPr/>
          <p:nvPr/>
        </p:nvGrpSpPr>
        <p:grpSpPr>
          <a:xfrm>
            <a:off x="4913612" y="1591228"/>
            <a:ext cx="950760" cy="347760"/>
            <a:chOff x="4913612" y="1591228"/>
            <a:chExt cx="950760" cy="347760"/>
          </a:xfrm>
        </p:grpSpPr>
        <mc:AlternateContent xmlns:mc="http://schemas.openxmlformats.org/markup-compatibility/2006">
          <mc:Choice xmlns:p14="http://schemas.microsoft.com/office/powerpoint/2010/main" Requires="p14">
            <p:contentPart p14:bwMode="auto" r:id="rId38">
              <p14:nvContentPartPr>
                <p14:cNvPr id="26" name="Ink 25">
                  <a:extLst>
                    <a:ext uri="{FF2B5EF4-FFF2-40B4-BE49-F238E27FC236}">
                      <a16:creationId xmlns:a16="http://schemas.microsoft.com/office/drawing/2014/main" id="{F80A3F41-A7D7-4A07-9DE4-A078579D2F7E}"/>
                    </a:ext>
                  </a:extLst>
                </p14:cNvPr>
                <p14:cNvContentPartPr/>
                <p14:nvPr/>
              </p14:nvContentPartPr>
              <p14:xfrm>
                <a:off x="4913612" y="1591228"/>
                <a:ext cx="221040" cy="347760"/>
              </p14:xfrm>
            </p:contentPart>
          </mc:Choice>
          <mc:Fallback>
            <p:pic>
              <p:nvPicPr>
                <p:cNvPr id="26" name="Ink 25">
                  <a:extLst>
                    <a:ext uri="{FF2B5EF4-FFF2-40B4-BE49-F238E27FC236}">
                      <a16:creationId xmlns:a16="http://schemas.microsoft.com/office/drawing/2014/main" id="{F80A3F41-A7D7-4A07-9DE4-A078579D2F7E}"/>
                    </a:ext>
                  </a:extLst>
                </p:cNvPr>
                <p:cNvPicPr/>
                <p:nvPr/>
              </p:nvPicPr>
              <p:blipFill>
                <a:blip r:embed="rId39"/>
                <a:stretch>
                  <a:fillRect/>
                </a:stretch>
              </p:blipFill>
              <p:spPr>
                <a:xfrm>
                  <a:off x="4904972" y="1582228"/>
                  <a:ext cx="238680" cy="3654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BF35E116-FCF2-4F3B-861A-B253D4288849}"/>
                    </a:ext>
                  </a:extLst>
                </p14:cNvPr>
                <p14:cNvContentPartPr/>
                <p14:nvPr/>
              </p14:nvContentPartPr>
              <p14:xfrm>
                <a:off x="5264972" y="1643788"/>
                <a:ext cx="160200" cy="257040"/>
              </p14:xfrm>
            </p:contentPart>
          </mc:Choice>
          <mc:Fallback>
            <p:pic>
              <p:nvPicPr>
                <p:cNvPr id="27" name="Ink 26">
                  <a:extLst>
                    <a:ext uri="{FF2B5EF4-FFF2-40B4-BE49-F238E27FC236}">
                      <a16:creationId xmlns:a16="http://schemas.microsoft.com/office/drawing/2014/main" id="{BF35E116-FCF2-4F3B-861A-B253D4288849}"/>
                    </a:ext>
                  </a:extLst>
                </p:cNvPr>
                <p:cNvPicPr/>
                <p:nvPr/>
              </p:nvPicPr>
              <p:blipFill>
                <a:blip r:embed="rId41"/>
                <a:stretch>
                  <a:fillRect/>
                </a:stretch>
              </p:blipFill>
              <p:spPr>
                <a:xfrm>
                  <a:off x="5255972" y="1635148"/>
                  <a:ext cx="17784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99ED65C9-BBF6-42D8-B148-E84D2F968579}"/>
                    </a:ext>
                  </a:extLst>
                </p14:cNvPr>
                <p14:cNvContentPartPr/>
                <p14:nvPr/>
              </p14:nvContentPartPr>
              <p14:xfrm>
                <a:off x="5466932" y="1687708"/>
                <a:ext cx="160200" cy="213480"/>
              </p14:xfrm>
            </p:contentPart>
          </mc:Choice>
          <mc:Fallback>
            <p:pic>
              <p:nvPicPr>
                <p:cNvPr id="28" name="Ink 27">
                  <a:extLst>
                    <a:ext uri="{FF2B5EF4-FFF2-40B4-BE49-F238E27FC236}">
                      <a16:creationId xmlns:a16="http://schemas.microsoft.com/office/drawing/2014/main" id="{99ED65C9-BBF6-42D8-B148-E84D2F968579}"/>
                    </a:ext>
                  </a:extLst>
                </p:cNvPr>
                <p:cNvPicPr/>
                <p:nvPr/>
              </p:nvPicPr>
              <p:blipFill>
                <a:blip r:embed="rId43"/>
                <a:stretch>
                  <a:fillRect/>
                </a:stretch>
              </p:blipFill>
              <p:spPr>
                <a:xfrm>
                  <a:off x="5458292" y="1679068"/>
                  <a:ext cx="17784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9" name="Ink 28">
                  <a:extLst>
                    <a:ext uri="{FF2B5EF4-FFF2-40B4-BE49-F238E27FC236}">
                      <a16:creationId xmlns:a16="http://schemas.microsoft.com/office/drawing/2014/main" id="{C4F4E9B7-9D32-4DBF-ADF8-A4D228C3D1A1}"/>
                    </a:ext>
                  </a:extLst>
                </p14:cNvPr>
                <p14:cNvContentPartPr/>
                <p14:nvPr/>
              </p14:nvContentPartPr>
              <p14:xfrm>
                <a:off x="5345612" y="1758268"/>
                <a:ext cx="234360" cy="18360"/>
              </p14:xfrm>
            </p:contentPart>
          </mc:Choice>
          <mc:Fallback>
            <p:pic>
              <p:nvPicPr>
                <p:cNvPr id="29" name="Ink 28">
                  <a:extLst>
                    <a:ext uri="{FF2B5EF4-FFF2-40B4-BE49-F238E27FC236}">
                      <a16:creationId xmlns:a16="http://schemas.microsoft.com/office/drawing/2014/main" id="{C4F4E9B7-9D32-4DBF-ADF8-A4D228C3D1A1}"/>
                    </a:ext>
                  </a:extLst>
                </p:cNvPr>
                <p:cNvPicPr/>
                <p:nvPr/>
              </p:nvPicPr>
              <p:blipFill>
                <a:blip r:embed="rId45"/>
                <a:stretch>
                  <a:fillRect/>
                </a:stretch>
              </p:blipFill>
              <p:spPr>
                <a:xfrm>
                  <a:off x="5336612" y="1749268"/>
                  <a:ext cx="252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0" name="Ink 29">
                  <a:extLst>
                    <a:ext uri="{FF2B5EF4-FFF2-40B4-BE49-F238E27FC236}">
                      <a16:creationId xmlns:a16="http://schemas.microsoft.com/office/drawing/2014/main" id="{FFB0750F-6A61-4AE1-8834-599683A22BF1}"/>
                    </a:ext>
                  </a:extLst>
                </p14:cNvPr>
                <p14:cNvContentPartPr/>
                <p14:nvPr/>
              </p14:nvContentPartPr>
              <p14:xfrm>
                <a:off x="5653412" y="1626148"/>
                <a:ext cx="210960" cy="289800"/>
              </p14:xfrm>
            </p:contentPart>
          </mc:Choice>
          <mc:Fallback>
            <p:pic>
              <p:nvPicPr>
                <p:cNvPr id="30" name="Ink 29">
                  <a:extLst>
                    <a:ext uri="{FF2B5EF4-FFF2-40B4-BE49-F238E27FC236}">
                      <a16:creationId xmlns:a16="http://schemas.microsoft.com/office/drawing/2014/main" id="{FFB0750F-6A61-4AE1-8834-599683A22BF1}"/>
                    </a:ext>
                  </a:extLst>
                </p:cNvPr>
                <p:cNvPicPr/>
                <p:nvPr/>
              </p:nvPicPr>
              <p:blipFill>
                <a:blip r:embed="rId47"/>
                <a:stretch>
                  <a:fillRect/>
                </a:stretch>
              </p:blipFill>
              <p:spPr>
                <a:xfrm>
                  <a:off x="5644412" y="1617508"/>
                  <a:ext cx="228600" cy="307440"/>
                </a:xfrm>
                <a:prstGeom prst="rect">
                  <a:avLst/>
                </a:prstGeom>
              </p:spPr>
            </p:pic>
          </mc:Fallback>
        </mc:AlternateContent>
      </p:grpSp>
      <p:grpSp>
        <p:nvGrpSpPr>
          <p:cNvPr id="54" name="Group 53">
            <a:extLst>
              <a:ext uri="{FF2B5EF4-FFF2-40B4-BE49-F238E27FC236}">
                <a16:creationId xmlns:a16="http://schemas.microsoft.com/office/drawing/2014/main" id="{F56E1E27-AD97-417E-B5B6-06B5EDC05B63}"/>
              </a:ext>
            </a:extLst>
          </p:cNvPr>
          <p:cNvGrpSpPr/>
          <p:nvPr/>
        </p:nvGrpSpPr>
        <p:grpSpPr>
          <a:xfrm>
            <a:off x="1221812" y="2398708"/>
            <a:ext cx="5164200" cy="476280"/>
            <a:chOff x="1221812" y="2398708"/>
            <a:chExt cx="5164200" cy="476280"/>
          </a:xfrm>
        </p:grpSpPr>
        <mc:AlternateContent xmlns:mc="http://schemas.openxmlformats.org/markup-compatibility/2006">
          <mc:Choice xmlns:p14="http://schemas.microsoft.com/office/powerpoint/2010/main" Requires="p14">
            <p:contentPart p14:bwMode="auto" r:id="rId48">
              <p14:nvContentPartPr>
                <p14:cNvPr id="32" name="Ink 31">
                  <a:extLst>
                    <a:ext uri="{FF2B5EF4-FFF2-40B4-BE49-F238E27FC236}">
                      <a16:creationId xmlns:a16="http://schemas.microsoft.com/office/drawing/2014/main" id="{65D8843D-CAA4-4E3E-8D0C-3B58FD32A237}"/>
                    </a:ext>
                  </a:extLst>
                </p14:cNvPr>
                <p14:cNvContentPartPr/>
                <p14:nvPr/>
              </p14:nvContentPartPr>
              <p14:xfrm>
                <a:off x="1230092" y="2593468"/>
                <a:ext cx="7920" cy="162000"/>
              </p14:xfrm>
            </p:contentPart>
          </mc:Choice>
          <mc:Fallback>
            <p:pic>
              <p:nvPicPr>
                <p:cNvPr id="32" name="Ink 31">
                  <a:extLst>
                    <a:ext uri="{FF2B5EF4-FFF2-40B4-BE49-F238E27FC236}">
                      <a16:creationId xmlns:a16="http://schemas.microsoft.com/office/drawing/2014/main" id="{65D8843D-CAA4-4E3E-8D0C-3B58FD32A237}"/>
                    </a:ext>
                  </a:extLst>
                </p:cNvPr>
                <p:cNvPicPr/>
                <p:nvPr/>
              </p:nvPicPr>
              <p:blipFill>
                <a:blip r:embed="rId49"/>
                <a:stretch>
                  <a:fillRect/>
                </a:stretch>
              </p:blipFill>
              <p:spPr>
                <a:xfrm>
                  <a:off x="1221452" y="2584468"/>
                  <a:ext cx="2556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Ink 32">
                  <a:extLst>
                    <a:ext uri="{FF2B5EF4-FFF2-40B4-BE49-F238E27FC236}">
                      <a16:creationId xmlns:a16="http://schemas.microsoft.com/office/drawing/2014/main" id="{EA3033E2-05A2-4BF2-AAA8-59746206824B}"/>
                    </a:ext>
                  </a:extLst>
                </p14:cNvPr>
                <p14:cNvContentPartPr/>
                <p14:nvPr/>
              </p14:nvContentPartPr>
              <p14:xfrm>
                <a:off x="1344932" y="2398708"/>
                <a:ext cx="134280" cy="381960"/>
              </p14:xfrm>
            </p:contentPart>
          </mc:Choice>
          <mc:Fallback>
            <p:pic>
              <p:nvPicPr>
                <p:cNvPr id="33" name="Ink 32">
                  <a:extLst>
                    <a:ext uri="{FF2B5EF4-FFF2-40B4-BE49-F238E27FC236}">
                      <a16:creationId xmlns:a16="http://schemas.microsoft.com/office/drawing/2014/main" id="{EA3033E2-05A2-4BF2-AAA8-59746206824B}"/>
                    </a:ext>
                  </a:extLst>
                </p:cNvPr>
                <p:cNvPicPr/>
                <p:nvPr/>
              </p:nvPicPr>
              <p:blipFill>
                <a:blip r:embed="rId51"/>
                <a:stretch>
                  <a:fillRect/>
                </a:stretch>
              </p:blipFill>
              <p:spPr>
                <a:xfrm>
                  <a:off x="1335932" y="2389708"/>
                  <a:ext cx="151920" cy="3996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Ink 33">
                  <a:extLst>
                    <a:ext uri="{FF2B5EF4-FFF2-40B4-BE49-F238E27FC236}">
                      <a16:creationId xmlns:a16="http://schemas.microsoft.com/office/drawing/2014/main" id="{9D7E19FB-E297-4C50-A43E-02051CBC1976}"/>
                    </a:ext>
                  </a:extLst>
                </p14:cNvPr>
                <p14:cNvContentPartPr/>
                <p14:nvPr/>
              </p14:nvContentPartPr>
              <p14:xfrm>
                <a:off x="1283372" y="2566468"/>
                <a:ext cx="219960" cy="18360"/>
              </p14:xfrm>
            </p:contentPart>
          </mc:Choice>
          <mc:Fallback>
            <p:pic>
              <p:nvPicPr>
                <p:cNvPr id="34" name="Ink 33">
                  <a:extLst>
                    <a:ext uri="{FF2B5EF4-FFF2-40B4-BE49-F238E27FC236}">
                      <a16:creationId xmlns:a16="http://schemas.microsoft.com/office/drawing/2014/main" id="{9D7E19FB-E297-4C50-A43E-02051CBC1976}"/>
                    </a:ext>
                  </a:extLst>
                </p:cNvPr>
                <p:cNvPicPr/>
                <p:nvPr/>
              </p:nvPicPr>
              <p:blipFill>
                <a:blip r:embed="rId53"/>
                <a:stretch>
                  <a:fillRect/>
                </a:stretch>
              </p:blipFill>
              <p:spPr>
                <a:xfrm>
                  <a:off x="1274732" y="2557828"/>
                  <a:ext cx="2376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Ink 34">
                  <a:extLst>
                    <a:ext uri="{FF2B5EF4-FFF2-40B4-BE49-F238E27FC236}">
                      <a16:creationId xmlns:a16="http://schemas.microsoft.com/office/drawing/2014/main" id="{BC4498CE-DD6D-4F42-8845-B41C400FA39B}"/>
                    </a:ext>
                  </a:extLst>
                </p14:cNvPr>
                <p14:cNvContentPartPr/>
                <p14:nvPr/>
              </p14:nvContentPartPr>
              <p14:xfrm>
                <a:off x="1221812" y="2443708"/>
                <a:ext cx="3960" cy="360"/>
              </p14:xfrm>
            </p:contentPart>
          </mc:Choice>
          <mc:Fallback>
            <p:pic>
              <p:nvPicPr>
                <p:cNvPr id="35" name="Ink 34">
                  <a:extLst>
                    <a:ext uri="{FF2B5EF4-FFF2-40B4-BE49-F238E27FC236}">
                      <a16:creationId xmlns:a16="http://schemas.microsoft.com/office/drawing/2014/main" id="{BC4498CE-DD6D-4F42-8845-B41C400FA39B}"/>
                    </a:ext>
                  </a:extLst>
                </p:cNvPr>
                <p:cNvPicPr/>
                <p:nvPr/>
              </p:nvPicPr>
              <p:blipFill>
                <a:blip r:embed="rId55"/>
                <a:stretch>
                  <a:fillRect/>
                </a:stretch>
              </p:blipFill>
              <p:spPr>
                <a:xfrm>
                  <a:off x="1213172" y="2435068"/>
                  <a:ext cx="21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7" name="Ink 36">
                  <a:extLst>
                    <a:ext uri="{FF2B5EF4-FFF2-40B4-BE49-F238E27FC236}">
                      <a16:creationId xmlns:a16="http://schemas.microsoft.com/office/drawing/2014/main" id="{CAD261BD-AA46-4458-8FFA-8F6C0431E68A}"/>
                    </a:ext>
                  </a:extLst>
                </p14:cNvPr>
                <p14:cNvContentPartPr/>
                <p14:nvPr/>
              </p14:nvContentPartPr>
              <p14:xfrm>
                <a:off x="1784492" y="2663668"/>
                <a:ext cx="388440" cy="132120"/>
              </p14:xfrm>
            </p:contentPart>
          </mc:Choice>
          <mc:Fallback>
            <p:pic>
              <p:nvPicPr>
                <p:cNvPr id="37" name="Ink 36">
                  <a:extLst>
                    <a:ext uri="{FF2B5EF4-FFF2-40B4-BE49-F238E27FC236}">
                      <a16:creationId xmlns:a16="http://schemas.microsoft.com/office/drawing/2014/main" id="{CAD261BD-AA46-4458-8FFA-8F6C0431E68A}"/>
                    </a:ext>
                  </a:extLst>
                </p:cNvPr>
                <p:cNvPicPr/>
                <p:nvPr/>
              </p:nvPicPr>
              <p:blipFill>
                <a:blip r:embed="rId57"/>
                <a:stretch>
                  <a:fillRect/>
                </a:stretch>
              </p:blipFill>
              <p:spPr>
                <a:xfrm>
                  <a:off x="1775852" y="2655028"/>
                  <a:ext cx="40608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8" name="Ink 37">
                  <a:extLst>
                    <a:ext uri="{FF2B5EF4-FFF2-40B4-BE49-F238E27FC236}">
                      <a16:creationId xmlns:a16="http://schemas.microsoft.com/office/drawing/2014/main" id="{0A537F06-5D61-4880-B6A5-4F998FC55C9D}"/>
                    </a:ext>
                  </a:extLst>
                </p14:cNvPr>
                <p14:cNvContentPartPr/>
                <p14:nvPr/>
              </p14:nvContentPartPr>
              <p14:xfrm>
                <a:off x="2206412" y="2655748"/>
                <a:ext cx="260280" cy="131400"/>
              </p14:xfrm>
            </p:contentPart>
          </mc:Choice>
          <mc:Fallback>
            <p:pic>
              <p:nvPicPr>
                <p:cNvPr id="38" name="Ink 37">
                  <a:extLst>
                    <a:ext uri="{FF2B5EF4-FFF2-40B4-BE49-F238E27FC236}">
                      <a16:creationId xmlns:a16="http://schemas.microsoft.com/office/drawing/2014/main" id="{0A537F06-5D61-4880-B6A5-4F998FC55C9D}"/>
                    </a:ext>
                  </a:extLst>
                </p:cNvPr>
                <p:cNvPicPr/>
                <p:nvPr/>
              </p:nvPicPr>
              <p:blipFill>
                <a:blip r:embed="rId59"/>
                <a:stretch>
                  <a:fillRect/>
                </a:stretch>
              </p:blipFill>
              <p:spPr>
                <a:xfrm>
                  <a:off x="2197772" y="2646748"/>
                  <a:ext cx="27792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9" name="Ink 38">
                  <a:extLst>
                    <a:ext uri="{FF2B5EF4-FFF2-40B4-BE49-F238E27FC236}">
                      <a16:creationId xmlns:a16="http://schemas.microsoft.com/office/drawing/2014/main" id="{4245E86F-DE6E-472F-B1BE-E766F7C6BF99}"/>
                    </a:ext>
                  </a:extLst>
                </p14:cNvPr>
                <p14:cNvContentPartPr/>
                <p14:nvPr/>
              </p14:nvContentPartPr>
              <p14:xfrm>
                <a:off x="2706812" y="2629108"/>
                <a:ext cx="299160" cy="132840"/>
              </p14:xfrm>
            </p:contentPart>
          </mc:Choice>
          <mc:Fallback>
            <p:pic>
              <p:nvPicPr>
                <p:cNvPr id="39" name="Ink 38">
                  <a:extLst>
                    <a:ext uri="{FF2B5EF4-FFF2-40B4-BE49-F238E27FC236}">
                      <a16:creationId xmlns:a16="http://schemas.microsoft.com/office/drawing/2014/main" id="{4245E86F-DE6E-472F-B1BE-E766F7C6BF99}"/>
                    </a:ext>
                  </a:extLst>
                </p:cNvPr>
                <p:cNvPicPr/>
                <p:nvPr/>
              </p:nvPicPr>
              <p:blipFill>
                <a:blip r:embed="rId61"/>
                <a:stretch>
                  <a:fillRect/>
                </a:stretch>
              </p:blipFill>
              <p:spPr>
                <a:xfrm>
                  <a:off x="2698172" y="2620108"/>
                  <a:ext cx="31680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0" name="Ink 39">
                  <a:extLst>
                    <a:ext uri="{FF2B5EF4-FFF2-40B4-BE49-F238E27FC236}">
                      <a16:creationId xmlns:a16="http://schemas.microsoft.com/office/drawing/2014/main" id="{10153872-C3D4-4ED7-9A21-F6CCCD91FA86}"/>
                    </a:ext>
                  </a:extLst>
                </p14:cNvPr>
                <p14:cNvContentPartPr/>
                <p14:nvPr/>
              </p14:nvContentPartPr>
              <p14:xfrm>
                <a:off x="3031892" y="2631268"/>
                <a:ext cx="151200" cy="140040"/>
              </p14:xfrm>
            </p:contentPart>
          </mc:Choice>
          <mc:Fallback>
            <p:pic>
              <p:nvPicPr>
                <p:cNvPr id="40" name="Ink 39">
                  <a:extLst>
                    <a:ext uri="{FF2B5EF4-FFF2-40B4-BE49-F238E27FC236}">
                      <a16:creationId xmlns:a16="http://schemas.microsoft.com/office/drawing/2014/main" id="{10153872-C3D4-4ED7-9A21-F6CCCD91FA86}"/>
                    </a:ext>
                  </a:extLst>
                </p:cNvPr>
                <p:cNvPicPr/>
                <p:nvPr/>
              </p:nvPicPr>
              <p:blipFill>
                <a:blip r:embed="rId63"/>
                <a:stretch>
                  <a:fillRect/>
                </a:stretch>
              </p:blipFill>
              <p:spPr>
                <a:xfrm>
                  <a:off x="3022892" y="2622268"/>
                  <a:ext cx="16884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1" name="Ink 40">
                  <a:extLst>
                    <a:ext uri="{FF2B5EF4-FFF2-40B4-BE49-F238E27FC236}">
                      <a16:creationId xmlns:a16="http://schemas.microsoft.com/office/drawing/2014/main" id="{577F2296-157D-4C8A-A374-23B02AE1E7A7}"/>
                    </a:ext>
                  </a:extLst>
                </p14:cNvPr>
                <p14:cNvContentPartPr/>
                <p14:nvPr/>
              </p14:nvContentPartPr>
              <p14:xfrm>
                <a:off x="3166532" y="2619748"/>
                <a:ext cx="109800" cy="167040"/>
              </p14:xfrm>
            </p:contentPart>
          </mc:Choice>
          <mc:Fallback>
            <p:pic>
              <p:nvPicPr>
                <p:cNvPr id="41" name="Ink 40">
                  <a:extLst>
                    <a:ext uri="{FF2B5EF4-FFF2-40B4-BE49-F238E27FC236}">
                      <a16:creationId xmlns:a16="http://schemas.microsoft.com/office/drawing/2014/main" id="{577F2296-157D-4C8A-A374-23B02AE1E7A7}"/>
                    </a:ext>
                  </a:extLst>
                </p:cNvPr>
                <p:cNvPicPr/>
                <p:nvPr/>
              </p:nvPicPr>
              <p:blipFill>
                <a:blip r:embed="rId65"/>
                <a:stretch>
                  <a:fillRect/>
                </a:stretch>
              </p:blipFill>
              <p:spPr>
                <a:xfrm>
                  <a:off x="3157532" y="2611108"/>
                  <a:ext cx="12744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2" name="Ink 41">
                  <a:extLst>
                    <a:ext uri="{FF2B5EF4-FFF2-40B4-BE49-F238E27FC236}">
                      <a16:creationId xmlns:a16="http://schemas.microsoft.com/office/drawing/2014/main" id="{C5DCBAE0-F3F5-4FD6-82B8-9CE989346583}"/>
                    </a:ext>
                  </a:extLst>
                </p14:cNvPr>
                <p14:cNvContentPartPr/>
                <p14:nvPr/>
              </p14:nvContentPartPr>
              <p14:xfrm>
                <a:off x="3407732" y="2664028"/>
                <a:ext cx="182880" cy="98640"/>
              </p14:xfrm>
            </p:contentPart>
          </mc:Choice>
          <mc:Fallback>
            <p:pic>
              <p:nvPicPr>
                <p:cNvPr id="42" name="Ink 41">
                  <a:extLst>
                    <a:ext uri="{FF2B5EF4-FFF2-40B4-BE49-F238E27FC236}">
                      <a16:creationId xmlns:a16="http://schemas.microsoft.com/office/drawing/2014/main" id="{C5DCBAE0-F3F5-4FD6-82B8-9CE989346583}"/>
                    </a:ext>
                  </a:extLst>
                </p:cNvPr>
                <p:cNvPicPr/>
                <p:nvPr/>
              </p:nvPicPr>
              <p:blipFill>
                <a:blip r:embed="rId67"/>
                <a:stretch>
                  <a:fillRect/>
                </a:stretch>
              </p:blipFill>
              <p:spPr>
                <a:xfrm>
                  <a:off x="3398732" y="2655388"/>
                  <a:ext cx="20052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3" name="Ink 42">
                  <a:extLst>
                    <a:ext uri="{FF2B5EF4-FFF2-40B4-BE49-F238E27FC236}">
                      <a16:creationId xmlns:a16="http://schemas.microsoft.com/office/drawing/2014/main" id="{D41A5874-6A37-481C-A265-02D876188B69}"/>
                    </a:ext>
                  </a:extLst>
                </p14:cNvPr>
                <p14:cNvContentPartPr/>
                <p14:nvPr/>
              </p14:nvContentPartPr>
              <p14:xfrm>
                <a:off x="3666212" y="2661508"/>
                <a:ext cx="801000" cy="118080"/>
              </p14:xfrm>
            </p:contentPart>
          </mc:Choice>
          <mc:Fallback>
            <p:pic>
              <p:nvPicPr>
                <p:cNvPr id="43" name="Ink 42">
                  <a:extLst>
                    <a:ext uri="{FF2B5EF4-FFF2-40B4-BE49-F238E27FC236}">
                      <a16:creationId xmlns:a16="http://schemas.microsoft.com/office/drawing/2014/main" id="{D41A5874-6A37-481C-A265-02D876188B69}"/>
                    </a:ext>
                  </a:extLst>
                </p:cNvPr>
                <p:cNvPicPr/>
                <p:nvPr/>
              </p:nvPicPr>
              <p:blipFill>
                <a:blip r:embed="rId69"/>
                <a:stretch>
                  <a:fillRect/>
                </a:stretch>
              </p:blipFill>
              <p:spPr>
                <a:xfrm>
                  <a:off x="3657212" y="2652868"/>
                  <a:ext cx="81864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5" name="Ink 44">
                  <a:extLst>
                    <a:ext uri="{FF2B5EF4-FFF2-40B4-BE49-F238E27FC236}">
                      <a16:creationId xmlns:a16="http://schemas.microsoft.com/office/drawing/2014/main" id="{1D6EDD8E-D96F-4270-9DEF-A7EE574E1D94}"/>
                    </a:ext>
                  </a:extLst>
                </p14:cNvPr>
                <p14:cNvContentPartPr/>
                <p14:nvPr/>
              </p14:nvContentPartPr>
              <p14:xfrm>
                <a:off x="4756292" y="2554228"/>
                <a:ext cx="384120" cy="286920"/>
              </p14:xfrm>
            </p:contentPart>
          </mc:Choice>
          <mc:Fallback>
            <p:pic>
              <p:nvPicPr>
                <p:cNvPr id="45" name="Ink 44">
                  <a:extLst>
                    <a:ext uri="{FF2B5EF4-FFF2-40B4-BE49-F238E27FC236}">
                      <a16:creationId xmlns:a16="http://schemas.microsoft.com/office/drawing/2014/main" id="{1D6EDD8E-D96F-4270-9DEF-A7EE574E1D94}"/>
                    </a:ext>
                  </a:extLst>
                </p:cNvPr>
                <p:cNvPicPr/>
                <p:nvPr/>
              </p:nvPicPr>
              <p:blipFill>
                <a:blip r:embed="rId71"/>
                <a:stretch>
                  <a:fillRect/>
                </a:stretch>
              </p:blipFill>
              <p:spPr>
                <a:xfrm>
                  <a:off x="4747652" y="2545228"/>
                  <a:ext cx="40176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6" name="Ink 45">
                  <a:extLst>
                    <a:ext uri="{FF2B5EF4-FFF2-40B4-BE49-F238E27FC236}">
                      <a16:creationId xmlns:a16="http://schemas.microsoft.com/office/drawing/2014/main" id="{EA3F9650-3CBF-4D16-B881-699531000A51}"/>
                    </a:ext>
                  </a:extLst>
                </p14:cNvPr>
                <p14:cNvContentPartPr/>
                <p14:nvPr/>
              </p14:nvContentPartPr>
              <p14:xfrm>
                <a:off x="4825412" y="2610748"/>
                <a:ext cx="300600" cy="252720"/>
              </p14:xfrm>
            </p:contentPart>
          </mc:Choice>
          <mc:Fallback>
            <p:pic>
              <p:nvPicPr>
                <p:cNvPr id="46" name="Ink 45">
                  <a:extLst>
                    <a:ext uri="{FF2B5EF4-FFF2-40B4-BE49-F238E27FC236}">
                      <a16:creationId xmlns:a16="http://schemas.microsoft.com/office/drawing/2014/main" id="{EA3F9650-3CBF-4D16-B881-699531000A51}"/>
                    </a:ext>
                  </a:extLst>
                </p:cNvPr>
                <p:cNvPicPr/>
                <p:nvPr/>
              </p:nvPicPr>
              <p:blipFill>
                <a:blip r:embed="rId73"/>
                <a:stretch>
                  <a:fillRect/>
                </a:stretch>
              </p:blipFill>
              <p:spPr>
                <a:xfrm>
                  <a:off x="4816412" y="2602108"/>
                  <a:ext cx="31824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7" name="Ink 46">
                  <a:extLst>
                    <a:ext uri="{FF2B5EF4-FFF2-40B4-BE49-F238E27FC236}">
                      <a16:creationId xmlns:a16="http://schemas.microsoft.com/office/drawing/2014/main" id="{0979711A-FC8C-46B7-93F2-9DFB9608044A}"/>
                    </a:ext>
                  </a:extLst>
                </p14:cNvPr>
                <p14:cNvContentPartPr/>
                <p14:nvPr/>
              </p14:nvContentPartPr>
              <p14:xfrm>
                <a:off x="5343452" y="2602108"/>
                <a:ext cx="54720" cy="240120"/>
              </p14:xfrm>
            </p:contentPart>
          </mc:Choice>
          <mc:Fallback>
            <p:pic>
              <p:nvPicPr>
                <p:cNvPr id="47" name="Ink 46">
                  <a:extLst>
                    <a:ext uri="{FF2B5EF4-FFF2-40B4-BE49-F238E27FC236}">
                      <a16:creationId xmlns:a16="http://schemas.microsoft.com/office/drawing/2014/main" id="{0979711A-FC8C-46B7-93F2-9DFB9608044A}"/>
                    </a:ext>
                  </a:extLst>
                </p:cNvPr>
                <p:cNvPicPr/>
                <p:nvPr/>
              </p:nvPicPr>
              <p:blipFill>
                <a:blip r:embed="rId75"/>
                <a:stretch>
                  <a:fillRect/>
                </a:stretch>
              </p:blipFill>
              <p:spPr>
                <a:xfrm>
                  <a:off x="5334812" y="2593468"/>
                  <a:ext cx="7236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8" name="Ink 47">
                  <a:extLst>
                    <a:ext uri="{FF2B5EF4-FFF2-40B4-BE49-F238E27FC236}">
                      <a16:creationId xmlns:a16="http://schemas.microsoft.com/office/drawing/2014/main" id="{4C819C21-1560-41E7-BBF5-5312D9493D46}"/>
                    </a:ext>
                  </a:extLst>
                </p14:cNvPr>
                <p14:cNvContentPartPr/>
                <p14:nvPr/>
              </p14:nvContentPartPr>
              <p14:xfrm>
                <a:off x="5253452" y="2742868"/>
                <a:ext cx="259200" cy="15840"/>
              </p14:xfrm>
            </p:contentPart>
          </mc:Choice>
          <mc:Fallback>
            <p:pic>
              <p:nvPicPr>
                <p:cNvPr id="48" name="Ink 47">
                  <a:extLst>
                    <a:ext uri="{FF2B5EF4-FFF2-40B4-BE49-F238E27FC236}">
                      <a16:creationId xmlns:a16="http://schemas.microsoft.com/office/drawing/2014/main" id="{4C819C21-1560-41E7-BBF5-5312D9493D46}"/>
                    </a:ext>
                  </a:extLst>
                </p:cNvPr>
                <p:cNvPicPr/>
                <p:nvPr/>
              </p:nvPicPr>
              <p:blipFill>
                <a:blip r:embed="rId77"/>
                <a:stretch>
                  <a:fillRect/>
                </a:stretch>
              </p:blipFill>
              <p:spPr>
                <a:xfrm>
                  <a:off x="5244452" y="2733868"/>
                  <a:ext cx="27684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9" name="Ink 48">
                  <a:extLst>
                    <a:ext uri="{FF2B5EF4-FFF2-40B4-BE49-F238E27FC236}">
                      <a16:creationId xmlns:a16="http://schemas.microsoft.com/office/drawing/2014/main" id="{3ED29E57-0FD3-487D-B897-D095CD610F98}"/>
                    </a:ext>
                  </a:extLst>
                </p14:cNvPr>
                <p14:cNvContentPartPr/>
                <p14:nvPr/>
              </p14:nvContentPartPr>
              <p14:xfrm>
                <a:off x="5179292" y="2549548"/>
                <a:ext cx="82440" cy="325440"/>
              </p14:xfrm>
            </p:contentPart>
          </mc:Choice>
          <mc:Fallback>
            <p:pic>
              <p:nvPicPr>
                <p:cNvPr id="49" name="Ink 48">
                  <a:extLst>
                    <a:ext uri="{FF2B5EF4-FFF2-40B4-BE49-F238E27FC236}">
                      <a16:creationId xmlns:a16="http://schemas.microsoft.com/office/drawing/2014/main" id="{3ED29E57-0FD3-487D-B897-D095CD610F98}"/>
                    </a:ext>
                  </a:extLst>
                </p:cNvPr>
                <p:cNvPicPr/>
                <p:nvPr/>
              </p:nvPicPr>
              <p:blipFill>
                <a:blip r:embed="rId79"/>
                <a:stretch>
                  <a:fillRect/>
                </a:stretch>
              </p:blipFill>
              <p:spPr>
                <a:xfrm>
                  <a:off x="5170292" y="2540548"/>
                  <a:ext cx="10008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0" name="Ink 49">
                  <a:extLst>
                    <a:ext uri="{FF2B5EF4-FFF2-40B4-BE49-F238E27FC236}">
                      <a16:creationId xmlns:a16="http://schemas.microsoft.com/office/drawing/2014/main" id="{70B67D39-50D2-46D5-AEB9-20411BADF2C8}"/>
                    </a:ext>
                  </a:extLst>
                </p14:cNvPr>
                <p14:cNvContentPartPr/>
                <p14:nvPr/>
              </p14:nvContentPartPr>
              <p14:xfrm>
                <a:off x="5468372" y="2607148"/>
                <a:ext cx="300600" cy="235800"/>
              </p14:xfrm>
            </p:contentPart>
          </mc:Choice>
          <mc:Fallback>
            <p:pic>
              <p:nvPicPr>
                <p:cNvPr id="50" name="Ink 49">
                  <a:extLst>
                    <a:ext uri="{FF2B5EF4-FFF2-40B4-BE49-F238E27FC236}">
                      <a16:creationId xmlns:a16="http://schemas.microsoft.com/office/drawing/2014/main" id="{70B67D39-50D2-46D5-AEB9-20411BADF2C8}"/>
                    </a:ext>
                  </a:extLst>
                </p:cNvPr>
                <p:cNvPicPr/>
                <p:nvPr/>
              </p:nvPicPr>
              <p:blipFill>
                <a:blip r:embed="rId81"/>
                <a:stretch>
                  <a:fillRect/>
                </a:stretch>
              </p:blipFill>
              <p:spPr>
                <a:xfrm>
                  <a:off x="5459732" y="2598148"/>
                  <a:ext cx="31824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2" name="Ink 51">
                  <a:extLst>
                    <a:ext uri="{FF2B5EF4-FFF2-40B4-BE49-F238E27FC236}">
                      <a16:creationId xmlns:a16="http://schemas.microsoft.com/office/drawing/2014/main" id="{3FA0A1A2-58A8-4D7D-AE2C-755C4437FFDD}"/>
                    </a:ext>
                  </a:extLst>
                </p14:cNvPr>
                <p14:cNvContentPartPr/>
                <p14:nvPr/>
              </p14:nvContentPartPr>
              <p14:xfrm>
                <a:off x="6066332" y="2707588"/>
                <a:ext cx="33480" cy="133200"/>
              </p14:xfrm>
            </p:contentPart>
          </mc:Choice>
          <mc:Fallback>
            <p:pic>
              <p:nvPicPr>
                <p:cNvPr id="52" name="Ink 51">
                  <a:extLst>
                    <a:ext uri="{FF2B5EF4-FFF2-40B4-BE49-F238E27FC236}">
                      <a16:creationId xmlns:a16="http://schemas.microsoft.com/office/drawing/2014/main" id="{3FA0A1A2-58A8-4D7D-AE2C-755C4437FFDD}"/>
                    </a:ext>
                  </a:extLst>
                </p:cNvPr>
                <p:cNvPicPr/>
                <p:nvPr/>
              </p:nvPicPr>
              <p:blipFill>
                <a:blip r:embed="rId83"/>
                <a:stretch>
                  <a:fillRect/>
                </a:stretch>
              </p:blipFill>
              <p:spPr>
                <a:xfrm>
                  <a:off x="6057332" y="2698948"/>
                  <a:ext cx="5112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3" name="Ink 52">
                  <a:extLst>
                    <a:ext uri="{FF2B5EF4-FFF2-40B4-BE49-F238E27FC236}">
                      <a16:creationId xmlns:a16="http://schemas.microsoft.com/office/drawing/2014/main" id="{5E0CE99F-14C2-4CAD-801E-D95FEA3E0975}"/>
                    </a:ext>
                  </a:extLst>
                </p14:cNvPr>
                <p14:cNvContentPartPr/>
                <p14:nvPr/>
              </p14:nvContentPartPr>
              <p14:xfrm>
                <a:off x="6208532" y="2712268"/>
                <a:ext cx="177480" cy="135720"/>
              </p14:xfrm>
            </p:contentPart>
          </mc:Choice>
          <mc:Fallback>
            <p:pic>
              <p:nvPicPr>
                <p:cNvPr id="53" name="Ink 52">
                  <a:extLst>
                    <a:ext uri="{FF2B5EF4-FFF2-40B4-BE49-F238E27FC236}">
                      <a16:creationId xmlns:a16="http://schemas.microsoft.com/office/drawing/2014/main" id="{5E0CE99F-14C2-4CAD-801E-D95FEA3E0975}"/>
                    </a:ext>
                  </a:extLst>
                </p:cNvPr>
                <p:cNvPicPr/>
                <p:nvPr/>
              </p:nvPicPr>
              <p:blipFill>
                <a:blip r:embed="rId85"/>
                <a:stretch>
                  <a:fillRect/>
                </a:stretch>
              </p:blipFill>
              <p:spPr>
                <a:xfrm>
                  <a:off x="6199892" y="2703628"/>
                  <a:ext cx="195120" cy="153360"/>
                </a:xfrm>
                <a:prstGeom prst="rect">
                  <a:avLst/>
                </a:prstGeom>
              </p:spPr>
            </p:pic>
          </mc:Fallback>
        </mc:AlternateContent>
      </p:grpSp>
      <p:grpSp>
        <p:nvGrpSpPr>
          <p:cNvPr id="64" name="Group 63">
            <a:extLst>
              <a:ext uri="{FF2B5EF4-FFF2-40B4-BE49-F238E27FC236}">
                <a16:creationId xmlns:a16="http://schemas.microsoft.com/office/drawing/2014/main" id="{095BB885-6BF3-4CCB-A6B6-613A186FD4B4}"/>
              </a:ext>
            </a:extLst>
          </p:cNvPr>
          <p:cNvGrpSpPr/>
          <p:nvPr/>
        </p:nvGrpSpPr>
        <p:grpSpPr>
          <a:xfrm>
            <a:off x="6829892" y="2610388"/>
            <a:ext cx="1570320" cy="290880"/>
            <a:chOff x="6829892" y="2610388"/>
            <a:chExt cx="1570320" cy="290880"/>
          </a:xfrm>
        </p:grpSpPr>
        <mc:AlternateContent xmlns:mc="http://schemas.openxmlformats.org/markup-compatibility/2006">
          <mc:Choice xmlns:p14="http://schemas.microsoft.com/office/powerpoint/2010/main" Requires="p14">
            <p:contentPart p14:bwMode="auto" r:id="rId86">
              <p14:nvContentPartPr>
                <p14:cNvPr id="55" name="Ink 54">
                  <a:extLst>
                    <a:ext uri="{FF2B5EF4-FFF2-40B4-BE49-F238E27FC236}">
                      <a16:creationId xmlns:a16="http://schemas.microsoft.com/office/drawing/2014/main" id="{105DC5C6-0127-46BE-8ED2-93FE92BD5756}"/>
                    </a:ext>
                  </a:extLst>
                </p14:cNvPr>
                <p14:cNvContentPartPr/>
                <p14:nvPr/>
              </p14:nvContentPartPr>
              <p14:xfrm>
                <a:off x="6829892" y="2654668"/>
                <a:ext cx="426600" cy="151920"/>
              </p14:xfrm>
            </p:contentPart>
          </mc:Choice>
          <mc:Fallback>
            <p:pic>
              <p:nvPicPr>
                <p:cNvPr id="55" name="Ink 54">
                  <a:extLst>
                    <a:ext uri="{FF2B5EF4-FFF2-40B4-BE49-F238E27FC236}">
                      <a16:creationId xmlns:a16="http://schemas.microsoft.com/office/drawing/2014/main" id="{105DC5C6-0127-46BE-8ED2-93FE92BD5756}"/>
                    </a:ext>
                  </a:extLst>
                </p:cNvPr>
                <p:cNvPicPr/>
                <p:nvPr/>
              </p:nvPicPr>
              <p:blipFill>
                <a:blip r:embed="rId87"/>
                <a:stretch>
                  <a:fillRect/>
                </a:stretch>
              </p:blipFill>
              <p:spPr>
                <a:xfrm>
                  <a:off x="6820892" y="2645668"/>
                  <a:ext cx="44424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6" name="Ink 55">
                  <a:extLst>
                    <a:ext uri="{FF2B5EF4-FFF2-40B4-BE49-F238E27FC236}">
                      <a16:creationId xmlns:a16="http://schemas.microsoft.com/office/drawing/2014/main" id="{429D9D53-ABD1-46C2-9942-2C7A7C274B00}"/>
                    </a:ext>
                  </a:extLst>
                </p14:cNvPr>
                <p14:cNvContentPartPr/>
                <p14:nvPr/>
              </p14:nvContentPartPr>
              <p14:xfrm>
                <a:off x="7359092" y="2707588"/>
                <a:ext cx="9000" cy="360"/>
              </p14:xfrm>
            </p:contentPart>
          </mc:Choice>
          <mc:Fallback>
            <p:pic>
              <p:nvPicPr>
                <p:cNvPr id="56" name="Ink 55">
                  <a:extLst>
                    <a:ext uri="{FF2B5EF4-FFF2-40B4-BE49-F238E27FC236}">
                      <a16:creationId xmlns:a16="http://schemas.microsoft.com/office/drawing/2014/main" id="{429D9D53-ABD1-46C2-9942-2C7A7C274B00}"/>
                    </a:ext>
                  </a:extLst>
                </p:cNvPr>
                <p:cNvPicPr/>
                <p:nvPr/>
              </p:nvPicPr>
              <p:blipFill>
                <a:blip r:embed="rId89"/>
                <a:stretch>
                  <a:fillRect/>
                </a:stretch>
              </p:blipFill>
              <p:spPr>
                <a:xfrm>
                  <a:off x="7350092" y="2698948"/>
                  <a:ext cx="266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7" name="Ink 56">
                  <a:extLst>
                    <a:ext uri="{FF2B5EF4-FFF2-40B4-BE49-F238E27FC236}">
                      <a16:creationId xmlns:a16="http://schemas.microsoft.com/office/drawing/2014/main" id="{DF1DB415-B3B7-4D13-A5B9-E92B4A5AA28F}"/>
                    </a:ext>
                  </a:extLst>
                </p14:cNvPr>
                <p14:cNvContentPartPr/>
                <p14:nvPr/>
              </p14:nvContentPartPr>
              <p14:xfrm>
                <a:off x="7564652" y="2628028"/>
                <a:ext cx="145800" cy="169920"/>
              </p14:xfrm>
            </p:contentPart>
          </mc:Choice>
          <mc:Fallback>
            <p:pic>
              <p:nvPicPr>
                <p:cNvPr id="57" name="Ink 56">
                  <a:extLst>
                    <a:ext uri="{FF2B5EF4-FFF2-40B4-BE49-F238E27FC236}">
                      <a16:creationId xmlns:a16="http://schemas.microsoft.com/office/drawing/2014/main" id="{DF1DB415-B3B7-4D13-A5B9-E92B4A5AA28F}"/>
                    </a:ext>
                  </a:extLst>
                </p:cNvPr>
                <p:cNvPicPr/>
                <p:nvPr/>
              </p:nvPicPr>
              <p:blipFill>
                <a:blip r:embed="rId91"/>
                <a:stretch>
                  <a:fillRect/>
                </a:stretch>
              </p:blipFill>
              <p:spPr>
                <a:xfrm>
                  <a:off x="7555652" y="2619028"/>
                  <a:ext cx="16344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8" name="Ink 57">
                  <a:extLst>
                    <a:ext uri="{FF2B5EF4-FFF2-40B4-BE49-F238E27FC236}">
                      <a16:creationId xmlns:a16="http://schemas.microsoft.com/office/drawing/2014/main" id="{9D139940-3AD5-4472-B1CA-CFF074434F95}"/>
                    </a:ext>
                  </a:extLst>
                </p14:cNvPr>
                <p14:cNvContentPartPr/>
                <p14:nvPr/>
              </p14:nvContentPartPr>
              <p14:xfrm>
                <a:off x="7851212" y="2716588"/>
                <a:ext cx="360" cy="360"/>
              </p14:xfrm>
            </p:contentPart>
          </mc:Choice>
          <mc:Fallback>
            <p:pic>
              <p:nvPicPr>
                <p:cNvPr id="58" name="Ink 57">
                  <a:extLst>
                    <a:ext uri="{FF2B5EF4-FFF2-40B4-BE49-F238E27FC236}">
                      <a16:creationId xmlns:a16="http://schemas.microsoft.com/office/drawing/2014/main" id="{9D139940-3AD5-4472-B1CA-CFF074434F95}"/>
                    </a:ext>
                  </a:extLst>
                </p:cNvPr>
                <p:cNvPicPr/>
                <p:nvPr/>
              </p:nvPicPr>
              <p:blipFill>
                <a:blip r:embed="rId93"/>
                <a:stretch>
                  <a:fillRect/>
                </a:stretch>
              </p:blipFill>
              <p:spPr>
                <a:xfrm>
                  <a:off x="7842212" y="270758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9" name="Ink 58">
                  <a:extLst>
                    <a:ext uri="{FF2B5EF4-FFF2-40B4-BE49-F238E27FC236}">
                      <a16:creationId xmlns:a16="http://schemas.microsoft.com/office/drawing/2014/main" id="{1238B57E-BCAC-4DDD-8709-DBFBCC87B332}"/>
                    </a:ext>
                  </a:extLst>
                </p14:cNvPr>
                <p14:cNvContentPartPr/>
                <p14:nvPr/>
              </p14:nvContentPartPr>
              <p14:xfrm>
                <a:off x="8054252" y="2610388"/>
                <a:ext cx="210600" cy="187560"/>
              </p14:xfrm>
            </p:contentPart>
          </mc:Choice>
          <mc:Fallback>
            <p:pic>
              <p:nvPicPr>
                <p:cNvPr id="59" name="Ink 58">
                  <a:extLst>
                    <a:ext uri="{FF2B5EF4-FFF2-40B4-BE49-F238E27FC236}">
                      <a16:creationId xmlns:a16="http://schemas.microsoft.com/office/drawing/2014/main" id="{1238B57E-BCAC-4DDD-8709-DBFBCC87B332}"/>
                    </a:ext>
                  </a:extLst>
                </p:cNvPr>
                <p:cNvPicPr/>
                <p:nvPr/>
              </p:nvPicPr>
              <p:blipFill>
                <a:blip r:embed="rId95"/>
                <a:stretch>
                  <a:fillRect/>
                </a:stretch>
              </p:blipFill>
              <p:spPr>
                <a:xfrm>
                  <a:off x="8045612" y="2601388"/>
                  <a:ext cx="22824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0" name="Ink 59">
                  <a:extLst>
                    <a:ext uri="{FF2B5EF4-FFF2-40B4-BE49-F238E27FC236}">
                      <a16:creationId xmlns:a16="http://schemas.microsoft.com/office/drawing/2014/main" id="{EBDDD8F3-CA4E-4077-8FAA-D05CB089DD44}"/>
                    </a:ext>
                  </a:extLst>
                </p14:cNvPr>
                <p14:cNvContentPartPr/>
                <p14:nvPr/>
              </p14:nvContentPartPr>
              <p14:xfrm>
                <a:off x="8396252" y="2716588"/>
                <a:ext cx="3960" cy="360"/>
              </p14:xfrm>
            </p:contentPart>
          </mc:Choice>
          <mc:Fallback>
            <p:pic>
              <p:nvPicPr>
                <p:cNvPr id="60" name="Ink 59">
                  <a:extLst>
                    <a:ext uri="{FF2B5EF4-FFF2-40B4-BE49-F238E27FC236}">
                      <a16:creationId xmlns:a16="http://schemas.microsoft.com/office/drawing/2014/main" id="{EBDDD8F3-CA4E-4077-8FAA-D05CB089DD44}"/>
                    </a:ext>
                  </a:extLst>
                </p:cNvPr>
                <p:cNvPicPr/>
                <p:nvPr/>
              </p:nvPicPr>
              <p:blipFill>
                <a:blip r:embed="rId55"/>
                <a:stretch>
                  <a:fillRect/>
                </a:stretch>
              </p:blipFill>
              <p:spPr>
                <a:xfrm>
                  <a:off x="8387612" y="2707588"/>
                  <a:ext cx="21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62" name="Ink 61">
                  <a:extLst>
                    <a:ext uri="{FF2B5EF4-FFF2-40B4-BE49-F238E27FC236}">
                      <a16:creationId xmlns:a16="http://schemas.microsoft.com/office/drawing/2014/main" id="{E8A0746B-8EE0-46A0-9012-BB5BED59EC75}"/>
                    </a:ext>
                  </a:extLst>
                </p14:cNvPr>
                <p14:cNvContentPartPr/>
                <p14:nvPr/>
              </p14:nvContentPartPr>
              <p14:xfrm>
                <a:off x="6998372" y="2871388"/>
                <a:ext cx="3960" cy="3960"/>
              </p14:xfrm>
            </p:contentPart>
          </mc:Choice>
          <mc:Fallback>
            <p:pic>
              <p:nvPicPr>
                <p:cNvPr id="62" name="Ink 61">
                  <a:extLst>
                    <a:ext uri="{FF2B5EF4-FFF2-40B4-BE49-F238E27FC236}">
                      <a16:creationId xmlns:a16="http://schemas.microsoft.com/office/drawing/2014/main" id="{E8A0746B-8EE0-46A0-9012-BB5BED59EC75}"/>
                    </a:ext>
                  </a:extLst>
                </p:cNvPr>
                <p:cNvPicPr/>
                <p:nvPr/>
              </p:nvPicPr>
              <p:blipFill>
                <a:blip r:embed="rId98"/>
                <a:stretch>
                  <a:fillRect/>
                </a:stretch>
              </p:blipFill>
              <p:spPr>
                <a:xfrm>
                  <a:off x="6989732" y="2862388"/>
                  <a:ext cx="2160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3" name="Ink 62">
                  <a:extLst>
                    <a:ext uri="{FF2B5EF4-FFF2-40B4-BE49-F238E27FC236}">
                      <a16:creationId xmlns:a16="http://schemas.microsoft.com/office/drawing/2014/main" id="{FBF5C88A-F13A-43A3-95AD-99DF5139A6E8}"/>
                    </a:ext>
                  </a:extLst>
                </p14:cNvPr>
                <p14:cNvContentPartPr/>
                <p14:nvPr/>
              </p14:nvContentPartPr>
              <p14:xfrm>
                <a:off x="7570052" y="2900908"/>
                <a:ext cx="23760" cy="360"/>
              </p14:xfrm>
            </p:contentPart>
          </mc:Choice>
          <mc:Fallback>
            <p:pic>
              <p:nvPicPr>
                <p:cNvPr id="63" name="Ink 62">
                  <a:extLst>
                    <a:ext uri="{FF2B5EF4-FFF2-40B4-BE49-F238E27FC236}">
                      <a16:creationId xmlns:a16="http://schemas.microsoft.com/office/drawing/2014/main" id="{FBF5C88A-F13A-43A3-95AD-99DF5139A6E8}"/>
                    </a:ext>
                  </a:extLst>
                </p:cNvPr>
                <p:cNvPicPr/>
                <p:nvPr/>
              </p:nvPicPr>
              <p:blipFill>
                <a:blip r:embed="rId100"/>
                <a:stretch>
                  <a:fillRect/>
                </a:stretch>
              </p:blipFill>
              <p:spPr>
                <a:xfrm>
                  <a:off x="7561052" y="2892268"/>
                  <a:ext cx="414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1">
            <p14:nvContentPartPr>
              <p14:cNvPr id="117" name="Ink 116">
                <a:extLst>
                  <a:ext uri="{FF2B5EF4-FFF2-40B4-BE49-F238E27FC236}">
                    <a16:creationId xmlns:a16="http://schemas.microsoft.com/office/drawing/2014/main" id="{83E02CED-3CCC-432E-91B1-E1E61B3106AE}"/>
                  </a:ext>
                </a:extLst>
              </p14:cNvPr>
              <p14:cNvContentPartPr/>
              <p14:nvPr/>
            </p14:nvContentPartPr>
            <p14:xfrm>
              <a:off x="10268252" y="3824308"/>
              <a:ext cx="361800" cy="633960"/>
            </p14:xfrm>
          </p:contentPart>
        </mc:Choice>
        <mc:Fallback>
          <p:pic>
            <p:nvPicPr>
              <p:cNvPr id="117" name="Ink 116">
                <a:extLst>
                  <a:ext uri="{FF2B5EF4-FFF2-40B4-BE49-F238E27FC236}">
                    <a16:creationId xmlns:a16="http://schemas.microsoft.com/office/drawing/2014/main" id="{83E02CED-3CCC-432E-91B1-E1E61B3106AE}"/>
                  </a:ext>
                </a:extLst>
              </p:cNvPr>
              <p:cNvPicPr/>
              <p:nvPr/>
            </p:nvPicPr>
            <p:blipFill>
              <a:blip r:embed="rId102"/>
              <a:stretch>
                <a:fillRect/>
              </a:stretch>
            </p:blipFill>
            <p:spPr>
              <a:xfrm>
                <a:off x="10259252" y="3815668"/>
                <a:ext cx="379440" cy="6516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226" name="Ink 225">
                <a:extLst>
                  <a:ext uri="{FF2B5EF4-FFF2-40B4-BE49-F238E27FC236}">
                    <a16:creationId xmlns:a16="http://schemas.microsoft.com/office/drawing/2014/main" id="{7A4C34AC-CAE8-465C-9058-7D5AC487A452}"/>
                  </a:ext>
                </a:extLst>
              </p14:cNvPr>
              <p14:cNvContentPartPr/>
              <p14:nvPr/>
            </p14:nvContentPartPr>
            <p14:xfrm>
              <a:off x="6488252" y="4483468"/>
              <a:ext cx="1012320" cy="27000"/>
            </p14:xfrm>
          </p:contentPart>
        </mc:Choice>
        <mc:Fallback>
          <p:pic>
            <p:nvPicPr>
              <p:cNvPr id="226" name="Ink 225">
                <a:extLst>
                  <a:ext uri="{FF2B5EF4-FFF2-40B4-BE49-F238E27FC236}">
                    <a16:creationId xmlns:a16="http://schemas.microsoft.com/office/drawing/2014/main" id="{7A4C34AC-CAE8-465C-9058-7D5AC487A452}"/>
                  </a:ext>
                </a:extLst>
              </p:cNvPr>
              <p:cNvPicPr/>
              <p:nvPr/>
            </p:nvPicPr>
            <p:blipFill>
              <a:blip r:embed="rId104"/>
              <a:stretch>
                <a:fillRect/>
              </a:stretch>
            </p:blipFill>
            <p:spPr>
              <a:xfrm>
                <a:off x="6479612" y="4474468"/>
                <a:ext cx="102996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65" name="Ink 64">
                <a:extLst>
                  <a:ext uri="{FF2B5EF4-FFF2-40B4-BE49-F238E27FC236}">
                    <a16:creationId xmlns:a16="http://schemas.microsoft.com/office/drawing/2014/main" id="{B46FB1CA-F49E-44D6-99F3-63CBD602378B}"/>
                  </a:ext>
                </a:extLst>
              </p14:cNvPr>
              <p14:cNvContentPartPr/>
              <p14:nvPr/>
            </p14:nvContentPartPr>
            <p14:xfrm>
              <a:off x="2478572" y="3482308"/>
              <a:ext cx="463680" cy="298080"/>
            </p14:xfrm>
          </p:contentPart>
        </mc:Choice>
        <mc:Fallback>
          <p:pic>
            <p:nvPicPr>
              <p:cNvPr id="65" name="Ink 64">
                <a:extLst>
                  <a:ext uri="{FF2B5EF4-FFF2-40B4-BE49-F238E27FC236}">
                    <a16:creationId xmlns:a16="http://schemas.microsoft.com/office/drawing/2014/main" id="{B46FB1CA-F49E-44D6-99F3-63CBD602378B}"/>
                  </a:ext>
                </a:extLst>
              </p:cNvPr>
              <p:cNvPicPr/>
              <p:nvPr/>
            </p:nvPicPr>
            <p:blipFill>
              <a:blip r:embed="rId106"/>
              <a:stretch>
                <a:fillRect/>
              </a:stretch>
            </p:blipFill>
            <p:spPr>
              <a:xfrm>
                <a:off x="2469572" y="3473668"/>
                <a:ext cx="48132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66" name="Ink 65">
                <a:extLst>
                  <a:ext uri="{FF2B5EF4-FFF2-40B4-BE49-F238E27FC236}">
                    <a16:creationId xmlns:a16="http://schemas.microsoft.com/office/drawing/2014/main" id="{B9C936D8-A789-4B8B-8629-8D08F3D6C947}"/>
                  </a:ext>
                </a:extLst>
              </p14:cNvPr>
              <p14:cNvContentPartPr/>
              <p14:nvPr/>
            </p14:nvContentPartPr>
            <p14:xfrm>
              <a:off x="3030092" y="3639628"/>
              <a:ext cx="170280" cy="293400"/>
            </p14:xfrm>
          </p:contentPart>
        </mc:Choice>
        <mc:Fallback>
          <p:pic>
            <p:nvPicPr>
              <p:cNvPr id="66" name="Ink 65">
                <a:extLst>
                  <a:ext uri="{FF2B5EF4-FFF2-40B4-BE49-F238E27FC236}">
                    <a16:creationId xmlns:a16="http://schemas.microsoft.com/office/drawing/2014/main" id="{B9C936D8-A789-4B8B-8629-8D08F3D6C947}"/>
                  </a:ext>
                </a:extLst>
              </p:cNvPr>
              <p:cNvPicPr/>
              <p:nvPr/>
            </p:nvPicPr>
            <p:blipFill>
              <a:blip r:embed="rId108"/>
              <a:stretch>
                <a:fillRect/>
              </a:stretch>
            </p:blipFill>
            <p:spPr>
              <a:xfrm>
                <a:off x="3021092" y="3630988"/>
                <a:ext cx="18792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68" name="Ink 67">
                <a:extLst>
                  <a:ext uri="{FF2B5EF4-FFF2-40B4-BE49-F238E27FC236}">
                    <a16:creationId xmlns:a16="http://schemas.microsoft.com/office/drawing/2014/main" id="{5CFA8026-B8B4-48D7-AF7C-4ED1A2CC12EB}"/>
                  </a:ext>
                </a:extLst>
              </p14:cNvPr>
              <p14:cNvContentPartPr/>
              <p14:nvPr/>
            </p14:nvContentPartPr>
            <p14:xfrm>
              <a:off x="3436892" y="3314548"/>
              <a:ext cx="106920" cy="317880"/>
            </p14:xfrm>
          </p:contentPart>
        </mc:Choice>
        <mc:Fallback>
          <p:pic>
            <p:nvPicPr>
              <p:cNvPr id="68" name="Ink 67">
                <a:extLst>
                  <a:ext uri="{FF2B5EF4-FFF2-40B4-BE49-F238E27FC236}">
                    <a16:creationId xmlns:a16="http://schemas.microsoft.com/office/drawing/2014/main" id="{5CFA8026-B8B4-48D7-AF7C-4ED1A2CC12EB}"/>
                  </a:ext>
                </a:extLst>
              </p:cNvPr>
              <p:cNvPicPr/>
              <p:nvPr/>
            </p:nvPicPr>
            <p:blipFill>
              <a:blip r:embed="rId110"/>
              <a:stretch>
                <a:fillRect/>
              </a:stretch>
            </p:blipFill>
            <p:spPr>
              <a:xfrm>
                <a:off x="3427892" y="3305548"/>
                <a:ext cx="12456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69" name="Ink 68">
                <a:extLst>
                  <a:ext uri="{FF2B5EF4-FFF2-40B4-BE49-F238E27FC236}">
                    <a16:creationId xmlns:a16="http://schemas.microsoft.com/office/drawing/2014/main" id="{9EF2A340-6F96-4001-A2AD-0C85C9AEA4A5}"/>
                  </a:ext>
                </a:extLst>
              </p14:cNvPr>
              <p14:cNvContentPartPr/>
              <p14:nvPr/>
            </p14:nvContentPartPr>
            <p14:xfrm>
              <a:off x="3421412" y="3509668"/>
              <a:ext cx="183600" cy="7200"/>
            </p14:xfrm>
          </p:contentPart>
        </mc:Choice>
        <mc:Fallback>
          <p:pic>
            <p:nvPicPr>
              <p:cNvPr id="69" name="Ink 68">
                <a:extLst>
                  <a:ext uri="{FF2B5EF4-FFF2-40B4-BE49-F238E27FC236}">
                    <a16:creationId xmlns:a16="http://schemas.microsoft.com/office/drawing/2014/main" id="{9EF2A340-6F96-4001-A2AD-0C85C9AEA4A5}"/>
                  </a:ext>
                </a:extLst>
              </p:cNvPr>
              <p:cNvPicPr/>
              <p:nvPr/>
            </p:nvPicPr>
            <p:blipFill>
              <a:blip r:embed="rId112"/>
              <a:stretch>
                <a:fillRect/>
              </a:stretch>
            </p:blipFill>
            <p:spPr>
              <a:xfrm>
                <a:off x="3412772" y="3500668"/>
                <a:ext cx="20124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70" name="Ink 69">
                <a:extLst>
                  <a:ext uri="{FF2B5EF4-FFF2-40B4-BE49-F238E27FC236}">
                    <a16:creationId xmlns:a16="http://schemas.microsoft.com/office/drawing/2014/main" id="{539C1841-3CF9-4A45-9A93-13A70D46ACDA}"/>
                  </a:ext>
                </a:extLst>
              </p14:cNvPr>
              <p14:cNvContentPartPr/>
              <p14:nvPr/>
            </p14:nvContentPartPr>
            <p14:xfrm>
              <a:off x="3208292" y="3305548"/>
              <a:ext cx="62280" cy="332280"/>
            </p14:xfrm>
          </p:contentPart>
        </mc:Choice>
        <mc:Fallback>
          <p:pic>
            <p:nvPicPr>
              <p:cNvPr id="70" name="Ink 69">
                <a:extLst>
                  <a:ext uri="{FF2B5EF4-FFF2-40B4-BE49-F238E27FC236}">
                    <a16:creationId xmlns:a16="http://schemas.microsoft.com/office/drawing/2014/main" id="{539C1841-3CF9-4A45-9A93-13A70D46ACDA}"/>
                  </a:ext>
                </a:extLst>
              </p:cNvPr>
              <p:cNvPicPr/>
              <p:nvPr/>
            </p:nvPicPr>
            <p:blipFill>
              <a:blip r:embed="rId114"/>
              <a:stretch>
                <a:fillRect/>
              </a:stretch>
            </p:blipFill>
            <p:spPr>
              <a:xfrm>
                <a:off x="3199652" y="3296548"/>
                <a:ext cx="79920" cy="34992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71" name="Ink 70">
                <a:extLst>
                  <a:ext uri="{FF2B5EF4-FFF2-40B4-BE49-F238E27FC236}">
                    <a16:creationId xmlns:a16="http://schemas.microsoft.com/office/drawing/2014/main" id="{9DC91EC9-A8BF-43B6-8360-B6BCE2349522}"/>
                  </a:ext>
                </a:extLst>
              </p14:cNvPr>
              <p14:cNvContentPartPr/>
              <p14:nvPr/>
            </p14:nvContentPartPr>
            <p14:xfrm>
              <a:off x="3622292" y="3323188"/>
              <a:ext cx="228240" cy="315360"/>
            </p14:xfrm>
          </p:contentPart>
        </mc:Choice>
        <mc:Fallback>
          <p:pic>
            <p:nvPicPr>
              <p:cNvPr id="71" name="Ink 70">
                <a:extLst>
                  <a:ext uri="{FF2B5EF4-FFF2-40B4-BE49-F238E27FC236}">
                    <a16:creationId xmlns:a16="http://schemas.microsoft.com/office/drawing/2014/main" id="{9DC91EC9-A8BF-43B6-8360-B6BCE2349522}"/>
                  </a:ext>
                </a:extLst>
              </p:cNvPr>
              <p:cNvPicPr/>
              <p:nvPr/>
            </p:nvPicPr>
            <p:blipFill>
              <a:blip r:embed="rId116"/>
              <a:stretch>
                <a:fillRect/>
              </a:stretch>
            </p:blipFill>
            <p:spPr>
              <a:xfrm>
                <a:off x="3613292" y="3314188"/>
                <a:ext cx="24588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72" name="Ink 71">
                <a:extLst>
                  <a:ext uri="{FF2B5EF4-FFF2-40B4-BE49-F238E27FC236}">
                    <a16:creationId xmlns:a16="http://schemas.microsoft.com/office/drawing/2014/main" id="{70F87F32-9F50-43E1-8080-5E84D8637664}"/>
                  </a:ext>
                </a:extLst>
              </p14:cNvPr>
              <p14:cNvContentPartPr/>
              <p14:nvPr/>
            </p14:nvContentPartPr>
            <p14:xfrm>
              <a:off x="4123412" y="3516148"/>
              <a:ext cx="190080" cy="18360"/>
            </p14:xfrm>
          </p:contentPart>
        </mc:Choice>
        <mc:Fallback>
          <p:pic>
            <p:nvPicPr>
              <p:cNvPr id="72" name="Ink 71">
                <a:extLst>
                  <a:ext uri="{FF2B5EF4-FFF2-40B4-BE49-F238E27FC236}">
                    <a16:creationId xmlns:a16="http://schemas.microsoft.com/office/drawing/2014/main" id="{70F87F32-9F50-43E1-8080-5E84D8637664}"/>
                  </a:ext>
                </a:extLst>
              </p:cNvPr>
              <p:cNvPicPr/>
              <p:nvPr/>
            </p:nvPicPr>
            <p:blipFill>
              <a:blip r:embed="rId118"/>
              <a:stretch>
                <a:fillRect/>
              </a:stretch>
            </p:blipFill>
            <p:spPr>
              <a:xfrm>
                <a:off x="4114412" y="3507148"/>
                <a:ext cx="2077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73" name="Ink 72">
                <a:extLst>
                  <a:ext uri="{FF2B5EF4-FFF2-40B4-BE49-F238E27FC236}">
                    <a16:creationId xmlns:a16="http://schemas.microsoft.com/office/drawing/2014/main" id="{E8427EE1-90F9-4AF4-8BA0-99486FBD8316}"/>
                  </a:ext>
                </a:extLst>
              </p14:cNvPr>
              <p14:cNvContentPartPr/>
              <p14:nvPr/>
            </p14:nvContentPartPr>
            <p14:xfrm>
              <a:off x="4158692" y="3609748"/>
              <a:ext cx="239760" cy="30240"/>
            </p14:xfrm>
          </p:contentPart>
        </mc:Choice>
        <mc:Fallback>
          <p:pic>
            <p:nvPicPr>
              <p:cNvPr id="73" name="Ink 72">
                <a:extLst>
                  <a:ext uri="{FF2B5EF4-FFF2-40B4-BE49-F238E27FC236}">
                    <a16:creationId xmlns:a16="http://schemas.microsoft.com/office/drawing/2014/main" id="{E8427EE1-90F9-4AF4-8BA0-99486FBD8316}"/>
                  </a:ext>
                </a:extLst>
              </p:cNvPr>
              <p:cNvPicPr/>
              <p:nvPr/>
            </p:nvPicPr>
            <p:blipFill>
              <a:blip r:embed="rId120"/>
              <a:stretch>
                <a:fillRect/>
              </a:stretch>
            </p:blipFill>
            <p:spPr>
              <a:xfrm>
                <a:off x="4149692" y="3601108"/>
                <a:ext cx="25740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86" name="Ink 85">
                <a:extLst>
                  <a:ext uri="{FF2B5EF4-FFF2-40B4-BE49-F238E27FC236}">
                    <a16:creationId xmlns:a16="http://schemas.microsoft.com/office/drawing/2014/main" id="{63331AE3-E830-4D14-A452-3EAF5A936FA3}"/>
                  </a:ext>
                </a:extLst>
              </p14:cNvPr>
              <p14:cNvContentPartPr/>
              <p14:nvPr/>
            </p14:nvContentPartPr>
            <p14:xfrm>
              <a:off x="4141052" y="4347388"/>
              <a:ext cx="238320" cy="38160"/>
            </p14:xfrm>
          </p:contentPart>
        </mc:Choice>
        <mc:Fallback>
          <p:pic>
            <p:nvPicPr>
              <p:cNvPr id="86" name="Ink 85">
                <a:extLst>
                  <a:ext uri="{FF2B5EF4-FFF2-40B4-BE49-F238E27FC236}">
                    <a16:creationId xmlns:a16="http://schemas.microsoft.com/office/drawing/2014/main" id="{63331AE3-E830-4D14-A452-3EAF5A936FA3}"/>
                  </a:ext>
                </a:extLst>
              </p:cNvPr>
              <p:cNvPicPr/>
              <p:nvPr/>
            </p:nvPicPr>
            <p:blipFill>
              <a:blip r:embed="rId122"/>
              <a:stretch>
                <a:fillRect/>
              </a:stretch>
            </p:blipFill>
            <p:spPr>
              <a:xfrm>
                <a:off x="4132052" y="4338388"/>
                <a:ext cx="25596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87" name="Ink 86">
                <a:extLst>
                  <a:ext uri="{FF2B5EF4-FFF2-40B4-BE49-F238E27FC236}">
                    <a16:creationId xmlns:a16="http://schemas.microsoft.com/office/drawing/2014/main" id="{69BB6CD4-7C36-4B3A-8E77-129AA1C18F92}"/>
                  </a:ext>
                </a:extLst>
              </p14:cNvPr>
              <p14:cNvContentPartPr/>
              <p14:nvPr/>
            </p14:nvContentPartPr>
            <p14:xfrm>
              <a:off x="4123412" y="4505068"/>
              <a:ext cx="301680" cy="46080"/>
            </p14:xfrm>
          </p:contentPart>
        </mc:Choice>
        <mc:Fallback>
          <p:pic>
            <p:nvPicPr>
              <p:cNvPr id="87" name="Ink 86">
                <a:extLst>
                  <a:ext uri="{FF2B5EF4-FFF2-40B4-BE49-F238E27FC236}">
                    <a16:creationId xmlns:a16="http://schemas.microsoft.com/office/drawing/2014/main" id="{69BB6CD4-7C36-4B3A-8E77-129AA1C18F92}"/>
                  </a:ext>
                </a:extLst>
              </p:cNvPr>
              <p:cNvPicPr/>
              <p:nvPr/>
            </p:nvPicPr>
            <p:blipFill>
              <a:blip r:embed="rId124"/>
              <a:stretch>
                <a:fillRect/>
              </a:stretch>
            </p:blipFill>
            <p:spPr>
              <a:xfrm>
                <a:off x="4114412" y="4496428"/>
                <a:ext cx="31932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113" name="Ink 112">
                <a:extLst>
                  <a:ext uri="{FF2B5EF4-FFF2-40B4-BE49-F238E27FC236}">
                    <a16:creationId xmlns:a16="http://schemas.microsoft.com/office/drawing/2014/main" id="{65B15D46-A96C-4639-ACDE-0812FCDDBC7B}"/>
                  </a:ext>
                </a:extLst>
              </p14:cNvPr>
              <p14:cNvContentPartPr/>
              <p14:nvPr/>
            </p14:nvContentPartPr>
            <p14:xfrm>
              <a:off x="9580652" y="3989188"/>
              <a:ext cx="298080" cy="364320"/>
            </p14:xfrm>
          </p:contentPart>
        </mc:Choice>
        <mc:Fallback>
          <p:pic>
            <p:nvPicPr>
              <p:cNvPr id="113" name="Ink 112">
                <a:extLst>
                  <a:ext uri="{FF2B5EF4-FFF2-40B4-BE49-F238E27FC236}">
                    <a16:creationId xmlns:a16="http://schemas.microsoft.com/office/drawing/2014/main" id="{65B15D46-A96C-4639-ACDE-0812FCDDBC7B}"/>
                  </a:ext>
                </a:extLst>
              </p:cNvPr>
              <p:cNvPicPr/>
              <p:nvPr/>
            </p:nvPicPr>
            <p:blipFill>
              <a:blip r:embed="rId126"/>
              <a:stretch>
                <a:fillRect/>
              </a:stretch>
            </p:blipFill>
            <p:spPr>
              <a:xfrm>
                <a:off x="9571652" y="3980548"/>
                <a:ext cx="315720" cy="38196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114" name="Ink 113">
                <a:extLst>
                  <a:ext uri="{FF2B5EF4-FFF2-40B4-BE49-F238E27FC236}">
                    <a16:creationId xmlns:a16="http://schemas.microsoft.com/office/drawing/2014/main" id="{06173838-77C5-4420-985A-1F37BE677A70}"/>
                  </a:ext>
                </a:extLst>
              </p14:cNvPr>
              <p14:cNvContentPartPr/>
              <p14:nvPr/>
            </p14:nvContentPartPr>
            <p14:xfrm>
              <a:off x="10172132" y="4035268"/>
              <a:ext cx="46440" cy="302040"/>
            </p14:xfrm>
          </p:contentPart>
        </mc:Choice>
        <mc:Fallback>
          <p:pic>
            <p:nvPicPr>
              <p:cNvPr id="114" name="Ink 113">
                <a:extLst>
                  <a:ext uri="{FF2B5EF4-FFF2-40B4-BE49-F238E27FC236}">
                    <a16:creationId xmlns:a16="http://schemas.microsoft.com/office/drawing/2014/main" id="{06173838-77C5-4420-985A-1F37BE677A70}"/>
                  </a:ext>
                </a:extLst>
              </p:cNvPr>
              <p:cNvPicPr/>
              <p:nvPr/>
            </p:nvPicPr>
            <p:blipFill>
              <a:blip r:embed="rId128"/>
              <a:stretch>
                <a:fillRect/>
              </a:stretch>
            </p:blipFill>
            <p:spPr>
              <a:xfrm>
                <a:off x="10163492" y="4026268"/>
                <a:ext cx="6408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115" name="Ink 114">
                <a:extLst>
                  <a:ext uri="{FF2B5EF4-FFF2-40B4-BE49-F238E27FC236}">
                    <a16:creationId xmlns:a16="http://schemas.microsoft.com/office/drawing/2014/main" id="{0851BC7D-9B5B-470A-B762-BD9104ACFAFA}"/>
                  </a:ext>
                </a:extLst>
              </p14:cNvPr>
              <p14:cNvContentPartPr/>
              <p14:nvPr/>
            </p14:nvContentPartPr>
            <p14:xfrm>
              <a:off x="9801692" y="4006468"/>
              <a:ext cx="509760" cy="187560"/>
            </p14:xfrm>
          </p:contentPart>
        </mc:Choice>
        <mc:Fallback>
          <p:pic>
            <p:nvPicPr>
              <p:cNvPr id="115" name="Ink 114">
                <a:extLst>
                  <a:ext uri="{FF2B5EF4-FFF2-40B4-BE49-F238E27FC236}">
                    <a16:creationId xmlns:a16="http://schemas.microsoft.com/office/drawing/2014/main" id="{0851BC7D-9B5B-470A-B762-BD9104ACFAFA}"/>
                  </a:ext>
                </a:extLst>
              </p:cNvPr>
              <p:cNvPicPr/>
              <p:nvPr/>
            </p:nvPicPr>
            <p:blipFill>
              <a:blip r:embed="rId130"/>
              <a:stretch>
                <a:fillRect/>
              </a:stretch>
            </p:blipFill>
            <p:spPr>
              <a:xfrm>
                <a:off x="9793052" y="3997828"/>
                <a:ext cx="52740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75" name="Ink 74">
                <a:extLst>
                  <a:ext uri="{FF2B5EF4-FFF2-40B4-BE49-F238E27FC236}">
                    <a16:creationId xmlns:a16="http://schemas.microsoft.com/office/drawing/2014/main" id="{45E277FC-9501-41C5-B5A7-C4483D2ACC7A}"/>
                  </a:ext>
                </a:extLst>
              </p14:cNvPr>
              <p14:cNvContentPartPr/>
              <p14:nvPr/>
            </p14:nvContentPartPr>
            <p14:xfrm>
              <a:off x="4873652" y="3411028"/>
              <a:ext cx="408600" cy="390240"/>
            </p14:xfrm>
          </p:contentPart>
        </mc:Choice>
        <mc:Fallback>
          <p:pic>
            <p:nvPicPr>
              <p:cNvPr id="75" name="Ink 74">
                <a:extLst>
                  <a:ext uri="{FF2B5EF4-FFF2-40B4-BE49-F238E27FC236}">
                    <a16:creationId xmlns:a16="http://schemas.microsoft.com/office/drawing/2014/main" id="{45E277FC-9501-41C5-B5A7-C4483D2ACC7A}"/>
                  </a:ext>
                </a:extLst>
              </p:cNvPr>
              <p:cNvPicPr/>
              <p:nvPr/>
            </p:nvPicPr>
            <p:blipFill>
              <a:blip r:embed="rId132"/>
              <a:stretch>
                <a:fillRect/>
              </a:stretch>
            </p:blipFill>
            <p:spPr>
              <a:xfrm>
                <a:off x="4865012" y="3402028"/>
                <a:ext cx="426240" cy="40788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76" name="Ink 75">
                <a:extLst>
                  <a:ext uri="{FF2B5EF4-FFF2-40B4-BE49-F238E27FC236}">
                    <a16:creationId xmlns:a16="http://schemas.microsoft.com/office/drawing/2014/main" id="{C23B73AC-C494-48BE-A9FE-1D020923982F}"/>
                  </a:ext>
                </a:extLst>
              </p14:cNvPr>
              <p14:cNvContentPartPr/>
              <p14:nvPr/>
            </p14:nvContentPartPr>
            <p14:xfrm>
              <a:off x="4940972" y="3565828"/>
              <a:ext cx="309600" cy="3960"/>
            </p14:xfrm>
          </p:contentPart>
        </mc:Choice>
        <mc:Fallback>
          <p:pic>
            <p:nvPicPr>
              <p:cNvPr id="76" name="Ink 75">
                <a:extLst>
                  <a:ext uri="{FF2B5EF4-FFF2-40B4-BE49-F238E27FC236}">
                    <a16:creationId xmlns:a16="http://schemas.microsoft.com/office/drawing/2014/main" id="{C23B73AC-C494-48BE-A9FE-1D020923982F}"/>
                  </a:ext>
                </a:extLst>
              </p:cNvPr>
              <p:cNvPicPr/>
              <p:nvPr/>
            </p:nvPicPr>
            <p:blipFill>
              <a:blip r:embed="rId134"/>
              <a:stretch>
                <a:fillRect/>
              </a:stretch>
            </p:blipFill>
            <p:spPr>
              <a:xfrm>
                <a:off x="4932332" y="3557188"/>
                <a:ext cx="3272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77" name="Ink 76">
                <a:extLst>
                  <a:ext uri="{FF2B5EF4-FFF2-40B4-BE49-F238E27FC236}">
                    <a16:creationId xmlns:a16="http://schemas.microsoft.com/office/drawing/2014/main" id="{6D9DEDD6-3C07-4687-A238-30D1F4745FDC}"/>
                  </a:ext>
                </a:extLst>
              </p14:cNvPr>
              <p14:cNvContentPartPr/>
              <p14:nvPr/>
            </p14:nvContentPartPr>
            <p14:xfrm>
              <a:off x="5433812" y="3340828"/>
              <a:ext cx="354600" cy="406440"/>
            </p14:xfrm>
          </p:contentPart>
        </mc:Choice>
        <mc:Fallback>
          <p:pic>
            <p:nvPicPr>
              <p:cNvPr id="77" name="Ink 76">
                <a:extLst>
                  <a:ext uri="{FF2B5EF4-FFF2-40B4-BE49-F238E27FC236}">
                    <a16:creationId xmlns:a16="http://schemas.microsoft.com/office/drawing/2014/main" id="{6D9DEDD6-3C07-4687-A238-30D1F4745FDC}"/>
                  </a:ext>
                </a:extLst>
              </p:cNvPr>
              <p:cNvPicPr/>
              <p:nvPr/>
            </p:nvPicPr>
            <p:blipFill>
              <a:blip r:embed="rId136"/>
              <a:stretch>
                <a:fillRect/>
              </a:stretch>
            </p:blipFill>
            <p:spPr>
              <a:xfrm>
                <a:off x="5425172" y="3331828"/>
                <a:ext cx="372240" cy="42408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78" name="Ink 77">
                <a:extLst>
                  <a:ext uri="{FF2B5EF4-FFF2-40B4-BE49-F238E27FC236}">
                    <a16:creationId xmlns:a16="http://schemas.microsoft.com/office/drawing/2014/main" id="{6B1641DB-2756-49EF-A9D1-0002C36CDEED}"/>
                  </a:ext>
                </a:extLst>
              </p14:cNvPr>
              <p14:cNvContentPartPr/>
              <p14:nvPr/>
            </p14:nvContentPartPr>
            <p14:xfrm>
              <a:off x="5943212" y="3445228"/>
              <a:ext cx="354600" cy="327960"/>
            </p14:xfrm>
          </p:contentPart>
        </mc:Choice>
        <mc:Fallback>
          <p:pic>
            <p:nvPicPr>
              <p:cNvPr id="78" name="Ink 77">
                <a:extLst>
                  <a:ext uri="{FF2B5EF4-FFF2-40B4-BE49-F238E27FC236}">
                    <a16:creationId xmlns:a16="http://schemas.microsoft.com/office/drawing/2014/main" id="{6B1641DB-2756-49EF-A9D1-0002C36CDEED}"/>
                  </a:ext>
                </a:extLst>
              </p:cNvPr>
              <p:cNvPicPr/>
              <p:nvPr/>
            </p:nvPicPr>
            <p:blipFill>
              <a:blip r:embed="rId138"/>
              <a:stretch>
                <a:fillRect/>
              </a:stretch>
            </p:blipFill>
            <p:spPr>
              <a:xfrm>
                <a:off x="5934572" y="3436228"/>
                <a:ext cx="37224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79" name="Ink 78">
                <a:extLst>
                  <a:ext uri="{FF2B5EF4-FFF2-40B4-BE49-F238E27FC236}">
                    <a16:creationId xmlns:a16="http://schemas.microsoft.com/office/drawing/2014/main" id="{AB3235F3-0C93-4FC2-8E1C-8E372A914FA1}"/>
                  </a:ext>
                </a:extLst>
              </p14:cNvPr>
              <p14:cNvContentPartPr/>
              <p14:nvPr/>
            </p14:nvContentPartPr>
            <p14:xfrm>
              <a:off x="6504092" y="3454948"/>
              <a:ext cx="150120" cy="254160"/>
            </p14:xfrm>
          </p:contentPart>
        </mc:Choice>
        <mc:Fallback>
          <p:pic>
            <p:nvPicPr>
              <p:cNvPr id="79" name="Ink 78">
                <a:extLst>
                  <a:ext uri="{FF2B5EF4-FFF2-40B4-BE49-F238E27FC236}">
                    <a16:creationId xmlns:a16="http://schemas.microsoft.com/office/drawing/2014/main" id="{AB3235F3-0C93-4FC2-8E1C-8E372A914FA1}"/>
                  </a:ext>
                </a:extLst>
              </p:cNvPr>
              <p:cNvPicPr/>
              <p:nvPr/>
            </p:nvPicPr>
            <p:blipFill>
              <a:blip r:embed="rId140"/>
              <a:stretch>
                <a:fillRect/>
              </a:stretch>
            </p:blipFill>
            <p:spPr>
              <a:xfrm>
                <a:off x="6495092" y="3446308"/>
                <a:ext cx="16776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80" name="Ink 79">
                <a:extLst>
                  <a:ext uri="{FF2B5EF4-FFF2-40B4-BE49-F238E27FC236}">
                    <a16:creationId xmlns:a16="http://schemas.microsoft.com/office/drawing/2014/main" id="{12B4BAC7-1405-488B-AB05-DC332EA3E77C}"/>
                  </a:ext>
                </a:extLst>
              </p14:cNvPr>
              <p14:cNvContentPartPr/>
              <p14:nvPr/>
            </p14:nvContentPartPr>
            <p14:xfrm>
              <a:off x="6441812" y="3587068"/>
              <a:ext cx="222480" cy="7560"/>
            </p14:xfrm>
          </p:contentPart>
        </mc:Choice>
        <mc:Fallback>
          <p:pic>
            <p:nvPicPr>
              <p:cNvPr id="80" name="Ink 79">
                <a:extLst>
                  <a:ext uri="{FF2B5EF4-FFF2-40B4-BE49-F238E27FC236}">
                    <a16:creationId xmlns:a16="http://schemas.microsoft.com/office/drawing/2014/main" id="{12B4BAC7-1405-488B-AB05-DC332EA3E77C}"/>
                  </a:ext>
                </a:extLst>
              </p:cNvPr>
              <p:cNvPicPr/>
              <p:nvPr/>
            </p:nvPicPr>
            <p:blipFill>
              <a:blip r:embed="rId142"/>
              <a:stretch>
                <a:fillRect/>
              </a:stretch>
            </p:blipFill>
            <p:spPr>
              <a:xfrm>
                <a:off x="6433172" y="3578068"/>
                <a:ext cx="24012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81" name="Ink 80">
                <a:extLst>
                  <a:ext uri="{FF2B5EF4-FFF2-40B4-BE49-F238E27FC236}">
                    <a16:creationId xmlns:a16="http://schemas.microsoft.com/office/drawing/2014/main" id="{C41ADE1B-DC92-4A31-9F1A-F7EB6E2F2BE0}"/>
                  </a:ext>
                </a:extLst>
              </p14:cNvPr>
              <p14:cNvContentPartPr/>
              <p14:nvPr/>
            </p14:nvContentPartPr>
            <p14:xfrm>
              <a:off x="6304652" y="3419668"/>
              <a:ext cx="103320" cy="321840"/>
            </p14:xfrm>
          </p:contentPart>
        </mc:Choice>
        <mc:Fallback>
          <p:pic>
            <p:nvPicPr>
              <p:cNvPr id="81" name="Ink 80">
                <a:extLst>
                  <a:ext uri="{FF2B5EF4-FFF2-40B4-BE49-F238E27FC236}">
                    <a16:creationId xmlns:a16="http://schemas.microsoft.com/office/drawing/2014/main" id="{C41ADE1B-DC92-4A31-9F1A-F7EB6E2F2BE0}"/>
                  </a:ext>
                </a:extLst>
              </p:cNvPr>
              <p:cNvPicPr/>
              <p:nvPr/>
            </p:nvPicPr>
            <p:blipFill>
              <a:blip r:embed="rId144"/>
              <a:stretch>
                <a:fillRect/>
              </a:stretch>
            </p:blipFill>
            <p:spPr>
              <a:xfrm>
                <a:off x="6296012" y="3411028"/>
                <a:ext cx="120960" cy="33948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82" name="Ink 81">
                <a:extLst>
                  <a:ext uri="{FF2B5EF4-FFF2-40B4-BE49-F238E27FC236}">
                    <a16:creationId xmlns:a16="http://schemas.microsoft.com/office/drawing/2014/main" id="{68B6A2D5-8A72-40FB-905F-7F327E0956F3}"/>
                  </a:ext>
                </a:extLst>
              </p14:cNvPr>
              <p14:cNvContentPartPr/>
              <p14:nvPr/>
            </p14:nvContentPartPr>
            <p14:xfrm>
              <a:off x="6778412" y="3393388"/>
              <a:ext cx="123480" cy="318960"/>
            </p14:xfrm>
          </p:contentPart>
        </mc:Choice>
        <mc:Fallback>
          <p:pic>
            <p:nvPicPr>
              <p:cNvPr id="82" name="Ink 81">
                <a:extLst>
                  <a:ext uri="{FF2B5EF4-FFF2-40B4-BE49-F238E27FC236}">
                    <a16:creationId xmlns:a16="http://schemas.microsoft.com/office/drawing/2014/main" id="{68B6A2D5-8A72-40FB-905F-7F327E0956F3}"/>
                  </a:ext>
                </a:extLst>
              </p:cNvPr>
              <p:cNvPicPr/>
              <p:nvPr/>
            </p:nvPicPr>
            <p:blipFill>
              <a:blip r:embed="rId146"/>
              <a:stretch>
                <a:fillRect/>
              </a:stretch>
            </p:blipFill>
            <p:spPr>
              <a:xfrm>
                <a:off x="6769772" y="3384388"/>
                <a:ext cx="14112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83" name="Ink 82">
                <a:extLst>
                  <a:ext uri="{FF2B5EF4-FFF2-40B4-BE49-F238E27FC236}">
                    <a16:creationId xmlns:a16="http://schemas.microsoft.com/office/drawing/2014/main" id="{D95AD0B9-CE8E-4453-B93E-056A07B6BA6E}"/>
                  </a:ext>
                </a:extLst>
              </p14:cNvPr>
              <p14:cNvContentPartPr/>
              <p14:nvPr/>
            </p14:nvContentPartPr>
            <p14:xfrm>
              <a:off x="6977132" y="3317068"/>
              <a:ext cx="279000" cy="543960"/>
            </p14:xfrm>
          </p:contentPart>
        </mc:Choice>
        <mc:Fallback>
          <p:pic>
            <p:nvPicPr>
              <p:cNvPr id="83" name="Ink 82">
                <a:extLst>
                  <a:ext uri="{FF2B5EF4-FFF2-40B4-BE49-F238E27FC236}">
                    <a16:creationId xmlns:a16="http://schemas.microsoft.com/office/drawing/2014/main" id="{D95AD0B9-CE8E-4453-B93E-056A07B6BA6E}"/>
                  </a:ext>
                </a:extLst>
              </p:cNvPr>
              <p:cNvPicPr/>
              <p:nvPr/>
            </p:nvPicPr>
            <p:blipFill>
              <a:blip r:embed="rId148"/>
              <a:stretch>
                <a:fillRect/>
              </a:stretch>
            </p:blipFill>
            <p:spPr>
              <a:xfrm>
                <a:off x="6968492" y="3308068"/>
                <a:ext cx="296640" cy="56160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84" name="Ink 83">
                <a:extLst>
                  <a:ext uri="{FF2B5EF4-FFF2-40B4-BE49-F238E27FC236}">
                    <a16:creationId xmlns:a16="http://schemas.microsoft.com/office/drawing/2014/main" id="{D02EB3F5-8676-40D9-B3C6-1DE171EC8714}"/>
                  </a:ext>
                </a:extLst>
              </p14:cNvPr>
              <p14:cNvContentPartPr/>
              <p14:nvPr/>
            </p14:nvContentPartPr>
            <p14:xfrm>
              <a:off x="7112852" y="3323188"/>
              <a:ext cx="360" cy="360"/>
            </p14:xfrm>
          </p:contentPart>
        </mc:Choice>
        <mc:Fallback>
          <p:pic>
            <p:nvPicPr>
              <p:cNvPr id="84" name="Ink 83">
                <a:extLst>
                  <a:ext uri="{FF2B5EF4-FFF2-40B4-BE49-F238E27FC236}">
                    <a16:creationId xmlns:a16="http://schemas.microsoft.com/office/drawing/2014/main" id="{D02EB3F5-8676-40D9-B3C6-1DE171EC8714}"/>
                  </a:ext>
                </a:extLst>
              </p:cNvPr>
              <p:cNvPicPr/>
              <p:nvPr/>
            </p:nvPicPr>
            <p:blipFill>
              <a:blip r:embed="rId93"/>
              <a:stretch>
                <a:fillRect/>
              </a:stretch>
            </p:blipFill>
            <p:spPr>
              <a:xfrm>
                <a:off x="7103852" y="331418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9" name="Ink 88">
                <a:extLst>
                  <a:ext uri="{FF2B5EF4-FFF2-40B4-BE49-F238E27FC236}">
                    <a16:creationId xmlns:a16="http://schemas.microsoft.com/office/drawing/2014/main" id="{6C848295-CB13-4314-BC33-586919FDABE6}"/>
                  </a:ext>
                </a:extLst>
              </p14:cNvPr>
              <p14:cNvContentPartPr/>
              <p14:nvPr/>
            </p14:nvContentPartPr>
            <p14:xfrm>
              <a:off x="4843412" y="4183948"/>
              <a:ext cx="377640" cy="345240"/>
            </p14:xfrm>
          </p:contentPart>
        </mc:Choice>
        <mc:Fallback>
          <p:pic>
            <p:nvPicPr>
              <p:cNvPr id="89" name="Ink 88">
                <a:extLst>
                  <a:ext uri="{FF2B5EF4-FFF2-40B4-BE49-F238E27FC236}">
                    <a16:creationId xmlns:a16="http://schemas.microsoft.com/office/drawing/2014/main" id="{6C848295-CB13-4314-BC33-586919FDABE6}"/>
                  </a:ext>
                </a:extLst>
              </p:cNvPr>
              <p:cNvPicPr/>
              <p:nvPr/>
            </p:nvPicPr>
            <p:blipFill>
              <a:blip r:embed="rId151"/>
              <a:stretch>
                <a:fillRect/>
              </a:stretch>
            </p:blipFill>
            <p:spPr>
              <a:xfrm>
                <a:off x="4834412" y="4175308"/>
                <a:ext cx="395280" cy="3628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0" name="Ink 89">
                <a:extLst>
                  <a:ext uri="{FF2B5EF4-FFF2-40B4-BE49-F238E27FC236}">
                    <a16:creationId xmlns:a16="http://schemas.microsoft.com/office/drawing/2014/main" id="{B87A0557-B76C-4348-A847-020F27112593}"/>
                  </a:ext>
                </a:extLst>
              </p14:cNvPr>
              <p14:cNvContentPartPr/>
              <p14:nvPr/>
            </p14:nvContentPartPr>
            <p14:xfrm>
              <a:off x="4804532" y="4343068"/>
              <a:ext cx="274680" cy="18360"/>
            </p14:xfrm>
          </p:contentPart>
        </mc:Choice>
        <mc:Fallback>
          <p:pic>
            <p:nvPicPr>
              <p:cNvPr id="90" name="Ink 89">
                <a:extLst>
                  <a:ext uri="{FF2B5EF4-FFF2-40B4-BE49-F238E27FC236}">
                    <a16:creationId xmlns:a16="http://schemas.microsoft.com/office/drawing/2014/main" id="{B87A0557-B76C-4348-A847-020F27112593}"/>
                  </a:ext>
                </a:extLst>
              </p:cNvPr>
              <p:cNvPicPr/>
              <p:nvPr/>
            </p:nvPicPr>
            <p:blipFill>
              <a:blip r:embed="rId153"/>
              <a:stretch>
                <a:fillRect/>
              </a:stretch>
            </p:blipFill>
            <p:spPr>
              <a:xfrm>
                <a:off x="4795532" y="4334068"/>
                <a:ext cx="292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2" name="Ink 91">
                <a:extLst>
                  <a:ext uri="{FF2B5EF4-FFF2-40B4-BE49-F238E27FC236}">
                    <a16:creationId xmlns:a16="http://schemas.microsoft.com/office/drawing/2014/main" id="{45CC40D7-D47D-47DC-85FC-B8D864535255}"/>
                  </a:ext>
                </a:extLst>
              </p14:cNvPr>
              <p14:cNvContentPartPr/>
              <p14:nvPr/>
            </p14:nvContentPartPr>
            <p14:xfrm>
              <a:off x="5370452" y="4035268"/>
              <a:ext cx="369000" cy="457920"/>
            </p14:xfrm>
          </p:contentPart>
        </mc:Choice>
        <mc:Fallback>
          <p:pic>
            <p:nvPicPr>
              <p:cNvPr id="92" name="Ink 91">
                <a:extLst>
                  <a:ext uri="{FF2B5EF4-FFF2-40B4-BE49-F238E27FC236}">
                    <a16:creationId xmlns:a16="http://schemas.microsoft.com/office/drawing/2014/main" id="{45CC40D7-D47D-47DC-85FC-B8D864535255}"/>
                  </a:ext>
                </a:extLst>
              </p:cNvPr>
              <p:cNvPicPr/>
              <p:nvPr/>
            </p:nvPicPr>
            <p:blipFill>
              <a:blip r:embed="rId155"/>
              <a:stretch>
                <a:fillRect/>
              </a:stretch>
            </p:blipFill>
            <p:spPr>
              <a:xfrm>
                <a:off x="5361452" y="4026268"/>
                <a:ext cx="386640" cy="4755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4" name="Ink 93">
                <a:extLst>
                  <a:ext uri="{FF2B5EF4-FFF2-40B4-BE49-F238E27FC236}">
                    <a16:creationId xmlns:a16="http://schemas.microsoft.com/office/drawing/2014/main" id="{4F29D207-0F7B-46FF-A1E6-97AABAE694BF}"/>
                  </a:ext>
                </a:extLst>
              </p14:cNvPr>
              <p14:cNvContentPartPr/>
              <p14:nvPr/>
            </p14:nvContentPartPr>
            <p14:xfrm>
              <a:off x="5887772" y="3902788"/>
              <a:ext cx="414000" cy="766440"/>
            </p14:xfrm>
          </p:contentPart>
        </mc:Choice>
        <mc:Fallback>
          <p:pic>
            <p:nvPicPr>
              <p:cNvPr id="94" name="Ink 93">
                <a:extLst>
                  <a:ext uri="{FF2B5EF4-FFF2-40B4-BE49-F238E27FC236}">
                    <a16:creationId xmlns:a16="http://schemas.microsoft.com/office/drawing/2014/main" id="{4F29D207-0F7B-46FF-A1E6-97AABAE694BF}"/>
                  </a:ext>
                </a:extLst>
              </p:cNvPr>
              <p:cNvPicPr/>
              <p:nvPr/>
            </p:nvPicPr>
            <p:blipFill>
              <a:blip r:embed="rId157"/>
              <a:stretch>
                <a:fillRect/>
              </a:stretch>
            </p:blipFill>
            <p:spPr>
              <a:xfrm>
                <a:off x="5879132" y="3893788"/>
                <a:ext cx="431640" cy="7840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6" name="Ink 95">
                <a:extLst>
                  <a:ext uri="{FF2B5EF4-FFF2-40B4-BE49-F238E27FC236}">
                    <a16:creationId xmlns:a16="http://schemas.microsoft.com/office/drawing/2014/main" id="{D361BAC1-12AA-4192-AB85-0653B7E45548}"/>
                  </a:ext>
                </a:extLst>
              </p14:cNvPr>
              <p14:cNvContentPartPr/>
              <p14:nvPr/>
            </p14:nvContentPartPr>
            <p14:xfrm>
              <a:off x="6496532" y="4088188"/>
              <a:ext cx="259200" cy="281880"/>
            </p14:xfrm>
          </p:contentPart>
        </mc:Choice>
        <mc:Fallback>
          <p:pic>
            <p:nvPicPr>
              <p:cNvPr id="96" name="Ink 95">
                <a:extLst>
                  <a:ext uri="{FF2B5EF4-FFF2-40B4-BE49-F238E27FC236}">
                    <a16:creationId xmlns:a16="http://schemas.microsoft.com/office/drawing/2014/main" id="{D361BAC1-12AA-4192-AB85-0653B7E45548}"/>
                  </a:ext>
                </a:extLst>
              </p:cNvPr>
              <p:cNvPicPr/>
              <p:nvPr/>
            </p:nvPicPr>
            <p:blipFill>
              <a:blip r:embed="rId159"/>
              <a:stretch>
                <a:fillRect/>
              </a:stretch>
            </p:blipFill>
            <p:spPr>
              <a:xfrm>
                <a:off x="6487892" y="4079188"/>
                <a:ext cx="27684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7" name="Ink 96">
                <a:extLst>
                  <a:ext uri="{FF2B5EF4-FFF2-40B4-BE49-F238E27FC236}">
                    <a16:creationId xmlns:a16="http://schemas.microsoft.com/office/drawing/2014/main" id="{C2B11D7E-23E0-4BE4-997D-7FAE1F14CA64}"/>
                  </a:ext>
                </a:extLst>
              </p14:cNvPr>
              <p14:cNvContentPartPr/>
              <p14:nvPr/>
            </p14:nvContentPartPr>
            <p14:xfrm>
              <a:off x="6882812" y="4096828"/>
              <a:ext cx="138960" cy="266400"/>
            </p14:xfrm>
          </p:contentPart>
        </mc:Choice>
        <mc:Fallback>
          <p:pic>
            <p:nvPicPr>
              <p:cNvPr id="97" name="Ink 96">
                <a:extLst>
                  <a:ext uri="{FF2B5EF4-FFF2-40B4-BE49-F238E27FC236}">
                    <a16:creationId xmlns:a16="http://schemas.microsoft.com/office/drawing/2014/main" id="{C2B11D7E-23E0-4BE4-997D-7FAE1F14CA64}"/>
                  </a:ext>
                </a:extLst>
              </p:cNvPr>
              <p:cNvPicPr/>
              <p:nvPr/>
            </p:nvPicPr>
            <p:blipFill>
              <a:blip r:embed="rId161"/>
              <a:stretch>
                <a:fillRect/>
              </a:stretch>
            </p:blipFill>
            <p:spPr>
              <a:xfrm>
                <a:off x="6873812" y="4088188"/>
                <a:ext cx="15660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8" name="Ink 97">
                <a:extLst>
                  <a:ext uri="{FF2B5EF4-FFF2-40B4-BE49-F238E27FC236}">
                    <a16:creationId xmlns:a16="http://schemas.microsoft.com/office/drawing/2014/main" id="{821B238A-B4F2-4F65-B050-20E3B9932106}"/>
                  </a:ext>
                </a:extLst>
              </p14:cNvPr>
              <p14:cNvContentPartPr/>
              <p14:nvPr/>
            </p14:nvContentPartPr>
            <p14:xfrm>
              <a:off x="7182692" y="4184668"/>
              <a:ext cx="43200" cy="201600"/>
            </p14:xfrm>
          </p:contentPart>
        </mc:Choice>
        <mc:Fallback>
          <p:pic>
            <p:nvPicPr>
              <p:cNvPr id="98" name="Ink 97">
                <a:extLst>
                  <a:ext uri="{FF2B5EF4-FFF2-40B4-BE49-F238E27FC236}">
                    <a16:creationId xmlns:a16="http://schemas.microsoft.com/office/drawing/2014/main" id="{821B238A-B4F2-4F65-B050-20E3B9932106}"/>
                  </a:ext>
                </a:extLst>
              </p:cNvPr>
              <p:cNvPicPr/>
              <p:nvPr/>
            </p:nvPicPr>
            <p:blipFill>
              <a:blip r:embed="rId163"/>
              <a:stretch>
                <a:fillRect/>
              </a:stretch>
            </p:blipFill>
            <p:spPr>
              <a:xfrm>
                <a:off x="7174052" y="4176028"/>
                <a:ext cx="6084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9" name="Ink 98">
                <a:extLst>
                  <a:ext uri="{FF2B5EF4-FFF2-40B4-BE49-F238E27FC236}">
                    <a16:creationId xmlns:a16="http://schemas.microsoft.com/office/drawing/2014/main" id="{B49E95A2-98EE-42CE-96B8-DA7472CE03B8}"/>
                  </a:ext>
                </a:extLst>
              </p14:cNvPr>
              <p14:cNvContentPartPr/>
              <p14:nvPr/>
            </p14:nvContentPartPr>
            <p14:xfrm>
              <a:off x="7012772" y="4152628"/>
              <a:ext cx="339480" cy="111600"/>
            </p14:xfrm>
          </p:contentPart>
        </mc:Choice>
        <mc:Fallback>
          <p:pic>
            <p:nvPicPr>
              <p:cNvPr id="99" name="Ink 98">
                <a:extLst>
                  <a:ext uri="{FF2B5EF4-FFF2-40B4-BE49-F238E27FC236}">
                    <a16:creationId xmlns:a16="http://schemas.microsoft.com/office/drawing/2014/main" id="{B49E95A2-98EE-42CE-96B8-DA7472CE03B8}"/>
                  </a:ext>
                </a:extLst>
              </p:cNvPr>
              <p:cNvPicPr/>
              <p:nvPr/>
            </p:nvPicPr>
            <p:blipFill>
              <a:blip r:embed="rId165"/>
              <a:stretch>
                <a:fillRect/>
              </a:stretch>
            </p:blipFill>
            <p:spPr>
              <a:xfrm>
                <a:off x="7003772" y="4143988"/>
                <a:ext cx="35712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0" name="Ink 99">
                <a:extLst>
                  <a:ext uri="{FF2B5EF4-FFF2-40B4-BE49-F238E27FC236}">
                    <a16:creationId xmlns:a16="http://schemas.microsoft.com/office/drawing/2014/main" id="{77584EFC-1C5E-4982-BDE6-CB506602F72F}"/>
                  </a:ext>
                </a:extLst>
              </p14:cNvPr>
              <p14:cNvContentPartPr/>
              <p14:nvPr/>
            </p14:nvContentPartPr>
            <p14:xfrm>
              <a:off x="7367732" y="4069828"/>
              <a:ext cx="176760" cy="301680"/>
            </p14:xfrm>
          </p:contentPart>
        </mc:Choice>
        <mc:Fallback>
          <p:pic>
            <p:nvPicPr>
              <p:cNvPr id="100" name="Ink 99">
                <a:extLst>
                  <a:ext uri="{FF2B5EF4-FFF2-40B4-BE49-F238E27FC236}">
                    <a16:creationId xmlns:a16="http://schemas.microsoft.com/office/drawing/2014/main" id="{77584EFC-1C5E-4982-BDE6-CB506602F72F}"/>
                  </a:ext>
                </a:extLst>
              </p:cNvPr>
              <p:cNvPicPr/>
              <p:nvPr/>
            </p:nvPicPr>
            <p:blipFill>
              <a:blip r:embed="rId167"/>
              <a:stretch>
                <a:fillRect/>
              </a:stretch>
            </p:blipFill>
            <p:spPr>
              <a:xfrm>
                <a:off x="7358732" y="4061188"/>
                <a:ext cx="19440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2" name="Ink 101">
                <a:extLst>
                  <a:ext uri="{FF2B5EF4-FFF2-40B4-BE49-F238E27FC236}">
                    <a16:creationId xmlns:a16="http://schemas.microsoft.com/office/drawing/2014/main" id="{1A1A17FB-9F1C-43A9-838E-D9D444DD39D4}"/>
                  </a:ext>
                </a:extLst>
              </p14:cNvPr>
              <p14:cNvContentPartPr/>
              <p14:nvPr/>
            </p14:nvContentPartPr>
            <p14:xfrm>
              <a:off x="7640252" y="4079548"/>
              <a:ext cx="343080" cy="264240"/>
            </p14:xfrm>
          </p:contentPart>
        </mc:Choice>
        <mc:Fallback>
          <p:pic>
            <p:nvPicPr>
              <p:cNvPr id="102" name="Ink 101">
                <a:extLst>
                  <a:ext uri="{FF2B5EF4-FFF2-40B4-BE49-F238E27FC236}">
                    <a16:creationId xmlns:a16="http://schemas.microsoft.com/office/drawing/2014/main" id="{1A1A17FB-9F1C-43A9-838E-D9D444DD39D4}"/>
                  </a:ext>
                </a:extLst>
              </p:cNvPr>
              <p:cNvPicPr/>
              <p:nvPr/>
            </p:nvPicPr>
            <p:blipFill>
              <a:blip r:embed="rId169"/>
              <a:stretch>
                <a:fillRect/>
              </a:stretch>
            </p:blipFill>
            <p:spPr>
              <a:xfrm>
                <a:off x="7631252" y="4070548"/>
                <a:ext cx="36072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3" name="Ink 102">
                <a:extLst>
                  <a:ext uri="{FF2B5EF4-FFF2-40B4-BE49-F238E27FC236}">
                    <a16:creationId xmlns:a16="http://schemas.microsoft.com/office/drawing/2014/main" id="{3A6E24FA-4377-4930-9BFC-F9BD4CF38136}"/>
                  </a:ext>
                </a:extLst>
              </p14:cNvPr>
              <p14:cNvContentPartPr/>
              <p14:nvPr/>
            </p14:nvContentPartPr>
            <p14:xfrm>
              <a:off x="7642052" y="4044268"/>
              <a:ext cx="315000" cy="254520"/>
            </p14:xfrm>
          </p:contentPart>
        </mc:Choice>
        <mc:Fallback>
          <p:pic>
            <p:nvPicPr>
              <p:cNvPr id="103" name="Ink 102">
                <a:extLst>
                  <a:ext uri="{FF2B5EF4-FFF2-40B4-BE49-F238E27FC236}">
                    <a16:creationId xmlns:a16="http://schemas.microsoft.com/office/drawing/2014/main" id="{3A6E24FA-4377-4930-9BFC-F9BD4CF38136}"/>
                  </a:ext>
                </a:extLst>
              </p:cNvPr>
              <p:cNvPicPr/>
              <p:nvPr/>
            </p:nvPicPr>
            <p:blipFill>
              <a:blip r:embed="rId171"/>
              <a:stretch>
                <a:fillRect/>
              </a:stretch>
            </p:blipFill>
            <p:spPr>
              <a:xfrm>
                <a:off x="7633052" y="4035268"/>
                <a:ext cx="33264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4" name="Ink 103">
                <a:extLst>
                  <a:ext uri="{FF2B5EF4-FFF2-40B4-BE49-F238E27FC236}">
                    <a16:creationId xmlns:a16="http://schemas.microsoft.com/office/drawing/2014/main" id="{9E38B023-9077-416C-9429-F924C239C444}"/>
                  </a:ext>
                </a:extLst>
              </p14:cNvPr>
              <p14:cNvContentPartPr/>
              <p14:nvPr/>
            </p14:nvContentPartPr>
            <p14:xfrm>
              <a:off x="8124812" y="4068748"/>
              <a:ext cx="158040" cy="273960"/>
            </p14:xfrm>
          </p:contentPart>
        </mc:Choice>
        <mc:Fallback>
          <p:pic>
            <p:nvPicPr>
              <p:cNvPr id="104" name="Ink 103">
                <a:extLst>
                  <a:ext uri="{FF2B5EF4-FFF2-40B4-BE49-F238E27FC236}">
                    <a16:creationId xmlns:a16="http://schemas.microsoft.com/office/drawing/2014/main" id="{9E38B023-9077-416C-9429-F924C239C444}"/>
                  </a:ext>
                </a:extLst>
              </p:cNvPr>
              <p:cNvPicPr/>
              <p:nvPr/>
            </p:nvPicPr>
            <p:blipFill>
              <a:blip r:embed="rId173"/>
              <a:stretch>
                <a:fillRect/>
              </a:stretch>
            </p:blipFill>
            <p:spPr>
              <a:xfrm>
                <a:off x="8116172" y="4060108"/>
                <a:ext cx="17568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5" name="Ink 104">
                <a:extLst>
                  <a:ext uri="{FF2B5EF4-FFF2-40B4-BE49-F238E27FC236}">
                    <a16:creationId xmlns:a16="http://schemas.microsoft.com/office/drawing/2014/main" id="{77E6C6A8-ECAA-40CA-A5ED-A96C0081488D}"/>
                  </a:ext>
                </a:extLst>
              </p14:cNvPr>
              <p14:cNvContentPartPr/>
              <p14:nvPr/>
            </p14:nvContentPartPr>
            <p14:xfrm>
              <a:off x="8429372" y="4079548"/>
              <a:ext cx="165960" cy="238680"/>
            </p14:xfrm>
          </p:contentPart>
        </mc:Choice>
        <mc:Fallback>
          <p:pic>
            <p:nvPicPr>
              <p:cNvPr id="105" name="Ink 104">
                <a:extLst>
                  <a:ext uri="{FF2B5EF4-FFF2-40B4-BE49-F238E27FC236}">
                    <a16:creationId xmlns:a16="http://schemas.microsoft.com/office/drawing/2014/main" id="{77E6C6A8-ECAA-40CA-A5ED-A96C0081488D}"/>
                  </a:ext>
                </a:extLst>
              </p:cNvPr>
              <p:cNvPicPr/>
              <p:nvPr/>
            </p:nvPicPr>
            <p:blipFill>
              <a:blip r:embed="rId175"/>
              <a:stretch>
                <a:fillRect/>
              </a:stretch>
            </p:blipFill>
            <p:spPr>
              <a:xfrm>
                <a:off x="8420732" y="4070548"/>
                <a:ext cx="18360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6" name="Ink 105">
                <a:extLst>
                  <a:ext uri="{FF2B5EF4-FFF2-40B4-BE49-F238E27FC236}">
                    <a16:creationId xmlns:a16="http://schemas.microsoft.com/office/drawing/2014/main" id="{0D2CE92A-2389-4629-A341-B5AE0D8C8905}"/>
                  </a:ext>
                </a:extLst>
              </p14:cNvPr>
              <p14:cNvContentPartPr/>
              <p14:nvPr/>
            </p14:nvContentPartPr>
            <p14:xfrm>
              <a:off x="8317412" y="4204108"/>
              <a:ext cx="222840" cy="7560"/>
            </p14:xfrm>
          </p:contentPart>
        </mc:Choice>
        <mc:Fallback>
          <p:pic>
            <p:nvPicPr>
              <p:cNvPr id="106" name="Ink 105">
                <a:extLst>
                  <a:ext uri="{FF2B5EF4-FFF2-40B4-BE49-F238E27FC236}">
                    <a16:creationId xmlns:a16="http://schemas.microsoft.com/office/drawing/2014/main" id="{0D2CE92A-2389-4629-A341-B5AE0D8C8905}"/>
                  </a:ext>
                </a:extLst>
              </p:cNvPr>
              <p:cNvPicPr/>
              <p:nvPr/>
            </p:nvPicPr>
            <p:blipFill>
              <a:blip r:embed="rId177"/>
              <a:stretch>
                <a:fillRect/>
              </a:stretch>
            </p:blipFill>
            <p:spPr>
              <a:xfrm>
                <a:off x="8308412" y="4195468"/>
                <a:ext cx="24048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8" name="Ink 107">
                <a:extLst>
                  <a:ext uri="{FF2B5EF4-FFF2-40B4-BE49-F238E27FC236}">
                    <a16:creationId xmlns:a16="http://schemas.microsoft.com/office/drawing/2014/main" id="{E44F5769-CAD8-4A7E-B071-8E5C63F2459D}"/>
                  </a:ext>
                </a:extLst>
              </p14:cNvPr>
              <p14:cNvContentPartPr/>
              <p14:nvPr/>
            </p14:nvContentPartPr>
            <p14:xfrm>
              <a:off x="8616212" y="4214548"/>
              <a:ext cx="212400" cy="14760"/>
            </p14:xfrm>
          </p:contentPart>
        </mc:Choice>
        <mc:Fallback>
          <p:pic>
            <p:nvPicPr>
              <p:cNvPr id="108" name="Ink 107">
                <a:extLst>
                  <a:ext uri="{FF2B5EF4-FFF2-40B4-BE49-F238E27FC236}">
                    <a16:creationId xmlns:a16="http://schemas.microsoft.com/office/drawing/2014/main" id="{E44F5769-CAD8-4A7E-B071-8E5C63F2459D}"/>
                  </a:ext>
                </a:extLst>
              </p:cNvPr>
              <p:cNvPicPr/>
              <p:nvPr/>
            </p:nvPicPr>
            <p:blipFill>
              <a:blip r:embed="rId179"/>
              <a:stretch>
                <a:fillRect/>
              </a:stretch>
            </p:blipFill>
            <p:spPr>
              <a:xfrm>
                <a:off x="8607212" y="4205908"/>
                <a:ext cx="23004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9" name="Ink 108">
                <a:extLst>
                  <a:ext uri="{FF2B5EF4-FFF2-40B4-BE49-F238E27FC236}">
                    <a16:creationId xmlns:a16="http://schemas.microsoft.com/office/drawing/2014/main" id="{64C73562-6CAB-4A7C-AD97-90773D3F62CB}"/>
                  </a:ext>
                </a:extLst>
              </p14:cNvPr>
              <p14:cNvContentPartPr/>
              <p14:nvPr/>
            </p14:nvContentPartPr>
            <p14:xfrm>
              <a:off x="9047132" y="4149388"/>
              <a:ext cx="50040" cy="149760"/>
            </p14:xfrm>
          </p:contentPart>
        </mc:Choice>
        <mc:Fallback>
          <p:pic>
            <p:nvPicPr>
              <p:cNvPr id="109" name="Ink 108">
                <a:extLst>
                  <a:ext uri="{FF2B5EF4-FFF2-40B4-BE49-F238E27FC236}">
                    <a16:creationId xmlns:a16="http://schemas.microsoft.com/office/drawing/2014/main" id="{64C73562-6CAB-4A7C-AD97-90773D3F62CB}"/>
                  </a:ext>
                </a:extLst>
              </p:cNvPr>
              <p:cNvPicPr/>
              <p:nvPr/>
            </p:nvPicPr>
            <p:blipFill>
              <a:blip r:embed="rId181"/>
              <a:stretch>
                <a:fillRect/>
              </a:stretch>
            </p:blipFill>
            <p:spPr>
              <a:xfrm>
                <a:off x="9038132" y="4140748"/>
                <a:ext cx="6768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0" name="Ink 109">
                <a:extLst>
                  <a:ext uri="{FF2B5EF4-FFF2-40B4-BE49-F238E27FC236}">
                    <a16:creationId xmlns:a16="http://schemas.microsoft.com/office/drawing/2014/main" id="{CF24AC1D-1F83-41EF-A3E5-DFEFEB2A80AB}"/>
                  </a:ext>
                </a:extLst>
              </p14:cNvPr>
              <p14:cNvContentPartPr/>
              <p14:nvPr/>
            </p14:nvContentPartPr>
            <p14:xfrm>
              <a:off x="8826452" y="4102588"/>
              <a:ext cx="360360" cy="109080"/>
            </p14:xfrm>
          </p:contentPart>
        </mc:Choice>
        <mc:Fallback>
          <p:pic>
            <p:nvPicPr>
              <p:cNvPr id="110" name="Ink 109">
                <a:extLst>
                  <a:ext uri="{FF2B5EF4-FFF2-40B4-BE49-F238E27FC236}">
                    <a16:creationId xmlns:a16="http://schemas.microsoft.com/office/drawing/2014/main" id="{CF24AC1D-1F83-41EF-A3E5-DFEFEB2A80AB}"/>
                  </a:ext>
                </a:extLst>
              </p:cNvPr>
              <p:cNvPicPr/>
              <p:nvPr/>
            </p:nvPicPr>
            <p:blipFill>
              <a:blip r:embed="rId183"/>
              <a:stretch>
                <a:fillRect/>
              </a:stretch>
            </p:blipFill>
            <p:spPr>
              <a:xfrm>
                <a:off x="8817452" y="4093948"/>
                <a:ext cx="37800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1" name="Ink 110">
                <a:extLst>
                  <a:ext uri="{FF2B5EF4-FFF2-40B4-BE49-F238E27FC236}">
                    <a16:creationId xmlns:a16="http://schemas.microsoft.com/office/drawing/2014/main" id="{D4E87F0D-30C3-4690-9105-F8F807916CBF}"/>
                  </a:ext>
                </a:extLst>
              </p14:cNvPr>
              <p14:cNvContentPartPr/>
              <p14:nvPr/>
            </p14:nvContentPartPr>
            <p14:xfrm>
              <a:off x="9248012" y="3956068"/>
              <a:ext cx="224280" cy="435960"/>
            </p14:xfrm>
          </p:contentPart>
        </mc:Choice>
        <mc:Fallback>
          <p:pic>
            <p:nvPicPr>
              <p:cNvPr id="111" name="Ink 110">
                <a:extLst>
                  <a:ext uri="{FF2B5EF4-FFF2-40B4-BE49-F238E27FC236}">
                    <a16:creationId xmlns:a16="http://schemas.microsoft.com/office/drawing/2014/main" id="{D4E87F0D-30C3-4690-9105-F8F807916CBF}"/>
                  </a:ext>
                </a:extLst>
              </p:cNvPr>
              <p:cNvPicPr/>
              <p:nvPr/>
            </p:nvPicPr>
            <p:blipFill>
              <a:blip r:embed="rId185"/>
              <a:stretch>
                <a:fillRect/>
              </a:stretch>
            </p:blipFill>
            <p:spPr>
              <a:xfrm>
                <a:off x="9239012" y="3947428"/>
                <a:ext cx="241920" cy="4536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9" name="Ink 118">
                <a:extLst>
                  <a:ext uri="{FF2B5EF4-FFF2-40B4-BE49-F238E27FC236}">
                    <a16:creationId xmlns:a16="http://schemas.microsoft.com/office/drawing/2014/main" id="{648DFA50-405C-4D31-988E-45AEB389D52D}"/>
                  </a:ext>
                </a:extLst>
              </p14:cNvPr>
              <p14:cNvContentPartPr/>
              <p14:nvPr/>
            </p14:nvContentPartPr>
            <p14:xfrm>
              <a:off x="6092972" y="3841948"/>
              <a:ext cx="41400" cy="3960"/>
            </p14:xfrm>
          </p:contentPart>
        </mc:Choice>
        <mc:Fallback>
          <p:pic>
            <p:nvPicPr>
              <p:cNvPr id="119" name="Ink 118">
                <a:extLst>
                  <a:ext uri="{FF2B5EF4-FFF2-40B4-BE49-F238E27FC236}">
                    <a16:creationId xmlns:a16="http://schemas.microsoft.com/office/drawing/2014/main" id="{648DFA50-405C-4D31-988E-45AEB389D52D}"/>
                  </a:ext>
                </a:extLst>
              </p:cNvPr>
              <p:cNvPicPr/>
              <p:nvPr/>
            </p:nvPicPr>
            <p:blipFill>
              <a:blip r:embed="rId187"/>
              <a:stretch>
                <a:fillRect/>
              </a:stretch>
            </p:blipFill>
            <p:spPr>
              <a:xfrm>
                <a:off x="6083972" y="3832948"/>
                <a:ext cx="590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20" name="Ink 119">
                <a:extLst>
                  <a:ext uri="{FF2B5EF4-FFF2-40B4-BE49-F238E27FC236}">
                    <a16:creationId xmlns:a16="http://schemas.microsoft.com/office/drawing/2014/main" id="{64F26B5B-2FC1-4598-8B13-261A551BB266}"/>
                  </a:ext>
                </a:extLst>
              </p14:cNvPr>
              <p14:cNvContentPartPr/>
              <p14:nvPr/>
            </p14:nvContentPartPr>
            <p14:xfrm>
              <a:off x="6312572" y="3859228"/>
              <a:ext cx="57600" cy="360"/>
            </p14:xfrm>
          </p:contentPart>
        </mc:Choice>
        <mc:Fallback>
          <p:pic>
            <p:nvPicPr>
              <p:cNvPr id="120" name="Ink 119">
                <a:extLst>
                  <a:ext uri="{FF2B5EF4-FFF2-40B4-BE49-F238E27FC236}">
                    <a16:creationId xmlns:a16="http://schemas.microsoft.com/office/drawing/2014/main" id="{64F26B5B-2FC1-4598-8B13-261A551BB266}"/>
                  </a:ext>
                </a:extLst>
              </p:cNvPr>
              <p:cNvPicPr/>
              <p:nvPr/>
            </p:nvPicPr>
            <p:blipFill>
              <a:blip r:embed="rId189"/>
              <a:stretch>
                <a:fillRect/>
              </a:stretch>
            </p:blipFill>
            <p:spPr>
              <a:xfrm>
                <a:off x="6303572" y="3850588"/>
                <a:ext cx="752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1" name="Ink 120">
                <a:extLst>
                  <a:ext uri="{FF2B5EF4-FFF2-40B4-BE49-F238E27FC236}">
                    <a16:creationId xmlns:a16="http://schemas.microsoft.com/office/drawing/2014/main" id="{AF1DE1BB-5007-4D0C-AE3D-3A69894985CC}"/>
                  </a:ext>
                </a:extLst>
              </p14:cNvPr>
              <p14:cNvContentPartPr/>
              <p14:nvPr/>
            </p14:nvContentPartPr>
            <p14:xfrm>
              <a:off x="6514892" y="3829708"/>
              <a:ext cx="227160" cy="39240"/>
            </p14:xfrm>
          </p:contentPart>
        </mc:Choice>
        <mc:Fallback>
          <p:pic>
            <p:nvPicPr>
              <p:cNvPr id="121" name="Ink 120">
                <a:extLst>
                  <a:ext uri="{FF2B5EF4-FFF2-40B4-BE49-F238E27FC236}">
                    <a16:creationId xmlns:a16="http://schemas.microsoft.com/office/drawing/2014/main" id="{AF1DE1BB-5007-4D0C-AE3D-3A69894985CC}"/>
                  </a:ext>
                </a:extLst>
              </p:cNvPr>
              <p:cNvPicPr/>
              <p:nvPr/>
            </p:nvPicPr>
            <p:blipFill>
              <a:blip r:embed="rId191"/>
              <a:stretch>
                <a:fillRect/>
              </a:stretch>
            </p:blipFill>
            <p:spPr>
              <a:xfrm>
                <a:off x="6506252" y="3820708"/>
                <a:ext cx="24480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2" name="Ink 121">
                <a:extLst>
                  <a:ext uri="{FF2B5EF4-FFF2-40B4-BE49-F238E27FC236}">
                    <a16:creationId xmlns:a16="http://schemas.microsoft.com/office/drawing/2014/main" id="{569EB715-4CCD-4800-961E-11D80F60E914}"/>
                  </a:ext>
                </a:extLst>
              </p14:cNvPr>
              <p14:cNvContentPartPr/>
              <p14:nvPr/>
            </p14:nvContentPartPr>
            <p14:xfrm>
              <a:off x="6374852" y="3884428"/>
              <a:ext cx="236160" cy="94320"/>
            </p14:xfrm>
          </p:contentPart>
        </mc:Choice>
        <mc:Fallback>
          <p:pic>
            <p:nvPicPr>
              <p:cNvPr id="122" name="Ink 121">
                <a:extLst>
                  <a:ext uri="{FF2B5EF4-FFF2-40B4-BE49-F238E27FC236}">
                    <a16:creationId xmlns:a16="http://schemas.microsoft.com/office/drawing/2014/main" id="{569EB715-4CCD-4800-961E-11D80F60E914}"/>
                  </a:ext>
                </a:extLst>
              </p:cNvPr>
              <p:cNvPicPr/>
              <p:nvPr/>
            </p:nvPicPr>
            <p:blipFill>
              <a:blip r:embed="rId193"/>
              <a:stretch>
                <a:fillRect/>
              </a:stretch>
            </p:blipFill>
            <p:spPr>
              <a:xfrm>
                <a:off x="6366212" y="3875428"/>
                <a:ext cx="25380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3" name="Ink 122">
                <a:extLst>
                  <a:ext uri="{FF2B5EF4-FFF2-40B4-BE49-F238E27FC236}">
                    <a16:creationId xmlns:a16="http://schemas.microsoft.com/office/drawing/2014/main" id="{5A7227AC-7B66-4354-8875-4AE3BC06A0DD}"/>
                  </a:ext>
                </a:extLst>
              </p14:cNvPr>
              <p14:cNvContentPartPr/>
              <p14:nvPr/>
            </p14:nvContentPartPr>
            <p14:xfrm>
              <a:off x="6207092" y="4624228"/>
              <a:ext cx="136080" cy="360"/>
            </p14:xfrm>
          </p:contentPart>
        </mc:Choice>
        <mc:Fallback>
          <p:pic>
            <p:nvPicPr>
              <p:cNvPr id="123" name="Ink 122">
                <a:extLst>
                  <a:ext uri="{FF2B5EF4-FFF2-40B4-BE49-F238E27FC236}">
                    <a16:creationId xmlns:a16="http://schemas.microsoft.com/office/drawing/2014/main" id="{5A7227AC-7B66-4354-8875-4AE3BC06A0DD}"/>
                  </a:ext>
                </a:extLst>
              </p:cNvPr>
              <p:cNvPicPr/>
              <p:nvPr/>
            </p:nvPicPr>
            <p:blipFill>
              <a:blip r:embed="rId195"/>
              <a:stretch>
                <a:fillRect/>
              </a:stretch>
            </p:blipFill>
            <p:spPr>
              <a:xfrm>
                <a:off x="6198452" y="4615588"/>
                <a:ext cx="1537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4" name="Ink 123">
                <a:extLst>
                  <a:ext uri="{FF2B5EF4-FFF2-40B4-BE49-F238E27FC236}">
                    <a16:creationId xmlns:a16="http://schemas.microsoft.com/office/drawing/2014/main" id="{8234FA5A-ACA5-4C02-A8C2-4637D1A97940}"/>
                  </a:ext>
                </a:extLst>
              </p14:cNvPr>
              <p14:cNvContentPartPr/>
              <p14:nvPr/>
            </p14:nvContentPartPr>
            <p14:xfrm>
              <a:off x="6434252" y="4597948"/>
              <a:ext cx="248760" cy="85680"/>
            </p14:xfrm>
          </p:contentPart>
        </mc:Choice>
        <mc:Fallback>
          <p:pic>
            <p:nvPicPr>
              <p:cNvPr id="124" name="Ink 123">
                <a:extLst>
                  <a:ext uri="{FF2B5EF4-FFF2-40B4-BE49-F238E27FC236}">
                    <a16:creationId xmlns:a16="http://schemas.microsoft.com/office/drawing/2014/main" id="{8234FA5A-ACA5-4C02-A8C2-4637D1A97940}"/>
                  </a:ext>
                </a:extLst>
              </p:cNvPr>
              <p:cNvPicPr/>
              <p:nvPr/>
            </p:nvPicPr>
            <p:blipFill>
              <a:blip r:embed="rId197"/>
              <a:stretch>
                <a:fillRect/>
              </a:stretch>
            </p:blipFill>
            <p:spPr>
              <a:xfrm>
                <a:off x="6425252" y="4589308"/>
                <a:ext cx="26640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212" name="Ink 211">
                <a:extLst>
                  <a:ext uri="{FF2B5EF4-FFF2-40B4-BE49-F238E27FC236}">
                    <a16:creationId xmlns:a16="http://schemas.microsoft.com/office/drawing/2014/main" id="{0150BFEE-3FE8-42DE-B825-CE0442FB5FB3}"/>
                  </a:ext>
                </a:extLst>
              </p14:cNvPr>
              <p14:cNvContentPartPr/>
              <p14:nvPr/>
            </p14:nvContentPartPr>
            <p14:xfrm>
              <a:off x="4712372" y="4659508"/>
              <a:ext cx="432000" cy="43560"/>
            </p14:xfrm>
          </p:contentPart>
        </mc:Choice>
        <mc:Fallback>
          <p:pic>
            <p:nvPicPr>
              <p:cNvPr id="212" name="Ink 211">
                <a:extLst>
                  <a:ext uri="{FF2B5EF4-FFF2-40B4-BE49-F238E27FC236}">
                    <a16:creationId xmlns:a16="http://schemas.microsoft.com/office/drawing/2014/main" id="{0150BFEE-3FE8-42DE-B825-CE0442FB5FB3}"/>
                  </a:ext>
                </a:extLst>
              </p:cNvPr>
              <p:cNvPicPr/>
              <p:nvPr/>
            </p:nvPicPr>
            <p:blipFill>
              <a:blip r:embed="rId199"/>
              <a:stretch>
                <a:fillRect/>
              </a:stretch>
            </p:blipFill>
            <p:spPr>
              <a:xfrm>
                <a:off x="4703732" y="4650868"/>
                <a:ext cx="44964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213" name="Ink 212">
                <a:extLst>
                  <a:ext uri="{FF2B5EF4-FFF2-40B4-BE49-F238E27FC236}">
                    <a16:creationId xmlns:a16="http://schemas.microsoft.com/office/drawing/2014/main" id="{394BE839-7493-46B7-A37E-B80AE1E5079B}"/>
                  </a:ext>
                </a:extLst>
              </p14:cNvPr>
              <p14:cNvContentPartPr/>
              <p14:nvPr/>
            </p14:nvContentPartPr>
            <p14:xfrm>
              <a:off x="5864372" y="4765348"/>
              <a:ext cx="380160" cy="52560"/>
            </p14:xfrm>
          </p:contentPart>
        </mc:Choice>
        <mc:Fallback>
          <p:pic>
            <p:nvPicPr>
              <p:cNvPr id="213" name="Ink 212">
                <a:extLst>
                  <a:ext uri="{FF2B5EF4-FFF2-40B4-BE49-F238E27FC236}">
                    <a16:creationId xmlns:a16="http://schemas.microsoft.com/office/drawing/2014/main" id="{394BE839-7493-46B7-A37E-B80AE1E5079B}"/>
                  </a:ext>
                </a:extLst>
              </p:cNvPr>
              <p:cNvPicPr/>
              <p:nvPr/>
            </p:nvPicPr>
            <p:blipFill>
              <a:blip r:embed="rId201"/>
              <a:stretch>
                <a:fillRect/>
              </a:stretch>
            </p:blipFill>
            <p:spPr>
              <a:xfrm>
                <a:off x="5855372" y="4756348"/>
                <a:ext cx="39780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227" name="Ink 226">
                <a:extLst>
                  <a:ext uri="{FF2B5EF4-FFF2-40B4-BE49-F238E27FC236}">
                    <a16:creationId xmlns:a16="http://schemas.microsoft.com/office/drawing/2014/main" id="{D3B2E894-82E8-4CB1-A535-79F8DC71FEAA}"/>
                  </a:ext>
                </a:extLst>
              </p14:cNvPr>
              <p14:cNvContentPartPr/>
              <p14:nvPr/>
            </p14:nvContentPartPr>
            <p14:xfrm>
              <a:off x="7618292" y="4430188"/>
              <a:ext cx="1758960" cy="89280"/>
            </p14:xfrm>
          </p:contentPart>
        </mc:Choice>
        <mc:Fallback>
          <p:pic>
            <p:nvPicPr>
              <p:cNvPr id="227" name="Ink 226">
                <a:extLst>
                  <a:ext uri="{FF2B5EF4-FFF2-40B4-BE49-F238E27FC236}">
                    <a16:creationId xmlns:a16="http://schemas.microsoft.com/office/drawing/2014/main" id="{D3B2E894-82E8-4CB1-A535-79F8DC71FEAA}"/>
                  </a:ext>
                </a:extLst>
              </p:cNvPr>
              <p:cNvPicPr/>
              <p:nvPr/>
            </p:nvPicPr>
            <p:blipFill>
              <a:blip r:embed="rId203"/>
              <a:stretch>
                <a:fillRect/>
              </a:stretch>
            </p:blipFill>
            <p:spPr>
              <a:xfrm>
                <a:off x="7609292" y="4421548"/>
                <a:ext cx="177660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300" name="Ink 299">
                <a:extLst>
                  <a:ext uri="{FF2B5EF4-FFF2-40B4-BE49-F238E27FC236}">
                    <a16:creationId xmlns:a16="http://schemas.microsoft.com/office/drawing/2014/main" id="{EFB58971-B469-41D0-A184-5262863B6DF5}"/>
                  </a:ext>
                </a:extLst>
              </p14:cNvPr>
              <p14:cNvContentPartPr/>
              <p14:nvPr/>
            </p14:nvContentPartPr>
            <p14:xfrm>
              <a:off x="4562972" y="3058948"/>
              <a:ext cx="4119480" cy="45000"/>
            </p14:xfrm>
          </p:contentPart>
        </mc:Choice>
        <mc:Fallback>
          <p:pic>
            <p:nvPicPr>
              <p:cNvPr id="300" name="Ink 299">
                <a:extLst>
                  <a:ext uri="{FF2B5EF4-FFF2-40B4-BE49-F238E27FC236}">
                    <a16:creationId xmlns:a16="http://schemas.microsoft.com/office/drawing/2014/main" id="{EFB58971-B469-41D0-A184-5262863B6DF5}"/>
                  </a:ext>
                </a:extLst>
              </p:cNvPr>
              <p:cNvPicPr/>
              <p:nvPr/>
            </p:nvPicPr>
            <p:blipFill>
              <a:blip r:embed="rId205"/>
              <a:stretch>
                <a:fillRect/>
              </a:stretch>
            </p:blipFill>
            <p:spPr>
              <a:xfrm>
                <a:off x="4553972" y="3049948"/>
                <a:ext cx="413712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301" name="Ink 300">
                <a:extLst>
                  <a:ext uri="{FF2B5EF4-FFF2-40B4-BE49-F238E27FC236}">
                    <a16:creationId xmlns:a16="http://schemas.microsoft.com/office/drawing/2014/main" id="{3403232B-8A41-4B07-8027-50727271A563}"/>
                  </a:ext>
                </a:extLst>
              </p14:cNvPr>
              <p14:cNvContentPartPr/>
              <p14:nvPr/>
            </p14:nvContentPartPr>
            <p14:xfrm>
              <a:off x="8211572" y="6066388"/>
              <a:ext cx="27360" cy="9360"/>
            </p14:xfrm>
          </p:contentPart>
        </mc:Choice>
        <mc:Fallback>
          <p:pic>
            <p:nvPicPr>
              <p:cNvPr id="301" name="Ink 300">
                <a:extLst>
                  <a:ext uri="{FF2B5EF4-FFF2-40B4-BE49-F238E27FC236}">
                    <a16:creationId xmlns:a16="http://schemas.microsoft.com/office/drawing/2014/main" id="{3403232B-8A41-4B07-8027-50727271A563}"/>
                  </a:ext>
                </a:extLst>
              </p:cNvPr>
              <p:cNvPicPr/>
              <p:nvPr/>
            </p:nvPicPr>
            <p:blipFill>
              <a:blip r:embed="rId207"/>
              <a:stretch>
                <a:fillRect/>
              </a:stretch>
            </p:blipFill>
            <p:spPr>
              <a:xfrm>
                <a:off x="8202932" y="6057388"/>
                <a:ext cx="45000" cy="27000"/>
              </a:xfrm>
              <a:prstGeom prst="rect">
                <a:avLst/>
              </a:prstGeom>
            </p:spPr>
          </p:pic>
        </mc:Fallback>
      </mc:AlternateContent>
      <p:grpSp>
        <p:nvGrpSpPr>
          <p:cNvPr id="365" name="Group 364">
            <a:extLst>
              <a:ext uri="{FF2B5EF4-FFF2-40B4-BE49-F238E27FC236}">
                <a16:creationId xmlns:a16="http://schemas.microsoft.com/office/drawing/2014/main" id="{AE8E9E5E-8F9A-47C5-9AC5-E3C8DBC8C0BC}"/>
              </a:ext>
            </a:extLst>
          </p:cNvPr>
          <p:cNvGrpSpPr/>
          <p:nvPr/>
        </p:nvGrpSpPr>
        <p:grpSpPr>
          <a:xfrm>
            <a:off x="4389092" y="192988"/>
            <a:ext cx="2994120" cy="381240"/>
            <a:chOff x="4389092" y="192988"/>
            <a:chExt cx="2994120" cy="381240"/>
          </a:xfrm>
        </p:grpSpPr>
        <mc:AlternateContent xmlns:mc="http://schemas.openxmlformats.org/markup-compatibility/2006">
          <mc:Choice xmlns:p14="http://schemas.microsoft.com/office/powerpoint/2010/main" Requires="p14">
            <p:contentPart p14:bwMode="auto" r:id="rId208">
              <p14:nvContentPartPr>
                <p14:cNvPr id="352" name="Ink 351">
                  <a:extLst>
                    <a:ext uri="{FF2B5EF4-FFF2-40B4-BE49-F238E27FC236}">
                      <a16:creationId xmlns:a16="http://schemas.microsoft.com/office/drawing/2014/main" id="{DB94E478-C3CA-4EC2-B064-403F06741F35}"/>
                    </a:ext>
                  </a:extLst>
                </p14:cNvPr>
                <p14:cNvContentPartPr/>
                <p14:nvPr/>
              </p14:nvContentPartPr>
              <p14:xfrm>
                <a:off x="4389092" y="219628"/>
                <a:ext cx="371520" cy="281520"/>
              </p14:xfrm>
            </p:contentPart>
          </mc:Choice>
          <mc:Fallback>
            <p:pic>
              <p:nvPicPr>
                <p:cNvPr id="352" name="Ink 351">
                  <a:extLst>
                    <a:ext uri="{FF2B5EF4-FFF2-40B4-BE49-F238E27FC236}">
                      <a16:creationId xmlns:a16="http://schemas.microsoft.com/office/drawing/2014/main" id="{DB94E478-C3CA-4EC2-B064-403F06741F35}"/>
                    </a:ext>
                  </a:extLst>
                </p:cNvPr>
                <p:cNvPicPr/>
                <p:nvPr/>
              </p:nvPicPr>
              <p:blipFill>
                <a:blip r:embed="rId209"/>
                <a:stretch>
                  <a:fillRect/>
                </a:stretch>
              </p:blipFill>
              <p:spPr>
                <a:xfrm>
                  <a:off x="4380452" y="210628"/>
                  <a:ext cx="38916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353" name="Ink 352">
                  <a:extLst>
                    <a:ext uri="{FF2B5EF4-FFF2-40B4-BE49-F238E27FC236}">
                      <a16:creationId xmlns:a16="http://schemas.microsoft.com/office/drawing/2014/main" id="{16110262-4779-42B2-A0D9-DC2668AC9498}"/>
                    </a:ext>
                  </a:extLst>
                </p14:cNvPr>
                <p14:cNvContentPartPr/>
                <p14:nvPr/>
              </p14:nvContentPartPr>
              <p14:xfrm>
                <a:off x="5007932" y="233668"/>
                <a:ext cx="23040" cy="244800"/>
              </p14:xfrm>
            </p:contentPart>
          </mc:Choice>
          <mc:Fallback>
            <p:pic>
              <p:nvPicPr>
                <p:cNvPr id="353" name="Ink 352">
                  <a:extLst>
                    <a:ext uri="{FF2B5EF4-FFF2-40B4-BE49-F238E27FC236}">
                      <a16:creationId xmlns:a16="http://schemas.microsoft.com/office/drawing/2014/main" id="{16110262-4779-42B2-A0D9-DC2668AC9498}"/>
                    </a:ext>
                  </a:extLst>
                </p:cNvPr>
                <p:cNvPicPr/>
                <p:nvPr/>
              </p:nvPicPr>
              <p:blipFill>
                <a:blip r:embed="rId211"/>
                <a:stretch>
                  <a:fillRect/>
                </a:stretch>
              </p:blipFill>
              <p:spPr>
                <a:xfrm>
                  <a:off x="4998932" y="224668"/>
                  <a:ext cx="4068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354" name="Ink 353">
                  <a:extLst>
                    <a:ext uri="{FF2B5EF4-FFF2-40B4-BE49-F238E27FC236}">
                      <a16:creationId xmlns:a16="http://schemas.microsoft.com/office/drawing/2014/main" id="{D84D7748-C8C4-43BC-8D17-F084DFD1DA8A}"/>
                    </a:ext>
                  </a:extLst>
                </p14:cNvPr>
                <p14:cNvContentPartPr/>
                <p14:nvPr/>
              </p14:nvContentPartPr>
              <p14:xfrm>
                <a:off x="4844132" y="245908"/>
                <a:ext cx="396000" cy="23400"/>
              </p14:xfrm>
            </p:contentPart>
          </mc:Choice>
          <mc:Fallback>
            <p:pic>
              <p:nvPicPr>
                <p:cNvPr id="354" name="Ink 353">
                  <a:extLst>
                    <a:ext uri="{FF2B5EF4-FFF2-40B4-BE49-F238E27FC236}">
                      <a16:creationId xmlns:a16="http://schemas.microsoft.com/office/drawing/2014/main" id="{D84D7748-C8C4-43BC-8D17-F084DFD1DA8A}"/>
                    </a:ext>
                  </a:extLst>
                </p:cNvPr>
                <p:cNvPicPr/>
                <p:nvPr/>
              </p:nvPicPr>
              <p:blipFill>
                <a:blip r:embed="rId213"/>
                <a:stretch>
                  <a:fillRect/>
                </a:stretch>
              </p:blipFill>
              <p:spPr>
                <a:xfrm>
                  <a:off x="4835132" y="236908"/>
                  <a:ext cx="41364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355" name="Ink 354">
                  <a:extLst>
                    <a:ext uri="{FF2B5EF4-FFF2-40B4-BE49-F238E27FC236}">
                      <a16:creationId xmlns:a16="http://schemas.microsoft.com/office/drawing/2014/main" id="{6F114A83-A734-43F1-A2AF-D4E8212766FC}"/>
                    </a:ext>
                  </a:extLst>
                </p14:cNvPr>
                <p14:cNvContentPartPr/>
                <p14:nvPr/>
              </p14:nvContentPartPr>
              <p14:xfrm>
                <a:off x="5356052" y="219268"/>
                <a:ext cx="86400" cy="202680"/>
              </p14:xfrm>
            </p:contentPart>
          </mc:Choice>
          <mc:Fallback>
            <p:pic>
              <p:nvPicPr>
                <p:cNvPr id="355" name="Ink 354">
                  <a:extLst>
                    <a:ext uri="{FF2B5EF4-FFF2-40B4-BE49-F238E27FC236}">
                      <a16:creationId xmlns:a16="http://schemas.microsoft.com/office/drawing/2014/main" id="{6F114A83-A734-43F1-A2AF-D4E8212766FC}"/>
                    </a:ext>
                  </a:extLst>
                </p:cNvPr>
                <p:cNvPicPr/>
                <p:nvPr/>
              </p:nvPicPr>
              <p:blipFill>
                <a:blip r:embed="rId215"/>
                <a:stretch>
                  <a:fillRect/>
                </a:stretch>
              </p:blipFill>
              <p:spPr>
                <a:xfrm>
                  <a:off x="5347412" y="210628"/>
                  <a:ext cx="10404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356" name="Ink 355">
                  <a:extLst>
                    <a:ext uri="{FF2B5EF4-FFF2-40B4-BE49-F238E27FC236}">
                      <a16:creationId xmlns:a16="http://schemas.microsoft.com/office/drawing/2014/main" id="{1E9966EB-758C-4017-8F4E-9F4493ED8017}"/>
                    </a:ext>
                  </a:extLst>
                </p14:cNvPr>
                <p14:cNvContentPartPr/>
                <p14:nvPr/>
              </p14:nvContentPartPr>
              <p14:xfrm>
                <a:off x="5258492" y="439228"/>
                <a:ext cx="254520" cy="27360"/>
              </p14:xfrm>
            </p:contentPart>
          </mc:Choice>
          <mc:Fallback>
            <p:pic>
              <p:nvPicPr>
                <p:cNvPr id="356" name="Ink 355">
                  <a:extLst>
                    <a:ext uri="{FF2B5EF4-FFF2-40B4-BE49-F238E27FC236}">
                      <a16:creationId xmlns:a16="http://schemas.microsoft.com/office/drawing/2014/main" id="{1E9966EB-758C-4017-8F4E-9F4493ED8017}"/>
                    </a:ext>
                  </a:extLst>
                </p:cNvPr>
                <p:cNvPicPr/>
                <p:nvPr/>
              </p:nvPicPr>
              <p:blipFill>
                <a:blip r:embed="rId217"/>
                <a:stretch>
                  <a:fillRect/>
                </a:stretch>
              </p:blipFill>
              <p:spPr>
                <a:xfrm>
                  <a:off x="5249852" y="430588"/>
                  <a:ext cx="27216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357" name="Ink 356">
                  <a:extLst>
                    <a:ext uri="{FF2B5EF4-FFF2-40B4-BE49-F238E27FC236}">
                      <a16:creationId xmlns:a16="http://schemas.microsoft.com/office/drawing/2014/main" id="{3712423B-2697-4FA7-9BD9-B3A57D0360E1}"/>
                    </a:ext>
                  </a:extLst>
                </p14:cNvPr>
                <p14:cNvContentPartPr/>
                <p14:nvPr/>
              </p14:nvContentPartPr>
              <p14:xfrm>
                <a:off x="5239412" y="210628"/>
                <a:ext cx="405360" cy="5760"/>
              </p14:xfrm>
            </p:contentPart>
          </mc:Choice>
          <mc:Fallback>
            <p:pic>
              <p:nvPicPr>
                <p:cNvPr id="357" name="Ink 356">
                  <a:extLst>
                    <a:ext uri="{FF2B5EF4-FFF2-40B4-BE49-F238E27FC236}">
                      <a16:creationId xmlns:a16="http://schemas.microsoft.com/office/drawing/2014/main" id="{3712423B-2697-4FA7-9BD9-B3A57D0360E1}"/>
                    </a:ext>
                  </a:extLst>
                </p:cNvPr>
                <p:cNvPicPr/>
                <p:nvPr/>
              </p:nvPicPr>
              <p:blipFill>
                <a:blip r:embed="rId219"/>
                <a:stretch>
                  <a:fillRect/>
                </a:stretch>
              </p:blipFill>
              <p:spPr>
                <a:xfrm>
                  <a:off x="5230412" y="201988"/>
                  <a:ext cx="42300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358" name="Ink 357">
                  <a:extLst>
                    <a:ext uri="{FF2B5EF4-FFF2-40B4-BE49-F238E27FC236}">
                      <a16:creationId xmlns:a16="http://schemas.microsoft.com/office/drawing/2014/main" id="{6CD898F3-9D80-409F-BD1A-8D63D0CF608E}"/>
                    </a:ext>
                  </a:extLst>
                </p14:cNvPr>
                <p14:cNvContentPartPr/>
                <p14:nvPr/>
              </p14:nvContentPartPr>
              <p14:xfrm>
                <a:off x="5737652" y="307108"/>
                <a:ext cx="179280" cy="142920"/>
              </p14:xfrm>
            </p:contentPart>
          </mc:Choice>
          <mc:Fallback>
            <p:pic>
              <p:nvPicPr>
                <p:cNvPr id="358" name="Ink 357">
                  <a:extLst>
                    <a:ext uri="{FF2B5EF4-FFF2-40B4-BE49-F238E27FC236}">
                      <a16:creationId xmlns:a16="http://schemas.microsoft.com/office/drawing/2014/main" id="{6CD898F3-9D80-409F-BD1A-8D63D0CF608E}"/>
                    </a:ext>
                  </a:extLst>
                </p:cNvPr>
                <p:cNvPicPr/>
                <p:nvPr/>
              </p:nvPicPr>
              <p:blipFill>
                <a:blip r:embed="rId221"/>
                <a:stretch>
                  <a:fillRect/>
                </a:stretch>
              </p:blipFill>
              <p:spPr>
                <a:xfrm>
                  <a:off x="5729012" y="298468"/>
                  <a:ext cx="19692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359" name="Ink 358">
                  <a:extLst>
                    <a:ext uri="{FF2B5EF4-FFF2-40B4-BE49-F238E27FC236}">
                      <a16:creationId xmlns:a16="http://schemas.microsoft.com/office/drawing/2014/main" id="{3AD6E09C-C05A-4403-BAA0-4C59C2800AFF}"/>
                    </a:ext>
                  </a:extLst>
                </p14:cNvPr>
                <p14:cNvContentPartPr/>
                <p14:nvPr/>
              </p14:nvContentPartPr>
              <p14:xfrm>
                <a:off x="6048692" y="367588"/>
                <a:ext cx="126720" cy="206640"/>
              </p14:xfrm>
            </p:contentPart>
          </mc:Choice>
          <mc:Fallback>
            <p:pic>
              <p:nvPicPr>
                <p:cNvPr id="359" name="Ink 358">
                  <a:extLst>
                    <a:ext uri="{FF2B5EF4-FFF2-40B4-BE49-F238E27FC236}">
                      <a16:creationId xmlns:a16="http://schemas.microsoft.com/office/drawing/2014/main" id="{3AD6E09C-C05A-4403-BAA0-4C59C2800AFF}"/>
                    </a:ext>
                  </a:extLst>
                </p:cNvPr>
                <p:cNvPicPr/>
                <p:nvPr/>
              </p:nvPicPr>
              <p:blipFill>
                <a:blip r:embed="rId223"/>
                <a:stretch>
                  <a:fillRect/>
                </a:stretch>
              </p:blipFill>
              <p:spPr>
                <a:xfrm>
                  <a:off x="6039692" y="358588"/>
                  <a:ext cx="14436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360" name="Ink 359">
                  <a:extLst>
                    <a:ext uri="{FF2B5EF4-FFF2-40B4-BE49-F238E27FC236}">
                      <a16:creationId xmlns:a16="http://schemas.microsoft.com/office/drawing/2014/main" id="{FB82899C-CE32-415E-9517-F1975D1E8901}"/>
                    </a:ext>
                  </a:extLst>
                </p14:cNvPr>
                <p14:cNvContentPartPr/>
                <p14:nvPr/>
              </p14:nvContentPartPr>
              <p14:xfrm>
                <a:off x="6299972" y="342748"/>
                <a:ext cx="135000" cy="163440"/>
              </p14:xfrm>
            </p:contentPart>
          </mc:Choice>
          <mc:Fallback>
            <p:pic>
              <p:nvPicPr>
                <p:cNvPr id="360" name="Ink 359">
                  <a:extLst>
                    <a:ext uri="{FF2B5EF4-FFF2-40B4-BE49-F238E27FC236}">
                      <a16:creationId xmlns:a16="http://schemas.microsoft.com/office/drawing/2014/main" id="{FB82899C-CE32-415E-9517-F1975D1E8901}"/>
                    </a:ext>
                  </a:extLst>
                </p:cNvPr>
                <p:cNvPicPr/>
                <p:nvPr/>
              </p:nvPicPr>
              <p:blipFill>
                <a:blip r:embed="rId225"/>
                <a:stretch>
                  <a:fillRect/>
                </a:stretch>
              </p:blipFill>
              <p:spPr>
                <a:xfrm>
                  <a:off x="6290972" y="333748"/>
                  <a:ext cx="15264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361" name="Ink 360">
                  <a:extLst>
                    <a:ext uri="{FF2B5EF4-FFF2-40B4-BE49-F238E27FC236}">
                      <a16:creationId xmlns:a16="http://schemas.microsoft.com/office/drawing/2014/main" id="{425D7946-C53B-476D-90AD-805424AB6373}"/>
                    </a:ext>
                  </a:extLst>
                </p14:cNvPr>
                <p14:cNvContentPartPr/>
                <p14:nvPr/>
              </p14:nvContentPartPr>
              <p14:xfrm>
                <a:off x="6497252" y="192988"/>
                <a:ext cx="72720" cy="254520"/>
              </p14:xfrm>
            </p:contentPart>
          </mc:Choice>
          <mc:Fallback>
            <p:pic>
              <p:nvPicPr>
                <p:cNvPr id="361" name="Ink 360">
                  <a:extLst>
                    <a:ext uri="{FF2B5EF4-FFF2-40B4-BE49-F238E27FC236}">
                      <a16:creationId xmlns:a16="http://schemas.microsoft.com/office/drawing/2014/main" id="{425D7946-C53B-476D-90AD-805424AB6373}"/>
                    </a:ext>
                  </a:extLst>
                </p:cNvPr>
                <p:cNvPicPr/>
                <p:nvPr/>
              </p:nvPicPr>
              <p:blipFill>
                <a:blip r:embed="rId227"/>
                <a:stretch>
                  <a:fillRect/>
                </a:stretch>
              </p:blipFill>
              <p:spPr>
                <a:xfrm>
                  <a:off x="6488612" y="184348"/>
                  <a:ext cx="9036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362" name="Ink 361">
                  <a:extLst>
                    <a:ext uri="{FF2B5EF4-FFF2-40B4-BE49-F238E27FC236}">
                      <a16:creationId xmlns:a16="http://schemas.microsoft.com/office/drawing/2014/main" id="{A2974635-1166-4C9F-9111-C45289D84FB4}"/>
                    </a:ext>
                  </a:extLst>
                </p14:cNvPr>
                <p14:cNvContentPartPr/>
                <p14:nvPr/>
              </p14:nvContentPartPr>
              <p14:xfrm>
                <a:off x="6462692" y="333028"/>
                <a:ext cx="166680" cy="18720"/>
              </p14:xfrm>
            </p:contentPart>
          </mc:Choice>
          <mc:Fallback>
            <p:pic>
              <p:nvPicPr>
                <p:cNvPr id="362" name="Ink 361">
                  <a:extLst>
                    <a:ext uri="{FF2B5EF4-FFF2-40B4-BE49-F238E27FC236}">
                      <a16:creationId xmlns:a16="http://schemas.microsoft.com/office/drawing/2014/main" id="{A2974635-1166-4C9F-9111-C45289D84FB4}"/>
                    </a:ext>
                  </a:extLst>
                </p:cNvPr>
                <p:cNvPicPr/>
                <p:nvPr/>
              </p:nvPicPr>
              <p:blipFill>
                <a:blip r:embed="rId229"/>
                <a:stretch>
                  <a:fillRect/>
                </a:stretch>
              </p:blipFill>
              <p:spPr>
                <a:xfrm>
                  <a:off x="6454052" y="324028"/>
                  <a:ext cx="18432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363" name="Ink 362">
                  <a:extLst>
                    <a:ext uri="{FF2B5EF4-FFF2-40B4-BE49-F238E27FC236}">
                      <a16:creationId xmlns:a16="http://schemas.microsoft.com/office/drawing/2014/main" id="{55FDC700-ECD5-48AF-A021-E6700121D1A6}"/>
                    </a:ext>
                  </a:extLst>
                </p14:cNvPr>
                <p14:cNvContentPartPr/>
                <p14:nvPr/>
              </p14:nvContentPartPr>
              <p14:xfrm>
                <a:off x="6672932" y="316468"/>
                <a:ext cx="187200" cy="123120"/>
              </p14:xfrm>
            </p:contentPart>
          </mc:Choice>
          <mc:Fallback>
            <p:pic>
              <p:nvPicPr>
                <p:cNvPr id="363" name="Ink 362">
                  <a:extLst>
                    <a:ext uri="{FF2B5EF4-FFF2-40B4-BE49-F238E27FC236}">
                      <a16:creationId xmlns:a16="http://schemas.microsoft.com/office/drawing/2014/main" id="{55FDC700-ECD5-48AF-A021-E6700121D1A6}"/>
                    </a:ext>
                  </a:extLst>
                </p:cNvPr>
                <p:cNvPicPr/>
                <p:nvPr/>
              </p:nvPicPr>
              <p:blipFill>
                <a:blip r:embed="rId231"/>
                <a:stretch>
                  <a:fillRect/>
                </a:stretch>
              </p:blipFill>
              <p:spPr>
                <a:xfrm>
                  <a:off x="6664292" y="307828"/>
                  <a:ext cx="20484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364" name="Ink 363">
                  <a:extLst>
                    <a:ext uri="{FF2B5EF4-FFF2-40B4-BE49-F238E27FC236}">
                      <a16:creationId xmlns:a16="http://schemas.microsoft.com/office/drawing/2014/main" id="{E1956FD1-4B69-445B-B17D-B75B460B85AF}"/>
                    </a:ext>
                  </a:extLst>
                </p14:cNvPr>
                <p14:cNvContentPartPr/>
                <p14:nvPr/>
              </p14:nvContentPartPr>
              <p14:xfrm>
                <a:off x="6875252" y="316468"/>
                <a:ext cx="507960" cy="110880"/>
              </p14:xfrm>
            </p:contentPart>
          </mc:Choice>
          <mc:Fallback>
            <p:pic>
              <p:nvPicPr>
                <p:cNvPr id="364" name="Ink 363">
                  <a:extLst>
                    <a:ext uri="{FF2B5EF4-FFF2-40B4-BE49-F238E27FC236}">
                      <a16:creationId xmlns:a16="http://schemas.microsoft.com/office/drawing/2014/main" id="{E1956FD1-4B69-445B-B17D-B75B460B85AF}"/>
                    </a:ext>
                  </a:extLst>
                </p:cNvPr>
                <p:cNvPicPr/>
                <p:nvPr/>
              </p:nvPicPr>
              <p:blipFill>
                <a:blip r:embed="rId233"/>
                <a:stretch>
                  <a:fillRect/>
                </a:stretch>
              </p:blipFill>
              <p:spPr>
                <a:xfrm>
                  <a:off x="6866252" y="307468"/>
                  <a:ext cx="525600" cy="128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34">
            <p14:nvContentPartPr>
              <p14:cNvPr id="366" name="Ink 365">
                <a:extLst>
                  <a:ext uri="{FF2B5EF4-FFF2-40B4-BE49-F238E27FC236}">
                    <a16:creationId xmlns:a16="http://schemas.microsoft.com/office/drawing/2014/main" id="{94346C51-39F3-4ECD-8FE0-2C63CAC6AB5A}"/>
                  </a:ext>
                </a:extLst>
              </p14:cNvPr>
              <p14:cNvContentPartPr/>
              <p14:nvPr/>
            </p14:nvContentPartPr>
            <p14:xfrm>
              <a:off x="10717532" y="5804308"/>
              <a:ext cx="1038600" cy="69840"/>
            </p14:xfrm>
          </p:contentPart>
        </mc:Choice>
        <mc:Fallback>
          <p:pic>
            <p:nvPicPr>
              <p:cNvPr id="366" name="Ink 365">
                <a:extLst>
                  <a:ext uri="{FF2B5EF4-FFF2-40B4-BE49-F238E27FC236}">
                    <a16:creationId xmlns:a16="http://schemas.microsoft.com/office/drawing/2014/main" id="{94346C51-39F3-4ECD-8FE0-2C63CAC6AB5A}"/>
                  </a:ext>
                </a:extLst>
              </p:cNvPr>
              <p:cNvPicPr/>
              <p:nvPr/>
            </p:nvPicPr>
            <p:blipFill>
              <a:blip r:embed="rId235"/>
              <a:stretch>
                <a:fillRect/>
              </a:stretch>
            </p:blipFill>
            <p:spPr>
              <a:xfrm>
                <a:off x="10708892" y="5795308"/>
                <a:ext cx="105624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368" name="Ink 367">
                <a:extLst>
                  <a:ext uri="{FF2B5EF4-FFF2-40B4-BE49-F238E27FC236}">
                    <a16:creationId xmlns:a16="http://schemas.microsoft.com/office/drawing/2014/main" id="{0C2F6C9D-D99A-4E62-803E-A842801DC7BD}"/>
                  </a:ext>
                </a:extLst>
              </p14:cNvPr>
              <p14:cNvContentPartPr/>
              <p14:nvPr/>
            </p14:nvContentPartPr>
            <p14:xfrm>
              <a:off x="4114412" y="597628"/>
              <a:ext cx="809640" cy="27360"/>
            </p14:xfrm>
          </p:contentPart>
        </mc:Choice>
        <mc:Fallback>
          <p:pic>
            <p:nvPicPr>
              <p:cNvPr id="368" name="Ink 367">
                <a:extLst>
                  <a:ext uri="{FF2B5EF4-FFF2-40B4-BE49-F238E27FC236}">
                    <a16:creationId xmlns:a16="http://schemas.microsoft.com/office/drawing/2014/main" id="{0C2F6C9D-D99A-4E62-803E-A842801DC7BD}"/>
                  </a:ext>
                </a:extLst>
              </p:cNvPr>
              <p:cNvPicPr/>
              <p:nvPr/>
            </p:nvPicPr>
            <p:blipFill>
              <a:blip r:embed="rId237"/>
              <a:stretch>
                <a:fillRect/>
              </a:stretch>
            </p:blipFill>
            <p:spPr>
              <a:xfrm>
                <a:off x="4105412" y="588628"/>
                <a:ext cx="827280" cy="45000"/>
              </a:xfrm>
              <a:prstGeom prst="rect">
                <a:avLst/>
              </a:prstGeom>
            </p:spPr>
          </p:pic>
        </mc:Fallback>
      </mc:AlternateContent>
      <p:grpSp>
        <p:nvGrpSpPr>
          <p:cNvPr id="371" name="Group 370">
            <a:extLst>
              <a:ext uri="{FF2B5EF4-FFF2-40B4-BE49-F238E27FC236}">
                <a16:creationId xmlns:a16="http://schemas.microsoft.com/office/drawing/2014/main" id="{239CB8C0-8033-4823-B217-E6E049C23F45}"/>
              </a:ext>
            </a:extLst>
          </p:cNvPr>
          <p:cNvGrpSpPr/>
          <p:nvPr/>
        </p:nvGrpSpPr>
        <p:grpSpPr>
          <a:xfrm>
            <a:off x="1538252" y="3515428"/>
            <a:ext cx="446760" cy="123840"/>
            <a:chOff x="1538252" y="3515428"/>
            <a:chExt cx="446760" cy="123840"/>
          </a:xfrm>
        </p:grpSpPr>
        <mc:AlternateContent xmlns:mc="http://schemas.openxmlformats.org/markup-compatibility/2006">
          <mc:Choice xmlns:p14="http://schemas.microsoft.com/office/powerpoint/2010/main" Requires="p14">
            <p:contentPart p14:bwMode="auto" r:id="rId238">
              <p14:nvContentPartPr>
                <p14:cNvPr id="369" name="Ink 368">
                  <a:extLst>
                    <a:ext uri="{FF2B5EF4-FFF2-40B4-BE49-F238E27FC236}">
                      <a16:creationId xmlns:a16="http://schemas.microsoft.com/office/drawing/2014/main" id="{6153C2DD-EC32-47F7-8DFF-7254D0660254}"/>
                    </a:ext>
                  </a:extLst>
                </p14:cNvPr>
                <p14:cNvContentPartPr/>
                <p14:nvPr/>
              </p14:nvContentPartPr>
              <p14:xfrm>
                <a:off x="1538252" y="3586348"/>
                <a:ext cx="300600" cy="9720"/>
              </p14:xfrm>
            </p:contentPart>
          </mc:Choice>
          <mc:Fallback>
            <p:pic>
              <p:nvPicPr>
                <p:cNvPr id="369" name="Ink 368">
                  <a:extLst>
                    <a:ext uri="{FF2B5EF4-FFF2-40B4-BE49-F238E27FC236}">
                      <a16:creationId xmlns:a16="http://schemas.microsoft.com/office/drawing/2014/main" id="{6153C2DD-EC32-47F7-8DFF-7254D0660254}"/>
                    </a:ext>
                  </a:extLst>
                </p:cNvPr>
                <p:cNvPicPr/>
                <p:nvPr/>
              </p:nvPicPr>
              <p:blipFill>
                <a:blip r:embed="rId239"/>
                <a:stretch>
                  <a:fillRect/>
                </a:stretch>
              </p:blipFill>
              <p:spPr>
                <a:xfrm>
                  <a:off x="1529612" y="3577348"/>
                  <a:ext cx="31824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370" name="Ink 369">
                  <a:extLst>
                    <a:ext uri="{FF2B5EF4-FFF2-40B4-BE49-F238E27FC236}">
                      <a16:creationId xmlns:a16="http://schemas.microsoft.com/office/drawing/2014/main" id="{55244C85-3CAD-4AF9-A5AA-C107262EAAE8}"/>
                    </a:ext>
                  </a:extLst>
                </p14:cNvPr>
                <p14:cNvContentPartPr/>
                <p14:nvPr/>
              </p14:nvContentPartPr>
              <p14:xfrm>
                <a:off x="1802132" y="3515428"/>
                <a:ext cx="182880" cy="123840"/>
              </p14:xfrm>
            </p:contentPart>
          </mc:Choice>
          <mc:Fallback>
            <p:pic>
              <p:nvPicPr>
                <p:cNvPr id="370" name="Ink 369">
                  <a:extLst>
                    <a:ext uri="{FF2B5EF4-FFF2-40B4-BE49-F238E27FC236}">
                      <a16:creationId xmlns:a16="http://schemas.microsoft.com/office/drawing/2014/main" id="{55244C85-3CAD-4AF9-A5AA-C107262EAAE8}"/>
                    </a:ext>
                  </a:extLst>
                </p:cNvPr>
                <p:cNvPicPr/>
                <p:nvPr/>
              </p:nvPicPr>
              <p:blipFill>
                <a:blip r:embed="rId241"/>
                <a:stretch>
                  <a:fillRect/>
                </a:stretch>
              </p:blipFill>
              <p:spPr>
                <a:xfrm>
                  <a:off x="1793132" y="3506788"/>
                  <a:ext cx="200520" cy="141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2">
            <p14:nvContentPartPr>
              <p14:cNvPr id="372" name="Ink 371">
                <a:extLst>
                  <a:ext uri="{FF2B5EF4-FFF2-40B4-BE49-F238E27FC236}">
                    <a16:creationId xmlns:a16="http://schemas.microsoft.com/office/drawing/2014/main" id="{E9EB8A61-09D6-4AA2-B3B1-78100C579BC2}"/>
                  </a:ext>
                </a:extLst>
              </p14:cNvPr>
              <p14:cNvContentPartPr/>
              <p14:nvPr/>
            </p14:nvContentPartPr>
            <p14:xfrm>
              <a:off x="10163492" y="5239828"/>
              <a:ext cx="1861560" cy="61560"/>
            </p14:xfrm>
          </p:contentPart>
        </mc:Choice>
        <mc:Fallback>
          <p:pic>
            <p:nvPicPr>
              <p:cNvPr id="372" name="Ink 371">
                <a:extLst>
                  <a:ext uri="{FF2B5EF4-FFF2-40B4-BE49-F238E27FC236}">
                    <a16:creationId xmlns:a16="http://schemas.microsoft.com/office/drawing/2014/main" id="{E9EB8A61-09D6-4AA2-B3B1-78100C579BC2}"/>
                  </a:ext>
                </a:extLst>
              </p:cNvPr>
              <p:cNvPicPr/>
              <p:nvPr/>
            </p:nvPicPr>
            <p:blipFill>
              <a:blip r:embed="rId243"/>
              <a:stretch>
                <a:fillRect/>
              </a:stretch>
            </p:blipFill>
            <p:spPr>
              <a:xfrm>
                <a:off x="10154852" y="5230828"/>
                <a:ext cx="1879200" cy="79200"/>
              </a:xfrm>
              <a:prstGeom prst="rect">
                <a:avLst/>
              </a:prstGeom>
            </p:spPr>
          </p:pic>
        </mc:Fallback>
      </mc:AlternateContent>
      <p:grpSp>
        <p:nvGrpSpPr>
          <p:cNvPr id="375" name="Group 374">
            <a:extLst>
              <a:ext uri="{FF2B5EF4-FFF2-40B4-BE49-F238E27FC236}">
                <a16:creationId xmlns:a16="http://schemas.microsoft.com/office/drawing/2014/main" id="{4D70C8F1-71E0-42F0-A3B6-513F184B4C6D}"/>
              </a:ext>
            </a:extLst>
          </p:cNvPr>
          <p:cNvGrpSpPr/>
          <p:nvPr/>
        </p:nvGrpSpPr>
        <p:grpSpPr>
          <a:xfrm>
            <a:off x="615212" y="4817908"/>
            <a:ext cx="11559240" cy="2015640"/>
            <a:chOff x="615212" y="4817908"/>
            <a:chExt cx="11559240" cy="2015640"/>
          </a:xfrm>
        </p:grpSpPr>
        <mc:AlternateContent xmlns:mc="http://schemas.openxmlformats.org/markup-compatibility/2006">
          <mc:Choice xmlns:p14="http://schemas.microsoft.com/office/powerpoint/2010/main" Requires="p14">
            <p:contentPart p14:bwMode="auto" r:id="rId244">
              <p14:nvContentPartPr>
                <p14:cNvPr id="127" name="Ink 126">
                  <a:extLst>
                    <a:ext uri="{FF2B5EF4-FFF2-40B4-BE49-F238E27FC236}">
                      <a16:creationId xmlns:a16="http://schemas.microsoft.com/office/drawing/2014/main" id="{5F6366CC-6819-48B7-BD8B-B16464EB7E06}"/>
                    </a:ext>
                  </a:extLst>
                </p14:cNvPr>
                <p14:cNvContentPartPr/>
                <p14:nvPr/>
              </p14:nvContentPartPr>
              <p14:xfrm>
                <a:off x="817532" y="5178268"/>
                <a:ext cx="10080" cy="225720"/>
              </p14:xfrm>
            </p:contentPart>
          </mc:Choice>
          <mc:Fallback>
            <p:pic>
              <p:nvPicPr>
                <p:cNvPr id="127" name="Ink 126">
                  <a:extLst>
                    <a:ext uri="{FF2B5EF4-FFF2-40B4-BE49-F238E27FC236}">
                      <a16:creationId xmlns:a16="http://schemas.microsoft.com/office/drawing/2014/main" id="{5F6366CC-6819-48B7-BD8B-B16464EB7E06}"/>
                    </a:ext>
                  </a:extLst>
                </p:cNvPr>
                <p:cNvPicPr/>
                <p:nvPr/>
              </p:nvPicPr>
              <p:blipFill>
                <a:blip r:embed="rId245"/>
                <a:stretch>
                  <a:fillRect/>
                </a:stretch>
              </p:blipFill>
              <p:spPr>
                <a:xfrm>
                  <a:off x="808532" y="5169628"/>
                  <a:ext cx="2772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28" name="Ink 127">
                  <a:extLst>
                    <a:ext uri="{FF2B5EF4-FFF2-40B4-BE49-F238E27FC236}">
                      <a16:creationId xmlns:a16="http://schemas.microsoft.com/office/drawing/2014/main" id="{0DEDA7DA-FCE3-499B-8612-0C7751BB4D84}"/>
                    </a:ext>
                  </a:extLst>
                </p14:cNvPr>
                <p14:cNvContentPartPr/>
                <p14:nvPr/>
              </p14:nvContentPartPr>
              <p14:xfrm>
                <a:off x="729332" y="5113468"/>
                <a:ext cx="282600" cy="155880"/>
              </p14:xfrm>
            </p:contentPart>
          </mc:Choice>
          <mc:Fallback>
            <p:pic>
              <p:nvPicPr>
                <p:cNvPr id="128" name="Ink 127">
                  <a:extLst>
                    <a:ext uri="{FF2B5EF4-FFF2-40B4-BE49-F238E27FC236}">
                      <a16:creationId xmlns:a16="http://schemas.microsoft.com/office/drawing/2014/main" id="{0DEDA7DA-FCE3-499B-8612-0C7751BB4D84}"/>
                    </a:ext>
                  </a:extLst>
                </p:cNvPr>
                <p:cNvPicPr/>
                <p:nvPr/>
              </p:nvPicPr>
              <p:blipFill>
                <a:blip r:embed="rId247"/>
                <a:stretch>
                  <a:fillRect/>
                </a:stretch>
              </p:blipFill>
              <p:spPr>
                <a:xfrm>
                  <a:off x="720692" y="5104468"/>
                  <a:ext cx="30024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29" name="Ink 128">
                  <a:extLst>
                    <a:ext uri="{FF2B5EF4-FFF2-40B4-BE49-F238E27FC236}">
                      <a16:creationId xmlns:a16="http://schemas.microsoft.com/office/drawing/2014/main" id="{2C79FCFE-DBE8-46DA-8AEA-EB8F215A45BD}"/>
                    </a:ext>
                  </a:extLst>
                </p14:cNvPr>
                <p14:cNvContentPartPr/>
                <p14:nvPr/>
              </p14:nvContentPartPr>
              <p14:xfrm>
                <a:off x="1037132" y="5140468"/>
                <a:ext cx="220320" cy="98640"/>
              </p14:xfrm>
            </p:contentPart>
          </mc:Choice>
          <mc:Fallback>
            <p:pic>
              <p:nvPicPr>
                <p:cNvPr id="129" name="Ink 128">
                  <a:extLst>
                    <a:ext uri="{FF2B5EF4-FFF2-40B4-BE49-F238E27FC236}">
                      <a16:creationId xmlns:a16="http://schemas.microsoft.com/office/drawing/2014/main" id="{2C79FCFE-DBE8-46DA-8AEA-EB8F215A45BD}"/>
                    </a:ext>
                  </a:extLst>
                </p:cNvPr>
                <p:cNvPicPr/>
                <p:nvPr/>
              </p:nvPicPr>
              <p:blipFill>
                <a:blip r:embed="rId249"/>
                <a:stretch>
                  <a:fillRect/>
                </a:stretch>
              </p:blipFill>
              <p:spPr>
                <a:xfrm>
                  <a:off x="1028492" y="5131828"/>
                  <a:ext cx="23796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30" name="Ink 129">
                  <a:extLst>
                    <a:ext uri="{FF2B5EF4-FFF2-40B4-BE49-F238E27FC236}">
                      <a16:creationId xmlns:a16="http://schemas.microsoft.com/office/drawing/2014/main" id="{06883CB5-B5E3-4AB5-9464-2D6A43A6B6F8}"/>
                    </a:ext>
                  </a:extLst>
                </p14:cNvPr>
                <p14:cNvContentPartPr/>
                <p14:nvPr/>
              </p14:nvContentPartPr>
              <p14:xfrm>
                <a:off x="1257812" y="5134348"/>
                <a:ext cx="176760" cy="116640"/>
              </p14:xfrm>
            </p:contentPart>
          </mc:Choice>
          <mc:Fallback>
            <p:pic>
              <p:nvPicPr>
                <p:cNvPr id="130" name="Ink 129">
                  <a:extLst>
                    <a:ext uri="{FF2B5EF4-FFF2-40B4-BE49-F238E27FC236}">
                      <a16:creationId xmlns:a16="http://schemas.microsoft.com/office/drawing/2014/main" id="{06883CB5-B5E3-4AB5-9464-2D6A43A6B6F8}"/>
                    </a:ext>
                  </a:extLst>
                </p:cNvPr>
                <p:cNvPicPr/>
                <p:nvPr/>
              </p:nvPicPr>
              <p:blipFill>
                <a:blip r:embed="rId251"/>
                <a:stretch>
                  <a:fillRect/>
                </a:stretch>
              </p:blipFill>
              <p:spPr>
                <a:xfrm>
                  <a:off x="1248812" y="5125708"/>
                  <a:ext cx="19440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31" name="Ink 130">
                  <a:extLst>
                    <a:ext uri="{FF2B5EF4-FFF2-40B4-BE49-F238E27FC236}">
                      <a16:creationId xmlns:a16="http://schemas.microsoft.com/office/drawing/2014/main" id="{A0C80F10-DC0B-4A15-A57E-1FD6460D3947}"/>
                    </a:ext>
                  </a:extLst>
                </p14:cNvPr>
                <p14:cNvContentPartPr/>
                <p14:nvPr/>
              </p14:nvContentPartPr>
              <p14:xfrm>
                <a:off x="1309652" y="5134348"/>
                <a:ext cx="297000" cy="97560"/>
              </p14:xfrm>
            </p:contentPart>
          </mc:Choice>
          <mc:Fallback>
            <p:pic>
              <p:nvPicPr>
                <p:cNvPr id="131" name="Ink 130">
                  <a:extLst>
                    <a:ext uri="{FF2B5EF4-FFF2-40B4-BE49-F238E27FC236}">
                      <a16:creationId xmlns:a16="http://schemas.microsoft.com/office/drawing/2014/main" id="{A0C80F10-DC0B-4A15-A57E-1FD6460D3947}"/>
                    </a:ext>
                  </a:extLst>
                </p:cNvPr>
                <p:cNvPicPr/>
                <p:nvPr/>
              </p:nvPicPr>
              <p:blipFill>
                <a:blip r:embed="rId253"/>
                <a:stretch>
                  <a:fillRect/>
                </a:stretch>
              </p:blipFill>
              <p:spPr>
                <a:xfrm>
                  <a:off x="1300652" y="5125708"/>
                  <a:ext cx="31464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32" name="Ink 131">
                  <a:extLst>
                    <a:ext uri="{FF2B5EF4-FFF2-40B4-BE49-F238E27FC236}">
                      <a16:creationId xmlns:a16="http://schemas.microsoft.com/office/drawing/2014/main" id="{C6C8E85D-6AE2-4719-A3B5-7A6CD09995FA}"/>
                    </a:ext>
                  </a:extLst>
                </p14:cNvPr>
                <p14:cNvContentPartPr/>
                <p14:nvPr/>
              </p14:nvContentPartPr>
              <p14:xfrm>
                <a:off x="1687652" y="5116708"/>
                <a:ext cx="17640" cy="84240"/>
              </p14:xfrm>
            </p:contentPart>
          </mc:Choice>
          <mc:Fallback>
            <p:pic>
              <p:nvPicPr>
                <p:cNvPr id="132" name="Ink 131">
                  <a:extLst>
                    <a:ext uri="{FF2B5EF4-FFF2-40B4-BE49-F238E27FC236}">
                      <a16:creationId xmlns:a16="http://schemas.microsoft.com/office/drawing/2014/main" id="{C6C8E85D-6AE2-4719-A3B5-7A6CD09995FA}"/>
                    </a:ext>
                  </a:extLst>
                </p:cNvPr>
                <p:cNvPicPr/>
                <p:nvPr/>
              </p:nvPicPr>
              <p:blipFill>
                <a:blip r:embed="rId255"/>
                <a:stretch>
                  <a:fillRect/>
                </a:stretch>
              </p:blipFill>
              <p:spPr>
                <a:xfrm>
                  <a:off x="1679012" y="5108068"/>
                  <a:ext cx="3528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33" name="Ink 132">
                  <a:extLst>
                    <a:ext uri="{FF2B5EF4-FFF2-40B4-BE49-F238E27FC236}">
                      <a16:creationId xmlns:a16="http://schemas.microsoft.com/office/drawing/2014/main" id="{B726809D-9188-46AC-9C81-FCFE4CFD98E3}"/>
                    </a:ext>
                  </a:extLst>
                </p14:cNvPr>
                <p14:cNvContentPartPr/>
                <p14:nvPr/>
              </p14:nvContentPartPr>
              <p14:xfrm>
                <a:off x="1757132" y="5034268"/>
                <a:ext cx="232560" cy="187560"/>
              </p14:xfrm>
            </p:contentPart>
          </mc:Choice>
          <mc:Fallback>
            <p:pic>
              <p:nvPicPr>
                <p:cNvPr id="133" name="Ink 132">
                  <a:extLst>
                    <a:ext uri="{FF2B5EF4-FFF2-40B4-BE49-F238E27FC236}">
                      <a16:creationId xmlns:a16="http://schemas.microsoft.com/office/drawing/2014/main" id="{B726809D-9188-46AC-9C81-FCFE4CFD98E3}"/>
                    </a:ext>
                  </a:extLst>
                </p:cNvPr>
                <p:cNvPicPr/>
                <p:nvPr/>
              </p:nvPicPr>
              <p:blipFill>
                <a:blip r:embed="rId257"/>
                <a:stretch>
                  <a:fillRect/>
                </a:stretch>
              </p:blipFill>
              <p:spPr>
                <a:xfrm>
                  <a:off x="1748132" y="5025268"/>
                  <a:ext cx="25020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34" name="Ink 133">
                  <a:extLst>
                    <a:ext uri="{FF2B5EF4-FFF2-40B4-BE49-F238E27FC236}">
                      <a16:creationId xmlns:a16="http://schemas.microsoft.com/office/drawing/2014/main" id="{13A700AB-2FED-4428-BC4F-7090E37EDC48}"/>
                    </a:ext>
                  </a:extLst>
                </p14:cNvPr>
                <p14:cNvContentPartPr/>
                <p14:nvPr/>
              </p14:nvContentPartPr>
              <p14:xfrm>
                <a:off x="2109932" y="5116708"/>
                <a:ext cx="12960" cy="77400"/>
              </p14:xfrm>
            </p:contentPart>
          </mc:Choice>
          <mc:Fallback>
            <p:pic>
              <p:nvPicPr>
                <p:cNvPr id="134" name="Ink 133">
                  <a:extLst>
                    <a:ext uri="{FF2B5EF4-FFF2-40B4-BE49-F238E27FC236}">
                      <a16:creationId xmlns:a16="http://schemas.microsoft.com/office/drawing/2014/main" id="{13A700AB-2FED-4428-BC4F-7090E37EDC48}"/>
                    </a:ext>
                  </a:extLst>
                </p:cNvPr>
                <p:cNvPicPr/>
                <p:nvPr/>
              </p:nvPicPr>
              <p:blipFill>
                <a:blip r:embed="rId259"/>
                <a:stretch>
                  <a:fillRect/>
                </a:stretch>
              </p:blipFill>
              <p:spPr>
                <a:xfrm>
                  <a:off x="2100932" y="5108068"/>
                  <a:ext cx="3060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35" name="Ink 134">
                  <a:extLst>
                    <a:ext uri="{FF2B5EF4-FFF2-40B4-BE49-F238E27FC236}">
                      <a16:creationId xmlns:a16="http://schemas.microsoft.com/office/drawing/2014/main" id="{052A576E-2DA1-4D8B-B872-C51D9500EAE1}"/>
                    </a:ext>
                  </a:extLst>
                </p14:cNvPr>
                <p14:cNvContentPartPr/>
                <p14:nvPr/>
              </p14:nvContentPartPr>
              <p14:xfrm>
                <a:off x="2153852" y="5125348"/>
                <a:ext cx="222840" cy="79200"/>
              </p14:xfrm>
            </p:contentPart>
          </mc:Choice>
          <mc:Fallback>
            <p:pic>
              <p:nvPicPr>
                <p:cNvPr id="135" name="Ink 134">
                  <a:extLst>
                    <a:ext uri="{FF2B5EF4-FFF2-40B4-BE49-F238E27FC236}">
                      <a16:creationId xmlns:a16="http://schemas.microsoft.com/office/drawing/2014/main" id="{052A576E-2DA1-4D8B-B872-C51D9500EAE1}"/>
                    </a:ext>
                  </a:extLst>
                </p:cNvPr>
                <p:cNvPicPr/>
                <p:nvPr/>
              </p:nvPicPr>
              <p:blipFill>
                <a:blip r:embed="rId261"/>
                <a:stretch>
                  <a:fillRect/>
                </a:stretch>
              </p:blipFill>
              <p:spPr>
                <a:xfrm>
                  <a:off x="2144852" y="5116708"/>
                  <a:ext cx="24048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36" name="Ink 135">
                  <a:extLst>
                    <a:ext uri="{FF2B5EF4-FFF2-40B4-BE49-F238E27FC236}">
                      <a16:creationId xmlns:a16="http://schemas.microsoft.com/office/drawing/2014/main" id="{3C574C94-8195-4D10-B28E-4503225ADE7B}"/>
                    </a:ext>
                  </a:extLst>
                </p14:cNvPr>
                <p14:cNvContentPartPr/>
                <p14:nvPr/>
              </p14:nvContentPartPr>
              <p14:xfrm>
                <a:off x="2403332" y="5151988"/>
                <a:ext cx="259560" cy="308880"/>
              </p14:xfrm>
            </p:contentPart>
          </mc:Choice>
          <mc:Fallback>
            <p:pic>
              <p:nvPicPr>
                <p:cNvPr id="136" name="Ink 135">
                  <a:extLst>
                    <a:ext uri="{FF2B5EF4-FFF2-40B4-BE49-F238E27FC236}">
                      <a16:creationId xmlns:a16="http://schemas.microsoft.com/office/drawing/2014/main" id="{3C574C94-8195-4D10-B28E-4503225ADE7B}"/>
                    </a:ext>
                  </a:extLst>
                </p:cNvPr>
                <p:cNvPicPr/>
                <p:nvPr/>
              </p:nvPicPr>
              <p:blipFill>
                <a:blip r:embed="rId263"/>
                <a:stretch>
                  <a:fillRect/>
                </a:stretch>
              </p:blipFill>
              <p:spPr>
                <a:xfrm>
                  <a:off x="2394692" y="5143348"/>
                  <a:ext cx="27720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37" name="Ink 136">
                  <a:extLst>
                    <a:ext uri="{FF2B5EF4-FFF2-40B4-BE49-F238E27FC236}">
                      <a16:creationId xmlns:a16="http://schemas.microsoft.com/office/drawing/2014/main" id="{A75FE51C-542C-43FF-9244-9914F0FAA993}"/>
                    </a:ext>
                  </a:extLst>
                </p14:cNvPr>
                <p14:cNvContentPartPr/>
                <p14:nvPr/>
              </p14:nvContentPartPr>
              <p14:xfrm>
                <a:off x="2009492" y="5020228"/>
                <a:ext cx="3960" cy="3960"/>
              </p14:xfrm>
            </p:contentPart>
          </mc:Choice>
          <mc:Fallback>
            <p:pic>
              <p:nvPicPr>
                <p:cNvPr id="137" name="Ink 136">
                  <a:extLst>
                    <a:ext uri="{FF2B5EF4-FFF2-40B4-BE49-F238E27FC236}">
                      <a16:creationId xmlns:a16="http://schemas.microsoft.com/office/drawing/2014/main" id="{A75FE51C-542C-43FF-9244-9914F0FAA993}"/>
                    </a:ext>
                  </a:extLst>
                </p:cNvPr>
                <p:cNvPicPr/>
                <p:nvPr/>
              </p:nvPicPr>
              <p:blipFill>
                <a:blip r:embed="rId265"/>
                <a:stretch>
                  <a:fillRect/>
                </a:stretch>
              </p:blipFill>
              <p:spPr>
                <a:xfrm>
                  <a:off x="2000852" y="5011228"/>
                  <a:ext cx="2160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39" name="Ink 138">
                  <a:extLst>
                    <a:ext uri="{FF2B5EF4-FFF2-40B4-BE49-F238E27FC236}">
                      <a16:creationId xmlns:a16="http://schemas.microsoft.com/office/drawing/2014/main" id="{6375A08F-D302-4865-8944-39246167AE01}"/>
                    </a:ext>
                  </a:extLst>
                </p14:cNvPr>
                <p14:cNvContentPartPr/>
                <p14:nvPr/>
              </p14:nvContentPartPr>
              <p14:xfrm>
                <a:off x="3005972" y="4997548"/>
                <a:ext cx="278640" cy="313920"/>
              </p14:xfrm>
            </p:contentPart>
          </mc:Choice>
          <mc:Fallback>
            <p:pic>
              <p:nvPicPr>
                <p:cNvPr id="139" name="Ink 138">
                  <a:extLst>
                    <a:ext uri="{FF2B5EF4-FFF2-40B4-BE49-F238E27FC236}">
                      <a16:creationId xmlns:a16="http://schemas.microsoft.com/office/drawing/2014/main" id="{6375A08F-D302-4865-8944-39246167AE01}"/>
                    </a:ext>
                  </a:extLst>
                </p:cNvPr>
                <p:cNvPicPr/>
                <p:nvPr/>
              </p:nvPicPr>
              <p:blipFill>
                <a:blip r:embed="rId267"/>
                <a:stretch>
                  <a:fillRect/>
                </a:stretch>
              </p:blipFill>
              <p:spPr>
                <a:xfrm>
                  <a:off x="2997332" y="4988548"/>
                  <a:ext cx="29628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40" name="Ink 139">
                  <a:extLst>
                    <a:ext uri="{FF2B5EF4-FFF2-40B4-BE49-F238E27FC236}">
                      <a16:creationId xmlns:a16="http://schemas.microsoft.com/office/drawing/2014/main" id="{31CB9615-6CA9-4124-ADE0-A5BC13054BA0}"/>
                    </a:ext>
                  </a:extLst>
                </p14:cNvPr>
                <p14:cNvContentPartPr/>
                <p14:nvPr/>
              </p14:nvContentPartPr>
              <p14:xfrm>
                <a:off x="2927492" y="5157028"/>
                <a:ext cx="254520" cy="30240"/>
              </p14:xfrm>
            </p:contentPart>
          </mc:Choice>
          <mc:Fallback>
            <p:pic>
              <p:nvPicPr>
                <p:cNvPr id="140" name="Ink 139">
                  <a:extLst>
                    <a:ext uri="{FF2B5EF4-FFF2-40B4-BE49-F238E27FC236}">
                      <a16:creationId xmlns:a16="http://schemas.microsoft.com/office/drawing/2014/main" id="{31CB9615-6CA9-4124-ADE0-A5BC13054BA0}"/>
                    </a:ext>
                  </a:extLst>
                </p:cNvPr>
                <p:cNvPicPr/>
                <p:nvPr/>
              </p:nvPicPr>
              <p:blipFill>
                <a:blip r:embed="rId269"/>
                <a:stretch>
                  <a:fillRect/>
                </a:stretch>
              </p:blipFill>
              <p:spPr>
                <a:xfrm>
                  <a:off x="2918852" y="5148388"/>
                  <a:ext cx="27216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41" name="Ink 140">
                  <a:extLst>
                    <a:ext uri="{FF2B5EF4-FFF2-40B4-BE49-F238E27FC236}">
                      <a16:creationId xmlns:a16="http://schemas.microsoft.com/office/drawing/2014/main" id="{62BAB6B8-7CF3-46E5-AAEA-C24B939BFAF4}"/>
                    </a:ext>
                  </a:extLst>
                </p14:cNvPr>
                <p14:cNvContentPartPr/>
                <p14:nvPr/>
              </p14:nvContentPartPr>
              <p14:xfrm>
                <a:off x="3382532" y="4993588"/>
                <a:ext cx="237240" cy="281880"/>
              </p14:xfrm>
            </p:contentPart>
          </mc:Choice>
          <mc:Fallback>
            <p:pic>
              <p:nvPicPr>
                <p:cNvPr id="141" name="Ink 140">
                  <a:extLst>
                    <a:ext uri="{FF2B5EF4-FFF2-40B4-BE49-F238E27FC236}">
                      <a16:creationId xmlns:a16="http://schemas.microsoft.com/office/drawing/2014/main" id="{62BAB6B8-7CF3-46E5-AAEA-C24B939BFAF4}"/>
                    </a:ext>
                  </a:extLst>
                </p:cNvPr>
                <p:cNvPicPr/>
                <p:nvPr/>
              </p:nvPicPr>
              <p:blipFill>
                <a:blip r:embed="rId271"/>
                <a:stretch>
                  <a:fillRect/>
                </a:stretch>
              </p:blipFill>
              <p:spPr>
                <a:xfrm>
                  <a:off x="3373532" y="4984588"/>
                  <a:ext cx="25488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42" name="Ink 141">
                  <a:extLst>
                    <a:ext uri="{FF2B5EF4-FFF2-40B4-BE49-F238E27FC236}">
                      <a16:creationId xmlns:a16="http://schemas.microsoft.com/office/drawing/2014/main" id="{2CE3B685-8CD0-48A1-B351-38EF25870854}"/>
                    </a:ext>
                  </a:extLst>
                </p14:cNvPr>
                <p14:cNvContentPartPr/>
                <p14:nvPr/>
              </p14:nvContentPartPr>
              <p14:xfrm>
                <a:off x="3709772" y="5061988"/>
                <a:ext cx="267120" cy="194400"/>
              </p14:xfrm>
            </p:contentPart>
          </mc:Choice>
          <mc:Fallback>
            <p:pic>
              <p:nvPicPr>
                <p:cNvPr id="142" name="Ink 141">
                  <a:extLst>
                    <a:ext uri="{FF2B5EF4-FFF2-40B4-BE49-F238E27FC236}">
                      <a16:creationId xmlns:a16="http://schemas.microsoft.com/office/drawing/2014/main" id="{2CE3B685-8CD0-48A1-B351-38EF25870854}"/>
                    </a:ext>
                  </a:extLst>
                </p:cNvPr>
                <p:cNvPicPr/>
                <p:nvPr/>
              </p:nvPicPr>
              <p:blipFill>
                <a:blip r:embed="rId273"/>
                <a:stretch>
                  <a:fillRect/>
                </a:stretch>
              </p:blipFill>
              <p:spPr>
                <a:xfrm>
                  <a:off x="3701132" y="5053348"/>
                  <a:ext cx="28476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43" name="Ink 142">
                  <a:extLst>
                    <a:ext uri="{FF2B5EF4-FFF2-40B4-BE49-F238E27FC236}">
                      <a16:creationId xmlns:a16="http://schemas.microsoft.com/office/drawing/2014/main" id="{6D4F5CF6-5029-471E-AF50-1A2E53D1A283}"/>
                    </a:ext>
                  </a:extLst>
                </p14:cNvPr>
                <p14:cNvContentPartPr/>
                <p14:nvPr/>
              </p14:nvContentPartPr>
              <p14:xfrm>
                <a:off x="3751172" y="5073148"/>
                <a:ext cx="240480" cy="155160"/>
              </p14:xfrm>
            </p:contentPart>
          </mc:Choice>
          <mc:Fallback>
            <p:pic>
              <p:nvPicPr>
                <p:cNvPr id="143" name="Ink 142">
                  <a:extLst>
                    <a:ext uri="{FF2B5EF4-FFF2-40B4-BE49-F238E27FC236}">
                      <a16:creationId xmlns:a16="http://schemas.microsoft.com/office/drawing/2014/main" id="{6D4F5CF6-5029-471E-AF50-1A2E53D1A283}"/>
                    </a:ext>
                  </a:extLst>
                </p:cNvPr>
                <p:cNvPicPr/>
                <p:nvPr/>
              </p:nvPicPr>
              <p:blipFill>
                <a:blip r:embed="rId275"/>
                <a:stretch>
                  <a:fillRect/>
                </a:stretch>
              </p:blipFill>
              <p:spPr>
                <a:xfrm>
                  <a:off x="3742172" y="5064148"/>
                  <a:ext cx="25812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44" name="Ink 143">
                  <a:extLst>
                    <a:ext uri="{FF2B5EF4-FFF2-40B4-BE49-F238E27FC236}">
                      <a16:creationId xmlns:a16="http://schemas.microsoft.com/office/drawing/2014/main" id="{81199105-2C21-4132-B688-21BCD770FE3F}"/>
                    </a:ext>
                  </a:extLst>
                </p14:cNvPr>
                <p14:cNvContentPartPr/>
                <p14:nvPr/>
              </p14:nvContentPartPr>
              <p14:xfrm>
                <a:off x="4135292" y="5011228"/>
                <a:ext cx="141840" cy="223560"/>
              </p14:xfrm>
            </p:contentPart>
          </mc:Choice>
          <mc:Fallback>
            <p:pic>
              <p:nvPicPr>
                <p:cNvPr id="144" name="Ink 143">
                  <a:extLst>
                    <a:ext uri="{FF2B5EF4-FFF2-40B4-BE49-F238E27FC236}">
                      <a16:creationId xmlns:a16="http://schemas.microsoft.com/office/drawing/2014/main" id="{81199105-2C21-4132-B688-21BCD770FE3F}"/>
                    </a:ext>
                  </a:extLst>
                </p:cNvPr>
                <p:cNvPicPr/>
                <p:nvPr/>
              </p:nvPicPr>
              <p:blipFill>
                <a:blip r:embed="rId277"/>
                <a:stretch>
                  <a:fillRect/>
                </a:stretch>
              </p:blipFill>
              <p:spPr>
                <a:xfrm>
                  <a:off x="4126652" y="5002228"/>
                  <a:ext cx="15948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45" name="Ink 144">
                  <a:extLst>
                    <a:ext uri="{FF2B5EF4-FFF2-40B4-BE49-F238E27FC236}">
                      <a16:creationId xmlns:a16="http://schemas.microsoft.com/office/drawing/2014/main" id="{51907B15-E48D-49F9-A060-CFB027206425}"/>
                    </a:ext>
                  </a:extLst>
                </p14:cNvPr>
                <p14:cNvContentPartPr/>
                <p14:nvPr/>
              </p14:nvContentPartPr>
              <p14:xfrm>
                <a:off x="4110812" y="5116708"/>
                <a:ext cx="206280" cy="27360"/>
              </p14:xfrm>
            </p:contentPart>
          </mc:Choice>
          <mc:Fallback>
            <p:pic>
              <p:nvPicPr>
                <p:cNvPr id="145" name="Ink 144">
                  <a:extLst>
                    <a:ext uri="{FF2B5EF4-FFF2-40B4-BE49-F238E27FC236}">
                      <a16:creationId xmlns:a16="http://schemas.microsoft.com/office/drawing/2014/main" id="{51907B15-E48D-49F9-A060-CFB027206425}"/>
                    </a:ext>
                  </a:extLst>
                </p:cNvPr>
                <p:cNvPicPr/>
                <p:nvPr/>
              </p:nvPicPr>
              <p:blipFill>
                <a:blip r:embed="rId279"/>
                <a:stretch>
                  <a:fillRect/>
                </a:stretch>
              </p:blipFill>
              <p:spPr>
                <a:xfrm>
                  <a:off x="4101812" y="5108068"/>
                  <a:ext cx="22392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46" name="Ink 145">
                  <a:extLst>
                    <a:ext uri="{FF2B5EF4-FFF2-40B4-BE49-F238E27FC236}">
                      <a16:creationId xmlns:a16="http://schemas.microsoft.com/office/drawing/2014/main" id="{880B212A-E0E9-4A31-AC0A-1D0AF99B3853}"/>
                    </a:ext>
                  </a:extLst>
                </p14:cNvPr>
                <p14:cNvContentPartPr/>
                <p14:nvPr/>
              </p14:nvContentPartPr>
              <p14:xfrm>
                <a:off x="3913172" y="5046508"/>
                <a:ext cx="130680" cy="192600"/>
              </p14:xfrm>
            </p:contentPart>
          </mc:Choice>
          <mc:Fallback>
            <p:pic>
              <p:nvPicPr>
                <p:cNvPr id="146" name="Ink 145">
                  <a:extLst>
                    <a:ext uri="{FF2B5EF4-FFF2-40B4-BE49-F238E27FC236}">
                      <a16:creationId xmlns:a16="http://schemas.microsoft.com/office/drawing/2014/main" id="{880B212A-E0E9-4A31-AC0A-1D0AF99B3853}"/>
                    </a:ext>
                  </a:extLst>
                </p:cNvPr>
                <p:cNvPicPr/>
                <p:nvPr/>
              </p:nvPicPr>
              <p:blipFill>
                <a:blip r:embed="rId281"/>
                <a:stretch>
                  <a:fillRect/>
                </a:stretch>
              </p:blipFill>
              <p:spPr>
                <a:xfrm>
                  <a:off x="3904172" y="5037508"/>
                  <a:ext cx="14832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47" name="Ink 146">
                  <a:extLst>
                    <a:ext uri="{FF2B5EF4-FFF2-40B4-BE49-F238E27FC236}">
                      <a16:creationId xmlns:a16="http://schemas.microsoft.com/office/drawing/2014/main" id="{DBA2E663-FA06-4DFB-9058-4F4014507229}"/>
                    </a:ext>
                  </a:extLst>
                </p14:cNvPr>
                <p14:cNvContentPartPr/>
                <p14:nvPr/>
              </p14:nvContentPartPr>
              <p14:xfrm>
                <a:off x="4334372" y="4967308"/>
                <a:ext cx="124560" cy="319320"/>
              </p14:xfrm>
            </p:contentPart>
          </mc:Choice>
          <mc:Fallback>
            <p:pic>
              <p:nvPicPr>
                <p:cNvPr id="147" name="Ink 146">
                  <a:extLst>
                    <a:ext uri="{FF2B5EF4-FFF2-40B4-BE49-F238E27FC236}">
                      <a16:creationId xmlns:a16="http://schemas.microsoft.com/office/drawing/2014/main" id="{DBA2E663-FA06-4DFB-9058-4F4014507229}"/>
                    </a:ext>
                  </a:extLst>
                </p:cNvPr>
                <p:cNvPicPr/>
                <p:nvPr/>
              </p:nvPicPr>
              <p:blipFill>
                <a:blip r:embed="rId283"/>
                <a:stretch>
                  <a:fillRect/>
                </a:stretch>
              </p:blipFill>
              <p:spPr>
                <a:xfrm>
                  <a:off x="4325372" y="4958308"/>
                  <a:ext cx="14220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48" name="Ink 147">
                  <a:extLst>
                    <a:ext uri="{FF2B5EF4-FFF2-40B4-BE49-F238E27FC236}">
                      <a16:creationId xmlns:a16="http://schemas.microsoft.com/office/drawing/2014/main" id="{9F3C7835-E8C0-45FD-9DDD-4C2AD22B5967}"/>
                    </a:ext>
                  </a:extLst>
                </p14:cNvPr>
                <p14:cNvContentPartPr/>
                <p14:nvPr/>
              </p14:nvContentPartPr>
              <p14:xfrm>
                <a:off x="4474772" y="4993228"/>
                <a:ext cx="397800" cy="370800"/>
              </p14:xfrm>
            </p:contentPart>
          </mc:Choice>
          <mc:Fallback>
            <p:pic>
              <p:nvPicPr>
                <p:cNvPr id="148" name="Ink 147">
                  <a:extLst>
                    <a:ext uri="{FF2B5EF4-FFF2-40B4-BE49-F238E27FC236}">
                      <a16:creationId xmlns:a16="http://schemas.microsoft.com/office/drawing/2014/main" id="{9F3C7835-E8C0-45FD-9DDD-4C2AD22B5967}"/>
                    </a:ext>
                  </a:extLst>
                </p:cNvPr>
                <p:cNvPicPr/>
                <p:nvPr/>
              </p:nvPicPr>
              <p:blipFill>
                <a:blip r:embed="rId285"/>
                <a:stretch>
                  <a:fillRect/>
                </a:stretch>
              </p:blipFill>
              <p:spPr>
                <a:xfrm>
                  <a:off x="4466132" y="4984228"/>
                  <a:ext cx="415440" cy="38844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49" name="Ink 148">
                  <a:extLst>
                    <a:ext uri="{FF2B5EF4-FFF2-40B4-BE49-F238E27FC236}">
                      <a16:creationId xmlns:a16="http://schemas.microsoft.com/office/drawing/2014/main" id="{58C22EF7-4651-4783-9BD2-9A4500C0B061}"/>
                    </a:ext>
                  </a:extLst>
                </p14:cNvPr>
                <p14:cNvContentPartPr/>
                <p14:nvPr/>
              </p14:nvContentPartPr>
              <p14:xfrm>
                <a:off x="4352012" y="4967308"/>
                <a:ext cx="7200" cy="3960"/>
              </p14:xfrm>
            </p:contentPart>
          </mc:Choice>
          <mc:Fallback>
            <p:pic>
              <p:nvPicPr>
                <p:cNvPr id="149" name="Ink 148">
                  <a:extLst>
                    <a:ext uri="{FF2B5EF4-FFF2-40B4-BE49-F238E27FC236}">
                      <a16:creationId xmlns:a16="http://schemas.microsoft.com/office/drawing/2014/main" id="{58C22EF7-4651-4783-9BD2-9A4500C0B061}"/>
                    </a:ext>
                  </a:extLst>
                </p:cNvPr>
                <p:cNvPicPr/>
                <p:nvPr/>
              </p:nvPicPr>
              <p:blipFill>
                <a:blip r:embed="rId287"/>
                <a:stretch>
                  <a:fillRect/>
                </a:stretch>
              </p:blipFill>
              <p:spPr>
                <a:xfrm>
                  <a:off x="4343012" y="4958308"/>
                  <a:ext cx="248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51" name="Ink 150">
                  <a:extLst>
                    <a:ext uri="{FF2B5EF4-FFF2-40B4-BE49-F238E27FC236}">
                      <a16:creationId xmlns:a16="http://schemas.microsoft.com/office/drawing/2014/main" id="{8208B928-3DB6-4A41-B8B2-B9814A90F098}"/>
                    </a:ext>
                  </a:extLst>
                </p14:cNvPr>
                <p14:cNvContentPartPr/>
                <p14:nvPr/>
              </p14:nvContentPartPr>
              <p14:xfrm>
                <a:off x="5152292" y="5142988"/>
                <a:ext cx="32760" cy="87840"/>
              </p14:xfrm>
            </p:contentPart>
          </mc:Choice>
          <mc:Fallback>
            <p:pic>
              <p:nvPicPr>
                <p:cNvPr id="151" name="Ink 150">
                  <a:extLst>
                    <a:ext uri="{FF2B5EF4-FFF2-40B4-BE49-F238E27FC236}">
                      <a16:creationId xmlns:a16="http://schemas.microsoft.com/office/drawing/2014/main" id="{8208B928-3DB6-4A41-B8B2-B9814A90F098}"/>
                    </a:ext>
                  </a:extLst>
                </p:cNvPr>
                <p:cNvPicPr/>
                <p:nvPr/>
              </p:nvPicPr>
              <p:blipFill>
                <a:blip r:embed="rId289"/>
                <a:stretch>
                  <a:fillRect/>
                </a:stretch>
              </p:blipFill>
              <p:spPr>
                <a:xfrm>
                  <a:off x="5143292" y="5134348"/>
                  <a:ext cx="5040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52" name="Ink 151">
                  <a:extLst>
                    <a:ext uri="{FF2B5EF4-FFF2-40B4-BE49-F238E27FC236}">
                      <a16:creationId xmlns:a16="http://schemas.microsoft.com/office/drawing/2014/main" id="{1EF6941E-1E99-4C58-8DD5-0D9B24D16EEA}"/>
                    </a:ext>
                  </a:extLst>
                </p14:cNvPr>
                <p14:cNvContentPartPr/>
                <p14:nvPr/>
              </p14:nvContentPartPr>
              <p14:xfrm>
                <a:off x="5330852" y="5140108"/>
                <a:ext cx="147600" cy="136440"/>
              </p14:xfrm>
            </p:contentPart>
          </mc:Choice>
          <mc:Fallback>
            <p:pic>
              <p:nvPicPr>
                <p:cNvPr id="152" name="Ink 151">
                  <a:extLst>
                    <a:ext uri="{FF2B5EF4-FFF2-40B4-BE49-F238E27FC236}">
                      <a16:creationId xmlns:a16="http://schemas.microsoft.com/office/drawing/2014/main" id="{1EF6941E-1E99-4C58-8DD5-0D9B24D16EEA}"/>
                    </a:ext>
                  </a:extLst>
                </p:cNvPr>
                <p:cNvPicPr/>
                <p:nvPr/>
              </p:nvPicPr>
              <p:blipFill>
                <a:blip r:embed="rId291"/>
                <a:stretch>
                  <a:fillRect/>
                </a:stretch>
              </p:blipFill>
              <p:spPr>
                <a:xfrm>
                  <a:off x="5322212" y="5131468"/>
                  <a:ext cx="16524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53" name="Ink 152">
                  <a:extLst>
                    <a:ext uri="{FF2B5EF4-FFF2-40B4-BE49-F238E27FC236}">
                      <a16:creationId xmlns:a16="http://schemas.microsoft.com/office/drawing/2014/main" id="{7CBB886B-3077-4301-876B-E8E67F719E72}"/>
                    </a:ext>
                  </a:extLst>
                </p14:cNvPr>
                <p14:cNvContentPartPr/>
                <p14:nvPr/>
              </p14:nvContentPartPr>
              <p14:xfrm>
                <a:off x="5825852" y="4930588"/>
                <a:ext cx="158400" cy="345600"/>
              </p14:xfrm>
            </p:contentPart>
          </mc:Choice>
          <mc:Fallback>
            <p:pic>
              <p:nvPicPr>
                <p:cNvPr id="153" name="Ink 152">
                  <a:extLst>
                    <a:ext uri="{FF2B5EF4-FFF2-40B4-BE49-F238E27FC236}">
                      <a16:creationId xmlns:a16="http://schemas.microsoft.com/office/drawing/2014/main" id="{7CBB886B-3077-4301-876B-E8E67F719E72}"/>
                    </a:ext>
                  </a:extLst>
                </p:cNvPr>
                <p:cNvPicPr/>
                <p:nvPr/>
              </p:nvPicPr>
              <p:blipFill>
                <a:blip r:embed="rId293"/>
                <a:stretch>
                  <a:fillRect/>
                </a:stretch>
              </p:blipFill>
              <p:spPr>
                <a:xfrm>
                  <a:off x="5817212" y="4921588"/>
                  <a:ext cx="17604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54" name="Ink 153">
                  <a:extLst>
                    <a:ext uri="{FF2B5EF4-FFF2-40B4-BE49-F238E27FC236}">
                      <a16:creationId xmlns:a16="http://schemas.microsoft.com/office/drawing/2014/main" id="{38D8CDE8-0ABB-48F7-8451-1E3C315B9790}"/>
                    </a:ext>
                  </a:extLst>
                </p14:cNvPr>
                <p14:cNvContentPartPr/>
                <p14:nvPr/>
              </p14:nvContentPartPr>
              <p14:xfrm>
                <a:off x="5641532" y="5176828"/>
                <a:ext cx="293040" cy="10440"/>
              </p14:xfrm>
            </p:contentPart>
          </mc:Choice>
          <mc:Fallback>
            <p:pic>
              <p:nvPicPr>
                <p:cNvPr id="154" name="Ink 153">
                  <a:extLst>
                    <a:ext uri="{FF2B5EF4-FFF2-40B4-BE49-F238E27FC236}">
                      <a16:creationId xmlns:a16="http://schemas.microsoft.com/office/drawing/2014/main" id="{38D8CDE8-0ABB-48F7-8451-1E3C315B9790}"/>
                    </a:ext>
                  </a:extLst>
                </p:cNvPr>
                <p:cNvPicPr/>
                <p:nvPr/>
              </p:nvPicPr>
              <p:blipFill>
                <a:blip r:embed="rId295"/>
                <a:stretch>
                  <a:fillRect/>
                </a:stretch>
              </p:blipFill>
              <p:spPr>
                <a:xfrm>
                  <a:off x="5632892" y="5167828"/>
                  <a:ext cx="31068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55" name="Ink 154">
                  <a:extLst>
                    <a:ext uri="{FF2B5EF4-FFF2-40B4-BE49-F238E27FC236}">
                      <a16:creationId xmlns:a16="http://schemas.microsoft.com/office/drawing/2014/main" id="{12652FCF-7322-4928-8595-8F38E2892EB8}"/>
                    </a:ext>
                  </a:extLst>
                </p14:cNvPr>
                <p14:cNvContentPartPr/>
                <p14:nvPr/>
              </p14:nvContentPartPr>
              <p14:xfrm>
                <a:off x="5978492" y="5151988"/>
                <a:ext cx="53280" cy="79560"/>
              </p14:xfrm>
            </p:contentPart>
          </mc:Choice>
          <mc:Fallback>
            <p:pic>
              <p:nvPicPr>
                <p:cNvPr id="155" name="Ink 154">
                  <a:extLst>
                    <a:ext uri="{FF2B5EF4-FFF2-40B4-BE49-F238E27FC236}">
                      <a16:creationId xmlns:a16="http://schemas.microsoft.com/office/drawing/2014/main" id="{12652FCF-7322-4928-8595-8F38E2892EB8}"/>
                    </a:ext>
                  </a:extLst>
                </p:cNvPr>
                <p:cNvPicPr/>
                <p:nvPr/>
              </p:nvPicPr>
              <p:blipFill>
                <a:blip r:embed="rId297"/>
                <a:stretch>
                  <a:fillRect/>
                </a:stretch>
              </p:blipFill>
              <p:spPr>
                <a:xfrm>
                  <a:off x="5969852" y="5143348"/>
                  <a:ext cx="7092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56" name="Ink 155">
                  <a:extLst>
                    <a:ext uri="{FF2B5EF4-FFF2-40B4-BE49-F238E27FC236}">
                      <a16:creationId xmlns:a16="http://schemas.microsoft.com/office/drawing/2014/main" id="{69F5F8D9-ED34-4B08-939F-F14020286A73}"/>
                    </a:ext>
                  </a:extLst>
                </p14:cNvPr>
                <p14:cNvContentPartPr/>
                <p14:nvPr/>
              </p14:nvContentPartPr>
              <p14:xfrm>
                <a:off x="6092972" y="5141908"/>
                <a:ext cx="258120" cy="102240"/>
              </p14:xfrm>
            </p:contentPart>
          </mc:Choice>
          <mc:Fallback>
            <p:pic>
              <p:nvPicPr>
                <p:cNvPr id="156" name="Ink 155">
                  <a:extLst>
                    <a:ext uri="{FF2B5EF4-FFF2-40B4-BE49-F238E27FC236}">
                      <a16:creationId xmlns:a16="http://schemas.microsoft.com/office/drawing/2014/main" id="{69F5F8D9-ED34-4B08-939F-F14020286A73}"/>
                    </a:ext>
                  </a:extLst>
                </p:cNvPr>
                <p:cNvPicPr/>
                <p:nvPr/>
              </p:nvPicPr>
              <p:blipFill>
                <a:blip r:embed="rId299"/>
                <a:stretch>
                  <a:fillRect/>
                </a:stretch>
              </p:blipFill>
              <p:spPr>
                <a:xfrm>
                  <a:off x="6083972" y="5133268"/>
                  <a:ext cx="27576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57" name="Ink 156">
                  <a:extLst>
                    <a:ext uri="{FF2B5EF4-FFF2-40B4-BE49-F238E27FC236}">
                      <a16:creationId xmlns:a16="http://schemas.microsoft.com/office/drawing/2014/main" id="{82A0B455-3492-4BF0-8189-83061D49D951}"/>
                    </a:ext>
                  </a:extLst>
                </p14:cNvPr>
                <p14:cNvContentPartPr/>
                <p14:nvPr/>
              </p14:nvContentPartPr>
              <p14:xfrm>
                <a:off x="6400772" y="5132548"/>
                <a:ext cx="239760" cy="101520"/>
              </p14:xfrm>
            </p:contentPart>
          </mc:Choice>
          <mc:Fallback>
            <p:pic>
              <p:nvPicPr>
                <p:cNvPr id="157" name="Ink 156">
                  <a:extLst>
                    <a:ext uri="{FF2B5EF4-FFF2-40B4-BE49-F238E27FC236}">
                      <a16:creationId xmlns:a16="http://schemas.microsoft.com/office/drawing/2014/main" id="{82A0B455-3492-4BF0-8189-83061D49D951}"/>
                    </a:ext>
                  </a:extLst>
                </p:cNvPr>
                <p:cNvPicPr/>
                <p:nvPr/>
              </p:nvPicPr>
              <p:blipFill>
                <a:blip r:embed="rId301"/>
                <a:stretch>
                  <a:fillRect/>
                </a:stretch>
              </p:blipFill>
              <p:spPr>
                <a:xfrm>
                  <a:off x="6391772" y="5123548"/>
                  <a:ext cx="25740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58" name="Ink 157">
                  <a:extLst>
                    <a:ext uri="{FF2B5EF4-FFF2-40B4-BE49-F238E27FC236}">
                      <a16:creationId xmlns:a16="http://schemas.microsoft.com/office/drawing/2014/main" id="{F78C905E-DD37-42FC-B5FD-F79903EF3A77}"/>
                    </a:ext>
                  </a:extLst>
                </p14:cNvPr>
                <p14:cNvContentPartPr/>
                <p14:nvPr/>
              </p14:nvContentPartPr>
              <p14:xfrm>
                <a:off x="6612812" y="4949668"/>
                <a:ext cx="48600" cy="258840"/>
              </p14:xfrm>
            </p:contentPart>
          </mc:Choice>
          <mc:Fallback>
            <p:pic>
              <p:nvPicPr>
                <p:cNvPr id="158" name="Ink 157">
                  <a:extLst>
                    <a:ext uri="{FF2B5EF4-FFF2-40B4-BE49-F238E27FC236}">
                      <a16:creationId xmlns:a16="http://schemas.microsoft.com/office/drawing/2014/main" id="{F78C905E-DD37-42FC-B5FD-F79903EF3A77}"/>
                    </a:ext>
                  </a:extLst>
                </p:cNvPr>
                <p:cNvPicPr/>
                <p:nvPr/>
              </p:nvPicPr>
              <p:blipFill>
                <a:blip r:embed="rId303"/>
                <a:stretch>
                  <a:fillRect/>
                </a:stretch>
              </p:blipFill>
              <p:spPr>
                <a:xfrm>
                  <a:off x="6603812" y="4941028"/>
                  <a:ext cx="6624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59" name="Ink 158">
                  <a:extLst>
                    <a:ext uri="{FF2B5EF4-FFF2-40B4-BE49-F238E27FC236}">
                      <a16:creationId xmlns:a16="http://schemas.microsoft.com/office/drawing/2014/main" id="{AD918C0A-6E97-464A-B118-6950AFE4DE02}"/>
                    </a:ext>
                  </a:extLst>
                </p14:cNvPr>
                <p14:cNvContentPartPr/>
                <p14:nvPr/>
              </p14:nvContentPartPr>
              <p14:xfrm>
                <a:off x="6541532" y="5099428"/>
                <a:ext cx="140760" cy="26280"/>
              </p14:xfrm>
            </p:contentPart>
          </mc:Choice>
          <mc:Fallback>
            <p:pic>
              <p:nvPicPr>
                <p:cNvPr id="159" name="Ink 158">
                  <a:extLst>
                    <a:ext uri="{FF2B5EF4-FFF2-40B4-BE49-F238E27FC236}">
                      <a16:creationId xmlns:a16="http://schemas.microsoft.com/office/drawing/2014/main" id="{AD918C0A-6E97-464A-B118-6950AFE4DE02}"/>
                    </a:ext>
                  </a:extLst>
                </p:cNvPr>
                <p:cNvPicPr/>
                <p:nvPr/>
              </p:nvPicPr>
              <p:blipFill>
                <a:blip r:embed="rId305"/>
                <a:stretch>
                  <a:fillRect/>
                </a:stretch>
              </p:blipFill>
              <p:spPr>
                <a:xfrm>
                  <a:off x="6532532" y="5090788"/>
                  <a:ext cx="15840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60" name="Ink 159">
                  <a:extLst>
                    <a:ext uri="{FF2B5EF4-FFF2-40B4-BE49-F238E27FC236}">
                      <a16:creationId xmlns:a16="http://schemas.microsoft.com/office/drawing/2014/main" id="{3516B938-BEAA-43DE-B130-6FAC5EA8866C}"/>
                    </a:ext>
                  </a:extLst>
                </p14:cNvPr>
                <p14:cNvContentPartPr/>
                <p14:nvPr/>
              </p14:nvContentPartPr>
              <p14:xfrm>
                <a:off x="6681572" y="5070988"/>
                <a:ext cx="399600" cy="180000"/>
              </p14:xfrm>
            </p:contentPart>
          </mc:Choice>
          <mc:Fallback>
            <p:pic>
              <p:nvPicPr>
                <p:cNvPr id="160" name="Ink 159">
                  <a:extLst>
                    <a:ext uri="{FF2B5EF4-FFF2-40B4-BE49-F238E27FC236}">
                      <a16:creationId xmlns:a16="http://schemas.microsoft.com/office/drawing/2014/main" id="{3516B938-BEAA-43DE-B130-6FAC5EA8866C}"/>
                    </a:ext>
                  </a:extLst>
                </p:cNvPr>
                <p:cNvPicPr/>
                <p:nvPr/>
              </p:nvPicPr>
              <p:blipFill>
                <a:blip r:embed="rId307"/>
                <a:stretch>
                  <a:fillRect/>
                </a:stretch>
              </p:blipFill>
              <p:spPr>
                <a:xfrm>
                  <a:off x="6672932" y="5061988"/>
                  <a:ext cx="41724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61" name="Ink 160">
                  <a:extLst>
                    <a:ext uri="{FF2B5EF4-FFF2-40B4-BE49-F238E27FC236}">
                      <a16:creationId xmlns:a16="http://schemas.microsoft.com/office/drawing/2014/main" id="{2CC0464B-1D50-4C49-8092-D873DD06003C}"/>
                    </a:ext>
                  </a:extLst>
                </p14:cNvPr>
                <p14:cNvContentPartPr/>
                <p14:nvPr/>
              </p14:nvContentPartPr>
              <p14:xfrm>
                <a:off x="6268652" y="5033908"/>
                <a:ext cx="19440" cy="4320"/>
              </p14:xfrm>
            </p:contentPart>
          </mc:Choice>
          <mc:Fallback>
            <p:pic>
              <p:nvPicPr>
                <p:cNvPr id="161" name="Ink 160">
                  <a:extLst>
                    <a:ext uri="{FF2B5EF4-FFF2-40B4-BE49-F238E27FC236}">
                      <a16:creationId xmlns:a16="http://schemas.microsoft.com/office/drawing/2014/main" id="{2CC0464B-1D50-4C49-8092-D873DD06003C}"/>
                    </a:ext>
                  </a:extLst>
                </p:cNvPr>
                <p:cNvPicPr/>
                <p:nvPr/>
              </p:nvPicPr>
              <p:blipFill>
                <a:blip r:embed="rId309"/>
                <a:stretch>
                  <a:fillRect/>
                </a:stretch>
              </p:blipFill>
              <p:spPr>
                <a:xfrm>
                  <a:off x="6260012" y="5024908"/>
                  <a:ext cx="3708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63" name="Ink 162">
                  <a:extLst>
                    <a:ext uri="{FF2B5EF4-FFF2-40B4-BE49-F238E27FC236}">
                      <a16:creationId xmlns:a16="http://schemas.microsoft.com/office/drawing/2014/main" id="{7314BADD-2293-4711-A0CF-E7611F7DD99E}"/>
                    </a:ext>
                  </a:extLst>
                </p14:cNvPr>
                <p14:cNvContentPartPr/>
                <p14:nvPr/>
              </p14:nvContentPartPr>
              <p14:xfrm>
                <a:off x="7279532" y="5103388"/>
                <a:ext cx="289800" cy="187200"/>
              </p14:xfrm>
            </p:contentPart>
          </mc:Choice>
          <mc:Fallback>
            <p:pic>
              <p:nvPicPr>
                <p:cNvPr id="163" name="Ink 162">
                  <a:extLst>
                    <a:ext uri="{FF2B5EF4-FFF2-40B4-BE49-F238E27FC236}">
                      <a16:creationId xmlns:a16="http://schemas.microsoft.com/office/drawing/2014/main" id="{7314BADD-2293-4711-A0CF-E7611F7DD99E}"/>
                    </a:ext>
                  </a:extLst>
                </p:cNvPr>
                <p:cNvPicPr/>
                <p:nvPr/>
              </p:nvPicPr>
              <p:blipFill>
                <a:blip r:embed="rId311"/>
                <a:stretch>
                  <a:fillRect/>
                </a:stretch>
              </p:blipFill>
              <p:spPr>
                <a:xfrm>
                  <a:off x="7270892" y="5094748"/>
                  <a:ext cx="30744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64" name="Ink 163">
                  <a:extLst>
                    <a:ext uri="{FF2B5EF4-FFF2-40B4-BE49-F238E27FC236}">
                      <a16:creationId xmlns:a16="http://schemas.microsoft.com/office/drawing/2014/main" id="{457CC616-8F63-4B3F-8D6A-00CA918FF59C}"/>
                    </a:ext>
                  </a:extLst>
                </p14:cNvPr>
                <p14:cNvContentPartPr/>
                <p14:nvPr/>
              </p14:nvContentPartPr>
              <p14:xfrm>
                <a:off x="7212212" y="5107708"/>
                <a:ext cx="454680" cy="141120"/>
              </p14:xfrm>
            </p:contentPart>
          </mc:Choice>
          <mc:Fallback>
            <p:pic>
              <p:nvPicPr>
                <p:cNvPr id="164" name="Ink 163">
                  <a:extLst>
                    <a:ext uri="{FF2B5EF4-FFF2-40B4-BE49-F238E27FC236}">
                      <a16:creationId xmlns:a16="http://schemas.microsoft.com/office/drawing/2014/main" id="{457CC616-8F63-4B3F-8D6A-00CA918FF59C}"/>
                    </a:ext>
                  </a:extLst>
                </p:cNvPr>
                <p:cNvPicPr/>
                <p:nvPr/>
              </p:nvPicPr>
              <p:blipFill>
                <a:blip r:embed="rId313"/>
                <a:stretch>
                  <a:fillRect/>
                </a:stretch>
              </p:blipFill>
              <p:spPr>
                <a:xfrm>
                  <a:off x="7203572" y="5099068"/>
                  <a:ext cx="47232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65" name="Ink 164">
                  <a:extLst>
                    <a:ext uri="{FF2B5EF4-FFF2-40B4-BE49-F238E27FC236}">
                      <a16:creationId xmlns:a16="http://schemas.microsoft.com/office/drawing/2014/main" id="{9B45EC8D-406C-4459-A211-AF974D0B0F55}"/>
                    </a:ext>
                  </a:extLst>
                </p14:cNvPr>
                <p14:cNvContentPartPr/>
                <p14:nvPr/>
              </p14:nvContentPartPr>
              <p14:xfrm>
                <a:off x="7868852" y="5046508"/>
                <a:ext cx="216720" cy="228960"/>
              </p14:xfrm>
            </p:contentPart>
          </mc:Choice>
          <mc:Fallback>
            <p:pic>
              <p:nvPicPr>
                <p:cNvPr id="165" name="Ink 164">
                  <a:extLst>
                    <a:ext uri="{FF2B5EF4-FFF2-40B4-BE49-F238E27FC236}">
                      <a16:creationId xmlns:a16="http://schemas.microsoft.com/office/drawing/2014/main" id="{9B45EC8D-406C-4459-A211-AF974D0B0F55}"/>
                    </a:ext>
                  </a:extLst>
                </p:cNvPr>
                <p:cNvPicPr/>
                <p:nvPr/>
              </p:nvPicPr>
              <p:blipFill>
                <a:blip r:embed="rId315"/>
                <a:stretch>
                  <a:fillRect/>
                </a:stretch>
              </p:blipFill>
              <p:spPr>
                <a:xfrm>
                  <a:off x="7859852" y="5037508"/>
                  <a:ext cx="23436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66" name="Ink 165">
                  <a:extLst>
                    <a:ext uri="{FF2B5EF4-FFF2-40B4-BE49-F238E27FC236}">
                      <a16:creationId xmlns:a16="http://schemas.microsoft.com/office/drawing/2014/main" id="{50634AA3-76BF-4FE9-9E60-B68AB4A7DC0D}"/>
                    </a:ext>
                  </a:extLst>
                </p14:cNvPr>
                <p14:cNvContentPartPr/>
                <p14:nvPr/>
              </p14:nvContentPartPr>
              <p14:xfrm>
                <a:off x="7719092" y="5142628"/>
                <a:ext cx="308880" cy="18720"/>
              </p14:xfrm>
            </p:contentPart>
          </mc:Choice>
          <mc:Fallback>
            <p:pic>
              <p:nvPicPr>
                <p:cNvPr id="166" name="Ink 165">
                  <a:extLst>
                    <a:ext uri="{FF2B5EF4-FFF2-40B4-BE49-F238E27FC236}">
                      <a16:creationId xmlns:a16="http://schemas.microsoft.com/office/drawing/2014/main" id="{50634AA3-76BF-4FE9-9E60-B68AB4A7DC0D}"/>
                    </a:ext>
                  </a:extLst>
                </p:cNvPr>
                <p:cNvPicPr/>
                <p:nvPr/>
              </p:nvPicPr>
              <p:blipFill>
                <a:blip r:embed="rId317"/>
                <a:stretch>
                  <a:fillRect/>
                </a:stretch>
              </p:blipFill>
              <p:spPr>
                <a:xfrm>
                  <a:off x="7710452" y="5133628"/>
                  <a:ext cx="32652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86" name="Ink 185">
                  <a:extLst>
                    <a:ext uri="{FF2B5EF4-FFF2-40B4-BE49-F238E27FC236}">
                      <a16:creationId xmlns:a16="http://schemas.microsoft.com/office/drawing/2014/main" id="{AF8BA248-2D8A-4876-BF74-F9A49CCE7D8D}"/>
                    </a:ext>
                  </a:extLst>
                </p14:cNvPr>
                <p14:cNvContentPartPr/>
                <p14:nvPr/>
              </p14:nvContentPartPr>
              <p14:xfrm>
                <a:off x="965852" y="5694868"/>
                <a:ext cx="18720" cy="69480"/>
              </p14:xfrm>
            </p:contentPart>
          </mc:Choice>
          <mc:Fallback>
            <p:pic>
              <p:nvPicPr>
                <p:cNvPr id="186" name="Ink 185">
                  <a:extLst>
                    <a:ext uri="{FF2B5EF4-FFF2-40B4-BE49-F238E27FC236}">
                      <a16:creationId xmlns:a16="http://schemas.microsoft.com/office/drawing/2014/main" id="{AF8BA248-2D8A-4876-BF74-F9A49CCE7D8D}"/>
                    </a:ext>
                  </a:extLst>
                </p:cNvPr>
                <p:cNvPicPr/>
                <p:nvPr/>
              </p:nvPicPr>
              <p:blipFill>
                <a:blip r:embed="rId319"/>
                <a:stretch>
                  <a:fillRect/>
                </a:stretch>
              </p:blipFill>
              <p:spPr>
                <a:xfrm>
                  <a:off x="957212" y="5685868"/>
                  <a:ext cx="3636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87" name="Ink 186">
                  <a:extLst>
                    <a:ext uri="{FF2B5EF4-FFF2-40B4-BE49-F238E27FC236}">
                      <a16:creationId xmlns:a16="http://schemas.microsoft.com/office/drawing/2014/main" id="{8A488A0A-3210-4134-AC9C-CF60E3C3F4A1}"/>
                    </a:ext>
                  </a:extLst>
                </p14:cNvPr>
                <p14:cNvContentPartPr/>
                <p14:nvPr/>
              </p14:nvContentPartPr>
              <p14:xfrm>
                <a:off x="1062692" y="5653108"/>
                <a:ext cx="187920" cy="156600"/>
              </p14:xfrm>
            </p:contentPart>
          </mc:Choice>
          <mc:Fallback>
            <p:pic>
              <p:nvPicPr>
                <p:cNvPr id="187" name="Ink 186">
                  <a:extLst>
                    <a:ext uri="{FF2B5EF4-FFF2-40B4-BE49-F238E27FC236}">
                      <a16:creationId xmlns:a16="http://schemas.microsoft.com/office/drawing/2014/main" id="{8A488A0A-3210-4134-AC9C-CF60E3C3F4A1}"/>
                    </a:ext>
                  </a:extLst>
                </p:cNvPr>
                <p:cNvPicPr/>
                <p:nvPr/>
              </p:nvPicPr>
              <p:blipFill>
                <a:blip r:embed="rId321"/>
                <a:stretch>
                  <a:fillRect/>
                </a:stretch>
              </p:blipFill>
              <p:spPr>
                <a:xfrm>
                  <a:off x="1054052" y="5644468"/>
                  <a:ext cx="20556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88" name="Ink 187">
                  <a:extLst>
                    <a:ext uri="{FF2B5EF4-FFF2-40B4-BE49-F238E27FC236}">
                      <a16:creationId xmlns:a16="http://schemas.microsoft.com/office/drawing/2014/main" id="{626D2C5D-6C29-4E6A-9100-068194C55858}"/>
                    </a:ext>
                  </a:extLst>
                </p14:cNvPr>
                <p14:cNvContentPartPr/>
                <p14:nvPr/>
              </p14:nvContentPartPr>
              <p14:xfrm>
                <a:off x="1464812" y="5617828"/>
                <a:ext cx="204480" cy="167040"/>
              </p14:xfrm>
            </p:contentPart>
          </mc:Choice>
          <mc:Fallback>
            <p:pic>
              <p:nvPicPr>
                <p:cNvPr id="188" name="Ink 187">
                  <a:extLst>
                    <a:ext uri="{FF2B5EF4-FFF2-40B4-BE49-F238E27FC236}">
                      <a16:creationId xmlns:a16="http://schemas.microsoft.com/office/drawing/2014/main" id="{626D2C5D-6C29-4E6A-9100-068194C55858}"/>
                    </a:ext>
                  </a:extLst>
                </p:cNvPr>
                <p:cNvPicPr/>
                <p:nvPr/>
              </p:nvPicPr>
              <p:blipFill>
                <a:blip r:embed="rId323"/>
                <a:stretch>
                  <a:fillRect/>
                </a:stretch>
              </p:blipFill>
              <p:spPr>
                <a:xfrm>
                  <a:off x="1456172" y="5609188"/>
                  <a:ext cx="22212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89" name="Ink 188">
                  <a:extLst>
                    <a:ext uri="{FF2B5EF4-FFF2-40B4-BE49-F238E27FC236}">
                      <a16:creationId xmlns:a16="http://schemas.microsoft.com/office/drawing/2014/main" id="{24818548-9067-4F9B-AEE9-349C2A784F26}"/>
                    </a:ext>
                  </a:extLst>
                </p14:cNvPr>
                <p14:cNvContentPartPr/>
                <p14:nvPr/>
              </p14:nvContentPartPr>
              <p14:xfrm>
                <a:off x="1731572" y="5556628"/>
                <a:ext cx="30240" cy="225360"/>
              </p14:xfrm>
            </p:contentPart>
          </mc:Choice>
          <mc:Fallback>
            <p:pic>
              <p:nvPicPr>
                <p:cNvPr id="189" name="Ink 188">
                  <a:extLst>
                    <a:ext uri="{FF2B5EF4-FFF2-40B4-BE49-F238E27FC236}">
                      <a16:creationId xmlns:a16="http://schemas.microsoft.com/office/drawing/2014/main" id="{24818548-9067-4F9B-AEE9-349C2A784F26}"/>
                    </a:ext>
                  </a:extLst>
                </p:cNvPr>
                <p:cNvPicPr/>
                <p:nvPr/>
              </p:nvPicPr>
              <p:blipFill>
                <a:blip r:embed="rId325"/>
                <a:stretch>
                  <a:fillRect/>
                </a:stretch>
              </p:blipFill>
              <p:spPr>
                <a:xfrm>
                  <a:off x="1722932" y="5547628"/>
                  <a:ext cx="4788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90" name="Ink 189">
                  <a:extLst>
                    <a:ext uri="{FF2B5EF4-FFF2-40B4-BE49-F238E27FC236}">
                      <a16:creationId xmlns:a16="http://schemas.microsoft.com/office/drawing/2014/main" id="{B203FAEC-ED29-48BC-973D-08AFD8A8A3B8}"/>
                    </a:ext>
                  </a:extLst>
                </p14:cNvPr>
                <p14:cNvContentPartPr/>
                <p14:nvPr/>
              </p14:nvContentPartPr>
              <p14:xfrm>
                <a:off x="1682252" y="5697028"/>
                <a:ext cx="199440" cy="360"/>
              </p14:xfrm>
            </p:contentPart>
          </mc:Choice>
          <mc:Fallback>
            <p:pic>
              <p:nvPicPr>
                <p:cNvPr id="190" name="Ink 189">
                  <a:extLst>
                    <a:ext uri="{FF2B5EF4-FFF2-40B4-BE49-F238E27FC236}">
                      <a16:creationId xmlns:a16="http://schemas.microsoft.com/office/drawing/2014/main" id="{B203FAEC-ED29-48BC-973D-08AFD8A8A3B8}"/>
                    </a:ext>
                  </a:extLst>
                </p:cNvPr>
                <p:cNvPicPr/>
                <p:nvPr/>
              </p:nvPicPr>
              <p:blipFill>
                <a:blip r:embed="rId327"/>
                <a:stretch>
                  <a:fillRect/>
                </a:stretch>
              </p:blipFill>
              <p:spPr>
                <a:xfrm>
                  <a:off x="1673612" y="5688388"/>
                  <a:ext cx="217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91" name="Ink 190">
                  <a:extLst>
                    <a:ext uri="{FF2B5EF4-FFF2-40B4-BE49-F238E27FC236}">
                      <a16:creationId xmlns:a16="http://schemas.microsoft.com/office/drawing/2014/main" id="{CF69DFD1-3D5A-49C6-B294-D333D900E8C4}"/>
                    </a:ext>
                  </a:extLst>
                </p14:cNvPr>
                <p14:cNvContentPartPr/>
                <p14:nvPr/>
              </p14:nvContentPartPr>
              <p14:xfrm>
                <a:off x="1888892" y="5688388"/>
                <a:ext cx="249480" cy="101160"/>
              </p14:xfrm>
            </p:contentPart>
          </mc:Choice>
          <mc:Fallback>
            <p:pic>
              <p:nvPicPr>
                <p:cNvPr id="191" name="Ink 190">
                  <a:extLst>
                    <a:ext uri="{FF2B5EF4-FFF2-40B4-BE49-F238E27FC236}">
                      <a16:creationId xmlns:a16="http://schemas.microsoft.com/office/drawing/2014/main" id="{CF69DFD1-3D5A-49C6-B294-D333D900E8C4}"/>
                    </a:ext>
                  </a:extLst>
                </p:cNvPr>
                <p:cNvPicPr/>
                <p:nvPr/>
              </p:nvPicPr>
              <p:blipFill>
                <a:blip r:embed="rId329"/>
                <a:stretch>
                  <a:fillRect/>
                </a:stretch>
              </p:blipFill>
              <p:spPr>
                <a:xfrm>
                  <a:off x="1879892" y="5679748"/>
                  <a:ext cx="26712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92" name="Ink 191">
                  <a:extLst>
                    <a:ext uri="{FF2B5EF4-FFF2-40B4-BE49-F238E27FC236}">
                      <a16:creationId xmlns:a16="http://schemas.microsoft.com/office/drawing/2014/main" id="{03D9236D-8641-4887-B4A2-54E33031BAB9}"/>
                    </a:ext>
                  </a:extLst>
                </p14:cNvPr>
                <p14:cNvContentPartPr/>
                <p14:nvPr/>
              </p14:nvContentPartPr>
              <p14:xfrm>
                <a:off x="2175452" y="5582908"/>
                <a:ext cx="209880" cy="238320"/>
              </p14:xfrm>
            </p:contentPart>
          </mc:Choice>
          <mc:Fallback>
            <p:pic>
              <p:nvPicPr>
                <p:cNvPr id="192" name="Ink 191">
                  <a:extLst>
                    <a:ext uri="{FF2B5EF4-FFF2-40B4-BE49-F238E27FC236}">
                      <a16:creationId xmlns:a16="http://schemas.microsoft.com/office/drawing/2014/main" id="{03D9236D-8641-4887-B4A2-54E33031BAB9}"/>
                    </a:ext>
                  </a:extLst>
                </p:cNvPr>
                <p:cNvPicPr/>
                <p:nvPr/>
              </p:nvPicPr>
              <p:blipFill>
                <a:blip r:embed="rId331"/>
                <a:stretch>
                  <a:fillRect/>
                </a:stretch>
              </p:blipFill>
              <p:spPr>
                <a:xfrm>
                  <a:off x="2166812" y="5573908"/>
                  <a:ext cx="22752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93" name="Ink 192">
                  <a:extLst>
                    <a:ext uri="{FF2B5EF4-FFF2-40B4-BE49-F238E27FC236}">
                      <a16:creationId xmlns:a16="http://schemas.microsoft.com/office/drawing/2014/main" id="{B2BF9903-8D5B-4E7F-9B90-A9AD287ABDFF}"/>
                    </a:ext>
                  </a:extLst>
                </p14:cNvPr>
                <p14:cNvContentPartPr/>
                <p14:nvPr/>
              </p14:nvContentPartPr>
              <p14:xfrm>
                <a:off x="2426012" y="5626468"/>
                <a:ext cx="356040" cy="204480"/>
              </p14:xfrm>
            </p:contentPart>
          </mc:Choice>
          <mc:Fallback>
            <p:pic>
              <p:nvPicPr>
                <p:cNvPr id="193" name="Ink 192">
                  <a:extLst>
                    <a:ext uri="{FF2B5EF4-FFF2-40B4-BE49-F238E27FC236}">
                      <a16:creationId xmlns:a16="http://schemas.microsoft.com/office/drawing/2014/main" id="{B2BF9903-8D5B-4E7F-9B90-A9AD287ABDFF}"/>
                    </a:ext>
                  </a:extLst>
                </p:cNvPr>
                <p:cNvPicPr/>
                <p:nvPr/>
              </p:nvPicPr>
              <p:blipFill>
                <a:blip r:embed="rId333"/>
                <a:stretch>
                  <a:fillRect/>
                </a:stretch>
              </p:blipFill>
              <p:spPr>
                <a:xfrm>
                  <a:off x="2417372" y="5617828"/>
                  <a:ext cx="37368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95" name="Ink 194">
                  <a:extLst>
                    <a:ext uri="{FF2B5EF4-FFF2-40B4-BE49-F238E27FC236}">
                      <a16:creationId xmlns:a16="http://schemas.microsoft.com/office/drawing/2014/main" id="{C2874371-7E52-4615-8B8B-C6649C5D3744}"/>
                    </a:ext>
                  </a:extLst>
                </p14:cNvPr>
                <p14:cNvContentPartPr/>
                <p14:nvPr/>
              </p14:nvContentPartPr>
              <p14:xfrm>
                <a:off x="3270212" y="5679388"/>
                <a:ext cx="360" cy="360"/>
              </p14:xfrm>
            </p:contentPart>
          </mc:Choice>
          <mc:Fallback>
            <p:pic>
              <p:nvPicPr>
                <p:cNvPr id="195" name="Ink 194">
                  <a:extLst>
                    <a:ext uri="{FF2B5EF4-FFF2-40B4-BE49-F238E27FC236}">
                      <a16:creationId xmlns:a16="http://schemas.microsoft.com/office/drawing/2014/main" id="{C2874371-7E52-4615-8B8B-C6649C5D3744}"/>
                    </a:ext>
                  </a:extLst>
                </p:cNvPr>
                <p:cNvPicPr/>
                <p:nvPr/>
              </p:nvPicPr>
              <p:blipFill>
                <a:blip r:embed="rId93"/>
                <a:stretch>
                  <a:fillRect/>
                </a:stretch>
              </p:blipFill>
              <p:spPr>
                <a:xfrm>
                  <a:off x="3261572" y="567074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35">
              <p14:nvContentPartPr>
                <p14:cNvPr id="196" name="Ink 195">
                  <a:extLst>
                    <a:ext uri="{FF2B5EF4-FFF2-40B4-BE49-F238E27FC236}">
                      <a16:creationId xmlns:a16="http://schemas.microsoft.com/office/drawing/2014/main" id="{710FFCC7-82D8-4492-9FB0-FB364064CF37}"/>
                    </a:ext>
                  </a:extLst>
                </p14:cNvPr>
                <p14:cNvContentPartPr/>
                <p14:nvPr/>
              </p14:nvContentPartPr>
              <p14:xfrm>
                <a:off x="3270212" y="5611348"/>
                <a:ext cx="969120" cy="153720"/>
              </p14:xfrm>
            </p:contentPart>
          </mc:Choice>
          <mc:Fallback>
            <p:pic>
              <p:nvPicPr>
                <p:cNvPr id="196" name="Ink 195">
                  <a:extLst>
                    <a:ext uri="{FF2B5EF4-FFF2-40B4-BE49-F238E27FC236}">
                      <a16:creationId xmlns:a16="http://schemas.microsoft.com/office/drawing/2014/main" id="{710FFCC7-82D8-4492-9FB0-FB364064CF37}"/>
                    </a:ext>
                  </a:extLst>
                </p:cNvPr>
                <p:cNvPicPr/>
                <p:nvPr/>
              </p:nvPicPr>
              <p:blipFill>
                <a:blip r:embed="rId336"/>
                <a:stretch>
                  <a:fillRect/>
                </a:stretch>
              </p:blipFill>
              <p:spPr>
                <a:xfrm>
                  <a:off x="3261572" y="5602348"/>
                  <a:ext cx="98676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337">
              <p14:nvContentPartPr>
                <p14:cNvPr id="197" name="Ink 196">
                  <a:extLst>
                    <a:ext uri="{FF2B5EF4-FFF2-40B4-BE49-F238E27FC236}">
                      <a16:creationId xmlns:a16="http://schemas.microsoft.com/office/drawing/2014/main" id="{279FBC43-B145-4B44-B000-117479FF1E2C}"/>
                    </a:ext>
                  </a:extLst>
                </p14:cNvPr>
                <p14:cNvContentPartPr/>
                <p14:nvPr/>
              </p14:nvContentPartPr>
              <p14:xfrm>
                <a:off x="4466852" y="5619628"/>
                <a:ext cx="254520" cy="132840"/>
              </p14:xfrm>
            </p:contentPart>
          </mc:Choice>
          <mc:Fallback>
            <p:pic>
              <p:nvPicPr>
                <p:cNvPr id="197" name="Ink 196">
                  <a:extLst>
                    <a:ext uri="{FF2B5EF4-FFF2-40B4-BE49-F238E27FC236}">
                      <a16:creationId xmlns:a16="http://schemas.microsoft.com/office/drawing/2014/main" id="{279FBC43-B145-4B44-B000-117479FF1E2C}"/>
                    </a:ext>
                  </a:extLst>
                </p:cNvPr>
                <p:cNvPicPr/>
                <p:nvPr/>
              </p:nvPicPr>
              <p:blipFill>
                <a:blip r:embed="rId338"/>
                <a:stretch>
                  <a:fillRect/>
                </a:stretch>
              </p:blipFill>
              <p:spPr>
                <a:xfrm>
                  <a:off x="4458212" y="5610988"/>
                  <a:ext cx="27216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339">
              <p14:nvContentPartPr>
                <p14:cNvPr id="198" name="Ink 197">
                  <a:extLst>
                    <a:ext uri="{FF2B5EF4-FFF2-40B4-BE49-F238E27FC236}">
                      <a16:creationId xmlns:a16="http://schemas.microsoft.com/office/drawing/2014/main" id="{84C01D7E-C3C5-42EE-87E5-5EAAF08516BA}"/>
                    </a:ext>
                  </a:extLst>
                </p14:cNvPr>
                <p14:cNvContentPartPr/>
                <p14:nvPr/>
              </p14:nvContentPartPr>
              <p14:xfrm>
                <a:off x="4799852" y="5644108"/>
                <a:ext cx="282240" cy="90360"/>
              </p14:xfrm>
            </p:contentPart>
          </mc:Choice>
          <mc:Fallback>
            <p:pic>
              <p:nvPicPr>
                <p:cNvPr id="198" name="Ink 197">
                  <a:extLst>
                    <a:ext uri="{FF2B5EF4-FFF2-40B4-BE49-F238E27FC236}">
                      <a16:creationId xmlns:a16="http://schemas.microsoft.com/office/drawing/2014/main" id="{84C01D7E-C3C5-42EE-87E5-5EAAF08516BA}"/>
                    </a:ext>
                  </a:extLst>
                </p:cNvPr>
                <p:cNvPicPr/>
                <p:nvPr/>
              </p:nvPicPr>
              <p:blipFill>
                <a:blip r:embed="rId340"/>
                <a:stretch>
                  <a:fillRect/>
                </a:stretch>
              </p:blipFill>
              <p:spPr>
                <a:xfrm>
                  <a:off x="4791212" y="5635468"/>
                  <a:ext cx="29988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341">
              <p14:nvContentPartPr>
                <p14:cNvPr id="199" name="Ink 198">
                  <a:extLst>
                    <a:ext uri="{FF2B5EF4-FFF2-40B4-BE49-F238E27FC236}">
                      <a16:creationId xmlns:a16="http://schemas.microsoft.com/office/drawing/2014/main" id="{923A2F99-88B9-4215-9683-3418C6608D9A}"/>
                    </a:ext>
                  </a:extLst>
                </p14:cNvPr>
                <p14:cNvContentPartPr/>
                <p14:nvPr/>
              </p14:nvContentPartPr>
              <p14:xfrm>
                <a:off x="5134652" y="5682988"/>
                <a:ext cx="298080" cy="79920"/>
              </p14:xfrm>
            </p:contentPart>
          </mc:Choice>
          <mc:Fallback>
            <p:pic>
              <p:nvPicPr>
                <p:cNvPr id="199" name="Ink 198">
                  <a:extLst>
                    <a:ext uri="{FF2B5EF4-FFF2-40B4-BE49-F238E27FC236}">
                      <a16:creationId xmlns:a16="http://schemas.microsoft.com/office/drawing/2014/main" id="{923A2F99-88B9-4215-9683-3418C6608D9A}"/>
                    </a:ext>
                  </a:extLst>
                </p:cNvPr>
                <p:cNvPicPr/>
                <p:nvPr/>
              </p:nvPicPr>
              <p:blipFill>
                <a:blip r:embed="rId342"/>
                <a:stretch>
                  <a:fillRect/>
                </a:stretch>
              </p:blipFill>
              <p:spPr>
                <a:xfrm>
                  <a:off x="5125652" y="5674348"/>
                  <a:ext cx="31572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343">
              <p14:nvContentPartPr>
                <p14:cNvPr id="201" name="Ink 200">
                  <a:extLst>
                    <a:ext uri="{FF2B5EF4-FFF2-40B4-BE49-F238E27FC236}">
                      <a16:creationId xmlns:a16="http://schemas.microsoft.com/office/drawing/2014/main" id="{B0528FD2-376E-4CB4-989E-328550013BE1}"/>
                    </a:ext>
                  </a:extLst>
                </p14:cNvPr>
                <p14:cNvContentPartPr/>
                <p14:nvPr/>
              </p14:nvContentPartPr>
              <p14:xfrm>
                <a:off x="5705612" y="5644108"/>
                <a:ext cx="25560" cy="41760"/>
              </p14:xfrm>
            </p:contentPart>
          </mc:Choice>
          <mc:Fallback>
            <p:pic>
              <p:nvPicPr>
                <p:cNvPr id="201" name="Ink 200">
                  <a:extLst>
                    <a:ext uri="{FF2B5EF4-FFF2-40B4-BE49-F238E27FC236}">
                      <a16:creationId xmlns:a16="http://schemas.microsoft.com/office/drawing/2014/main" id="{B0528FD2-376E-4CB4-989E-328550013BE1}"/>
                    </a:ext>
                  </a:extLst>
                </p:cNvPr>
                <p:cNvPicPr/>
                <p:nvPr/>
              </p:nvPicPr>
              <p:blipFill>
                <a:blip r:embed="rId344"/>
                <a:stretch>
                  <a:fillRect/>
                </a:stretch>
              </p:blipFill>
              <p:spPr>
                <a:xfrm>
                  <a:off x="5696972" y="5635468"/>
                  <a:ext cx="4320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345">
              <p14:nvContentPartPr>
                <p14:cNvPr id="202" name="Ink 201">
                  <a:extLst>
                    <a:ext uri="{FF2B5EF4-FFF2-40B4-BE49-F238E27FC236}">
                      <a16:creationId xmlns:a16="http://schemas.microsoft.com/office/drawing/2014/main" id="{076A0052-FB83-44E1-879E-071C0AA53F81}"/>
                    </a:ext>
                  </a:extLst>
                </p14:cNvPr>
                <p14:cNvContentPartPr/>
                <p14:nvPr/>
              </p14:nvContentPartPr>
              <p14:xfrm>
                <a:off x="5705612" y="5625748"/>
                <a:ext cx="443520" cy="92520"/>
              </p14:xfrm>
            </p:contentPart>
          </mc:Choice>
          <mc:Fallback>
            <p:pic>
              <p:nvPicPr>
                <p:cNvPr id="202" name="Ink 201">
                  <a:extLst>
                    <a:ext uri="{FF2B5EF4-FFF2-40B4-BE49-F238E27FC236}">
                      <a16:creationId xmlns:a16="http://schemas.microsoft.com/office/drawing/2014/main" id="{076A0052-FB83-44E1-879E-071C0AA53F81}"/>
                    </a:ext>
                  </a:extLst>
                </p:cNvPr>
                <p:cNvPicPr/>
                <p:nvPr/>
              </p:nvPicPr>
              <p:blipFill>
                <a:blip r:embed="rId346"/>
                <a:stretch>
                  <a:fillRect/>
                </a:stretch>
              </p:blipFill>
              <p:spPr>
                <a:xfrm>
                  <a:off x="5696972" y="5616748"/>
                  <a:ext cx="46116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347">
              <p14:nvContentPartPr>
                <p14:cNvPr id="203" name="Ink 202">
                  <a:extLst>
                    <a:ext uri="{FF2B5EF4-FFF2-40B4-BE49-F238E27FC236}">
                      <a16:creationId xmlns:a16="http://schemas.microsoft.com/office/drawing/2014/main" id="{8ECBB105-FEA2-4319-94AF-E50A35325227}"/>
                    </a:ext>
                  </a:extLst>
                </p14:cNvPr>
                <p14:cNvContentPartPr/>
                <p14:nvPr/>
              </p14:nvContentPartPr>
              <p14:xfrm>
                <a:off x="6154532" y="5459788"/>
                <a:ext cx="161280" cy="244800"/>
              </p14:xfrm>
            </p:contentPart>
          </mc:Choice>
          <mc:Fallback>
            <p:pic>
              <p:nvPicPr>
                <p:cNvPr id="203" name="Ink 202">
                  <a:extLst>
                    <a:ext uri="{FF2B5EF4-FFF2-40B4-BE49-F238E27FC236}">
                      <a16:creationId xmlns:a16="http://schemas.microsoft.com/office/drawing/2014/main" id="{8ECBB105-FEA2-4319-94AF-E50A35325227}"/>
                    </a:ext>
                  </a:extLst>
                </p:cNvPr>
                <p:cNvPicPr/>
                <p:nvPr/>
              </p:nvPicPr>
              <p:blipFill>
                <a:blip r:embed="rId348"/>
                <a:stretch>
                  <a:fillRect/>
                </a:stretch>
              </p:blipFill>
              <p:spPr>
                <a:xfrm>
                  <a:off x="6145532" y="5450788"/>
                  <a:ext cx="17892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349">
              <p14:nvContentPartPr>
                <p14:cNvPr id="204" name="Ink 203">
                  <a:extLst>
                    <a:ext uri="{FF2B5EF4-FFF2-40B4-BE49-F238E27FC236}">
                      <a16:creationId xmlns:a16="http://schemas.microsoft.com/office/drawing/2014/main" id="{3818590F-2DE4-45D6-A8C8-FEA58830A825}"/>
                    </a:ext>
                  </a:extLst>
                </p14:cNvPr>
                <p14:cNvContentPartPr/>
                <p14:nvPr/>
              </p14:nvContentPartPr>
              <p14:xfrm>
                <a:off x="6136892" y="5574268"/>
                <a:ext cx="255240" cy="18360"/>
              </p14:xfrm>
            </p:contentPart>
          </mc:Choice>
          <mc:Fallback>
            <p:pic>
              <p:nvPicPr>
                <p:cNvPr id="204" name="Ink 203">
                  <a:extLst>
                    <a:ext uri="{FF2B5EF4-FFF2-40B4-BE49-F238E27FC236}">
                      <a16:creationId xmlns:a16="http://schemas.microsoft.com/office/drawing/2014/main" id="{3818590F-2DE4-45D6-A8C8-FEA58830A825}"/>
                    </a:ext>
                  </a:extLst>
                </p:cNvPr>
                <p:cNvPicPr/>
                <p:nvPr/>
              </p:nvPicPr>
              <p:blipFill>
                <a:blip r:embed="rId350"/>
                <a:stretch>
                  <a:fillRect/>
                </a:stretch>
              </p:blipFill>
              <p:spPr>
                <a:xfrm>
                  <a:off x="6127892" y="5565268"/>
                  <a:ext cx="2728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51">
              <p14:nvContentPartPr>
                <p14:cNvPr id="205" name="Ink 204">
                  <a:extLst>
                    <a:ext uri="{FF2B5EF4-FFF2-40B4-BE49-F238E27FC236}">
                      <a16:creationId xmlns:a16="http://schemas.microsoft.com/office/drawing/2014/main" id="{1CD2D8F5-16F5-482A-B429-EF2AF0850964}"/>
                    </a:ext>
                  </a:extLst>
                </p14:cNvPr>
                <p14:cNvContentPartPr/>
                <p14:nvPr/>
              </p14:nvContentPartPr>
              <p14:xfrm>
                <a:off x="6409412" y="5563828"/>
                <a:ext cx="149760" cy="134280"/>
              </p14:xfrm>
            </p:contentPart>
          </mc:Choice>
          <mc:Fallback>
            <p:pic>
              <p:nvPicPr>
                <p:cNvPr id="205" name="Ink 204">
                  <a:extLst>
                    <a:ext uri="{FF2B5EF4-FFF2-40B4-BE49-F238E27FC236}">
                      <a16:creationId xmlns:a16="http://schemas.microsoft.com/office/drawing/2014/main" id="{1CD2D8F5-16F5-482A-B429-EF2AF0850964}"/>
                    </a:ext>
                  </a:extLst>
                </p:cNvPr>
                <p:cNvPicPr/>
                <p:nvPr/>
              </p:nvPicPr>
              <p:blipFill>
                <a:blip r:embed="rId352"/>
                <a:stretch>
                  <a:fillRect/>
                </a:stretch>
              </p:blipFill>
              <p:spPr>
                <a:xfrm>
                  <a:off x="6400412" y="5555188"/>
                  <a:ext cx="16740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353">
              <p14:nvContentPartPr>
                <p14:cNvPr id="206" name="Ink 205">
                  <a:extLst>
                    <a:ext uri="{FF2B5EF4-FFF2-40B4-BE49-F238E27FC236}">
                      <a16:creationId xmlns:a16="http://schemas.microsoft.com/office/drawing/2014/main" id="{02DF2386-370A-4C92-8FD3-92DB32DD1D81}"/>
                    </a:ext>
                  </a:extLst>
                </p14:cNvPr>
                <p14:cNvContentPartPr/>
                <p14:nvPr/>
              </p14:nvContentPartPr>
              <p14:xfrm>
                <a:off x="6638012" y="5571388"/>
                <a:ext cx="361080" cy="161280"/>
              </p14:xfrm>
            </p:contentPart>
          </mc:Choice>
          <mc:Fallback>
            <p:pic>
              <p:nvPicPr>
                <p:cNvPr id="206" name="Ink 205">
                  <a:extLst>
                    <a:ext uri="{FF2B5EF4-FFF2-40B4-BE49-F238E27FC236}">
                      <a16:creationId xmlns:a16="http://schemas.microsoft.com/office/drawing/2014/main" id="{02DF2386-370A-4C92-8FD3-92DB32DD1D81}"/>
                    </a:ext>
                  </a:extLst>
                </p:cNvPr>
                <p:cNvPicPr/>
                <p:nvPr/>
              </p:nvPicPr>
              <p:blipFill>
                <a:blip r:embed="rId354"/>
                <a:stretch>
                  <a:fillRect/>
                </a:stretch>
              </p:blipFill>
              <p:spPr>
                <a:xfrm>
                  <a:off x="6629012" y="5562388"/>
                  <a:ext cx="37872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355">
              <p14:nvContentPartPr>
                <p14:cNvPr id="207" name="Ink 206">
                  <a:extLst>
                    <a:ext uri="{FF2B5EF4-FFF2-40B4-BE49-F238E27FC236}">
                      <a16:creationId xmlns:a16="http://schemas.microsoft.com/office/drawing/2014/main" id="{489B7BD4-C158-4050-91E6-AC1508D857A0}"/>
                    </a:ext>
                  </a:extLst>
                </p14:cNvPr>
                <p14:cNvContentPartPr/>
                <p14:nvPr/>
              </p14:nvContentPartPr>
              <p14:xfrm>
                <a:off x="7024652" y="5486068"/>
                <a:ext cx="325440" cy="192240"/>
              </p14:xfrm>
            </p:contentPart>
          </mc:Choice>
          <mc:Fallback>
            <p:pic>
              <p:nvPicPr>
                <p:cNvPr id="207" name="Ink 206">
                  <a:extLst>
                    <a:ext uri="{FF2B5EF4-FFF2-40B4-BE49-F238E27FC236}">
                      <a16:creationId xmlns:a16="http://schemas.microsoft.com/office/drawing/2014/main" id="{489B7BD4-C158-4050-91E6-AC1508D857A0}"/>
                    </a:ext>
                  </a:extLst>
                </p:cNvPr>
                <p:cNvPicPr/>
                <p:nvPr/>
              </p:nvPicPr>
              <p:blipFill>
                <a:blip r:embed="rId356"/>
                <a:stretch>
                  <a:fillRect/>
                </a:stretch>
              </p:blipFill>
              <p:spPr>
                <a:xfrm>
                  <a:off x="7016012" y="5477068"/>
                  <a:ext cx="34308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357">
              <p14:nvContentPartPr>
                <p14:cNvPr id="208" name="Ink 207">
                  <a:extLst>
                    <a:ext uri="{FF2B5EF4-FFF2-40B4-BE49-F238E27FC236}">
                      <a16:creationId xmlns:a16="http://schemas.microsoft.com/office/drawing/2014/main" id="{8D07CED1-A3DC-4C16-B5AD-F75E28ADF8A9}"/>
                    </a:ext>
                  </a:extLst>
                </p14:cNvPr>
                <p14:cNvContentPartPr/>
                <p14:nvPr/>
              </p14:nvContentPartPr>
              <p14:xfrm>
                <a:off x="7227332" y="5594788"/>
                <a:ext cx="249480" cy="114480"/>
              </p14:xfrm>
            </p:contentPart>
          </mc:Choice>
          <mc:Fallback>
            <p:pic>
              <p:nvPicPr>
                <p:cNvPr id="208" name="Ink 207">
                  <a:extLst>
                    <a:ext uri="{FF2B5EF4-FFF2-40B4-BE49-F238E27FC236}">
                      <a16:creationId xmlns:a16="http://schemas.microsoft.com/office/drawing/2014/main" id="{8D07CED1-A3DC-4C16-B5AD-F75E28ADF8A9}"/>
                    </a:ext>
                  </a:extLst>
                </p:cNvPr>
                <p:cNvPicPr/>
                <p:nvPr/>
              </p:nvPicPr>
              <p:blipFill>
                <a:blip r:embed="rId358"/>
                <a:stretch>
                  <a:fillRect/>
                </a:stretch>
              </p:blipFill>
              <p:spPr>
                <a:xfrm>
                  <a:off x="7218692" y="5585788"/>
                  <a:ext cx="26712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359">
              <p14:nvContentPartPr>
                <p14:cNvPr id="209" name="Ink 208">
                  <a:extLst>
                    <a:ext uri="{FF2B5EF4-FFF2-40B4-BE49-F238E27FC236}">
                      <a16:creationId xmlns:a16="http://schemas.microsoft.com/office/drawing/2014/main" id="{80877CA1-8EE6-43C3-9118-9426FF1631F9}"/>
                    </a:ext>
                  </a:extLst>
                </p14:cNvPr>
                <p14:cNvContentPartPr/>
                <p14:nvPr/>
              </p14:nvContentPartPr>
              <p14:xfrm>
                <a:off x="7543412" y="5627908"/>
                <a:ext cx="272520" cy="63360"/>
              </p14:xfrm>
            </p:contentPart>
          </mc:Choice>
          <mc:Fallback>
            <p:pic>
              <p:nvPicPr>
                <p:cNvPr id="209" name="Ink 208">
                  <a:extLst>
                    <a:ext uri="{FF2B5EF4-FFF2-40B4-BE49-F238E27FC236}">
                      <a16:creationId xmlns:a16="http://schemas.microsoft.com/office/drawing/2014/main" id="{80877CA1-8EE6-43C3-9118-9426FF1631F9}"/>
                    </a:ext>
                  </a:extLst>
                </p:cNvPr>
                <p:cNvPicPr/>
                <p:nvPr/>
              </p:nvPicPr>
              <p:blipFill>
                <a:blip r:embed="rId360"/>
                <a:stretch>
                  <a:fillRect/>
                </a:stretch>
              </p:blipFill>
              <p:spPr>
                <a:xfrm>
                  <a:off x="7534412" y="5619268"/>
                  <a:ext cx="29016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361">
              <p14:nvContentPartPr>
                <p14:cNvPr id="210" name="Ink 209">
                  <a:extLst>
                    <a:ext uri="{FF2B5EF4-FFF2-40B4-BE49-F238E27FC236}">
                      <a16:creationId xmlns:a16="http://schemas.microsoft.com/office/drawing/2014/main" id="{01098094-CCB7-48BC-9EF9-0E1FF8D61DC9}"/>
                    </a:ext>
                  </a:extLst>
                </p14:cNvPr>
                <p14:cNvContentPartPr/>
                <p14:nvPr/>
              </p14:nvContentPartPr>
              <p14:xfrm>
                <a:off x="7872092" y="5563108"/>
                <a:ext cx="499320" cy="257040"/>
              </p14:xfrm>
            </p:contentPart>
          </mc:Choice>
          <mc:Fallback>
            <p:pic>
              <p:nvPicPr>
                <p:cNvPr id="210" name="Ink 209">
                  <a:extLst>
                    <a:ext uri="{FF2B5EF4-FFF2-40B4-BE49-F238E27FC236}">
                      <a16:creationId xmlns:a16="http://schemas.microsoft.com/office/drawing/2014/main" id="{01098094-CCB7-48BC-9EF9-0E1FF8D61DC9}"/>
                    </a:ext>
                  </a:extLst>
                </p:cNvPr>
                <p:cNvPicPr/>
                <p:nvPr/>
              </p:nvPicPr>
              <p:blipFill>
                <a:blip r:embed="rId362"/>
                <a:stretch>
                  <a:fillRect/>
                </a:stretch>
              </p:blipFill>
              <p:spPr>
                <a:xfrm>
                  <a:off x="7863452" y="5554468"/>
                  <a:ext cx="51696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363">
              <p14:nvContentPartPr>
                <p14:cNvPr id="254" name="Ink 253">
                  <a:extLst>
                    <a:ext uri="{FF2B5EF4-FFF2-40B4-BE49-F238E27FC236}">
                      <a16:creationId xmlns:a16="http://schemas.microsoft.com/office/drawing/2014/main" id="{5B9F09F7-914A-4337-8D90-72387E1CF1D5}"/>
                    </a:ext>
                  </a:extLst>
                </p14:cNvPr>
                <p14:cNvContentPartPr/>
                <p14:nvPr/>
              </p14:nvContentPartPr>
              <p14:xfrm>
                <a:off x="4703732" y="5960908"/>
                <a:ext cx="331560" cy="310680"/>
              </p14:xfrm>
            </p:contentPart>
          </mc:Choice>
          <mc:Fallback>
            <p:pic>
              <p:nvPicPr>
                <p:cNvPr id="254" name="Ink 253">
                  <a:extLst>
                    <a:ext uri="{FF2B5EF4-FFF2-40B4-BE49-F238E27FC236}">
                      <a16:creationId xmlns:a16="http://schemas.microsoft.com/office/drawing/2014/main" id="{5B9F09F7-914A-4337-8D90-72387E1CF1D5}"/>
                    </a:ext>
                  </a:extLst>
                </p:cNvPr>
                <p:cNvPicPr/>
                <p:nvPr/>
              </p:nvPicPr>
              <p:blipFill>
                <a:blip r:embed="rId364"/>
                <a:stretch>
                  <a:fillRect/>
                </a:stretch>
              </p:blipFill>
              <p:spPr>
                <a:xfrm>
                  <a:off x="4694732" y="5951908"/>
                  <a:ext cx="34920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365">
              <p14:nvContentPartPr>
                <p14:cNvPr id="256" name="Ink 255">
                  <a:extLst>
                    <a:ext uri="{FF2B5EF4-FFF2-40B4-BE49-F238E27FC236}">
                      <a16:creationId xmlns:a16="http://schemas.microsoft.com/office/drawing/2014/main" id="{2EF3EA95-C6B8-4F99-B36D-E0CACFB7E5C9}"/>
                    </a:ext>
                  </a:extLst>
                </p14:cNvPr>
                <p14:cNvContentPartPr/>
                <p14:nvPr/>
              </p14:nvContentPartPr>
              <p14:xfrm>
                <a:off x="5011172" y="6008068"/>
                <a:ext cx="247680" cy="208800"/>
              </p14:xfrm>
            </p:contentPart>
          </mc:Choice>
          <mc:Fallback>
            <p:pic>
              <p:nvPicPr>
                <p:cNvPr id="256" name="Ink 255">
                  <a:extLst>
                    <a:ext uri="{FF2B5EF4-FFF2-40B4-BE49-F238E27FC236}">
                      <a16:creationId xmlns:a16="http://schemas.microsoft.com/office/drawing/2014/main" id="{2EF3EA95-C6B8-4F99-B36D-E0CACFB7E5C9}"/>
                    </a:ext>
                  </a:extLst>
                </p:cNvPr>
                <p:cNvPicPr/>
                <p:nvPr/>
              </p:nvPicPr>
              <p:blipFill>
                <a:blip r:embed="rId366"/>
                <a:stretch>
                  <a:fillRect/>
                </a:stretch>
              </p:blipFill>
              <p:spPr>
                <a:xfrm>
                  <a:off x="5002532" y="5999428"/>
                  <a:ext cx="26532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367">
              <p14:nvContentPartPr>
                <p14:cNvPr id="257" name="Ink 256">
                  <a:extLst>
                    <a:ext uri="{FF2B5EF4-FFF2-40B4-BE49-F238E27FC236}">
                      <a16:creationId xmlns:a16="http://schemas.microsoft.com/office/drawing/2014/main" id="{BE8F7034-79CC-4A2A-808A-D39D8E0F8FF1}"/>
                    </a:ext>
                  </a:extLst>
                </p14:cNvPr>
                <p14:cNvContentPartPr/>
                <p14:nvPr/>
              </p14:nvContentPartPr>
              <p14:xfrm>
                <a:off x="5001812" y="6048748"/>
                <a:ext cx="255960" cy="141840"/>
              </p14:xfrm>
            </p:contentPart>
          </mc:Choice>
          <mc:Fallback>
            <p:pic>
              <p:nvPicPr>
                <p:cNvPr id="257" name="Ink 256">
                  <a:extLst>
                    <a:ext uri="{FF2B5EF4-FFF2-40B4-BE49-F238E27FC236}">
                      <a16:creationId xmlns:a16="http://schemas.microsoft.com/office/drawing/2014/main" id="{BE8F7034-79CC-4A2A-808A-D39D8E0F8FF1}"/>
                    </a:ext>
                  </a:extLst>
                </p:cNvPr>
                <p:cNvPicPr/>
                <p:nvPr/>
              </p:nvPicPr>
              <p:blipFill>
                <a:blip r:embed="rId368"/>
                <a:stretch>
                  <a:fillRect/>
                </a:stretch>
              </p:blipFill>
              <p:spPr>
                <a:xfrm>
                  <a:off x="4993172" y="6039748"/>
                  <a:ext cx="27360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369">
              <p14:nvContentPartPr>
                <p14:cNvPr id="258" name="Ink 257">
                  <a:extLst>
                    <a:ext uri="{FF2B5EF4-FFF2-40B4-BE49-F238E27FC236}">
                      <a16:creationId xmlns:a16="http://schemas.microsoft.com/office/drawing/2014/main" id="{0CD882D7-AC4D-4BE3-87E4-A8535A70749B}"/>
                    </a:ext>
                  </a:extLst>
                </p14:cNvPr>
                <p14:cNvContentPartPr/>
                <p14:nvPr/>
              </p14:nvContentPartPr>
              <p14:xfrm>
                <a:off x="5335172" y="5943268"/>
                <a:ext cx="238680" cy="301320"/>
              </p14:xfrm>
            </p:contentPart>
          </mc:Choice>
          <mc:Fallback>
            <p:pic>
              <p:nvPicPr>
                <p:cNvPr id="258" name="Ink 257">
                  <a:extLst>
                    <a:ext uri="{FF2B5EF4-FFF2-40B4-BE49-F238E27FC236}">
                      <a16:creationId xmlns:a16="http://schemas.microsoft.com/office/drawing/2014/main" id="{0CD882D7-AC4D-4BE3-87E4-A8535A70749B}"/>
                    </a:ext>
                  </a:extLst>
                </p:cNvPr>
                <p:cNvPicPr/>
                <p:nvPr/>
              </p:nvPicPr>
              <p:blipFill>
                <a:blip r:embed="rId370"/>
                <a:stretch>
                  <a:fillRect/>
                </a:stretch>
              </p:blipFill>
              <p:spPr>
                <a:xfrm>
                  <a:off x="5326172" y="5934628"/>
                  <a:ext cx="25632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371">
              <p14:nvContentPartPr>
                <p14:cNvPr id="259" name="Ink 258">
                  <a:extLst>
                    <a:ext uri="{FF2B5EF4-FFF2-40B4-BE49-F238E27FC236}">
                      <a16:creationId xmlns:a16="http://schemas.microsoft.com/office/drawing/2014/main" id="{7A94B544-5DDF-4062-B14B-F0172601CD2C}"/>
                    </a:ext>
                  </a:extLst>
                </p14:cNvPr>
                <p14:cNvContentPartPr/>
                <p14:nvPr/>
              </p14:nvContentPartPr>
              <p14:xfrm>
                <a:off x="5591492" y="6031108"/>
                <a:ext cx="212040" cy="177480"/>
              </p14:xfrm>
            </p:contentPart>
          </mc:Choice>
          <mc:Fallback>
            <p:pic>
              <p:nvPicPr>
                <p:cNvPr id="259" name="Ink 258">
                  <a:extLst>
                    <a:ext uri="{FF2B5EF4-FFF2-40B4-BE49-F238E27FC236}">
                      <a16:creationId xmlns:a16="http://schemas.microsoft.com/office/drawing/2014/main" id="{7A94B544-5DDF-4062-B14B-F0172601CD2C}"/>
                    </a:ext>
                  </a:extLst>
                </p:cNvPr>
                <p:cNvPicPr/>
                <p:nvPr/>
              </p:nvPicPr>
              <p:blipFill>
                <a:blip r:embed="rId372"/>
                <a:stretch>
                  <a:fillRect/>
                </a:stretch>
              </p:blipFill>
              <p:spPr>
                <a:xfrm>
                  <a:off x="5582852" y="6022108"/>
                  <a:ext cx="22968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373">
              <p14:nvContentPartPr>
                <p14:cNvPr id="260" name="Ink 259">
                  <a:extLst>
                    <a:ext uri="{FF2B5EF4-FFF2-40B4-BE49-F238E27FC236}">
                      <a16:creationId xmlns:a16="http://schemas.microsoft.com/office/drawing/2014/main" id="{78D6BA79-F6F9-470E-90DC-B360C40CCCCE}"/>
                    </a:ext>
                  </a:extLst>
                </p14:cNvPr>
                <p14:cNvContentPartPr/>
                <p14:nvPr/>
              </p14:nvContentPartPr>
              <p14:xfrm>
                <a:off x="5512292" y="6078628"/>
                <a:ext cx="230400" cy="23400"/>
              </p14:xfrm>
            </p:contentPart>
          </mc:Choice>
          <mc:Fallback>
            <p:pic>
              <p:nvPicPr>
                <p:cNvPr id="260" name="Ink 259">
                  <a:extLst>
                    <a:ext uri="{FF2B5EF4-FFF2-40B4-BE49-F238E27FC236}">
                      <a16:creationId xmlns:a16="http://schemas.microsoft.com/office/drawing/2014/main" id="{78D6BA79-F6F9-470E-90DC-B360C40CCCCE}"/>
                    </a:ext>
                  </a:extLst>
                </p:cNvPr>
                <p:cNvPicPr/>
                <p:nvPr/>
              </p:nvPicPr>
              <p:blipFill>
                <a:blip r:embed="rId374"/>
                <a:stretch>
                  <a:fillRect/>
                </a:stretch>
              </p:blipFill>
              <p:spPr>
                <a:xfrm>
                  <a:off x="5503652" y="6069628"/>
                  <a:ext cx="24804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75">
              <p14:nvContentPartPr>
                <p14:cNvPr id="261" name="Ink 260">
                  <a:extLst>
                    <a:ext uri="{FF2B5EF4-FFF2-40B4-BE49-F238E27FC236}">
                      <a16:creationId xmlns:a16="http://schemas.microsoft.com/office/drawing/2014/main" id="{805E4C47-64DF-4338-8EBF-E90EDDE6152A}"/>
                    </a:ext>
                  </a:extLst>
                </p14:cNvPr>
                <p14:cNvContentPartPr/>
                <p14:nvPr/>
              </p14:nvContentPartPr>
              <p14:xfrm>
                <a:off x="5820092" y="6092668"/>
                <a:ext cx="191160" cy="360"/>
              </p14:xfrm>
            </p:contentPart>
          </mc:Choice>
          <mc:Fallback>
            <p:pic>
              <p:nvPicPr>
                <p:cNvPr id="261" name="Ink 260">
                  <a:extLst>
                    <a:ext uri="{FF2B5EF4-FFF2-40B4-BE49-F238E27FC236}">
                      <a16:creationId xmlns:a16="http://schemas.microsoft.com/office/drawing/2014/main" id="{805E4C47-64DF-4338-8EBF-E90EDDE6152A}"/>
                    </a:ext>
                  </a:extLst>
                </p:cNvPr>
                <p:cNvPicPr/>
                <p:nvPr/>
              </p:nvPicPr>
              <p:blipFill>
                <a:blip r:embed="rId376"/>
                <a:stretch>
                  <a:fillRect/>
                </a:stretch>
              </p:blipFill>
              <p:spPr>
                <a:xfrm>
                  <a:off x="5811092" y="6084028"/>
                  <a:ext cx="208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77">
              <p14:nvContentPartPr>
                <p14:cNvPr id="262" name="Ink 261">
                  <a:extLst>
                    <a:ext uri="{FF2B5EF4-FFF2-40B4-BE49-F238E27FC236}">
                      <a16:creationId xmlns:a16="http://schemas.microsoft.com/office/drawing/2014/main" id="{41349D6B-CF48-4890-8152-9E73803EF55D}"/>
                    </a:ext>
                  </a:extLst>
                </p14:cNvPr>
                <p14:cNvContentPartPr/>
                <p14:nvPr/>
              </p14:nvContentPartPr>
              <p14:xfrm>
                <a:off x="6119252" y="6004828"/>
                <a:ext cx="109800" cy="155520"/>
              </p14:xfrm>
            </p:contentPart>
          </mc:Choice>
          <mc:Fallback>
            <p:pic>
              <p:nvPicPr>
                <p:cNvPr id="262" name="Ink 261">
                  <a:extLst>
                    <a:ext uri="{FF2B5EF4-FFF2-40B4-BE49-F238E27FC236}">
                      <a16:creationId xmlns:a16="http://schemas.microsoft.com/office/drawing/2014/main" id="{41349D6B-CF48-4890-8152-9E73803EF55D}"/>
                    </a:ext>
                  </a:extLst>
                </p:cNvPr>
                <p:cNvPicPr/>
                <p:nvPr/>
              </p:nvPicPr>
              <p:blipFill>
                <a:blip r:embed="rId378"/>
                <a:stretch>
                  <a:fillRect/>
                </a:stretch>
              </p:blipFill>
              <p:spPr>
                <a:xfrm>
                  <a:off x="6110252" y="5995828"/>
                  <a:ext cx="12744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379">
              <p14:nvContentPartPr>
                <p14:cNvPr id="263" name="Ink 262">
                  <a:extLst>
                    <a:ext uri="{FF2B5EF4-FFF2-40B4-BE49-F238E27FC236}">
                      <a16:creationId xmlns:a16="http://schemas.microsoft.com/office/drawing/2014/main" id="{2B63B3D4-F34F-4D61-8C57-BA34213F4A39}"/>
                    </a:ext>
                  </a:extLst>
                </p14:cNvPr>
                <p14:cNvContentPartPr/>
                <p14:nvPr/>
              </p14:nvContentPartPr>
              <p14:xfrm>
                <a:off x="5905412" y="5975308"/>
                <a:ext cx="476640" cy="108720"/>
              </p14:xfrm>
            </p:contentPart>
          </mc:Choice>
          <mc:Fallback>
            <p:pic>
              <p:nvPicPr>
                <p:cNvPr id="263" name="Ink 262">
                  <a:extLst>
                    <a:ext uri="{FF2B5EF4-FFF2-40B4-BE49-F238E27FC236}">
                      <a16:creationId xmlns:a16="http://schemas.microsoft.com/office/drawing/2014/main" id="{2B63B3D4-F34F-4D61-8C57-BA34213F4A39}"/>
                    </a:ext>
                  </a:extLst>
                </p:cNvPr>
                <p:cNvPicPr/>
                <p:nvPr/>
              </p:nvPicPr>
              <p:blipFill>
                <a:blip r:embed="rId380"/>
                <a:stretch>
                  <a:fillRect/>
                </a:stretch>
              </p:blipFill>
              <p:spPr>
                <a:xfrm>
                  <a:off x="5896412" y="5966668"/>
                  <a:ext cx="49428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381">
              <p14:nvContentPartPr>
                <p14:cNvPr id="264" name="Ink 263">
                  <a:extLst>
                    <a:ext uri="{FF2B5EF4-FFF2-40B4-BE49-F238E27FC236}">
                      <a16:creationId xmlns:a16="http://schemas.microsoft.com/office/drawing/2014/main" id="{DE56BC12-1AB3-4DDA-9B9E-139541E0F863}"/>
                    </a:ext>
                  </a:extLst>
                </p14:cNvPr>
                <p14:cNvContentPartPr/>
                <p14:nvPr/>
              </p14:nvContentPartPr>
              <p14:xfrm>
                <a:off x="6400772" y="5864068"/>
                <a:ext cx="178200" cy="293760"/>
              </p14:xfrm>
            </p:contentPart>
          </mc:Choice>
          <mc:Fallback>
            <p:pic>
              <p:nvPicPr>
                <p:cNvPr id="264" name="Ink 263">
                  <a:extLst>
                    <a:ext uri="{FF2B5EF4-FFF2-40B4-BE49-F238E27FC236}">
                      <a16:creationId xmlns:a16="http://schemas.microsoft.com/office/drawing/2014/main" id="{DE56BC12-1AB3-4DDA-9B9E-139541E0F863}"/>
                    </a:ext>
                  </a:extLst>
                </p:cNvPr>
                <p:cNvPicPr/>
                <p:nvPr/>
              </p:nvPicPr>
              <p:blipFill>
                <a:blip r:embed="rId382"/>
                <a:stretch>
                  <a:fillRect/>
                </a:stretch>
              </p:blipFill>
              <p:spPr>
                <a:xfrm>
                  <a:off x="6391772" y="5855428"/>
                  <a:ext cx="19584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383">
              <p14:nvContentPartPr>
                <p14:cNvPr id="265" name="Ink 264">
                  <a:extLst>
                    <a:ext uri="{FF2B5EF4-FFF2-40B4-BE49-F238E27FC236}">
                      <a16:creationId xmlns:a16="http://schemas.microsoft.com/office/drawing/2014/main" id="{61B213B8-DE6B-4FAB-831E-A17522CC806D}"/>
                    </a:ext>
                  </a:extLst>
                </p14:cNvPr>
                <p14:cNvContentPartPr/>
                <p14:nvPr/>
              </p14:nvContentPartPr>
              <p14:xfrm>
                <a:off x="6629372" y="5873068"/>
                <a:ext cx="256320" cy="353520"/>
              </p14:xfrm>
            </p:contentPart>
          </mc:Choice>
          <mc:Fallback>
            <p:pic>
              <p:nvPicPr>
                <p:cNvPr id="265" name="Ink 264">
                  <a:extLst>
                    <a:ext uri="{FF2B5EF4-FFF2-40B4-BE49-F238E27FC236}">
                      <a16:creationId xmlns:a16="http://schemas.microsoft.com/office/drawing/2014/main" id="{61B213B8-DE6B-4FAB-831E-A17522CC806D}"/>
                    </a:ext>
                  </a:extLst>
                </p:cNvPr>
                <p:cNvPicPr/>
                <p:nvPr/>
              </p:nvPicPr>
              <p:blipFill>
                <a:blip r:embed="rId384"/>
                <a:stretch>
                  <a:fillRect/>
                </a:stretch>
              </p:blipFill>
              <p:spPr>
                <a:xfrm>
                  <a:off x="6620372" y="5864068"/>
                  <a:ext cx="27396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385">
              <p14:nvContentPartPr>
                <p14:cNvPr id="267" name="Ink 266">
                  <a:extLst>
                    <a:ext uri="{FF2B5EF4-FFF2-40B4-BE49-F238E27FC236}">
                      <a16:creationId xmlns:a16="http://schemas.microsoft.com/office/drawing/2014/main" id="{1A342A40-2701-472D-B7EB-C8C8193866F3}"/>
                    </a:ext>
                  </a:extLst>
                </p14:cNvPr>
                <p14:cNvContentPartPr/>
                <p14:nvPr/>
              </p14:nvContentPartPr>
              <p14:xfrm>
                <a:off x="6977492" y="5928868"/>
                <a:ext cx="205920" cy="252000"/>
              </p14:xfrm>
            </p:contentPart>
          </mc:Choice>
          <mc:Fallback>
            <p:pic>
              <p:nvPicPr>
                <p:cNvPr id="267" name="Ink 266">
                  <a:extLst>
                    <a:ext uri="{FF2B5EF4-FFF2-40B4-BE49-F238E27FC236}">
                      <a16:creationId xmlns:a16="http://schemas.microsoft.com/office/drawing/2014/main" id="{1A342A40-2701-472D-B7EB-C8C8193866F3}"/>
                    </a:ext>
                  </a:extLst>
                </p:cNvPr>
                <p:cNvPicPr/>
                <p:nvPr/>
              </p:nvPicPr>
              <p:blipFill>
                <a:blip r:embed="rId386"/>
                <a:stretch>
                  <a:fillRect/>
                </a:stretch>
              </p:blipFill>
              <p:spPr>
                <a:xfrm>
                  <a:off x="6968492" y="5919868"/>
                  <a:ext cx="22356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387">
              <p14:nvContentPartPr>
                <p14:cNvPr id="268" name="Ink 267">
                  <a:extLst>
                    <a:ext uri="{FF2B5EF4-FFF2-40B4-BE49-F238E27FC236}">
                      <a16:creationId xmlns:a16="http://schemas.microsoft.com/office/drawing/2014/main" id="{F4469774-B22E-43DF-A998-657739D861BA}"/>
                    </a:ext>
                  </a:extLst>
                </p14:cNvPr>
                <p14:cNvContentPartPr/>
                <p14:nvPr/>
              </p14:nvContentPartPr>
              <p14:xfrm>
                <a:off x="7332452" y="5969548"/>
                <a:ext cx="86760" cy="163080"/>
              </p14:xfrm>
            </p:contentPart>
          </mc:Choice>
          <mc:Fallback>
            <p:pic>
              <p:nvPicPr>
                <p:cNvPr id="268" name="Ink 267">
                  <a:extLst>
                    <a:ext uri="{FF2B5EF4-FFF2-40B4-BE49-F238E27FC236}">
                      <a16:creationId xmlns:a16="http://schemas.microsoft.com/office/drawing/2014/main" id="{F4469774-B22E-43DF-A998-657739D861BA}"/>
                    </a:ext>
                  </a:extLst>
                </p:cNvPr>
                <p:cNvPicPr/>
                <p:nvPr/>
              </p:nvPicPr>
              <p:blipFill>
                <a:blip r:embed="rId388"/>
                <a:stretch>
                  <a:fillRect/>
                </a:stretch>
              </p:blipFill>
              <p:spPr>
                <a:xfrm>
                  <a:off x="7323452" y="5960548"/>
                  <a:ext cx="10440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389">
              <p14:nvContentPartPr>
                <p14:cNvPr id="269" name="Ink 268">
                  <a:extLst>
                    <a:ext uri="{FF2B5EF4-FFF2-40B4-BE49-F238E27FC236}">
                      <a16:creationId xmlns:a16="http://schemas.microsoft.com/office/drawing/2014/main" id="{17F38B5B-0137-43A8-ABF9-920AFC01240E}"/>
                    </a:ext>
                  </a:extLst>
                </p14:cNvPr>
                <p14:cNvContentPartPr/>
                <p14:nvPr/>
              </p14:nvContentPartPr>
              <p14:xfrm>
                <a:off x="7139132" y="5940028"/>
                <a:ext cx="448920" cy="135720"/>
              </p14:xfrm>
            </p:contentPart>
          </mc:Choice>
          <mc:Fallback>
            <p:pic>
              <p:nvPicPr>
                <p:cNvPr id="269" name="Ink 268">
                  <a:extLst>
                    <a:ext uri="{FF2B5EF4-FFF2-40B4-BE49-F238E27FC236}">
                      <a16:creationId xmlns:a16="http://schemas.microsoft.com/office/drawing/2014/main" id="{17F38B5B-0137-43A8-ABF9-920AFC01240E}"/>
                    </a:ext>
                  </a:extLst>
                </p:cNvPr>
                <p:cNvPicPr/>
                <p:nvPr/>
              </p:nvPicPr>
              <p:blipFill>
                <a:blip r:embed="rId390"/>
                <a:stretch>
                  <a:fillRect/>
                </a:stretch>
              </p:blipFill>
              <p:spPr>
                <a:xfrm>
                  <a:off x="7130132" y="5931028"/>
                  <a:ext cx="46656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391">
              <p14:nvContentPartPr>
                <p14:cNvPr id="230" name="Ink 229">
                  <a:extLst>
                    <a:ext uri="{FF2B5EF4-FFF2-40B4-BE49-F238E27FC236}">
                      <a16:creationId xmlns:a16="http://schemas.microsoft.com/office/drawing/2014/main" id="{2525C8AC-4BCD-450A-BE53-5509C424D9D7}"/>
                    </a:ext>
                  </a:extLst>
                </p14:cNvPr>
                <p14:cNvContentPartPr/>
                <p14:nvPr/>
              </p14:nvContentPartPr>
              <p14:xfrm>
                <a:off x="615212" y="6223708"/>
                <a:ext cx="468000" cy="247320"/>
              </p14:xfrm>
            </p:contentPart>
          </mc:Choice>
          <mc:Fallback>
            <p:pic>
              <p:nvPicPr>
                <p:cNvPr id="230" name="Ink 229">
                  <a:extLst>
                    <a:ext uri="{FF2B5EF4-FFF2-40B4-BE49-F238E27FC236}">
                      <a16:creationId xmlns:a16="http://schemas.microsoft.com/office/drawing/2014/main" id="{2525C8AC-4BCD-450A-BE53-5509C424D9D7}"/>
                    </a:ext>
                  </a:extLst>
                </p:cNvPr>
                <p:cNvPicPr/>
                <p:nvPr/>
              </p:nvPicPr>
              <p:blipFill>
                <a:blip r:embed="rId392"/>
                <a:stretch>
                  <a:fillRect/>
                </a:stretch>
              </p:blipFill>
              <p:spPr>
                <a:xfrm>
                  <a:off x="606212" y="6215068"/>
                  <a:ext cx="48564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393">
              <p14:nvContentPartPr>
                <p14:cNvPr id="231" name="Ink 230">
                  <a:extLst>
                    <a:ext uri="{FF2B5EF4-FFF2-40B4-BE49-F238E27FC236}">
                      <a16:creationId xmlns:a16="http://schemas.microsoft.com/office/drawing/2014/main" id="{EDD76056-2A02-4ACD-A574-75D92180D856}"/>
                    </a:ext>
                  </a:extLst>
                </p14:cNvPr>
                <p14:cNvContentPartPr/>
                <p14:nvPr/>
              </p14:nvContentPartPr>
              <p14:xfrm>
                <a:off x="1054052" y="6355468"/>
                <a:ext cx="204840" cy="249840"/>
              </p14:xfrm>
            </p:contentPart>
          </mc:Choice>
          <mc:Fallback>
            <p:pic>
              <p:nvPicPr>
                <p:cNvPr id="231" name="Ink 230">
                  <a:extLst>
                    <a:ext uri="{FF2B5EF4-FFF2-40B4-BE49-F238E27FC236}">
                      <a16:creationId xmlns:a16="http://schemas.microsoft.com/office/drawing/2014/main" id="{EDD76056-2A02-4ACD-A574-75D92180D856}"/>
                    </a:ext>
                  </a:extLst>
                </p:cNvPr>
                <p:cNvPicPr/>
                <p:nvPr/>
              </p:nvPicPr>
              <p:blipFill>
                <a:blip r:embed="rId394"/>
                <a:stretch>
                  <a:fillRect/>
                </a:stretch>
              </p:blipFill>
              <p:spPr>
                <a:xfrm>
                  <a:off x="1045412" y="6346468"/>
                  <a:ext cx="22248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395">
              <p14:nvContentPartPr>
                <p14:cNvPr id="232" name="Ink 231">
                  <a:extLst>
                    <a:ext uri="{FF2B5EF4-FFF2-40B4-BE49-F238E27FC236}">
                      <a16:creationId xmlns:a16="http://schemas.microsoft.com/office/drawing/2014/main" id="{FD190807-6DA5-4859-AB68-4CF513C58184}"/>
                    </a:ext>
                  </a:extLst>
                </p14:cNvPr>
                <p14:cNvContentPartPr/>
                <p14:nvPr/>
              </p14:nvContentPartPr>
              <p14:xfrm>
                <a:off x="1519172" y="6118948"/>
                <a:ext cx="97560" cy="275760"/>
              </p14:xfrm>
            </p:contentPart>
          </mc:Choice>
          <mc:Fallback>
            <p:pic>
              <p:nvPicPr>
                <p:cNvPr id="232" name="Ink 231">
                  <a:extLst>
                    <a:ext uri="{FF2B5EF4-FFF2-40B4-BE49-F238E27FC236}">
                      <a16:creationId xmlns:a16="http://schemas.microsoft.com/office/drawing/2014/main" id="{FD190807-6DA5-4859-AB68-4CF513C58184}"/>
                    </a:ext>
                  </a:extLst>
                </p:cNvPr>
                <p:cNvPicPr/>
                <p:nvPr/>
              </p:nvPicPr>
              <p:blipFill>
                <a:blip r:embed="rId396"/>
                <a:stretch>
                  <a:fillRect/>
                </a:stretch>
              </p:blipFill>
              <p:spPr>
                <a:xfrm>
                  <a:off x="1510172" y="6110308"/>
                  <a:ext cx="11520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397">
              <p14:nvContentPartPr>
                <p14:cNvPr id="233" name="Ink 232">
                  <a:extLst>
                    <a:ext uri="{FF2B5EF4-FFF2-40B4-BE49-F238E27FC236}">
                      <a16:creationId xmlns:a16="http://schemas.microsoft.com/office/drawing/2014/main" id="{2BFECF82-F4DC-4E75-A35F-0D6600C8A6C7}"/>
                    </a:ext>
                  </a:extLst>
                </p14:cNvPr>
                <p14:cNvContentPartPr/>
                <p14:nvPr/>
              </p14:nvContentPartPr>
              <p14:xfrm>
                <a:off x="1468052" y="6286348"/>
                <a:ext cx="141120" cy="22320"/>
              </p14:xfrm>
            </p:contentPart>
          </mc:Choice>
          <mc:Fallback>
            <p:pic>
              <p:nvPicPr>
                <p:cNvPr id="233" name="Ink 232">
                  <a:extLst>
                    <a:ext uri="{FF2B5EF4-FFF2-40B4-BE49-F238E27FC236}">
                      <a16:creationId xmlns:a16="http://schemas.microsoft.com/office/drawing/2014/main" id="{2BFECF82-F4DC-4E75-A35F-0D6600C8A6C7}"/>
                    </a:ext>
                  </a:extLst>
                </p:cNvPr>
                <p:cNvPicPr/>
                <p:nvPr/>
              </p:nvPicPr>
              <p:blipFill>
                <a:blip r:embed="rId398"/>
                <a:stretch>
                  <a:fillRect/>
                </a:stretch>
              </p:blipFill>
              <p:spPr>
                <a:xfrm>
                  <a:off x="1459052" y="6277348"/>
                  <a:ext cx="15876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399">
              <p14:nvContentPartPr>
                <p14:cNvPr id="234" name="Ink 233">
                  <a:extLst>
                    <a:ext uri="{FF2B5EF4-FFF2-40B4-BE49-F238E27FC236}">
                      <a16:creationId xmlns:a16="http://schemas.microsoft.com/office/drawing/2014/main" id="{4D3604E6-23D7-4DBB-A947-7A8188F38AC0}"/>
                    </a:ext>
                  </a:extLst>
                </p14:cNvPr>
                <p14:cNvContentPartPr/>
                <p14:nvPr/>
              </p14:nvContentPartPr>
              <p14:xfrm>
                <a:off x="1308572" y="6136588"/>
                <a:ext cx="174600" cy="311400"/>
              </p14:xfrm>
            </p:contentPart>
          </mc:Choice>
          <mc:Fallback>
            <p:pic>
              <p:nvPicPr>
                <p:cNvPr id="234" name="Ink 233">
                  <a:extLst>
                    <a:ext uri="{FF2B5EF4-FFF2-40B4-BE49-F238E27FC236}">
                      <a16:creationId xmlns:a16="http://schemas.microsoft.com/office/drawing/2014/main" id="{4D3604E6-23D7-4DBB-A947-7A8188F38AC0}"/>
                    </a:ext>
                  </a:extLst>
                </p:cNvPr>
                <p:cNvPicPr/>
                <p:nvPr/>
              </p:nvPicPr>
              <p:blipFill>
                <a:blip r:embed="rId400"/>
                <a:stretch>
                  <a:fillRect/>
                </a:stretch>
              </p:blipFill>
              <p:spPr>
                <a:xfrm>
                  <a:off x="1299572" y="6127948"/>
                  <a:ext cx="19224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401">
              <p14:nvContentPartPr>
                <p14:cNvPr id="235" name="Ink 234">
                  <a:extLst>
                    <a:ext uri="{FF2B5EF4-FFF2-40B4-BE49-F238E27FC236}">
                      <a16:creationId xmlns:a16="http://schemas.microsoft.com/office/drawing/2014/main" id="{C130828C-0321-4A3A-A387-8B78A427F478}"/>
                    </a:ext>
                  </a:extLst>
                </p14:cNvPr>
                <p14:cNvContentPartPr/>
                <p14:nvPr/>
              </p14:nvContentPartPr>
              <p14:xfrm>
                <a:off x="1687652" y="6117148"/>
                <a:ext cx="301320" cy="303840"/>
              </p14:xfrm>
            </p:contentPart>
          </mc:Choice>
          <mc:Fallback>
            <p:pic>
              <p:nvPicPr>
                <p:cNvPr id="235" name="Ink 234">
                  <a:extLst>
                    <a:ext uri="{FF2B5EF4-FFF2-40B4-BE49-F238E27FC236}">
                      <a16:creationId xmlns:a16="http://schemas.microsoft.com/office/drawing/2014/main" id="{C130828C-0321-4A3A-A387-8B78A427F478}"/>
                    </a:ext>
                  </a:extLst>
                </p:cNvPr>
                <p:cNvPicPr/>
                <p:nvPr/>
              </p:nvPicPr>
              <p:blipFill>
                <a:blip r:embed="rId402"/>
                <a:stretch>
                  <a:fillRect/>
                </a:stretch>
              </p:blipFill>
              <p:spPr>
                <a:xfrm>
                  <a:off x="1679012" y="6108508"/>
                  <a:ext cx="31896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403">
              <p14:nvContentPartPr>
                <p14:cNvPr id="237" name="Ink 236">
                  <a:extLst>
                    <a:ext uri="{FF2B5EF4-FFF2-40B4-BE49-F238E27FC236}">
                      <a16:creationId xmlns:a16="http://schemas.microsoft.com/office/drawing/2014/main" id="{B770C886-4D59-4D30-A99B-89CEC64E42B5}"/>
                    </a:ext>
                  </a:extLst>
                </p14:cNvPr>
                <p14:cNvContentPartPr/>
                <p14:nvPr/>
              </p14:nvContentPartPr>
              <p14:xfrm>
                <a:off x="2145212" y="6224428"/>
                <a:ext cx="211320" cy="12600"/>
              </p14:xfrm>
            </p:contentPart>
          </mc:Choice>
          <mc:Fallback>
            <p:pic>
              <p:nvPicPr>
                <p:cNvPr id="237" name="Ink 236">
                  <a:extLst>
                    <a:ext uri="{FF2B5EF4-FFF2-40B4-BE49-F238E27FC236}">
                      <a16:creationId xmlns:a16="http://schemas.microsoft.com/office/drawing/2014/main" id="{B770C886-4D59-4D30-A99B-89CEC64E42B5}"/>
                    </a:ext>
                  </a:extLst>
                </p:cNvPr>
                <p:cNvPicPr/>
                <p:nvPr/>
              </p:nvPicPr>
              <p:blipFill>
                <a:blip r:embed="rId404"/>
                <a:stretch>
                  <a:fillRect/>
                </a:stretch>
              </p:blipFill>
              <p:spPr>
                <a:xfrm>
                  <a:off x="2136212" y="6215788"/>
                  <a:ext cx="22896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405">
              <p14:nvContentPartPr>
                <p14:cNvPr id="238" name="Ink 237">
                  <a:extLst>
                    <a:ext uri="{FF2B5EF4-FFF2-40B4-BE49-F238E27FC236}">
                      <a16:creationId xmlns:a16="http://schemas.microsoft.com/office/drawing/2014/main" id="{D763EB99-BC4F-4BAC-AB88-955F88041553}"/>
                    </a:ext>
                  </a:extLst>
                </p14:cNvPr>
                <p14:cNvContentPartPr/>
                <p14:nvPr/>
              </p14:nvContentPartPr>
              <p14:xfrm>
                <a:off x="2215052" y="6320908"/>
                <a:ext cx="185400" cy="18720"/>
              </p14:xfrm>
            </p:contentPart>
          </mc:Choice>
          <mc:Fallback>
            <p:pic>
              <p:nvPicPr>
                <p:cNvPr id="238" name="Ink 237">
                  <a:extLst>
                    <a:ext uri="{FF2B5EF4-FFF2-40B4-BE49-F238E27FC236}">
                      <a16:creationId xmlns:a16="http://schemas.microsoft.com/office/drawing/2014/main" id="{D763EB99-BC4F-4BAC-AB88-955F88041553}"/>
                    </a:ext>
                  </a:extLst>
                </p:cNvPr>
                <p:cNvPicPr/>
                <p:nvPr/>
              </p:nvPicPr>
              <p:blipFill>
                <a:blip r:embed="rId406"/>
                <a:stretch>
                  <a:fillRect/>
                </a:stretch>
              </p:blipFill>
              <p:spPr>
                <a:xfrm>
                  <a:off x="2206412" y="6311908"/>
                  <a:ext cx="20304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407">
              <p14:nvContentPartPr>
                <p14:cNvPr id="240" name="Ink 239">
                  <a:extLst>
                    <a:ext uri="{FF2B5EF4-FFF2-40B4-BE49-F238E27FC236}">
                      <a16:creationId xmlns:a16="http://schemas.microsoft.com/office/drawing/2014/main" id="{B4DF39D8-9830-44A4-8CF2-FD915E44979A}"/>
                    </a:ext>
                  </a:extLst>
                </p14:cNvPr>
                <p14:cNvContentPartPr/>
                <p14:nvPr/>
              </p14:nvContentPartPr>
              <p14:xfrm>
                <a:off x="2476772" y="5991148"/>
                <a:ext cx="327960" cy="542160"/>
              </p14:xfrm>
            </p:contentPart>
          </mc:Choice>
          <mc:Fallback>
            <p:pic>
              <p:nvPicPr>
                <p:cNvPr id="240" name="Ink 239">
                  <a:extLst>
                    <a:ext uri="{FF2B5EF4-FFF2-40B4-BE49-F238E27FC236}">
                      <a16:creationId xmlns:a16="http://schemas.microsoft.com/office/drawing/2014/main" id="{B4DF39D8-9830-44A4-8CF2-FD915E44979A}"/>
                    </a:ext>
                  </a:extLst>
                </p:cNvPr>
                <p:cNvPicPr/>
                <p:nvPr/>
              </p:nvPicPr>
              <p:blipFill>
                <a:blip r:embed="rId408"/>
                <a:stretch>
                  <a:fillRect/>
                </a:stretch>
              </p:blipFill>
              <p:spPr>
                <a:xfrm>
                  <a:off x="2468132" y="5982508"/>
                  <a:ext cx="345600" cy="559800"/>
                </a:xfrm>
                <a:prstGeom prst="rect">
                  <a:avLst/>
                </a:prstGeom>
              </p:spPr>
            </p:pic>
          </mc:Fallback>
        </mc:AlternateContent>
        <mc:AlternateContent xmlns:mc="http://schemas.openxmlformats.org/markup-compatibility/2006">
          <mc:Choice xmlns:p14="http://schemas.microsoft.com/office/powerpoint/2010/main" Requires="p14">
            <p:contentPart p14:bwMode="auto" r:id="rId409">
              <p14:nvContentPartPr>
                <p14:cNvPr id="241" name="Ink 240">
                  <a:extLst>
                    <a:ext uri="{FF2B5EF4-FFF2-40B4-BE49-F238E27FC236}">
                      <a16:creationId xmlns:a16="http://schemas.microsoft.com/office/drawing/2014/main" id="{4B891590-496B-432D-A40B-DA11E923716D}"/>
                    </a:ext>
                  </a:extLst>
                </p14:cNvPr>
                <p14:cNvContentPartPr/>
                <p14:nvPr/>
              </p14:nvContentPartPr>
              <p14:xfrm>
                <a:off x="2794292" y="5950108"/>
                <a:ext cx="345240" cy="117000"/>
              </p14:xfrm>
            </p:contentPart>
          </mc:Choice>
          <mc:Fallback>
            <p:pic>
              <p:nvPicPr>
                <p:cNvPr id="241" name="Ink 240">
                  <a:extLst>
                    <a:ext uri="{FF2B5EF4-FFF2-40B4-BE49-F238E27FC236}">
                      <a16:creationId xmlns:a16="http://schemas.microsoft.com/office/drawing/2014/main" id="{4B891590-496B-432D-A40B-DA11E923716D}"/>
                    </a:ext>
                  </a:extLst>
                </p:cNvPr>
                <p:cNvPicPr/>
                <p:nvPr/>
              </p:nvPicPr>
              <p:blipFill>
                <a:blip r:embed="rId410"/>
                <a:stretch>
                  <a:fillRect/>
                </a:stretch>
              </p:blipFill>
              <p:spPr>
                <a:xfrm>
                  <a:off x="2785292" y="5941108"/>
                  <a:ext cx="36288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411">
              <p14:nvContentPartPr>
                <p14:cNvPr id="242" name="Ink 241">
                  <a:extLst>
                    <a:ext uri="{FF2B5EF4-FFF2-40B4-BE49-F238E27FC236}">
                      <a16:creationId xmlns:a16="http://schemas.microsoft.com/office/drawing/2014/main" id="{DEDFCD41-A2C4-4F0B-93FB-D84BA4AC9403}"/>
                    </a:ext>
                  </a:extLst>
                </p14:cNvPr>
                <p14:cNvContentPartPr/>
                <p14:nvPr/>
              </p14:nvContentPartPr>
              <p14:xfrm>
                <a:off x="2725172" y="6487948"/>
                <a:ext cx="167040" cy="9720"/>
              </p14:xfrm>
            </p:contentPart>
          </mc:Choice>
          <mc:Fallback>
            <p:pic>
              <p:nvPicPr>
                <p:cNvPr id="242" name="Ink 241">
                  <a:extLst>
                    <a:ext uri="{FF2B5EF4-FFF2-40B4-BE49-F238E27FC236}">
                      <a16:creationId xmlns:a16="http://schemas.microsoft.com/office/drawing/2014/main" id="{DEDFCD41-A2C4-4F0B-93FB-D84BA4AC9403}"/>
                    </a:ext>
                  </a:extLst>
                </p:cNvPr>
                <p:cNvPicPr/>
                <p:nvPr/>
              </p:nvPicPr>
              <p:blipFill>
                <a:blip r:embed="rId412"/>
                <a:stretch>
                  <a:fillRect/>
                </a:stretch>
              </p:blipFill>
              <p:spPr>
                <a:xfrm>
                  <a:off x="2716532" y="6478948"/>
                  <a:ext cx="18468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413">
              <p14:nvContentPartPr>
                <p14:cNvPr id="243" name="Ink 242">
                  <a:extLst>
                    <a:ext uri="{FF2B5EF4-FFF2-40B4-BE49-F238E27FC236}">
                      <a16:creationId xmlns:a16="http://schemas.microsoft.com/office/drawing/2014/main" id="{592B7279-A0D9-4854-A3D1-94A4B4F88412}"/>
                    </a:ext>
                  </a:extLst>
                </p14:cNvPr>
                <p14:cNvContentPartPr/>
                <p14:nvPr/>
              </p14:nvContentPartPr>
              <p14:xfrm>
                <a:off x="2926052" y="6417028"/>
                <a:ext cx="307080" cy="106560"/>
              </p14:xfrm>
            </p:contentPart>
          </mc:Choice>
          <mc:Fallback>
            <p:pic>
              <p:nvPicPr>
                <p:cNvPr id="243" name="Ink 242">
                  <a:extLst>
                    <a:ext uri="{FF2B5EF4-FFF2-40B4-BE49-F238E27FC236}">
                      <a16:creationId xmlns:a16="http://schemas.microsoft.com/office/drawing/2014/main" id="{592B7279-A0D9-4854-A3D1-94A4B4F88412}"/>
                    </a:ext>
                  </a:extLst>
                </p:cNvPr>
                <p:cNvPicPr/>
                <p:nvPr/>
              </p:nvPicPr>
              <p:blipFill>
                <a:blip r:embed="rId414"/>
                <a:stretch>
                  <a:fillRect/>
                </a:stretch>
              </p:blipFill>
              <p:spPr>
                <a:xfrm>
                  <a:off x="2917412" y="6408028"/>
                  <a:ext cx="32472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415">
              <p14:nvContentPartPr>
                <p14:cNvPr id="245" name="Ink 244">
                  <a:extLst>
                    <a:ext uri="{FF2B5EF4-FFF2-40B4-BE49-F238E27FC236}">
                      <a16:creationId xmlns:a16="http://schemas.microsoft.com/office/drawing/2014/main" id="{6B1946CB-606A-446E-8432-E317841F5B53}"/>
                    </a:ext>
                  </a:extLst>
                </p14:cNvPr>
                <p14:cNvContentPartPr/>
                <p14:nvPr/>
              </p14:nvContentPartPr>
              <p14:xfrm>
                <a:off x="3155732" y="6031108"/>
                <a:ext cx="237240" cy="222480"/>
              </p14:xfrm>
            </p:contentPart>
          </mc:Choice>
          <mc:Fallback>
            <p:pic>
              <p:nvPicPr>
                <p:cNvPr id="245" name="Ink 244">
                  <a:extLst>
                    <a:ext uri="{FF2B5EF4-FFF2-40B4-BE49-F238E27FC236}">
                      <a16:creationId xmlns:a16="http://schemas.microsoft.com/office/drawing/2014/main" id="{6B1946CB-606A-446E-8432-E317841F5B53}"/>
                    </a:ext>
                  </a:extLst>
                </p:cNvPr>
                <p:cNvPicPr/>
                <p:nvPr/>
              </p:nvPicPr>
              <p:blipFill>
                <a:blip r:embed="rId416"/>
                <a:stretch>
                  <a:fillRect/>
                </a:stretch>
              </p:blipFill>
              <p:spPr>
                <a:xfrm>
                  <a:off x="3147092" y="6022108"/>
                  <a:ext cx="25488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417">
              <p14:nvContentPartPr>
                <p14:cNvPr id="246" name="Ink 245">
                  <a:extLst>
                    <a:ext uri="{FF2B5EF4-FFF2-40B4-BE49-F238E27FC236}">
                      <a16:creationId xmlns:a16="http://schemas.microsoft.com/office/drawing/2014/main" id="{6D866CE1-8EE9-4422-B008-FCED1C177A88}"/>
                    </a:ext>
                  </a:extLst>
                </p14:cNvPr>
                <p14:cNvContentPartPr/>
                <p14:nvPr/>
              </p14:nvContentPartPr>
              <p14:xfrm>
                <a:off x="3516092" y="6048748"/>
                <a:ext cx="141480" cy="204840"/>
              </p14:xfrm>
            </p:contentPart>
          </mc:Choice>
          <mc:Fallback>
            <p:pic>
              <p:nvPicPr>
                <p:cNvPr id="246" name="Ink 245">
                  <a:extLst>
                    <a:ext uri="{FF2B5EF4-FFF2-40B4-BE49-F238E27FC236}">
                      <a16:creationId xmlns:a16="http://schemas.microsoft.com/office/drawing/2014/main" id="{6D866CE1-8EE9-4422-B008-FCED1C177A88}"/>
                    </a:ext>
                  </a:extLst>
                </p:cNvPr>
                <p:cNvPicPr/>
                <p:nvPr/>
              </p:nvPicPr>
              <p:blipFill>
                <a:blip r:embed="rId418"/>
                <a:stretch>
                  <a:fillRect/>
                </a:stretch>
              </p:blipFill>
              <p:spPr>
                <a:xfrm>
                  <a:off x="3507092" y="6039748"/>
                  <a:ext cx="15912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419">
              <p14:nvContentPartPr>
                <p14:cNvPr id="247" name="Ink 246">
                  <a:extLst>
                    <a:ext uri="{FF2B5EF4-FFF2-40B4-BE49-F238E27FC236}">
                      <a16:creationId xmlns:a16="http://schemas.microsoft.com/office/drawing/2014/main" id="{11250554-0F78-43EB-91A1-8642E13F964B}"/>
                    </a:ext>
                  </a:extLst>
                </p14:cNvPr>
                <p14:cNvContentPartPr/>
                <p14:nvPr/>
              </p14:nvContentPartPr>
              <p14:xfrm>
                <a:off x="3797972" y="6127948"/>
                <a:ext cx="18720" cy="114120"/>
              </p14:xfrm>
            </p:contentPart>
          </mc:Choice>
          <mc:Fallback>
            <p:pic>
              <p:nvPicPr>
                <p:cNvPr id="247" name="Ink 246">
                  <a:extLst>
                    <a:ext uri="{FF2B5EF4-FFF2-40B4-BE49-F238E27FC236}">
                      <a16:creationId xmlns:a16="http://schemas.microsoft.com/office/drawing/2014/main" id="{11250554-0F78-43EB-91A1-8642E13F964B}"/>
                    </a:ext>
                  </a:extLst>
                </p:cNvPr>
                <p:cNvPicPr/>
                <p:nvPr/>
              </p:nvPicPr>
              <p:blipFill>
                <a:blip r:embed="rId420"/>
                <a:stretch>
                  <a:fillRect/>
                </a:stretch>
              </p:blipFill>
              <p:spPr>
                <a:xfrm>
                  <a:off x="3788972" y="6119308"/>
                  <a:ext cx="3636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421">
              <p14:nvContentPartPr>
                <p14:cNvPr id="248" name="Ink 247">
                  <a:extLst>
                    <a:ext uri="{FF2B5EF4-FFF2-40B4-BE49-F238E27FC236}">
                      <a16:creationId xmlns:a16="http://schemas.microsoft.com/office/drawing/2014/main" id="{7C38BFD6-6CD4-4A09-95E2-28D1F97197C4}"/>
                    </a:ext>
                  </a:extLst>
                </p14:cNvPr>
                <p14:cNvContentPartPr/>
                <p14:nvPr/>
              </p14:nvContentPartPr>
              <p14:xfrm>
                <a:off x="3630932" y="6072868"/>
                <a:ext cx="326520" cy="90360"/>
              </p14:xfrm>
            </p:contentPart>
          </mc:Choice>
          <mc:Fallback>
            <p:pic>
              <p:nvPicPr>
                <p:cNvPr id="248" name="Ink 247">
                  <a:extLst>
                    <a:ext uri="{FF2B5EF4-FFF2-40B4-BE49-F238E27FC236}">
                      <a16:creationId xmlns:a16="http://schemas.microsoft.com/office/drawing/2014/main" id="{7C38BFD6-6CD4-4A09-95E2-28D1F97197C4}"/>
                    </a:ext>
                  </a:extLst>
                </p:cNvPr>
                <p:cNvPicPr/>
                <p:nvPr/>
              </p:nvPicPr>
              <p:blipFill>
                <a:blip r:embed="rId422"/>
                <a:stretch>
                  <a:fillRect/>
                </a:stretch>
              </p:blipFill>
              <p:spPr>
                <a:xfrm>
                  <a:off x="3622292" y="6064228"/>
                  <a:ext cx="34416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423">
              <p14:nvContentPartPr>
                <p14:cNvPr id="249" name="Ink 248">
                  <a:extLst>
                    <a:ext uri="{FF2B5EF4-FFF2-40B4-BE49-F238E27FC236}">
                      <a16:creationId xmlns:a16="http://schemas.microsoft.com/office/drawing/2014/main" id="{B3B18CDB-AD42-410D-BC72-91EEBAA92FD4}"/>
                    </a:ext>
                  </a:extLst>
                </p14:cNvPr>
                <p14:cNvContentPartPr/>
                <p14:nvPr/>
              </p14:nvContentPartPr>
              <p14:xfrm>
                <a:off x="3886172" y="5951908"/>
                <a:ext cx="212760" cy="306360"/>
              </p14:xfrm>
            </p:contentPart>
          </mc:Choice>
          <mc:Fallback>
            <p:pic>
              <p:nvPicPr>
                <p:cNvPr id="249" name="Ink 248">
                  <a:extLst>
                    <a:ext uri="{FF2B5EF4-FFF2-40B4-BE49-F238E27FC236}">
                      <a16:creationId xmlns:a16="http://schemas.microsoft.com/office/drawing/2014/main" id="{B3B18CDB-AD42-410D-BC72-91EEBAA92FD4}"/>
                    </a:ext>
                  </a:extLst>
                </p:cNvPr>
                <p:cNvPicPr/>
                <p:nvPr/>
              </p:nvPicPr>
              <p:blipFill>
                <a:blip r:embed="rId424"/>
                <a:stretch>
                  <a:fillRect/>
                </a:stretch>
              </p:blipFill>
              <p:spPr>
                <a:xfrm>
                  <a:off x="3877172" y="5943268"/>
                  <a:ext cx="23040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425">
              <p14:nvContentPartPr>
                <p14:cNvPr id="251" name="Ink 250">
                  <a:extLst>
                    <a:ext uri="{FF2B5EF4-FFF2-40B4-BE49-F238E27FC236}">
                      <a16:creationId xmlns:a16="http://schemas.microsoft.com/office/drawing/2014/main" id="{A7166591-CD28-4ED6-8152-B88060BEB4E8}"/>
                    </a:ext>
                  </a:extLst>
                </p14:cNvPr>
                <p14:cNvContentPartPr/>
                <p14:nvPr/>
              </p14:nvContentPartPr>
              <p14:xfrm>
                <a:off x="4262732" y="5934268"/>
                <a:ext cx="270000" cy="327960"/>
              </p14:xfrm>
            </p:contentPart>
          </mc:Choice>
          <mc:Fallback>
            <p:pic>
              <p:nvPicPr>
                <p:cNvPr id="251" name="Ink 250">
                  <a:extLst>
                    <a:ext uri="{FF2B5EF4-FFF2-40B4-BE49-F238E27FC236}">
                      <a16:creationId xmlns:a16="http://schemas.microsoft.com/office/drawing/2014/main" id="{A7166591-CD28-4ED6-8152-B88060BEB4E8}"/>
                    </a:ext>
                  </a:extLst>
                </p:cNvPr>
                <p:cNvPicPr/>
                <p:nvPr/>
              </p:nvPicPr>
              <p:blipFill>
                <a:blip r:embed="rId426"/>
                <a:stretch>
                  <a:fillRect/>
                </a:stretch>
              </p:blipFill>
              <p:spPr>
                <a:xfrm>
                  <a:off x="4254092" y="5925628"/>
                  <a:ext cx="28764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427">
              <p14:nvContentPartPr>
                <p14:cNvPr id="252" name="Ink 251">
                  <a:extLst>
                    <a:ext uri="{FF2B5EF4-FFF2-40B4-BE49-F238E27FC236}">
                      <a16:creationId xmlns:a16="http://schemas.microsoft.com/office/drawing/2014/main" id="{FA8010CA-3495-4EC7-9F60-A13C9113EBE4}"/>
                    </a:ext>
                  </a:extLst>
                </p14:cNvPr>
                <p14:cNvContentPartPr/>
                <p14:nvPr/>
              </p14:nvContentPartPr>
              <p14:xfrm>
                <a:off x="4228532" y="6062428"/>
                <a:ext cx="322920" cy="39600"/>
              </p14:xfrm>
            </p:contentPart>
          </mc:Choice>
          <mc:Fallback>
            <p:pic>
              <p:nvPicPr>
                <p:cNvPr id="252" name="Ink 251">
                  <a:extLst>
                    <a:ext uri="{FF2B5EF4-FFF2-40B4-BE49-F238E27FC236}">
                      <a16:creationId xmlns:a16="http://schemas.microsoft.com/office/drawing/2014/main" id="{FA8010CA-3495-4EC7-9F60-A13C9113EBE4}"/>
                    </a:ext>
                  </a:extLst>
                </p:cNvPr>
                <p:cNvPicPr/>
                <p:nvPr/>
              </p:nvPicPr>
              <p:blipFill>
                <a:blip r:embed="rId428"/>
                <a:stretch>
                  <a:fillRect/>
                </a:stretch>
              </p:blipFill>
              <p:spPr>
                <a:xfrm>
                  <a:off x="4219892" y="6053428"/>
                  <a:ext cx="34056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429">
              <p14:nvContentPartPr>
                <p14:cNvPr id="302" name="Ink 301">
                  <a:extLst>
                    <a:ext uri="{FF2B5EF4-FFF2-40B4-BE49-F238E27FC236}">
                      <a16:creationId xmlns:a16="http://schemas.microsoft.com/office/drawing/2014/main" id="{EB875A08-4034-4854-AADF-D43F2CEABFAB}"/>
                    </a:ext>
                  </a:extLst>
                </p14:cNvPr>
                <p14:cNvContentPartPr/>
                <p14:nvPr/>
              </p14:nvContentPartPr>
              <p14:xfrm>
                <a:off x="1338812" y="6610708"/>
                <a:ext cx="138960" cy="135360"/>
              </p14:xfrm>
            </p:contentPart>
          </mc:Choice>
          <mc:Fallback>
            <p:pic>
              <p:nvPicPr>
                <p:cNvPr id="302" name="Ink 301">
                  <a:extLst>
                    <a:ext uri="{FF2B5EF4-FFF2-40B4-BE49-F238E27FC236}">
                      <a16:creationId xmlns:a16="http://schemas.microsoft.com/office/drawing/2014/main" id="{EB875A08-4034-4854-AADF-D43F2CEABFAB}"/>
                    </a:ext>
                  </a:extLst>
                </p:cNvPr>
                <p:cNvPicPr/>
                <p:nvPr/>
              </p:nvPicPr>
              <p:blipFill>
                <a:blip r:embed="rId430"/>
                <a:stretch>
                  <a:fillRect/>
                </a:stretch>
              </p:blipFill>
              <p:spPr>
                <a:xfrm>
                  <a:off x="1329812" y="6602068"/>
                  <a:ext cx="15660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431">
              <p14:nvContentPartPr>
                <p14:cNvPr id="303" name="Ink 302">
                  <a:extLst>
                    <a:ext uri="{FF2B5EF4-FFF2-40B4-BE49-F238E27FC236}">
                      <a16:creationId xmlns:a16="http://schemas.microsoft.com/office/drawing/2014/main" id="{7F2471AE-FA09-46AB-89C6-E7AF4DA47F4B}"/>
                    </a:ext>
                  </a:extLst>
                </p14:cNvPr>
                <p14:cNvContentPartPr/>
                <p14:nvPr/>
              </p14:nvContentPartPr>
              <p14:xfrm>
                <a:off x="1599812" y="6646708"/>
                <a:ext cx="17280" cy="50760"/>
              </p14:xfrm>
            </p:contentPart>
          </mc:Choice>
          <mc:Fallback>
            <p:pic>
              <p:nvPicPr>
                <p:cNvPr id="303" name="Ink 302">
                  <a:extLst>
                    <a:ext uri="{FF2B5EF4-FFF2-40B4-BE49-F238E27FC236}">
                      <a16:creationId xmlns:a16="http://schemas.microsoft.com/office/drawing/2014/main" id="{7F2471AE-FA09-46AB-89C6-E7AF4DA47F4B}"/>
                    </a:ext>
                  </a:extLst>
                </p:cNvPr>
                <p:cNvPicPr/>
                <p:nvPr/>
              </p:nvPicPr>
              <p:blipFill>
                <a:blip r:embed="rId432"/>
                <a:stretch>
                  <a:fillRect/>
                </a:stretch>
              </p:blipFill>
              <p:spPr>
                <a:xfrm>
                  <a:off x="1590812" y="6638068"/>
                  <a:ext cx="3492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433">
              <p14:nvContentPartPr>
                <p14:cNvPr id="304" name="Ink 303">
                  <a:extLst>
                    <a:ext uri="{FF2B5EF4-FFF2-40B4-BE49-F238E27FC236}">
                      <a16:creationId xmlns:a16="http://schemas.microsoft.com/office/drawing/2014/main" id="{936207EC-281F-4F4A-80D6-B694B08AED49}"/>
                    </a:ext>
                  </a:extLst>
                </p14:cNvPr>
                <p14:cNvContentPartPr/>
                <p14:nvPr/>
              </p14:nvContentPartPr>
              <p14:xfrm>
                <a:off x="1599812" y="6611428"/>
                <a:ext cx="274680" cy="95760"/>
              </p14:xfrm>
            </p:contentPart>
          </mc:Choice>
          <mc:Fallback>
            <p:pic>
              <p:nvPicPr>
                <p:cNvPr id="304" name="Ink 303">
                  <a:extLst>
                    <a:ext uri="{FF2B5EF4-FFF2-40B4-BE49-F238E27FC236}">
                      <a16:creationId xmlns:a16="http://schemas.microsoft.com/office/drawing/2014/main" id="{936207EC-281F-4F4A-80D6-B694B08AED49}"/>
                    </a:ext>
                  </a:extLst>
                </p:cNvPr>
                <p:cNvPicPr/>
                <p:nvPr/>
              </p:nvPicPr>
              <p:blipFill>
                <a:blip r:embed="rId434"/>
                <a:stretch>
                  <a:fillRect/>
                </a:stretch>
              </p:blipFill>
              <p:spPr>
                <a:xfrm>
                  <a:off x="1590812" y="6602788"/>
                  <a:ext cx="29232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435">
              <p14:nvContentPartPr>
                <p14:cNvPr id="305" name="Ink 304">
                  <a:extLst>
                    <a:ext uri="{FF2B5EF4-FFF2-40B4-BE49-F238E27FC236}">
                      <a16:creationId xmlns:a16="http://schemas.microsoft.com/office/drawing/2014/main" id="{44840530-D534-4A32-BD0B-B8C4B7CD97A9}"/>
                    </a:ext>
                  </a:extLst>
                </p14:cNvPr>
                <p14:cNvContentPartPr/>
                <p14:nvPr/>
              </p14:nvContentPartPr>
              <p14:xfrm>
                <a:off x="2030372" y="6600628"/>
                <a:ext cx="372240" cy="118440"/>
              </p14:xfrm>
            </p:contentPart>
          </mc:Choice>
          <mc:Fallback>
            <p:pic>
              <p:nvPicPr>
                <p:cNvPr id="305" name="Ink 304">
                  <a:extLst>
                    <a:ext uri="{FF2B5EF4-FFF2-40B4-BE49-F238E27FC236}">
                      <a16:creationId xmlns:a16="http://schemas.microsoft.com/office/drawing/2014/main" id="{44840530-D534-4A32-BD0B-B8C4B7CD97A9}"/>
                    </a:ext>
                  </a:extLst>
                </p:cNvPr>
                <p:cNvPicPr/>
                <p:nvPr/>
              </p:nvPicPr>
              <p:blipFill>
                <a:blip r:embed="rId436"/>
                <a:stretch>
                  <a:fillRect/>
                </a:stretch>
              </p:blipFill>
              <p:spPr>
                <a:xfrm>
                  <a:off x="2021372" y="6591988"/>
                  <a:ext cx="38988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437">
              <p14:nvContentPartPr>
                <p14:cNvPr id="307" name="Ink 306">
                  <a:extLst>
                    <a:ext uri="{FF2B5EF4-FFF2-40B4-BE49-F238E27FC236}">
                      <a16:creationId xmlns:a16="http://schemas.microsoft.com/office/drawing/2014/main" id="{38BF197D-ED45-44DC-B35B-DC01909358BA}"/>
                    </a:ext>
                  </a:extLst>
                </p14:cNvPr>
                <p14:cNvContentPartPr/>
                <p14:nvPr/>
              </p14:nvContentPartPr>
              <p14:xfrm>
                <a:off x="2584772" y="6585148"/>
                <a:ext cx="211680" cy="147960"/>
              </p14:xfrm>
            </p:contentPart>
          </mc:Choice>
          <mc:Fallback>
            <p:pic>
              <p:nvPicPr>
                <p:cNvPr id="307" name="Ink 306">
                  <a:extLst>
                    <a:ext uri="{FF2B5EF4-FFF2-40B4-BE49-F238E27FC236}">
                      <a16:creationId xmlns:a16="http://schemas.microsoft.com/office/drawing/2014/main" id="{38BF197D-ED45-44DC-B35B-DC01909358BA}"/>
                    </a:ext>
                  </a:extLst>
                </p:cNvPr>
                <p:cNvPicPr/>
                <p:nvPr/>
              </p:nvPicPr>
              <p:blipFill>
                <a:blip r:embed="rId438"/>
                <a:stretch>
                  <a:fillRect/>
                </a:stretch>
              </p:blipFill>
              <p:spPr>
                <a:xfrm>
                  <a:off x="2575772" y="6576148"/>
                  <a:ext cx="22932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439">
              <p14:nvContentPartPr>
                <p14:cNvPr id="308" name="Ink 307">
                  <a:extLst>
                    <a:ext uri="{FF2B5EF4-FFF2-40B4-BE49-F238E27FC236}">
                      <a16:creationId xmlns:a16="http://schemas.microsoft.com/office/drawing/2014/main" id="{DBBF996A-B2C9-4F6D-8BC9-EEEB0CECCBA9}"/>
                    </a:ext>
                  </a:extLst>
                </p14:cNvPr>
                <p14:cNvContentPartPr/>
                <p14:nvPr/>
              </p14:nvContentPartPr>
              <p14:xfrm>
                <a:off x="2639492" y="6611428"/>
                <a:ext cx="130320" cy="97920"/>
              </p14:xfrm>
            </p:contentPart>
          </mc:Choice>
          <mc:Fallback>
            <p:pic>
              <p:nvPicPr>
                <p:cNvPr id="308" name="Ink 307">
                  <a:extLst>
                    <a:ext uri="{FF2B5EF4-FFF2-40B4-BE49-F238E27FC236}">
                      <a16:creationId xmlns:a16="http://schemas.microsoft.com/office/drawing/2014/main" id="{DBBF996A-B2C9-4F6D-8BC9-EEEB0CECCBA9}"/>
                    </a:ext>
                  </a:extLst>
                </p:cNvPr>
                <p:cNvPicPr/>
                <p:nvPr/>
              </p:nvPicPr>
              <p:blipFill>
                <a:blip r:embed="rId440"/>
                <a:stretch>
                  <a:fillRect/>
                </a:stretch>
              </p:blipFill>
              <p:spPr>
                <a:xfrm>
                  <a:off x="2630492" y="6602788"/>
                  <a:ext cx="14796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441">
              <p14:nvContentPartPr>
                <p14:cNvPr id="309" name="Ink 308">
                  <a:extLst>
                    <a:ext uri="{FF2B5EF4-FFF2-40B4-BE49-F238E27FC236}">
                      <a16:creationId xmlns:a16="http://schemas.microsoft.com/office/drawing/2014/main" id="{F1E41533-6A77-4F85-8996-E96ACFD4160B}"/>
                    </a:ext>
                  </a:extLst>
                </p14:cNvPr>
                <p14:cNvContentPartPr/>
                <p14:nvPr/>
              </p14:nvContentPartPr>
              <p14:xfrm>
                <a:off x="2952332" y="6567508"/>
                <a:ext cx="41040" cy="161280"/>
              </p14:xfrm>
            </p:contentPart>
          </mc:Choice>
          <mc:Fallback>
            <p:pic>
              <p:nvPicPr>
                <p:cNvPr id="309" name="Ink 308">
                  <a:extLst>
                    <a:ext uri="{FF2B5EF4-FFF2-40B4-BE49-F238E27FC236}">
                      <a16:creationId xmlns:a16="http://schemas.microsoft.com/office/drawing/2014/main" id="{F1E41533-6A77-4F85-8996-E96ACFD4160B}"/>
                    </a:ext>
                  </a:extLst>
                </p:cNvPr>
                <p:cNvPicPr/>
                <p:nvPr/>
              </p:nvPicPr>
              <p:blipFill>
                <a:blip r:embed="rId442"/>
                <a:stretch>
                  <a:fillRect/>
                </a:stretch>
              </p:blipFill>
              <p:spPr>
                <a:xfrm>
                  <a:off x="2943692" y="6558508"/>
                  <a:ext cx="5868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443">
              <p14:nvContentPartPr>
                <p14:cNvPr id="310" name="Ink 309">
                  <a:extLst>
                    <a:ext uri="{FF2B5EF4-FFF2-40B4-BE49-F238E27FC236}">
                      <a16:creationId xmlns:a16="http://schemas.microsoft.com/office/drawing/2014/main" id="{62EB92F4-D77F-4186-9402-1D579A4D325A}"/>
                    </a:ext>
                  </a:extLst>
                </p14:cNvPr>
                <p14:cNvContentPartPr/>
                <p14:nvPr/>
              </p14:nvContentPartPr>
              <p14:xfrm>
                <a:off x="2909132" y="6637708"/>
                <a:ext cx="133200" cy="5760"/>
              </p14:xfrm>
            </p:contentPart>
          </mc:Choice>
          <mc:Fallback>
            <p:pic>
              <p:nvPicPr>
                <p:cNvPr id="310" name="Ink 309">
                  <a:extLst>
                    <a:ext uri="{FF2B5EF4-FFF2-40B4-BE49-F238E27FC236}">
                      <a16:creationId xmlns:a16="http://schemas.microsoft.com/office/drawing/2014/main" id="{62EB92F4-D77F-4186-9402-1D579A4D325A}"/>
                    </a:ext>
                  </a:extLst>
                </p:cNvPr>
                <p:cNvPicPr/>
                <p:nvPr/>
              </p:nvPicPr>
              <p:blipFill>
                <a:blip r:embed="rId444"/>
                <a:stretch>
                  <a:fillRect/>
                </a:stretch>
              </p:blipFill>
              <p:spPr>
                <a:xfrm>
                  <a:off x="2900132" y="6629068"/>
                  <a:ext cx="15084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445">
              <p14:nvContentPartPr>
                <p14:cNvPr id="311" name="Ink 310">
                  <a:extLst>
                    <a:ext uri="{FF2B5EF4-FFF2-40B4-BE49-F238E27FC236}">
                      <a16:creationId xmlns:a16="http://schemas.microsoft.com/office/drawing/2014/main" id="{800AB8B6-E347-4809-912B-C4580A6FE0D7}"/>
                    </a:ext>
                  </a:extLst>
                </p14:cNvPr>
                <p14:cNvContentPartPr/>
                <p14:nvPr/>
              </p14:nvContentPartPr>
              <p14:xfrm>
                <a:off x="2739572" y="6558868"/>
                <a:ext cx="143280" cy="167400"/>
              </p14:xfrm>
            </p:contentPart>
          </mc:Choice>
          <mc:Fallback>
            <p:pic>
              <p:nvPicPr>
                <p:cNvPr id="311" name="Ink 310">
                  <a:extLst>
                    <a:ext uri="{FF2B5EF4-FFF2-40B4-BE49-F238E27FC236}">
                      <a16:creationId xmlns:a16="http://schemas.microsoft.com/office/drawing/2014/main" id="{800AB8B6-E347-4809-912B-C4580A6FE0D7}"/>
                    </a:ext>
                  </a:extLst>
                </p:cNvPr>
                <p:cNvPicPr/>
                <p:nvPr/>
              </p:nvPicPr>
              <p:blipFill>
                <a:blip r:embed="rId446"/>
                <a:stretch>
                  <a:fillRect/>
                </a:stretch>
              </p:blipFill>
              <p:spPr>
                <a:xfrm>
                  <a:off x="2730932" y="6549868"/>
                  <a:ext cx="16092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447">
              <p14:nvContentPartPr>
                <p14:cNvPr id="312" name="Ink 311">
                  <a:extLst>
                    <a:ext uri="{FF2B5EF4-FFF2-40B4-BE49-F238E27FC236}">
                      <a16:creationId xmlns:a16="http://schemas.microsoft.com/office/drawing/2014/main" id="{6252456F-B7AB-4F77-8155-D7C716D1AA97}"/>
                    </a:ext>
                  </a:extLst>
                </p14:cNvPr>
                <p14:cNvContentPartPr/>
                <p14:nvPr/>
              </p14:nvContentPartPr>
              <p14:xfrm>
                <a:off x="3050612" y="6541228"/>
                <a:ext cx="153360" cy="187560"/>
              </p14:xfrm>
            </p:contentPart>
          </mc:Choice>
          <mc:Fallback>
            <p:pic>
              <p:nvPicPr>
                <p:cNvPr id="312" name="Ink 311">
                  <a:extLst>
                    <a:ext uri="{FF2B5EF4-FFF2-40B4-BE49-F238E27FC236}">
                      <a16:creationId xmlns:a16="http://schemas.microsoft.com/office/drawing/2014/main" id="{6252456F-B7AB-4F77-8155-D7C716D1AA97}"/>
                    </a:ext>
                  </a:extLst>
                </p:cNvPr>
                <p:cNvPicPr/>
                <p:nvPr/>
              </p:nvPicPr>
              <p:blipFill>
                <a:blip r:embed="rId448"/>
                <a:stretch>
                  <a:fillRect/>
                </a:stretch>
              </p:blipFill>
              <p:spPr>
                <a:xfrm>
                  <a:off x="3041612" y="6532228"/>
                  <a:ext cx="17100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449">
              <p14:nvContentPartPr>
                <p14:cNvPr id="313" name="Ink 312">
                  <a:extLst>
                    <a:ext uri="{FF2B5EF4-FFF2-40B4-BE49-F238E27FC236}">
                      <a16:creationId xmlns:a16="http://schemas.microsoft.com/office/drawing/2014/main" id="{A4288E18-6D6D-43CC-8DAA-1C4FB9D12C6F}"/>
                    </a:ext>
                  </a:extLst>
                </p14:cNvPr>
                <p14:cNvContentPartPr/>
                <p14:nvPr/>
              </p14:nvContentPartPr>
              <p14:xfrm>
                <a:off x="3367052" y="6611428"/>
                <a:ext cx="18360" cy="86760"/>
              </p14:xfrm>
            </p:contentPart>
          </mc:Choice>
          <mc:Fallback>
            <p:pic>
              <p:nvPicPr>
                <p:cNvPr id="313" name="Ink 312">
                  <a:extLst>
                    <a:ext uri="{FF2B5EF4-FFF2-40B4-BE49-F238E27FC236}">
                      <a16:creationId xmlns:a16="http://schemas.microsoft.com/office/drawing/2014/main" id="{A4288E18-6D6D-43CC-8DAA-1C4FB9D12C6F}"/>
                    </a:ext>
                  </a:extLst>
                </p:cNvPr>
                <p:cNvPicPr/>
                <p:nvPr/>
              </p:nvPicPr>
              <p:blipFill>
                <a:blip r:embed="rId450"/>
                <a:stretch>
                  <a:fillRect/>
                </a:stretch>
              </p:blipFill>
              <p:spPr>
                <a:xfrm>
                  <a:off x="3358052" y="6602788"/>
                  <a:ext cx="3600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451">
              <p14:nvContentPartPr>
                <p14:cNvPr id="314" name="Ink 313">
                  <a:extLst>
                    <a:ext uri="{FF2B5EF4-FFF2-40B4-BE49-F238E27FC236}">
                      <a16:creationId xmlns:a16="http://schemas.microsoft.com/office/drawing/2014/main" id="{D147F12A-E304-46A5-820C-7DAD77CF6C0D}"/>
                    </a:ext>
                  </a:extLst>
                </p14:cNvPr>
                <p14:cNvContentPartPr/>
                <p14:nvPr/>
              </p14:nvContentPartPr>
              <p14:xfrm>
                <a:off x="3494132" y="6602428"/>
                <a:ext cx="137160" cy="106560"/>
              </p14:xfrm>
            </p:contentPart>
          </mc:Choice>
          <mc:Fallback>
            <p:pic>
              <p:nvPicPr>
                <p:cNvPr id="314" name="Ink 313">
                  <a:extLst>
                    <a:ext uri="{FF2B5EF4-FFF2-40B4-BE49-F238E27FC236}">
                      <a16:creationId xmlns:a16="http://schemas.microsoft.com/office/drawing/2014/main" id="{D147F12A-E304-46A5-820C-7DAD77CF6C0D}"/>
                    </a:ext>
                  </a:extLst>
                </p:cNvPr>
                <p:cNvPicPr/>
                <p:nvPr/>
              </p:nvPicPr>
              <p:blipFill>
                <a:blip r:embed="rId452"/>
                <a:stretch>
                  <a:fillRect/>
                </a:stretch>
              </p:blipFill>
              <p:spPr>
                <a:xfrm>
                  <a:off x="3485132" y="6593788"/>
                  <a:ext cx="15480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453">
              <p14:nvContentPartPr>
                <p14:cNvPr id="315" name="Ink 314">
                  <a:extLst>
                    <a:ext uri="{FF2B5EF4-FFF2-40B4-BE49-F238E27FC236}">
                      <a16:creationId xmlns:a16="http://schemas.microsoft.com/office/drawing/2014/main" id="{E2AAB127-643E-43AC-9978-1DBAC0D4AC7E}"/>
                    </a:ext>
                  </a:extLst>
                </p14:cNvPr>
                <p14:cNvContentPartPr/>
                <p14:nvPr/>
              </p14:nvContentPartPr>
              <p14:xfrm>
                <a:off x="3788972" y="6576508"/>
                <a:ext cx="281880" cy="133200"/>
              </p14:xfrm>
            </p:contentPart>
          </mc:Choice>
          <mc:Fallback>
            <p:pic>
              <p:nvPicPr>
                <p:cNvPr id="315" name="Ink 314">
                  <a:extLst>
                    <a:ext uri="{FF2B5EF4-FFF2-40B4-BE49-F238E27FC236}">
                      <a16:creationId xmlns:a16="http://schemas.microsoft.com/office/drawing/2014/main" id="{E2AAB127-643E-43AC-9978-1DBAC0D4AC7E}"/>
                    </a:ext>
                  </a:extLst>
                </p:cNvPr>
                <p:cNvPicPr/>
                <p:nvPr/>
              </p:nvPicPr>
              <p:blipFill>
                <a:blip r:embed="rId454"/>
                <a:stretch>
                  <a:fillRect/>
                </a:stretch>
              </p:blipFill>
              <p:spPr>
                <a:xfrm>
                  <a:off x="3780332" y="6567508"/>
                  <a:ext cx="29952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455">
              <p14:nvContentPartPr>
                <p14:cNvPr id="316" name="Ink 315">
                  <a:extLst>
                    <a:ext uri="{FF2B5EF4-FFF2-40B4-BE49-F238E27FC236}">
                      <a16:creationId xmlns:a16="http://schemas.microsoft.com/office/drawing/2014/main" id="{648EB51D-D64F-4CD8-9CE6-1466692902AE}"/>
                    </a:ext>
                  </a:extLst>
                </p14:cNvPr>
                <p14:cNvContentPartPr/>
                <p14:nvPr/>
              </p14:nvContentPartPr>
              <p14:xfrm>
                <a:off x="4167332" y="6655348"/>
                <a:ext cx="9360" cy="360"/>
              </p14:xfrm>
            </p:contentPart>
          </mc:Choice>
          <mc:Fallback>
            <p:pic>
              <p:nvPicPr>
                <p:cNvPr id="316" name="Ink 315">
                  <a:extLst>
                    <a:ext uri="{FF2B5EF4-FFF2-40B4-BE49-F238E27FC236}">
                      <a16:creationId xmlns:a16="http://schemas.microsoft.com/office/drawing/2014/main" id="{648EB51D-D64F-4CD8-9CE6-1466692902AE}"/>
                    </a:ext>
                  </a:extLst>
                </p:cNvPr>
                <p:cNvPicPr/>
                <p:nvPr/>
              </p:nvPicPr>
              <p:blipFill>
                <a:blip r:embed="rId89"/>
                <a:stretch>
                  <a:fillRect/>
                </a:stretch>
              </p:blipFill>
              <p:spPr>
                <a:xfrm>
                  <a:off x="4158332" y="6646708"/>
                  <a:ext cx="27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317" name="Ink 316">
                  <a:extLst>
                    <a:ext uri="{FF2B5EF4-FFF2-40B4-BE49-F238E27FC236}">
                      <a16:creationId xmlns:a16="http://schemas.microsoft.com/office/drawing/2014/main" id="{03746E46-4D8F-41F0-A3A4-9C8E3E279AB2}"/>
                    </a:ext>
                  </a:extLst>
                </p14:cNvPr>
                <p14:cNvContentPartPr/>
                <p14:nvPr/>
              </p14:nvContentPartPr>
              <p14:xfrm>
                <a:off x="4329692" y="6567508"/>
                <a:ext cx="172080" cy="141480"/>
              </p14:xfrm>
            </p:contentPart>
          </mc:Choice>
          <mc:Fallback>
            <p:pic>
              <p:nvPicPr>
                <p:cNvPr id="317" name="Ink 316">
                  <a:extLst>
                    <a:ext uri="{FF2B5EF4-FFF2-40B4-BE49-F238E27FC236}">
                      <a16:creationId xmlns:a16="http://schemas.microsoft.com/office/drawing/2014/main" id="{03746E46-4D8F-41F0-A3A4-9C8E3E279AB2}"/>
                    </a:ext>
                  </a:extLst>
                </p:cNvPr>
                <p:cNvPicPr/>
                <p:nvPr/>
              </p:nvPicPr>
              <p:blipFill>
                <a:blip r:embed="rId457"/>
                <a:stretch>
                  <a:fillRect/>
                </a:stretch>
              </p:blipFill>
              <p:spPr>
                <a:xfrm>
                  <a:off x="4321052" y="6558508"/>
                  <a:ext cx="18972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458">
              <p14:nvContentPartPr>
                <p14:cNvPr id="318" name="Ink 317">
                  <a:extLst>
                    <a:ext uri="{FF2B5EF4-FFF2-40B4-BE49-F238E27FC236}">
                      <a16:creationId xmlns:a16="http://schemas.microsoft.com/office/drawing/2014/main" id="{9B75DC3D-7436-4292-B8CD-8E5CAD4BD1D7}"/>
                    </a:ext>
                  </a:extLst>
                </p14:cNvPr>
                <p14:cNvContentPartPr/>
                <p14:nvPr/>
              </p14:nvContentPartPr>
              <p14:xfrm>
                <a:off x="4650092" y="6539428"/>
                <a:ext cx="62640" cy="178200"/>
              </p14:xfrm>
            </p:contentPart>
          </mc:Choice>
          <mc:Fallback>
            <p:pic>
              <p:nvPicPr>
                <p:cNvPr id="318" name="Ink 317">
                  <a:extLst>
                    <a:ext uri="{FF2B5EF4-FFF2-40B4-BE49-F238E27FC236}">
                      <a16:creationId xmlns:a16="http://schemas.microsoft.com/office/drawing/2014/main" id="{9B75DC3D-7436-4292-B8CD-8E5CAD4BD1D7}"/>
                    </a:ext>
                  </a:extLst>
                </p:cNvPr>
                <p:cNvPicPr/>
                <p:nvPr/>
              </p:nvPicPr>
              <p:blipFill>
                <a:blip r:embed="rId459"/>
                <a:stretch>
                  <a:fillRect/>
                </a:stretch>
              </p:blipFill>
              <p:spPr>
                <a:xfrm>
                  <a:off x="4641452" y="6530428"/>
                  <a:ext cx="8028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320" name="Ink 319">
                  <a:extLst>
                    <a:ext uri="{FF2B5EF4-FFF2-40B4-BE49-F238E27FC236}">
                      <a16:creationId xmlns:a16="http://schemas.microsoft.com/office/drawing/2014/main" id="{ACF454DF-8B33-4BC5-B0ED-334C8D8FA44A}"/>
                    </a:ext>
                  </a:extLst>
                </p14:cNvPr>
                <p14:cNvContentPartPr/>
                <p14:nvPr/>
              </p14:nvContentPartPr>
              <p14:xfrm>
                <a:off x="4967252" y="6490468"/>
                <a:ext cx="317880" cy="226800"/>
              </p14:xfrm>
            </p:contentPart>
          </mc:Choice>
          <mc:Fallback>
            <p:pic>
              <p:nvPicPr>
                <p:cNvPr id="320" name="Ink 319">
                  <a:extLst>
                    <a:ext uri="{FF2B5EF4-FFF2-40B4-BE49-F238E27FC236}">
                      <a16:creationId xmlns:a16="http://schemas.microsoft.com/office/drawing/2014/main" id="{ACF454DF-8B33-4BC5-B0ED-334C8D8FA44A}"/>
                    </a:ext>
                  </a:extLst>
                </p:cNvPr>
                <p:cNvPicPr/>
                <p:nvPr/>
              </p:nvPicPr>
              <p:blipFill>
                <a:blip r:embed="rId461"/>
                <a:stretch>
                  <a:fillRect/>
                </a:stretch>
              </p:blipFill>
              <p:spPr>
                <a:xfrm>
                  <a:off x="4958612" y="6481828"/>
                  <a:ext cx="33552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462">
              <p14:nvContentPartPr>
                <p14:cNvPr id="321" name="Ink 320">
                  <a:extLst>
                    <a:ext uri="{FF2B5EF4-FFF2-40B4-BE49-F238E27FC236}">
                      <a16:creationId xmlns:a16="http://schemas.microsoft.com/office/drawing/2014/main" id="{D98EAE9E-B4B6-479C-A63F-4A5066BD0F01}"/>
                    </a:ext>
                  </a:extLst>
                </p14:cNvPr>
                <p14:cNvContentPartPr/>
                <p14:nvPr/>
              </p14:nvContentPartPr>
              <p14:xfrm>
                <a:off x="5389532" y="6611428"/>
                <a:ext cx="130680" cy="169560"/>
              </p14:xfrm>
            </p:contentPart>
          </mc:Choice>
          <mc:Fallback>
            <p:pic>
              <p:nvPicPr>
                <p:cNvPr id="321" name="Ink 320">
                  <a:extLst>
                    <a:ext uri="{FF2B5EF4-FFF2-40B4-BE49-F238E27FC236}">
                      <a16:creationId xmlns:a16="http://schemas.microsoft.com/office/drawing/2014/main" id="{D98EAE9E-B4B6-479C-A63F-4A5066BD0F01}"/>
                    </a:ext>
                  </a:extLst>
                </p:cNvPr>
                <p:cNvPicPr/>
                <p:nvPr/>
              </p:nvPicPr>
              <p:blipFill>
                <a:blip r:embed="rId463"/>
                <a:stretch>
                  <a:fillRect/>
                </a:stretch>
              </p:blipFill>
              <p:spPr>
                <a:xfrm>
                  <a:off x="5380532" y="6602788"/>
                  <a:ext cx="14832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464">
              <p14:nvContentPartPr>
                <p14:cNvPr id="322" name="Ink 321">
                  <a:extLst>
                    <a:ext uri="{FF2B5EF4-FFF2-40B4-BE49-F238E27FC236}">
                      <a16:creationId xmlns:a16="http://schemas.microsoft.com/office/drawing/2014/main" id="{10E055C2-D9CA-4AEB-B9F6-677566970BDF}"/>
                    </a:ext>
                  </a:extLst>
                </p14:cNvPr>
                <p14:cNvContentPartPr/>
                <p14:nvPr/>
              </p14:nvContentPartPr>
              <p14:xfrm>
                <a:off x="5774372" y="6479668"/>
                <a:ext cx="100800" cy="231120"/>
              </p14:xfrm>
            </p:contentPart>
          </mc:Choice>
          <mc:Fallback>
            <p:pic>
              <p:nvPicPr>
                <p:cNvPr id="322" name="Ink 321">
                  <a:extLst>
                    <a:ext uri="{FF2B5EF4-FFF2-40B4-BE49-F238E27FC236}">
                      <a16:creationId xmlns:a16="http://schemas.microsoft.com/office/drawing/2014/main" id="{10E055C2-D9CA-4AEB-B9F6-677566970BDF}"/>
                    </a:ext>
                  </a:extLst>
                </p:cNvPr>
                <p:cNvPicPr/>
                <p:nvPr/>
              </p:nvPicPr>
              <p:blipFill>
                <a:blip r:embed="rId465"/>
                <a:stretch>
                  <a:fillRect/>
                </a:stretch>
              </p:blipFill>
              <p:spPr>
                <a:xfrm>
                  <a:off x="5765372" y="6470668"/>
                  <a:ext cx="11844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466">
              <p14:nvContentPartPr>
                <p14:cNvPr id="323" name="Ink 322">
                  <a:extLst>
                    <a:ext uri="{FF2B5EF4-FFF2-40B4-BE49-F238E27FC236}">
                      <a16:creationId xmlns:a16="http://schemas.microsoft.com/office/drawing/2014/main" id="{9014DB06-F68A-4210-9B3D-D9F9599B332F}"/>
                    </a:ext>
                  </a:extLst>
                </p14:cNvPr>
                <p14:cNvContentPartPr/>
                <p14:nvPr/>
              </p14:nvContentPartPr>
              <p14:xfrm>
                <a:off x="5685812" y="6611428"/>
                <a:ext cx="213840" cy="15840"/>
              </p14:xfrm>
            </p:contentPart>
          </mc:Choice>
          <mc:Fallback>
            <p:pic>
              <p:nvPicPr>
                <p:cNvPr id="323" name="Ink 322">
                  <a:extLst>
                    <a:ext uri="{FF2B5EF4-FFF2-40B4-BE49-F238E27FC236}">
                      <a16:creationId xmlns:a16="http://schemas.microsoft.com/office/drawing/2014/main" id="{9014DB06-F68A-4210-9B3D-D9F9599B332F}"/>
                    </a:ext>
                  </a:extLst>
                </p:cNvPr>
                <p:cNvPicPr/>
                <p:nvPr/>
              </p:nvPicPr>
              <p:blipFill>
                <a:blip r:embed="rId467"/>
                <a:stretch>
                  <a:fillRect/>
                </a:stretch>
              </p:blipFill>
              <p:spPr>
                <a:xfrm>
                  <a:off x="5676812" y="6602788"/>
                  <a:ext cx="23148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468">
              <p14:nvContentPartPr>
                <p14:cNvPr id="324" name="Ink 323">
                  <a:extLst>
                    <a:ext uri="{FF2B5EF4-FFF2-40B4-BE49-F238E27FC236}">
                      <a16:creationId xmlns:a16="http://schemas.microsoft.com/office/drawing/2014/main" id="{5FCAD394-99BC-4A14-B271-0F6C364076C8}"/>
                    </a:ext>
                  </a:extLst>
                </p14:cNvPr>
                <p14:cNvContentPartPr/>
                <p14:nvPr/>
              </p14:nvContentPartPr>
              <p14:xfrm>
                <a:off x="5574212" y="6479668"/>
                <a:ext cx="146880" cy="256320"/>
              </p14:xfrm>
            </p:contentPart>
          </mc:Choice>
          <mc:Fallback>
            <p:pic>
              <p:nvPicPr>
                <p:cNvPr id="324" name="Ink 323">
                  <a:extLst>
                    <a:ext uri="{FF2B5EF4-FFF2-40B4-BE49-F238E27FC236}">
                      <a16:creationId xmlns:a16="http://schemas.microsoft.com/office/drawing/2014/main" id="{5FCAD394-99BC-4A14-B271-0F6C364076C8}"/>
                    </a:ext>
                  </a:extLst>
                </p:cNvPr>
                <p:cNvPicPr/>
                <p:nvPr/>
              </p:nvPicPr>
              <p:blipFill>
                <a:blip r:embed="rId469"/>
                <a:stretch>
                  <a:fillRect/>
                </a:stretch>
              </p:blipFill>
              <p:spPr>
                <a:xfrm>
                  <a:off x="5565212" y="6470668"/>
                  <a:ext cx="16452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470">
              <p14:nvContentPartPr>
                <p14:cNvPr id="325" name="Ink 324">
                  <a:extLst>
                    <a:ext uri="{FF2B5EF4-FFF2-40B4-BE49-F238E27FC236}">
                      <a16:creationId xmlns:a16="http://schemas.microsoft.com/office/drawing/2014/main" id="{7CD3CC85-7AF7-48A4-90F4-A0331A759FB4}"/>
                    </a:ext>
                  </a:extLst>
                </p14:cNvPr>
                <p14:cNvContentPartPr/>
                <p14:nvPr/>
              </p14:nvContentPartPr>
              <p14:xfrm>
                <a:off x="5899292" y="6477508"/>
                <a:ext cx="291960" cy="277200"/>
              </p14:xfrm>
            </p:contentPart>
          </mc:Choice>
          <mc:Fallback>
            <p:pic>
              <p:nvPicPr>
                <p:cNvPr id="325" name="Ink 324">
                  <a:extLst>
                    <a:ext uri="{FF2B5EF4-FFF2-40B4-BE49-F238E27FC236}">
                      <a16:creationId xmlns:a16="http://schemas.microsoft.com/office/drawing/2014/main" id="{7CD3CC85-7AF7-48A4-90F4-A0331A759FB4}"/>
                    </a:ext>
                  </a:extLst>
                </p:cNvPr>
                <p:cNvPicPr/>
                <p:nvPr/>
              </p:nvPicPr>
              <p:blipFill>
                <a:blip r:embed="rId471"/>
                <a:stretch>
                  <a:fillRect/>
                </a:stretch>
              </p:blipFill>
              <p:spPr>
                <a:xfrm>
                  <a:off x="5890292" y="6468868"/>
                  <a:ext cx="30960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472">
              <p14:nvContentPartPr>
                <p14:cNvPr id="327" name="Ink 326">
                  <a:extLst>
                    <a:ext uri="{FF2B5EF4-FFF2-40B4-BE49-F238E27FC236}">
                      <a16:creationId xmlns:a16="http://schemas.microsoft.com/office/drawing/2014/main" id="{9FF885D6-C94D-439D-B413-D9438AC3B21B}"/>
                    </a:ext>
                  </a:extLst>
                </p14:cNvPr>
                <p14:cNvContentPartPr/>
                <p14:nvPr/>
              </p14:nvContentPartPr>
              <p14:xfrm>
                <a:off x="6277292" y="6575788"/>
                <a:ext cx="131400" cy="9360"/>
              </p14:xfrm>
            </p:contentPart>
          </mc:Choice>
          <mc:Fallback>
            <p:pic>
              <p:nvPicPr>
                <p:cNvPr id="327" name="Ink 326">
                  <a:extLst>
                    <a:ext uri="{FF2B5EF4-FFF2-40B4-BE49-F238E27FC236}">
                      <a16:creationId xmlns:a16="http://schemas.microsoft.com/office/drawing/2014/main" id="{9FF885D6-C94D-439D-B413-D9438AC3B21B}"/>
                    </a:ext>
                  </a:extLst>
                </p:cNvPr>
                <p:cNvPicPr/>
                <p:nvPr/>
              </p:nvPicPr>
              <p:blipFill>
                <a:blip r:embed="rId473"/>
                <a:stretch>
                  <a:fillRect/>
                </a:stretch>
              </p:blipFill>
              <p:spPr>
                <a:xfrm>
                  <a:off x="6268652" y="6567148"/>
                  <a:ext cx="14904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474">
              <p14:nvContentPartPr>
                <p14:cNvPr id="328" name="Ink 327">
                  <a:extLst>
                    <a:ext uri="{FF2B5EF4-FFF2-40B4-BE49-F238E27FC236}">
                      <a16:creationId xmlns:a16="http://schemas.microsoft.com/office/drawing/2014/main" id="{6626AE4C-6A11-4D54-B393-F69D822EB783}"/>
                    </a:ext>
                  </a:extLst>
                </p14:cNvPr>
                <p14:cNvContentPartPr/>
                <p14:nvPr/>
              </p14:nvContentPartPr>
              <p14:xfrm>
                <a:off x="6277292" y="6585148"/>
                <a:ext cx="262440" cy="56160"/>
              </p14:xfrm>
            </p:contentPart>
          </mc:Choice>
          <mc:Fallback>
            <p:pic>
              <p:nvPicPr>
                <p:cNvPr id="328" name="Ink 327">
                  <a:extLst>
                    <a:ext uri="{FF2B5EF4-FFF2-40B4-BE49-F238E27FC236}">
                      <a16:creationId xmlns:a16="http://schemas.microsoft.com/office/drawing/2014/main" id="{6626AE4C-6A11-4D54-B393-F69D822EB783}"/>
                    </a:ext>
                  </a:extLst>
                </p:cNvPr>
                <p:cNvPicPr/>
                <p:nvPr/>
              </p:nvPicPr>
              <p:blipFill>
                <a:blip r:embed="rId475"/>
                <a:stretch>
                  <a:fillRect/>
                </a:stretch>
              </p:blipFill>
              <p:spPr>
                <a:xfrm>
                  <a:off x="6268652" y="6576148"/>
                  <a:ext cx="28008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476">
              <p14:nvContentPartPr>
                <p14:cNvPr id="271" name="Ink 270">
                  <a:extLst>
                    <a:ext uri="{FF2B5EF4-FFF2-40B4-BE49-F238E27FC236}">
                      <a16:creationId xmlns:a16="http://schemas.microsoft.com/office/drawing/2014/main" id="{9E9A968A-815B-4BC6-B944-41B2D862788D}"/>
                    </a:ext>
                  </a:extLst>
                </p14:cNvPr>
                <p14:cNvContentPartPr/>
                <p14:nvPr/>
              </p14:nvContentPartPr>
              <p14:xfrm>
                <a:off x="7895132" y="6095908"/>
                <a:ext cx="201960" cy="15120"/>
              </p14:xfrm>
            </p:contentPart>
          </mc:Choice>
          <mc:Fallback>
            <p:pic>
              <p:nvPicPr>
                <p:cNvPr id="271" name="Ink 270">
                  <a:extLst>
                    <a:ext uri="{FF2B5EF4-FFF2-40B4-BE49-F238E27FC236}">
                      <a16:creationId xmlns:a16="http://schemas.microsoft.com/office/drawing/2014/main" id="{9E9A968A-815B-4BC6-B944-41B2D862788D}"/>
                    </a:ext>
                  </a:extLst>
                </p:cNvPr>
                <p:cNvPicPr/>
                <p:nvPr/>
              </p:nvPicPr>
              <p:blipFill>
                <a:blip r:embed="rId477"/>
                <a:stretch>
                  <a:fillRect/>
                </a:stretch>
              </p:blipFill>
              <p:spPr>
                <a:xfrm>
                  <a:off x="7886492" y="6086908"/>
                  <a:ext cx="21960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478">
              <p14:nvContentPartPr>
                <p14:cNvPr id="272" name="Ink 271">
                  <a:extLst>
                    <a:ext uri="{FF2B5EF4-FFF2-40B4-BE49-F238E27FC236}">
                      <a16:creationId xmlns:a16="http://schemas.microsoft.com/office/drawing/2014/main" id="{0809B497-6A31-4ABF-B513-4B5BFD909089}"/>
                    </a:ext>
                  </a:extLst>
                </p14:cNvPr>
                <p14:cNvContentPartPr/>
                <p14:nvPr/>
              </p14:nvContentPartPr>
              <p14:xfrm>
                <a:off x="7974332" y="6180508"/>
                <a:ext cx="247320" cy="9720"/>
              </p14:xfrm>
            </p:contentPart>
          </mc:Choice>
          <mc:Fallback>
            <p:pic>
              <p:nvPicPr>
                <p:cNvPr id="272" name="Ink 271">
                  <a:extLst>
                    <a:ext uri="{FF2B5EF4-FFF2-40B4-BE49-F238E27FC236}">
                      <a16:creationId xmlns:a16="http://schemas.microsoft.com/office/drawing/2014/main" id="{0809B497-6A31-4ABF-B513-4B5BFD909089}"/>
                    </a:ext>
                  </a:extLst>
                </p:cNvPr>
                <p:cNvPicPr/>
                <p:nvPr/>
              </p:nvPicPr>
              <p:blipFill>
                <a:blip r:embed="rId479"/>
                <a:stretch>
                  <a:fillRect/>
                </a:stretch>
              </p:blipFill>
              <p:spPr>
                <a:xfrm>
                  <a:off x="7965692" y="6171868"/>
                  <a:ext cx="26496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480">
              <p14:nvContentPartPr>
                <p14:cNvPr id="274" name="Ink 273">
                  <a:extLst>
                    <a:ext uri="{FF2B5EF4-FFF2-40B4-BE49-F238E27FC236}">
                      <a16:creationId xmlns:a16="http://schemas.microsoft.com/office/drawing/2014/main" id="{DA7E2783-FFA7-42DE-BCD6-E1A130E3535F}"/>
                    </a:ext>
                  </a:extLst>
                </p14:cNvPr>
                <p14:cNvContentPartPr/>
                <p14:nvPr/>
              </p14:nvContentPartPr>
              <p14:xfrm>
                <a:off x="8237852" y="5925268"/>
                <a:ext cx="290160" cy="415080"/>
              </p14:xfrm>
            </p:contentPart>
          </mc:Choice>
          <mc:Fallback>
            <p:pic>
              <p:nvPicPr>
                <p:cNvPr id="274" name="Ink 273">
                  <a:extLst>
                    <a:ext uri="{FF2B5EF4-FFF2-40B4-BE49-F238E27FC236}">
                      <a16:creationId xmlns:a16="http://schemas.microsoft.com/office/drawing/2014/main" id="{DA7E2783-FFA7-42DE-BCD6-E1A130E3535F}"/>
                    </a:ext>
                  </a:extLst>
                </p:cNvPr>
                <p:cNvPicPr/>
                <p:nvPr/>
              </p:nvPicPr>
              <p:blipFill>
                <a:blip r:embed="rId481"/>
                <a:stretch>
                  <a:fillRect/>
                </a:stretch>
              </p:blipFill>
              <p:spPr>
                <a:xfrm>
                  <a:off x="8228852" y="5916628"/>
                  <a:ext cx="307800" cy="432720"/>
                </a:xfrm>
                <a:prstGeom prst="rect">
                  <a:avLst/>
                </a:prstGeom>
              </p:spPr>
            </p:pic>
          </mc:Fallback>
        </mc:AlternateContent>
        <mc:AlternateContent xmlns:mc="http://schemas.openxmlformats.org/markup-compatibility/2006">
          <mc:Choice xmlns:p14="http://schemas.microsoft.com/office/powerpoint/2010/main" Requires="p14">
            <p:contentPart p14:bwMode="auto" r:id="rId482">
              <p14:nvContentPartPr>
                <p14:cNvPr id="275" name="Ink 274">
                  <a:extLst>
                    <a:ext uri="{FF2B5EF4-FFF2-40B4-BE49-F238E27FC236}">
                      <a16:creationId xmlns:a16="http://schemas.microsoft.com/office/drawing/2014/main" id="{B16E5C73-DAEC-44FF-8A5E-BCA05213BA6D}"/>
                    </a:ext>
                  </a:extLst>
                </p14:cNvPr>
                <p14:cNvContentPartPr/>
                <p14:nvPr/>
              </p14:nvContentPartPr>
              <p14:xfrm>
                <a:off x="8677052" y="5906548"/>
                <a:ext cx="297360" cy="88560"/>
              </p14:xfrm>
            </p:contentPart>
          </mc:Choice>
          <mc:Fallback>
            <p:pic>
              <p:nvPicPr>
                <p:cNvPr id="275" name="Ink 274">
                  <a:extLst>
                    <a:ext uri="{FF2B5EF4-FFF2-40B4-BE49-F238E27FC236}">
                      <a16:creationId xmlns:a16="http://schemas.microsoft.com/office/drawing/2014/main" id="{B16E5C73-DAEC-44FF-8A5E-BCA05213BA6D}"/>
                    </a:ext>
                  </a:extLst>
                </p:cNvPr>
                <p:cNvPicPr/>
                <p:nvPr/>
              </p:nvPicPr>
              <p:blipFill>
                <a:blip r:embed="rId483"/>
                <a:stretch>
                  <a:fillRect/>
                </a:stretch>
              </p:blipFill>
              <p:spPr>
                <a:xfrm>
                  <a:off x="8668052" y="5897908"/>
                  <a:ext cx="31500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484">
              <p14:nvContentPartPr>
                <p14:cNvPr id="276" name="Ink 275">
                  <a:extLst>
                    <a:ext uri="{FF2B5EF4-FFF2-40B4-BE49-F238E27FC236}">
                      <a16:creationId xmlns:a16="http://schemas.microsoft.com/office/drawing/2014/main" id="{89BD2B21-8B4F-4DEA-8433-2DE671CFA7E5}"/>
                    </a:ext>
                  </a:extLst>
                </p14:cNvPr>
                <p14:cNvContentPartPr/>
                <p14:nvPr/>
              </p14:nvContentPartPr>
              <p14:xfrm>
                <a:off x="8484092" y="6338548"/>
                <a:ext cx="134640" cy="27000"/>
              </p14:xfrm>
            </p:contentPart>
          </mc:Choice>
          <mc:Fallback>
            <p:pic>
              <p:nvPicPr>
                <p:cNvPr id="276" name="Ink 275">
                  <a:extLst>
                    <a:ext uri="{FF2B5EF4-FFF2-40B4-BE49-F238E27FC236}">
                      <a16:creationId xmlns:a16="http://schemas.microsoft.com/office/drawing/2014/main" id="{89BD2B21-8B4F-4DEA-8433-2DE671CFA7E5}"/>
                    </a:ext>
                  </a:extLst>
                </p:cNvPr>
                <p:cNvPicPr/>
                <p:nvPr/>
              </p:nvPicPr>
              <p:blipFill>
                <a:blip r:embed="rId485"/>
                <a:stretch>
                  <a:fillRect/>
                </a:stretch>
              </p:blipFill>
              <p:spPr>
                <a:xfrm>
                  <a:off x="8475452" y="6329908"/>
                  <a:ext cx="15228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486">
              <p14:nvContentPartPr>
                <p14:cNvPr id="277" name="Ink 276">
                  <a:extLst>
                    <a:ext uri="{FF2B5EF4-FFF2-40B4-BE49-F238E27FC236}">
                      <a16:creationId xmlns:a16="http://schemas.microsoft.com/office/drawing/2014/main" id="{25A4CE35-05C5-463A-9B5F-04C658EA80B9}"/>
                    </a:ext>
                  </a:extLst>
                </p14:cNvPr>
                <p14:cNvContentPartPr/>
                <p14:nvPr/>
              </p14:nvContentPartPr>
              <p14:xfrm>
                <a:off x="8723132" y="6310468"/>
                <a:ext cx="281160" cy="92880"/>
              </p14:xfrm>
            </p:contentPart>
          </mc:Choice>
          <mc:Fallback>
            <p:pic>
              <p:nvPicPr>
                <p:cNvPr id="277" name="Ink 276">
                  <a:extLst>
                    <a:ext uri="{FF2B5EF4-FFF2-40B4-BE49-F238E27FC236}">
                      <a16:creationId xmlns:a16="http://schemas.microsoft.com/office/drawing/2014/main" id="{25A4CE35-05C5-463A-9B5F-04C658EA80B9}"/>
                    </a:ext>
                  </a:extLst>
                </p:cNvPr>
                <p:cNvPicPr/>
                <p:nvPr/>
              </p:nvPicPr>
              <p:blipFill>
                <a:blip r:embed="rId487"/>
                <a:stretch>
                  <a:fillRect/>
                </a:stretch>
              </p:blipFill>
              <p:spPr>
                <a:xfrm>
                  <a:off x="8714492" y="6301828"/>
                  <a:ext cx="29880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488">
              <p14:nvContentPartPr>
                <p14:cNvPr id="278" name="Ink 277">
                  <a:extLst>
                    <a:ext uri="{FF2B5EF4-FFF2-40B4-BE49-F238E27FC236}">
                      <a16:creationId xmlns:a16="http://schemas.microsoft.com/office/drawing/2014/main" id="{5CBC10C2-E04C-45ED-A957-F7BF41B4B1E4}"/>
                    </a:ext>
                  </a:extLst>
                </p14:cNvPr>
                <p14:cNvContentPartPr/>
                <p14:nvPr/>
              </p14:nvContentPartPr>
              <p14:xfrm>
                <a:off x="8932652" y="5996188"/>
                <a:ext cx="209160" cy="178200"/>
              </p14:xfrm>
            </p:contentPart>
          </mc:Choice>
          <mc:Fallback>
            <p:pic>
              <p:nvPicPr>
                <p:cNvPr id="278" name="Ink 277">
                  <a:extLst>
                    <a:ext uri="{FF2B5EF4-FFF2-40B4-BE49-F238E27FC236}">
                      <a16:creationId xmlns:a16="http://schemas.microsoft.com/office/drawing/2014/main" id="{5CBC10C2-E04C-45ED-A957-F7BF41B4B1E4}"/>
                    </a:ext>
                  </a:extLst>
                </p:cNvPr>
                <p:cNvPicPr/>
                <p:nvPr/>
              </p:nvPicPr>
              <p:blipFill>
                <a:blip r:embed="rId489"/>
                <a:stretch>
                  <a:fillRect/>
                </a:stretch>
              </p:blipFill>
              <p:spPr>
                <a:xfrm>
                  <a:off x="8924012" y="5987188"/>
                  <a:ext cx="22680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490">
              <p14:nvContentPartPr>
                <p14:cNvPr id="279" name="Ink 278">
                  <a:extLst>
                    <a:ext uri="{FF2B5EF4-FFF2-40B4-BE49-F238E27FC236}">
                      <a16:creationId xmlns:a16="http://schemas.microsoft.com/office/drawing/2014/main" id="{D6B8CD0D-0F2D-496F-B577-9CCC8242E730}"/>
                    </a:ext>
                  </a:extLst>
                </p14:cNvPr>
                <p14:cNvContentPartPr/>
                <p14:nvPr/>
              </p14:nvContentPartPr>
              <p14:xfrm>
                <a:off x="9230372" y="6022468"/>
                <a:ext cx="82800" cy="176400"/>
              </p14:xfrm>
            </p:contentPart>
          </mc:Choice>
          <mc:Fallback>
            <p:pic>
              <p:nvPicPr>
                <p:cNvPr id="279" name="Ink 278">
                  <a:extLst>
                    <a:ext uri="{FF2B5EF4-FFF2-40B4-BE49-F238E27FC236}">
                      <a16:creationId xmlns:a16="http://schemas.microsoft.com/office/drawing/2014/main" id="{D6B8CD0D-0F2D-496F-B577-9CCC8242E730}"/>
                    </a:ext>
                  </a:extLst>
                </p:cNvPr>
                <p:cNvPicPr/>
                <p:nvPr/>
              </p:nvPicPr>
              <p:blipFill>
                <a:blip r:embed="rId491"/>
                <a:stretch>
                  <a:fillRect/>
                </a:stretch>
              </p:blipFill>
              <p:spPr>
                <a:xfrm>
                  <a:off x="9221372" y="6013468"/>
                  <a:ext cx="10044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492">
              <p14:nvContentPartPr>
                <p14:cNvPr id="280" name="Ink 279">
                  <a:extLst>
                    <a:ext uri="{FF2B5EF4-FFF2-40B4-BE49-F238E27FC236}">
                      <a16:creationId xmlns:a16="http://schemas.microsoft.com/office/drawing/2014/main" id="{58F89641-4ED7-46F1-A2A7-0DF642F252E7}"/>
                    </a:ext>
                  </a:extLst>
                </p14:cNvPr>
                <p14:cNvContentPartPr/>
                <p14:nvPr/>
              </p14:nvContentPartPr>
              <p14:xfrm>
                <a:off x="9424772" y="6048748"/>
                <a:ext cx="36360" cy="123120"/>
              </p14:xfrm>
            </p:contentPart>
          </mc:Choice>
          <mc:Fallback>
            <p:pic>
              <p:nvPicPr>
                <p:cNvPr id="280" name="Ink 279">
                  <a:extLst>
                    <a:ext uri="{FF2B5EF4-FFF2-40B4-BE49-F238E27FC236}">
                      <a16:creationId xmlns:a16="http://schemas.microsoft.com/office/drawing/2014/main" id="{58F89641-4ED7-46F1-A2A7-0DF642F252E7}"/>
                    </a:ext>
                  </a:extLst>
                </p:cNvPr>
                <p:cNvPicPr/>
                <p:nvPr/>
              </p:nvPicPr>
              <p:blipFill>
                <a:blip r:embed="rId493"/>
                <a:stretch>
                  <a:fillRect/>
                </a:stretch>
              </p:blipFill>
              <p:spPr>
                <a:xfrm>
                  <a:off x="9416132" y="6039748"/>
                  <a:ext cx="5400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494">
              <p14:nvContentPartPr>
                <p14:cNvPr id="281" name="Ink 280">
                  <a:extLst>
                    <a:ext uri="{FF2B5EF4-FFF2-40B4-BE49-F238E27FC236}">
                      <a16:creationId xmlns:a16="http://schemas.microsoft.com/office/drawing/2014/main" id="{9B0571EA-8897-421C-B650-AA3955F93BC4}"/>
                    </a:ext>
                  </a:extLst>
                </p14:cNvPr>
                <p14:cNvContentPartPr/>
                <p14:nvPr/>
              </p14:nvContentPartPr>
              <p14:xfrm>
                <a:off x="9290132" y="6003028"/>
                <a:ext cx="332280" cy="93960"/>
              </p14:xfrm>
            </p:contentPart>
          </mc:Choice>
          <mc:Fallback>
            <p:pic>
              <p:nvPicPr>
                <p:cNvPr id="281" name="Ink 280">
                  <a:extLst>
                    <a:ext uri="{FF2B5EF4-FFF2-40B4-BE49-F238E27FC236}">
                      <a16:creationId xmlns:a16="http://schemas.microsoft.com/office/drawing/2014/main" id="{9B0571EA-8897-421C-B650-AA3955F93BC4}"/>
                    </a:ext>
                  </a:extLst>
                </p:cNvPr>
                <p:cNvPicPr/>
                <p:nvPr/>
              </p:nvPicPr>
              <p:blipFill>
                <a:blip r:embed="rId495"/>
                <a:stretch>
                  <a:fillRect/>
                </a:stretch>
              </p:blipFill>
              <p:spPr>
                <a:xfrm>
                  <a:off x="9281492" y="5994028"/>
                  <a:ext cx="34992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496">
              <p14:nvContentPartPr>
                <p14:cNvPr id="282" name="Ink 281">
                  <a:extLst>
                    <a:ext uri="{FF2B5EF4-FFF2-40B4-BE49-F238E27FC236}">
                      <a16:creationId xmlns:a16="http://schemas.microsoft.com/office/drawing/2014/main" id="{BBD77B81-CC10-4199-93E7-B9EF61BC21C2}"/>
                    </a:ext>
                  </a:extLst>
                </p14:cNvPr>
                <p14:cNvContentPartPr/>
                <p14:nvPr/>
              </p14:nvContentPartPr>
              <p14:xfrm>
                <a:off x="9539252" y="5899348"/>
                <a:ext cx="237600" cy="281880"/>
              </p14:xfrm>
            </p:contentPart>
          </mc:Choice>
          <mc:Fallback>
            <p:pic>
              <p:nvPicPr>
                <p:cNvPr id="282" name="Ink 281">
                  <a:extLst>
                    <a:ext uri="{FF2B5EF4-FFF2-40B4-BE49-F238E27FC236}">
                      <a16:creationId xmlns:a16="http://schemas.microsoft.com/office/drawing/2014/main" id="{BBD77B81-CC10-4199-93E7-B9EF61BC21C2}"/>
                    </a:ext>
                  </a:extLst>
                </p:cNvPr>
                <p:cNvPicPr/>
                <p:nvPr/>
              </p:nvPicPr>
              <p:blipFill>
                <a:blip r:embed="rId497"/>
                <a:stretch>
                  <a:fillRect/>
                </a:stretch>
              </p:blipFill>
              <p:spPr>
                <a:xfrm>
                  <a:off x="9530252" y="5890708"/>
                  <a:ext cx="25524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498">
              <p14:nvContentPartPr>
                <p14:cNvPr id="284" name="Ink 283">
                  <a:extLst>
                    <a:ext uri="{FF2B5EF4-FFF2-40B4-BE49-F238E27FC236}">
                      <a16:creationId xmlns:a16="http://schemas.microsoft.com/office/drawing/2014/main" id="{A8E1C6FE-DA64-4106-B240-4E0CC0E78018}"/>
                    </a:ext>
                  </a:extLst>
                </p14:cNvPr>
                <p14:cNvContentPartPr/>
                <p14:nvPr/>
              </p14:nvContentPartPr>
              <p14:xfrm>
                <a:off x="9873692" y="6066388"/>
                <a:ext cx="390240" cy="220320"/>
              </p14:xfrm>
            </p:contentPart>
          </mc:Choice>
          <mc:Fallback>
            <p:pic>
              <p:nvPicPr>
                <p:cNvPr id="284" name="Ink 283">
                  <a:extLst>
                    <a:ext uri="{FF2B5EF4-FFF2-40B4-BE49-F238E27FC236}">
                      <a16:creationId xmlns:a16="http://schemas.microsoft.com/office/drawing/2014/main" id="{A8E1C6FE-DA64-4106-B240-4E0CC0E78018}"/>
                    </a:ext>
                  </a:extLst>
                </p:cNvPr>
                <p:cNvPicPr/>
                <p:nvPr/>
              </p:nvPicPr>
              <p:blipFill>
                <a:blip r:embed="rId499"/>
                <a:stretch>
                  <a:fillRect/>
                </a:stretch>
              </p:blipFill>
              <p:spPr>
                <a:xfrm>
                  <a:off x="9864692" y="6057388"/>
                  <a:ext cx="40788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500">
              <p14:nvContentPartPr>
                <p14:cNvPr id="285" name="Ink 284">
                  <a:extLst>
                    <a:ext uri="{FF2B5EF4-FFF2-40B4-BE49-F238E27FC236}">
                      <a16:creationId xmlns:a16="http://schemas.microsoft.com/office/drawing/2014/main" id="{08C2A4DC-A91F-407F-B773-97C31995F987}"/>
                    </a:ext>
                  </a:extLst>
                </p14:cNvPr>
                <p14:cNvContentPartPr/>
                <p14:nvPr/>
              </p14:nvContentPartPr>
              <p14:xfrm>
                <a:off x="10280132" y="6186988"/>
                <a:ext cx="51840" cy="92160"/>
              </p14:xfrm>
            </p:contentPart>
          </mc:Choice>
          <mc:Fallback>
            <p:pic>
              <p:nvPicPr>
                <p:cNvPr id="285" name="Ink 284">
                  <a:extLst>
                    <a:ext uri="{FF2B5EF4-FFF2-40B4-BE49-F238E27FC236}">
                      <a16:creationId xmlns:a16="http://schemas.microsoft.com/office/drawing/2014/main" id="{08C2A4DC-A91F-407F-B773-97C31995F987}"/>
                    </a:ext>
                  </a:extLst>
                </p:cNvPr>
                <p:cNvPicPr/>
                <p:nvPr/>
              </p:nvPicPr>
              <p:blipFill>
                <a:blip r:embed="rId501"/>
                <a:stretch>
                  <a:fillRect/>
                </a:stretch>
              </p:blipFill>
              <p:spPr>
                <a:xfrm>
                  <a:off x="10271132" y="6178348"/>
                  <a:ext cx="6948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502">
              <p14:nvContentPartPr>
                <p14:cNvPr id="286" name="Ink 285">
                  <a:extLst>
                    <a:ext uri="{FF2B5EF4-FFF2-40B4-BE49-F238E27FC236}">
                      <a16:creationId xmlns:a16="http://schemas.microsoft.com/office/drawing/2014/main" id="{9C2F913A-4EE6-41A0-ABE5-547B14823BB8}"/>
                    </a:ext>
                  </a:extLst>
                </p14:cNvPr>
                <p14:cNvContentPartPr/>
                <p14:nvPr/>
              </p14:nvContentPartPr>
              <p14:xfrm>
                <a:off x="10338092" y="6180508"/>
                <a:ext cx="177840" cy="90000"/>
              </p14:xfrm>
            </p:contentPart>
          </mc:Choice>
          <mc:Fallback>
            <p:pic>
              <p:nvPicPr>
                <p:cNvPr id="286" name="Ink 285">
                  <a:extLst>
                    <a:ext uri="{FF2B5EF4-FFF2-40B4-BE49-F238E27FC236}">
                      <a16:creationId xmlns:a16="http://schemas.microsoft.com/office/drawing/2014/main" id="{9C2F913A-4EE6-41A0-ABE5-547B14823BB8}"/>
                    </a:ext>
                  </a:extLst>
                </p:cNvPr>
                <p:cNvPicPr/>
                <p:nvPr/>
              </p:nvPicPr>
              <p:blipFill>
                <a:blip r:embed="rId503"/>
                <a:stretch>
                  <a:fillRect/>
                </a:stretch>
              </p:blipFill>
              <p:spPr>
                <a:xfrm>
                  <a:off x="10329452" y="6171868"/>
                  <a:ext cx="19548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504">
              <p14:nvContentPartPr>
                <p14:cNvPr id="287" name="Ink 286">
                  <a:extLst>
                    <a:ext uri="{FF2B5EF4-FFF2-40B4-BE49-F238E27FC236}">
                      <a16:creationId xmlns:a16="http://schemas.microsoft.com/office/drawing/2014/main" id="{5EB3F06A-05CD-4CA9-A222-EFF44478944C}"/>
                    </a:ext>
                  </a:extLst>
                </p14:cNvPr>
                <p14:cNvContentPartPr/>
                <p14:nvPr/>
              </p14:nvContentPartPr>
              <p14:xfrm>
                <a:off x="10574972" y="6022468"/>
                <a:ext cx="129600" cy="201600"/>
              </p14:xfrm>
            </p:contentPart>
          </mc:Choice>
          <mc:Fallback>
            <p:pic>
              <p:nvPicPr>
                <p:cNvPr id="287" name="Ink 286">
                  <a:extLst>
                    <a:ext uri="{FF2B5EF4-FFF2-40B4-BE49-F238E27FC236}">
                      <a16:creationId xmlns:a16="http://schemas.microsoft.com/office/drawing/2014/main" id="{5EB3F06A-05CD-4CA9-A222-EFF44478944C}"/>
                    </a:ext>
                  </a:extLst>
                </p:cNvPr>
                <p:cNvPicPr/>
                <p:nvPr/>
              </p:nvPicPr>
              <p:blipFill>
                <a:blip r:embed="rId505"/>
                <a:stretch>
                  <a:fillRect/>
                </a:stretch>
              </p:blipFill>
              <p:spPr>
                <a:xfrm>
                  <a:off x="10565972" y="6013828"/>
                  <a:ext cx="14724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506">
              <p14:nvContentPartPr>
                <p14:cNvPr id="288" name="Ink 287">
                  <a:extLst>
                    <a:ext uri="{FF2B5EF4-FFF2-40B4-BE49-F238E27FC236}">
                      <a16:creationId xmlns:a16="http://schemas.microsoft.com/office/drawing/2014/main" id="{CB392461-22A3-4881-B98B-5964C9BE2AA2}"/>
                    </a:ext>
                  </a:extLst>
                </p14:cNvPr>
                <p14:cNvContentPartPr/>
                <p14:nvPr/>
              </p14:nvContentPartPr>
              <p14:xfrm>
                <a:off x="10779092" y="6040108"/>
                <a:ext cx="249120" cy="141480"/>
              </p14:xfrm>
            </p:contentPart>
          </mc:Choice>
          <mc:Fallback>
            <p:pic>
              <p:nvPicPr>
                <p:cNvPr id="288" name="Ink 287">
                  <a:extLst>
                    <a:ext uri="{FF2B5EF4-FFF2-40B4-BE49-F238E27FC236}">
                      <a16:creationId xmlns:a16="http://schemas.microsoft.com/office/drawing/2014/main" id="{CB392461-22A3-4881-B98B-5964C9BE2AA2}"/>
                    </a:ext>
                  </a:extLst>
                </p:cNvPr>
                <p:cNvPicPr/>
                <p:nvPr/>
              </p:nvPicPr>
              <p:blipFill>
                <a:blip r:embed="rId507"/>
                <a:stretch>
                  <a:fillRect/>
                </a:stretch>
              </p:blipFill>
              <p:spPr>
                <a:xfrm>
                  <a:off x="10770092" y="6031108"/>
                  <a:ext cx="26676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508">
              <p14:nvContentPartPr>
                <p14:cNvPr id="289" name="Ink 288">
                  <a:extLst>
                    <a:ext uri="{FF2B5EF4-FFF2-40B4-BE49-F238E27FC236}">
                      <a16:creationId xmlns:a16="http://schemas.microsoft.com/office/drawing/2014/main" id="{3A5806C6-4138-4801-8320-AE00E42E78B3}"/>
                    </a:ext>
                  </a:extLst>
                </p14:cNvPr>
                <p14:cNvContentPartPr/>
                <p14:nvPr/>
              </p14:nvContentPartPr>
              <p14:xfrm>
                <a:off x="10743812" y="6111028"/>
                <a:ext cx="212040" cy="17280"/>
              </p14:xfrm>
            </p:contentPart>
          </mc:Choice>
          <mc:Fallback>
            <p:pic>
              <p:nvPicPr>
                <p:cNvPr id="289" name="Ink 288">
                  <a:extLst>
                    <a:ext uri="{FF2B5EF4-FFF2-40B4-BE49-F238E27FC236}">
                      <a16:creationId xmlns:a16="http://schemas.microsoft.com/office/drawing/2014/main" id="{3A5806C6-4138-4801-8320-AE00E42E78B3}"/>
                    </a:ext>
                  </a:extLst>
                </p:cNvPr>
                <p:cNvPicPr/>
                <p:nvPr/>
              </p:nvPicPr>
              <p:blipFill>
                <a:blip r:embed="rId509"/>
                <a:stretch>
                  <a:fillRect/>
                </a:stretch>
              </p:blipFill>
              <p:spPr>
                <a:xfrm>
                  <a:off x="10735172" y="6102028"/>
                  <a:ext cx="22968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510">
              <p14:nvContentPartPr>
                <p14:cNvPr id="290" name="Ink 289">
                  <a:extLst>
                    <a:ext uri="{FF2B5EF4-FFF2-40B4-BE49-F238E27FC236}">
                      <a16:creationId xmlns:a16="http://schemas.microsoft.com/office/drawing/2014/main" id="{2D31C1EB-9837-4CAA-907D-F50DC70F6890}"/>
                    </a:ext>
                  </a:extLst>
                </p14:cNvPr>
                <p14:cNvContentPartPr/>
                <p14:nvPr/>
              </p14:nvContentPartPr>
              <p14:xfrm>
                <a:off x="11104532" y="6075388"/>
                <a:ext cx="360" cy="360"/>
              </p14:xfrm>
            </p:contentPart>
          </mc:Choice>
          <mc:Fallback>
            <p:pic>
              <p:nvPicPr>
                <p:cNvPr id="290" name="Ink 289">
                  <a:extLst>
                    <a:ext uri="{FF2B5EF4-FFF2-40B4-BE49-F238E27FC236}">
                      <a16:creationId xmlns:a16="http://schemas.microsoft.com/office/drawing/2014/main" id="{2D31C1EB-9837-4CAA-907D-F50DC70F6890}"/>
                    </a:ext>
                  </a:extLst>
                </p:cNvPr>
                <p:cNvPicPr/>
                <p:nvPr/>
              </p:nvPicPr>
              <p:blipFill>
                <a:blip r:embed="rId93"/>
                <a:stretch>
                  <a:fillRect/>
                </a:stretch>
              </p:blipFill>
              <p:spPr>
                <a:xfrm>
                  <a:off x="11095532" y="606638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11">
              <p14:nvContentPartPr>
                <p14:cNvPr id="291" name="Ink 290">
                  <a:extLst>
                    <a:ext uri="{FF2B5EF4-FFF2-40B4-BE49-F238E27FC236}">
                      <a16:creationId xmlns:a16="http://schemas.microsoft.com/office/drawing/2014/main" id="{157FDE69-1033-48E8-A8D3-E29DF5B20BC1}"/>
                    </a:ext>
                  </a:extLst>
                </p14:cNvPr>
                <p14:cNvContentPartPr/>
                <p14:nvPr/>
              </p14:nvContentPartPr>
              <p14:xfrm>
                <a:off x="11032532" y="6075388"/>
                <a:ext cx="110880" cy="43920"/>
              </p14:xfrm>
            </p:contentPart>
          </mc:Choice>
          <mc:Fallback>
            <p:pic>
              <p:nvPicPr>
                <p:cNvPr id="291" name="Ink 290">
                  <a:extLst>
                    <a:ext uri="{FF2B5EF4-FFF2-40B4-BE49-F238E27FC236}">
                      <a16:creationId xmlns:a16="http://schemas.microsoft.com/office/drawing/2014/main" id="{157FDE69-1033-48E8-A8D3-E29DF5B20BC1}"/>
                    </a:ext>
                  </a:extLst>
                </p:cNvPr>
                <p:cNvPicPr/>
                <p:nvPr/>
              </p:nvPicPr>
              <p:blipFill>
                <a:blip r:embed="rId512"/>
                <a:stretch>
                  <a:fillRect/>
                </a:stretch>
              </p:blipFill>
              <p:spPr>
                <a:xfrm>
                  <a:off x="11023892" y="6066388"/>
                  <a:ext cx="12852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513">
              <p14:nvContentPartPr>
                <p14:cNvPr id="292" name="Ink 291">
                  <a:extLst>
                    <a:ext uri="{FF2B5EF4-FFF2-40B4-BE49-F238E27FC236}">
                      <a16:creationId xmlns:a16="http://schemas.microsoft.com/office/drawing/2014/main" id="{7CCE1B92-DCCB-4F77-8507-6C3F27A24096}"/>
                    </a:ext>
                  </a:extLst>
                </p14:cNvPr>
                <p14:cNvContentPartPr/>
                <p14:nvPr/>
              </p14:nvContentPartPr>
              <p14:xfrm>
                <a:off x="11218652" y="6057748"/>
                <a:ext cx="74880" cy="128160"/>
              </p14:xfrm>
            </p:contentPart>
          </mc:Choice>
          <mc:Fallback>
            <p:pic>
              <p:nvPicPr>
                <p:cNvPr id="292" name="Ink 291">
                  <a:extLst>
                    <a:ext uri="{FF2B5EF4-FFF2-40B4-BE49-F238E27FC236}">
                      <a16:creationId xmlns:a16="http://schemas.microsoft.com/office/drawing/2014/main" id="{7CCE1B92-DCCB-4F77-8507-6C3F27A24096}"/>
                    </a:ext>
                  </a:extLst>
                </p:cNvPr>
                <p:cNvPicPr/>
                <p:nvPr/>
              </p:nvPicPr>
              <p:blipFill>
                <a:blip r:embed="rId514"/>
                <a:stretch>
                  <a:fillRect/>
                </a:stretch>
              </p:blipFill>
              <p:spPr>
                <a:xfrm>
                  <a:off x="11210012" y="6048748"/>
                  <a:ext cx="9252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515">
              <p14:nvContentPartPr>
                <p14:cNvPr id="294" name="Ink 293">
                  <a:extLst>
                    <a:ext uri="{FF2B5EF4-FFF2-40B4-BE49-F238E27FC236}">
                      <a16:creationId xmlns:a16="http://schemas.microsoft.com/office/drawing/2014/main" id="{02B52BFC-ED1E-4AA5-AC83-449AC3DE7FDF}"/>
                    </a:ext>
                  </a:extLst>
                </p14:cNvPr>
                <p14:cNvContentPartPr/>
                <p14:nvPr/>
              </p14:nvContentPartPr>
              <p14:xfrm>
                <a:off x="11112092" y="6021388"/>
                <a:ext cx="365040" cy="70920"/>
              </p14:xfrm>
            </p:contentPart>
          </mc:Choice>
          <mc:Fallback>
            <p:pic>
              <p:nvPicPr>
                <p:cNvPr id="294" name="Ink 293">
                  <a:extLst>
                    <a:ext uri="{FF2B5EF4-FFF2-40B4-BE49-F238E27FC236}">
                      <a16:creationId xmlns:a16="http://schemas.microsoft.com/office/drawing/2014/main" id="{02B52BFC-ED1E-4AA5-AC83-449AC3DE7FDF}"/>
                    </a:ext>
                  </a:extLst>
                </p:cNvPr>
                <p:cNvPicPr/>
                <p:nvPr/>
              </p:nvPicPr>
              <p:blipFill>
                <a:blip r:embed="rId516"/>
                <a:stretch>
                  <a:fillRect/>
                </a:stretch>
              </p:blipFill>
              <p:spPr>
                <a:xfrm>
                  <a:off x="11103452" y="6012388"/>
                  <a:ext cx="38268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517">
              <p14:nvContentPartPr>
                <p14:cNvPr id="295" name="Ink 294">
                  <a:extLst>
                    <a:ext uri="{FF2B5EF4-FFF2-40B4-BE49-F238E27FC236}">
                      <a16:creationId xmlns:a16="http://schemas.microsoft.com/office/drawing/2014/main" id="{FBBBC5C2-CD95-4A21-8984-9A76B5881754}"/>
                    </a:ext>
                  </a:extLst>
                </p14:cNvPr>
                <p14:cNvContentPartPr/>
                <p14:nvPr/>
              </p14:nvContentPartPr>
              <p14:xfrm>
                <a:off x="11420612" y="5899348"/>
                <a:ext cx="213480" cy="258120"/>
              </p14:xfrm>
            </p:contentPart>
          </mc:Choice>
          <mc:Fallback>
            <p:pic>
              <p:nvPicPr>
                <p:cNvPr id="295" name="Ink 294">
                  <a:extLst>
                    <a:ext uri="{FF2B5EF4-FFF2-40B4-BE49-F238E27FC236}">
                      <a16:creationId xmlns:a16="http://schemas.microsoft.com/office/drawing/2014/main" id="{FBBBC5C2-CD95-4A21-8984-9A76B5881754}"/>
                    </a:ext>
                  </a:extLst>
                </p:cNvPr>
                <p:cNvPicPr/>
                <p:nvPr/>
              </p:nvPicPr>
              <p:blipFill>
                <a:blip r:embed="rId518"/>
                <a:stretch>
                  <a:fillRect/>
                </a:stretch>
              </p:blipFill>
              <p:spPr>
                <a:xfrm>
                  <a:off x="11411972" y="5890348"/>
                  <a:ext cx="23112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519">
              <p14:nvContentPartPr>
                <p14:cNvPr id="296" name="Ink 295">
                  <a:extLst>
                    <a:ext uri="{FF2B5EF4-FFF2-40B4-BE49-F238E27FC236}">
                      <a16:creationId xmlns:a16="http://schemas.microsoft.com/office/drawing/2014/main" id="{D07AE8A9-D810-4D42-80A1-68DE0FDEC91B}"/>
                    </a:ext>
                  </a:extLst>
                </p14:cNvPr>
                <p14:cNvContentPartPr/>
                <p14:nvPr/>
              </p14:nvContentPartPr>
              <p14:xfrm>
                <a:off x="11681972" y="5961268"/>
                <a:ext cx="182880" cy="158040"/>
              </p14:xfrm>
            </p:contentPart>
          </mc:Choice>
          <mc:Fallback>
            <p:pic>
              <p:nvPicPr>
                <p:cNvPr id="296" name="Ink 295">
                  <a:extLst>
                    <a:ext uri="{FF2B5EF4-FFF2-40B4-BE49-F238E27FC236}">
                      <a16:creationId xmlns:a16="http://schemas.microsoft.com/office/drawing/2014/main" id="{D07AE8A9-D810-4D42-80A1-68DE0FDEC91B}"/>
                    </a:ext>
                  </a:extLst>
                </p:cNvPr>
                <p:cNvPicPr/>
                <p:nvPr/>
              </p:nvPicPr>
              <p:blipFill>
                <a:blip r:embed="rId520"/>
                <a:stretch>
                  <a:fillRect/>
                </a:stretch>
              </p:blipFill>
              <p:spPr>
                <a:xfrm>
                  <a:off x="11672972" y="5952628"/>
                  <a:ext cx="20052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521">
              <p14:nvContentPartPr>
                <p14:cNvPr id="297" name="Ink 296">
                  <a:extLst>
                    <a:ext uri="{FF2B5EF4-FFF2-40B4-BE49-F238E27FC236}">
                      <a16:creationId xmlns:a16="http://schemas.microsoft.com/office/drawing/2014/main" id="{769F48E3-CC1A-47ED-821F-52FC727C6EDE}"/>
                    </a:ext>
                  </a:extLst>
                </p14:cNvPr>
                <p14:cNvContentPartPr/>
                <p14:nvPr/>
              </p14:nvContentPartPr>
              <p14:xfrm>
                <a:off x="11983652" y="5978548"/>
                <a:ext cx="97560" cy="147600"/>
              </p14:xfrm>
            </p:contentPart>
          </mc:Choice>
          <mc:Fallback>
            <p:pic>
              <p:nvPicPr>
                <p:cNvPr id="297" name="Ink 296">
                  <a:extLst>
                    <a:ext uri="{FF2B5EF4-FFF2-40B4-BE49-F238E27FC236}">
                      <a16:creationId xmlns:a16="http://schemas.microsoft.com/office/drawing/2014/main" id="{769F48E3-CC1A-47ED-821F-52FC727C6EDE}"/>
                    </a:ext>
                  </a:extLst>
                </p:cNvPr>
                <p:cNvPicPr/>
                <p:nvPr/>
              </p:nvPicPr>
              <p:blipFill>
                <a:blip r:embed="rId522"/>
                <a:stretch>
                  <a:fillRect/>
                </a:stretch>
              </p:blipFill>
              <p:spPr>
                <a:xfrm>
                  <a:off x="11975012" y="5969548"/>
                  <a:ext cx="11520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523">
              <p14:nvContentPartPr>
                <p14:cNvPr id="298" name="Ink 297">
                  <a:extLst>
                    <a:ext uri="{FF2B5EF4-FFF2-40B4-BE49-F238E27FC236}">
                      <a16:creationId xmlns:a16="http://schemas.microsoft.com/office/drawing/2014/main" id="{B5EAA36F-7467-4456-A3A0-8FADC858266F}"/>
                    </a:ext>
                  </a:extLst>
                </p14:cNvPr>
                <p14:cNvContentPartPr/>
                <p14:nvPr/>
              </p14:nvContentPartPr>
              <p14:xfrm>
                <a:off x="11791772" y="5946868"/>
                <a:ext cx="382680" cy="101880"/>
              </p14:xfrm>
            </p:contentPart>
          </mc:Choice>
          <mc:Fallback>
            <p:pic>
              <p:nvPicPr>
                <p:cNvPr id="298" name="Ink 297">
                  <a:extLst>
                    <a:ext uri="{FF2B5EF4-FFF2-40B4-BE49-F238E27FC236}">
                      <a16:creationId xmlns:a16="http://schemas.microsoft.com/office/drawing/2014/main" id="{B5EAA36F-7467-4456-A3A0-8FADC858266F}"/>
                    </a:ext>
                  </a:extLst>
                </p:cNvPr>
                <p:cNvPicPr/>
                <p:nvPr/>
              </p:nvPicPr>
              <p:blipFill>
                <a:blip r:embed="rId524"/>
                <a:stretch>
                  <a:fillRect/>
                </a:stretch>
              </p:blipFill>
              <p:spPr>
                <a:xfrm>
                  <a:off x="11783132" y="5938228"/>
                  <a:ext cx="40032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525">
              <p14:nvContentPartPr>
                <p14:cNvPr id="330" name="Ink 329">
                  <a:extLst>
                    <a:ext uri="{FF2B5EF4-FFF2-40B4-BE49-F238E27FC236}">
                      <a16:creationId xmlns:a16="http://schemas.microsoft.com/office/drawing/2014/main" id="{60A12054-8A62-497A-B131-43D6FDE488F0}"/>
                    </a:ext>
                  </a:extLst>
                </p14:cNvPr>
                <p14:cNvContentPartPr/>
                <p14:nvPr/>
              </p14:nvContentPartPr>
              <p14:xfrm>
                <a:off x="9943532" y="6373468"/>
                <a:ext cx="1596600" cy="45720"/>
              </p14:xfrm>
            </p:contentPart>
          </mc:Choice>
          <mc:Fallback>
            <p:pic>
              <p:nvPicPr>
                <p:cNvPr id="330" name="Ink 329">
                  <a:extLst>
                    <a:ext uri="{FF2B5EF4-FFF2-40B4-BE49-F238E27FC236}">
                      <a16:creationId xmlns:a16="http://schemas.microsoft.com/office/drawing/2014/main" id="{60A12054-8A62-497A-B131-43D6FDE488F0}"/>
                    </a:ext>
                  </a:extLst>
                </p:cNvPr>
                <p:cNvPicPr/>
                <p:nvPr/>
              </p:nvPicPr>
              <p:blipFill>
                <a:blip r:embed="rId526"/>
                <a:stretch>
                  <a:fillRect/>
                </a:stretch>
              </p:blipFill>
              <p:spPr>
                <a:xfrm>
                  <a:off x="9934892" y="6364468"/>
                  <a:ext cx="161424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527">
              <p14:nvContentPartPr>
                <p14:cNvPr id="332" name="Ink 331">
                  <a:extLst>
                    <a:ext uri="{FF2B5EF4-FFF2-40B4-BE49-F238E27FC236}">
                      <a16:creationId xmlns:a16="http://schemas.microsoft.com/office/drawing/2014/main" id="{1BDAB77C-159E-4BFA-8A08-9E59576893A2}"/>
                    </a:ext>
                  </a:extLst>
                </p14:cNvPr>
                <p14:cNvContentPartPr/>
                <p14:nvPr/>
              </p14:nvContentPartPr>
              <p14:xfrm>
                <a:off x="6743132" y="6490828"/>
                <a:ext cx="370800" cy="226440"/>
              </p14:xfrm>
            </p:contentPart>
          </mc:Choice>
          <mc:Fallback>
            <p:pic>
              <p:nvPicPr>
                <p:cNvPr id="332" name="Ink 331">
                  <a:extLst>
                    <a:ext uri="{FF2B5EF4-FFF2-40B4-BE49-F238E27FC236}">
                      <a16:creationId xmlns:a16="http://schemas.microsoft.com/office/drawing/2014/main" id="{1BDAB77C-159E-4BFA-8A08-9E59576893A2}"/>
                    </a:ext>
                  </a:extLst>
                </p:cNvPr>
                <p:cNvPicPr/>
                <p:nvPr/>
              </p:nvPicPr>
              <p:blipFill>
                <a:blip r:embed="rId528"/>
                <a:stretch>
                  <a:fillRect/>
                </a:stretch>
              </p:blipFill>
              <p:spPr>
                <a:xfrm>
                  <a:off x="6734492" y="6482188"/>
                  <a:ext cx="38844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529">
              <p14:nvContentPartPr>
                <p14:cNvPr id="333" name="Ink 332">
                  <a:extLst>
                    <a:ext uri="{FF2B5EF4-FFF2-40B4-BE49-F238E27FC236}">
                      <a16:creationId xmlns:a16="http://schemas.microsoft.com/office/drawing/2014/main" id="{E208865D-93B4-4C39-9ECA-193E3794F954}"/>
                    </a:ext>
                  </a:extLst>
                </p14:cNvPr>
                <p14:cNvContentPartPr/>
                <p14:nvPr/>
              </p14:nvContentPartPr>
              <p14:xfrm>
                <a:off x="7134452" y="6597748"/>
                <a:ext cx="93240" cy="76320"/>
              </p14:xfrm>
            </p:contentPart>
          </mc:Choice>
          <mc:Fallback>
            <p:pic>
              <p:nvPicPr>
                <p:cNvPr id="333" name="Ink 332">
                  <a:extLst>
                    <a:ext uri="{FF2B5EF4-FFF2-40B4-BE49-F238E27FC236}">
                      <a16:creationId xmlns:a16="http://schemas.microsoft.com/office/drawing/2014/main" id="{E208865D-93B4-4C39-9ECA-193E3794F954}"/>
                    </a:ext>
                  </a:extLst>
                </p:cNvPr>
                <p:cNvPicPr/>
                <p:nvPr/>
              </p:nvPicPr>
              <p:blipFill>
                <a:blip r:embed="rId530"/>
                <a:stretch>
                  <a:fillRect/>
                </a:stretch>
              </p:blipFill>
              <p:spPr>
                <a:xfrm>
                  <a:off x="7125812" y="6588748"/>
                  <a:ext cx="11088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531">
              <p14:nvContentPartPr>
                <p14:cNvPr id="334" name="Ink 333">
                  <a:extLst>
                    <a:ext uri="{FF2B5EF4-FFF2-40B4-BE49-F238E27FC236}">
                      <a16:creationId xmlns:a16="http://schemas.microsoft.com/office/drawing/2014/main" id="{E210542B-B76F-4649-8FD0-B81CBADF1146}"/>
                    </a:ext>
                  </a:extLst>
                </p14:cNvPr>
                <p14:cNvContentPartPr/>
                <p14:nvPr/>
              </p14:nvContentPartPr>
              <p14:xfrm>
                <a:off x="7277732" y="6559948"/>
                <a:ext cx="177120" cy="132480"/>
              </p14:xfrm>
            </p:contentPart>
          </mc:Choice>
          <mc:Fallback>
            <p:pic>
              <p:nvPicPr>
                <p:cNvPr id="334" name="Ink 333">
                  <a:extLst>
                    <a:ext uri="{FF2B5EF4-FFF2-40B4-BE49-F238E27FC236}">
                      <a16:creationId xmlns:a16="http://schemas.microsoft.com/office/drawing/2014/main" id="{E210542B-B76F-4649-8FD0-B81CBADF1146}"/>
                    </a:ext>
                  </a:extLst>
                </p:cNvPr>
                <p:cNvPicPr/>
                <p:nvPr/>
              </p:nvPicPr>
              <p:blipFill>
                <a:blip r:embed="rId532"/>
                <a:stretch>
                  <a:fillRect/>
                </a:stretch>
              </p:blipFill>
              <p:spPr>
                <a:xfrm>
                  <a:off x="7268732" y="6551308"/>
                  <a:ext cx="19476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533">
              <p14:nvContentPartPr>
                <p14:cNvPr id="335" name="Ink 334">
                  <a:extLst>
                    <a:ext uri="{FF2B5EF4-FFF2-40B4-BE49-F238E27FC236}">
                      <a16:creationId xmlns:a16="http://schemas.microsoft.com/office/drawing/2014/main" id="{C402D92B-7C0E-4EB0-A1EC-503388F712F0}"/>
                    </a:ext>
                  </a:extLst>
                </p14:cNvPr>
                <p14:cNvContentPartPr/>
                <p14:nvPr/>
              </p14:nvContentPartPr>
              <p14:xfrm>
                <a:off x="7495892" y="6358348"/>
                <a:ext cx="347040" cy="475200"/>
              </p14:xfrm>
            </p:contentPart>
          </mc:Choice>
          <mc:Fallback>
            <p:pic>
              <p:nvPicPr>
                <p:cNvPr id="335" name="Ink 334">
                  <a:extLst>
                    <a:ext uri="{FF2B5EF4-FFF2-40B4-BE49-F238E27FC236}">
                      <a16:creationId xmlns:a16="http://schemas.microsoft.com/office/drawing/2014/main" id="{C402D92B-7C0E-4EB0-A1EC-503388F712F0}"/>
                    </a:ext>
                  </a:extLst>
                </p:cNvPr>
                <p:cNvPicPr/>
                <p:nvPr/>
              </p:nvPicPr>
              <p:blipFill>
                <a:blip r:embed="rId534"/>
                <a:stretch>
                  <a:fillRect/>
                </a:stretch>
              </p:blipFill>
              <p:spPr>
                <a:xfrm>
                  <a:off x="7487252" y="6349708"/>
                  <a:ext cx="364680" cy="492840"/>
                </a:xfrm>
                <a:prstGeom prst="rect">
                  <a:avLst/>
                </a:prstGeom>
              </p:spPr>
            </p:pic>
          </mc:Fallback>
        </mc:AlternateContent>
        <mc:AlternateContent xmlns:mc="http://schemas.openxmlformats.org/markup-compatibility/2006">
          <mc:Choice xmlns:p14="http://schemas.microsoft.com/office/powerpoint/2010/main" Requires="p14">
            <p:contentPart p14:bwMode="auto" r:id="rId535">
              <p14:nvContentPartPr>
                <p14:cNvPr id="337" name="Ink 336">
                  <a:extLst>
                    <a:ext uri="{FF2B5EF4-FFF2-40B4-BE49-F238E27FC236}">
                      <a16:creationId xmlns:a16="http://schemas.microsoft.com/office/drawing/2014/main" id="{230E502E-63FD-4942-A901-FADD7723F986}"/>
                    </a:ext>
                  </a:extLst>
                </p14:cNvPr>
                <p14:cNvContentPartPr/>
                <p14:nvPr/>
              </p14:nvContentPartPr>
              <p14:xfrm>
                <a:off x="7857332" y="6373108"/>
                <a:ext cx="387360" cy="108720"/>
              </p14:xfrm>
            </p:contentPart>
          </mc:Choice>
          <mc:Fallback>
            <p:pic>
              <p:nvPicPr>
                <p:cNvPr id="337" name="Ink 336">
                  <a:extLst>
                    <a:ext uri="{FF2B5EF4-FFF2-40B4-BE49-F238E27FC236}">
                      <a16:creationId xmlns:a16="http://schemas.microsoft.com/office/drawing/2014/main" id="{230E502E-63FD-4942-A901-FADD7723F986}"/>
                    </a:ext>
                  </a:extLst>
                </p:cNvPr>
                <p:cNvPicPr/>
                <p:nvPr/>
              </p:nvPicPr>
              <p:blipFill>
                <a:blip r:embed="rId536"/>
                <a:stretch>
                  <a:fillRect/>
                </a:stretch>
              </p:blipFill>
              <p:spPr>
                <a:xfrm>
                  <a:off x="7848692" y="6364108"/>
                  <a:ext cx="40500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537">
              <p14:nvContentPartPr>
                <p14:cNvPr id="339" name="Ink 338">
                  <a:extLst>
                    <a:ext uri="{FF2B5EF4-FFF2-40B4-BE49-F238E27FC236}">
                      <a16:creationId xmlns:a16="http://schemas.microsoft.com/office/drawing/2014/main" id="{42AAAA15-21C1-4A6C-9263-8FEBC399EA1E}"/>
                    </a:ext>
                  </a:extLst>
                </p14:cNvPr>
                <p14:cNvContentPartPr/>
                <p14:nvPr/>
              </p14:nvContentPartPr>
              <p14:xfrm>
                <a:off x="7833572" y="6726268"/>
                <a:ext cx="203040" cy="18000"/>
              </p14:xfrm>
            </p:contentPart>
          </mc:Choice>
          <mc:Fallback>
            <p:pic>
              <p:nvPicPr>
                <p:cNvPr id="339" name="Ink 338">
                  <a:extLst>
                    <a:ext uri="{FF2B5EF4-FFF2-40B4-BE49-F238E27FC236}">
                      <a16:creationId xmlns:a16="http://schemas.microsoft.com/office/drawing/2014/main" id="{42AAAA15-21C1-4A6C-9263-8FEBC399EA1E}"/>
                    </a:ext>
                  </a:extLst>
                </p:cNvPr>
                <p:cNvPicPr/>
                <p:nvPr/>
              </p:nvPicPr>
              <p:blipFill>
                <a:blip r:embed="rId538"/>
                <a:stretch>
                  <a:fillRect/>
                </a:stretch>
              </p:blipFill>
              <p:spPr>
                <a:xfrm>
                  <a:off x="7824572" y="6717628"/>
                  <a:ext cx="22068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539">
              <p14:nvContentPartPr>
                <p14:cNvPr id="340" name="Ink 339">
                  <a:extLst>
                    <a:ext uri="{FF2B5EF4-FFF2-40B4-BE49-F238E27FC236}">
                      <a16:creationId xmlns:a16="http://schemas.microsoft.com/office/drawing/2014/main" id="{DC8AE50C-B2FB-4D1B-AC3C-FB2C0E800483}"/>
                    </a:ext>
                  </a:extLst>
                </p14:cNvPr>
                <p14:cNvContentPartPr/>
                <p14:nvPr/>
              </p14:nvContentPartPr>
              <p14:xfrm>
                <a:off x="8054252" y="6670828"/>
                <a:ext cx="254160" cy="92880"/>
              </p14:xfrm>
            </p:contentPart>
          </mc:Choice>
          <mc:Fallback>
            <p:pic>
              <p:nvPicPr>
                <p:cNvPr id="340" name="Ink 339">
                  <a:extLst>
                    <a:ext uri="{FF2B5EF4-FFF2-40B4-BE49-F238E27FC236}">
                      <a16:creationId xmlns:a16="http://schemas.microsoft.com/office/drawing/2014/main" id="{DC8AE50C-B2FB-4D1B-AC3C-FB2C0E800483}"/>
                    </a:ext>
                  </a:extLst>
                </p:cNvPr>
                <p:cNvPicPr/>
                <p:nvPr/>
              </p:nvPicPr>
              <p:blipFill>
                <a:blip r:embed="rId540"/>
                <a:stretch>
                  <a:fillRect/>
                </a:stretch>
              </p:blipFill>
              <p:spPr>
                <a:xfrm>
                  <a:off x="8045252" y="6662188"/>
                  <a:ext cx="27180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541">
              <p14:nvContentPartPr>
                <p14:cNvPr id="342" name="Ink 341">
                  <a:extLst>
                    <a:ext uri="{FF2B5EF4-FFF2-40B4-BE49-F238E27FC236}">
                      <a16:creationId xmlns:a16="http://schemas.microsoft.com/office/drawing/2014/main" id="{FDA57D5A-25F9-4546-A1F3-31D50C4BC29D}"/>
                    </a:ext>
                  </a:extLst>
                </p14:cNvPr>
                <p14:cNvContentPartPr/>
                <p14:nvPr/>
              </p14:nvContentPartPr>
              <p14:xfrm>
                <a:off x="8413892" y="6478228"/>
                <a:ext cx="174600" cy="158760"/>
              </p14:xfrm>
            </p:contentPart>
          </mc:Choice>
          <mc:Fallback>
            <p:pic>
              <p:nvPicPr>
                <p:cNvPr id="342" name="Ink 341">
                  <a:extLst>
                    <a:ext uri="{FF2B5EF4-FFF2-40B4-BE49-F238E27FC236}">
                      <a16:creationId xmlns:a16="http://schemas.microsoft.com/office/drawing/2014/main" id="{FDA57D5A-25F9-4546-A1F3-31D50C4BC29D}"/>
                    </a:ext>
                  </a:extLst>
                </p:cNvPr>
                <p:cNvPicPr/>
                <p:nvPr/>
              </p:nvPicPr>
              <p:blipFill>
                <a:blip r:embed="rId542"/>
                <a:stretch>
                  <a:fillRect/>
                </a:stretch>
              </p:blipFill>
              <p:spPr>
                <a:xfrm>
                  <a:off x="8405252" y="6469228"/>
                  <a:ext cx="19224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543">
              <p14:nvContentPartPr>
                <p14:cNvPr id="343" name="Ink 342">
                  <a:extLst>
                    <a:ext uri="{FF2B5EF4-FFF2-40B4-BE49-F238E27FC236}">
                      <a16:creationId xmlns:a16="http://schemas.microsoft.com/office/drawing/2014/main" id="{645EA325-5D77-4155-BF7C-27D69B6F32A4}"/>
                    </a:ext>
                  </a:extLst>
                </p14:cNvPr>
                <p14:cNvContentPartPr/>
                <p14:nvPr/>
              </p14:nvContentPartPr>
              <p14:xfrm>
                <a:off x="8675612" y="6488308"/>
                <a:ext cx="178200" cy="160560"/>
              </p14:xfrm>
            </p:contentPart>
          </mc:Choice>
          <mc:Fallback>
            <p:pic>
              <p:nvPicPr>
                <p:cNvPr id="343" name="Ink 342">
                  <a:extLst>
                    <a:ext uri="{FF2B5EF4-FFF2-40B4-BE49-F238E27FC236}">
                      <a16:creationId xmlns:a16="http://schemas.microsoft.com/office/drawing/2014/main" id="{645EA325-5D77-4155-BF7C-27D69B6F32A4}"/>
                    </a:ext>
                  </a:extLst>
                </p:cNvPr>
                <p:cNvPicPr/>
                <p:nvPr/>
              </p:nvPicPr>
              <p:blipFill>
                <a:blip r:embed="rId544"/>
                <a:stretch>
                  <a:fillRect/>
                </a:stretch>
              </p:blipFill>
              <p:spPr>
                <a:xfrm>
                  <a:off x="8666612" y="6479308"/>
                  <a:ext cx="19584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545">
              <p14:nvContentPartPr>
                <p14:cNvPr id="344" name="Ink 343">
                  <a:extLst>
                    <a:ext uri="{FF2B5EF4-FFF2-40B4-BE49-F238E27FC236}">
                      <a16:creationId xmlns:a16="http://schemas.microsoft.com/office/drawing/2014/main" id="{CA6A9781-4081-4D9D-A2F8-DC6E9EB86D7D}"/>
                    </a:ext>
                  </a:extLst>
                </p14:cNvPr>
                <p14:cNvContentPartPr/>
                <p14:nvPr/>
              </p14:nvContentPartPr>
              <p14:xfrm>
                <a:off x="8958932" y="6550228"/>
                <a:ext cx="18720" cy="92520"/>
              </p14:xfrm>
            </p:contentPart>
          </mc:Choice>
          <mc:Fallback>
            <p:pic>
              <p:nvPicPr>
                <p:cNvPr id="344" name="Ink 343">
                  <a:extLst>
                    <a:ext uri="{FF2B5EF4-FFF2-40B4-BE49-F238E27FC236}">
                      <a16:creationId xmlns:a16="http://schemas.microsoft.com/office/drawing/2014/main" id="{CA6A9781-4081-4D9D-A2F8-DC6E9EB86D7D}"/>
                    </a:ext>
                  </a:extLst>
                </p:cNvPr>
                <p:cNvPicPr/>
                <p:nvPr/>
              </p:nvPicPr>
              <p:blipFill>
                <a:blip r:embed="rId546"/>
                <a:stretch>
                  <a:fillRect/>
                </a:stretch>
              </p:blipFill>
              <p:spPr>
                <a:xfrm>
                  <a:off x="8950292" y="6541228"/>
                  <a:ext cx="3636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547">
              <p14:nvContentPartPr>
                <p14:cNvPr id="345" name="Ink 344">
                  <a:extLst>
                    <a:ext uri="{FF2B5EF4-FFF2-40B4-BE49-F238E27FC236}">
                      <a16:creationId xmlns:a16="http://schemas.microsoft.com/office/drawing/2014/main" id="{C909C341-1B09-4743-AE8F-77964E944933}"/>
                    </a:ext>
                  </a:extLst>
                </p14:cNvPr>
                <p14:cNvContentPartPr/>
                <p14:nvPr/>
              </p14:nvContentPartPr>
              <p14:xfrm>
                <a:off x="8821412" y="6513148"/>
                <a:ext cx="319680" cy="109800"/>
              </p14:xfrm>
            </p:contentPart>
          </mc:Choice>
          <mc:Fallback>
            <p:pic>
              <p:nvPicPr>
                <p:cNvPr id="345" name="Ink 344">
                  <a:extLst>
                    <a:ext uri="{FF2B5EF4-FFF2-40B4-BE49-F238E27FC236}">
                      <a16:creationId xmlns:a16="http://schemas.microsoft.com/office/drawing/2014/main" id="{C909C341-1B09-4743-AE8F-77964E944933}"/>
                    </a:ext>
                  </a:extLst>
                </p:cNvPr>
                <p:cNvPicPr/>
                <p:nvPr/>
              </p:nvPicPr>
              <p:blipFill>
                <a:blip r:embed="rId548"/>
                <a:stretch>
                  <a:fillRect/>
                </a:stretch>
              </p:blipFill>
              <p:spPr>
                <a:xfrm>
                  <a:off x="8812772" y="6504148"/>
                  <a:ext cx="33732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549">
              <p14:nvContentPartPr>
                <p14:cNvPr id="346" name="Ink 345">
                  <a:extLst>
                    <a:ext uri="{FF2B5EF4-FFF2-40B4-BE49-F238E27FC236}">
                      <a16:creationId xmlns:a16="http://schemas.microsoft.com/office/drawing/2014/main" id="{D003AE2A-BC74-45FF-939E-3860BDC70D7B}"/>
                    </a:ext>
                  </a:extLst>
                </p14:cNvPr>
                <p14:cNvContentPartPr/>
                <p14:nvPr/>
              </p14:nvContentPartPr>
              <p14:xfrm>
                <a:off x="9143612" y="6436108"/>
                <a:ext cx="159840" cy="231480"/>
              </p14:xfrm>
            </p:contentPart>
          </mc:Choice>
          <mc:Fallback>
            <p:pic>
              <p:nvPicPr>
                <p:cNvPr id="346" name="Ink 345">
                  <a:extLst>
                    <a:ext uri="{FF2B5EF4-FFF2-40B4-BE49-F238E27FC236}">
                      <a16:creationId xmlns:a16="http://schemas.microsoft.com/office/drawing/2014/main" id="{D003AE2A-BC74-45FF-939E-3860BDC70D7B}"/>
                    </a:ext>
                  </a:extLst>
                </p:cNvPr>
                <p:cNvPicPr/>
                <p:nvPr/>
              </p:nvPicPr>
              <p:blipFill>
                <a:blip r:embed="rId550"/>
                <a:stretch>
                  <a:fillRect/>
                </a:stretch>
              </p:blipFill>
              <p:spPr>
                <a:xfrm>
                  <a:off x="9134972" y="6427108"/>
                  <a:ext cx="17748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551">
              <p14:nvContentPartPr>
                <p14:cNvPr id="348" name="Ink 347">
                  <a:extLst>
                    <a:ext uri="{FF2B5EF4-FFF2-40B4-BE49-F238E27FC236}">
                      <a16:creationId xmlns:a16="http://schemas.microsoft.com/office/drawing/2014/main" id="{93F18E82-25B3-4B91-9CE0-9AAACF134F47}"/>
                    </a:ext>
                  </a:extLst>
                </p14:cNvPr>
                <p14:cNvContentPartPr/>
                <p14:nvPr/>
              </p14:nvContentPartPr>
              <p14:xfrm>
                <a:off x="9343772" y="6455548"/>
                <a:ext cx="162720" cy="211680"/>
              </p14:xfrm>
            </p:contentPart>
          </mc:Choice>
          <mc:Fallback>
            <p:pic>
              <p:nvPicPr>
                <p:cNvPr id="348" name="Ink 347">
                  <a:extLst>
                    <a:ext uri="{FF2B5EF4-FFF2-40B4-BE49-F238E27FC236}">
                      <a16:creationId xmlns:a16="http://schemas.microsoft.com/office/drawing/2014/main" id="{93F18E82-25B3-4B91-9CE0-9AAACF134F47}"/>
                    </a:ext>
                  </a:extLst>
                </p:cNvPr>
                <p:cNvPicPr/>
                <p:nvPr/>
              </p:nvPicPr>
              <p:blipFill>
                <a:blip r:embed="rId552"/>
                <a:stretch>
                  <a:fillRect/>
                </a:stretch>
              </p:blipFill>
              <p:spPr>
                <a:xfrm>
                  <a:off x="9334772" y="6446548"/>
                  <a:ext cx="18036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553">
              <p14:nvContentPartPr>
                <p14:cNvPr id="349" name="Ink 348">
                  <a:extLst>
                    <a:ext uri="{FF2B5EF4-FFF2-40B4-BE49-F238E27FC236}">
                      <a16:creationId xmlns:a16="http://schemas.microsoft.com/office/drawing/2014/main" id="{C0EE1863-8BB1-4401-9360-51305FD880CC}"/>
                    </a:ext>
                  </a:extLst>
                </p14:cNvPr>
                <p14:cNvContentPartPr/>
                <p14:nvPr/>
              </p14:nvContentPartPr>
              <p14:xfrm>
                <a:off x="9697292" y="6514948"/>
                <a:ext cx="3960" cy="118800"/>
              </p14:xfrm>
            </p:contentPart>
          </mc:Choice>
          <mc:Fallback>
            <p:pic>
              <p:nvPicPr>
                <p:cNvPr id="349" name="Ink 348">
                  <a:extLst>
                    <a:ext uri="{FF2B5EF4-FFF2-40B4-BE49-F238E27FC236}">
                      <a16:creationId xmlns:a16="http://schemas.microsoft.com/office/drawing/2014/main" id="{C0EE1863-8BB1-4401-9360-51305FD880CC}"/>
                    </a:ext>
                  </a:extLst>
                </p:cNvPr>
                <p:cNvPicPr/>
                <p:nvPr/>
              </p:nvPicPr>
              <p:blipFill>
                <a:blip r:embed="rId554"/>
                <a:stretch>
                  <a:fillRect/>
                </a:stretch>
              </p:blipFill>
              <p:spPr>
                <a:xfrm>
                  <a:off x="9688652" y="6505948"/>
                  <a:ext cx="2160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555">
              <p14:nvContentPartPr>
                <p14:cNvPr id="350" name="Ink 349">
                  <a:extLst>
                    <a:ext uri="{FF2B5EF4-FFF2-40B4-BE49-F238E27FC236}">
                      <a16:creationId xmlns:a16="http://schemas.microsoft.com/office/drawing/2014/main" id="{D879EC7C-6652-4F32-A5C4-28145EE765E8}"/>
                    </a:ext>
                  </a:extLst>
                </p14:cNvPr>
                <p14:cNvContentPartPr/>
                <p14:nvPr/>
              </p14:nvContentPartPr>
              <p14:xfrm>
                <a:off x="9476612" y="6485788"/>
                <a:ext cx="407160" cy="110880"/>
              </p14:xfrm>
            </p:contentPart>
          </mc:Choice>
          <mc:Fallback>
            <p:pic>
              <p:nvPicPr>
                <p:cNvPr id="350" name="Ink 349">
                  <a:extLst>
                    <a:ext uri="{FF2B5EF4-FFF2-40B4-BE49-F238E27FC236}">
                      <a16:creationId xmlns:a16="http://schemas.microsoft.com/office/drawing/2014/main" id="{D879EC7C-6652-4F32-A5C4-28145EE765E8}"/>
                    </a:ext>
                  </a:extLst>
                </p:cNvPr>
                <p:cNvPicPr/>
                <p:nvPr/>
              </p:nvPicPr>
              <p:blipFill>
                <a:blip r:embed="rId556"/>
                <a:stretch>
                  <a:fillRect/>
                </a:stretch>
              </p:blipFill>
              <p:spPr>
                <a:xfrm>
                  <a:off x="9467612" y="6476788"/>
                  <a:ext cx="42480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557">
              <p14:nvContentPartPr>
                <p14:cNvPr id="168" name="Ink 167">
                  <a:extLst>
                    <a:ext uri="{FF2B5EF4-FFF2-40B4-BE49-F238E27FC236}">
                      <a16:creationId xmlns:a16="http://schemas.microsoft.com/office/drawing/2014/main" id="{C3043B5D-6244-4E76-B3F0-84AA7869BAA7}"/>
                    </a:ext>
                  </a:extLst>
                </p14:cNvPr>
                <p14:cNvContentPartPr/>
                <p14:nvPr/>
              </p14:nvContentPartPr>
              <p14:xfrm>
                <a:off x="8486612" y="4904668"/>
                <a:ext cx="130680" cy="391320"/>
              </p14:xfrm>
            </p:contentPart>
          </mc:Choice>
          <mc:Fallback>
            <p:pic>
              <p:nvPicPr>
                <p:cNvPr id="168" name="Ink 167">
                  <a:extLst>
                    <a:ext uri="{FF2B5EF4-FFF2-40B4-BE49-F238E27FC236}">
                      <a16:creationId xmlns:a16="http://schemas.microsoft.com/office/drawing/2014/main" id="{C3043B5D-6244-4E76-B3F0-84AA7869BAA7}"/>
                    </a:ext>
                  </a:extLst>
                </p:cNvPr>
                <p:cNvPicPr/>
                <p:nvPr/>
              </p:nvPicPr>
              <p:blipFill>
                <a:blip r:embed="rId558"/>
                <a:stretch>
                  <a:fillRect/>
                </a:stretch>
              </p:blipFill>
              <p:spPr>
                <a:xfrm>
                  <a:off x="8477972" y="4895668"/>
                  <a:ext cx="148320" cy="408960"/>
                </a:xfrm>
                <a:prstGeom prst="rect">
                  <a:avLst/>
                </a:prstGeom>
              </p:spPr>
            </p:pic>
          </mc:Fallback>
        </mc:AlternateContent>
        <mc:AlternateContent xmlns:mc="http://schemas.openxmlformats.org/markup-compatibility/2006">
          <mc:Choice xmlns:p14="http://schemas.microsoft.com/office/powerpoint/2010/main" Requires="p14">
            <p:contentPart p14:bwMode="auto" r:id="rId559">
              <p14:nvContentPartPr>
                <p14:cNvPr id="169" name="Ink 168">
                  <a:extLst>
                    <a:ext uri="{FF2B5EF4-FFF2-40B4-BE49-F238E27FC236}">
                      <a16:creationId xmlns:a16="http://schemas.microsoft.com/office/drawing/2014/main" id="{95EBE6E4-5A4F-452A-BAAC-9FE46340A729}"/>
                    </a:ext>
                  </a:extLst>
                </p14:cNvPr>
                <p14:cNvContentPartPr/>
                <p14:nvPr/>
              </p14:nvContentPartPr>
              <p14:xfrm>
                <a:off x="8958932" y="4888108"/>
                <a:ext cx="7200" cy="3960"/>
              </p14:xfrm>
            </p:contentPart>
          </mc:Choice>
          <mc:Fallback>
            <p:pic>
              <p:nvPicPr>
                <p:cNvPr id="169" name="Ink 168">
                  <a:extLst>
                    <a:ext uri="{FF2B5EF4-FFF2-40B4-BE49-F238E27FC236}">
                      <a16:creationId xmlns:a16="http://schemas.microsoft.com/office/drawing/2014/main" id="{95EBE6E4-5A4F-452A-BAAC-9FE46340A729}"/>
                    </a:ext>
                  </a:extLst>
                </p:cNvPr>
                <p:cNvPicPr/>
                <p:nvPr/>
              </p:nvPicPr>
              <p:blipFill>
                <a:blip r:embed="rId560"/>
                <a:stretch>
                  <a:fillRect/>
                </a:stretch>
              </p:blipFill>
              <p:spPr>
                <a:xfrm>
                  <a:off x="8950292" y="4879468"/>
                  <a:ext cx="248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561">
              <p14:nvContentPartPr>
                <p14:cNvPr id="170" name="Ink 169">
                  <a:extLst>
                    <a:ext uri="{FF2B5EF4-FFF2-40B4-BE49-F238E27FC236}">
                      <a16:creationId xmlns:a16="http://schemas.microsoft.com/office/drawing/2014/main" id="{6DD1B651-66EC-4F5E-982A-4CE8CCD49B2E}"/>
                    </a:ext>
                  </a:extLst>
                </p14:cNvPr>
                <p14:cNvContentPartPr/>
                <p14:nvPr/>
              </p14:nvContentPartPr>
              <p14:xfrm>
                <a:off x="8958932" y="4886308"/>
                <a:ext cx="30600" cy="268560"/>
              </p14:xfrm>
            </p:contentPart>
          </mc:Choice>
          <mc:Fallback>
            <p:pic>
              <p:nvPicPr>
                <p:cNvPr id="170" name="Ink 169">
                  <a:extLst>
                    <a:ext uri="{FF2B5EF4-FFF2-40B4-BE49-F238E27FC236}">
                      <a16:creationId xmlns:a16="http://schemas.microsoft.com/office/drawing/2014/main" id="{6DD1B651-66EC-4F5E-982A-4CE8CCD49B2E}"/>
                    </a:ext>
                  </a:extLst>
                </p:cNvPr>
                <p:cNvPicPr/>
                <p:nvPr/>
              </p:nvPicPr>
              <p:blipFill>
                <a:blip r:embed="rId562"/>
                <a:stretch>
                  <a:fillRect/>
                </a:stretch>
              </p:blipFill>
              <p:spPr>
                <a:xfrm>
                  <a:off x="8950292" y="4877308"/>
                  <a:ext cx="4824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563">
              <p14:nvContentPartPr>
                <p14:cNvPr id="171" name="Ink 170">
                  <a:extLst>
                    <a:ext uri="{FF2B5EF4-FFF2-40B4-BE49-F238E27FC236}">
                      <a16:creationId xmlns:a16="http://schemas.microsoft.com/office/drawing/2014/main" id="{7E48A953-2024-49D2-A04E-1F5B465DC715}"/>
                    </a:ext>
                  </a:extLst>
                </p14:cNvPr>
                <p14:cNvContentPartPr/>
                <p14:nvPr/>
              </p14:nvContentPartPr>
              <p14:xfrm>
                <a:off x="8788652" y="5046508"/>
                <a:ext cx="355320" cy="61200"/>
              </p14:xfrm>
            </p:contentPart>
          </mc:Choice>
          <mc:Fallback>
            <p:pic>
              <p:nvPicPr>
                <p:cNvPr id="171" name="Ink 170">
                  <a:extLst>
                    <a:ext uri="{FF2B5EF4-FFF2-40B4-BE49-F238E27FC236}">
                      <a16:creationId xmlns:a16="http://schemas.microsoft.com/office/drawing/2014/main" id="{7E48A953-2024-49D2-A04E-1F5B465DC715}"/>
                    </a:ext>
                  </a:extLst>
                </p:cNvPr>
                <p:cNvPicPr/>
                <p:nvPr/>
              </p:nvPicPr>
              <p:blipFill>
                <a:blip r:embed="rId564"/>
                <a:stretch>
                  <a:fillRect/>
                </a:stretch>
              </p:blipFill>
              <p:spPr>
                <a:xfrm>
                  <a:off x="8780012" y="5037508"/>
                  <a:ext cx="37296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565">
              <p14:nvContentPartPr>
                <p14:cNvPr id="172" name="Ink 171">
                  <a:extLst>
                    <a:ext uri="{FF2B5EF4-FFF2-40B4-BE49-F238E27FC236}">
                      <a16:creationId xmlns:a16="http://schemas.microsoft.com/office/drawing/2014/main" id="{79516AF9-B798-41F0-9A3E-565055F69BA0}"/>
                    </a:ext>
                  </a:extLst>
                </p14:cNvPr>
                <p14:cNvContentPartPr/>
                <p14:nvPr/>
              </p14:nvContentPartPr>
              <p14:xfrm>
                <a:off x="9047132" y="4861828"/>
                <a:ext cx="371520" cy="293040"/>
              </p14:xfrm>
            </p:contentPart>
          </mc:Choice>
          <mc:Fallback>
            <p:pic>
              <p:nvPicPr>
                <p:cNvPr id="172" name="Ink 171">
                  <a:extLst>
                    <a:ext uri="{FF2B5EF4-FFF2-40B4-BE49-F238E27FC236}">
                      <a16:creationId xmlns:a16="http://schemas.microsoft.com/office/drawing/2014/main" id="{79516AF9-B798-41F0-9A3E-565055F69BA0}"/>
                    </a:ext>
                  </a:extLst>
                </p:cNvPr>
                <p:cNvPicPr/>
                <p:nvPr/>
              </p:nvPicPr>
              <p:blipFill>
                <a:blip r:embed="rId566"/>
                <a:stretch>
                  <a:fillRect/>
                </a:stretch>
              </p:blipFill>
              <p:spPr>
                <a:xfrm>
                  <a:off x="9038132" y="4853188"/>
                  <a:ext cx="38916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567">
              <p14:nvContentPartPr>
                <p14:cNvPr id="173" name="Ink 172">
                  <a:extLst>
                    <a:ext uri="{FF2B5EF4-FFF2-40B4-BE49-F238E27FC236}">
                      <a16:creationId xmlns:a16="http://schemas.microsoft.com/office/drawing/2014/main" id="{0C5D016B-95EA-4E0A-AA5C-7DA7A7CF8753}"/>
                    </a:ext>
                  </a:extLst>
                </p14:cNvPr>
                <p14:cNvContentPartPr/>
                <p14:nvPr/>
              </p14:nvContentPartPr>
              <p14:xfrm>
                <a:off x="9361412" y="5064148"/>
                <a:ext cx="248400" cy="81360"/>
              </p14:xfrm>
            </p:contentPart>
          </mc:Choice>
          <mc:Fallback>
            <p:pic>
              <p:nvPicPr>
                <p:cNvPr id="173" name="Ink 172">
                  <a:extLst>
                    <a:ext uri="{FF2B5EF4-FFF2-40B4-BE49-F238E27FC236}">
                      <a16:creationId xmlns:a16="http://schemas.microsoft.com/office/drawing/2014/main" id="{0C5D016B-95EA-4E0A-AA5C-7DA7A7CF8753}"/>
                    </a:ext>
                  </a:extLst>
                </p:cNvPr>
                <p:cNvPicPr/>
                <p:nvPr/>
              </p:nvPicPr>
              <p:blipFill>
                <a:blip r:embed="rId568"/>
                <a:stretch>
                  <a:fillRect/>
                </a:stretch>
              </p:blipFill>
              <p:spPr>
                <a:xfrm>
                  <a:off x="9352772" y="5055148"/>
                  <a:ext cx="26604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569">
              <p14:nvContentPartPr>
                <p14:cNvPr id="174" name="Ink 173">
                  <a:extLst>
                    <a:ext uri="{FF2B5EF4-FFF2-40B4-BE49-F238E27FC236}">
                      <a16:creationId xmlns:a16="http://schemas.microsoft.com/office/drawing/2014/main" id="{7BACB594-B86A-47C3-89FB-6424BDA411AA}"/>
                    </a:ext>
                  </a:extLst>
                </p14:cNvPr>
                <p14:cNvContentPartPr/>
                <p14:nvPr/>
              </p14:nvContentPartPr>
              <p14:xfrm>
                <a:off x="9592172" y="4888108"/>
                <a:ext cx="211320" cy="248760"/>
              </p14:xfrm>
            </p:contentPart>
          </mc:Choice>
          <mc:Fallback>
            <p:pic>
              <p:nvPicPr>
                <p:cNvPr id="174" name="Ink 173">
                  <a:extLst>
                    <a:ext uri="{FF2B5EF4-FFF2-40B4-BE49-F238E27FC236}">
                      <a16:creationId xmlns:a16="http://schemas.microsoft.com/office/drawing/2014/main" id="{7BACB594-B86A-47C3-89FB-6424BDA411AA}"/>
                    </a:ext>
                  </a:extLst>
                </p:cNvPr>
                <p:cNvPicPr/>
                <p:nvPr/>
              </p:nvPicPr>
              <p:blipFill>
                <a:blip r:embed="rId570"/>
                <a:stretch>
                  <a:fillRect/>
                </a:stretch>
              </p:blipFill>
              <p:spPr>
                <a:xfrm>
                  <a:off x="9583172" y="4879468"/>
                  <a:ext cx="22896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571">
              <p14:nvContentPartPr>
                <p14:cNvPr id="175" name="Ink 174">
                  <a:extLst>
                    <a:ext uri="{FF2B5EF4-FFF2-40B4-BE49-F238E27FC236}">
                      <a16:creationId xmlns:a16="http://schemas.microsoft.com/office/drawing/2014/main" id="{D1881585-77E4-4026-9A63-EBFA853DF497}"/>
                    </a:ext>
                  </a:extLst>
                </p14:cNvPr>
                <p14:cNvContentPartPr/>
                <p14:nvPr/>
              </p14:nvContentPartPr>
              <p14:xfrm>
                <a:off x="10014092" y="4870468"/>
                <a:ext cx="127800" cy="218880"/>
              </p14:xfrm>
            </p:contentPart>
          </mc:Choice>
          <mc:Fallback>
            <p:pic>
              <p:nvPicPr>
                <p:cNvPr id="175" name="Ink 174">
                  <a:extLst>
                    <a:ext uri="{FF2B5EF4-FFF2-40B4-BE49-F238E27FC236}">
                      <a16:creationId xmlns:a16="http://schemas.microsoft.com/office/drawing/2014/main" id="{D1881585-77E4-4026-9A63-EBFA853DF497}"/>
                    </a:ext>
                  </a:extLst>
                </p:cNvPr>
                <p:cNvPicPr/>
                <p:nvPr/>
              </p:nvPicPr>
              <p:blipFill>
                <a:blip r:embed="rId572"/>
                <a:stretch>
                  <a:fillRect/>
                </a:stretch>
              </p:blipFill>
              <p:spPr>
                <a:xfrm>
                  <a:off x="10005452" y="4861828"/>
                  <a:ext cx="14544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573">
              <p14:nvContentPartPr>
                <p14:cNvPr id="176" name="Ink 175">
                  <a:extLst>
                    <a:ext uri="{FF2B5EF4-FFF2-40B4-BE49-F238E27FC236}">
                      <a16:creationId xmlns:a16="http://schemas.microsoft.com/office/drawing/2014/main" id="{EF3A1D7C-8531-4188-932D-4E2FEDCB35E3}"/>
                    </a:ext>
                  </a:extLst>
                </p14:cNvPr>
                <p14:cNvContentPartPr/>
                <p14:nvPr/>
              </p14:nvContentPartPr>
              <p14:xfrm>
                <a:off x="9952892" y="5020228"/>
                <a:ext cx="246240" cy="63000"/>
              </p14:xfrm>
            </p:contentPart>
          </mc:Choice>
          <mc:Fallback>
            <p:pic>
              <p:nvPicPr>
                <p:cNvPr id="176" name="Ink 175">
                  <a:extLst>
                    <a:ext uri="{FF2B5EF4-FFF2-40B4-BE49-F238E27FC236}">
                      <a16:creationId xmlns:a16="http://schemas.microsoft.com/office/drawing/2014/main" id="{EF3A1D7C-8531-4188-932D-4E2FEDCB35E3}"/>
                    </a:ext>
                  </a:extLst>
                </p:cNvPr>
                <p:cNvPicPr/>
                <p:nvPr/>
              </p:nvPicPr>
              <p:blipFill>
                <a:blip r:embed="rId574"/>
                <a:stretch>
                  <a:fillRect/>
                </a:stretch>
              </p:blipFill>
              <p:spPr>
                <a:xfrm>
                  <a:off x="9944252" y="5011228"/>
                  <a:ext cx="26388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575">
              <p14:nvContentPartPr>
                <p14:cNvPr id="177" name="Ink 176">
                  <a:extLst>
                    <a:ext uri="{FF2B5EF4-FFF2-40B4-BE49-F238E27FC236}">
                      <a16:creationId xmlns:a16="http://schemas.microsoft.com/office/drawing/2014/main" id="{61B3051B-7274-4325-B209-4BCEEB61B121}"/>
                    </a:ext>
                  </a:extLst>
                </p14:cNvPr>
                <p14:cNvContentPartPr/>
                <p14:nvPr/>
              </p14:nvContentPartPr>
              <p14:xfrm>
                <a:off x="10154852" y="4905748"/>
                <a:ext cx="466560" cy="231480"/>
              </p14:xfrm>
            </p:contentPart>
          </mc:Choice>
          <mc:Fallback>
            <p:pic>
              <p:nvPicPr>
                <p:cNvPr id="177" name="Ink 176">
                  <a:extLst>
                    <a:ext uri="{FF2B5EF4-FFF2-40B4-BE49-F238E27FC236}">
                      <a16:creationId xmlns:a16="http://schemas.microsoft.com/office/drawing/2014/main" id="{61B3051B-7274-4325-B209-4BCEEB61B121}"/>
                    </a:ext>
                  </a:extLst>
                </p:cNvPr>
                <p:cNvPicPr/>
                <p:nvPr/>
              </p:nvPicPr>
              <p:blipFill>
                <a:blip r:embed="rId576"/>
                <a:stretch>
                  <a:fillRect/>
                </a:stretch>
              </p:blipFill>
              <p:spPr>
                <a:xfrm>
                  <a:off x="10145852" y="4897108"/>
                  <a:ext cx="48420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577">
              <p14:nvContentPartPr>
                <p14:cNvPr id="178" name="Ink 177">
                  <a:extLst>
                    <a:ext uri="{FF2B5EF4-FFF2-40B4-BE49-F238E27FC236}">
                      <a16:creationId xmlns:a16="http://schemas.microsoft.com/office/drawing/2014/main" id="{955ADC23-A55F-43C7-9679-B1B4BE713D90}"/>
                    </a:ext>
                  </a:extLst>
                </p14:cNvPr>
                <p14:cNvContentPartPr/>
                <p14:nvPr/>
              </p14:nvContentPartPr>
              <p14:xfrm>
                <a:off x="10823372" y="4988908"/>
                <a:ext cx="254880" cy="189720"/>
              </p14:xfrm>
            </p:contentPart>
          </mc:Choice>
          <mc:Fallback>
            <p:pic>
              <p:nvPicPr>
                <p:cNvPr id="178" name="Ink 177">
                  <a:extLst>
                    <a:ext uri="{FF2B5EF4-FFF2-40B4-BE49-F238E27FC236}">
                      <a16:creationId xmlns:a16="http://schemas.microsoft.com/office/drawing/2014/main" id="{955ADC23-A55F-43C7-9679-B1B4BE713D90}"/>
                    </a:ext>
                  </a:extLst>
                </p:cNvPr>
                <p:cNvPicPr/>
                <p:nvPr/>
              </p:nvPicPr>
              <p:blipFill>
                <a:blip r:embed="rId578"/>
                <a:stretch>
                  <a:fillRect/>
                </a:stretch>
              </p:blipFill>
              <p:spPr>
                <a:xfrm>
                  <a:off x="10814732" y="4979908"/>
                  <a:ext cx="27252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579">
              <p14:nvContentPartPr>
                <p14:cNvPr id="179" name="Ink 178">
                  <a:extLst>
                    <a:ext uri="{FF2B5EF4-FFF2-40B4-BE49-F238E27FC236}">
                      <a16:creationId xmlns:a16="http://schemas.microsoft.com/office/drawing/2014/main" id="{02DA8053-3F5F-4EF1-A233-B96CD249E98D}"/>
                    </a:ext>
                  </a:extLst>
                </p14:cNvPr>
                <p14:cNvContentPartPr/>
                <p14:nvPr/>
              </p14:nvContentPartPr>
              <p14:xfrm>
                <a:off x="11083292" y="5011228"/>
                <a:ext cx="132480" cy="118440"/>
              </p14:xfrm>
            </p:contentPart>
          </mc:Choice>
          <mc:Fallback>
            <p:pic>
              <p:nvPicPr>
                <p:cNvPr id="179" name="Ink 178">
                  <a:extLst>
                    <a:ext uri="{FF2B5EF4-FFF2-40B4-BE49-F238E27FC236}">
                      <a16:creationId xmlns:a16="http://schemas.microsoft.com/office/drawing/2014/main" id="{02DA8053-3F5F-4EF1-A233-B96CD249E98D}"/>
                    </a:ext>
                  </a:extLst>
                </p:cNvPr>
                <p:cNvPicPr/>
                <p:nvPr/>
              </p:nvPicPr>
              <p:blipFill>
                <a:blip r:embed="rId580"/>
                <a:stretch>
                  <a:fillRect/>
                </a:stretch>
              </p:blipFill>
              <p:spPr>
                <a:xfrm>
                  <a:off x="11074292" y="5002228"/>
                  <a:ext cx="15012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581">
              <p14:nvContentPartPr>
                <p14:cNvPr id="180" name="Ink 179">
                  <a:extLst>
                    <a:ext uri="{FF2B5EF4-FFF2-40B4-BE49-F238E27FC236}">
                      <a16:creationId xmlns:a16="http://schemas.microsoft.com/office/drawing/2014/main" id="{317F6E7E-EF4D-4D4A-988D-1F60C6F9689B}"/>
                    </a:ext>
                  </a:extLst>
                </p14:cNvPr>
                <p14:cNvContentPartPr/>
                <p14:nvPr/>
              </p14:nvContentPartPr>
              <p14:xfrm>
                <a:off x="11227292" y="5037868"/>
                <a:ext cx="18360" cy="260280"/>
              </p14:xfrm>
            </p:contentPart>
          </mc:Choice>
          <mc:Fallback>
            <p:pic>
              <p:nvPicPr>
                <p:cNvPr id="180" name="Ink 179">
                  <a:extLst>
                    <a:ext uri="{FF2B5EF4-FFF2-40B4-BE49-F238E27FC236}">
                      <a16:creationId xmlns:a16="http://schemas.microsoft.com/office/drawing/2014/main" id="{317F6E7E-EF4D-4D4A-988D-1F60C6F9689B}"/>
                    </a:ext>
                  </a:extLst>
                </p:cNvPr>
                <p:cNvPicPr/>
                <p:nvPr/>
              </p:nvPicPr>
              <p:blipFill>
                <a:blip r:embed="rId582"/>
                <a:stretch>
                  <a:fillRect/>
                </a:stretch>
              </p:blipFill>
              <p:spPr>
                <a:xfrm>
                  <a:off x="11218292" y="5028868"/>
                  <a:ext cx="3600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583">
              <p14:nvContentPartPr>
                <p14:cNvPr id="181" name="Ink 180">
                  <a:extLst>
                    <a:ext uri="{FF2B5EF4-FFF2-40B4-BE49-F238E27FC236}">
                      <a16:creationId xmlns:a16="http://schemas.microsoft.com/office/drawing/2014/main" id="{91F73A12-D453-4BC3-A054-04FD93296F79}"/>
                    </a:ext>
                  </a:extLst>
                </p14:cNvPr>
                <p14:cNvContentPartPr/>
                <p14:nvPr/>
              </p14:nvContentPartPr>
              <p14:xfrm>
                <a:off x="11260412" y="4817908"/>
                <a:ext cx="264600" cy="363240"/>
              </p14:xfrm>
            </p:contentPart>
          </mc:Choice>
          <mc:Fallback>
            <p:pic>
              <p:nvPicPr>
                <p:cNvPr id="181" name="Ink 180">
                  <a:extLst>
                    <a:ext uri="{FF2B5EF4-FFF2-40B4-BE49-F238E27FC236}">
                      <a16:creationId xmlns:a16="http://schemas.microsoft.com/office/drawing/2014/main" id="{91F73A12-D453-4BC3-A054-04FD93296F79}"/>
                    </a:ext>
                  </a:extLst>
                </p:cNvPr>
                <p:cNvPicPr/>
                <p:nvPr/>
              </p:nvPicPr>
              <p:blipFill>
                <a:blip r:embed="rId584"/>
                <a:stretch>
                  <a:fillRect/>
                </a:stretch>
              </p:blipFill>
              <p:spPr>
                <a:xfrm>
                  <a:off x="11251772" y="4808908"/>
                  <a:ext cx="282240" cy="380880"/>
                </a:xfrm>
                <a:prstGeom prst="rect">
                  <a:avLst/>
                </a:prstGeom>
              </p:spPr>
            </p:pic>
          </mc:Fallback>
        </mc:AlternateContent>
        <mc:AlternateContent xmlns:mc="http://schemas.openxmlformats.org/markup-compatibility/2006">
          <mc:Choice xmlns:p14="http://schemas.microsoft.com/office/powerpoint/2010/main" Requires="p14">
            <p:contentPart p14:bwMode="auto" r:id="rId585">
              <p14:nvContentPartPr>
                <p14:cNvPr id="182" name="Ink 181">
                  <a:extLst>
                    <a:ext uri="{FF2B5EF4-FFF2-40B4-BE49-F238E27FC236}">
                      <a16:creationId xmlns:a16="http://schemas.microsoft.com/office/drawing/2014/main" id="{69E2AFE9-8FDB-4CFA-B22D-F8FF7169F505}"/>
                    </a:ext>
                  </a:extLst>
                </p14:cNvPr>
                <p14:cNvContentPartPr/>
                <p14:nvPr/>
              </p14:nvContentPartPr>
              <p14:xfrm>
                <a:off x="11370932" y="5037868"/>
                <a:ext cx="270000" cy="3960"/>
              </p14:xfrm>
            </p:contentPart>
          </mc:Choice>
          <mc:Fallback>
            <p:pic>
              <p:nvPicPr>
                <p:cNvPr id="182" name="Ink 181">
                  <a:extLst>
                    <a:ext uri="{FF2B5EF4-FFF2-40B4-BE49-F238E27FC236}">
                      <a16:creationId xmlns:a16="http://schemas.microsoft.com/office/drawing/2014/main" id="{69E2AFE9-8FDB-4CFA-B22D-F8FF7169F505}"/>
                    </a:ext>
                  </a:extLst>
                </p:cNvPr>
                <p:cNvPicPr/>
                <p:nvPr/>
              </p:nvPicPr>
              <p:blipFill>
                <a:blip r:embed="rId586"/>
                <a:stretch>
                  <a:fillRect/>
                </a:stretch>
              </p:blipFill>
              <p:spPr>
                <a:xfrm>
                  <a:off x="11362292" y="5028868"/>
                  <a:ext cx="2876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587">
              <p14:nvContentPartPr>
                <p14:cNvPr id="183" name="Ink 182">
                  <a:extLst>
                    <a:ext uri="{FF2B5EF4-FFF2-40B4-BE49-F238E27FC236}">
                      <a16:creationId xmlns:a16="http://schemas.microsoft.com/office/drawing/2014/main" id="{0B2029FD-A37A-4F83-8023-7791E0FBEAA3}"/>
                    </a:ext>
                  </a:extLst>
                </p14:cNvPr>
                <p14:cNvContentPartPr/>
                <p14:nvPr/>
              </p14:nvContentPartPr>
              <p14:xfrm>
                <a:off x="11570372" y="4997548"/>
                <a:ext cx="187200" cy="166680"/>
              </p14:xfrm>
            </p:contentPart>
          </mc:Choice>
          <mc:Fallback>
            <p:pic>
              <p:nvPicPr>
                <p:cNvPr id="183" name="Ink 182">
                  <a:extLst>
                    <a:ext uri="{FF2B5EF4-FFF2-40B4-BE49-F238E27FC236}">
                      <a16:creationId xmlns:a16="http://schemas.microsoft.com/office/drawing/2014/main" id="{0B2029FD-A37A-4F83-8023-7791E0FBEAA3}"/>
                    </a:ext>
                  </a:extLst>
                </p:cNvPr>
                <p:cNvPicPr/>
                <p:nvPr/>
              </p:nvPicPr>
              <p:blipFill>
                <a:blip r:embed="rId588"/>
                <a:stretch>
                  <a:fillRect/>
                </a:stretch>
              </p:blipFill>
              <p:spPr>
                <a:xfrm>
                  <a:off x="11561372" y="4988548"/>
                  <a:ext cx="20484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589">
              <p14:nvContentPartPr>
                <p14:cNvPr id="184" name="Ink 183">
                  <a:extLst>
                    <a:ext uri="{FF2B5EF4-FFF2-40B4-BE49-F238E27FC236}">
                      <a16:creationId xmlns:a16="http://schemas.microsoft.com/office/drawing/2014/main" id="{472601C8-F004-4258-A0DF-992177E9BC93}"/>
                    </a:ext>
                  </a:extLst>
                </p14:cNvPr>
                <p14:cNvContentPartPr/>
                <p14:nvPr/>
              </p14:nvContentPartPr>
              <p14:xfrm>
                <a:off x="11816612" y="5046508"/>
                <a:ext cx="327600" cy="176040"/>
              </p14:xfrm>
            </p:contentPart>
          </mc:Choice>
          <mc:Fallback>
            <p:pic>
              <p:nvPicPr>
                <p:cNvPr id="184" name="Ink 183">
                  <a:extLst>
                    <a:ext uri="{FF2B5EF4-FFF2-40B4-BE49-F238E27FC236}">
                      <a16:creationId xmlns:a16="http://schemas.microsoft.com/office/drawing/2014/main" id="{472601C8-F004-4258-A0DF-992177E9BC93}"/>
                    </a:ext>
                  </a:extLst>
                </p:cNvPr>
                <p:cNvPicPr/>
                <p:nvPr/>
              </p:nvPicPr>
              <p:blipFill>
                <a:blip r:embed="rId590"/>
                <a:stretch>
                  <a:fillRect/>
                </a:stretch>
              </p:blipFill>
              <p:spPr>
                <a:xfrm>
                  <a:off x="11807612" y="5037508"/>
                  <a:ext cx="34524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591">
              <p14:nvContentPartPr>
                <p14:cNvPr id="214" name="Ink 213">
                  <a:extLst>
                    <a:ext uri="{FF2B5EF4-FFF2-40B4-BE49-F238E27FC236}">
                      <a16:creationId xmlns:a16="http://schemas.microsoft.com/office/drawing/2014/main" id="{9F9545D0-812C-4821-8BFA-3538E4583AA4}"/>
                    </a:ext>
                  </a:extLst>
                </p14:cNvPr>
                <p14:cNvContentPartPr/>
                <p14:nvPr/>
              </p14:nvContentPartPr>
              <p14:xfrm>
                <a:off x="8752652" y="5494348"/>
                <a:ext cx="309600" cy="248040"/>
              </p14:xfrm>
            </p:contentPart>
          </mc:Choice>
          <mc:Fallback>
            <p:pic>
              <p:nvPicPr>
                <p:cNvPr id="214" name="Ink 213">
                  <a:extLst>
                    <a:ext uri="{FF2B5EF4-FFF2-40B4-BE49-F238E27FC236}">
                      <a16:creationId xmlns:a16="http://schemas.microsoft.com/office/drawing/2014/main" id="{9F9545D0-812C-4821-8BFA-3538E4583AA4}"/>
                    </a:ext>
                  </a:extLst>
                </p:cNvPr>
                <p:cNvPicPr/>
                <p:nvPr/>
              </p:nvPicPr>
              <p:blipFill>
                <a:blip r:embed="rId592"/>
                <a:stretch>
                  <a:fillRect/>
                </a:stretch>
              </p:blipFill>
              <p:spPr>
                <a:xfrm>
                  <a:off x="8744012" y="5485708"/>
                  <a:ext cx="32724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593">
              <p14:nvContentPartPr>
                <p14:cNvPr id="215" name="Ink 214">
                  <a:extLst>
                    <a:ext uri="{FF2B5EF4-FFF2-40B4-BE49-F238E27FC236}">
                      <a16:creationId xmlns:a16="http://schemas.microsoft.com/office/drawing/2014/main" id="{8D75515D-559D-4084-914C-B24C3AB62A8D}"/>
                    </a:ext>
                  </a:extLst>
                </p14:cNvPr>
                <p14:cNvContentPartPr/>
                <p14:nvPr/>
              </p14:nvContentPartPr>
              <p14:xfrm>
                <a:off x="8752652" y="5638348"/>
                <a:ext cx="217080" cy="23760"/>
              </p14:xfrm>
            </p:contentPart>
          </mc:Choice>
          <mc:Fallback>
            <p:pic>
              <p:nvPicPr>
                <p:cNvPr id="215" name="Ink 214">
                  <a:extLst>
                    <a:ext uri="{FF2B5EF4-FFF2-40B4-BE49-F238E27FC236}">
                      <a16:creationId xmlns:a16="http://schemas.microsoft.com/office/drawing/2014/main" id="{8D75515D-559D-4084-914C-B24C3AB62A8D}"/>
                    </a:ext>
                  </a:extLst>
                </p:cNvPr>
                <p:cNvPicPr/>
                <p:nvPr/>
              </p:nvPicPr>
              <p:blipFill>
                <a:blip r:embed="rId594"/>
                <a:stretch>
                  <a:fillRect/>
                </a:stretch>
              </p:blipFill>
              <p:spPr>
                <a:xfrm>
                  <a:off x="8744012" y="5629348"/>
                  <a:ext cx="23472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595">
              <p14:nvContentPartPr>
                <p14:cNvPr id="216" name="Ink 215">
                  <a:extLst>
                    <a:ext uri="{FF2B5EF4-FFF2-40B4-BE49-F238E27FC236}">
                      <a16:creationId xmlns:a16="http://schemas.microsoft.com/office/drawing/2014/main" id="{33AA3D4E-42CA-4098-A25E-91C86AC24A10}"/>
                    </a:ext>
                  </a:extLst>
                </p14:cNvPr>
                <p14:cNvContentPartPr/>
                <p14:nvPr/>
              </p14:nvContentPartPr>
              <p14:xfrm>
                <a:off x="9107252" y="5428828"/>
                <a:ext cx="361440" cy="304920"/>
              </p14:xfrm>
            </p:contentPart>
          </mc:Choice>
          <mc:Fallback>
            <p:pic>
              <p:nvPicPr>
                <p:cNvPr id="216" name="Ink 215">
                  <a:extLst>
                    <a:ext uri="{FF2B5EF4-FFF2-40B4-BE49-F238E27FC236}">
                      <a16:creationId xmlns:a16="http://schemas.microsoft.com/office/drawing/2014/main" id="{33AA3D4E-42CA-4098-A25E-91C86AC24A10}"/>
                    </a:ext>
                  </a:extLst>
                </p:cNvPr>
                <p:cNvPicPr/>
                <p:nvPr/>
              </p:nvPicPr>
              <p:blipFill>
                <a:blip r:embed="rId596"/>
                <a:stretch>
                  <a:fillRect/>
                </a:stretch>
              </p:blipFill>
              <p:spPr>
                <a:xfrm>
                  <a:off x="9098612" y="5419828"/>
                  <a:ext cx="37908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597">
              <p14:nvContentPartPr>
                <p14:cNvPr id="217" name="Ink 216">
                  <a:extLst>
                    <a:ext uri="{FF2B5EF4-FFF2-40B4-BE49-F238E27FC236}">
                      <a16:creationId xmlns:a16="http://schemas.microsoft.com/office/drawing/2014/main" id="{4A1A7BF0-D54A-47F1-B09D-276EF88154F8}"/>
                    </a:ext>
                  </a:extLst>
                </p14:cNvPr>
                <p14:cNvContentPartPr/>
                <p14:nvPr/>
              </p14:nvContentPartPr>
              <p14:xfrm>
                <a:off x="9583532" y="5396068"/>
                <a:ext cx="432360" cy="373320"/>
              </p14:xfrm>
            </p:contentPart>
          </mc:Choice>
          <mc:Fallback>
            <p:pic>
              <p:nvPicPr>
                <p:cNvPr id="217" name="Ink 216">
                  <a:extLst>
                    <a:ext uri="{FF2B5EF4-FFF2-40B4-BE49-F238E27FC236}">
                      <a16:creationId xmlns:a16="http://schemas.microsoft.com/office/drawing/2014/main" id="{4A1A7BF0-D54A-47F1-B09D-276EF88154F8}"/>
                    </a:ext>
                  </a:extLst>
                </p:cNvPr>
                <p:cNvPicPr/>
                <p:nvPr/>
              </p:nvPicPr>
              <p:blipFill>
                <a:blip r:embed="rId598"/>
                <a:stretch>
                  <a:fillRect/>
                </a:stretch>
              </p:blipFill>
              <p:spPr>
                <a:xfrm>
                  <a:off x="9574532" y="5387068"/>
                  <a:ext cx="450000" cy="390960"/>
                </a:xfrm>
                <a:prstGeom prst="rect">
                  <a:avLst/>
                </a:prstGeom>
              </p:spPr>
            </p:pic>
          </mc:Fallback>
        </mc:AlternateContent>
        <mc:AlternateContent xmlns:mc="http://schemas.openxmlformats.org/markup-compatibility/2006">
          <mc:Choice xmlns:p14="http://schemas.microsoft.com/office/powerpoint/2010/main" Requires="p14">
            <p:contentPart p14:bwMode="auto" r:id="rId599">
              <p14:nvContentPartPr>
                <p14:cNvPr id="219" name="Ink 218">
                  <a:extLst>
                    <a:ext uri="{FF2B5EF4-FFF2-40B4-BE49-F238E27FC236}">
                      <a16:creationId xmlns:a16="http://schemas.microsoft.com/office/drawing/2014/main" id="{105F34FE-6ABA-43AB-ADD8-77784DA6D29C}"/>
                    </a:ext>
                  </a:extLst>
                </p14:cNvPr>
                <p14:cNvContentPartPr/>
                <p14:nvPr/>
              </p14:nvContentPartPr>
              <p14:xfrm>
                <a:off x="10409372" y="5328028"/>
                <a:ext cx="138600" cy="371520"/>
              </p14:xfrm>
            </p:contentPart>
          </mc:Choice>
          <mc:Fallback>
            <p:pic>
              <p:nvPicPr>
                <p:cNvPr id="219" name="Ink 218">
                  <a:extLst>
                    <a:ext uri="{FF2B5EF4-FFF2-40B4-BE49-F238E27FC236}">
                      <a16:creationId xmlns:a16="http://schemas.microsoft.com/office/drawing/2014/main" id="{105F34FE-6ABA-43AB-ADD8-77784DA6D29C}"/>
                    </a:ext>
                  </a:extLst>
                </p:cNvPr>
                <p:cNvPicPr/>
                <p:nvPr/>
              </p:nvPicPr>
              <p:blipFill>
                <a:blip r:embed="rId600"/>
                <a:stretch>
                  <a:fillRect/>
                </a:stretch>
              </p:blipFill>
              <p:spPr>
                <a:xfrm>
                  <a:off x="10400372" y="5319028"/>
                  <a:ext cx="156240" cy="389160"/>
                </a:xfrm>
                <a:prstGeom prst="rect">
                  <a:avLst/>
                </a:prstGeom>
              </p:spPr>
            </p:pic>
          </mc:Fallback>
        </mc:AlternateContent>
        <mc:AlternateContent xmlns:mc="http://schemas.openxmlformats.org/markup-compatibility/2006">
          <mc:Choice xmlns:p14="http://schemas.microsoft.com/office/powerpoint/2010/main" Requires="p14">
            <p:contentPart p14:bwMode="auto" r:id="rId601">
              <p14:nvContentPartPr>
                <p14:cNvPr id="220" name="Ink 219">
                  <a:extLst>
                    <a:ext uri="{FF2B5EF4-FFF2-40B4-BE49-F238E27FC236}">
                      <a16:creationId xmlns:a16="http://schemas.microsoft.com/office/drawing/2014/main" id="{1966380A-D8DE-4E5C-BB21-A61A48CC77B9}"/>
                    </a:ext>
                  </a:extLst>
                </p14:cNvPr>
                <p14:cNvContentPartPr/>
                <p14:nvPr/>
              </p14:nvContentPartPr>
              <p14:xfrm>
                <a:off x="10844252" y="5254228"/>
                <a:ext cx="313200" cy="557640"/>
              </p14:xfrm>
            </p:contentPart>
          </mc:Choice>
          <mc:Fallback>
            <p:pic>
              <p:nvPicPr>
                <p:cNvPr id="220" name="Ink 219">
                  <a:extLst>
                    <a:ext uri="{FF2B5EF4-FFF2-40B4-BE49-F238E27FC236}">
                      <a16:creationId xmlns:a16="http://schemas.microsoft.com/office/drawing/2014/main" id="{1966380A-D8DE-4E5C-BB21-A61A48CC77B9}"/>
                    </a:ext>
                  </a:extLst>
                </p:cNvPr>
                <p:cNvPicPr/>
                <p:nvPr/>
              </p:nvPicPr>
              <p:blipFill>
                <a:blip r:embed="rId602"/>
                <a:stretch>
                  <a:fillRect/>
                </a:stretch>
              </p:blipFill>
              <p:spPr>
                <a:xfrm>
                  <a:off x="10835612" y="5245588"/>
                  <a:ext cx="330840" cy="575280"/>
                </a:xfrm>
                <a:prstGeom prst="rect">
                  <a:avLst/>
                </a:prstGeom>
              </p:spPr>
            </p:pic>
          </mc:Fallback>
        </mc:AlternateContent>
        <mc:AlternateContent xmlns:mc="http://schemas.openxmlformats.org/markup-compatibility/2006">
          <mc:Choice xmlns:p14="http://schemas.microsoft.com/office/powerpoint/2010/main" Requires="p14">
            <p:contentPart p14:bwMode="auto" r:id="rId603">
              <p14:nvContentPartPr>
                <p14:cNvPr id="222" name="Ink 221">
                  <a:extLst>
                    <a:ext uri="{FF2B5EF4-FFF2-40B4-BE49-F238E27FC236}">
                      <a16:creationId xmlns:a16="http://schemas.microsoft.com/office/drawing/2014/main" id="{1E0BB66E-F29A-47A8-82D6-874B4601A061}"/>
                    </a:ext>
                  </a:extLst>
                </p14:cNvPr>
                <p14:cNvContentPartPr/>
                <p14:nvPr/>
              </p14:nvContentPartPr>
              <p14:xfrm>
                <a:off x="11251772" y="5385268"/>
                <a:ext cx="164160" cy="249840"/>
              </p14:xfrm>
            </p:contentPart>
          </mc:Choice>
          <mc:Fallback>
            <p:pic>
              <p:nvPicPr>
                <p:cNvPr id="222" name="Ink 221">
                  <a:extLst>
                    <a:ext uri="{FF2B5EF4-FFF2-40B4-BE49-F238E27FC236}">
                      <a16:creationId xmlns:a16="http://schemas.microsoft.com/office/drawing/2014/main" id="{1E0BB66E-F29A-47A8-82D6-874B4601A061}"/>
                    </a:ext>
                  </a:extLst>
                </p:cNvPr>
                <p:cNvPicPr/>
                <p:nvPr/>
              </p:nvPicPr>
              <p:blipFill>
                <a:blip r:embed="rId604"/>
                <a:stretch>
                  <a:fillRect/>
                </a:stretch>
              </p:blipFill>
              <p:spPr>
                <a:xfrm>
                  <a:off x="11243132" y="5376268"/>
                  <a:ext cx="18180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605">
              <p14:nvContentPartPr>
                <p14:cNvPr id="223" name="Ink 222">
                  <a:extLst>
                    <a:ext uri="{FF2B5EF4-FFF2-40B4-BE49-F238E27FC236}">
                      <a16:creationId xmlns:a16="http://schemas.microsoft.com/office/drawing/2014/main" id="{C033E6EF-E6B7-4525-863D-87BE6D552E96}"/>
                    </a:ext>
                  </a:extLst>
                </p14:cNvPr>
                <p14:cNvContentPartPr/>
                <p14:nvPr/>
              </p14:nvContentPartPr>
              <p14:xfrm>
                <a:off x="11526452" y="5406868"/>
                <a:ext cx="90000" cy="166320"/>
              </p14:xfrm>
            </p:contentPart>
          </mc:Choice>
          <mc:Fallback>
            <p:pic>
              <p:nvPicPr>
                <p:cNvPr id="223" name="Ink 222">
                  <a:extLst>
                    <a:ext uri="{FF2B5EF4-FFF2-40B4-BE49-F238E27FC236}">
                      <a16:creationId xmlns:a16="http://schemas.microsoft.com/office/drawing/2014/main" id="{C033E6EF-E6B7-4525-863D-87BE6D552E96}"/>
                    </a:ext>
                  </a:extLst>
                </p:cNvPr>
                <p:cNvPicPr/>
                <p:nvPr/>
              </p:nvPicPr>
              <p:blipFill>
                <a:blip r:embed="rId606"/>
                <a:stretch>
                  <a:fillRect/>
                </a:stretch>
              </p:blipFill>
              <p:spPr>
                <a:xfrm>
                  <a:off x="11517452" y="5398228"/>
                  <a:ext cx="10764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607">
              <p14:nvContentPartPr>
                <p14:cNvPr id="224" name="Ink 223">
                  <a:extLst>
                    <a:ext uri="{FF2B5EF4-FFF2-40B4-BE49-F238E27FC236}">
                      <a16:creationId xmlns:a16="http://schemas.microsoft.com/office/drawing/2014/main" id="{15E17650-D445-4F13-B04B-5B2E785E4E90}"/>
                    </a:ext>
                  </a:extLst>
                </p14:cNvPr>
                <p14:cNvContentPartPr/>
                <p14:nvPr/>
              </p14:nvContentPartPr>
              <p14:xfrm>
                <a:off x="11282012" y="5333428"/>
                <a:ext cx="438840" cy="135360"/>
              </p14:xfrm>
            </p:contentPart>
          </mc:Choice>
          <mc:Fallback>
            <p:pic>
              <p:nvPicPr>
                <p:cNvPr id="224" name="Ink 223">
                  <a:extLst>
                    <a:ext uri="{FF2B5EF4-FFF2-40B4-BE49-F238E27FC236}">
                      <a16:creationId xmlns:a16="http://schemas.microsoft.com/office/drawing/2014/main" id="{15E17650-D445-4F13-B04B-5B2E785E4E90}"/>
                    </a:ext>
                  </a:extLst>
                </p:cNvPr>
                <p:cNvPicPr/>
                <p:nvPr/>
              </p:nvPicPr>
              <p:blipFill>
                <a:blip r:embed="rId608"/>
                <a:stretch>
                  <a:fillRect/>
                </a:stretch>
              </p:blipFill>
              <p:spPr>
                <a:xfrm>
                  <a:off x="11273372" y="5324788"/>
                  <a:ext cx="45648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609">
              <p14:nvContentPartPr>
                <p14:cNvPr id="374" name="Ink 373">
                  <a:extLst>
                    <a:ext uri="{FF2B5EF4-FFF2-40B4-BE49-F238E27FC236}">
                      <a16:creationId xmlns:a16="http://schemas.microsoft.com/office/drawing/2014/main" id="{9030559A-1176-4D7B-95CD-FA6680481DD3}"/>
                    </a:ext>
                  </a:extLst>
                </p14:cNvPr>
                <p14:cNvContentPartPr/>
                <p14:nvPr/>
              </p14:nvContentPartPr>
              <p14:xfrm>
                <a:off x="755612" y="5907628"/>
                <a:ext cx="2049840" cy="27000"/>
              </p14:xfrm>
            </p:contentPart>
          </mc:Choice>
          <mc:Fallback>
            <p:pic>
              <p:nvPicPr>
                <p:cNvPr id="374" name="Ink 373">
                  <a:extLst>
                    <a:ext uri="{FF2B5EF4-FFF2-40B4-BE49-F238E27FC236}">
                      <a16:creationId xmlns:a16="http://schemas.microsoft.com/office/drawing/2014/main" id="{9030559A-1176-4D7B-95CD-FA6680481DD3}"/>
                    </a:ext>
                  </a:extLst>
                </p:cNvPr>
                <p:cNvPicPr/>
                <p:nvPr/>
              </p:nvPicPr>
              <p:blipFill>
                <a:blip r:embed="rId610"/>
                <a:stretch>
                  <a:fillRect/>
                </a:stretch>
              </p:blipFill>
              <p:spPr>
                <a:xfrm>
                  <a:off x="746972" y="5898628"/>
                  <a:ext cx="2067480" cy="44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11">
            <p14:nvContentPartPr>
              <p14:cNvPr id="376" name="Ink 375">
                <a:extLst>
                  <a:ext uri="{FF2B5EF4-FFF2-40B4-BE49-F238E27FC236}">
                    <a16:creationId xmlns:a16="http://schemas.microsoft.com/office/drawing/2014/main" id="{C95FA753-6AA1-4046-AF99-834EC81D5CEF}"/>
                  </a:ext>
                </a:extLst>
              </p14:cNvPr>
              <p14:cNvContentPartPr/>
              <p14:nvPr/>
            </p14:nvContentPartPr>
            <p14:xfrm>
              <a:off x="6998372" y="1907668"/>
              <a:ext cx="1544760" cy="35640"/>
            </p14:xfrm>
          </p:contentPart>
        </mc:Choice>
        <mc:Fallback>
          <p:pic>
            <p:nvPicPr>
              <p:cNvPr id="376" name="Ink 375">
                <a:extLst>
                  <a:ext uri="{FF2B5EF4-FFF2-40B4-BE49-F238E27FC236}">
                    <a16:creationId xmlns:a16="http://schemas.microsoft.com/office/drawing/2014/main" id="{C95FA753-6AA1-4046-AF99-834EC81D5CEF}"/>
                  </a:ext>
                </a:extLst>
              </p:cNvPr>
              <p:cNvPicPr/>
              <p:nvPr/>
            </p:nvPicPr>
            <p:blipFill>
              <a:blip r:embed="rId612"/>
              <a:stretch>
                <a:fillRect/>
              </a:stretch>
            </p:blipFill>
            <p:spPr>
              <a:xfrm>
                <a:off x="6989732" y="1899028"/>
                <a:ext cx="1562400" cy="53280"/>
              </a:xfrm>
              <a:prstGeom prst="rect">
                <a:avLst/>
              </a:prstGeom>
            </p:spPr>
          </p:pic>
        </mc:Fallback>
      </mc:AlternateContent>
    </p:spTree>
    <p:extLst>
      <p:ext uri="{BB962C8B-B14F-4D97-AF65-F5344CB8AC3E}">
        <p14:creationId xmlns:p14="http://schemas.microsoft.com/office/powerpoint/2010/main" val="2428222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8E3E123-A269-4C2C-B83D-CCF8CE8D6D2D}" vid="{616D8776-4612-40CB-A629-823BC9E38832}"/>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4510</TotalTime>
  <Words>958</Words>
  <Application>Microsoft Office PowerPoint</Application>
  <PresentationFormat>Widescreen</PresentationFormat>
  <Paragraphs>110</Paragraphs>
  <Slides>23</Slides>
  <Notes>9</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33" baseType="lpstr">
      <vt:lpstr>Arial</vt:lpstr>
      <vt:lpstr>Calibri</vt:lpstr>
      <vt:lpstr>Cambria Math</vt:lpstr>
      <vt:lpstr>Consolas</vt:lpstr>
      <vt:lpstr>Lucida Calligraphy</vt:lpstr>
      <vt:lpstr>Times New Roman</vt:lpstr>
      <vt:lpstr>Verdana</vt:lpstr>
      <vt:lpstr>Office Theme</vt:lpstr>
      <vt:lpstr>Default Design</vt:lpstr>
      <vt:lpstr>Equation</vt:lpstr>
      <vt:lpstr>Power Spectral Density</vt:lpstr>
      <vt:lpstr>Properties of RXX (Γ)</vt:lpstr>
      <vt:lpstr>Things that can be deduced from autocorrelation</vt:lpstr>
      <vt:lpstr>Autocorrelation  Application Pitch Detection in Speech</vt:lpstr>
      <vt:lpstr>Fourier Transform</vt:lpstr>
      <vt:lpstr>What is the Fourier Transform of a Random Process ?</vt:lpstr>
      <vt:lpstr>The Power Spectral Density</vt:lpstr>
      <vt:lpstr>Properties of the Power Spectral Density (psd)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 spectrum - example</vt:lpstr>
      <vt:lpstr>Power spectrum - computation</vt:lpstr>
      <vt:lpstr>Power spectrum – FFT method</vt:lpstr>
    </vt:vector>
  </TitlesOfParts>
  <Company>The University of Auckland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Spectral Density</dc:title>
  <dc:creator>Catherine Watson</dc:creator>
  <cp:lastModifiedBy>Catherine Watson</cp:lastModifiedBy>
  <cp:revision>1</cp:revision>
  <dcterms:created xsi:type="dcterms:W3CDTF">2017-04-09T07:54:44Z</dcterms:created>
  <dcterms:modified xsi:type="dcterms:W3CDTF">2022-06-03T02:47:59Z</dcterms:modified>
</cp:coreProperties>
</file>