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3" r:id="rId5"/>
    <p:sldId id="266" r:id="rId6"/>
    <p:sldId id="259" r:id="rId7"/>
    <p:sldId id="260" r:id="rId8"/>
    <p:sldId id="261" r:id="rId9"/>
    <p:sldId id="274" r:id="rId10"/>
    <p:sldId id="262" r:id="rId11"/>
    <p:sldId id="275" r:id="rId12"/>
    <p:sldId id="263" r:id="rId13"/>
    <p:sldId id="264" r:id="rId14"/>
    <p:sldId id="265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White" userId="36bef61e1c9c6cee" providerId="LiveId" clId="{05A7ABCD-6771-4900-9A48-6223698D073D}"/>
    <pc:docChg chg="undo custSel addSld delSld modSld sldOrd">
      <pc:chgData name="Anthony White" userId="36bef61e1c9c6cee" providerId="LiveId" clId="{05A7ABCD-6771-4900-9A48-6223698D073D}" dt="2024-03-05T01:11:07.540" v="2929" actId="20577"/>
      <pc:docMkLst>
        <pc:docMk/>
      </pc:docMkLst>
      <pc:sldChg chg="modSp mod">
        <pc:chgData name="Anthony White" userId="36bef61e1c9c6cee" providerId="LiveId" clId="{05A7ABCD-6771-4900-9A48-6223698D073D}" dt="2024-02-28T04:37:54.425" v="82" actId="20577"/>
        <pc:sldMkLst>
          <pc:docMk/>
          <pc:sldMk cId="3100082556" sldId="256"/>
        </pc:sldMkLst>
        <pc:spChg chg="mod">
          <ac:chgData name="Anthony White" userId="36bef61e1c9c6cee" providerId="LiveId" clId="{05A7ABCD-6771-4900-9A48-6223698D073D}" dt="2024-02-28T04:37:54.425" v="82" actId="20577"/>
          <ac:spMkLst>
            <pc:docMk/>
            <pc:sldMk cId="3100082556" sldId="256"/>
            <ac:spMk id="2" creationId="{00000000-0000-0000-0000-000000000000}"/>
          </ac:spMkLst>
        </pc:spChg>
        <pc:spChg chg="mod">
          <ac:chgData name="Anthony White" userId="36bef61e1c9c6cee" providerId="LiveId" clId="{05A7ABCD-6771-4900-9A48-6223698D073D}" dt="2024-02-28T04:30:39.020" v="23" actId="20577"/>
          <ac:spMkLst>
            <pc:docMk/>
            <pc:sldMk cId="3100082556" sldId="256"/>
            <ac:spMk id="3" creationId="{00000000-0000-0000-0000-000000000000}"/>
          </ac:spMkLst>
        </pc:spChg>
      </pc:sldChg>
      <pc:sldChg chg="modSp mod">
        <pc:chgData name="Anthony White" userId="36bef61e1c9c6cee" providerId="LiveId" clId="{05A7ABCD-6771-4900-9A48-6223698D073D}" dt="2024-02-28T04:42:26.872" v="449" actId="20577"/>
        <pc:sldMkLst>
          <pc:docMk/>
          <pc:sldMk cId="3617543837" sldId="257"/>
        </pc:sldMkLst>
        <pc:spChg chg="mod">
          <ac:chgData name="Anthony White" userId="36bef61e1c9c6cee" providerId="LiveId" clId="{05A7ABCD-6771-4900-9A48-6223698D073D}" dt="2024-02-28T04:37:50.555" v="81" actId="20577"/>
          <ac:spMkLst>
            <pc:docMk/>
            <pc:sldMk cId="3617543837" sldId="257"/>
            <ac:spMk id="2" creationId="{00000000-0000-0000-0000-000000000000}"/>
          </ac:spMkLst>
        </pc:spChg>
        <pc:spChg chg="mod">
          <ac:chgData name="Anthony White" userId="36bef61e1c9c6cee" providerId="LiveId" clId="{05A7ABCD-6771-4900-9A48-6223698D073D}" dt="2024-02-28T04:42:26.872" v="449" actId="20577"/>
          <ac:spMkLst>
            <pc:docMk/>
            <pc:sldMk cId="3617543837" sldId="257"/>
            <ac:spMk id="3" creationId="{00000000-0000-0000-0000-000000000000}"/>
          </ac:spMkLst>
        </pc:spChg>
      </pc:sldChg>
      <pc:sldChg chg="modSp new mod">
        <pc:chgData name="Anthony White" userId="36bef61e1c9c6cee" providerId="LiveId" clId="{05A7ABCD-6771-4900-9A48-6223698D073D}" dt="2024-02-28T04:46:01.358" v="658" actId="20577"/>
        <pc:sldMkLst>
          <pc:docMk/>
          <pc:sldMk cId="2536709910" sldId="258"/>
        </pc:sldMkLst>
        <pc:spChg chg="mod">
          <ac:chgData name="Anthony White" userId="36bef61e1c9c6cee" providerId="LiveId" clId="{05A7ABCD-6771-4900-9A48-6223698D073D}" dt="2024-02-28T04:44:13.877" v="522" actId="20577"/>
          <ac:spMkLst>
            <pc:docMk/>
            <pc:sldMk cId="2536709910" sldId="258"/>
            <ac:spMk id="2" creationId="{E21FDE01-3EEF-F2A9-5384-ED61F956F093}"/>
          </ac:spMkLst>
        </pc:spChg>
        <pc:spChg chg="mod">
          <ac:chgData name="Anthony White" userId="36bef61e1c9c6cee" providerId="LiveId" clId="{05A7ABCD-6771-4900-9A48-6223698D073D}" dt="2024-02-28T04:46:01.358" v="658" actId="20577"/>
          <ac:spMkLst>
            <pc:docMk/>
            <pc:sldMk cId="2536709910" sldId="258"/>
            <ac:spMk id="3" creationId="{12F5E1A5-8AD3-E6A8-31DC-6E598502A5AC}"/>
          </ac:spMkLst>
        </pc:spChg>
      </pc:sldChg>
      <pc:sldChg chg="new ord">
        <pc:chgData name="Anthony White" userId="36bef61e1c9c6cee" providerId="LiveId" clId="{05A7ABCD-6771-4900-9A48-6223698D073D}" dt="2024-03-05T01:10:13.069" v="2928"/>
        <pc:sldMkLst>
          <pc:docMk/>
          <pc:sldMk cId="330630251" sldId="259"/>
        </pc:sldMkLst>
      </pc:sldChg>
      <pc:sldChg chg="addSp delSp modSp new del mod">
        <pc:chgData name="Anthony White" userId="36bef61e1c9c6cee" providerId="LiveId" clId="{05A7ABCD-6771-4900-9A48-6223698D073D}" dt="2024-02-28T04:51:39.250" v="768" actId="2696"/>
        <pc:sldMkLst>
          <pc:docMk/>
          <pc:sldMk cId="509489244" sldId="260"/>
        </pc:sldMkLst>
        <pc:spChg chg="mod">
          <ac:chgData name="Anthony White" userId="36bef61e1c9c6cee" providerId="LiveId" clId="{05A7ABCD-6771-4900-9A48-6223698D073D}" dt="2024-02-28T04:49:26.661" v="748" actId="20577"/>
          <ac:spMkLst>
            <pc:docMk/>
            <pc:sldMk cId="509489244" sldId="260"/>
            <ac:spMk id="2" creationId="{B6386101-6C58-9CB3-6604-32FAC506F093}"/>
          </ac:spMkLst>
        </pc:spChg>
        <pc:spChg chg="del">
          <ac:chgData name="Anthony White" userId="36bef61e1c9c6cee" providerId="LiveId" clId="{05A7ABCD-6771-4900-9A48-6223698D073D}" dt="2024-02-28T04:47:00.377" v="695"/>
          <ac:spMkLst>
            <pc:docMk/>
            <pc:sldMk cId="509489244" sldId="260"/>
            <ac:spMk id="3" creationId="{1A343086-50D6-3A5E-C1D5-2FC929EE3C1A}"/>
          </ac:spMkLst>
        </pc:spChg>
        <pc:spChg chg="add mod">
          <ac:chgData name="Anthony White" userId="36bef61e1c9c6cee" providerId="LiveId" clId="{05A7ABCD-6771-4900-9A48-6223698D073D}" dt="2024-02-28T04:51:32.543" v="767" actId="20577"/>
          <ac:spMkLst>
            <pc:docMk/>
            <pc:sldMk cId="509489244" sldId="260"/>
            <ac:spMk id="5" creationId="{5DD95589-C15D-DE0C-87B7-18FB47ACB40A}"/>
          </ac:spMkLst>
        </pc:spChg>
        <pc:picChg chg="add mod modCrop">
          <ac:chgData name="Anthony White" userId="36bef61e1c9c6cee" providerId="LiveId" clId="{05A7ABCD-6771-4900-9A48-6223698D073D}" dt="2024-02-28T04:51:11.365" v="754" actId="1076"/>
          <ac:picMkLst>
            <pc:docMk/>
            <pc:sldMk cId="509489244" sldId="260"/>
            <ac:picMk id="4" creationId="{741FCA0B-A79F-4F11-3B7A-5D9E81479DF0}"/>
          </ac:picMkLst>
        </pc:picChg>
      </pc:sldChg>
      <pc:sldChg chg="add del">
        <pc:chgData name="Anthony White" userId="36bef61e1c9c6cee" providerId="LiveId" clId="{05A7ABCD-6771-4900-9A48-6223698D073D}" dt="2024-03-05T00:30:56.292" v="771" actId="2696"/>
        <pc:sldMkLst>
          <pc:docMk/>
          <pc:sldMk cId="12039376" sldId="267"/>
        </pc:sldMkLst>
      </pc:sldChg>
      <pc:sldChg chg="addSp delSp modSp add mod">
        <pc:chgData name="Anthony White" userId="36bef61e1c9c6cee" providerId="LiveId" clId="{05A7ABCD-6771-4900-9A48-6223698D073D}" dt="2024-03-05T00:44:35.696" v="1688" actId="27309"/>
        <pc:sldMkLst>
          <pc:docMk/>
          <pc:sldMk cId="1712903749" sldId="268"/>
        </pc:sldMkLst>
        <pc:spChg chg="mod">
          <ac:chgData name="Anthony White" userId="36bef61e1c9c6cee" providerId="LiveId" clId="{05A7ABCD-6771-4900-9A48-6223698D073D}" dt="2024-03-05T00:31:26.539" v="774"/>
          <ac:spMkLst>
            <pc:docMk/>
            <pc:sldMk cId="1712903749" sldId="268"/>
            <ac:spMk id="2" creationId="{5604502D-D748-95D5-C690-C3F505F6F24A}"/>
          </ac:spMkLst>
        </pc:spChg>
        <pc:spChg chg="mod">
          <ac:chgData name="Anthony White" userId="36bef61e1c9c6cee" providerId="LiveId" clId="{05A7ABCD-6771-4900-9A48-6223698D073D}" dt="2024-03-05T00:40:31.651" v="1507" actId="20577"/>
          <ac:spMkLst>
            <pc:docMk/>
            <pc:sldMk cId="1712903749" sldId="268"/>
            <ac:spMk id="3" creationId="{B43CD109-A1E0-8516-CDEA-B59A4B20D250}"/>
          </ac:spMkLst>
        </pc:spChg>
        <pc:graphicFrameChg chg="add del modGraphic">
          <ac:chgData name="Anthony White" userId="36bef61e1c9c6cee" providerId="LiveId" clId="{05A7ABCD-6771-4900-9A48-6223698D073D}" dt="2024-03-05T00:44:35.696" v="1688" actId="27309"/>
          <ac:graphicFrameMkLst>
            <pc:docMk/>
            <pc:sldMk cId="1712903749" sldId="268"/>
            <ac:graphicFrameMk id="5" creationId="{ED2DC378-E054-B83F-2BD1-E2577650F7EA}"/>
          </ac:graphicFrameMkLst>
        </pc:graphicFrameChg>
      </pc:sldChg>
      <pc:sldChg chg="modSp add mod">
        <pc:chgData name="Anthony White" userId="36bef61e1c9c6cee" providerId="LiveId" clId="{05A7ABCD-6771-4900-9A48-6223698D073D}" dt="2024-03-05T01:11:07.540" v="2929" actId="20577"/>
        <pc:sldMkLst>
          <pc:docMk/>
          <pc:sldMk cId="1939510287" sldId="269"/>
        </pc:sldMkLst>
        <pc:spChg chg="mod">
          <ac:chgData name="Anthony White" userId="36bef61e1c9c6cee" providerId="LiveId" clId="{05A7ABCD-6771-4900-9A48-6223698D073D}" dt="2024-03-05T01:11:07.540" v="2929" actId="20577"/>
          <ac:spMkLst>
            <pc:docMk/>
            <pc:sldMk cId="1939510287" sldId="269"/>
            <ac:spMk id="3" creationId="{CD04F54C-4BC1-28F3-6A80-94E89E759945}"/>
          </ac:spMkLst>
        </pc:spChg>
      </pc:sldChg>
      <pc:sldChg chg="modSp add mod">
        <pc:chgData name="Anthony White" userId="36bef61e1c9c6cee" providerId="LiveId" clId="{05A7ABCD-6771-4900-9A48-6223698D073D}" dt="2024-03-05T00:55:12.359" v="2853" actId="20577"/>
        <pc:sldMkLst>
          <pc:docMk/>
          <pc:sldMk cId="1236230334" sldId="270"/>
        </pc:sldMkLst>
        <pc:spChg chg="mod">
          <ac:chgData name="Anthony White" userId="36bef61e1c9c6cee" providerId="LiveId" clId="{05A7ABCD-6771-4900-9A48-6223698D073D}" dt="2024-03-05T00:55:12.359" v="2853" actId="20577"/>
          <ac:spMkLst>
            <pc:docMk/>
            <pc:sldMk cId="1236230334" sldId="270"/>
            <ac:spMk id="3" creationId="{BB701F38-9D9E-A287-DF50-09878D20CB53}"/>
          </ac:spMkLst>
        </pc:spChg>
      </pc:sldChg>
      <pc:sldChg chg="modSp add mod">
        <pc:chgData name="Anthony White" userId="36bef61e1c9c6cee" providerId="LiveId" clId="{05A7ABCD-6771-4900-9A48-6223698D073D}" dt="2024-03-05T00:57:38.129" v="2926" actId="20577"/>
        <pc:sldMkLst>
          <pc:docMk/>
          <pc:sldMk cId="2177051065" sldId="271"/>
        </pc:sldMkLst>
        <pc:spChg chg="mod">
          <ac:chgData name="Anthony White" userId="36bef61e1c9c6cee" providerId="LiveId" clId="{05A7ABCD-6771-4900-9A48-6223698D073D}" dt="2024-03-05T00:57:38.129" v="2926" actId="20577"/>
          <ac:spMkLst>
            <pc:docMk/>
            <pc:sldMk cId="2177051065" sldId="271"/>
            <ac:spMk id="3" creationId="{928D6715-1E90-1BC1-888F-D10A8EF75FB9}"/>
          </ac:spMkLst>
        </pc:spChg>
      </pc:sldChg>
    </pc:docChg>
  </pc:docChgLst>
  <pc:docChgLst>
    <pc:chgData name="Anthony White" userId="36bef61e1c9c6cee" providerId="LiveId" clId="{F014B30B-AB30-4D76-B5B5-0B5943A23622}"/>
    <pc:docChg chg="undo custSel addSld delSld modSld sldOrd">
      <pc:chgData name="Anthony White" userId="36bef61e1c9c6cee" providerId="LiveId" clId="{F014B30B-AB30-4D76-B5B5-0B5943A23622}" dt="2024-03-06T04:50:04.910" v="5595"/>
      <pc:docMkLst>
        <pc:docMk/>
      </pc:docMkLst>
      <pc:sldChg chg="modSp mod">
        <pc:chgData name="Anthony White" userId="36bef61e1c9c6cee" providerId="LiveId" clId="{F014B30B-AB30-4D76-B5B5-0B5943A23622}" dt="2024-03-04T22:13:14.986" v="203" actId="113"/>
        <pc:sldMkLst>
          <pc:docMk/>
          <pc:sldMk cId="3100082556" sldId="256"/>
        </pc:sldMkLst>
        <pc:spChg chg="mod">
          <ac:chgData name="Anthony White" userId="36bef61e1c9c6cee" providerId="LiveId" clId="{F014B30B-AB30-4D76-B5B5-0B5943A23622}" dt="2024-03-04T22:13:14.986" v="203" actId="113"/>
          <ac:spMkLst>
            <pc:docMk/>
            <pc:sldMk cId="3100082556" sldId="256"/>
            <ac:spMk id="2" creationId="{00000000-0000-0000-0000-000000000000}"/>
          </ac:spMkLst>
        </pc:spChg>
      </pc:sldChg>
      <pc:sldChg chg="addSp modSp mod">
        <pc:chgData name="Anthony White" userId="36bef61e1c9c6cee" providerId="LiveId" clId="{F014B30B-AB30-4D76-B5B5-0B5943A23622}" dt="2024-03-05T04:03:30.537" v="5044" actId="1076"/>
        <pc:sldMkLst>
          <pc:docMk/>
          <pc:sldMk cId="3617543837" sldId="257"/>
        </pc:sldMkLst>
        <pc:spChg chg="mod">
          <ac:chgData name="Anthony White" userId="36bef61e1c9c6cee" providerId="LiveId" clId="{F014B30B-AB30-4D76-B5B5-0B5943A23622}" dt="2024-03-04T22:13:02.577" v="202" actId="122"/>
          <ac:spMkLst>
            <pc:docMk/>
            <pc:sldMk cId="3617543837" sldId="257"/>
            <ac:spMk id="2" creationId="{00000000-0000-0000-0000-000000000000}"/>
          </ac:spMkLst>
        </pc:spChg>
        <pc:spChg chg="mod">
          <ac:chgData name="Anthony White" userId="36bef61e1c9c6cee" providerId="LiveId" clId="{F014B30B-AB30-4D76-B5B5-0B5943A23622}" dt="2024-03-04T22:10:03.612" v="191" actId="20577"/>
          <ac:spMkLst>
            <pc:docMk/>
            <pc:sldMk cId="3617543837" sldId="257"/>
            <ac:spMk id="3" creationId="{00000000-0000-0000-0000-000000000000}"/>
          </ac:spMkLst>
        </pc:spChg>
        <pc:picChg chg="add mod">
          <ac:chgData name="Anthony White" userId="36bef61e1c9c6cee" providerId="LiveId" clId="{F014B30B-AB30-4D76-B5B5-0B5943A23622}" dt="2024-03-05T04:03:30.537" v="5044" actId="1076"/>
          <ac:picMkLst>
            <pc:docMk/>
            <pc:sldMk cId="3617543837" sldId="257"/>
            <ac:picMk id="5" creationId="{82D93320-8DEB-6076-2EA1-C03306ECFBCB}"/>
          </ac:picMkLst>
        </pc:picChg>
      </pc:sldChg>
      <pc:sldChg chg="addSp modSp mod">
        <pc:chgData name="Anthony White" userId="36bef61e1c9c6cee" providerId="LiveId" clId="{F014B30B-AB30-4D76-B5B5-0B5943A23622}" dt="2024-03-04T22:12:58.664" v="201" actId="122"/>
        <pc:sldMkLst>
          <pc:docMk/>
          <pc:sldMk cId="2536709910" sldId="258"/>
        </pc:sldMkLst>
        <pc:spChg chg="mod">
          <ac:chgData name="Anthony White" userId="36bef61e1c9c6cee" providerId="LiveId" clId="{F014B30B-AB30-4D76-B5B5-0B5943A23622}" dt="2024-03-04T22:12:58.664" v="201" actId="122"/>
          <ac:spMkLst>
            <pc:docMk/>
            <pc:sldMk cId="2536709910" sldId="258"/>
            <ac:spMk id="2" creationId="{E21FDE01-3EEF-F2A9-5384-ED61F956F093}"/>
          </ac:spMkLst>
        </pc:spChg>
        <pc:spChg chg="mod">
          <ac:chgData name="Anthony White" userId="36bef61e1c9c6cee" providerId="LiveId" clId="{F014B30B-AB30-4D76-B5B5-0B5943A23622}" dt="2024-03-04T22:03:46.031" v="3" actId="20577"/>
          <ac:spMkLst>
            <pc:docMk/>
            <pc:sldMk cId="2536709910" sldId="258"/>
            <ac:spMk id="3" creationId="{12F5E1A5-8AD3-E6A8-31DC-6E598502A5AC}"/>
          </ac:spMkLst>
        </pc:spChg>
        <pc:picChg chg="add mod">
          <ac:chgData name="Anthony White" userId="36bef61e1c9c6cee" providerId="LiveId" clId="{F014B30B-AB30-4D76-B5B5-0B5943A23622}" dt="2024-03-04T22:07:37.927" v="8" actId="1076"/>
          <ac:picMkLst>
            <pc:docMk/>
            <pc:sldMk cId="2536709910" sldId="258"/>
            <ac:picMk id="5" creationId="{D401A727-78F9-78D4-3466-7902BEE9D0ED}"/>
          </ac:picMkLst>
        </pc:picChg>
      </pc:sldChg>
      <pc:sldChg chg="modSp del mod ord">
        <pc:chgData name="Anthony White" userId="36bef61e1c9c6cee" providerId="LiveId" clId="{F014B30B-AB30-4D76-B5B5-0B5943A23622}" dt="2024-03-05T03:31:22.612" v="4954" actId="2696"/>
        <pc:sldMkLst>
          <pc:docMk/>
          <pc:sldMk cId="330630251" sldId="259"/>
        </pc:sldMkLst>
        <pc:spChg chg="mod">
          <ac:chgData name="Anthony White" userId="36bef61e1c9c6cee" providerId="LiveId" clId="{F014B30B-AB30-4D76-B5B5-0B5943A23622}" dt="2024-03-04T23:32:36.815" v="3299" actId="14100"/>
          <ac:spMkLst>
            <pc:docMk/>
            <pc:sldMk cId="330630251" sldId="259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4T22:34:25.992" v="1076" actId="20577"/>
          <ac:spMkLst>
            <pc:docMk/>
            <pc:sldMk cId="330630251" sldId="259"/>
            <ac:spMk id="3" creationId="{A5259986-A399-717A-1686-209E169ECF75}"/>
          </ac:spMkLst>
        </pc:spChg>
      </pc:sldChg>
      <pc:sldChg chg="addSp modSp add mod">
        <pc:chgData name="Anthony White" userId="36bef61e1c9c6cee" providerId="LiveId" clId="{F014B30B-AB30-4D76-B5B5-0B5943A23622}" dt="2024-03-04T23:32:25.928" v="3296" actId="14100"/>
        <pc:sldMkLst>
          <pc:docMk/>
          <pc:sldMk cId="2607677340" sldId="260"/>
        </pc:sldMkLst>
        <pc:spChg chg="mod">
          <ac:chgData name="Anthony White" userId="36bef61e1c9c6cee" providerId="LiveId" clId="{F014B30B-AB30-4D76-B5B5-0B5943A23622}" dt="2024-03-04T23:32:25.928" v="3296" actId="14100"/>
          <ac:spMkLst>
            <pc:docMk/>
            <pc:sldMk cId="2607677340" sldId="260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4T22:31:54.741" v="923" actId="122"/>
          <ac:spMkLst>
            <pc:docMk/>
            <pc:sldMk cId="2607677340" sldId="260"/>
            <ac:spMk id="3" creationId="{A5259986-A399-717A-1686-209E169ECF75}"/>
          </ac:spMkLst>
        </pc:spChg>
        <pc:picChg chg="add mod">
          <ac:chgData name="Anthony White" userId="36bef61e1c9c6cee" providerId="LiveId" clId="{F014B30B-AB30-4D76-B5B5-0B5943A23622}" dt="2024-03-04T22:32:02.443" v="927" actId="1076"/>
          <ac:picMkLst>
            <pc:docMk/>
            <pc:sldMk cId="2607677340" sldId="260"/>
            <ac:picMk id="5" creationId="{510A7181-A699-8AFF-4C03-68AF4FEB491C}"/>
          </ac:picMkLst>
        </pc:picChg>
      </pc:sldChg>
      <pc:sldChg chg="delSp modSp add mod">
        <pc:chgData name="Anthony White" userId="36bef61e1c9c6cee" providerId="LiveId" clId="{F014B30B-AB30-4D76-B5B5-0B5943A23622}" dt="2024-03-06T04:45:57.075" v="5593" actId="20577"/>
        <pc:sldMkLst>
          <pc:docMk/>
          <pc:sldMk cId="2915309572" sldId="261"/>
        </pc:sldMkLst>
        <pc:spChg chg="mod">
          <ac:chgData name="Anthony White" userId="36bef61e1c9c6cee" providerId="LiveId" clId="{F014B30B-AB30-4D76-B5B5-0B5943A23622}" dt="2024-03-04T23:32:12.543" v="3293" actId="14100"/>
          <ac:spMkLst>
            <pc:docMk/>
            <pc:sldMk cId="2915309572" sldId="261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6T04:45:57.075" v="5593" actId="20577"/>
          <ac:spMkLst>
            <pc:docMk/>
            <pc:sldMk cId="2915309572" sldId="261"/>
            <ac:spMk id="3" creationId="{A5259986-A399-717A-1686-209E169ECF75}"/>
          </ac:spMkLst>
        </pc:spChg>
        <pc:picChg chg="del">
          <ac:chgData name="Anthony White" userId="36bef61e1c9c6cee" providerId="LiveId" clId="{F014B30B-AB30-4D76-B5B5-0B5943A23622}" dt="2024-03-04T22:34:53.550" v="1078" actId="478"/>
          <ac:picMkLst>
            <pc:docMk/>
            <pc:sldMk cId="2915309572" sldId="261"/>
            <ac:picMk id="5" creationId="{510A7181-A699-8AFF-4C03-68AF4FEB491C}"/>
          </ac:picMkLst>
        </pc:picChg>
      </pc:sldChg>
      <pc:sldChg chg="modSp add mod">
        <pc:chgData name="Anthony White" userId="36bef61e1c9c6cee" providerId="LiveId" clId="{F014B30B-AB30-4D76-B5B5-0B5943A23622}" dt="2024-03-05T03:02:42.942" v="4771" actId="20577"/>
        <pc:sldMkLst>
          <pc:docMk/>
          <pc:sldMk cId="2723272002" sldId="262"/>
        </pc:sldMkLst>
        <pc:spChg chg="mod">
          <ac:chgData name="Anthony White" userId="36bef61e1c9c6cee" providerId="LiveId" clId="{F014B30B-AB30-4D76-B5B5-0B5943A23622}" dt="2024-03-04T23:31:58.207" v="3290" actId="14100"/>
          <ac:spMkLst>
            <pc:docMk/>
            <pc:sldMk cId="2723272002" sldId="262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5T03:02:42.942" v="4771" actId="20577"/>
          <ac:spMkLst>
            <pc:docMk/>
            <pc:sldMk cId="2723272002" sldId="262"/>
            <ac:spMk id="3" creationId="{A5259986-A399-717A-1686-209E169ECF75}"/>
          </ac:spMkLst>
        </pc:spChg>
      </pc:sldChg>
      <pc:sldChg chg="modSp add mod">
        <pc:chgData name="Anthony White" userId="36bef61e1c9c6cee" providerId="LiveId" clId="{F014B30B-AB30-4D76-B5B5-0B5943A23622}" dt="2024-03-05T03:01:49.007" v="4759" actId="20577"/>
        <pc:sldMkLst>
          <pc:docMk/>
          <pc:sldMk cId="1075718065" sldId="263"/>
        </pc:sldMkLst>
        <pc:spChg chg="mod">
          <ac:chgData name="Anthony White" userId="36bef61e1c9c6cee" providerId="LiveId" clId="{F014B30B-AB30-4D76-B5B5-0B5943A23622}" dt="2024-03-04T23:31:43.273" v="3287" actId="14100"/>
          <ac:spMkLst>
            <pc:docMk/>
            <pc:sldMk cId="1075718065" sldId="263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5T03:01:49.007" v="4759" actId="20577"/>
          <ac:spMkLst>
            <pc:docMk/>
            <pc:sldMk cId="1075718065" sldId="263"/>
            <ac:spMk id="3" creationId="{A5259986-A399-717A-1686-209E169ECF75}"/>
          </ac:spMkLst>
        </pc:spChg>
      </pc:sldChg>
      <pc:sldChg chg="addSp delSp modSp add mod ord">
        <pc:chgData name="Anthony White" userId="36bef61e1c9c6cee" providerId="LiveId" clId="{F014B30B-AB30-4D76-B5B5-0B5943A23622}" dt="2024-03-04T23:50:05.435" v="4258" actId="1076"/>
        <pc:sldMkLst>
          <pc:docMk/>
          <pc:sldMk cId="3853468907" sldId="264"/>
        </pc:sldMkLst>
        <pc:spChg chg="mod">
          <ac:chgData name="Anthony White" userId="36bef61e1c9c6cee" providerId="LiveId" clId="{F014B30B-AB30-4D76-B5B5-0B5943A23622}" dt="2024-03-04T23:32:56.927" v="3302" actId="14100"/>
          <ac:spMkLst>
            <pc:docMk/>
            <pc:sldMk cId="3853468907" sldId="264"/>
            <ac:spMk id="2" creationId="{BA714A5C-7091-56F7-11DF-82E6CF66CC23}"/>
          </ac:spMkLst>
        </pc:spChg>
        <pc:spChg chg="del mod">
          <ac:chgData name="Anthony White" userId="36bef61e1c9c6cee" providerId="LiveId" clId="{F014B30B-AB30-4D76-B5B5-0B5943A23622}" dt="2024-03-04T23:17:14.017" v="3132" actId="478"/>
          <ac:spMkLst>
            <pc:docMk/>
            <pc:sldMk cId="3853468907" sldId="264"/>
            <ac:spMk id="3" creationId="{A5259986-A399-717A-1686-209E169ECF75}"/>
          </ac:spMkLst>
        </pc:spChg>
        <pc:spChg chg="add mod">
          <ac:chgData name="Anthony White" userId="36bef61e1c9c6cee" providerId="LiveId" clId="{F014B30B-AB30-4D76-B5B5-0B5943A23622}" dt="2024-03-04T23:50:05.435" v="4258" actId="1076"/>
          <ac:spMkLst>
            <pc:docMk/>
            <pc:sldMk cId="3853468907" sldId="264"/>
            <ac:spMk id="6" creationId="{342EC126-A429-5FBD-7FC7-65A849E6A398}"/>
          </ac:spMkLst>
        </pc:spChg>
        <pc:spChg chg="add del mod">
          <ac:chgData name="Anthony White" userId="36bef61e1c9c6cee" providerId="LiveId" clId="{F014B30B-AB30-4D76-B5B5-0B5943A23622}" dt="2024-03-04T23:50:03.644" v="4254" actId="767"/>
          <ac:spMkLst>
            <pc:docMk/>
            <pc:sldMk cId="3853468907" sldId="264"/>
            <ac:spMk id="7" creationId="{6824705B-9BA6-7DF7-F9E6-008C9741DF93}"/>
          </ac:spMkLst>
        </pc:spChg>
        <pc:picChg chg="add mod">
          <ac:chgData name="Anthony White" userId="36bef61e1c9c6cee" providerId="LiveId" clId="{F014B30B-AB30-4D76-B5B5-0B5943A23622}" dt="2024-03-04T23:50:04.914" v="4257" actId="1076"/>
          <ac:picMkLst>
            <pc:docMk/>
            <pc:sldMk cId="3853468907" sldId="264"/>
            <ac:picMk id="5" creationId="{4EE0A3A3-93BB-F5C0-7185-54A974EEDAC6}"/>
          </ac:picMkLst>
        </pc:picChg>
      </pc:sldChg>
      <pc:sldChg chg="addSp delSp modSp add del mod">
        <pc:chgData name="Anthony White" userId="36bef61e1c9c6cee" providerId="LiveId" clId="{F014B30B-AB30-4D76-B5B5-0B5943A23622}" dt="2024-03-04T23:27:54.005" v="3165" actId="2696"/>
        <pc:sldMkLst>
          <pc:docMk/>
          <pc:sldMk cId="825819732" sldId="265"/>
        </pc:sldMkLst>
        <pc:spChg chg="del mod">
          <ac:chgData name="Anthony White" userId="36bef61e1c9c6cee" providerId="LiveId" clId="{F014B30B-AB30-4D76-B5B5-0B5943A23622}" dt="2024-03-04T23:23:56.553" v="3138" actId="22"/>
          <ac:spMkLst>
            <pc:docMk/>
            <pc:sldMk cId="825819732" sldId="265"/>
            <ac:spMk id="3" creationId="{A5259986-A399-717A-1686-209E169ECF75}"/>
          </ac:spMkLst>
        </pc:spChg>
        <pc:spChg chg="add mod">
          <ac:chgData name="Anthony White" userId="36bef61e1c9c6cee" providerId="LiveId" clId="{F014B30B-AB30-4D76-B5B5-0B5943A23622}" dt="2024-03-04T23:26:16.498" v="3161" actId="113"/>
          <ac:spMkLst>
            <pc:docMk/>
            <pc:sldMk cId="825819732" sldId="265"/>
            <ac:spMk id="6" creationId="{3F0499F8-BEC6-93C5-C0E8-9C00805B7515}"/>
          </ac:spMkLst>
        </pc:spChg>
        <pc:picChg chg="add mod ord">
          <ac:chgData name="Anthony White" userId="36bef61e1c9c6cee" providerId="LiveId" clId="{F014B30B-AB30-4D76-B5B5-0B5943A23622}" dt="2024-03-04T23:26:28.775" v="3162" actId="1076"/>
          <ac:picMkLst>
            <pc:docMk/>
            <pc:sldMk cId="825819732" sldId="265"/>
            <ac:picMk id="5" creationId="{E52E3C7F-A095-071B-93DA-D361AE923CFA}"/>
          </ac:picMkLst>
        </pc:picChg>
      </pc:sldChg>
      <pc:sldChg chg="modSp add mod ord">
        <pc:chgData name="Anthony White" userId="36bef61e1c9c6cee" providerId="LiveId" clId="{F014B30B-AB30-4D76-B5B5-0B5943A23622}" dt="2024-03-05T03:48:36.266" v="5035" actId="20577"/>
        <pc:sldMkLst>
          <pc:docMk/>
          <pc:sldMk cId="4008849852" sldId="265"/>
        </pc:sldMkLst>
        <pc:spChg chg="mod">
          <ac:chgData name="Anthony White" userId="36bef61e1c9c6cee" providerId="LiveId" clId="{F014B30B-AB30-4D76-B5B5-0B5943A23622}" dt="2024-03-05T03:48:36.266" v="5035" actId="20577"/>
          <ac:spMkLst>
            <pc:docMk/>
            <pc:sldMk cId="4008849852" sldId="265"/>
            <ac:spMk id="3" creationId="{A5259986-A399-717A-1686-209E169ECF75}"/>
          </ac:spMkLst>
        </pc:spChg>
      </pc:sldChg>
      <pc:sldChg chg="modSp add mod ord">
        <pc:chgData name="Anthony White" userId="36bef61e1c9c6cee" providerId="LiveId" clId="{F014B30B-AB30-4D76-B5B5-0B5943A23622}" dt="2024-03-05T03:52:31.747" v="5039" actId="5793"/>
        <pc:sldMkLst>
          <pc:docMk/>
          <pc:sldMk cId="677156006" sldId="266"/>
        </pc:sldMkLst>
        <pc:spChg chg="mod">
          <ac:chgData name="Anthony White" userId="36bef61e1c9c6cee" providerId="LiveId" clId="{F014B30B-AB30-4D76-B5B5-0B5943A23622}" dt="2024-03-05T03:52:31.747" v="5039" actId="5793"/>
          <ac:spMkLst>
            <pc:docMk/>
            <pc:sldMk cId="677156006" sldId="266"/>
            <ac:spMk id="3" creationId="{A5259986-A399-717A-1686-209E169ECF75}"/>
          </ac:spMkLst>
        </pc:spChg>
      </pc:sldChg>
      <pc:sldChg chg="add del">
        <pc:chgData name="Anthony White" userId="36bef61e1c9c6cee" providerId="LiveId" clId="{F014B30B-AB30-4D76-B5B5-0B5943A23622}" dt="2024-03-04T23:27:51.517" v="3164" actId="2696"/>
        <pc:sldMkLst>
          <pc:docMk/>
          <pc:sldMk cId="4105589105" sldId="266"/>
        </pc:sldMkLst>
      </pc:sldChg>
      <pc:sldChg chg="modSp mod">
        <pc:chgData name="Anthony White" userId="36bef61e1c9c6cee" providerId="LiveId" clId="{F014B30B-AB30-4D76-B5B5-0B5943A23622}" dt="2024-03-05T03:24:17.941" v="4820" actId="255"/>
        <pc:sldMkLst>
          <pc:docMk/>
          <pc:sldMk cId="1712903749" sldId="268"/>
        </pc:sldMkLst>
        <pc:spChg chg="mod">
          <ac:chgData name="Anthony White" userId="36bef61e1c9c6cee" providerId="LiveId" clId="{F014B30B-AB30-4D76-B5B5-0B5943A23622}" dt="2024-03-05T03:24:17.941" v="4820" actId="255"/>
          <ac:spMkLst>
            <pc:docMk/>
            <pc:sldMk cId="1712903749" sldId="268"/>
            <ac:spMk id="3" creationId="{B43CD109-A1E0-8516-CDEA-B59A4B20D250}"/>
          </ac:spMkLst>
        </pc:spChg>
      </pc:sldChg>
      <pc:sldChg chg="modSp mod">
        <pc:chgData name="Anthony White" userId="36bef61e1c9c6cee" providerId="LiveId" clId="{F014B30B-AB30-4D76-B5B5-0B5943A23622}" dt="2024-03-05T03:23:25.460" v="4816" actId="20577"/>
        <pc:sldMkLst>
          <pc:docMk/>
          <pc:sldMk cId="1939510287" sldId="269"/>
        </pc:sldMkLst>
        <pc:spChg chg="mod">
          <ac:chgData name="Anthony White" userId="36bef61e1c9c6cee" providerId="LiveId" clId="{F014B30B-AB30-4D76-B5B5-0B5943A23622}" dt="2024-03-05T03:23:25.460" v="4816" actId="20577"/>
          <ac:spMkLst>
            <pc:docMk/>
            <pc:sldMk cId="1939510287" sldId="269"/>
            <ac:spMk id="3" creationId="{CD04F54C-4BC1-28F3-6A80-94E89E759945}"/>
          </ac:spMkLst>
        </pc:spChg>
      </pc:sldChg>
      <pc:sldChg chg="modSp mod">
        <pc:chgData name="Anthony White" userId="36bef61e1c9c6cee" providerId="LiveId" clId="{F014B30B-AB30-4D76-B5B5-0B5943A23622}" dt="2024-03-05T03:42:30.821" v="5034" actId="20577"/>
        <pc:sldMkLst>
          <pc:docMk/>
          <pc:sldMk cId="1236230334" sldId="270"/>
        </pc:sldMkLst>
        <pc:spChg chg="mod">
          <ac:chgData name="Anthony White" userId="36bef61e1c9c6cee" providerId="LiveId" clId="{F014B30B-AB30-4D76-B5B5-0B5943A23622}" dt="2024-03-05T03:42:30.821" v="5034" actId="20577"/>
          <ac:spMkLst>
            <pc:docMk/>
            <pc:sldMk cId="1236230334" sldId="270"/>
            <ac:spMk id="3" creationId="{BB701F38-9D9E-A287-DF50-09878D20CB53}"/>
          </ac:spMkLst>
        </pc:spChg>
      </pc:sldChg>
      <pc:sldChg chg="addSp delSp modSp add del mod">
        <pc:chgData name="Anthony White" userId="36bef61e1c9c6cee" providerId="LiveId" clId="{F014B30B-AB30-4D76-B5B5-0B5943A23622}" dt="2024-03-06T04:41:37.471" v="5172" actId="2696"/>
        <pc:sldMkLst>
          <pc:docMk/>
          <pc:sldMk cId="4250084402" sldId="272"/>
        </pc:sldMkLst>
        <pc:spChg chg="mod">
          <ac:chgData name="Anthony White" userId="36bef61e1c9c6cee" providerId="LiveId" clId="{F014B30B-AB30-4D76-B5B5-0B5943A23622}" dt="2024-03-05T23:24:39.316" v="5080" actId="20577"/>
          <ac:spMkLst>
            <pc:docMk/>
            <pc:sldMk cId="4250084402" sldId="272"/>
            <ac:spMk id="2" creationId="{E21FDE01-3EEF-F2A9-5384-ED61F956F093}"/>
          </ac:spMkLst>
        </pc:spChg>
        <pc:spChg chg="mod">
          <ac:chgData name="Anthony White" userId="36bef61e1c9c6cee" providerId="LiveId" clId="{F014B30B-AB30-4D76-B5B5-0B5943A23622}" dt="2024-03-05T23:25:36.700" v="5171" actId="20577"/>
          <ac:spMkLst>
            <pc:docMk/>
            <pc:sldMk cId="4250084402" sldId="272"/>
            <ac:spMk id="3" creationId="{12F5E1A5-8AD3-E6A8-31DC-6E598502A5AC}"/>
          </ac:spMkLst>
        </pc:spChg>
        <pc:picChg chg="del">
          <ac:chgData name="Anthony White" userId="36bef61e1c9c6cee" providerId="LiveId" clId="{F014B30B-AB30-4D76-B5B5-0B5943A23622}" dt="2024-03-05T23:24:05.684" v="5050" actId="478"/>
          <ac:picMkLst>
            <pc:docMk/>
            <pc:sldMk cId="4250084402" sldId="272"/>
            <ac:picMk id="5" creationId="{D401A727-78F9-78D4-3466-7902BEE9D0ED}"/>
          </ac:picMkLst>
        </pc:picChg>
        <pc:picChg chg="add mod">
          <ac:chgData name="Anthony White" userId="36bef61e1c9c6cee" providerId="LiveId" clId="{F014B30B-AB30-4D76-B5B5-0B5943A23622}" dt="2024-03-05T23:24:31.299" v="5059" actId="1076"/>
          <ac:picMkLst>
            <pc:docMk/>
            <pc:sldMk cId="4250084402" sldId="272"/>
            <ac:picMk id="6" creationId="{D1B0B470-069D-F025-344C-1AA922D4B74C}"/>
          </ac:picMkLst>
        </pc:picChg>
      </pc:sldChg>
      <pc:sldChg chg="ord">
        <pc:chgData name="Anthony White" userId="36bef61e1c9c6cee" providerId="LiveId" clId="{F014B30B-AB30-4D76-B5B5-0B5943A23622}" dt="2024-03-06T04:50:04.910" v="5595"/>
        <pc:sldMkLst>
          <pc:docMk/>
          <pc:sldMk cId="1704388574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2E7C0-CF0D-4B0D-A643-2E79A7739A8B}" type="datetimeFigureOut">
              <a:rPr lang="en-NZ" smtClean="0"/>
              <a:t>6/03/2024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6D064-C35C-4CBC-A368-75D0E0CA19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00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382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18573-6031-D5A0-6B3D-7D6575006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2BD27-027E-D3E0-991A-85CD4B7299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2E9BCA-7AD8-0505-F5FB-999BD1FE5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3A1F4-D502-DA6C-B2CE-84F1FDFCB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3283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87C83-1EED-C8BF-EA10-D5AEE9596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1C01B2-878A-2D64-0916-F50D28530A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94D9DB-52BE-E991-D9E0-B028C78D4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78915-CF80-1E1E-7001-B3AB07612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9156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5CF54-EA77-3098-3578-B5509CEE8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62E612-333F-87B6-58AE-5CAF8DD08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E8C2F6-8E7A-9EBF-1F05-64DF478BA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20055-9D29-95E9-DCD6-BE4F94D86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364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015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058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0227E-3633-389C-A429-344632402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4EAB0F-DDCC-7A87-812A-9F37FD755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C83B8E-338D-D6AC-9068-1ABD53607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FE687-AE66-6F0E-81FD-576D2FA93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2711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7428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60E4-2857-1B9F-2576-4DB9A60F3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AE0D40-3BD4-A087-1107-749018A5F0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499014-9267-0359-2814-2B3C101CA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CEC76-BDCC-FA3E-5A55-D02760222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3329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5957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4455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97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6/03/2024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134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6/03/2024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654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6/03/2024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617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6/03/2024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241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6/03/2024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6/03/2024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361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6/03/2024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9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6/03/2024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201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6/03/2024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22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6/03/2024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207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6/03/2024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658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B877E-35F7-4259-9829-B3C9D654085C}" type="datetimeFigureOut">
              <a:rPr lang="en-NZ" smtClean="0"/>
              <a:t>6/03/2024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863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0012"/>
            <a:ext cx="9144000" cy="2387600"/>
          </a:xfrm>
        </p:spPr>
        <p:txBody>
          <a:bodyPr>
            <a:normAutofit/>
          </a:bodyPr>
          <a:lstStyle/>
          <a:p>
            <a:r>
              <a:rPr lang="en-NZ" sz="4800" b="1" dirty="0"/>
              <a:t>Detection of Deepfakes</a:t>
            </a:r>
            <a:endParaRPr lang="en-NZ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73192"/>
            <a:ext cx="9144000" cy="1655762"/>
          </a:xfrm>
        </p:spPr>
        <p:txBody>
          <a:bodyPr/>
          <a:lstStyle/>
          <a:p>
            <a:r>
              <a:rPr lang="en-NZ" dirty="0"/>
              <a:t>Speech Group 06/03/2024</a:t>
            </a:r>
          </a:p>
          <a:p>
            <a:r>
              <a:rPr lang="en-NZ" dirty="0"/>
              <a:t>Anthony White</a:t>
            </a:r>
          </a:p>
        </p:txBody>
      </p:sp>
    </p:spTree>
    <p:extLst>
      <p:ext uri="{BB962C8B-B14F-4D97-AF65-F5344CB8AC3E}">
        <p14:creationId xmlns:p14="http://schemas.microsoft.com/office/powerpoint/2010/main" val="310008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4A5C-7091-56F7-11DF-82E6CF66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Detecting Deepfake Voice using Explainable Deep Learning Techniques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(Suk-Young Lim, Dong-Kyu Chae and Sang-Chul Lee 2022)</a:t>
            </a:r>
            <a:endParaRPr lang="en-NZ" sz="28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59986-A399-717A-1686-209E169EC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47947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NZ" b="1" dirty="0"/>
                  <a:t>Taylor Decomposition-Based XAI methods </a:t>
                </a:r>
                <a:r>
                  <a:rPr lang="en-NZ" dirty="0"/>
                  <a:t>generate a heatmap over the input spectrogram to highlight the relevance of the input to the prediction.</a:t>
                </a:r>
              </a:p>
              <a:p>
                <a:r>
                  <a:rPr lang="en-NZ" dirty="0"/>
                  <a:t>For a function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Z" dirty="0"/>
                  <a:t> the first-order Taylor series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NZ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f>
                            <m:f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NZ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NZ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NZ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NZ" dirty="0"/>
              </a:p>
              <a:p>
                <a:r>
                  <a:rPr lang="en-NZ" dirty="0"/>
                  <a:t>By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NZ" dirty="0"/>
                  <a:t>-rule and property of </a:t>
                </a:r>
                <a:r>
                  <a:rPr lang="en-NZ" dirty="0" err="1"/>
                  <a:t>ReLU</a:t>
                </a:r>
                <a:r>
                  <a:rPr lang="en-NZ" dirty="0"/>
                  <a:t>,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Z" dirty="0"/>
                  <a:t> and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NZ" dirty="0"/>
                  <a:t> approximate to zero,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NZ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f>
                            <m:f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NZ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NZ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NZ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NZ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NZ" dirty="0"/>
              </a:p>
              <a:p>
                <a:pPr marL="0" indent="0">
                  <a:buNone/>
                </a:pPr>
                <a:r>
                  <a:rPr lang="en-NZ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NZ" dirty="0"/>
                  <a:t> is the relevance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NZ" dirty="0"/>
                  <a:t> for function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NZ" dirty="0"/>
                  <a:t>. Use to generate heatmap of the prediction.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59986-A399-717A-1686-209E169EC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47947" cy="5032375"/>
              </a:xfrm>
              <a:blipFill>
                <a:blip r:embed="rId3"/>
                <a:stretch>
                  <a:fillRect l="-973" t="-1816" r="-160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27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8AB99-EB1B-CCE1-2ADE-9E2C8CAF8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B445-39FC-B615-3540-FBC82F8F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Detecting Deepfake Voice using Explainable Deep Learning Techniques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(Suk-Young Lim, Dong-Kyu Chae and Sang-Chul Lee 2022)</a:t>
            </a:r>
            <a:endParaRPr lang="en-NZ" sz="28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7C99B0-64EE-948E-7C4B-A91430902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8389" y="2547257"/>
            <a:ext cx="10035221" cy="38218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8D0E42-1EB7-ABED-0285-4C3EE325BFDA}"/>
              </a:ext>
            </a:extLst>
          </p:cNvPr>
          <p:cNvSpPr txBox="1"/>
          <p:nvPr/>
        </p:nvSpPr>
        <p:spPr>
          <a:xfrm>
            <a:off x="1078388" y="1735258"/>
            <a:ext cx="10035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800" dirty="0"/>
              <a:t>Attribution score generated for an example image using each of the XAI methods</a:t>
            </a:r>
          </a:p>
        </p:txBody>
      </p:sp>
    </p:spTree>
    <p:extLst>
      <p:ext uri="{BB962C8B-B14F-4D97-AF65-F5344CB8AC3E}">
        <p14:creationId xmlns:p14="http://schemas.microsoft.com/office/powerpoint/2010/main" val="328313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4A5C-7091-56F7-11DF-82E6CF66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Detecting Deepfake Voice using Explainable Deep Learning Techniques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(Suk-Young Lim, Dong-Kyu Chae and Sang-Chul Lee 2022)</a:t>
            </a:r>
            <a:endParaRPr lang="en-NZ" sz="28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59986-A399-717A-1686-209E169EC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515601" cy="5032375"/>
              </a:xfrm>
            </p:spPr>
            <p:txBody>
              <a:bodyPr>
                <a:normAutofit/>
              </a:bodyPr>
              <a:lstStyle/>
              <a:p>
                <a:r>
                  <a:rPr lang="en-NZ" b="1" dirty="0"/>
                  <a:t>Griffin-Lim algorithm </a:t>
                </a:r>
                <a:r>
                  <a:rPr lang="en-NZ" dirty="0"/>
                  <a:t>is used for phase reconstruction of a spectrogram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N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NZ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NZ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NZ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NZ" dirty="0"/>
                  <a:t>. Using the GLA, it is possible to recover the Short-Time Fourier Transform (STFT)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Z" dirty="0"/>
                  <a:t> from which a speech signal can be obtained.</a:t>
                </a:r>
              </a:p>
              <a:p>
                <a:r>
                  <a:rPr lang="en-NZ" dirty="0"/>
                  <a:t>Recovering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𝑗𝑏</m:t>
                    </m:r>
                  </m:oMath>
                </a14:m>
                <a:r>
                  <a:rPr lang="en-NZ" dirty="0"/>
                  <a:t> from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NZ" dirty="0"/>
                  <a:t> is impossible for a single complex quantity. The GLA uses the redundancy of the STFT to iteratively converge to a complex spectrogram (since subsequent frames should overlap in time).</a:t>
                </a:r>
              </a:p>
              <a:p>
                <a:r>
                  <a:rPr lang="en-NZ" dirty="0"/>
                  <a:t>Each iteration applies the forward and backward STFT to the previous iteration and then reapplies the desired magnitude. Eventually it should converge.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59986-A399-717A-1686-209E169EC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515601" cy="5032375"/>
              </a:xfrm>
              <a:blipFill>
                <a:blip r:embed="rId3"/>
                <a:stretch>
                  <a:fillRect l="-985" t="-1937" r="-92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71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4A5C-7091-56F7-11DF-82E6CF66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Detecting Deepfake Voice using Explainable Deep Learning Techniques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(Suk-Young Lim, Dong-Kyu Chae and Sang-Chul Lee 2022)</a:t>
            </a:r>
            <a:endParaRPr lang="en-NZ" sz="28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0A3A3-93BB-F5C0-7185-54A974EED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9491"/>
            <a:ext cx="10636267" cy="2799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EC126-A429-5FBD-7FC7-65A849E6A398}"/>
              </a:ext>
            </a:extLst>
          </p:cNvPr>
          <p:cNvSpPr txBox="1"/>
          <p:nvPr/>
        </p:nvSpPr>
        <p:spPr>
          <a:xfrm>
            <a:off x="717534" y="5314462"/>
            <a:ext cx="10756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TTS – Text to Speech                                                                                 See paper for spectrogram plots for each model</a:t>
            </a:r>
          </a:p>
          <a:p>
            <a:r>
              <a:rPr lang="en-NZ" dirty="0"/>
              <a:t>VC – Voice conversion model</a:t>
            </a:r>
          </a:p>
        </p:txBody>
      </p:sp>
    </p:spTree>
    <p:extLst>
      <p:ext uri="{BB962C8B-B14F-4D97-AF65-F5344CB8AC3E}">
        <p14:creationId xmlns:p14="http://schemas.microsoft.com/office/powerpoint/2010/main" val="385346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4A5C-7091-56F7-11DF-82E6CF66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Detecting Deepfake Voice using Explainable Deep Learning Techniques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(Suk-Young Lim, Dong-Kyu Chae and Sang-Chul Lee 2022)</a:t>
            </a:r>
            <a:endParaRPr lang="en-NZ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9986-A399-717A-1686-209E169E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5032375"/>
          </a:xfrm>
        </p:spPr>
        <p:txBody>
          <a:bodyPr>
            <a:normAutofit/>
          </a:bodyPr>
          <a:lstStyle/>
          <a:p>
            <a:r>
              <a:rPr lang="en-NZ" dirty="0"/>
              <a:t>Interpretability is focused on a visual model using a heatmap on a spectrogram.</a:t>
            </a:r>
          </a:p>
          <a:p>
            <a:r>
              <a:rPr lang="en-NZ" dirty="0"/>
              <a:t>Griffin-Lin algorithm is used to convert attribution scores of each model and XAI methods to recompose spectrogram back to audio.</a:t>
            </a:r>
          </a:p>
          <a:p>
            <a:r>
              <a:rPr lang="en-NZ" dirty="0"/>
              <a:t>CNN only model: most of the original voice was recovered during conversion from attribution score. Transcript of original voice is recognisable from the recomposed voice.</a:t>
            </a:r>
          </a:p>
          <a:p>
            <a:r>
              <a:rPr lang="en-NZ" dirty="0"/>
              <a:t>CNN-LSTM model: For Deep Taylor and LRP, transcript of recomposed voice is unrecognisable due to lack of sensitivity on formants 1, 2 and 3.</a:t>
            </a:r>
          </a:p>
        </p:txBody>
      </p:sp>
    </p:spTree>
    <p:extLst>
      <p:ext uri="{BB962C8B-B14F-4D97-AF65-F5344CB8AC3E}">
        <p14:creationId xmlns:p14="http://schemas.microsoft.com/office/powerpoint/2010/main" val="400884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3C738-856D-8118-7DD4-059C1F13D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502D-D748-95D5-C690-C3F505F6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AU" sz="2800" b="1" dirty="0">
                <a:latin typeface="+mn-lt"/>
              </a:rPr>
              <a:t>Warning: Humans Cannot Reliably Detect Speech Deepfakes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(Kimberly T. Mai, </a:t>
            </a:r>
            <a:r>
              <a:rPr lang="en-US" sz="2800" b="1" dirty="0" err="1">
                <a:latin typeface="+mn-lt"/>
              </a:rPr>
              <a:t>Sergi</a:t>
            </a:r>
            <a:r>
              <a:rPr lang="en-US" sz="2800" b="1" dirty="0">
                <a:latin typeface="+mn-lt"/>
              </a:rPr>
              <a:t> Bray, Toby Davies, Lewis D. Griffin 2023)</a:t>
            </a:r>
            <a:endParaRPr lang="en-NZ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CD109-A1E0-8516-CDEA-B59A4B20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45148" cy="5032375"/>
          </a:xfrm>
        </p:spPr>
        <p:txBody>
          <a:bodyPr>
            <a:normAutofit/>
          </a:bodyPr>
          <a:lstStyle/>
          <a:p>
            <a:r>
              <a:rPr lang="en-NZ" dirty="0"/>
              <a:t>In 2020, a bank manager in Hong Kong received a call from a company director he had spoken to before, requesting a transfer of $35 million USD. After transferring $400,000, he realised that this call was an elaborate deepfake scam.</a:t>
            </a:r>
          </a:p>
          <a:p>
            <a:r>
              <a:rPr lang="en-NZ" dirty="0"/>
              <a:t>Another incident involves a UK-based firm being scammed over the phone, transferring €220,000 to a fake Hungarian supplier.</a:t>
            </a:r>
          </a:p>
          <a:p>
            <a:r>
              <a:rPr lang="en-NZ" dirty="0"/>
              <a:t>It is estimated that as much as 90% of online content will be synthetically generated by 2026.</a:t>
            </a:r>
          </a:p>
          <a:p>
            <a:pPr marL="0" indent="0">
              <a:buNone/>
            </a:pPr>
            <a:r>
              <a:rPr lang="en-AU" sz="1800" dirty="0">
                <a:latin typeface="Helvetica" panose="020B0604020202020204" pitchFamily="34" charset="0"/>
              </a:rPr>
              <a:t>   Schick </a:t>
            </a:r>
            <a:r>
              <a:rPr lang="en-AU" sz="1800" b="0" i="0" u="none" strike="noStrike" baseline="0" dirty="0">
                <a:latin typeface="Helvetica" panose="020B0604020202020204" pitchFamily="34" charset="0"/>
              </a:rPr>
              <a:t>N. Deep Fakes and the </a:t>
            </a:r>
            <a:r>
              <a:rPr lang="en-AU" sz="1800" b="0" i="0" u="none" strike="noStrike" baseline="0" dirty="0" err="1">
                <a:latin typeface="Helvetica" panose="020B0604020202020204" pitchFamily="34" charset="0"/>
              </a:rPr>
              <a:t>Infocalypse</a:t>
            </a:r>
            <a:r>
              <a:rPr lang="en-AU" sz="1800" b="0" i="0" u="none" strike="noStrike" baseline="0" dirty="0">
                <a:latin typeface="Helvetica" panose="020B0604020202020204" pitchFamily="34" charset="0"/>
              </a:rPr>
              <a:t>: What You Urgently Need To Know. Hachette; 2020.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12903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01D59-9174-B178-1ABD-3A583485D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3D16-2E48-C5C0-272B-A30396F1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AU" sz="2800" b="1" dirty="0">
                <a:latin typeface="+mn-lt"/>
              </a:rPr>
              <a:t>Warning: Humans Cannot Reliably Detect Speech Deepfakes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(Kimberly T. Mai, </a:t>
            </a:r>
            <a:r>
              <a:rPr lang="en-US" sz="2800" b="1" dirty="0" err="1">
                <a:latin typeface="+mn-lt"/>
              </a:rPr>
              <a:t>Sergi</a:t>
            </a:r>
            <a:r>
              <a:rPr lang="en-US" sz="2800" b="1" dirty="0">
                <a:latin typeface="+mn-lt"/>
              </a:rPr>
              <a:t> Bray, Toby Davies, Lewis D. Griffin 2023)</a:t>
            </a:r>
            <a:endParaRPr lang="en-NZ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4F54C-4BC1-28F3-6A80-94E89E759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31760" cy="5032375"/>
          </a:xfrm>
        </p:spPr>
        <p:txBody>
          <a:bodyPr>
            <a:normAutofit lnSpcReduction="10000"/>
          </a:bodyPr>
          <a:lstStyle/>
          <a:p>
            <a:r>
              <a:rPr lang="en-NZ" dirty="0"/>
              <a:t>In this research article</a:t>
            </a:r>
            <a:r>
              <a:rPr lang="en-NZ"/>
              <a:t>, an </a:t>
            </a:r>
            <a:r>
              <a:rPr lang="en-NZ" dirty="0"/>
              <a:t>experiment is performed to evaluate people’s ability to detect speech deepfakes.</a:t>
            </a:r>
          </a:p>
          <a:p>
            <a:r>
              <a:rPr lang="en-NZ" dirty="0"/>
              <a:t>It was found that deepfakes can be correctly identified around 73% of the time.</a:t>
            </a:r>
          </a:p>
          <a:p>
            <a:r>
              <a:rPr lang="en-NZ" dirty="0"/>
              <a:t>Deepfake voice generated using publicly available TTS technology, specifically VITS.</a:t>
            </a:r>
          </a:p>
          <a:p>
            <a:r>
              <a:rPr lang="en-NZ" dirty="0"/>
              <a:t>Tests done in English and Mandarin</a:t>
            </a:r>
          </a:p>
          <a:p>
            <a:r>
              <a:rPr lang="en-NZ" dirty="0"/>
              <a:t>Unary tests – samples listened to one by one</a:t>
            </a:r>
          </a:p>
          <a:p>
            <a:r>
              <a:rPr lang="en-NZ" dirty="0"/>
              <a:t>Binary tests – two samples listened to (A and B). One real and one fake</a:t>
            </a:r>
          </a:p>
          <a:p>
            <a:endParaRPr lang="en-NZ" dirty="0"/>
          </a:p>
          <a:p>
            <a:pPr marL="0" indent="0">
              <a:buNone/>
            </a:pPr>
            <a:endParaRPr lang="en-NZ" sz="2000" dirty="0"/>
          </a:p>
          <a:p>
            <a:pPr marL="0" indent="0">
              <a:buNone/>
            </a:pPr>
            <a:r>
              <a:rPr lang="en-NZ" sz="2000" dirty="0"/>
              <a:t>VITS - </a:t>
            </a:r>
            <a:r>
              <a:rPr lang="en-US" sz="2000" dirty="0"/>
              <a:t>Conditional Variational Autoencoder with Adversarial Learning for End-to-End Text-to-Speech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93951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CA59C-5FB1-855A-04BF-04A28DAE0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E3B6-AAB7-32C0-7E0F-9578E564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AU" sz="2800" b="1" dirty="0">
                <a:latin typeface="+mn-lt"/>
              </a:rPr>
              <a:t>Warning: Humans Cannot Reliably Detect Speech Deepfakes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(Kimberly T. Mai, </a:t>
            </a:r>
            <a:r>
              <a:rPr lang="en-US" sz="2800" b="1" dirty="0" err="1">
                <a:latin typeface="+mn-lt"/>
              </a:rPr>
              <a:t>Sergi</a:t>
            </a:r>
            <a:r>
              <a:rPr lang="en-US" sz="2800" b="1" dirty="0">
                <a:latin typeface="+mn-lt"/>
              </a:rPr>
              <a:t> Bray, Toby Davies, Lewis D. Griffin 2023)</a:t>
            </a:r>
            <a:endParaRPr lang="en-NZ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01F38-9D9E-A287-DF50-09878D20C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31760" cy="5032375"/>
          </a:xfrm>
        </p:spPr>
        <p:txBody>
          <a:bodyPr>
            <a:normAutofit fontScale="92500"/>
          </a:bodyPr>
          <a:lstStyle/>
          <a:p>
            <a:r>
              <a:rPr lang="en-NZ" dirty="0"/>
              <a:t>Reference audio helps with deepfake detection</a:t>
            </a:r>
          </a:p>
          <a:p>
            <a:r>
              <a:rPr lang="en-NZ" dirty="0"/>
              <a:t>Training humans to detect deepfakes only helps slightly</a:t>
            </a:r>
          </a:p>
          <a:p>
            <a:r>
              <a:rPr lang="en-NZ" dirty="0"/>
              <a:t>Equally challenging to detect deepfakes in Mandarin and English</a:t>
            </a:r>
          </a:p>
          <a:p>
            <a:r>
              <a:rPr lang="en-NZ" dirty="0"/>
              <a:t>Shorter deepfakes are not easier to identify</a:t>
            </a:r>
          </a:p>
          <a:p>
            <a:r>
              <a:rPr lang="en-NZ" dirty="0"/>
              <a:t>Listening to clips more frequently does not aid detection</a:t>
            </a:r>
          </a:p>
          <a:p>
            <a:r>
              <a:rPr lang="en-NZ" dirty="0"/>
              <a:t>Spending more time on the task does not affect performance</a:t>
            </a:r>
          </a:p>
          <a:p>
            <a:r>
              <a:rPr lang="en-NZ" dirty="0"/>
              <a:t>Participants do not get better throughout the task without explicit feedback</a:t>
            </a:r>
          </a:p>
          <a:p>
            <a:r>
              <a:rPr lang="en-NZ" dirty="0"/>
              <a:t>Human performance is less sensitive to unknown conditions compared to automated detectors</a:t>
            </a:r>
          </a:p>
          <a:p>
            <a:r>
              <a:rPr lang="en-NZ" dirty="0"/>
              <a:t>Crowd speech deepfake detection is comparable to the top-performing automated detectors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3623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/>
              <a:t>What is a Deepfake?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Deepfake = Deep learning + fakes</a:t>
            </a:r>
          </a:p>
          <a:p>
            <a:r>
              <a:rPr lang="en-NZ" dirty="0"/>
              <a:t>Generated using AI and deep learning technology</a:t>
            </a:r>
          </a:p>
          <a:p>
            <a:r>
              <a:rPr lang="en-NZ" dirty="0"/>
              <a:t>Artificial images, videos and </a:t>
            </a:r>
            <a:r>
              <a:rPr lang="en-NZ" u="sng" dirty="0"/>
              <a:t>speech</a:t>
            </a:r>
            <a:r>
              <a:rPr lang="en-NZ" dirty="0"/>
              <a:t> of people</a:t>
            </a:r>
          </a:p>
          <a:p>
            <a:r>
              <a:rPr lang="en-NZ" dirty="0"/>
              <a:t>Speech is the </a:t>
            </a:r>
            <a:r>
              <a:rPr lang="en-NZ" u="sng" dirty="0"/>
              <a:t>easiest to generate</a:t>
            </a:r>
            <a:r>
              <a:rPr lang="en-NZ" dirty="0"/>
              <a:t> and the </a:t>
            </a:r>
            <a:r>
              <a:rPr lang="en-NZ" u="sng" dirty="0"/>
              <a:t>hardest to detect</a:t>
            </a:r>
          </a:p>
          <a:p>
            <a:r>
              <a:rPr lang="en-NZ" dirty="0"/>
              <a:t>Targeted deepfakes can be used in scams and other illegal 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93320-8DEB-6076-2EA1-C03306ECF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442" y="4683842"/>
            <a:ext cx="4161115" cy="154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4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DE01-3EEF-F2A9-5384-ED61F956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/>
              <a:t>Detecting Deepfakes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5E1A5-8AD3-E6A8-31DC-6E598502A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Most people are using deep learning approaches, i.e. using deep learning to detect deep learning</a:t>
            </a:r>
          </a:p>
          <a:p>
            <a:r>
              <a:rPr lang="en-NZ" dirty="0"/>
              <a:t>My masters will use a signal processing approach</a:t>
            </a:r>
          </a:p>
          <a:p>
            <a:r>
              <a:rPr lang="en-NZ" dirty="0"/>
              <a:t>Source-Filter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1A727-78F9-78D4-3466-7902BEE9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226" y="3917082"/>
            <a:ext cx="6547547" cy="225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0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8BDD0-51B5-C6DE-5B38-7E383141A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092A-C303-867B-4032-F9A7FD90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/>
              <a:t>A Decade of Deepfakes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4CA6CA-9CAE-0765-CE8E-857A293F5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788" y="1323384"/>
            <a:ext cx="10101943" cy="467184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1E1139-DED1-B4E7-9F98-1BA3945D91E9}"/>
              </a:ext>
            </a:extLst>
          </p:cNvPr>
          <p:cNvSpPr txBox="1"/>
          <p:nvPr/>
        </p:nvSpPr>
        <p:spPr>
          <a:xfrm>
            <a:off x="1082351" y="6162869"/>
            <a:ext cx="1014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G. </a:t>
            </a:r>
            <a:r>
              <a:rPr lang="en-GB" dirty="0" err="1"/>
              <a:t>Frankovits</a:t>
            </a:r>
            <a:r>
              <a:rPr lang="en-GB" dirty="0"/>
              <a:t> and Y. Mirsky Discussion Paper: The Threat of Real Time Deepfakes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0438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4A5C-7091-56F7-11DF-82E6CF66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Detecting Deepfake Voice using Explainable Deep Learning Techniques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(Suk-Young Lim, Dong-Kyu Chae and Sang-Chul Lee 2022)</a:t>
            </a:r>
            <a:endParaRPr lang="en-NZ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9986-A399-717A-1686-209E169E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5032375"/>
          </a:xfrm>
        </p:spPr>
        <p:txBody>
          <a:bodyPr>
            <a:normAutofit/>
          </a:bodyPr>
          <a:lstStyle/>
          <a:p>
            <a:r>
              <a:rPr lang="en-NZ" dirty="0"/>
              <a:t>Experiment: output from different XAI methods and DL models are evaluated. Input data consists of spectrogram-based features.</a:t>
            </a:r>
          </a:p>
          <a:p>
            <a:r>
              <a:rPr lang="en-NZ" b="1" dirty="0"/>
              <a:t>Deep learning models: </a:t>
            </a:r>
            <a:r>
              <a:rPr lang="en-NZ" dirty="0"/>
              <a:t>CNN, CNN-LSTM and CNN-LSTM-permuted.</a:t>
            </a:r>
          </a:p>
          <a:p>
            <a:r>
              <a:rPr lang="en-NZ" b="1" dirty="0"/>
              <a:t>XAI methods: </a:t>
            </a:r>
            <a:r>
              <a:rPr lang="en-NZ" dirty="0"/>
              <a:t>Deep Taylor, integrated gradients, layer-wise relevance propagation (LRP).</a:t>
            </a:r>
          </a:p>
          <a:p>
            <a:r>
              <a:rPr lang="en-NZ" dirty="0"/>
              <a:t>Attribution score of the deepfake detection model is interpreted.</a:t>
            </a:r>
          </a:p>
          <a:p>
            <a:r>
              <a:rPr lang="en-NZ" dirty="0"/>
              <a:t>Attribution is recomposed back into audio via the Griffin-Lim algorithm. </a:t>
            </a:r>
          </a:p>
          <a:p>
            <a:pPr marL="0" indent="0">
              <a:buNone/>
            </a:pPr>
            <a:endParaRPr lang="en-NZ" sz="2000" dirty="0"/>
          </a:p>
          <a:p>
            <a:pPr marL="0" indent="0">
              <a:buNone/>
            </a:pPr>
            <a:r>
              <a:rPr lang="en-NZ" sz="2000" dirty="0"/>
              <a:t>CNN – Convolutional Neural Network                                                     LSTM – Long Short-Term Memory</a:t>
            </a:r>
          </a:p>
          <a:p>
            <a:pPr marL="0" indent="0">
              <a:buNone/>
            </a:pPr>
            <a:r>
              <a:rPr lang="en-NZ" sz="2000" dirty="0"/>
              <a:t>XAI – Explainable Artificial Intelligence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7715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4A5C-7091-56F7-11DF-82E6CF66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Detecting Deepfake Voice using Explainable Deep Learning Techniques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(Suk-Young Lim, Dong-Kyu Chae and Sang-Chul Lee 2022)</a:t>
            </a:r>
            <a:endParaRPr lang="en-NZ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9986-A399-717A-1686-209E169E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59"/>
          </a:xfrm>
        </p:spPr>
        <p:txBody>
          <a:bodyPr/>
          <a:lstStyle/>
          <a:p>
            <a:r>
              <a:rPr lang="en-NZ" b="1" dirty="0"/>
              <a:t>Datasets: </a:t>
            </a:r>
            <a:r>
              <a:rPr lang="en-NZ" dirty="0"/>
              <a:t>ASVSpoof2019 and </a:t>
            </a:r>
            <a:r>
              <a:rPr lang="en-NZ" dirty="0" err="1"/>
              <a:t>LJSpeech</a:t>
            </a:r>
            <a:r>
              <a:rPr lang="en-NZ" dirty="0"/>
              <a:t>. Both sets contain human and synthetic speech.</a:t>
            </a:r>
          </a:p>
          <a:p>
            <a:r>
              <a:rPr lang="en-NZ" b="1" dirty="0"/>
              <a:t>Deep learning models: </a:t>
            </a:r>
            <a:r>
              <a:rPr lang="en-NZ" dirty="0"/>
              <a:t>CNN, CNN-LSTM and CNN-LSTM-permuted.</a:t>
            </a:r>
          </a:p>
          <a:p>
            <a:r>
              <a:rPr lang="en-NZ" b="1" dirty="0"/>
              <a:t>XAI methods: </a:t>
            </a:r>
            <a:r>
              <a:rPr lang="en-NZ" dirty="0"/>
              <a:t>Deep Taylor, integrated gradients, layer-wise relevance propagation (LRP).</a:t>
            </a:r>
          </a:p>
          <a:p>
            <a:r>
              <a:rPr lang="en-NZ" dirty="0"/>
              <a:t>Spectrogram-based features are used as the input data.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sz="2000" dirty="0"/>
          </a:p>
          <a:p>
            <a:pPr marL="0" indent="0">
              <a:buNone/>
            </a:pPr>
            <a:endParaRPr lang="en-NZ" sz="2000" dirty="0"/>
          </a:p>
          <a:p>
            <a:pPr marL="0" indent="0">
              <a:buNone/>
            </a:pPr>
            <a:r>
              <a:rPr lang="en-NZ" sz="2000" dirty="0"/>
              <a:t>CNN – Convolutional Neural Network                                                     LSTM – Long Short-Term Memory</a:t>
            </a:r>
          </a:p>
          <a:p>
            <a:pPr marL="0" indent="0">
              <a:buNone/>
            </a:pPr>
            <a:r>
              <a:rPr lang="en-NZ" sz="2000" dirty="0"/>
              <a:t>XAI – Explainable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3063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4A5C-7091-56F7-11DF-82E6CF66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Detecting Deepfake Voice using Explainable Deep Learning Techniques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(Suk-Young Lim, Dong-Kyu Chae and Sang-Chul Lee 2022)</a:t>
            </a:r>
            <a:endParaRPr lang="en-NZ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9986-A399-717A-1686-209E169E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NZ" dirty="0"/>
              <a:t>Example – CNN-LSTM model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A7181-A699-8AFF-4C03-68AF4FEB4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1" y="2371620"/>
            <a:ext cx="10700637" cy="35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7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4A5C-7091-56F7-11DF-82E6CF66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Detecting Deepfake Voice using Explainable Deep Learning Techniques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(Suk-Young Lim, Dong-Kyu Chae and Sang-Chul Lee 2022)</a:t>
            </a:r>
            <a:endParaRPr lang="en-NZ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9986-A399-717A-1686-209E169E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1" dirty="0"/>
              <a:t>Integrated gradients XAI methods </a:t>
            </a:r>
            <a:r>
              <a:rPr lang="en-NZ" dirty="0"/>
              <a:t>can be used to calculate attribution score, which describes the importance of each feature in the input for a particular prediction.</a:t>
            </a:r>
          </a:p>
          <a:p>
            <a:r>
              <a:rPr lang="en-NZ" dirty="0"/>
              <a:t>By varying each input and feature and measuring what affect this has on the prediction, the gradient can be obtained.</a:t>
            </a:r>
          </a:p>
          <a:p>
            <a:r>
              <a:rPr lang="en-NZ" dirty="0"/>
              <a:t>Integrating the gradients gives the total importance for the particular input feature, which is the attribution score.</a:t>
            </a:r>
          </a:p>
          <a:p>
            <a:r>
              <a:rPr lang="en-NZ" dirty="0"/>
              <a:t>Generate a heatmap for the input (spectrogram)</a:t>
            </a:r>
          </a:p>
        </p:txBody>
      </p:sp>
    </p:spTree>
    <p:extLst>
      <p:ext uri="{BB962C8B-B14F-4D97-AF65-F5344CB8AC3E}">
        <p14:creationId xmlns:p14="http://schemas.microsoft.com/office/powerpoint/2010/main" val="291530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C9EC1-29D0-2F71-D4F0-F5A5B681B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7913-DA65-4171-E7C0-99E9861F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Detecting Deepfake Voice using Explainable Deep Learning Techniques</a:t>
            </a:r>
            <a:br>
              <a:rPr lang="en-US" sz="2800" b="1" dirty="0">
                <a:latin typeface="+mn-lt"/>
              </a:rPr>
            </a:br>
            <a:r>
              <a:rPr lang="en-US" sz="2800" b="1" dirty="0">
                <a:latin typeface="+mn-lt"/>
              </a:rPr>
              <a:t>(Suk-Young Lim, Dong-Kyu Chae and Sang-Chul Lee 2022)</a:t>
            </a:r>
            <a:endParaRPr lang="en-NZ" sz="28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D83A1B-1D0C-4027-B687-0D88B3E2E3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NZ" b="1" dirty="0"/>
                  <a:t>Integrated gradients XAI methods </a:t>
                </a:r>
                <a:r>
                  <a:rPr lang="en-NZ" dirty="0"/>
                  <a:t>considers two axioms: sensitivity and implementation of invariance. </a:t>
                </a:r>
              </a:p>
              <a:p>
                <a:r>
                  <a:rPr lang="en-NZ" dirty="0"/>
                  <a:t>For a neural network, supposed there is a function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N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NZ" dirty="0"/>
                  <a:t> with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N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NZ" dirty="0"/>
                  <a:t> and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′∈</m:t>
                    </m:r>
                    <m:sSup>
                      <m:sSupPr>
                        <m:ctrlP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N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NZ" dirty="0"/>
                  <a:t> as the input and baseline input respectively.</a:t>
                </a:r>
              </a:p>
              <a:p>
                <a:r>
                  <a:rPr lang="en-NZ" dirty="0"/>
                  <a:t>The integrated gradients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NZ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NZ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NZ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NZ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NZ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NZ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ctrlPr>
                                        <a:rPr lang="en-NZ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NZ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NZ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NZ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NZ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nary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D83A1B-1D0C-4027-B687-0D88B3E2E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58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1283</Words>
  <Application>Microsoft Office PowerPoint</Application>
  <PresentationFormat>Widescreen</PresentationFormat>
  <Paragraphs>104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Helvetica</vt:lpstr>
      <vt:lpstr>Office Theme</vt:lpstr>
      <vt:lpstr>Detection of Deepfakes</vt:lpstr>
      <vt:lpstr>What is a Deepfake?</vt:lpstr>
      <vt:lpstr>Detecting Deepfakes</vt:lpstr>
      <vt:lpstr>A Decade of Deepfakes</vt:lpstr>
      <vt:lpstr>Detecting Deepfake Voice using Explainable Deep Learning Techniques (Suk-Young Lim, Dong-Kyu Chae and Sang-Chul Lee 2022)</vt:lpstr>
      <vt:lpstr>Detecting Deepfake Voice using Explainable Deep Learning Techniques (Suk-Young Lim, Dong-Kyu Chae and Sang-Chul Lee 2022)</vt:lpstr>
      <vt:lpstr>Detecting Deepfake Voice using Explainable Deep Learning Techniques (Suk-Young Lim, Dong-Kyu Chae and Sang-Chul Lee 2022)</vt:lpstr>
      <vt:lpstr>Detecting Deepfake Voice using Explainable Deep Learning Techniques (Suk-Young Lim, Dong-Kyu Chae and Sang-Chul Lee 2022)</vt:lpstr>
      <vt:lpstr>Detecting Deepfake Voice using Explainable Deep Learning Techniques (Suk-Young Lim, Dong-Kyu Chae and Sang-Chul Lee 2022)</vt:lpstr>
      <vt:lpstr>Detecting Deepfake Voice using Explainable Deep Learning Techniques (Suk-Young Lim, Dong-Kyu Chae and Sang-Chul Lee 2022)</vt:lpstr>
      <vt:lpstr>Detecting Deepfake Voice using Explainable Deep Learning Techniques (Suk-Young Lim, Dong-Kyu Chae and Sang-Chul Lee 2022)</vt:lpstr>
      <vt:lpstr>Detecting Deepfake Voice using Explainable Deep Learning Techniques (Suk-Young Lim, Dong-Kyu Chae and Sang-Chul Lee 2022)</vt:lpstr>
      <vt:lpstr>Detecting Deepfake Voice using Explainable Deep Learning Techniques (Suk-Young Lim, Dong-Kyu Chae and Sang-Chul Lee 2022)</vt:lpstr>
      <vt:lpstr>Detecting Deepfake Voice using Explainable Deep Learning Techniques (Suk-Young Lim, Dong-Kyu Chae and Sang-Chul Lee 2022)</vt:lpstr>
      <vt:lpstr>Warning: Humans Cannot Reliably Detect Speech Deepfakes (Kimberly T. Mai, Sergi Bray, Toby Davies, Lewis D. Griffin 2023)</vt:lpstr>
      <vt:lpstr>Warning: Humans Cannot Reliably Detect Speech Deepfakes (Kimberly T. Mai, Sergi Bray, Toby Davies, Lewis D. Griffin 2023)</vt:lpstr>
      <vt:lpstr>Warning: Humans Cannot Reliably Detect Speech Deepfakes (Kimberly T. Mai, Sergi Bray, Toby Davies, Lewis D. Griffin 2023)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Group  06/03/24</dc:title>
  <dc:creator>Anthony White</dc:creator>
  <cp:lastModifiedBy>Anthony White</cp:lastModifiedBy>
  <cp:revision>5</cp:revision>
  <dcterms:created xsi:type="dcterms:W3CDTF">2024-02-22T23:50:57Z</dcterms:created>
  <dcterms:modified xsi:type="dcterms:W3CDTF">2024-03-06T04:50:06Z</dcterms:modified>
</cp:coreProperties>
</file>