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36D4CC-C9C7-45FB-BF99-36C95FBAA058}" v="4" dt="2024-04-17T01:54:34.079"/>
    <p1510:client id="{7F0C59EF-BA67-45AB-BEB0-946D5E6628B2}" v="1886" dt="2024-04-17T01:20:26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White" userId="36bef61e1c9c6cee" providerId="LiveId" clId="{E187F57F-74CE-4378-833D-70C5E7707001}"/>
    <pc:docChg chg="undo custSel addSld delSld modSld sldOrd">
      <pc:chgData name="Anthony White" userId="36bef61e1c9c6cee" providerId="LiveId" clId="{E187F57F-74CE-4378-833D-70C5E7707001}" dt="2024-03-19T00:45:50.383" v="3785" actId="20577"/>
      <pc:docMkLst>
        <pc:docMk/>
      </pc:docMkLst>
      <pc:sldChg chg="modSp mod">
        <pc:chgData name="Anthony White" userId="36bef61e1c9c6cee" providerId="LiveId" clId="{E187F57F-74CE-4378-833D-70C5E7707001}" dt="2024-03-11T01:13:20.972" v="19" actId="20577"/>
        <pc:sldMkLst>
          <pc:docMk/>
          <pc:sldMk cId="3100082556" sldId="256"/>
        </pc:sldMkLst>
        <pc:spChg chg="mod">
          <ac:chgData name="Anthony White" userId="36bef61e1c9c6cee" providerId="LiveId" clId="{E187F57F-74CE-4378-833D-70C5E7707001}" dt="2024-03-11T01:13:20.972" v="19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E187F57F-74CE-4378-833D-70C5E7707001}" dt="2024-03-17T23:27:22.185" v="3608" actId="20577"/>
        <pc:sldMkLst>
          <pc:docMk/>
          <pc:sldMk cId="3532937276" sldId="257"/>
        </pc:sldMkLst>
        <pc:spChg chg="mod">
          <ac:chgData name="Anthony White" userId="36bef61e1c9c6cee" providerId="LiveId" clId="{E187F57F-74CE-4378-833D-70C5E7707001}" dt="2024-03-17T23:27:22.185" v="3608" actId="20577"/>
          <ac:spMkLst>
            <pc:docMk/>
            <pc:sldMk cId="3532937276" sldId="257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06:45.024" v="410" actId="207"/>
          <ac:spMkLst>
            <pc:docMk/>
            <pc:sldMk cId="3532937276" sldId="257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6.644" v="0" actId="2696"/>
        <pc:sldMkLst>
          <pc:docMk/>
          <pc:sldMk cId="3617543837" sldId="257"/>
        </pc:sldMkLst>
      </pc:sldChg>
      <pc:sldChg chg="modSp add mod">
        <pc:chgData name="Anthony White" userId="36bef61e1c9c6cee" providerId="LiveId" clId="{E187F57F-74CE-4378-833D-70C5E7707001}" dt="2024-03-17T22:10:42.190" v="711" actId="20577"/>
        <pc:sldMkLst>
          <pc:docMk/>
          <pc:sldMk cId="2505765950" sldId="258"/>
        </pc:sldMkLst>
        <pc:spChg chg="mod">
          <ac:chgData name="Anthony White" userId="36bef61e1c9c6cee" providerId="LiveId" clId="{E187F57F-74CE-4378-833D-70C5E7707001}" dt="2024-03-17T22:07:42.257" v="453" actId="20577"/>
          <ac:spMkLst>
            <pc:docMk/>
            <pc:sldMk cId="2505765950" sldId="258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10:42.190" v="711" actId="20577"/>
          <ac:spMkLst>
            <pc:docMk/>
            <pc:sldMk cId="2505765950" sldId="258"/>
            <ac:spMk id="3" creationId="{D4107EF7-1753-DBC0-27FE-A78B63E3C829}"/>
          </ac:spMkLst>
        </pc:spChg>
      </pc:sldChg>
      <pc:sldChg chg="del">
        <pc:chgData name="Anthony White" userId="36bef61e1c9c6cee" providerId="LiveId" clId="{E187F57F-74CE-4378-833D-70C5E7707001}" dt="2024-03-11T01:12:58.927" v="1" actId="2696"/>
        <pc:sldMkLst>
          <pc:docMk/>
          <pc:sldMk cId="2536709910" sldId="258"/>
        </pc:sldMkLst>
      </pc:sldChg>
      <pc:sldChg chg="del">
        <pc:chgData name="Anthony White" userId="36bef61e1c9c6cee" providerId="LiveId" clId="{E187F57F-74CE-4378-833D-70C5E7707001}" dt="2024-03-11T01:13:09.878" v="6" actId="2696"/>
        <pc:sldMkLst>
          <pc:docMk/>
          <pc:sldMk cId="330630251" sldId="259"/>
        </pc:sldMkLst>
      </pc:sldChg>
      <pc:sldChg chg="new del">
        <pc:chgData name="Anthony White" userId="36bef61e1c9c6cee" providerId="LiveId" clId="{E187F57F-74CE-4378-833D-70C5E7707001}" dt="2024-03-17T22:11:01.685" v="713" actId="680"/>
        <pc:sldMkLst>
          <pc:docMk/>
          <pc:sldMk cId="2253768638" sldId="259"/>
        </pc:sldMkLst>
      </pc:sldChg>
      <pc:sldChg chg="addSp delSp modSp add mod">
        <pc:chgData name="Anthony White" userId="36bef61e1c9c6cee" providerId="LiveId" clId="{E187F57F-74CE-4378-833D-70C5E7707001}" dt="2024-03-17T23:26:30.912" v="3603" actId="20577"/>
        <pc:sldMkLst>
          <pc:docMk/>
          <pc:sldMk cId="3303698425" sldId="259"/>
        </pc:sldMkLst>
        <pc:spChg chg="mod">
          <ac:chgData name="Anthony White" userId="36bef61e1c9c6cee" providerId="LiveId" clId="{E187F57F-74CE-4378-833D-70C5E7707001}" dt="2024-03-17T22:52:54.628" v="2468" actId="313"/>
          <ac:spMkLst>
            <pc:docMk/>
            <pc:sldMk cId="3303698425" sldId="259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26:30.912" v="3603" actId="20577"/>
          <ac:spMkLst>
            <pc:docMk/>
            <pc:sldMk cId="3303698425" sldId="259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31:38.994" v="1595" actId="478"/>
          <ac:picMkLst>
            <pc:docMk/>
            <pc:sldMk cId="3303698425" sldId="259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1:29.056" v="1161" actId="1076"/>
          <ac:picMkLst>
            <pc:docMk/>
            <pc:sldMk cId="3303698425" sldId="259"/>
            <ac:picMk id="7" creationId="{CA8EEA48-8359-724C-12DE-2AC6B8638C40}"/>
          </ac:picMkLst>
        </pc:picChg>
        <pc:picChg chg="add mod">
          <ac:chgData name="Anthony White" userId="36bef61e1c9c6cee" providerId="LiveId" clId="{E187F57F-74CE-4378-833D-70C5E7707001}" dt="2024-03-17T22:22:07.792" v="1235" actId="1076"/>
          <ac:picMkLst>
            <pc:docMk/>
            <pc:sldMk cId="3303698425" sldId="259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31:44.121" v="1597" actId="1076"/>
          <ac:picMkLst>
            <pc:docMk/>
            <pc:sldMk cId="3303698425" sldId="259"/>
            <ac:picMk id="11" creationId="{9046039A-F178-191F-76F0-F74693D8596A}"/>
          </ac:picMkLst>
        </pc:picChg>
      </pc:sldChg>
      <pc:sldChg chg="del">
        <pc:chgData name="Anthony White" userId="36bef61e1c9c6cee" providerId="LiveId" clId="{E187F57F-74CE-4378-833D-70C5E7707001}" dt="2024-03-11T01:13:10.461" v="7" actId="2696"/>
        <pc:sldMkLst>
          <pc:docMk/>
          <pc:sldMk cId="2607677340" sldId="260"/>
        </pc:sldMkLst>
      </pc:sldChg>
      <pc:sldChg chg="addSp delSp modSp add mod">
        <pc:chgData name="Anthony White" userId="36bef61e1c9c6cee" providerId="LiveId" clId="{E187F57F-74CE-4378-833D-70C5E7707001}" dt="2024-03-17T22:52:51.693" v="2467" actId="313"/>
        <pc:sldMkLst>
          <pc:docMk/>
          <pc:sldMk cId="3845601629" sldId="260"/>
        </pc:sldMkLst>
        <pc:spChg chg="mod">
          <ac:chgData name="Anthony White" userId="36bef61e1c9c6cee" providerId="LiveId" clId="{E187F57F-74CE-4378-833D-70C5E7707001}" dt="2024-03-17T22:52:51.693" v="2467" actId="313"/>
          <ac:spMkLst>
            <pc:docMk/>
            <pc:sldMk cId="3845601629" sldId="260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2.920" v="2228" actId="20577"/>
          <ac:spMkLst>
            <pc:docMk/>
            <pc:sldMk cId="3845601629" sldId="260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22:33.217" v="1238" actId="478"/>
          <ac:picMkLst>
            <pc:docMk/>
            <pc:sldMk cId="3845601629" sldId="260"/>
            <ac:picMk id="5" creationId="{2F49005A-6BF9-9E52-ACB9-EB36D7A383CF}"/>
          </ac:picMkLst>
        </pc:picChg>
        <pc:picChg chg="add mod">
          <ac:chgData name="Anthony White" userId="36bef61e1c9c6cee" providerId="LiveId" clId="{E187F57F-74CE-4378-833D-70C5E7707001}" dt="2024-03-17T22:23:11.817" v="1285" actId="1076"/>
          <ac:picMkLst>
            <pc:docMk/>
            <pc:sldMk cId="3845601629" sldId="260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2:33.761" v="1239" actId="478"/>
          <ac:picMkLst>
            <pc:docMk/>
            <pc:sldMk cId="3845601629" sldId="260"/>
            <ac:picMk id="7" creationId="{CA8EEA48-8359-724C-12DE-2AC6B8638C40}"/>
          </ac:picMkLst>
        </pc:picChg>
        <pc:picChg chg="del">
          <ac:chgData name="Anthony White" userId="36bef61e1c9c6cee" providerId="LiveId" clId="{E187F57F-74CE-4378-833D-70C5E7707001}" dt="2024-03-17T22:22:34.169" v="1240" actId="478"/>
          <ac:picMkLst>
            <pc:docMk/>
            <pc:sldMk cId="3845601629" sldId="260"/>
            <ac:picMk id="9" creationId="{F8C23A33-5CCC-AA3D-A39B-73E81ACF3B66}"/>
          </ac:picMkLst>
        </pc:picChg>
        <pc:picChg chg="add mod">
          <ac:chgData name="Anthony White" userId="36bef61e1c9c6cee" providerId="LiveId" clId="{E187F57F-74CE-4378-833D-70C5E7707001}" dt="2024-03-17T22:27:10.698" v="1339" actId="1076"/>
          <ac:picMkLst>
            <pc:docMk/>
            <pc:sldMk cId="3845601629" sldId="260"/>
            <ac:picMk id="10" creationId="{890E33C9-CD1B-20A1-88B7-69CDD104340E}"/>
          </ac:picMkLst>
        </pc:picChg>
        <pc:picChg chg="add mod">
          <ac:chgData name="Anthony White" userId="36bef61e1c9c6cee" providerId="LiveId" clId="{E187F57F-74CE-4378-833D-70C5E7707001}" dt="2024-03-17T22:28:21.946" v="1403" actId="1076"/>
          <ac:picMkLst>
            <pc:docMk/>
            <pc:sldMk cId="3845601629" sldId="260"/>
            <ac:picMk id="12" creationId="{21E0E790-1CE4-89B1-B541-E8F0ACDF80AE}"/>
          </ac:picMkLst>
        </pc:picChg>
      </pc:sldChg>
      <pc:sldChg chg="addSp delSp modSp add mod">
        <pc:chgData name="Anthony White" userId="36bef61e1c9c6cee" providerId="LiveId" clId="{E187F57F-74CE-4378-833D-70C5E7707001}" dt="2024-03-19T00:43:52.394" v="3718" actId="20577"/>
        <pc:sldMkLst>
          <pc:docMk/>
          <pc:sldMk cId="130344948" sldId="261"/>
        </pc:sldMkLst>
        <pc:spChg chg="mod">
          <ac:chgData name="Anthony White" userId="36bef61e1c9c6cee" providerId="LiveId" clId="{E187F57F-74CE-4378-833D-70C5E7707001}" dt="2024-03-17T22:52:47.933" v="2466" actId="313"/>
          <ac:spMkLst>
            <pc:docMk/>
            <pc:sldMk cId="130344948" sldId="261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9T00:43:52.394" v="3718" actId="20577"/>
          <ac:spMkLst>
            <pc:docMk/>
            <pc:sldMk cId="130344948" sldId="261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2:29:31.938" v="1456" actId="1076"/>
          <ac:picMkLst>
            <pc:docMk/>
            <pc:sldMk cId="130344948" sldId="261"/>
            <ac:picMk id="5" creationId="{69C748AA-4E12-E5F8-9E54-CE6E51A311FE}"/>
          </ac:picMkLst>
        </pc:picChg>
        <pc:picChg chg="add del">
          <ac:chgData name="Anthony White" userId="36bef61e1c9c6cee" providerId="LiveId" clId="{E187F57F-74CE-4378-833D-70C5E7707001}" dt="2024-03-17T22:28:51.641" v="1411" actId="478"/>
          <ac:picMkLst>
            <pc:docMk/>
            <pc:sldMk cId="130344948" sldId="261"/>
            <ac:picMk id="6" creationId="{604ED184-8376-ED8F-A51F-65ED671E671A}"/>
          </ac:picMkLst>
        </pc:picChg>
        <pc:picChg chg="del">
          <ac:chgData name="Anthony White" userId="36bef61e1c9c6cee" providerId="LiveId" clId="{E187F57F-74CE-4378-833D-70C5E7707001}" dt="2024-03-17T22:28:41.113" v="1406" actId="478"/>
          <ac:picMkLst>
            <pc:docMk/>
            <pc:sldMk cId="130344948" sldId="261"/>
            <ac:picMk id="10" creationId="{890E33C9-CD1B-20A1-88B7-69CDD104340E}"/>
          </ac:picMkLst>
        </pc:picChg>
        <pc:picChg chg="del">
          <ac:chgData name="Anthony White" userId="36bef61e1c9c6cee" providerId="LiveId" clId="{E187F57F-74CE-4378-833D-70C5E7707001}" dt="2024-03-17T22:28:40.514" v="1405" actId="478"/>
          <ac:picMkLst>
            <pc:docMk/>
            <pc:sldMk cId="130344948" sldId="261"/>
            <ac:picMk id="12" creationId="{21E0E790-1CE4-89B1-B541-E8F0ACDF80AE}"/>
          </ac:picMkLst>
        </pc:picChg>
      </pc:sldChg>
      <pc:sldChg chg="del">
        <pc:chgData name="Anthony White" userId="36bef61e1c9c6cee" providerId="LiveId" clId="{E187F57F-74CE-4378-833D-70C5E7707001}" dt="2024-03-11T01:13:10.883" v="8" actId="2696"/>
        <pc:sldMkLst>
          <pc:docMk/>
          <pc:sldMk cId="2915309572" sldId="261"/>
        </pc:sldMkLst>
      </pc:sldChg>
      <pc:sldChg chg="addSp delSp modSp add mod">
        <pc:chgData name="Anthony White" userId="36bef61e1c9c6cee" providerId="LiveId" clId="{E187F57F-74CE-4378-833D-70C5E7707001}" dt="2024-03-17T22:52:45.741" v="2465" actId="313"/>
        <pc:sldMkLst>
          <pc:docMk/>
          <pc:sldMk cId="2215415352" sldId="262"/>
        </pc:sldMkLst>
        <pc:spChg chg="mod">
          <ac:chgData name="Anthony White" userId="36bef61e1c9c6cee" providerId="LiveId" clId="{E187F57F-74CE-4378-833D-70C5E7707001}" dt="2024-03-17T22:52:45.741" v="2465" actId="313"/>
          <ac:spMkLst>
            <pc:docMk/>
            <pc:sldMk cId="2215415352" sldId="262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45:59.433" v="2231" actId="5793"/>
          <ac:spMkLst>
            <pc:docMk/>
            <pc:sldMk cId="2215415352" sldId="262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2:32:13.201" v="1603" actId="478"/>
          <ac:picMkLst>
            <pc:docMk/>
            <pc:sldMk cId="2215415352" sldId="262"/>
            <ac:picMk id="5" creationId="{69C748AA-4E12-E5F8-9E54-CE6E51A311FE}"/>
          </ac:picMkLst>
        </pc:picChg>
        <pc:picChg chg="add mod">
          <ac:chgData name="Anthony White" userId="36bef61e1c9c6cee" providerId="LiveId" clId="{E187F57F-74CE-4378-833D-70C5E7707001}" dt="2024-03-17T22:36:35.329" v="1885" actId="1076"/>
          <ac:picMkLst>
            <pc:docMk/>
            <pc:sldMk cId="2215415352" sldId="262"/>
            <ac:picMk id="6" creationId="{338C55E4-6E0F-1927-5E83-76506640A28A}"/>
          </ac:picMkLst>
        </pc:picChg>
      </pc:sldChg>
      <pc:sldChg chg="del">
        <pc:chgData name="Anthony White" userId="36bef61e1c9c6cee" providerId="LiveId" clId="{E187F57F-74CE-4378-833D-70C5E7707001}" dt="2024-03-11T01:13:11.524" v="10" actId="2696"/>
        <pc:sldMkLst>
          <pc:docMk/>
          <pc:sldMk cId="2723272002" sldId="262"/>
        </pc:sldMkLst>
      </pc:sldChg>
      <pc:sldChg chg="del">
        <pc:chgData name="Anthony White" userId="36bef61e1c9c6cee" providerId="LiveId" clId="{E187F57F-74CE-4378-833D-70C5E7707001}" dt="2024-03-11T01:13:12.174" v="12" actId="2696"/>
        <pc:sldMkLst>
          <pc:docMk/>
          <pc:sldMk cId="1075718065" sldId="263"/>
        </pc:sldMkLst>
      </pc:sldChg>
      <pc:sldChg chg="addSp delSp modSp add mod">
        <pc:chgData name="Anthony White" userId="36bef61e1c9c6cee" providerId="LiveId" clId="{E187F57F-74CE-4378-833D-70C5E7707001}" dt="2024-03-17T22:52:43.101" v="2464" actId="313"/>
        <pc:sldMkLst>
          <pc:docMk/>
          <pc:sldMk cId="1857042134" sldId="263"/>
        </pc:sldMkLst>
        <pc:spChg chg="mod">
          <ac:chgData name="Anthony White" userId="36bef61e1c9c6cee" providerId="LiveId" clId="{E187F57F-74CE-4378-833D-70C5E7707001}" dt="2024-03-17T22:52:43.101" v="2464" actId="313"/>
          <ac:spMkLst>
            <pc:docMk/>
            <pc:sldMk cId="1857042134" sldId="263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2:52:37.689" v="2463" actId="20577"/>
          <ac:spMkLst>
            <pc:docMk/>
            <pc:sldMk cId="1857042134" sldId="263"/>
            <ac:spMk id="3" creationId="{D4107EF7-1753-DBC0-27FE-A78B63E3C829}"/>
          </ac:spMkLst>
        </pc:spChg>
        <pc:picChg chg="add del mod">
          <ac:chgData name="Anthony White" userId="36bef61e1c9c6cee" providerId="LiveId" clId="{E187F57F-74CE-4378-833D-70C5E7707001}" dt="2024-03-17T22:43:53.575" v="2045" actId="478"/>
          <ac:picMkLst>
            <pc:docMk/>
            <pc:sldMk cId="1857042134" sldId="263"/>
            <ac:picMk id="5" creationId="{463B43C1-E4E6-7020-6332-358B31AA994E}"/>
          </ac:picMkLst>
        </pc:picChg>
        <pc:picChg chg="del">
          <ac:chgData name="Anthony White" userId="36bef61e1c9c6cee" providerId="LiveId" clId="{E187F57F-74CE-4378-833D-70C5E7707001}" dt="2024-03-17T22:38:59.840" v="2001" actId="478"/>
          <ac:picMkLst>
            <pc:docMk/>
            <pc:sldMk cId="1857042134" sldId="263"/>
            <ac:picMk id="6" creationId="{338C55E4-6E0F-1927-5E83-76506640A28A}"/>
          </ac:picMkLst>
        </pc:picChg>
        <pc:picChg chg="add mod">
          <ac:chgData name="Anthony White" userId="36bef61e1c9c6cee" providerId="LiveId" clId="{E187F57F-74CE-4378-833D-70C5E7707001}" dt="2024-03-17T22:44:27.271" v="2050" actId="14100"/>
          <ac:picMkLst>
            <pc:docMk/>
            <pc:sldMk cId="1857042134" sldId="263"/>
            <ac:picMk id="8" creationId="{7810F839-9BDF-99D2-D5FB-45D4AB37BEB4}"/>
          </ac:picMkLst>
        </pc:picChg>
        <pc:picChg chg="add mod">
          <ac:chgData name="Anthony White" userId="36bef61e1c9c6cee" providerId="LiveId" clId="{E187F57F-74CE-4378-833D-70C5E7707001}" dt="2024-03-17T22:51:34.615" v="2328" actId="1076"/>
          <ac:picMkLst>
            <pc:docMk/>
            <pc:sldMk cId="1857042134" sldId="263"/>
            <ac:picMk id="10" creationId="{EF7BBB24-93DF-85A9-E158-ADA53A8A8FE4}"/>
          </ac:picMkLst>
        </pc:picChg>
      </pc:sldChg>
      <pc:sldChg chg="addSp delSp modSp add mod">
        <pc:chgData name="Anthony White" userId="36bef61e1c9c6cee" providerId="LiveId" clId="{E187F57F-74CE-4378-833D-70C5E7707001}" dt="2024-03-17T23:09:53.217" v="3070" actId="20577"/>
        <pc:sldMkLst>
          <pc:docMk/>
          <pc:sldMk cId="1165217337" sldId="264"/>
        </pc:sldMkLst>
        <pc:spChg chg="mod">
          <ac:chgData name="Anthony White" userId="36bef61e1c9c6cee" providerId="LiveId" clId="{E187F57F-74CE-4378-833D-70C5E7707001}" dt="2024-03-17T22:57:14.016" v="2624" actId="20577"/>
          <ac:spMkLst>
            <pc:docMk/>
            <pc:sldMk cId="1165217337" sldId="264"/>
            <ac:spMk id="2" creationId="{4E944E05-A48D-07AA-373F-D24E6920EE02}"/>
          </ac:spMkLst>
        </pc:spChg>
        <pc:spChg chg="mod">
          <ac:chgData name="Anthony White" userId="36bef61e1c9c6cee" providerId="LiveId" clId="{E187F57F-74CE-4378-833D-70C5E7707001}" dt="2024-03-17T23:09:53.217" v="3070" actId="20577"/>
          <ac:spMkLst>
            <pc:docMk/>
            <pc:sldMk cId="1165217337" sldId="264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03:45.075" v="3058" actId="1076"/>
          <ac:picMkLst>
            <pc:docMk/>
            <pc:sldMk cId="1165217337" sldId="264"/>
            <ac:picMk id="5" creationId="{DE146193-630A-589B-DAFB-08229D1F7BA4}"/>
          </ac:picMkLst>
        </pc:picChg>
        <pc:picChg chg="add del">
          <ac:chgData name="Anthony White" userId="36bef61e1c9c6cee" providerId="LiveId" clId="{E187F57F-74CE-4378-833D-70C5E7707001}" dt="2024-03-17T22:55:54.674" v="2505" actId="478"/>
          <ac:picMkLst>
            <pc:docMk/>
            <pc:sldMk cId="1165217337" sldId="264"/>
            <ac:picMk id="8" creationId="{7810F839-9BDF-99D2-D5FB-45D4AB37BEB4}"/>
          </ac:picMkLst>
        </pc:picChg>
        <pc:picChg chg="add del">
          <ac:chgData name="Anthony White" userId="36bef61e1c9c6cee" providerId="LiveId" clId="{E187F57F-74CE-4378-833D-70C5E7707001}" dt="2024-03-17T22:55:55.419" v="2506" actId="478"/>
          <ac:picMkLst>
            <pc:docMk/>
            <pc:sldMk cId="1165217337" sldId="264"/>
            <ac:picMk id="10" creationId="{EF7BBB24-93DF-85A9-E158-ADA53A8A8FE4}"/>
          </ac:picMkLst>
        </pc:picChg>
      </pc:sldChg>
      <pc:sldChg chg="del">
        <pc:chgData name="Anthony White" userId="36bef61e1c9c6cee" providerId="LiveId" clId="{E187F57F-74CE-4378-833D-70C5E7707001}" dt="2024-03-11T01:13:12.457" v="13" actId="2696"/>
        <pc:sldMkLst>
          <pc:docMk/>
          <pc:sldMk cId="3853468907" sldId="264"/>
        </pc:sldMkLst>
      </pc:sldChg>
      <pc:sldChg chg="addSp delSp modSp add mod">
        <pc:chgData name="Anthony White" userId="36bef61e1c9c6cee" providerId="LiveId" clId="{E187F57F-74CE-4378-833D-70C5E7707001}" dt="2024-03-19T00:45:50.383" v="3785" actId="20577"/>
        <pc:sldMkLst>
          <pc:docMk/>
          <pc:sldMk cId="449532143" sldId="265"/>
        </pc:sldMkLst>
        <pc:spChg chg="mod">
          <ac:chgData name="Anthony White" userId="36bef61e1c9c6cee" providerId="LiveId" clId="{E187F57F-74CE-4378-833D-70C5E7707001}" dt="2024-03-19T00:45:50.383" v="3785" actId="20577"/>
          <ac:spMkLst>
            <pc:docMk/>
            <pc:sldMk cId="449532143" sldId="265"/>
            <ac:spMk id="3" creationId="{D4107EF7-1753-DBC0-27FE-A78B63E3C829}"/>
          </ac:spMkLst>
        </pc:spChg>
        <pc:picChg chg="del">
          <ac:chgData name="Anthony White" userId="36bef61e1c9c6cee" providerId="LiveId" clId="{E187F57F-74CE-4378-833D-70C5E7707001}" dt="2024-03-17T23:09:17.678" v="3061" actId="478"/>
          <ac:picMkLst>
            <pc:docMk/>
            <pc:sldMk cId="449532143" sldId="265"/>
            <ac:picMk id="5" creationId="{DE146193-630A-589B-DAFB-08229D1F7BA4}"/>
          </ac:picMkLst>
        </pc:picChg>
        <pc:picChg chg="add mod">
          <ac:chgData name="Anthony White" userId="36bef61e1c9c6cee" providerId="LiveId" clId="{E187F57F-74CE-4378-833D-70C5E7707001}" dt="2024-03-17T23:13:44.784" v="3184" actId="1076"/>
          <ac:picMkLst>
            <pc:docMk/>
            <pc:sldMk cId="449532143" sldId="265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13.224" v="14" actId="2696"/>
        <pc:sldMkLst>
          <pc:docMk/>
          <pc:sldMk cId="4008849852" sldId="265"/>
        </pc:sldMkLst>
      </pc:sldChg>
      <pc:sldChg chg="addSp delSp modSp add mod">
        <pc:chgData name="Anthony White" userId="36bef61e1c9c6cee" providerId="LiveId" clId="{E187F57F-74CE-4378-833D-70C5E7707001}" dt="2024-03-17T23:20:30.016" v="3576" actId="1076"/>
        <pc:sldMkLst>
          <pc:docMk/>
          <pc:sldMk cId="21523968" sldId="266"/>
        </pc:sldMkLst>
        <pc:spChg chg="mod">
          <ac:chgData name="Anthony White" userId="36bef61e1c9c6cee" providerId="LiveId" clId="{E187F57F-74CE-4378-833D-70C5E7707001}" dt="2024-03-17T23:20:24.565" v="3573" actId="5793"/>
          <ac:spMkLst>
            <pc:docMk/>
            <pc:sldMk cId="21523968" sldId="266"/>
            <ac:spMk id="3" creationId="{D4107EF7-1753-DBC0-27FE-A78B63E3C829}"/>
          </ac:spMkLst>
        </pc:spChg>
        <pc:picChg chg="add mod">
          <ac:chgData name="Anthony White" userId="36bef61e1c9c6cee" providerId="LiveId" clId="{E187F57F-74CE-4378-833D-70C5E7707001}" dt="2024-03-17T23:20:30.016" v="3576" actId="1076"/>
          <ac:picMkLst>
            <pc:docMk/>
            <pc:sldMk cId="21523968" sldId="266"/>
            <ac:picMk id="5" creationId="{B1A686E5-ECDD-67C0-35B3-7E9A4CDD93C0}"/>
          </ac:picMkLst>
        </pc:picChg>
        <pc:picChg chg="del">
          <ac:chgData name="Anthony White" userId="36bef61e1c9c6cee" providerId="LiveId" clId="{E187F57F-74CE-4378-833D-70C5E7707001}" dt="2024-03-17T23:17:54.299" v="3570" actId="478"/>
          <ac:picMkLst>
            <pc:docMk/>
            <pc:sldMk cId="21523968" sldId="266"/>
            <ac:picMk id="6" creationId="{2DD996F4-A6C2-C56F-1FAA-9CB1EB54A090}"/>
          </ac:picMkLst>
        </pc:picChg>
      </pc:sldChg>
      <pc:sldChg chg="del">
        <pc:chgData name="Anthony White" userId="36bef61e1c9c6cee" providerId="LiveId" clId="{E187F57F-74CE-4378-833D-70C5E7707001}" dt="2024-03-11T01:13:09.304" v="5" actId="2696"/>
        <pc:sldMkLst>
          <pc:docMk/>
          <pc:sldMk cId="677156006" sldId="266"/>
        </pc:sldMkLst>
      </pc:sldChg>
      <pc:sldChg chg="addSp delSp modSp add mod">
        <pc:chgData name="Anthony White" userId="36bef61e1c9c6cee" providerId="LiveId" clId="{E187F57F-74CE-4378-833D-70C5E7707001}" dt="2024-03-17T23:21:06.401" v="3583" actId="1076"/>
        <pc:sldMkLst>
          <pc:docMk/>
          <pc:sldMk cId="1765613467" sldId="267"/>
        </pc:sldMkLst>
        <pc:picChg chg="del">
          <ac:chgData name="Anthony White" userId="36bef61e1c9c6cee" providerId="LiveId" clId="{E187F57F-74CE-4378-833D-70C5E7707001}" dt="2024-03-17T23:20:56.955" v="3578" actId="478"/>
          <ac:picMkLst>
            <pc:docMk/>
            <pc:sldMk cId="1765613467" sldId="267"/>
            <ac:picMk id="5" creationId="{B1A686E5-ECDD-67C0-35B3-7E9A4CDD93C0}"/>
          </ac:picMkLst>
        </pc:picChg>
        <pc:picChg chg="add mod">
          <ac:chgData name="Anthony White" userId="36bef61e1c9c6cee" providerId="LiveId" clId="{E187F57F-74CE-4378-833D-70C5E7707001}" dt="2024-03-17T23:21:06.401" v="3583" actId="1076"/>
          <ac:picMkLst>
            <pc:docMk/>
            <pc:sldMk cId="1765613467" sldId="267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3.814" v="15" actId="2696"/>
        <pc:sldMkLst>
          <pc:docMk/>
          <pc:sldMk cId="1712903749" sldId="268"/>
        </pc:sldMkLst>
      </pc:sldChg>
      <pc:sldChg chg="addSp delSp modSp add mod">
        <pc:chgData name="Anthony White" userId="36bef61e1c9c6cee" providerId="LiveId" clId="{E187F57F-74CE-4378-833D-70C5E7707001}" dt="2024-03-17T23:21:27.944" v="3588" actId="1076"/>
        <pc:sldMkLst>
          <pc:docMk/>
          <pc:sldMk cId="3783812824" sldId="268"/>
        </pc:sldMkLst>
        <pc:picChg chg="add mod">
          <ac:chgData name="Anthony White" userId="36bef61e1c9c6cee" providerId="LiveId" clId="{E187F57F-74CE-4378-833D-70C5E7707001}" dt="2024-03-17T23:21:27.944" v="3588" actId="1076"/>
          <ac:picMkLst>
            <pc:docMk/>
            <pc:sldMk cId="3783812824" sldId="268"/>
            <ac:picMk id="5" creationId="{965F3711-C144-F10A-8855-F6E8B6A0AACB}"/>
          </ac:picMkLst>
        </pc:picChg>
        <pc:picChg chg="del">
          <ac:chgData name="Anthony White" userId="36bef61e1c9c6cee" providerId="LiveId" clId="{E187F57F-74CE-4378-833D-70C5E7707001}" dt="2024-03-17T23:21:11.656" v="3585" actId="478"/>
          <ac:picMkLst>
            <pc:docMk/>
            <pc:sldMk cId="3783812824" sldId="268"/>
            <ac:picMk id="6" creationId="{96ABD8B1-9328-DB48-0203-B5A205D49157}"/>
          </ac:picMkLst>
        </pc:picChg>
      </pc:sldChg>
      <pc:sldChg chg="del">
        <pc:chgData name="Anthony White" userId="36bef61e1c9c6cee" providerId="LiveId" clId="{E187F57F-74CE-4378-833D-70C5E7707001}" dt="2024-03-11T01:13:14.266" v="16" actId="2696"/>
        <pc:sldMkLst>
          <pc:docMk/>
          <pc:sldMk cId="1939510287" sldId="269"/>
        </pc:sldMkLst>
      </pc:sldChg>
      <pc:sldChg chg="del">
        <pc:chgData name="Anthony White" userId="36bef61e1c9c6cee" providerId="LiveId" clId="{E187F57F-74CE-4378-833D-70C5E7707001}" dt="2024-03-11T01:13:14.766" v="17" actId="2696"/>
        <pc:sldMkLst>
          <pc:docMk/>
          <pc:sldMk cId="1236230334" sldId="270"/>
        </pc:sldMkLst>
      </pc:sldChg>
      <pc:sldChg chg="del ord">
        <pc:chgData name="Anthony White" userId="36bef61e1c9c6cee" providerId="LiveId" clId="{E187F57F-74CE-4378-833D-70C5E7707001}" dt="2024-03-11T01:13:08.144" v="4" actId="2696"/>
        <pc:sldMkLst>
          <pc:docMk/>
          <pc:sldMk cId="1704388574" sldId="273"/>
        </pc:sldMkLst>
      </pc:sldChg>
      <pc:sldChg chg="del">
        <pc:chgData name="Anthony White" userId="36bef61e1c9c6cee" providerId="LiveId" clId="{E187F57F-74CE-4378-833D-70C5E7707001}" dt="2024-03-11T01:13:11.292" v="9" actId="2696"/>
        <pc:sldMkLst>
          <pc:docMk/>
          <pc:sldMk cId="456588360" sldId="274"/>
        </pc:sldMkLst>
      </pc:sldChg>
      <pc:sldChg chg="del">
        <pc:chgData name="Anthony White" userId="36bef61e1c9c6cee" providerId="LiveId" clId="{E187F57F-74CE-4378-833D-70C5E7707001}" dt="2024-03-11T01:13:11.770" v="11" actId="2696"/>
        <pc:sldMkLst>
          <pc:docMk/>
          <pc:sldMk cId="3283135022" sldId="275"/>
        </pc:sldMkLst>
      </pc:sldChg>
    </pc:docChg>
  </pc:docChgLst>
  <pc:docChgLst>
    <pc:chgData name="Anthony White" userId="36bef61e1c9c6cee" providerId="LiveId" clId="{05A7ABCD-6771-4900-9A48-6223698D073D}"/>
    <pc:docChg chg="undo custSel addSld delSld modSld sldOrd">
      <pc:chgData name="Anthony White" userId="36bef61e1c9c6cee" providerId="LiveId" clId="{05A7ABCD-6771-4900-9A48-6223698D073D}" dt="2024-03-05T01:11:07.540" v="2929" actId="20577"/>
      <pc:docMkLst>
        <pc:docMk/>
      </pc:docMkLst>
      <pc:sldChg chg="modSp mod">
        <pc:chgData name="Anthony White" userId="36bef61e1c9c6cee" providerId="LiveId" clId="{05A7ABCD-6771-4900-9A48-6223698D073D}" dt="2024-02-28T04:37:54.425" v="82" actId="20577"/>
        <pc:sldMkLst>
          <pc:docMk/>
          <pc:sldMk cId="3100082556" sldId="256"/>
        </pc:sldMkLst>
        <pc:spChg chg="mod">
          <ac:chgData name="Anthony White" userId="36bef61e1c9c6cee" providerId="LiveId" clId="{05A7ABCD-6771-4900-9A48-6223698D073D}" dt="2024-02-28T04:37:54.425" v="82" actId="20577"/>
          <ac:spMkLst>
            <pc:docMk/>
            <pc:sldMk cId="3100082556" sldId="256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30:39.020" v="23" actId="20577"/>
          <ac:spMkLst>
            <pc:docMk/>
            <pc:sldMk cId="3100082556" sldId="256"/>
            <ac:spMk id="3" creationId="{00000000-0000-0000-0000-000000000000}"/>
          </ac:spMkLst>
        </pc:spChg>
      </pc:sldChg>
      <pc:sldChg chg="modSp mod">
        <pc:chgData name="Anthony White" userId="36bef61e1c9c6cee" providerId="LiveId" clId="{05A7ABCD-6771-4900-9A48-6223698D073D}" dt="2024-02-28T04:42:26.872" v="449" actId="20577"/>
        <pc:sldMkLst>
          <pc:docMk/>
          <pc:sldMk cId="3617543837" sldId="257"/>
        </pc:sldMkLst>
        <pc:spChg chg="mod">
          <ac:chgData name="Anthony White" userId="36bef61e1c9c6cee" providerId="LiveId" clId="{05A7ABCD-6771-4900-9A48-6223698D073D}" dt="2024-02-28T04:37:50.555" v="81" actId="20577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05A7ABCD-6771-4900-9A48-6223698D073D}" dt="2024-02-28T04:42:26.872" v="449" actId="20577"/>
          <ac:spMkLst>
            <pc:docMk/>
            <pc:sldMk cId="3617543837" sldId="257"/>
            <ac:spMk id="3" creationId="{00000000-0000-0000-0000-000000000000}"/>
          </ac:spMkLst>
        </pc:spChg>
      </pc:sldChg>
      <pc:sldChg chg="modSp new mod">
        <pc:chgData name="Anthony White" userId="36bef61e1c9c6cee" providerId="LiveId" clId="{05A7ABCD-6771-4900-9A48-6223698D073D}" dt="2024-02-28T04:46:01.358" v="658" actId="20577"/>
        <pc:sldMkLst>
          <pc:docMk/>
          <pc:sldMk cId="2536709910" sldId="258"/>
        </pc:sldMkLst>
        <pc:spChg chg="mod">
          <ac:chgData name="Anthony White" userId="36bef61e1c9c6cee" providerId="LiveId" clId="{05A7ABCD-6771-4900-9A48-6223698D073D}" dt="2024-02-28T04:44:13.877" v="522" actId="20577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05A7ABCD-6771-4900-9A48-6223698D073D}" dt="2024-02-28T04:46:01.358" v="658" actId="20577"/>
          <ac:spMkLst>
            <pc:docMk/>
            <pc:sldMk cId="2536709910" sldId="258"/>
            <ac:spMk id="3" creationId="{12F5E1A5-8AD3-E6A8-31DC-6E598502A5AC}"/>
          </ac:spMkLst>
        </pc:spChg>
      </pc:sldChg>
      <pc:sldChg chg="new ord">
        <pc:chgData name="Anthony White" userId="36bef61e1c9c6cee" providerId="LiveId" clId="{05A7ABCD-6771-4900-9A48-6223698D073D}" dt="2024-03-05T01:10:13.069" v="2928"/>
        <pc:sldMkLst>
          <pc:docMk/>
          <pc:sldMk cId="330630251" sldId="259"/>
        </pc:sldMkLst>
      </pc:sldChg>
      <pc:sldChg chg="addSp delSp modSp new del mod">
        <pc:chgData name="Anthony White" userId="36bef61e1c9c6cee" providerId="LiveId" clId="{05A7ABCD-6771-4900-9A48-6223698D073D}" dt="2024-02-28T04:51:39.250" v="768" actId="2696"/>
        <pc:sldMkLst>
          <pc:docMk/>
          <pc:sldMk cId="509489244" sldId="260"/>
        </pc:sldMkLst>
        <pc:spChg chg="mod">
          <ac:chgData name="Anthony White" userId="36bef61e1c9c6cee" providerId="LiveId" clId="{05A7ABCD-6771-4900-9A48-6223698D073D}" dt="2024-02-28T04:49:26.661" v="748" actId="20577"/>
          <ac:spMkLst>
            <pc:docMk/>
            <pc:sldMk cId="509489244" sldId="260"/>
            <ac:spMk id="2" creationId="{B6386101-6C58-9CB3-6604-32FAC506F093}"/>
          </ac:spMkLst>
        </pc:spChg>
        <pc:spChg chg="del">
          <ac:chgData name="Anthony White" userId="36bef61e1c9c6cee" providerId="LiveId" clId="{05A7ABCD-6771-4900-9A48-6223698D073D}" dt="2024-02-28T04:47:00.377" v="695"/>
          <ac:spMkLst>
            <pc:docMk/>
            <pc:sldMk cId="509489244" sldId="260"/>
            <ac:spMk id="3" creationId="{1A343086-50D6-3A5E-C1D5-2FC929EE3C1A}"/>
          </ac:spMkLst>
        </pc:spChg>
        <pc:spChg chg="add mod">
          <ac:chgData name="Anthony White" userId="36bef61e1c9c6cee" providerId="LiveId" clId="{05A7ABCD-6771-4900-9A48-6223698D073D}" dt="2024-02-28T04:51:32.543" v="767" actId="20577"/>
          <ac:spMkLst>
            <pc:docMk/>
            <pc:sldMk cId="509489244" sldId="260"/>
            <ac:spMk id="5" creationId="{5DD95589-C15D-DE0C-87B7-18FB47ACB40A}"/>
          </ac:spMkLst>
        </pc:spChg>
        <pc:picChg chg="add mod modCrop">
          <ac:chgData name="Anthony White" userId="36bef61e1c9c6cee" providerId="LiveId" clId="{05A7ABCD-6771-4900-9A48-6223698D073D}" dt="2024-02-28T04:51:11.365" v="754" actId="1076"/>
          <ac:picMkLst>
            <pc:docMk/>
            <pc:sldMk cId="509489244" sldId="260"/>
            <ac:picMk id="4" creationId="{741FCA0B-A79F-4F11-3B7A-5D9E81479DF0}"/>
          </ac:picMkLst>
        </pc:picChg>
      </pc:sldChg>
      <pc:sldChg chg="add del">
        <pc:chgData name="Anthony White" userId="36bef61e1c9c6cee" providerId="LiveId" clId="{05A7ABCD-6771-4900-9A48-6223698D073D}" dt="2024-03-05T00:30:56.292" v="771" actId="2696"/>
        <pc:sldMkLst>
          <pc:docMk/>
          <pc:sldMk cId="12039376" sldId="267"/>
        </pc:sldMkLst>
      </pc:sldChg>
      <pc:sldChg chg="addSp delSp modSp add mod">
        <pc:chgData name="Anthony White" userId="36bef61e1c9c6cee" providerId="LiveId" clId="{05A7ABCD-6771-4900-9A48-6223698D073D}" dt="2024-03-05T00:44:35.696" v="1688" actId="27309"/>
        <pc:sldMkLst>
          <pc:docMk/>
          <pc:sldMk cId="1712903749" sldId="268"/>
        </pc:sldMkLst>
        <pc:spChg chg="mod">
          <ac:chgData name="Anthony White" userId="36bef61e1c9c6cee" providerId="LiveId" clId="{05A7ABCD-6771-4900-9A48-6223698D073D}" dt="2024-03-05T00:31:26.539" v="774"/>
          <ac:spMkLst>
            <pc:docMk/>
            <pc:sldMk cId="1712903749" sldId="268"/>
            <ac:spMk id="2" creationId="{5604502D-D748-95D5-C690-C3F505F6F24A}"/>
          </ac:spMkLst>
        </pc:spChg>
        <pc:spChg chg="mod">
          <ac:chgData name="Anthony White" userId="36bef61e1c9c6cee" providerId="LiveId" clId="{05A7ABCD-6771-4900-9A48-6223698D073D}" dt="2024-03-05T00:40:31.651" v="1507" actId="20577"/>
          <ac:spMkLst>
            <pc:docMk/>
            <pc:sldMk cId="1712903749" sldId="268"/>
            <ac:spMk id="3" creationId="{B43CD109-A1E0-8516-CDEA-B59A4B20D250}"/>
          </ac:spMkLst>
        </pc:spChg>
        <pc:graphicFrameChg chg="add del modGraphic">
          <ac:chgData name="Anthony White" userId="36bef61e1c9c6cee" providerId="LiveId" clId="{05A7ABCD-6771-4900-9A48-6223698D073D}" dt="2024-03-05T00:44:35.696" v="1688" actId="27309"/>
          <ac:graphicFrameMkLst>
            <pc:docMk/>
            <pc:sldMk cId="1712903749" sldId="268"/>
            <ac:graphicFrameMk id="5" creationId="{ED2DC378-E054-B83F-2BD1-E2577650F7EA}"/>
          </ac:graphicFrameMkLst>
        </pc:graphicFrameChg>
      </pc:sldChg>
      <pc:sldChg chg="modSp add mod">
        <pc:chgData name="Anthony White" userId="36bef61e1c9c6cee" providerId="LiveId" clId="{05A7ABCD-6771-4900-9A48-6223698D073D}" dt="2024-03-05T01:11:07.540" v="2929" actId="20577"/>
        <pc:sldMkLst>
          <pc:docMk/>
          <pc:sldMk cId="1939510287" sldId="269"/>
        </pc:sldMkLst>
        <pc:spChg chg="mod">
          <ac:chgData name="Anthony White" userId="36bef61e1c9c6cee" providerId="LiveId" clId="{05A7ABCD-6771-4900-9A48-6223698D073D}" dt="2024-03-05T01:11:07.540" v="2929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add mod">
        <pc:chgData name="Anthony White" userId="36bef61e1c9c6cee" providerId="LiveId" clId="{05A7ABCD-6771-4900-9A48-6223698D073D}" dt="2024-03-05T00:55:12.359" v="2853" actId="20577"/>
        <pc:sldMkLst>
          <pc:docMk/>
          <pc:sldMk cId="1236230334" sldId="270"/>
        </pc:sldMkLst>
        <pc:spChg chg="mod">
          <ac:chgData name="Anthony White" userId="36bef61e1c9c6cee" providerId="LiveId" clId="{05A7ABCD-6771-4900-9A48-6223698D073D}" dt="2024-03-05T00:55:12.359" v="2853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modSp add mod">
        <pc:chgData name="Anthony White" userId="36bef61e1c9c6cee" providerId="LiveId" clId="{05A7ABCD-6771-4900-9A48-6223698D073D}" dt="2024-03-05T00:57:38.129" v="2926" actId="20577"/>
        <pc:sldMkLst>
          <pc:docMk/>
          <pc:sldMk cId="2177051065" sldId="271"/>
        </pc:sldMkLst>
        <pc:spChg chg="mod">
          <ac:chgData name="Anthony White" userId="36bef61e1c9c6cee" providerId="LiveId" clId="{05A7ABCD-6771-4900-9A48-6223698D073D}" dt="2024-03-05T00:57:38.129" v="2926" actId="20577"/>
          <ac:spMkLst>
            <pc:docMk/>
            <pc:sldMk cId="2177051065" sldId="271"/>
            <ac:spMk id="3" creationId="{928D6715-1E90-1BC1-888F-D10A8EF75FB9}"/>
          </ac:spMkLst>
        </pc:spChg>
      </pc:sldChg>
    </pc:docChg>
  </pc:docChgLst>
  <pc:docChgLst>
    <pc:chgData name="Anthony White" userId="36bef61e1c9c6cee" providerId="LiveId" clId="{1F36D4CC-C9C7-45FB-BF99-36C95FBAA058}"/>
    <pc:docChg chg="modSld">
      <pc:chgData name="Anthony White" userId="36bef61e1c9c6cee" providerId="LiveId" clId="{1F36D4CC-C9C7-45FB-BF99-36C95FBAA058}" dt="2024-04-17T01:54:34.079" v="3" actId="20577"/>
      <pc:docMkLst>
        <pc:docMk/>
      </pc:docMkLst>
      <pc:sldChg chg="modSp">
        <pc:chgData name="Anthony White" userId="36bef61e1c9c6cee" providerId="LiveId" clId="{1F36D4CC-C9C7-45FB-BF99-36C95FBAA058}" dt="2024-04-17T01:54:34.079" v="3" actId="20577"/>
        <pc:sldMkLst>
          <pc:docMk/>
          <pc:sldMk cId="692120872" sldId="259"/>
        </pc:sldMkLst>
        <pc:spChg chg="mod">
          <ac:chgData name="Anthony White" userId="36bef61e1c9c6cee" providerId="LiveId" clId="{1F36D4CC-C9C7-45FB-BF99-36C95FBAA058}" dt="2024-04-17T01:54:34.079" v="3" actId="20577"/>
          <ac:spMkLst>
            <pc:docMk/>
            <pc:sldMk cId="692120872" sldId="259"/>
            <ac:spMk id="3" creationId="{00000000-0000-0000-0000-000000000000}"/>
          </ac:spMkLst>
        </pc:spChg>
      </pc:sldChg>
    </pc:docChg>
  </pc:docChgLst>
  <pc:docChgLst>
    <pc:chgData name="Anthony White" userId="36bef61e1c9c6cee" providerId="LiveId" clId="{7F0C59EF-BA67-45AB-BEB0-946D5E6628B2}"/>
    <pc:docChg chg="undo custSel addSld delSld modSld sldOrd">
      <pc:chgData name="Anthony White" userId="36bef61e1c9c6cee" providerId="LiveId" clId="{7F0C59EF-BA67-45AB-BEB0-946D5E6628B2}" dt="2024-04-17T01:20:53.459" v="4747" actId="1076"/>
      <pc:docMkLst>
        <pc:docMk/>
      </pc:docMkLst>
      <pc:sldChg chg="addSp delSp modSp mod">
        <pc:chgData name="Anthony White" userId="36bef61e1c9c6cee" providerId="LiveId" clId="{7F0C59EF-BA67-45AB-BEB0-946D5E6628B2}" dt="2024-04-14T22:40:30.916" v="4571" actId="1076"/>
        <pc:sldMkLst>
          <pc:docMk/>
          <pc:sldMk cId="3914266164" sldId="258"/>
        </pc:sldMkLst>
        <pc:spChg chg="mod">
          <ac:chgData name="Anthony White" userId="36bef61e1c9c6cee" providerId="LiveId" clId="{7F0C59EF-BA67-45AB-BEB0-946D5E6628B2}" dt="2024-04-14T22:40:17.272" v="4569" actId="20577"/>
          <ac:spMkLst>
            <pc:docMk/>
            <pc:sldMk cId="3914266164" sldId="258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4T22:40:02.556" v="4496" actId="14100"/>
          <ac:picMkLst>
            <pc:docMk/>
            <pc:sldMk cId="3914266164" sldId="258"/>
            <ac:picMk id="4" creationId="{D44DF28D-7693-7317-48D7-4A815D54E908}"/>
          </ac:picMkLst>
        </pc:picChg>
        <pc:picChg chg="mod">
          <ac:chgData name="Anthony White" userId="36bef61e1c9c6cee" providerId="LiveId" clId="{7F0C59EF-BA67-45AB-BEB0-946D5E6628B2}" dt="2024-04-14T22:40:28.836" v="4570" actId="14100"/>
          <ac:picMkLst>
            <pc:docMk/>
            <pc:sldMk cId="3914266164" sldId="258"/>
            <ac:picMk id="5" creationId="{00000000-0000-0000-0000-000000000000}"/>
          </ac:picMkLst>
        </pc:picChg>
        <pc:picChg chg="mod">
          <ac:chgData name="Anthony White" userId="36bef61e1c9c6cee" providerId="LiveId" clId="{7F0C59EF-BA67-45AB-BEB0-946D5E6628B2}" dt="2024-04-14T22:40:30.916" v="4571" actId="1076"/>
          <ac:picMkLst>
            <pc:docMk/>
            <pc:sldMk cId="3914266164" sldId="258"/>
            <ac:picMk id="6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6.872" v="0" actId="478"/>
          <ac:picMkLst>
            <pc:docMk/>
            <pc:sldMk cId="3914266164" sldId="258"/>
            <ac:picMk id="7" creationId="{00000000-0000-0000-0000-000000000000}"/>
          </ac:picMkLst>
        </pc:picChg>
        <pc:picChg chg="del">
          <ac:chgData name="Anthony White" userId="36bef61e1c9c6cee" providerId="LiveId" clId="{7F0C59EF-BA67-45AB-BEB0-946D5E6628B2}" dt="2024-04-02T23:02:57.460" v="1" actId="478"/>
          <ac:picMkLst>
            <pc:docMk/>
            <pc:sldMk cId="3914266164" sldId="258"/>
            <ac:picMk id="8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14T22:39:25.774" v="4487" actId="1038"/>
          <ac:picMkLst>
            <pc:docMk/>
            <pc:sldMk cId="3914266164" sldId="258"/>
            <ac:picMk id="9" creationId="{B442ED2E-E4F1-4E28-BA0B-A70595288086}"/>
          </ac:picMkLst>
        </pc:picChg>
        <pc:picChg chg="add del mod">
          <ac:chgData name="Anthony White" userId="36bef61e1c9c6cee" providerId="LiveId" clId="{7F0C59EF-BA67-45AB-BEB0-946D5E6628B2}" dt="2024-04-14T22:38:01.991" v="4434" actId="478"/>
          <ac:picMkLst>
            <pc:docMk/>
            <pc:sldMk cId="3914266164" sldId="258"/>
            <ac:picMk id="11" creationId="{7444714F-A33C-DEBA-BB60-2E0FE314264E}"/>
          </ac:picMkLst>
        </pc:picChg>
      </pc:sldChg>
      <pc:sldChg chg="modSp">
        <pc:chgData name="Anthony White" userId="36bef61e1c9c6cee" providerId="LiveId" clId="{7F0C59EF-BA67-45AB-BEB0-946D5E6628B2}" dt="2024-04-02T23:27:09.211" v="1422" actId="20577"/>
        <pc:sldMkLst>
          <pc:docMk/>
          <pc:sldMk cId="692120872" sldId="259"/>
        </pc:sldMkLst>
        <pc:spChg chg="mod">
          <ac:chgData name="Anthony White" userId="36bef61e1c9c6cee" providerId="LiveId" clId="{7F0C59EF-BA67-45AB-BEB0-946D5E6628B2}" dt="2024-04-02T23:27:09.211" v="1422" actId="20577"/>
          <ac:spMkLst>
            <pc:docMk/>
            <pc:sldMk cId="692120872" sldId="259"/>
            <ac:spMk id="3" creationId="{00000000-0000-0000-0000-000000000000}"/>
          </ac:spMkLst>
        </pc:spChg>
      </pc:sldChg>
      <pc:sldChg chg="addSp delSp modSp mod">
        <pc:chgData name="Anthony White" userId="36bef61e1c9c6cee" providerId="LiveId" clId="{7F0C59EF-BA67-45AB-BEB0-946D5E6628B2}" dt="2024-04-03T03:58:16.872" v="3822" actId="20577"/>
        <pc:sldMkLst>
          <pc:docMk/>
          <pc:sldMk cId="1679039229" sldId="260"/>
        </pc:sldMkLst>
        <pc:spChg chg="mod">
          <ac:chgData name="Anthony White" userId="36bef61e1c9c6cee" providerId="LiveId" clId="{7F0C59EF-BA67-45AB-BEB0-946D5E6628B2}" dt="2024-04-03T03:58:16.872" v="3822" actId="20577"/>
          <ac:spMkLst>
            <pc:docMk/>
            <pc:sldMk cId="1679039229" sldId="26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0:07.370" v="662" actId="478"/>
          <ac:picMkLst>
            <pc:docMk/>
            <pc:sldMk cId="1679039229" sldId="260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23:03.433" v="952" actId="1076"/>
          <ac:picMkLst>
            <pc:docMk/>
            <pc:sldMk cId="1679039229" sldId="260"/>
            <ac:picMk id="5" creationId="{84F51ED7-0C15-F9A9-4DBE-4AC033387DB8}"/>
          </ac:picMkLst>
        </pc:picChg>
      </pc:sldChg>
      <pc:sldChg chg="addSp delSp modSp mod">
        <pc:chgData name="Anthony White" userId="36bef61e1c9c6cee" providerId="LiveId" clId="{7F0C59EF-BA67-45AB-BEB0-946D5E6628B2}" dt="2024-04-14T22:37:53.215" v="4433" actId="20577"/>
        <pc:sldMkLst>
          <pc:docMk/>
          <pc:sldMk cId="87122816" sldId="261"/>
        </pc:sldMkLst>
        <pc:spChg chg="mod">
          <ac:chgData name="Anthony White" userId="36bef61e1c9c6cee" providerId="LiveId" clId="{7F0C59EF-BA67-45AB-BEB0-946D5E6628B2}" dt="2024-04-14T22:37:53.215" v="4433" actId="20577"/>
          <ac:spMkLst>
            <pc:docMk/>
            <pc:sldMk cId="87122816" sldId="261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05:37.056" v="9" actId="478"/>
          <ac:picMkLst>
            <pc:docMk/>
            <pc:sldMk cId="87122816" sldId="261"/>
            <ac:picMk id="4" creationId="{00000000-0000-0000-0000-000000000000}"/>
          </ac:picMkLst>
        </pc:picChg>
        <pc:picChg chg="add mod">
          <ac:chgData name="Anthony White" userId="36bef61e1c9c6cee" providerId="LiveId" clId="{7F0C59EF-BA67-45AB-BEB0-946D5E6628B2}" dt="2024-04-02T23:05:53.948" v="11" actId="1076"/>
          <ac:picMkLst>
            <pc:docMk/>
            <pc:sldMk cId="87122816" sldId="261"/>
            <ac:picMk id="6" creationId="{A9DCFB74-50BD-F330-8399-BCE5BB70E624}"/>
          </ac:picMkLst>
        </pc:picChg>
      </pc:sldChg>
      <pc:sldChg chg="addSp modSp new mod">
        <pc:chgData name="Anthony White" userId="36bef61e1c9c6cee" providerId="LiveId" clId="{7F0C59EF-BA67-45AB-BEB0-946D5E6628B2}" dt="2024-04-03T03:53:10.695" v="3737" actId="20577"/>
        <pc:sldMkLst>
          <pc:docMk/>
          <pc:sldMk cId="579817531" sldId="262"/>
        </pc:sldMkLst>
        <pc:spChg chg="mod">
          <ac:chgData name="Anthony White" userId="36bef61e1c9c6cee" providerId="LiveId" clId="{7F0C59EF-BA67-45AB-BEB0-946D5E6628B2}" dt="2024-04-03T02:49:41.253" v="3692" actId="20577"/>
          <ac:spMkLst>
            <pc:docMk/>
            <pc:sldMk cId="579817531" sldId="262"/>
            <ac:spMk id="2" creationId="{572EA5F0-F2FD-4B99-626B-A8EFAE195BA6}"/>
          </ac:spMkLst>
        </pc:spChg>
        <pc:spChg chg="mod">
          <ac:chgData name="Anthony White" userId="36bef61e1c9c6cee" providerId="LiveId" clId="{7F0C59EF-BA67-45AB-BEB0-946D5E6628B2}" dt="2024-04-03T03:53:10.695" v="3737" actId="20577"/>
          <ac:spMkLst>
            <pc:docMk/>
            <pc:sldMk cId="579817531" sldId="262"/>
            <ac:spMk id="3" creationId="{8C81646A-C43D-DDED-9BEE-E58D8159CA9D}"/>
          </ac:spMkLst>
        </pc:spChg>
        <pc:spChg chg="add mod">
          <ac:chgData name="Anthony White" userId="36bef61e1c9c6cee" providerId="LiveId" clId="{7F0C59EF-BA67-45AB-BEB0-946D5E6628B2}" dt="2024-04-02T23:18:55.544" v="654" actId="1076"/>
          <ac:spMkLst>
            <pc:docMk/>
            <pc:sldMk cId="579817531" sldId="262"/>
            <ac:spMk id="4" creationId="{3B3573B5-982E-A27F-EDEA-D8AD424E9226}"/>
          </ac:spMkLst>
        </pc:spChg>
        <pc:spChg chg="add mod">
          <ac:chgData name="Anthony White" userId="36bef61e1c9c6cee" providerId="LiveId" clId="{7F0C59EF-BA67-45AB-BEB0-946D5E6628B2}" dt="2024-04-02T23:18:51.328" v="653" actId="1076"/>
          <ac:spMkLst>
            <pc:docMk/>
            <pc:sldMk cId="579817531" sldId="262"/>
            <ac:spMk id="5" creationId="{EE2F8F13-0CC1-A59E-4DDE-DAC23A0F6576}"/>
          </ac:spMkLst>
        </pc:spChg>
        <pc:spChg chg="add mod">
          <ac:chgData name="Anthony White" userId="36bef61e1c9c6cee" providerId="LiveId" clId="{7F0C59EF-BA67-45AB-BEB0-946D5E6628B2}" dt="2024-04-02T23:18:42.304" v="652" actId="1076"/>
          <ac:spMkLst>
            <pc:docMk/>
            <pc:sldMk cId="579817531" sldId="262"/>
            <ac:spMk id="6" creationId="{EE6A5B2E-21D0-8E25-8D41-834BB9685FAC}"/>
          </ac:spMkLst>
        </pc:spChg>
        <pc:cxnChg chg="add mod">
          <ac:chgData name="Anthony White" userId="36bef61e1c9c6cee" providerId="LiveId" clId="{7F0C59EF-BA67-45AB-BEB0-946D5E6628B2}" dt="2024-04-02T23:19:11.424" v="657" actId="14100"/>
          <ac:cxnSpMkLst>
            <pc:docMk/>
            <pc:sldMk cId="579817531" sldId="262"/>
            <ac:cxnSpMk id="8" creationId="{85ED26DC-DBD2-908A-2525-F0D858EC39FA}"/>
          </ac:cxnSpMkLst>
        </pc:cxnChg>
        <pc:cxnChg chg="add mod">
          <ac:chgData name="Anthony White" userId="36bef61e1c9c6cee" providerId="LiveId" clId="{7F0C59EF-BA67-45AB-BEB0-946D5E6628B2}" dt="2024-04-02T23:19:16.033" v="659" actId="1076"/>
          <ac:cxnSpMkLst>
            <pc:docMk/>
            <pc:sldMk cId="579817531" sldId="262"/>
            <ac:cxnSpMk id="11" creationId="{2625C6A9-07B1-F556-788C-B8AA4A1A365C}"/>
          </ac:cxnSpMkLst>
        </pc:cxnChg>
        <pc:cxnChg chg="add mod">
          <ac:chgData name="Anthony White" userId="36bef61e1c9c6cee" providerId="LiveId" clId="{7F0C59EF-BA67-45AB-BEB0-946D5E6628B2}" dt="2024-04-02T23:19:20.080" v="661" actId="1076"/>
          <ac:cxnSpMkLst>
            <pc:docMk/>
            <pc:sldMk cId="579817531" sldId="262"/>
            <ac:cxnSpMk id="12" creationId="{14C49412-7716-64E5-C891-E5B882ACD2CC}"/>
          </ac:cxnSpMkLst>
        </pc:cxnChg>
      </pc:sldChg>
      <pc:sldChg chg="addSp delSp modSp add mod">
        <pc:chgData name="Anthony White" userId="36bef61e1c9c6cee" providerId="LiveId" clId="{7F0C59EF-BA67-45AB-BEB0-946D5E6628B2}" dt="2024-04-02T23:38:51.520" v="2077" actId="20577"/>
        <pc:sldMkLst>
          <pc:docMk/>
          <pc:sldMk cId="122458260" sldId="263"/>
        </pc:sldMkLst>
        <pc:spChg chg="mod">
          <ac:chgData name="Anthony White" userId="36bef61e1c9c6cee" providerId="LiveId" clId="{7F0C59EF-BA67-45AB-BEB0-946D5E6628B2}" dt="2024-04-02T23:38:51.520" v="2077" actId="20577"/>
          <ac:spMkLst>
            <pc:docMk/>
            <pc:sldMk cId="122458260" sldId="26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38:23.336" v="2057" actId="20577"/>
          <ac:spMkLst>
            <pc:docMk/>
            <pc:sldMk cId="122458260" sldId="26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25:58.879" v="1316" actId="478"/>
          <ac:picMkLst>
            <pc:docMk/>
            <pc:sldMk cId="122458260" sldId="263"/>
            <ac:picMk id="5" creationId="{84F51ED7-0C15-F9A9-4DBE-4AC033387DB8}"/>
          </ac:picMkLst>
        </pc:picChg>
        <pc:picChg chg="add mod">
          <ac:chgData name="Anthony White" userId="36bef61e1c9c6cee" providerId="LiveId" clId="{7F0C59EF-BA67-45AB-BEB0-946D5E6628B2}" dt="2024-04-02T23:37:17.135" v="1903" actId="1076"/>
          <ac:picMkLst>
            <pc:docMk/>
            <pc:sldMk cId="122458260" sldId="263"/>
            <ac:picMk id="6" creationId="{6483E3A0-A9D7-83C3-BCB6-51F917410B87}"/>
          </ac:picMkLst>
        </pc:picChg>
      </pc:sldChg>
      <pc:sldChg chg="delSp modSp add mod">
        <pc:chgData name="Anthony White" userId="36bef61e1c9c6cee" providerId="LiveId" clId="{7F0C59EF-BA67-45AB-BEB0-946D5E6628B2}" dt="2024-04-02T23:48:28.249" v="2311" actId="20577"/>
        <pc:sldMkLst>
          <pc:docMk/>
          <pc:sldMk cId="1367105193" sldId="264"/>
        </pc:sldMkLst>
        <pc:spChg chg="mod">
          <ac:chgData name="Anthony White" userId="36bef61e1c9c6cee" providerId="LiveId" clId="{7F0C59EF-BA67-45AB-BEB0-946D5E6628B2}" dt="2024-04-02T23:39:23.599" v="2083" actId="20577"/>
          <ac:spMkLst>
            <pc:docMk/>
            <pc:sldMk cId="1367105193" sldId="264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48:28.249" v="2311" actId="20577"/>
          <ac:spMkLst>
            <pc:docMk/>
            <pc:sldMk cId="1367105193" sldId="264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2T23:39:36.247" v="2110" actId="478"/>
          <ac:picMkLst>
            <pc:docMk/>
            <pc:sldMk cId="1367105193" sldId="264"/>
            <ac:picMk id="6" creationId="{6483E3A0-A9D7-83C3-BCB6-51F917410B87}"/>
          </ac:picMkLst>
        </pc:picChg>
      </pc:sldChg>
      <pc:sldChg chg="addSp modSp add mod">
        <pc:chgData name="Anthony White" userId="36bef61e1c9c6cee" providerId="LiveId" clId="{7F0C59EF-BA67-45AB-BEB0-946D5E6628B2}" dt="2024-04-02T23:58:21.386" v="2868" actId="20577"/>
        <pc:sldMkLst>
          <pc:docMk/>
          <pc:sldMk cId="2151828246" sldId="265"/>
        </pc:sldMkLst>
        <pc:spChg chg="mod">
          <ac:chgData name="Anthony White" userId="36bef61e1c9c6cee" providerId="LiveId" clId="{7F0C59EF-BA67-45AB-BEB0-946D5E6628B2}" dt="2024-04-02T23:49:03.452" v="2372" actId="20577"/>
          <ac:spMkLst>
            <pc:docMk/>
            <pc:sldMk cId="2151828246" sldId="265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2T23:58:21.386" v="2868" actId="20577"/>
          <ac:spMkLst>
            <pc:docMk/>
            <pc:sldMk cId="2151828246" sldId="265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2T23:56:54.502" v="2615" actId="1076"/>
          <ac:picMkLst>
            <pc:docMk/>
            <pc:sldMk cId="2151828246" sldId="265"/>
            <ac:picMk id="5" creationId="{DBCC8050-3E1B-B387-6806-914B1ED392A7}"/>
          </ac:picMkLst>
        </pc:picChg>
        <pc:picChg chg="add mod">
          <ac:chgData name="Anthony White" userId="36bef61e1c9c6cee" providerId="LiveId" clId="{7F0C59EF-BA67-45AB-BEB0-946D5E6628B2}" dt="2024-04-02T23:55:08.950" v="2613" actId="1076"/>
          <ac:picMkLst>
            <pc:docMk/>
            <pc:sldMk cId="2151828246" sldId="265"/>
            <ac:picMk id="7" creationId="{3ECB8256-AB5A-D820-B03C-039F23FFD13C}"/>
          </ac:picMkLst>
        </pc:picChg>
      </pc:sldChg>
      <pc:sldChg chg="addSp delSp modSp add mod">
        <pc:chgData name="Anthony White" userId="36bef61e1c9c6cee" providerId="LiveId" clId="{7F0C59EF-BA67-45AB-BEB0-946D5E6628B2}" dt="2024-04-16T05:00:57.781" v="4638" actId="20577"/>
        <pc:sldMkLst>
          <pc:docMk/>
          <pc:sldMk cId="3454720146" sldId="266"/>
        </pc:sldMkLst>
        <pc:spChg chg="mod">
          <ac:chgData name="Anthony White" userId="36bef61e1c9c6cee" providerId="LiveId" clId="{7F0C59EF-BA67-45AB-BEB0-946D5E6628B2}" dt="2024-04-03T00:41:10.221" v="3207" actId="20577"/>
          <ac:spMkLst>
            <pc:docMk/>
            <pc:sldMk cId="3454720146" sldId="266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0:57.781" v="4638" actId="20577"/>
          <ac:spMkLst>
            <pc:docMk/>
            <pc:sldMk cId="3454720146" sldId="266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16T05:00:25.104" v="4587" actId="1076"/>
          <ac:picMkLst>
            <pc:docMk/>
            <pc:sldMk cId="3454720146" sldId="266"/>
            <ac:picMk id="5" creationId="{7442AC56-E1A5-E0B8-549D-4FB946A85CA3}"/>
          </ac:picMkLst>
        </pc:picChg>
        <pc:picChg chg="add del">
          <ac:chgData name="Anthony White" userId="36bef61e1c9c6cee" providerId="LiveId" clId="{7F0C59EF-BA67-45AB-BEB0-946D5E6628B2}" dt="2024-04-03T00:30:44.401" v="2932" actId="478"/>
          <ac:picMkLst>
            <pc:docMk/>
            <pc:sldMk cId="3454720146" sldId="266"/>
            <ac:picMk id="5" creationId="{DBCC8050-3E1B-B387-6806-914B1ED392A7}"/>
          </ac:picMkLst>
        </pc:picChg>
        <pc:picChg chg="add del mod">
          <ac:chgData name="Anthony White" userId="36bef61e1c9c6cee" providerId="LiveId" clId="{7F0C59EF-BA67-45AB-BEB0-946D5E6628B2}" dt="2024-04-03T02:11:18.510" v="3542" actId="478"/>
          <ac:picMkLst>
            <pc:docMk/>
            <pc:sldMk cId="3454720146" sldId="266"/>
            <ac:picMk id="6" creationId="{D962CAA2-7415-FDFF-D984-1D5CA351C06F}"/>
          </ac:picMkLst>
        </pc:picChg>
        <pc:picChg chg="add del">
          <ac:chgData name="Anthony White" userId="36bef61e1c9c6cee" providerId="LiveId" clId="{7F0C59EF-BA67-45AB-BEB0-946D5E6628B2}" dt="2024-04-03T00:30:45.865" v="2933" actId="478"/>
          <ac:picMkLst>
            <pc:docMk/>
            <pc:sldMk cId="3454720146" sldId="266"/>
            <ac:picMk id="7" creationId="{3ECB8256-AB5A-D820-B03C-039F23FFD13C}"/>
          </ac:picMkLst>
        </pc:picChg>
        <pc:picChg chg="add del mod">
          <ac:chgData name="Anthony White" userId="36bef61e1c9c6cee" providerId="LiveId" clId="{7F0C59EF-BA67-45AB-BEB0-946D5E6628B2}" dt="2024-04-16T05:00:14.435" v="4582" actId="478"/>
          <ac:picMkLst>
            <pc:docMk/>
            <pc:sldMk cId="3454720146" sldId="266"/>
            <ac:picMk id="9" creationId="{279C4327-326E-CB84-FE3C-2ECD6CA877D9}"/>
          </ac:picMkLst>
        </pc:picChg>
        <pc:picChg chg="add del mod">
          <ac:chgData name="Anthony White" userId="36bef61e1c9c6cee" providerId="LiveId" clId="{7F0C59EF-BA67-45AB-BEB0-946D5E6628B2}" dt="2024-04-16T05:00:14.767" v="4583" actId="478"/>
          <ac:picMkLst>
            <pc:docMk/>
            <pc:sldMk cId="3454720146" sldId="266"/>
            <ac:picMk id="11" creationId="{A8576B02-E6DC-51B1-6078-3E5F48BB400D}"/>
          </ac:picMkLst>
        </pc:picChg>
      </pc:sldChg>
      <pc:sldChg chg="addSp modSp add del mod">
        <pc:chgData name="Anthony White" userId="36bef61e1c9c6cee" providerId="LiveId" clId="{7F0C59EF-BA67-45AB-BEB0-946D5E6628B2}" dt="2024-04-03T02:40:54.914" v="3690" actId="2696"/>
        <pc:sldMkLst>
          <pc:docMk/>
          <pc:sldMk cId="1925387720" sldId="267"/>
        </pc:sldMkLst>
        <pc:spChg chg="mod">
          <ac:chgData name="Anthony White" userId="36bef61e1c9c6cee" providerId="LiveId" clId="{7F0C59EF-BA67-45AB-BEB0-946D5E6628B2}" dt="2024-04-03T02:32:21.603" v="3584" actId="20577"/>
          <ac:spMkLst>
            <pc:docMk/>
            <pc:sldMk cId="1925387720" sldId="267"/>
            <ac:spMk id="3" creationId="{00000000-0000-0000-0000-000000000000}"/>
          </ac:spMkLst>
        </pc:spChg>
        <pc:picChg chg="add mod">
          <ac:chgData name="Anthony White" userId="36bef61e1c9c6cee" providerId="LiveId" clId="{7F0C59EF-BA67-45AB-BEB0-946D5E6628B2}" dt="2024-04-03T02:31:06.491" v="3579" actId="14100"/>
          <ac:picMkLst>
            <pc:docMk/>
            <pc:sldMk cId="1925387720" sldId="267"/>
            <ac:picMk id="5" creationId="{49910002-F91D-EE45-312F-E6515D382D68}"/>
          </ac:picMkLst>
        </pc:picChg>
        <pc:picChg chg="add mod">
          <ac:chgData name="Anthony White" userId="36bef61e1c9c6cee" providerId="LiveId" clId="{7F0C59EF-BA67-45AB-BEB0-946D5E6628B2}" dt="2024-04-03T02:31:37.572" v="3582" actId="14100"/>
          <ac:picMkLst>
            <pc:docMk/>
            <pc:sldMk cId="1925387720" sldId="267"/>
            <ac:picMk id="7" creationId="{C3C11E81-D5A1-D066-A41F-17C9ACD0E59A}"/>
          </ac:picMkLst>
        </pc:picChg>
      </pc:sldChg>
      <pc:sldChg chg="addSp delSp modSp add del mod">
        <pc:chgData name="Anthony White" userId="36bef61e1c9c6cee" providerId="LiveId" clId="{7F0C59EF-BA67-45AB-BEB0-946D5E6628B2}" dt="2024-04-03T02:30:19.162" v="3573" actId="2696"/>
        <pc:sldMkLst>
          <pc:docMk/>
          <pc:sldMk cId="3749668143" sldId="267"/>
        </pc:sldMkLst>
        <pc:spChg chg="mod">
          <ac:chgData name="Anthony White" userId="36bef61e1c9c6cee" providerId="LiveId" clId="{7F0C59EF-BA67-45AB-BEB0-946D5E6628B2}" dt="2024-04-03T02:27:33.320" v="3555" actId="20577"/>
          <ac:spMkLst>
            <pc:docMk/>
            <pc:sldMk cId="3749668143" sldId="267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03T02:11:24.550" v="3543" actId="478"/>
          <ac:picMkLst>
            <pc:docMk/>
            <pc:sldMk cId="3749668143" sldId="267"/>
            <ac:picMk id="5" creationId="{C8D18117-D494-61D7-AEAC-0206082A5AC1}"/>
          </ac:picMkLst>
        </pc:picChg>
        <pc:picChg chg="del">
          <ac:chgData name="Anthony White" userId="36bef61e1c9c6cee" providerId="LiveId" clId="{7F0C59EF-BA67-45AB-BEB0-946D5E6628B2}" dt="2024-04-03T00:50:02.757" v="3454" actId="478"/>
          <ac:picMkLst>
            <pc:docMk/>
            <pc:sldMk cId="3749668143" sldId="267"/>
            <ac:picMk id="6" creationId="{D962CAA2-7415-FDFF-D984-1D5CA351C06F}"/>
          </ac:picMkLst>
        </pc:picChg>
        <pc:picChg chg="add del mod">
          <ac:chgData name="Anthony White" userId="36bef61e1c9c6cee" providerId="LiveId" clId="{7F0C59EF-BA67-45AB-BEB0-946D5E6628B2}" dt="2024-04-03T02:30:11.572" v="3571" actId="478"/>
          <ac:picMkLst>
            <pc:docMk/>
            <pc:sldMk cId="3749668143" sldId="267"/>
            <ac:picMk id="8" creationId="{C7231254-D7EF-BFD4-BF7B-2609ABA8792F}"/>
          </ac:picMkLst>
        </pc:picChg>
        <pc:picChg chg="add del mod">
          <ac:chgData name="Anthony White" userId="36bef61e1c9c6cee" providerId="LiveId" clId="{7F0C59EF-BA67-45AB-BEB0-946D5E6628B2}" dt="2024-04-03T02:30:12.031" v="3572" actId="478"/>
          <ac:picMkLst>
            <pc:docMk/>
            <pc:sldMk cId="3749668143" sldId="267"/>
            <ac:picMk id="10" creationId="{A5F84FC3-386C-02FC-6799-DA932761CD54}"/>
          </ac:picMkLst>
        </pc:picChg>
      </pc:sldChg>
      <pc:sldChg chg="addSp delSp modSp add mod">
        <pc:chgData name="Anthony White" userId="36bef61e1c9c6cee" providerId="LiveId" clId="{7F0C59EF-BA67-45AB-BEB0-946D5E6628B2}" dt="2024-04-16T04:59:44.744" v="4581" actId="1076"/>
        <pc:sldMkLst>
          <pc:docMk/>
          <pc:sldMk cId="3661223424" sldId="268"/>
        </pc:sldMkLst>
        <pc:spChg chg="mod">
          <ac:chgData name="Anthony White" userId="36bef61e1c9c6cee" providerId="LiveId" clId="{7F0C59EF-BA67-45AB-BEB0-946D5E6628B2}" dt="2024-04-03T02:36:33.059" v="3689" actId="20577"/>
          <ac:spMkLst>
            <pc:docMk/>
            <pc:sldMk cId="3661223424" sldId="268"/>
            <ac:spMk id="3" creationId="{00000000-0000-0000-0000-000000000000}"/>
          </ac:spMkLst>
        </pc:spChg>
        <pc:picChg chg="add del mod">
          <ac:chgData name="Anthony White" userId="36bef61e1c9c6cee" providerId="LiveId" clId="{7F0C59EF-BA67-45AB-BEB0-946D5E6628B2}" dt="2024-04-16T04:59:28.753" v="4572" actId="478"/>
          <ac:picMkLst>
            <pc:docMk/>
            <pc:sldMk cId="3661223424" sldId="268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6T04:59:29.354" v="4573" actId="478"/>
          <ac:picMkLst>
            <pc:docMk/>
            <pc:sldMk cId="3661223424" sldId="268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6T04:59:44.744" v="4581" actId="1076"/>
          <ac:picMkLst>
            <pc:docMk/>
            <pc:sldMk cId="3661223424" sldId="268"/>
            <ac:picMk id="7" creationId="{FCCCDA67-D52F-D164-ABE5-72F3B58B662B}"/>
          </ac:picMkLst>
        </pc:picChg>
        <pc:picChg chg="del mod">
          <ac:chgData name="Anthony White" userId="36bef61e1c9c6cee" providerId="LiveId" clId="{7F0C59EF-BA67-45AB-BEB0-946D5E6628B2}" dt="2024-04-16T04:59:29.891" v="4575" actId="478"/>
          <ac:picMkLst>
            <pc:docMk/>
            <pc:sldMk cId="3661223424" sldId="268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16T04:59:30.415" v="4576" actId="478"/>
          <ac:picMkLst>
            <pc:docMk/>
            <pc:sldMk cId="3661223424" sldId="268"/>
            <ac:picMk id="11" creationId="{A8576B02-E6DC-51B1-6078-3E5F48BB400D}"/>
          </ac:picMkLst>
        </pc:picChg>
      </pc:sldChg>
      <pc:sldChg chg="addSp delSp modSp add del mod">
        <pc:chgData name="Anthony White" userId="36bef61e1c9c6cee" providerId="LiveId" clId="{7F0C59EF-BA67-45AB-BEB0-946D5E6628B2}" dt="2024-04-17T01:20:17.541" v="4742" actId="1076"/>
        <pc:sldMkLst>
          <pc:docMk/>
          <pc:sldMk cId="2981743920" sldId="269"/>
        </pc:sldMkLst>
        <pc:spChg chg="mod">
          <ac:chgData name="Anthony White" userId="36bef61e1c9c6cee" providerId="LiveId" clId="{7F0C59EF-BA67-45AB-BEB0-946D5E6628B2}" dt="2024-04-16T05:03:47.776" v="4658" actId="20577"/>
          <ac:spMkLst>
            <pc:docMk/>
            <pc:sldMk cId="2981743920" sldId="269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3T03:46:10.640" v="3731" actId="20577"/>
          <ac:spMkLst>
            <pc:docMk/>
            <pc:sldMk cId="2981743920" sldId="269"/>
            <ac:spMk id="3" creationId="{00000000-0000-0000-0000-000000000000}"/>
          </ac:spMkLst>
        </pc:spChg>
        <pc:spChg chg="add mod">
          <ac:chgData name="Anthony White" userId="36bef61e1c9c6cee" providerId="LiveId" clId="{7F0C59EF-BA67-45AB-BEB0-946D5E6628B2}" dt="2024-04-17T01:20:17.541" v="4742" actId="1076"/>
          <ac:spMkLst>
            <pc:docMk/>
            <pc:sldMk cId="2981743920" sldId="269"/>
            <ac:spMk id="7" creationId="{41DB8065-321B-60F2-F53B-2F8BDD4199BD}"/>
          </ac:spMkLst>
        </pc:spChg>
        <pc:spChg chg="add del mod">
          <ac:chgData name="Anthony White" userId="36bef61e1c9c6cee" providerId="LiveId" clId="{7F0C59EF-BA67-45AB-BEB0-946D5E6628B2}" dt="2024-04-16T05:03:40.696" v="4644" actId="478"/>
          <ac:spMkLst>
            <pc:docMk/>
            <pc:sldMk cId="2981743920" sldId="269"/>
            <ac:spMk id="8" creationId="{2E75EC36-D8F2-3426-B16C-707F19BC0DD3}"/>
          </ac:spMkLst>
        </pc:spChg>
        <pc:spChg chg="add del mod">
          <ac:chgData name="Anthony White" userId="36bef61e1c9c6cee" providerId="LiveId" clId="{7F0C59EF-BA67-45AB-BEB0-946D5E6628B2}" dt="2024-04-16T05:03:36.804" v="4643" actId="478"/>
          <ac:spMkLst>
            <pc:docMk/>
            <pc:sldMk cId="2981743920" sldId="269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3:46:05.379" v="3727" actId="478"/>
          <ac:picMkLst>
            <pc:docMk/>
            <pc:sldMk cId="2981743920" sldId="269"/>
            <ac:picMk id="4" creationId="{10FF5B6D-9FD6-1A43-95DD-42811DD6BDB5}"/>
          </ac:picMkLst>
        </pc:picChg>
        <pc:picChg chg="add del mod">
          <ac:chgData name="Anthony White" userId="36bef61e1c9c6cee" providerId="LiveId" clId="{7F0C59EF-BA67-45AB-BEB0-946D5E6628B2}" dt="2024-04-17T01:19:14.178" v="4710" actId="478"/>
          <ac:picMkLst>
            <pc:docMk/>
            <pc:sldMk cId="2981743920" sldId="269"/>
            <ac:picMk id="5" creationId="{48236AA8-67DE-F5E4-E57B-CA2107A6CCB0}"/>
          </ac:picMkLst>
        </pc:picChg>
        <pc:picChg chg="del">
          <ac:chgData name="Anthony White" userId="36bef61e1c9c6cee" providerId="LiveId" clId="{7F0C59EF-BA67-45AB-BEB0-946D5E6628B2}" dt="2024-04-03T03:46:05.746" v="3728" actId="478"/>
          <ac:picMkLst>
            <pc:docMk/>
            <pc:sldMk cId="2981743920" sldId="269"/>
            <ac:picMk id="5" creationId="{65F3D5B7-D3D8-F2D9-0C15-A9CB6E436B47}"/>
          </ac:picMkLst>
        </pc:picChg>
        <pc:picChg chg="add mod">
          <ac:chgData name="Anthony White" userId="36bef61e1c9c6cee" providerId="LiveId" clId="{7F0C59EF-BA67-45AB-BEB0-946D5E6628B2}" dt="2024-04-17T01:19:19.718" v="4713" actId="1076"/>
          <ac:picMkLst>
            <pc:docMk/>
            <pc:sldMk cId="2981743920" sldId="269"/>
            <ac:picMk id="6" creationId="{69A3572C-D40D-11AD-47FF-83141796BEB8}"/>
          </ac:picMkLst>
        </pc:picChg>
        <pc:picChg chg="add del mod">
          <ac:chgData name="Anthony White" userId="36bef61e1c9c6cee" providerId="LiveId" clId="{7F0C59EF-BA67-45AB-BEB0-946D5E6628B2}" dt="2024-04-16T05:03:33.681" v="4639" actId="478"/>
          <ac:picMkLst>
            <pc:docMk/>
            <pc:sldMk cId="2981743920" sldId="269"/>
            <ac:picMk id="7" creationId="{65D87F67-CE31-1108-5278-9196648331F1}"/>
          </ac:picMkLst>
        </pc:picChg>
        <pc:picChg chg="del">
          <ac:chgData name="Anthony White" userId="36bef61e1c9c6cee" providerId="LiveId" clId="{7F0C59EF-BA67-45AB-BEB0-946D5E6628B2}" dt="2024-04-03T03:46:08.090" v="3730" actId="478"/>
          <ac:picMkLst>
            <pc:docMk/>
            <pc:sldMk cId="2981743920" sldId="269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3:46:06.892" v="3729" actId="478"/>
          <ac:picMkLst>
            <pc:docMk/>
            <pc:sldMk cId="2981743920" sldId="269"/>
            <ac:picMk id="11" creationId="{A8576B02-E6DC-51B1-6078-3E5F48BB400D}"/>
          </ac:picMkLst>
        </pc:picChg>
        <pc:picChg chg="add del mod">
          <ac:chgData name="Anthony White" userId="36bef61e1c9c6cee" providerId="LiveId" clId="{7F0C59EF-BA67-45AB-BEB0-946D5E6628B2}" dt="2024-04-16T05:03:34.254" v="4640" actId="478"/>
          <ac:picMkLst>
            <pc:docMk/>
            <pc:sldMk cId="2981743920" sldId="269"/>
            <ac:picMk id="12" creationId="{D378E26C-0FAA-33A2-F847-A64549D1B907}"/>
          </ac:picMkLst>
        </pc:picChg>
        <pc:picChg chg="add del">
          <ac:chgData name="Anthony White" userId="36bef61e1c9c6cee" providerId="LiveId" clId="{7F0C59EF-BA67-45AB-BEB0-946D5E6628B2}" dt="2024-04-03T04:20:33.255" v="3866" actId="478"/>
          <ac:picMkLst>
            <pc:docMk/>
            <pc:sldMk cId="2981743920" sldId="269"/>
            <ac:picMk id="14" creationId="{40DCC385-C392-F721-ADD8-C829F60FF1F9}"/>
          </ac:picMkLst>
        </pc:picChg>
        <pc:picChg chg="add del mod">
          <ac:chgData name="Anthony White" userId="36bef61e1c9c6cee" providerId="LiveId" clId="{7F0C59EF-BA67-45AB-BEB0-946D5E6628B2}" dt="2024-04-16T05:03:34.755" v="4641" actId="478"/>
          <ac:picMkLst>
            <pc:docMk/>
            <pc:sldMk cId="2981743920" sldId="269"/>
            <ac:picMk id="17" creationId="{26520D10-C8CD-5F7B-D276-F48E6994FA42}"/>
          </ac:picMkLst>
        </pc:picChg>
        <pc:picChg chg="add del mod">
          <ac:chgData name="Anthony White" userId="36bef61e1c9c6cee" providerId="LiveId" clId="{7F0C59EF-BA67-45AB-BEB0-946D5E6628B2}" dt="2024-04-16T05:03:35.221" v="4642" actId="478"/>
          <ac:picMkLst>
            <pc:docMk/>
            <pc:sldMk cId="2981743920" sldId="269"/>
            <ac:picMk id="19" creationId="{261057A0-7C48-FB2D-9E9B-6E9D72E7DA4E}"/>
          </ac:picMkLst>
        </pc:picChg>
      </pc:sldChg>
      <pc:sldChg chg="delSp modSp add mod ord">
        <pc:chgData name="Anthony White" userId="36bef61e1c9c6cee" providerId="LiveId" clId="{7F0C59EF-BA67-45AB-BEB0-946D5E6628B2}" dt="2024-04-04T00:17:09.560" v="4416" actId="20577"/>
        <pc:sldMkLst>
          <pc:docMk/>
          <pc:sldMk cId="1734391038" sldId="270"/>
        </pc:sldMkLst>
        <pc:spChg chg="mod">
          <ac:chgData name="Anthony White" userId="36bef61e1c9c6cee" providerId="LiveId" clId="{7F0C59EF-BA67-45AB-BEB0-946D5E6628B2}" dt="2024-04-03T04:09:34.493" v="3845" actId="20577"/>
          <ac:spMkLst>
            <pc:docMk/>
            <pc:sldMk cId="1734391038" sldId="270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04T00:17:09.560" v="4416" actId="20577"/>
          <ac:spMkLst>
            <pc:docMk/>
            <pc:sldMk cId="1734391038" sldId="270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09:21.838" v="3829" actId="478"/>
          <ac:picMkLst>
            <pc:docMk/>
            <pc:sldMk cId="1734391038" sldId="270"/>
            <ac:picMk id="4" creationId="{10FF5B6D-9FD6-1A43-95DD-42811DD6BDB5}"/>
          </ac:picMkLst>
        </pc:picChg>
        <pc:picChg chg="del">
          <ac:chgData name="Anthony White" userId="36bef61e1c9c6cee" providerId="LiveId" clId="{7F0C59EF-BA67-45AB-BEB0-946D5E6628B2}" dt="2024-04-03T04:09:22.584" v="3830" actId="478"/>
          <ac:picMkLst>
            <pc:docMk/>
            <pc:sldMk cId="1734391038" sldId="270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09:23.072" v="3831" actId="478"/>
          <ac:picMkLst>
            <pc:docMk/>
            <pc:sldMk cId="1734391038" sldId="270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09:23.442" v="3832" actId="478"/>
          <ac:picMkLst>
            <pc:docMk/>
            <pc:sldMk cId="1734391038" sldId="270"/>
            <ac:picMk id="11" creationId="{A8576B02-E6DC-51B1-6078-3E5F48BB400D}"/>
          </ac:picMkLst>
        </pc:picChg>
      </pc:sldChg>
      <pc:sldChg chg="addSp delSp modSp add mod">
        <pc:chgData name="Anthony White" userId="36bef61e1c9c6cee" providerId="LiveId" clId="{7F0C59EF-BA67-45AB-BEB0-946D5E6628B2}" dt="2024-04-17T01:20:53.459" v="4747" actId="1076"/>
        <pc:sldMkLst>
          <pc:docMk/>
          <pc:sldMk cId="3922161176" sldId="271"/>
        </pc:sldMkLst>
        <pc:spChg chg="mod">
          <ac:chgData name="Anthony White" userId="36bef61e1c9c6cee" providerId="LiveId" clId="{7F0C59EF-BA67-45AB-BEB0-946D5E6628B2}" dt="2024-04-16T05:04:08.881" v="4679" actId="20577"/>
          <ac:spMkLst>
            <pc:docMk/>
            <pc:sldMk cId="3922161176" sldId="271"/>
            <ac:spMk id="2" creationId="{00000000-0000-0000-0000-000000000000}"/>
          </ac:spMkLst>
        </pc:spChg>
        <pc:spChg chg="del">
          <ac:chgData name="Anthony White" userId="36bef61e1c9c6cee" providerId="LiveId" clId="{7F0C59EF-BA67-45AB-BEB0-946D5E6628B2}" dt="2024-04-16T05:04:12.331" v="4683" actId="478"/>
          <ac:spMkLst>
            <pc:docMk/>
            <pc:sldMk cId="3922161176" sldId="271"/>
            <ac:spMk id="8" creationId="{2E75EC36-D8F2-3426-B16C-707F19BC0DD3}"/>
          </ac:spMkLst>
        </pc:spChg>
        <pc:spChg chg="add mod">
          <ac:chgData name="Anthony White" userId="36bef61e1c9c6cee" providerId="LiveId" clId="{7F0C59EF-BA67-45AB-BEB0-946D5E6628B2}" dt="2024-04-17T01:20:53.459" v="4747" actId="1076"/>
          <ac:spMkLst>
            <pc:docMk/>
            <pc:sldMk cId="3922161176" sldId="271"/>
            <ac:spMk id="9" creationId="{C9138AD7-446D-0EE6-76EC-352232298FE6}"/>
          </ac:spMkLst>
        </pc:spChg>
        <pc:spChg chg="del mod">
          <ac:chgData name="Anthony White" userId="36bef61e1c9c6cee" providerId="LiveId" clId="{7F0C59EF-BA67-45AB-BEB0-946D5E6628B2}" dt="2024-04-16T05:04:15.688" v="4685" actId="478"/>
          <ac:spMkLst>
            <pc:docMk/>
            <pc:sldMk cId="3922161176" sldId="271"/>
            <ac:spMk id="15" creationId="{FB7E98C3-6AC5-8B12-BF12-29B901E4D303}"/>
          </ac:spMkLst>
        </pc:spChg>
        <pc:picChg chg="add mod">
          <ac:chgData name="Anthony White" userId="36bef61e1c9c6cee" providerId="LiveId" clId="{7F0C59EF-BA67-45AB-BEB0-946D5E6628B2}" dt="2024-04-17T01:18:35.386" v="4709" actId="1076"/>
          <ac:picMkLst>
            <pc:docMk/>
            <pc:sldMk cId="3922161176" sldId="271"/>
            <ac:picMk id="5" creationId="{9D989296-7B81-5783-4C78-4867F8DB529C}"/>
          </ac:picMkLst>
        </pc:picChg>
        <pc:picChg chg="add del mod">
          <ac:chgData name="Anthony White" userId="36bef61e1c9c6cee" providerId="LiveId" clId="{7F0C59EF-BA67-45AB-BEB0-946D5E6628B2}" dt="2024-04-16T05:04:11.305" v="4682" actId="478"/>
          <ac:picMkLst>
            <pc:docMk/>
            <pc:sldMk cId="3922161176" sldId="271"/>
            <ac:picMk id="5" creationId="{E345773D-8F6D-CCE1-363F-A7422EB93A48}"/>
          </ac:picMkLst>
        </pc:picChg>
        <pc:picChg chg="add del mod">
          <ac:chgData name="Anthony White" userId="36bef61e1c9c6cee" providerId="LiveId" clId="{7F0C59EF-BA67-45AB-BEB0-946D5E6628B2}" dt="2024-04-17T01:18:26.629" v="4706" actId="478"/>
          <ac:picMkLst>
            <pc:docMk/>
            <pc:sldMk cId="3922161176" sldId="271"/>
            <ac:picMk id="6" creationId="{E52E4434-8344-22CF-E738-8CF8E229EEA9}"/>
          </ac:picMkLst>
        </pc:picChg>
        <pc:picChg chg="del">
          <ac:chgData name="Anthony White" userId="36bef61e1c9c6cee" providerId="LiveId" clId="{7F0C59EF-BA67-45AB-BEB0-946D5E6628B2}" dt="2024-04-03T04:22:17.685" v="3894" actId="478"/>
          <ac:picMkLst>
            <pc:docMk/>
            <pc:sldMk cId="3922161176" sldId="271"/>
            <ac:picMk id="7" creationId="{65D87F67-CE31-1108-5278-9196648331F1}"/>
          </ac:picMkLst>
        </pc:picChg>
        <pc:picChg chg="add del">
          <ac:chgData name="Anthony White" userId="36bef61e1c9c6cee" providerId="LiveId" clId="{7F0C59EF-BA67-45AB-BEB0-946D5E6628B2}" dt="2024-04-17T01:20:22.439" v="4744" actId="22"/>
          <ac:picMkLst>
            <pc:docMk/>
            <pc:sldMk cId="3922161176" sldId="271"/>
            <ac:picMk id="8" creationId="{1B159551-287F-B878-2428-31A6DD8D3076}"/>
          </ac:picMkLst>
        </pc:picChg>
        <pc:picChg chg="add del mod">
          <ac:chgData name="Anthony White" userId="36bef61e1c9c6cee" providerId="LiveId" clId="{7F0C59EF-BA67-45AB-BEB0-946D5E6628B2}" dt="2024-04-16T05:04:11.017" v="4681" actId="478"/>
          <ac:picMkLst>
            <pc:docMk/>
            <pc:sldMk cId="3922161176" sldId="271"/>
            <ac:picMk id="9" creationId="{D1032CD9-B3A5-8296-CEF6-4DC7F850FD7E}"/>
          </ac:picMkLst>
        </pc:picChg>
        <pc:picChg chg="del">
          <ac:chgData name="Anthony White" userId="36bef61e1c9c6cee" providerId="LiveId" clId="{7F0C59EF-BA67-45AB-BEB0-946D5E6628B2}" dt="2024-04-03T04:22:17.190" v="3893" actId="478"/>
          <ac:picMkLst>
            <pc:docMk/>
            <pc:sldMk cId="3922161176" sldId="271"/>
            <ac:picMk id="12" creationId="{D378E26C-0FAA-33A2-F847-A64549D1B907}"/>
          </ac:picMkLst>
        </pc:picChg>
        <pc:picChg chg="del">
          <ac:chgData name="Anthony White" userId="36bef61e1c9c6cee" providerId="LiveId" clId="{7F0C59EF-BA67-45AB-BEB0-946D5E6628B2}" dt="2024-04-03T04:22:18.229" v="3895" actId="478"/>
          <ac:picMkLst>
            <pc:docMk/>
            <pc:sldMk cId="3922161176" sldId="271"/>
            <ac:picMk id="17" creationId="{26520D10-C8CD-5F7B-D276-F48E6994FA42}"/>
          </ac:picMkLst>
        </pc:picChg>
        <pc:picChg chg="del">
          <ac:chgData name="Anthony White" userId="36bef61e1c9c6cee" providerId="LiveId" clId="{7F0C59EF-BA67-45AB-BEB0-946D5E6628B2}" dt="2024-04-03T04:22:18.670" v="3896" actId="478"/>
          <ac:picMkLst>
            <pc:docMk/>
            <pc:sldMk cId="3922161176" sldId="271"/>
            <ac:picMk id="19" creationId="{261057A0-7C48-FB2D-9E9B-6E9D72E7DA4E}"/>
          </ac:picMkLst>
        </pc:picChg>
      </pc:sldChg>
      <pc:sldChg chg="delSp modSp add mod">
        <pc:chgData name="Anthony White" userId="36bef61e1c9c6cee" providerId="LiveId" clId="{7F0C59EF-BA67-45AB-BEB0-946D5E6628B2}" dt="2024-04-03T04:23:32.944" v="3908"/>
        <pc:sldMkLst>
          <pc:docMk/>
          <pc:sldMk cId="2633220200" sldId="272"/>
        </pc:sldMkLst>
        <pc:spChg chg="del">
          <ac:chgData name="Anthony White" userId="36bef61e1c9c6cee" providerId="LiveId" clId="{7F0C59EF-BA67-45AB-BEB0-946D5E6628B2}" dt="2024-04-03T04:23:32.942" v="3906" actId="478"/>
          <ac:spMkLst>
            <pc:docMk/>
            <pc:sldMk cId="2633220200" sldId="272"/>
            <ac:spMk id="8" creationId="{2E75EC36-D8F2-3426-B16C-707F19BC0DD3}"/>
          </ac:spMkLst>
        </pc:spChg>
        <pc:spChg chg="del mod">
          <ac:chgData name="Anthony White" userId="36bef61e1c9c6cee" providerId="LiveId" clId="{7F0C59EF-BA67-45AB-BEB0-946D5E6628B2}" dt="2024-04-03T04:23:32.944" v="3908"/>
          <ac:spMkLst>
            <pc:docMk/>
            <pc:sldMk cId="2633220200" sldId="272"/>
            <ac:spMk id="15" creationId="{FB7E98C3-6AC5-8B12-BF12-29B901E4D303}"/>
          </ac:spMkLst>
        </pc:spChg>
        <pc:picChg chg="del">
          <ac:chgData name="Anthony White" userId="36bef61e1c9c6cee" providerId="LiveId" clId="{7F0C59EF-BA67-45AB-BEB0-946D5E6628B2}" dt="2024-04-03T04:23:29.857" v="3904" actId="478"/>
          <ac:picMkLst>
            <pc:docMk/>
            <pc:sldMk cId="2633220200" sldId="272"/>
            <ac:picMk id="5" creationId="{E345773D-8F6D-CCE1-363F-A7422EB93A48}"/>
          </ac:picMkLst>
        </pc:picChg>
        <pc:picChg chg="del">
          <ac:chgData name="Anthony White" userId="36bef61e1c9c6cee" providerId="LiveId" clId="{7F0C59EF-BA67-45AB-BEB0-946D5E6628B2}" dt="2024-04-03T04:23:29.505" v="3903" actId="478"/>
          <ac:picMkLst>
            <pc:docMk/>
            <pc:sldMk cId="2633220200" sldId="272"/>
            <ac:picMk id="9" creationId="{D1032CD9-B3A5-8296-CEF6-4DC7F850FD7E}"/>
          </ac:picMkLst>
        </pc:picChg>
      </pc:sldChg>
      <pc:sldChg chg="addSp delSp modSp add del mod ord">
        <pc:chgData name="Anthony White" userId="36bef61e1c9c6cee" providerId="LiveId" clId="{7F0C59EF-BA67-45AB-BEB0-946D5E6628B2}" dt="2024-04-16T05:05:42.868" v="4705" actId="2696"/>
        <pc:sldMkLst>
          <pc:docMk/>
          <pc:sldMk cId="1716250308" sldId="273"/>
        </pc:sldMkLst>
        <pc:spChg chg="mod">
          <ac:chgData name="Anthony White" userId="36bef61e1c9c6cee" providerId="LiveId" clId="{7F0C59EF-BA67-45AB-BEB0-946D5E6628B2}" dt="2024-04-03T04:23:47.368" v="3925" actId="20577"/>
          <ac:spMkLst>
            <pc:docMk/>
            <pc:sldMk cId="1716250308" sldId="273"/>
            <ac:spMk id="2" creationId="{00000000-0000-0000-0000-000000000000}"/>
          </ac:spMkLst>
        </pc:spChg>
        <pc:spChg chg="mod">
          <ac:chgData name="Anthony White" userId="36bef61e1c9c6cee" providerId="LiveId" clId="{7F0C59EF-BA67-45AB-BEB0-946D5E6628B2}" dt="2024-04-16T05:05:37.078" v="4704" actId="20577"/>
          <ac:spMkLst>
            <pc:docMk/>
            <pc:sldMk cId="1716250308" sldId="273"/>
            <ac:spMk id="3" creationId="{00000000-0000-0000-0000-000000000000}"/>
          </ac:spMkLst>
        </pc:spChg>
        <pc:picChg chg="del">
          <ac:chgData name="Anthony White" userId="36bef61e1c9c6cee" providerId="LiveId" clId="{7F0C59EF-BA67-45AB-BEB0-946D5E6628B2}" dt="2024-04-03T04:23:50.250" v="3926" actId="478"/>
          <ac:picMkLst>
            <pc:docMk/>
            <pc:sldMk cId="1716250308" sldId="273"/>
            <ac:picMk id="4" creationId="{10FF5B6D-9FD6-1A43-95DD-42811DD6BDB5}"/>
          </ac:picMkLst>
        </pc:picChg>
        <pc:picChg chg="add del">
          <ac:chgData name="Anthony White" userId="36bef61e1c9c6cee" providerId="LiveId" clId="{7F0C59EF-BA67-45AB-BEB0-946D5E6628B2}" dt="2024-04-03T04:29:14.555" v="4325" actId="22"/>
          <ac:picMkLst>
            <pc:docMk/>
            <pc:sldMk cId="1716250308" sldId="273"/>
            <ac:picMk id="5" creationId="{4D4D0897-C11F-29F2-8DB6-50B2CDA27670}"/>
          </ac:picMkLst>
        </pc:picChg>
        <pc:picChg chg="del">
          <ac:chgData name="Anthony White" userId="36bef61e1c9c6cee" providerId="LiveId" clId="{7F0C59EF-BA67-45AB-BEB0-946D5E6628B2}" dt="2024-04-03T04:23:50.829" v="3927" actId="478"/>
          <ac:picMkLst>
            <pc:docMk/>
            <pc:sldMk cId="1716250308" sldId="273"/>
            <ac:picMk id="5" creationId="{65F3D5B7-D3D8-F2D9-0C15-A9CB6E436B47}"/>
          </ac:picMkLst>
        </pc:picChg>
        <pc:picChg chg="del">
          <ac:chgData name="Anthony White" userId="36bef61e1c9c6cee" providerId="LiveId" clId="{7F0C59EF-BA67-45AB-BEB0-946D5E6628B2}" dt="2024-04-03T04:23:51.365" v="3928" actId="478"/>
          <ac:picMkLst>
            <pc:docMk/>
            <pc:sldMk cId="1716250308" sldId="273"/>
            <ac:picMk id="9" creationId="{279C4327-326E-CB84-FE3C-2ECD6CA877D9}"/>
          </ac:picMkLst>
        </pc:picChg>
        <pc:picChg chg="del">
          <ac:chgData name="Anthony White" userId="36bef61e1c9c6cee" providerId="LiveId" clId="{7F0C59EF-BA67-45AB-BEB0-946D5E6628B2}" dt="2024-04-03T04:23:51.761" v="3929" actId="478"/>
          <ac:picMkLst>
            <pc:docMk/>
            <pc:sldMk cId="1716250308" sldId="273"/>
            <ac:picMk id="11" creationId="{A8576B02-E6DC-51B1-6078-3E5F48BB400D}"/>
          </ac:picMkLst>
        </pc:picChg>
      </pc:sldChg>
    </pc:docChg>
  </pc:docChgLst>
  <pc:docChgLst>
    <pc:chgData name="Anthony White" userId="36bef61e1c9c6cee" providerId="LiveId" clId="{F014B30B-AB30-4D76-B5B5-0B5943A23622}"/>
    <pc:docChg chg="undo custSel addSld delSld modSld sldOrd">
      <pc:chgData name="Anthony White" userId="36bef61e1c9c6cee" providerId="LiveId" clId="{F014B30B-AB30-4D76-B5B5-0B5943A23622}" dt="2024-03-06T04:50:04.910" v="5595"/>
      <pc:docMkLst>
        <pc:docMk/>
      </pc:docMkLst>
      <pc:sldChg chg="modSp mod">
        <pc:chgData name="Anthony White" userId="36bef61e1c9c6cee" providerId="LiveId" clId="{F014B30B-AB30-4D76-B5B5-0B5943A23622}" dt="2024-03-04T22:13:14.986" v="203" actId="113"/>
        <pc:sldMkLst>
          <pc:docMk/>
          <pc:sldMk cId="3100082556" sldId="256"/>
        </pc:sldMkLst>
        <pc:spChg chg="mod">
          <ac:chgData name="Anthony White" userId="36bef61e1c9c6cee" providerId="LiveId" clId="{F014B30B-AB30-4D76-B5B5-0B5943A23622}" dt="2024-03-04T22:13:14.986" v="203" actId="113"/>
          <ac:spMkLst>
            <pc:docMk/>
            <pc:sldMk cId="3100082556" sldId="256"/>
            <ac:spMk id="2" creationId="{00000000-0000-0000-0000-000000000000}"/>
          </ac:spMkLst>
        </pc:spChg>
      </pc:sldChg>
      <pc:sldChg chg="addSp modSp mod">
        <pc:chgData name="Anthony White" userId="36bef61e1c9c6cee" providerId="LiveId" clId="{F014B30B-AB30-4D76-B5B5-0B5943A23622}" dt="2024-03-05T04:03:30.537" v="5044" actId="1076"/>
        <pc:sldMkLst>
          <pc:docMk/>
          <pc:sldMk cId="3617543837" sldId="257"/>
        </pc:sldMkLst>
        <pc:spChg chg="mod">
          <ac:chgData name="Anthony White" userId="36bef61e1c9c6cee" providerId="LiveId" clId="{F014B30B-AB30-4D76-B5B5-0B5943A23622}" dt="2024-03-04T22:13:02.577" v="202" actId="122"/>
          <ac:spMkLst>
            <pc:docMk/>
            <pc:sldMk cId="3617543837" sldId="257"/>
            <ac:spMk id="2" creationId="{00000000-0000-0000-0000-000000000000}"/>
          </ac:spMkLst>
        </pc:spChg>
        <pc:spChg chg="mod">
          <ac:chgData name="Anthony White" userId="36bef61e1c9c6cee" providerId="LiveId" clId="{F014B30B-AB30-4D76-B5B5-0B5943A23622}" dt="2024-03-04T22:10:03.612" v="191" actId="20577"/>
          <ac:spMkLst>
            <pc:docMk/>
            <pc:sldMk cId="3617543837" sldId="257"/>
            <ac:spMk id="3" creationId="{00000000-0000-0000-0000-000000000000}"/>
          </ac:spMkLst>
        </pc:spChg>
        <pc:picChg chg="add mod">
          <ac:chgData name="Anthony White" userId="36bef61e1c9c6cee" providerId="LiveId" clId="{F014B30B-AB30-4D76-B5B5-0B5943A23622}" dt="2024-03-05T04:03:30.537" v="5044" actId="1076"/>
          <ac:picMkLst>
            <pc:docMk/>
            <pc:sldMk cId="3617543837" sldId="257"/>
            <ac:picMk id="5" creationId="{82D93320-8DEB-6076-2EA1-C03306ECFBCB}"/>
          </ac:picMkLst>
        </pc:picChg>
      </pc:sldChg>
      <pc:sldChg chg="addSp modSp mod">
        <pc:chgData name="Anthony White" userId="36bef61e1c9c6cee" providerId="LiveId" clId="{F014B30B-AB30-4D76-B5B5-0B5943A23622}" dt="2024-03-04T22:12:58.664" v="201" actId="122"/>
        <pc:sldMkLst>
          <pc:docMk/>
          <pc:sldMk cId="2536709910" sldId="258"/>
        </pc:sldMkLst>
        <pc:spChg chg="mod">
          <ac:chgData name="Anthony White" userId="36bef61e1c9c6cee" providerId="LiveId" clId="{F014B30B-AB30-4D76-B5B5-0B5943A23622}" dt="2024-03-04T22:12:58.664" v="201" actId="122"/>
          <ac:spMkLst>
            <pc:docMk/>
            <pc:sldMk cId="2536709910" sldId="258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4T22:03:46.031" v="3" actId="20577"/>
          <ac:spMkLst>
            <pc:docMk/>
            <pc:sldMk cId="2536709910" sldId="258"/>
            <ac:spMk id="3" creationId="{12F5E1A5-8AD3-E6A8-31DC-6E598502A5AC}"/>
          </ac:spMkLst>
        </pc:spChg>
        <pc:picChg chg="add mod">
          <ac:chgData name="Anthony White" userId="36bef61e1c9c6cee" providerId="LiveId" clId="{F014B30B-AB30-4D76-B5B5-0B5943A23622}" dt="2024-03-04T22:07:37.927" v="8" actId="1076"/>
          <ac:picMkLst>
            <pc:docMk/>
            <pc:sldMk cId="2536709910" sldId="258"/>
            <ac:picMk id="5" creationId="{D401A727-78F9-78D4-3466-7902BEE9D0ED}"/>
          </ac:picMkLst>
        </pc:picChg>
      </pc:sldChg>
      <pc:sldChg chg="modSp del mod ord">
        <pc:chgData name="Anthony White" userId="36bef61e1c9c6cee" providerId="LiveId" clId="{F014B30B-AB30-4D76-B5B5-0B5943A23622}" dt="2024-03-05T03:31:22.612" v="4954" actId="2696"/>
        <pc:sldMkLst>
          <pc:docMk/>
          <pc:sldMk cId="330630251" sldId="259"/>
        </pc:sldMkLst>
        <pc:spChg chg="mod">
          <ac:chgData name="Anthony White" userId="36bef61e1c9c6cee" providerId="LiveId" clId="{F014B30B-AB30-4D76-B5B5-0B5943A23622}" dt="2024-03-04T23:32:36.815" v="3299" actId="14100"/>
          <ac:spMkLst>
            <pc:docMk/>
            <pc:sldMk cId="330630251" sldId="259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4:25.992" v="1076" actId="20577"/>
          <ac:spMkLst>
            <pc:docMk/>
            <pc:sldMk cId="330630251" sldId="259"/>
            <ac:spMk id="3" creationId="{A5259986-A399-717A-1686-209E169ECF75}"/>
          </ac:spMkLst>
        </pc:spChg>
      </pc:sldChg>
      <pc:sldChg chg="addSp modSp add mod">
        <pc:chgData name="Anthony White" userId="36bef61e1c9c6cee" providerId="LiveId" clId="{F014B30B-AB30-4D76-B5B5-0B5943A23622}" dt="2024-03-04T23:32:25.928" v="3296" actId="14100"/>
        <pc:sldMkLst>
          <pc:docMk/>
          <pc:sldMk cId="2607677340" sldId="260"/>
        </pc:sldMkLst>
        <pc:spChg chg="mod">
          <ac:chgData name="Anthony White" userId="36bef61e1c9c6cee" providerId="LiveId" clId="{F014B30B-AB30-4D76-B5B5-0B5943A23622}" dt="2024-03-04T23:32:25.928" v="3296" actId="14100"/>
          <ac:spMkLst>
            <pc:docMk/>
            <pc:sldMk cId="2607677340" sldId="260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4T22:31:54.741" v="923" actId="122"/>
          <ac:spMkLst>
            <pc:docMk/>
            <pc:sldMk cId="2607677340" sldId="260"/>
            <ac:spMk id="3" creationId="{A5259986-A399-717A-1686-209E169ECF75}"/>
          </ac:spMkLst>
        </pc:spChg>
        <pc:picChg chg="add mod">
          <ac:chgData name="Anthony White" userId="36bef61e1c9c6cee" providerId="LiveId" clId="{F014B30B-AB30-4D76-B5B5-0B5943A23622}" dt="2024-03-04T22:32:02.443" v="927" actId="1076"/>
          <ac:picMkLst>
            <pc:docMk/>
            <pc:sldMk cId="2607677340" sldId="260"/>
            <ac:picMk id="5" creationId="{510A7181-A699-8AFF-4C03-68AF4FEB491C}"/>
          </ac:picMkLst>
        </pc:picChg>
      </pc:sldChg>
      <pc:sldChg chg="delSp modSp add mod">
        <pc:chgData name="Anthony White" userId="36bef61e1c9c6cee" providerId="LiveId" clId="{F014B30B-AB30-4D76-B5B5-0B5943A23622}" dt="2024-03-06T04:45:57.075" v="5593" actId="20577"/>
        <pc:sldMkLst>
          <pc:docMk/>
          <pc:sldMk cId="2915309572" sldId="261"/>
        </pc:sldMkLst>
        <pc:spChg chg="mod">
          <ac:chgData name="Anthony White" userId="36bef61e1c9c6cee" providerId="LiveId" clId="{F014B30B-AB30-4D76-B5B5-0B5943A23622}" dt="2024-03-04T23:32:12.543" v="3293" actId="14100"/>
          <ac:spMkLst>
            <pc:docMk/>
            <pc:sldMk cId="2915309572" sldId="261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6T04:45:57.075" v="5593" actId="20577"/>
          <ac:spMkLst>
            <pc:docMk/>
            <pc:sldMk cId="2915309572" sldId="261"/>
            <ac:spMk id="3" creationId="{A5259986-A399-717A-1686-209E169ECF75}"/>
          </ac:spMkLst>
        </pc:spChg>
        <pc:picChg chg="del">
          <ac:chgData name="Anthony White" userId="36bef61e1c9c6cee" providerId="LiveId" clId="{F014B30B-AB30-4D76-B5B5-0B5943A23622}" dt="2024-03-04T22:34:53.550" v="1078" actId="478"/>
          <ac:picMkLst>
            <pc:docMk/>
            <pc:sldMk cId="2915309572" sldId="261"/>
            <ac:picMk id="5" creationId="{510A7181-A699-8AFF-4C03-68AF4FEB491C}"/>
          </ac:picMkLst>
        </pc:picChg>
      </pc:sldChg>
      <pc:sldChg chg="modSp add mod">
        <pc:chgData name="Anthony White" userId="36bef61e1c9c6cee" providerId="LiveId" clId="{F014B30B-AB30-4D76-B5B5-0B5943A23622}" dt="2024-03-05T03:02:42.942" v="4771" actId="20577"/>
        <pc:sldMkLst>
          <pc:docMk/>
          <pc:sldMk cId="2723272002" sldId="262"/>
        </pc:sldMkLst>
        <pc:spChg chg="mod">
          <ac:chgData name="Anthony White" userId="36bef61e1c9c6cee" providerId="LiveId" clId="{F014B30B-AB30-4D76-B5B5-0B5943A23622}" dt="2024-03-04T23:31:58.207" v="3290" actId="14100"/>
          <ac:spMkLst>
            <pc:docMk/>
            <pc:sldMk cId="2723272002" sldId="262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2:42.942" v="4771" actId="20577"/>
          <ac:spMkLst>
            <pc:docMk/>
            <pc:sldMk cId="2723272002" sldId="262"/>
            <ac:spMk id="3" creationId="{A5259986-A399-717A-1686-209E169ECF75}"/>
          </ac:spMkLst>
        </pc:spChg>
      </pc:sldChg>
      <pc:sldChg chg="modSp add mod">
        <pc:chgData name="Anthony White" userId="36bef61e1c9c6cee" providerId="LiveId" clId="{F014B30B-AB30-4D76-B5B5-0B5943A23622}" dt="2024-03-05T03:01:49.007" v="4759" actId="20577"/>
        <pc:sldMkLst>
          <pc:docMk/>
          <pc:sldMk cId="1075718065" sldId="263"/>
        </pc:sldMkLst>
        <pc:spChg chg="mod">
          <ac:chgData name="Anthony White" userId="36bef61e1c9c6cee" providerId="LiveId" clId="{F014B30B-AB30-4D76-B5B5-0B5943A23622}" dt="2024-03-04T23:31:43.273" v="3287" actId="14100"/>
          <ac:spMkLst>
            <pc:docMk/>
            <pc:sldMk cId="1075718065" sldId="263"/>
            <ac:spMk id="2" creationId="{BA714A5C-7091-56F7-11DF-82E6CF66CC23}"/>
          </ac:spMkLst>
        </pc:spChg>
        <pc:spChg chg="mod">
          <ac:chgData name="Anthony White" userId="36bef61e1c9c6cee" providerId="LiveId" clId="{F014B30B-AB30-4D76-B5B5-0B5943A23622}" dt="2024-03-05T03:01:49.007" v="4759" actId="20577"/>
          <ac:spMkLst>
            <pc:docMk/>
            <pc:sldMk cId="1075718065" sldId="263"/>
            <ac:spMk id="3" creationId="{A5259986-A399-717A-1686-209E169ECF75}"/>
          </ac:spMkLst>
        </pc:spChg>
      </pc:sldChg>
      <pc:sldChg chg="addSp delSp modSp add mod ord">
        <pc:chgData name="Anthony White" userId="36bef61e1c9c6cee" providerId="LiveId" clId="{F014B30B-AB30-4D76-B5B5-0B5943A23622}" dt="2024-03-04T23:50:05.435" v="4258" actId="1076"/>
        <pc:sldMkLst>
          <pc:docMk/>
          <pc:sldMk cId="3853468907" sldId="264"/>
        </pc:sldMkLst>
        <pc:spChg chg="mod">
          <ac:chgData name="Anthony White" userId="36bef61e1c9c6cee" providerId="LiveId" clId="{F014B30B-AB30-4D76-B5B5-0B5943A23622}" dt="2024-03-04T23:32:56.927" v="3302" actId="14100"/>
          <ac:spMkLst>
            <pc:docMk/>
            <pc:sldMk cId="3853468907" sldId="264"/>
            <ac:spMk id="2" creationId="{BA714A5C-7091-56F7-11DF-82E6CF66CC23}"/>
          </ac:spMkLst>
        </pc:spChg>
        <pc:spChg chg="del mod">
          <ac:chgData name="Anthony White" userId="36bef61e1c9c6cee" providerId="LiveId" clId="{F014B30B-AB30-4D76-B5B5-0B5943A23622}" dt="2024-03-04T23:17:14.017" v="3132" actId="478"/>
          <ac:spMkLst>
            <pc:docMk/>
            <pc:sldMk cId="3853468907" sldId="264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50:05.435" v="4258" actId="1076"/>
          <ac:spMkLst>
            <pc:docMk/>
            <pc:sldMk cId="3853468907" sldId="264"/>
            <ac:spMk id="6" creationId="{342EC126-A429-5FBD-7FC7-65A849E6A398}"/>
          </ac:spMkLst>
        </pc:spChg>
        <pc:spChg chg="add del mod">
          <ac:chgData name="Anthony White" userId="36bef61e1c9c6cee" providerId="LiveId" clId="{F014B30B-AB30-4D76-B5B5-0B5943A23622}" dt="2024-03-04T23:50:03.644" v="4254" actId="767"/>
          <ac:spMkLst>
            <pc:docMk/>
            <pc:sldMk cId="3853468907" sldId="264"/>
            <ac:spMk id="7" creationId="{6824705B-9BA6-7DF7-F9E6-008C9741DF93}"/>
          </ac:spMkLst>
        </pc:spChg>
        <pc:picChg chg="add mod">
          <ac:chgData name="Anthony White" userId="36bef61e1c9c6cee" providerId="LiveId" clId="{F014B30B-AB30-4D76-B5B5-0B5943A23622}" dt="2024-03-04T23:50:04.914" v="4257" actId="1076"/>
          <ac:picMkLst>
            <pc:docMk/>
            <pc:sldMk cId="3853468907" sldId="264"/>
            <ac:picMk id="5" creationId="{4EE0A3A3-93BB-F5C0-7185-54A974EEDAC6}"/>
          </ac:picMkLst>
        </pc:picChg>
      </pc:sldChg>
      <pc:sldChg chg="addSp delSp modSp add del mod">
        <pc:chgData name="Anthony White" userId="36bef61e1c9c6cee" providerId="LiveId" clId="{F014B30B-AB30-4D76-B5B5-0B5943A23622}" dt="2024-03-04T23:27:54.005" v="3165" actId="2696"/>
        <pc:sldMkLst>
          <pc:docMk/>
          <pc:sldMk cId="825819732" sldId="265"/>
        </pc:sldMkLst>
        <pc:spChg chg="del mod">
          <ac:chgData name="Anthony White" userId="36bef61e1c9c6cee" providerId="LiveId" clId="{F014B30B-AB30-4D76-B5B5-0B5943A23622}" dt="2024-03-04T23:23:56.553" v="3138" actId="22"/>
          <ac:spMkLst>
            <pc:docMk/>
            <pc:sldMk cId="825819732" sldId="265"/>
            <ac:spMk id="3" creationId="{A5259986-A399-717A-1686-209E169ECF75}"/>
          </ac:spMkLst>
        </pc:spChg>
        <pc:spChg chg="add mod">
          <ac:chgData name="Anthony White" userId="36bef61e1c9c6cee" providerId="LiveId" clId="{F014B30B-AB30-4D76-B5B5-0B5943A23622}" dt="2024-03-04T23:26:16.498" v="3161" actId="113"/>
          <ac:spMkLst>
            <pc:docMk/>
            <pc:sldMk cId="825819732" sldId="265"/>
            <ac:spMk id="6" creationId="{3F0499F8-BEC6-93C5-C0E8-9C00805B7515}"/>
          </ac:spMkLst>
        </pc:spChg>
        <pc:picChg chg="add mod ord">
          <ac:chgData name="Anthony White" userId="36bef61e1c9c6cee" providerId="LiveId" clId="{F014B30B-AB30-4D76-B5B5-0B5943A23622}" dt="2024-03-04T23:26:28.775" v="3162" actId="1076"/>
          <ac:picMkLst>
            <pc:docMk/>
            <pc:sldMk cId="825819732" sldId="265"/>
            <ac:picMk id="5" creationId="{E52E3C7F-A095-071B-93DA-D361AE923CFA}"/>
          </ac:picMkLst>
        </pc:picChg>
      </pc:sldChg>
      <pc:sldChg chg="modSp add mod ord">
        <pc:chgData name="Anthony White" userId="36bef61e1c9c6cee" providerId="LiveId" clId="{F014B30B-AB30-4D76-B5B5-0B5943A23622}" dt="2024-03-05T03:48:36.266" v="5035" actId="20577"/>
        <pc:sldMkLst>
          <pc:docMk/>
          <pc:sldMk cId="4008849852" sldId="265"/>
        </pc:sldMkLst>
        <pc:spChg chg="mod">
          <ac:chgData name="Anthony White" userId="36bef61e1c9c6cee" providerId="LiveId" clId="{F014B30B-AB30-4D76-B5B5-0B5943A23622}" dt="2024-03-05T03:48:36.266" v="5035" actId="20577"/>
          <ac:spMkLst>
            <pc:docMk/>
            <pc:sldMk cId="4008849852" sldId="265"/>
            <ac:spMk id="3" creationId="{A5259986-A399-717A-1686-209E169ECF75}"/>
          </ac:spMkLst>
        </pc:spChg>
      </pc:sldChg>
      <pc:sldChg chg="modSp add mod ord">
        <pc:chgData name="Anthony White" userId="36bef61e1c9c6cee" providerId="LiveId" clId="{F014B30B-AB30-4D76-B5B5-0B5943A23622}" dt="2024-03-05T03:52:31.747" v="5039" actId="5793"/>
        <pc:sldMkLst>
          <pc:docMk/>
          <pc:sldMk cId="677156006" sldId="266"/>
        </pc:sldMkLst>
        <pc:spChg chg="mod">
          <ac:chgData name="Anthony White" userId="36bef61e1c9c6cee" providerId="LiveId" clId="{F014B30B-AB30-4D76-B5B5-0B5943A23622}" dt="2024-03-05T03:52:31.747" v="5039" actId="5793"/>
          <ac:spMkLst>
            <pc:docMk/>
            <pc:sldMk cId="677156006" sldId="266"/>
            <ac:spMk id="3" creationId="{A5259986-A399-717A-1686-209E169ECF75}"/>
          </ac:spMkLst>
        </pc:spChg>
      </pc:sldChg>
      <pc:sldChg chg="add del">
        <pc:chgData name="Anthony White" userId="36bef61e1c9c6cee" providerId="LiveId" clId="{F014B30B-AB30-4D76-B5B5-0B5943A23622}" dt="2024-03-04T23:27:51.517" v="3164" actId="2696"/>
        <pc:sldMkLst>
          <pc:docMk/>
          <pc:sldMk cId="4105589105" sldId="266"/>
        </pc:sldMkLst>
      </pc:sldChg>
      <pc:sldChg chg="modSp mod">
        <pc:chgData name="Anthony White" userId="36bef61e1c9c6cee" providerId="LiveId" clId="{F014B30B-AB30-4D76-B5B5-0B5943A23622}" dt="2024-03-05T03:24:17.941" v="4820" actId="255"/>
        <pc:sldMkLst>
          <pc:docMk/>
          <pc:sldMk cId="1712903749" sldId="268"/>
        </pc:sldMkLst>
        <pc:spChg chg="mod">
          <ac:chgData name="Anthony White" userId="36bef61e1c9c6cee" providerId="LiveId" clId="{F014B30B-AB30-4D76-B5B5-0B5943A23622}" dt="2024-03-05T03:24:17.941" v="4820" actId="255"/>
          <ac:spMkLst>
            <pc:docMk/>
            <pc:sldMk cId="1712903749" sldId="268"/>
            <ac:spMk id="3" creationId="{B43CD109-A1E0-8516-CDEA-B59A4B20D250}"/>
          </ac:spMkLst>
        </pc:spChg>
      </pc:sldChg>
      <pc:sldChg chg="modSp mod">
        <pc:chgData name="Anthony White" userId="36bef61e1c9c6cee" providerId="LiveId" clId="{F014B30B-AB30-4D76-B5B5-0B5943A23622}" dt="2024-03-05T03:23:25.460" v="4816" actId="20577"/>
        <pc:sldMkLst>
          <pc:docMk/>
          <pc:sldMk cId="1939510287" sldId="269"/>
        </pc:sldMkLst>
        <pc:spChg chg="mod">
          <ac:chgData name="Anthony White" userId="36bef61e1c9c6cee" providerId="LiveId" clId="{F014B30B-AB30-4D76-B5B5-0B5943A23622}" dt="2024-03-05T03:23:25.460" v="4816" actId="20577"/>
          <ac:spMkLst>
            <pc:docMk/>
            <pc:sldMk cId="1939510287" sldId="269"/>
            <ac:spMk id="3" creationId="{CD04F54C-4BC1-28F3-6A80-94E89E759945}"/>
          </ac:spMkLst>
        </pc:spChg>
      </pc:sldChg>
      <pc:sldChg chg="modSp mod">
        <pc:chgData name="Anthony White" userId="36bef61e1c9c6cee" providerId="LiveId" clId="{F014B30B-AB30-4D76-B5B5-0B5943A23622}" dt="2024-03-05T03:42:30.821" v="5034" actId="20577"/>
        <pc:sldMkLst>
          <pc:docMk/>
          <pc:sldMk cId="1236230334" sldId="270"/>
        </pc:sldMkLst>
        <pc:spChg chg="mod">
          <ac:chgData name="Anthony White" userId="36bef61e1c9c6cee" providerId="LiveId" clId="{F014B30B-AB30-4D76-B5B5-0B5943A23622}" dt="2024-03-05T03:42:30.821" v="5034" actId="20577"/>
          <ac:spMkLst>
            <pc:docMk/>
            <pc:sldMk cId="1236230334" sldId="270"/>
            <ac:spMk id="3" creationId="{BB701F38-9D9E-A287-DF50-09878D20CB53}"/>
          </ac:spMkLst>
        </pc:spChg>
      </pc:sldChg>
      <pc:sldChg chg="addSp delSp modSp add del mod">
        <pc:chgData name="Anthony White" userId="36bef61e1c9c6cee" providerId="LiveId" clId="{F014B30B-AB30-4D76-B5B5-0B5943A23622}" dt="2024-03-06T04:41:37.471" v="5172" actId="2696"/>
        <pc:sldMkLst>
          <pc:docMk/>
          <pc:sldMk cId="4250084402" sldId="272"/>
        </pc:sldMkLst>
        <pc:spChg chg="mod">
          <ac:chgData name="Anthony White" userId="36bef61e1c9c6cee" providerId="LiveId" clId="{F014B30B-AB30-4D76-B5B5-0B5943A23622}" dt="2024-03-05T23:24:39.316" v="5080" actId="20577"/>
          <ac:spMkLst>
            <pc:docMk/>
            <pc:sldMk cId="4250084402" sldId="272"/>
            <ac:spMk id="2" creationId="{E21FDE01-3EEF-F2A9-5384-ED61F956F093}"/>
          </ac:spMkLst>
        </pc:spChg>
        <pc:spChg chg="mod">
          <ac:chgData name="Anthony White" userId="36bef61e1c9c6cee" providerId="LiveId" clId="{F014B30B-AB30-4D76-B5B5-0B5943A23622}" dt="2024-03-05T23:25:36.700" v="5171" actId="20577"/>
          <ac:spMkLst>
            <pc:docMk/>
            <pc:sldMk cId="4250084402" sldId="272"/>
            <ac:spMk id="3" creationId="{12F5E1A5-8AD3-E6A8-31DC-6E598502A5AC}"/>
          </ac:spMkLst>
        </pc:spChg>
        <pc:picChg chg="del">
          <ac:chgData name="Anthony White" userId="36bef61e1c9c6cee" providerId="LiveId" clId="{F014B30B-AB30-4D76-B5B5-0B5943A23622}" dt="2024-03-05T23:24:05.684" v="5050" actId="478"/>
          <ac:picMkLst>
            <pc:docMk/>
            <pc:sldMk cId="4250084402" sldId="272"/>
            <ac:picMk id="5" creationId="{D401A727-78F9-78D4-3466-7902BEE9D0ED}"/>
          </ac:picMkLst>
        </pc:picChg>
        <pc:picChg chg="add mod">
          <ac:chgData name="Anthony White" userId="36bef61e1c9c6cee" providerId="LiveId" clId="{F014B30B-AB30-4D76-B5B5-0B5943A23622}" dt="2024-03-05T23:24:31.299" v="5059" actId="1076"/>
          <ac:picMkLst>
            <pc:docMk/>
            <pc:sldMk cId="4250084402" sldId="272"/>
            <ac:picMk id="6" creationId="{D1B0B470-069D-F025-344C-1AA922D4B74C}"/>
          </ac:picMkLst>
        </pc:picChg>
      </pc:sldChg>
      <pc:sldChg chg="ord">
        <pc:chgData name="Anthony White" userId="36bef61e1c9c6cee" providerId="LiveId" clId="{F014B30B-AB30-4D76-B5B5-0B5943A23622}" dt="2024-03-06T04:50:04.910" v="5595"/>
        <pc:sldMkLst>
          <pc:docMk/>
          <pc:sldMk cId="170438857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B2E7C0-CF0D-4B0D-A643-2E79A7739A8B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6D064-C35C-4CBC-A368-75D0E0CA19D2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007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2522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13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1337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5548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15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7854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2584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19748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4219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4903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97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0610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943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6D064-C35C-4CBC-A368-75D0E0CA19D2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852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61340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654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617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3241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3618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59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01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22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207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6658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B877E-35F7-4259-9829-B3C9D654085C}" type="datetimeFigureOut">
              <a:rPr lang="en-NZ" smtClean="0"/>
              <a:t>17/04/2024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F0033-4C56-4E93-A325-1F4A6B9759B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63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80012"/>
            <a:ext cx="9144000" cy="2387600"/>
          </a:xfrm>
        </p:spPr>
        <p:txBody>
          <a:bodyPr>
            <a:normAutofit/>
          </a:bodyPr>
          <a:lstStyle/>
          <a:p>
            <a:r>
              <a:rPr lang="en-NZ" sz="4800" b="1" dirty="0"/>
              <a:t>Detection of </a:t>
            </a:r>
            <a:r>
              <a:rPr lang="en-NZ" sz="4800" b="1" dirty="0" err="1"/>
              <a:t>Deepfakes</a:t>
            </a:r>
            <a:br>
              <a:rPr lang="en-NZ" sz="4800" b="1" dirty="0"/>
            </a:br>
            <a:br>
              <a:rPr lang="en-NZ" sz="4800" b="1" dirty="0"/>
            </a:br>
            <a:r>
              <a:rPr lang="en-NZ" sz="3200" b="1" dirty="0"/>
              <a:t>Detecting Nonlinearities using </a:t>
            </a:r>
            <a:r>
              <a:rPr lang="en-NZ" sz="3200" b="1" dirty="0" err="1"/>
              <a:t>Bispectral</a:t>
            </a:r>
            <a:r>
              <a:rPr lang="en-NZ" sz="3200" b="1" dirty="0"/>
              <a:t> Analysis </a:t>
            </a:r>
            <a:endParaRPr lang="en-NZ" sz="2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3192"/>
            <a:ext cx="9144000" cy="1655762"/>
          </a:xfrm>
        </p:spPr>
        <p:txBody>
          <a:bodyPr/>
          <a:lstStyle/>
          <a:p>
            <a:r>
              <a:rPr lang="en-NZ" dirty="0"/>
              <a:t>Speech Group 10/04/2024</a:t>
            </a:r>
          </a:p>
          <a:p>
            <a:r>
              <a:rPr lang="en-NZ" dirty="0"/>
              <a:t>Anthony White</a:t>
            </a:r>
          </a:p>
        </p:txBody>
      </p:sp>
    </p:spTree>
    <p:extLst>
      <p:ext uri="{BB962C8B-B14F-4D97-AF65-F5344CB8AC3E}">
        <p14:creationId xmlns:p14="http://schemas.microsoft.com/office/powerpoint/2010/main" val="310008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Detecting Quadratic Nonlinearities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28" y="1690688"/>
            <a:ext cx="11606543" cy="5092030"/>
          </a:xfrm>
        </p:spPr>
        <p:txBody>
          <a:bodyPr/>
          <a:lstStyle/>
          <a:p>
            <a:pPr marL="0" indent="0">
              <a:buNone/>
            </a:pPr>
            <a:r>
              <a:rPr lang="en-NZ" sz="2400" dirty="0"/>
              <a:t>Things we are looking for in the </a:t>
            </a:r>
            <a:r>
              <a:rPr lang="en-NZ" sz="2400" dirty="0" err="1"/>
              <a:t>bispectrum</a:t>
            </a:r>
            <a:r>
              <a:rPr lang="en-NZ" sz="2400" dirty="0"/>
              <a:t>:</a:t>
            </a:r>
          </a:p>
          <a:p>
            <a:r>
              <a:rPr lang="en-NZ" sz="2400" dirty="0"/>
              <a:t>Large magnitudes in the </a:t>
            </a:r>
            <a:r>
              <a:rPr lang="en-NZ" sz="2400" dirty="0" err="1"/>
              <a:t>bispectrum</a:t>
            </a:r>
            <a:endParaRPr lang="en-NZ" sz="2400" dirty="0"/>
          </a:p>
          <a:p>
            <a:r>
              <a:rPr lang="en-NZ" sz="2400" dirty="0"/>
              <a:t>When magnitude is large, phase is approximately zero.</a:t>
            </a:r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r>
              <a:rPr lang="en-NZ" sz="2400" dirty="0"/>
              <a:t>The </a:t>
            </a:r>
            <a:r>
              <a:rPr lang="en-NZ" sz="2400" dirty="0" err="1"/>
              <a:t>bispectrum</a:t>
            </a:r>
            <a:r>
              <a:rPr lang="en-NZ" sz="2400" dirty="0"/>
              <a:t> was invented a long time ago, however people have only recently thought to use it for synthetic speech detection (2019 onwards).</a:t>
            </a:r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C8050-3E1B-B387-6806-914B1ED39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839" y="3236943"/>
            <a:ext cx="6610350" cy="1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CB8256-AB5A-D820-B03C-039F23FFD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247" y="3621057"/>
            <a:ext cx="1050994" cy="2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28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of Sum of Complex Exponentials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</p:spPr>
            <p:txBody>
              <a:bodyPr/>
              <a:lstStyle/>
              <a:p>
                <a:r>
                  <a:rPr lang="en-NZ" sz="2400" dirty="0"/>
                  <a:t>No nonlinearities should be detected.</a:t>
                </a:r>
              </a:p>
              <a:p>
                <a:r>
                  <a:rPr lang="en-NZ" sz="2400" dirty="0"/>
                  <a:t>Used MATLAB to calculate and plot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NZ" sz="2400" dirty="0"/>
                  <a:t>. Used 1024 point FFTs.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is binned to 128.</a:t>
                </a:r>
              </a:p>
              <a:p>
                <a:r>
                  <a:rPr lang="en-NZ" sz="2400" dirty="0"/>
                  <a:t>Signal is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Z" sz="2400" dirty="0"/>
                  <a:t> with normalised frequencies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en-NZ" sz="2400" dirty="0"/>
                  <a:t>.</a:t>
                </a:r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  <a:blipFill>
                <a:blip r:embed="rId3"/>
                <a:stretch>
                  <a:fillRect l="-683" t="-16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42AC56-E1A5-E0B8-549D-4FB946A85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014" y="3553540"/>
            <a:ext cx="10245970" cy="307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20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of Sum of Complex Exponentials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</p:spPr>
            <p:txBody>
              <a:bodyPr/>
              <a:lstStyle/>
              <a:p>
                <a:r>
                  <a:rPr lang="en-NZ" sz="2400" dirty="0"/>
                  <a:t>Now, pass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en-NZ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NZ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NZ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NZ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NZ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NZ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NZ" sz="2400" dirty="0"/>
                  <a:t>through a quadratically nonlinear system </a:t>
                </a:r>
              </a:p>
              <a:p>
                <a:pPr marL="0" indent="0">
                  <a:buNone/>
                </a:pPr>
                <a:r>
                  <a:rPr lang="en-NZ" sz="2400" dirty="0"/>
                  <a:t>  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 and calculate the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.</a:t>
                </a:r>
              </a:p>
              <a:p>
                <a:r>
                  <a:rPr lang="en-NZ" sz="2400" dirty="0"/>
                  <a:t>Highest peaks are around 700, compared to before which were around 15.</a:t>
                </a:r>
              </a:p>
              <a:p>
                <a:r>
                  <a:rPr lang="en-NZ" sz="2400" dirty="0"/>
                  <a:t>Peaks at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NZ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400" dirty="0"/>
                  <a:t>.</a:t>
                </a:r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  <a:blipFill>
                <a:blip r:embed="rId3"/>
                <a:stretch>
                  <a:fillRect l="-683" t="-143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CCCDA67-D52F-D164-ABE5-72F3B58B6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497" y="3558902"/>
            <a:ext cx="10173003" cy="304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2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of Natural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28" y="1690688"/>
            <a:ext cx="11606543" cy="5092030"/>
          </a:xfrm>
        </p:spPr>
        <p:txBody>
          <a:bodyPr/>
          <a:lstStyle/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572C-D40D-11AD-47FF-83141796B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1" y="1770483"/>
            <a:ext cx="11056776" cy="3317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DB8065-321B-60F2-F53B-2F8BDD4199BD}"/>
              </a:ext>
            </a:extLst>
          </p:cNvPr>
          <p:cNvSpPr txBox="1"/>
          <p:nvPr/>
        </p:nvSpPr>
        <p:spPr>
          <a:xfrm>
            <a:off x="4724399" y="538111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Highest peak around 3.75</a:t>
            </a:r>
          </a:p>
        </p:txBody>
      </p:sp>
    </p:spTree>
    <p:extLst>
      <p:ext uri="{BB962C8B-B14F-4D97-AF65-F5344CB8AC3E}">
        <p14:creationId xmlns:p14="http://schemas.microsoft.com/office/powerpoint/2010/main" val="2981743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of Synthetic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728" y="1690688"/>
            <a:ext cx="11606543" cy="5092030"/>
          </a:xfrm>
        </p:spPr>
        <p:txBody>
          <a:bodyPr/>
          <a:lstStyle/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endParaRPr lang="en-NZ" sz="2400" dirty="0"/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989296-7B81-5783-4C78-4867F8DB5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91" y="1755412"/>
            <a:ext cx="11183815" cy="33471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38AD7-446D-0EE6-76EC-352232298FE6}"/>
              </a:ext>
            </a:extLst>
          </p:cNvPr>
          <p:cNvSpPr txBox="1"/>
          <p:nvPr/>
        </p:nvSpPr>
        <p:spPr>
          <a:xfrm>
            <a:off x="4724398" y="538865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Highest peak around 6</a:t>
            </a:r>
          </a:p>
        </p:txBody>
      </p:sp>
    </p:spTree>
    <p:extLst>
      <p:ext uri="{BB962C8B-B14F-4D97-AF65-F5344CB8AC3E}">
        <p14:creationId xmlns:p14="http://schemas.microsoft.com/office/powerpoint/2010/main" val="392216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Bicoherence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</p:spPr>
            <p:txBody>
              <a:bodyPr/>
              <a:lstStyle/>
              <a:p>
                <a:r>
                  <a:rPr lang="en-NZ" sz="2400" dirty="0"/>
                  <a:t>The bicoherence is the normalised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. Magnitude is normalised from 0-1.</a:t>
                </a:r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r>
                  <a:rPr lang="en-NZ" sz="2400" dirty="0"/>
                  <a:t>For long speech signals, the </a:t>
                </a:r>
                <a:r>
                  <a:rPr lang="en-NZ" sz="2400" dirty="0" err="1"/>
                  <a:t>bicoherence</a:t>
                </a:r>
                <a:r>
                  <a:rPr lang="en-NZ" sz="2400" dirty="0"/>
                  <a:t> is estimated from the biocoherence 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NZ" sz="2400" dirty="0"/>
                  <a:t> windowed segments of the speech,</a:t>
                </a:r>
              </a:p>
              <a:p>
                <a:endParaRPr lang="en-NZ" sz="2400" dirty="0"/>
              </a:p>
              <a:p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8" y="1690688"/>
                <a:ext cx="11606543" cy="5092030"/>
              </a:xfrm>
              <a:blipFill rotWithShape="0">
                <a:blip r:embed="rId3"/>
                <a:stretch>
                  <a:fillRect l="-683" t="-167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7759" y="2149355"/>
            <a:ext cx="4696480" cy="8668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942" y="4236703"/>
            <a:ext cx="619211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9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Nonlinear systems add frequency components to the output which are not present in the input.</a:t>
            </a:r>
          </a:p>
          <a:p>
            <a:r>
              <a:rPr lang="en-NZ" dirty="0"/>
              <a:t>The speech production model (for real speech) can be approximated by a linear model.</a:t>
            </a:r>
          </a:p>
          <a:p>
            <a:r>
              <a:rPr lang="en-NZ" dirty="0"/>
              <a:t>Synthetic speech production models are usually nonlinear.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50" y="4071363"/>
            <a:ext cx="5112900" cy="21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Quadratically</a:t>
            </a:r>
            <a:r>
              <a:rPr lang="en-NZ" b="1" dirty="0"/>
              <a:t> Nonlinear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185" y="1825625"/>
            <a:ext cx="108536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400" dirty="0"/>
              <a:t>Quadratically nonlinear systems add frequency components at </a:t>
            </a:r>
            <a:r>
              <a:rPr lang="en-NZ" sz="2400" dirty="0">
                <a:solidFill>
                  <a:srgbClr val="FF0000"/>
                </a:solidFill>
              </a:rPr>
              <a:t>double</a:t>
            </a:r>
            <a:r>
              <a:rPr lang="en-NZ" sz="2400" dirty="0"/>
              <a:t> any frequencies at the input, and at </a:t>
            </a:r>
            <a:r>
              <a:rPr lang="en-NZ" sz="2400" dirty="0">
                <a:solidFill>
                  <a:srgbClr val="FF0000"/>
                </a:solidFill>
              </a:rPr>
              <a:t>sums/differences</a:t>
            </a:r>
            <a:r>
              <a:rPr lang="en-NZ" sz="2400" dirty="0"/>
              <a:t> of frequencies at the input.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r>
              <a:rPr lang="en-NZ" sz="2400" dirty="0"/>
              <a:t>Considering an input                                                                       :</a:t>
            </a:r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  <a:p>
            <a:pPr marL="0" indent="0">
              <a:buNone/>
            </a:pPr>
            <a:endParaRPr lang="en-NZ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0" y="2923654"/>
            <a:ext cx="3413172" cy="1756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1554" y="4814883"/>
            <a:ext cx="2242064" cy="485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42ED2E-E4F1-4E28-BA0B-A70595288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2322" y="3039104"/>
            <a:ext cx="4395138" cy="4211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4DF28D-7693-7317-48D7-4A815D54E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185" y="3732610"/>
            <a:ext cx="7824833" cy="18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6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Quadratic Phase Coupling (QPC)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1604" y="1825625"/>
                <a:ext cx="11606543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When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 is the output of a quadratically nonlinear process,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</m:fName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</m:fName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∠</m:t>
                          </m:r>
                        </m:fName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where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NZ" sz="24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400" dirty="0"/>
                  <a:t> is the Fourier transform of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1604" y="1825625"/>
                <a:ext cx="11606543" cy="4351338"/>
              </a:xfrm>
              <a:blipFill>
                <a:blip r:embed="rId3"/>
                <a:stretch>
                  <a:fillRect l="-84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9DCFB74-50BD-F330-8399-BCE5BB70E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3" y="1829291"/>
            <a:ext cx="923101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22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A5F0-F2FD-4B99-626B-A8EFAE19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Arbitrarily Nonlinear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646A-C43D-DDED-9BEE-E58D8159C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973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NZ" dirty="0"/>
                  <a:t>A variety of nonlinear systems will exhibit similar behaviour as a quadratically nonlinear system. For example, a system </a:t>
                </a:r>
                <a14:m>
                  <m:oMath xmlns:m="http://schemas.openxmlformats.org/officeDocument/2006/math">
                    <m:r>
                      <a:rPr lang="en-NZ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NZ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begChr m:val="{"/>
                        <m:endChr m:val="}"/>
                        <m:ctrlPr>
                          <a:rPr lang="en-N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NZ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NZ" dirty="0"/>
                  <a:t>, with a Taylor expansion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NZ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NZ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NZ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dirty="0"/>
                  <a:t>can be approximated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{"/>
                          <m:endChr m:val="}"/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NZ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NZ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NZ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NZ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NZ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NZ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81646A-C43D-DDED-9BEE-E58D8159C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97308" cy="4351338"/>
              </a:xfrm>
              <a:blipFill>
                <a:blip r:embed="rId2"/>
                <a:stretch>
                  <a:fillRect l="-1197" t="-22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B3573B5-982E-A27F-EDEA-D8AD424E9226}"/>
              </a:ext>
            </a:extLst>
          </p:cNvPr>
          <p:cNvSpPr txBox="1"/>
          <p:nvPr/>
        </p:nvSpPr>
        <p:spPr>
          <a:xfrm>
            <a:off x="3126155" y="6089284"/>
            <a:ext cx="1531816" cy="36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Constant term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F8F13-0CC1-A59E-4DDE-DAC23A0F6576}"/>
              </a:ext>
            </a:extLst>
          </p:cNvPr>
          <p:cNvSpPr txBox="1"/>
          <p:nvPr/>
        </p:nvSpPr>
        <p:spPr>
          <a:xfrm>
            <a:off x="5241191" y="6087275"/>
            <a:ext cx="12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Linear term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6A5B2E-21D0-8E25-8D41-834BB9685FAC}"/>
              </a:ext>
            </a:extLst>
          </p:cNvPr>
          <p:cNvSpPr txBox="1"/>
          <p:nvPr/>
        </p:nvSpPr>
        <p:spPr>
          <a:xfrm>
            <a:off x="8166099" y="6087275"/>
            <a:ext cx="1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Quadratic term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ED26DC-DBD2-908A-2525-F0D858EC39FA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3881804" y="5283200"/>
            <a:ext cx="10259" cy="80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5C6A9-07B1-F556-788C-B8AA4A1A365C}"/>
              </a:ext>
            </a:extLst>
          </p:cNvPr>
          <p:cNvCxnSpPr>
            <a:cxnSpLocks/>
          </p:cNvCxnSpPr>
          <p:nvPr/>
        </p:nvCxnSpPr>
        <p:spPr>
          <a:xfrm flipH="1" flipV="1">
            <a:off x="5823438" y="5283200"/>
            <a:ext cx="10259" cy="80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C49412-7716-64E5-C891-E5B882ACD2CC}"/>
              </a:ext>
            </a:extLst>
          </p:cNvPr>
          <p:cNvCxnSpPr>
            <a:cxnSpLocks/>
          </p:cNvCxnSpPr>
          <p:nvPr/>
        </p:nvCxnSpPr>
        <p:spPr>
          <a:xfrm flipH="1" flipV="1">
            <a:off x="8979875" y="5283200"/>
            <a:ext cx="10259" cy="80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81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The </a:t>
            </a:r>
            <a:r>
              <a:rPr lang="en-NZ" b="1" dirty="0" err="1"/>
              <a:t>Bispectrum</a:t>
            </a:r>
            <a:endParaRPr lang="en-NZ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5101" y="1825625"/>
                <a:ext cx="1110860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NZ" sz="2400" dirty="0"/>
                  <a:t>The power spectrum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sSup>
                      <m:sSup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NZ" sz="2400" dirty="0"/>
                  <a:t> can detect second order correlations, but is blind to higher order correlations.</a:t>
                </a:r>
              </a:p>
              <a:p>
                <a:pPr marL="0" indent="0">
                  <a:buNone/>
                </a:pPr>
                <a:r>
                  <a:rPr lang="en-NZ" sz="2400" dirty="0"/>
                  <a:t>The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is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sz="2400" dirty="0"/>
                  <a:t> which can detect third order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.</a:t>
                </a:r>
              </a:p>
              <a:p>
                <a:pPr marL="0" indent="0">
                  <a:buNone/>
                </a:pPr>
                <a:r>
                  <a:rPr lang="en-NZ" sz="2400" dirty="0"/>
                  <a:t>In general the N-</a:t>
                </a:r>
                <a:r>
                  <a:rPr lang="en-NZ" sz="2400" dirty="0" err="1"/>
                  <a:t>th</a:t>
                </a:r>
                <a:r>
                  <a:rPr lang="en-NZ" sz="2400" dirty="0"/>
                  <a:t> order </a:t>
                </a:r>
                <a:r>
                  <a:rPr lang="en-NZ" sz="2400" dirty="0" err="1"/>
                  <a:t>polyspectrum</a:t>
                </a:r>
                <a:r>
                  <a:rPr lang="en-NZ" sz="2400" dirty="0"/>
                  <a:t> </a:t>
                </a:r>
                <a:endParaRPr lang="en-NZ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NZ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  <m:r>
                        <a:rPr lang="en-NZ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NZ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0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NZ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NZ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NZ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NZ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N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NZ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NZ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0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NZ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NZ" dirty="0"/>
              </a:p>
              <a:p>
                <a:pPr marL="0" indent="0">
                  <a:buNone/>
                </a:pPr>
                <a:r>
                  <a:rPr lang="en-NZ" sz="2400" dirty="0"/>
                  <a:t>can detect correlations of order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NZ" sz="24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101" y="1825625"/>
                <a:ext cx="11108601" cy="4351338"/>
              </a:xfrm>
              <a:blipFill>
                <a:blip r:embed="rId3"/>
                <a:stretch>
                  <a:fillRect l="-823" t="-19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212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/>
              <a:t>The </a:t>
            </a:r>
            <a:r>
              <a:rPr lang="en-NZ" b="1" dirty="0" err="1"/>
              <a:t>Bispectrum</a:t>
            </a:r>
            <a:endParaRPr lang="en-NZ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7" y="1400845"/>
                <a:ext cx="11606543" cy="30721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 are two independent normalised frequency variables. </a:t>
                </a:r>
              </a:p>
              <a:p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Z" sz="2400" dirty="0"/>
                  <a:t> detects correlation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 which is expected in quadratically nonlinear systems.</a:t>
                </a:r>
              </a:p>
              <a:p>
                <a:r>
                  <a:rPr lang="en-NZ" sz="2400" dirty="0"/>
                  <a:t>Frequency doubling can be considered a special case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Z" sz="2400" dirty="0"/>
                  <a:t>.</a:t>
                </a:r>
              </a:p>
              <a:p>
                <a:r>
                  <a:rPr lang="en-NZ" sz="2400" dirty="0"/>
                  <a:t>Frequency differencing can be considered summing when considering the negative frequency axis. Only occurs for real signals that have a symmetrical spectrum.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7" y="1400845"/>
                <a:ext cx="11606543" cy="3072120"/>
              </a:xfrm>
              <a:blipFill>
                <a:blip r:embed="rId3"/>
                <a:stretch>
                  <a:fillRect l="-683" r="-94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4F51ED7-0C15-F9A9-4DBE-4AC033387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491" y="4472965"/>
            <a:ext cx="9231013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39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7" y="1400845"/>
                <a:ext cx="11606543" cy="50920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The magnitude of the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NZ" sz="2400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NZ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Suppose a signal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 has significant frequency components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NZ" sz="2400" dirty="0"/>
                  <a:t>. If the signal is the output of a quadratically nonlinear process, we expect a significant component also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NZ" sz="2400" dirty="0"/>
                  <a:t>.</a:t>
                </a:r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:endParaRPr lang="en-NZ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4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NZ" sz="24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4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4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NZ" sz="2400" b="0" i="0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r>
                                  <a:rPr lang="en-NZ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NZ" sz="2400" dirty="0"/>
                  <a:t> will all be relatively large, so we expect a high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magnitude 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7" y="1400845"/>
                <a:ext cx="11606543" cy="5092030"/>
              </a:xfrm>
              <a:blipFill>
                <a:blip r:embed="rId3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483E3A0-A9D7-83C3-BCB6-51F917410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508" y="3429000"/>
            <a:ext cx="5400983" cy="16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NZ" b="1" dirty="0" err="1"/>
              <a:t>Bispectrum</a:t>
            </a:r>
            <a:r>
              <a:rPr lang="en-NZ" b="1" dirty="0"/>
              <a:t> Phase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2727" y="1400845"/>
                <a:ext cx="11606543" cy="509203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The phase of the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Suppose a signal </a:t>
                </a:r>
                <a14:m>
                  <m:oMath xmlns:m="http://schemas.openxmlformats.org/officeDocument/2006/math"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NZ" sz="2400" dirty="0"/>
                  <a:t> has significant frequency components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NZ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NZ" sz="2400" b="0" i="0" smtClean="0"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NZ" sz="2400" dirty="0"/>
                  <a:t>. If the signal is the output of a quadratically nonlinear process, then due to QPC,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NZ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∠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+∠</m:t>
                      </m:r>
                      <m:r>
                        <a:rPr lang="en-NZ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NZ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NZ" sz="240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NZ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NZ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NZ" sz="2400" dirty="0"/>
              </a:p>
              <a:p>
                <a:pPr marL="0" indent="0">
                  <a:buNone/>
                </a:pPr>
                <a:r>
                  <a:rPr lang="en-NZ" sz="2400" dirty="0"/>
                  <a:t>So we expect zero phase in the </a:t>
                </a:r>
                <a:r>
                  <a:rPr lang="en-NZ" sz="2400" dirty="0" err="1"/>
                  <a:t>bispectrum</a:t>
                </a:r>
                <a:r>
                  <a:rPr lang="en-NZ" sz="2400" dirty="0"/>
                  <a:t> at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NZ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NZ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NZ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NZ" sz="2400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NZ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NZ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727" y="1400845"/>
                <a:ext cx="11606543" cy="5092030"/>
              </a:xfrm>
              <a:blipFill>
                <a:blip r:embed="rId3"/>
                <a:stretch>
                  <a:fillRect l="-788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10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</TotalTime>
  <Words>765</Words>
  <Application>Microsoft Office PowerPoint</Application>
  <PresentationFormat>Widescreen</PresentationFormat>
  <Paragraphs>145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Detection of Deepfakes  Detecting Nonlinearities using Bispectral Analysis </vt:lpstr>
      <vt:lpstr>Nonlinear Systems</vt:lpstr>
      <vt:lpstr>Quadratically Nonlinear Systems</vt:lpstr>
      <vt:lpstr>Quadratic Phase Coupling (QPC)</vt:lpstr>
      <vt:lpstr>Arbitrarily Nonlinear Systems</vt:lpstr>
      <vt:lpstr>The Bispectrum</vt:lpstr>
      <vt:lpstr>The Bispectrum</vt:lpstr>
      <vt:lpstr>Bispectrum Magnitude</vt:lpstr>
      <vt:lpstr>Bispectrum Phase</vt:lpstr>
      <vt:lpstr>Detecting Quadratic Nonlinearities</vt:lpstr>
      <vt:lpstr>Bispectrum of Sum of Complex Exponentials</vt:lpstr>
      <vt:lpstr>Bispectrum of Sum of Complex Exponentials</vt:lpstr>
      <vt:lpstr>Bispectrum of Natural Speech</vt:lpstr>
      <vt:lpstr>Bispectrum of Synthetic Speech</vt:lpstr>
      <vt:lpstr>Bicoherence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Group  06/03/24</dc:title>
  <dc:creator>Anthony White</dc:creator>
  <cp:lastModifiedBy>Anthony White</cp:lastModifiedBy>
  <cp:revision>12</cp:revision>
  <dcterms:created xsi:type="dcterms:W3CDTF">2024-02-22T23:50:57Z</dcterms:created>
  <dcterms:modified xsi:type="dcterms:W3CDTF">2024-04-17T01:54:40Z</dcterms:modified>
</cp:coreProperties>
</file>