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1" r:id="rId4"/>
    <p:sldId id="262" r:id="rId5"/>
    <p:sldId id="263" r:id="rId6"/>
    <p:sldId id="257" r:id="rId7"/>
    <p:sldId id="260" r:id="rId8"/>
    <p:sldId id="271" r:id="rId9"/>
    <p:sldId id="272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93677-E6D0-4AA0-B8B5-E35636E888B2}" v="941" dt="2024-06-19T00:27:44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AA4EC164-F437-4064-8F64-24694C2719F7}"/>
    <pc:docChg chg="modSld">
      <pc:chgData name="Anthony White" userId="36bef61e1c9c6cee" providerId="LiveId" clId="{AA4EC164-F437-4064-8F64-24694C2719F7}" dt="2024-04-24T01:38:50.995" v="3" actId="20577"/>
      <pc:docMkLst>
        <pc:docMk/>
      </pc:docMkLst>
      <pc:sldChg chg="modSp mod">
        <pc:chgData name="Anthony White" userId="36bef61e1c9c6cee" providerId="LiveId" clId="{AA4EC164-F437-4064-8F64-24694C2719F7}" dt="2024-04-24T01:38:50.995" v="3" actId="20577"/>
        <pc:sldMkLst>
          <pc:docMk/>
          <pc:sldMk cId="3100082556" sldId="256"/>
        </pc:sldMkLst>
        <pc:spChg chg="mod">
          <ac:chgData name="Anthony White" userId="36bef61e1c9c6cee" providerId="LiveId" clId="{AA4EC164-F437-4064-8F64-24694C2719F7}" dt="2024-04-24T01:38:50.995" v="3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  <pc:docChgLst>
    <pc:chgData name="Anthony White" userId="36bef61e1c9c6cee" providerId="LiveId" clId="{F4493677-E6D0-4AA0-B8B5-E35636E888B2}"/>
    <pc:docChg chg="undo redo custSel addSld delSld modSld sldOrd">
      <pc:chgData name="Anthony White" userId="36bef61e1c9c6cee" providerId="LiveId" clId="{F4493677-E6D0-4AA0-B8B5-E35636E888B2}" dt="2024-06-19T01:31:09.834" v="3712" actId="5793"/>
      <pc:docMkLst>
        <pc:docMk/>
      </pc:docMkLst>
      <pc:sldChg chg="modSp mod">
        <pc:chgData name="Anthony White" userId="36bef61e1c9c6cee" providerId="LiveId" clId="{F4493677-E6D0-4AA0-B8B5-E35636E888B2}" dt="2024-06-18T02:22:04.985" v="55" actId="20577"/>
        <pc:sldMkLst>
          <pc:docMk/>
          <pc:sldMk cId="3100082556" sldId="256"/>
        </pc:sldMkLst>
        <pc:spChg chg="mod">
          <ac:chgData name="Anthony White" userId="36bef61e1c9c6cee" providerId="LiveId" clId="{F4493677-E6D0-4AA0-B8B5-E35636E888B2}" dt="2024-06-18T02:21:57.736" v="51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F4493677-E6D0-4AA0-B8B5-E35636E888B2}" dt="2024-06-18T02:22:04.985" v="55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del">
        <pc:chgData name="Anthony White" userId="36bef61e1c9c6cee" providerId="LiveId" clId="{F4493677-E6D0-4AA0-B8B5-E35636E888B2}" dt="2024-06-18T02:22:08.398" v="56" actId="47"/>
        <pc:sldMkLst>
          <pc:docMk/>
          <pc:sldMk cId="2573631122" sldId="257"/>
        </pc:sldMkLst>
      </pc:sldChg>
      <pc:sldChg chg="addSp delSp modSp new mod">
        <pc:chgData name="Anthony White" userId="36bef61e1c9c6cee" providerId="LiveId" clId="{F4493677-E6D0-4AA0-B8B5-E35636E888B2}" dt="2024-06-18T04:32:51.388" v="2122" actId="1076"/>
        <pc:sldMkLst>
          <pc:docMk/>
          <pc:sldMk cId="4274109913" sldId="257"/>
        </pc:sldMkLst>
        <pc:spChg chg="mod">
          <ac:chgData name="Anthony White" userId="36bef61e1c9c6cee" providerId="LiveId" clId="{F4493677-E6D0-4AA0-B8B5-E35636E888B2}" dt="2024-06-18T02:45:58.995" v="1528" actId="20577"/>
          <ac:spMkLst>
            <pc:docMk/>
            <pc:sldMk cId="4274109913" sldId="257"/>
            <ac:spMk id="2" creationId="{1CFB469C-1636-2070-7C6B-114A5A94B9E8}"/>
          </ac:spMkLst>
        </pc:spChg>
        <pc:spChg chg="del mod">
          <ac:chgData name="Anthony White" userId="36bef61e1c9c6cee" providerId="LiveId" clId="{F4493677-E6D0-4AA0-B8B5-E35636E888B2}" dt="2024-06-18T02:22:48.432" v="102" actId="3680"/>
          <ac:spMkLst>
            <pc:docMk/>
            <pc:sldMk cId="4274109913" sldId="257"/>
            <ac:spMk id="3" creationId="{AE02EB8A-2CFC-26B8-E7CC-73A70CFA0EB8}"/>
          </ac:spMkLst>
        </pc:spChg>
        <pc:spChg chg="add del mod">
          <ac:chgData name="Anthony White" userId="36bef61e1c9c6cee" providerId="LiveId" clId="{F4493677-E6D0-4AA0-B8B5-E35636E888B2}" dt="2024-06-18T02:26:00.180" v="306"/>
          <ac:spMkLst>
            <pc:docMk/>
            <pc:sldMk cId="4274109913" sldId="257"/>
            <ac:spMk id="5" creationId="{5B47C135-8CF2-89AA-6CC2-80CABD83FA14}"/>
          </ac:spMkLst>
        </pc:spChg>
        <pc:spChg chg="add mod">
          <ac:chgData name="Anthony White" userId="36bef61e1c9c6cee" providerId="LiveId" clId="{F4493677-E6D0-4AA0-B8B5-E35636E888B2}" dt="2024-06-18T04:32:51.388" v="2122" actId="1076"/>
          <ac:spMkLst>
            <pc:docMk/>
            <pc:sldMk cId="4274109913" sldId="257"/>
            <ac:spMk id="6" creationId="{EA31801A-6176-5233-F71A-7A8C8F10EF76}"/>
          </ac:spMkLst>
        </pc:spChg>
        <pc:graphicFrameChg chg="add mod ord modGraphic">
          <ac:chgData name="Anthony White" userId="36bef61e1c9c6cee" providerId="LiveId" clId="{F4493677-E6D0-4AA0-B8B5-E35636E888B2}" dt="2024-06-18T04:32:25.244" v="2119" actId="2165"/>
          <ac:graphicFrameMkLst>
            <pc:docMk/>
            <pc:sldMk cId="4274109913" sldId="257"/>
            <ac:graphicFrameMk id="4" creationId="{9B20E5C8-EBE6-43DF-794C-0A1C4C1CCF6A}"/>
          </ac:graphicFrameMkLst>
        </pc:graphicFrameChg>
        <pc:cxnChg chg="add del mod">
          <ac:chgData name="Anthony White" userId="36bef61e1c9c6cee" providerId="LiveId" clId="{F4493677-E6D0-4AA0-B8B5-E35636E888B2}" dt="2024-06-18T02:27:43.884" v="355" actId="478"/>
          <ac:cxnSpMkLst>
            <pc:docMk/>
            <pc:sldMk cId="4274109913" sldId="257"/>
            <ac:cxnSpMk id="8" creationId="{5D8326DA-0F68-6F13-4470-F4CDDE1A2112}"/>
          </ac:cxnSpMkLst>
        </pc:cxnChg>
      </pc:sldChg>
      <pc:sldChg chg="del">
        <pc:chgData name="Anthony White" userId="36bef61e1c9c6cee" providerId="LiveId" clId="{F4493677-E6D0-4AA0-B8B5-E35636E888B2}" dt="2024-06-18T02:22:08.914" v="57" actId="47"/>
        <pc:sldMkLst>
          <pc:docMk/>
          <pc:sldMk cId="2485945323" sldId="258"/>
        </pc:sldMkLst>
      </pc:sldChg>
      <pc:sldChg chg="add del">
        <pc:chgData name="Anthony White" userId="36bef61e1c9c6cee" providerId="LiveId" clId="{F4493677-E6D0-4AA0-B8B5-E35636E888B2}" dt="2024-06-18T02:27:42.854" v="352" actId="47"/>
        <pc:sldMkLst>
          <pc:docMk/>
          <pc:sldMk cId="2817696580" sldId="258"/>
        </pc:sldMkLst>
      </pc:sldChg>
      <pc:sldChg chg="modSp add del mod">
        <pc:chgData name="Anthony White" userId="36bef61e1c9c6cee" providerId="LiveId" clId="{F4493677-E6D0-4AA0-B8B5-E35636E888B2}" dt="2024-06-18T02:33:44.679" v="633" actId="47"/>
        <pc:sldMkLst>
          <pc:docMk/>
          <pc:sldMk cId="3223986152" sldId="258"/>
        </pc:sldMkLst>
        <pc:graphicFrameChg chg="mod modGraphic">
          <ac:chgData name="Anthony White" userId="36bef61e1c9c6cee" providerId="LiveId" clId="{F4493677-E6D0-4AA0-B8B5-E35636E888B2}" dt="2024-06-18T02:33:23.552" v="625" actId="20577"/>
          <ac:graphicFrameMkLst>
            <pc:docMk/>
            <pc:sldMk cId="3223986152" sldId="258"/>
            <ac:graphicFrameMk id="4" creationId="{9B20E5C8-EBE6-43DF-794C-0A1C4C1CCF6A}"/>
          </ac:graphicFrameMkLst>
        </pc:graphicFrameChg>
      </pc:sldChg>
      <pc:sldChg chg="add del">
        <pc:chgData name="Anthony White" userId="36bef61e1c9c6cee" providerId="LiveId" clId="{F4493677-E6D0-4AA0-B8B5-E35636E888B2}" dt="2024-06-18T02:23:37.537" v="149" actId="47"/>
        <pc:sldMkLst>
          <pc:docMk/>
          <pc:sldMk cId="4255154748" sldId="258"/>
        </pc:sldMkLst>
      </pc:sldChg>
      <pc:sldChg chg="del">
        <pc:chgData name="Anthony White" userId="36bef61e1c9c6cee" providerId="LiveId" clId="{F4493677-E6D0-4AA0-B8B5-E35636E888B2}" dt="2024-06-18T02:22:09.273" v="58" actId="47"/>
        <pc:sldMkLst>
          <pc:docMk/>
          <pc:sldMk cId="3358223039" sldId="259"/>
        </pc:sldMkLst>
      </pc:sldChg>
      <pc:sldChg chg="modSp add del mod">
        <pc:chgData name="Anthony White" userId="36bef61e1c9c6cee" providerId="LiveId" clId="{F4493677-E6D0-4AA0-B8B5-E35636E888B2}" dt="2024-06-18T02:54:26.425" v="1758" actId="47"/>
        <pc:sldMkLst>
          <pc:docMk/>
          <pc:sldMk cId="3441931031" sldId="259"/>
        </pc:sldMkLst>
        <pc:spChg chg="mod">
          <ac:chgData name="Anthony White" userId="36bef61e1c9c6cee" providerId="LiveId" clId="{F4493677-E6D0-4AA0-B8B5-E35636E888B2}" dt="2024-06-18T02:46:06.217" v="1530"/>
          <ac:spMkLst>
            <pc:docMk/>
            <pc:sldMk cId="3441931031" sldId="259"/>
            <ac:spMk id="2" creationId="{1CFB469C-1636-2070-7C6B-114A5A94B9E8}"/>
          </ac:spMkLst>
        </pc:spChg>
        <pc:graphicFrameChg chg="mod modGraphic">
          <ac:chgData name="Anthony White" userId="36bef61e1c9c6cee" providerId="LiveId" clId="{F4493677-E6D0-4AA0-B8B5-E35636E888B2}" dt="2024-06-18T02:33:27.112" v="627" actId="20577"/>
          <ac:graphicFrameMkLst>
            <pc:docMk/>
            <pc:sldMk cId="3441931031" sldId="259"/>
            <ac:graphicFrameMk id="4" creationId="{9B20E5C8-EBE6-43DF-794C-0A1C4C1CCF6A}"/>
          </ac:graphicFrameMkLst>
        </pc:graphicFrameChg>
      </pc:sldChg>
      <pc:sldChg chg="del">
        <pc:chgData name="Anthony White" userId="36bef61e1c9c6cee" providerId="LiveId" clId="{F4493677-E6D0-4AA0-B8B5-E35636E888B2}" dt="2024-06-18T02:22:09.604" v="59" actId="47"/>
        <pc:sldMkLst>
          <pc:docMk/>
          <pc:sldMk cId="2297103666" sldId="260"/>
        </pc:sldMkLst>
      </pc:sldChg>
      <pc:sldChg chg="addSp modSp add mod ord">
        <pc:chgData name="Anthony White" userId="36bef61e1c9c6cee" providerId="LiveId" clId="{F4493677-E6D0-4AA0-B8B5-E35636E888B2}" dt="2024-06-18T04:32:46.252" v="2121" actId="1076"/>
        <pc:sldMkLst>
          <pc:docMk/>
          <pc:sldMk cId="2995533400" sldId="260"/>
        </pc:sldMkLst>
        <pc:spChg chg="mod">
          <ac:chgData name="Anthony White" userId="36bef61e1c9c6cee" providerId="LiveId" clId="{F4493677-E6D0-4AA0-B8B5-E35636E888B2}" dt="2024-06-18T02:46:03.612" v="1529"/>
          <ac:spMkLst>
            <pc:docMk/>
            <pc:sldMk cId="2995533400" sldId="260"/>
            <ac:spMk id="2" creationId="{1CFB469C-1636-2070-7C6B-114A5A94B9E8}"/>
          </ac:spMkLst>
        </pc:spChg>
        <pc:spChg chg="add mod">
          <ac:chgData name="Anthony White" userId="36bef61e1c9c6cee" providerId="LiveId" clId="{F4493677-E6D0-4AA0-B8B5-E35636E888B2}" dt="2024-06-18T02:53:55.283" v="1751" actId="20577"/>
          <ac:spMkLst>
            <pc:docMk/>
            <pc:sldMk cId="2995533400" sldId="260"/>
            <ac:spMk id="3" creationId="{F50F225F-15E4-937F-7978-EC258F8A3D1E}"/>
          </ac:spMkLst>
        </pc:spChg>
        <pc:spChg chg="mod">
          <ac:chgData name="Anthony White" userId="36bef61e1c9c6cee" providerId="LiveId" clId="{F4493677-E6D0-4AA0-B8B5-E35636E888B2}" dt="2024-06-18T04:32:46.252" v="2121" actId="1076"/>
          <ac:spMkLst>
            <pc:docMk/>
            <pc:sldMk cId="2995533400" sldId="260"/>
            <ac:spMk id="6" creationId="{EA31801A-6176-5233-F71A-7A8C8F10EF76}"/>
          </ac:spMkLst>
        </pc:spChg>
        <pc:graphicFrameChg chg="modGraphic">
          <ac:chgData name="Anthony White" userId="36bef61e1c9c6cee" providerId="LiveId" clId="{F4493677-E6D0-4AA0-B8B5-E35636E888B2}" dt="2024-06-18T04:32:35.510" v="2120" actId="2165"/>
          <ac:graphicFrameMkLst>
            <pc:docMk/>
            <pc:sldMk cId="2995533400" sldId="260"/>
            <ac:graphicFrameMk id="4" creationId="{9B20E5C8-EBE6-43DF-794C-0A1C4C1CCF6A}"/>
          </ac:graphicFrameMkLst>
        </pc:graphicFrameChg>
      </pc:sldChg>
      <pc:sldChg chg="addSp delSp modSp add mod ord">
        <pc:chgData name="Anthony White" userId="36bef61e1c9c6cee" providerId="LiveId" clId="{F4493677-E6D0-4AA0-B8B5-E35636E888B2}" dt="2024-06-18T02:54:07.790" v="1757" actId="20577"/>
        <pc:sldMkLst>
          <pc:docMk/>
          <pc:sldMk cId="2494026750" sldId="261"/>
        </pc:sldMkLst>
        <pc:spChg chg="mod">
          <ac:chgData name="Anthony White" userId="36bef61e1c9c6cee" providerId="LiveId" clId="{F4493677-E6D0-4AA0-B8B5-E35636E888B2}" dt="2024-06-18T02:37:50.012" v="650" actId="20577"/>
          <ac:spMkLst>
            <pc:docMk/>
            <pc:sldMk cId="2494026750" sldId="261"/>
            <ac:spMk id="2" creationId="{1CFB469C-1636-2070-7C6B-114A5A94B9E8}"/>
          </ac:spMkLst>
        </pc:spChg>
        <pc:spChg chg="add mod">
          <ac:chgData name="Anthony White" userId="36bef61e1c9c6cee" providerId="LiveId" clId="{F4493677-E6D0-4AA0-B8B5-E35636E888B2}" dt="2024-06-18T02:54:07.790" v="1757" actId="20577"/>
          <ac:spMkLst>
            <pc:docMk/>
            <pc:sldMk cId="2494026750" sldId="261"/>
            <ac:spMk id="5" creationId="{D69FD778-B221-AE12-300D-454AD5590D03}"/>
          </ac:spMkLst>
        </pc:spChg>
        <pc:spChg chg="del mod">
          <ac:chgData name="Anthony White" userId="36bef61e1c9c6cee" providerId="LiveId" clId="{F4493677-E6D0-4AA0-B8B5-E35636E888B2}" dt="2024-06-18T02:37:38.108" v="642" actId="478"/>
          <ac:spMkLst>
            <pc:docMk/>
            <pc:sldMk cId="2494026750" sldId="261"/>
            <ac:spMk id="6" creationId="{EA31801A-6176-5233-F71A-7A8C8F10EF76}"/>
          </ac:spMkLst>
        </pc:spChg>
        <pc:graphicFrameChg chg="del mod">
          <ac:chgData name="Anthony White" userId="36bef61e1c9c6cee" providerId="LiveId" clId="{F4493677-E6D0-4AA0-B8B5-E35636E888B2}" dt="2024-06-18T02:37:34.155" v="639" actId="478"/>
          <ac:graphicFrameMkLst>
            <pc:docMk/>
            <pc:sldMk cId="2494026750" sldId="261"/>
            <ac:graphicFrameMk id="4" creationId="{9B20E5C8-EBE6-43DF-794C-0A1C4C1CCF6A}"/>
          </ac:graphicFrameMkLst>
        </pc:graphicFrameChg>
      </pc:sldChg>
      <pc:sldChg chg="del">
        <pc:chgData name="Anthony White" userId="36bef61e1c9c6cee" providerId="LiveId" clId="{F4493677-E6D0-4AA0-B8B5-E35636E888B2}" dt="2024-06-18T02:22:10.040" v="60" actId="47"/>
        <pc:sldMkLst>
          <pc:docMk/>
          <pc:sldMk cId="3105442919" sldId="261"/>
        </pc:sldMkLst>
      </pc:sldChg>
      <pc:sldChg chg="modSp add mod">
        <pc:chgData name="Anthony White" userId="36bef61e1c9c6cee" providerId="LiveId" clId="{F4493677-E6D0-4AA0-B8B5-E35636E888B2}" dt="2024-06-19T01:31:09.834" v="3712" actId="5793"/>
        <pc:sldMkLst>
          <pc:docMk/>
          <pc:sldMk cId="142577467" sldId="262"/>
        </pc:sldMkLst>
        <pc:spChg chg="mod">
          <ac:chgData name="Anthony White" userId="36bef61e1c9c6cee" providerId="LiveId" clId="{F4493677-E6D0-4AA0-B8B5-E35636E888B2}" dt="2024-06-18T02:43:19.660" v="1224" actId="20577"/>
          <ac:spMkLst>
            <pc:docMk/>
            <pc:sldMk cId="142577467" sldId="262"/>
            <ac:spMk id="2" creationId="{1CFB469C-1636-2070-7C6B-114A5A94B9E8}"/>
          </ac:spMkLst>
        </pc:spChg>
        <pc:spChg chg="mod">
          <ac:chgData name="Anthony White" userId="36bef61e1c9c6cee" providerId="LiveId" clId="{F4493677-E6D0-4AA0-B8B5-E35636E888B2}" dt="2024-06-19T01:31:09.834" v="3712" actId="5793"/>
          <ac:spMkLst>
            <pc:docMk/>
            <pc:sldMk cId="142577467" sldId="262"/>
            <ac:spMk id="5" creationId="{D69FD778-B221-AE12-300D-454AD5590D03}"/>
          </ac:spMkLst>
        </pc:spChg>
      </pc:sldChg>
      <pc:sldChg chg="del">
        <pc:chgData name="Anthony White" userId="36bef61e1c9c6cee" providerId="LiveId" clId="{F4493677-E6D0-4AA0-B8B5-E35636E888B2}" dt="2024-06-18T02:22:10.880" v="62" actId="47"/>
        <pc:sldMkLst>
          <pc:docMk/>
          <pc:sldMk cId="2360181616" sldId="262"/>
        </pc:sldMkLst>
      </pc:sldChg>
      <pc:sldChg chg="addSp delSp modSp add mod">
        <pc:chgData name="Anthony White" userId="36bef61e1c9c6cee" providerId="LiveId" clId="{F4493677-E6D0-4AA0-B8B5-E35636E888B2}" dt="2024-06-18T02:48:18.778" v="1551" actId="1076"/>
        <pc:sldMkLst>
          <pc:docMk/>
          <pc:sldMk cId="777615521" sldId="263"/>
        </pc:sldMkLst>
        <pc:spChg chg="mod">
          <ac:chgData name="Anthony White" userId="36bef61e1c9c6cee" providerId="LiveId" clId="{F4493677-E6D0-4AA0-B8B5-E35636E888B2}" dt="2024-06-18T02:48:11.109" v="1549" actId="20577"/>
          <ac:spMkLst>
            <pc:docMk/>
            <pc:sldMk cId="777615521" sldId="263"/>
            <ac:spMk id="2" creationId="{1CFB469C-1636-2070-7C6B-114A5A94B9E8}"/>
          </ac:spMkLst>
        </pc:spChg>
        <pc:spChg chg="del mod">
          <ac:chgData name="Anthony White" userId="36bef61e1c9c6cee" providerId="LiveId" clId="{F4493677-E6D0-4AA0-B8B5-E35636E888B2}" dt="2024-06-18T02:48:13.352" v="1550" actId="22"/>
          <ac:spMkLst>
            <pc:docMk/>
            <pc:sldMk cId="777615521" sldId="263"/>
            <ac:spMk id="5" creationId="{D69FD778-B221-AE12-300D-454AD5590D03}"/>
          </ac:spMkLst>
        </pc:spChg>
        <pc:picChg chg="add mod ord">
          <ac:chgData name="Anthony White" userId="36bef61e1c9c6cee" providerId="LiveId" clId="{F4493677-E6D0-4AA0-B8B5-E35636E888B2}" dt="2024-06-18T02:48:18.778" v="1551" actId="1076"/>
          <ac:picMkLst>
            <pc:docMk/>
            <pc:sldMk cId="777615521" sldId="263"/>
            <ac:picMk id="4" creationId="{C5A80B78-1BC5-EB74-86A4-1B157C9E43A5}"/>
          </ac:picMkLst>
        </pc:picChg>
      </pc:sldChg>
      <pc:sldChg chg="modSp add del mod">
        <pc:chgData name="Anthony White" userId="36bef61e1c9c6cee" providerId="LiveId" clId="{F4493677-E6D0-4AA0-B8B5-E35636E888B2}" dt="2024-06-18T04:32:16.009" v="2118" actId="47"/>
        <pc:sldMkLst>
          <pc:docMk/>
          <pc:sldMk cId="880613947" sldId="264"/>
        </pc:sldMkLst>
        <pc:graphicFrameChg chg="modGraphic">
          <ac:chgData name="Anthony White" userId="36bef61e1c9c6cee" providerId="LiveId" clId="{F4493677-E6D0-4AA0-B8B5-E35636E888B2}" dt="2024-06-18T02:54:51.887" v="1795" actId="20577"/>
          <ac:graphicFrameMkLst>
            <pc:docMk/>
            <pc:sldMk cId="880613947" sldId="264"/>
            <ac:graphicFrameMk id="4" creationId="{9B20E5C8-EBE6-43DF-794C-0A1C4C1CCF6A}"/>
          </ac:graphicFrameMkLst>
        </pc:graphicFrameChg>
      </pc:sldChg>
      <pc:sldChg chg="del">
        <pc:chgData name="Anthony White" userId="36bef61e1c9c6cee" providerId="LiveId" clId="{F4493677-E6D0-4AA0-B8B5-E35636E888B2}" dt="2024-06-18T02:22:11.328" v="63" actId="47"/>
        <pc:sldMkLst>
          <pc:docMk/>
          <pc:sldMk cId="3360300899" sldId="264"/>
        </pc:sldMkLst>
      </pc:sldChg>
      <pc:sldChg chg="del">
        <pc:chgData name="Anthony White" userId="36bef61e1c9c6cee" providerId="LiveId" clId="{F4493677-E6D0-4AA0-B8B5-E35636E888B2}" dt="2024-06-18T02:22:10.451" v="61" actId="47"/>
        <pc:sldMkLst>
          <pc:docMk/>
          <pc:sldMk cId="648869581" sldId="265"/>
        </pc:sldMkLst>
      </pc:sldChg>
      <pc:sldChg chg="addSp delSp modSp add mod ord modAnim">
        <pc:chgData name="Anthony White" userId="36bef61e1c9c6cee" providerId="LiveId" clId="{F4493677-E6D0-4AA0-B8B5-E35636E888B2}" dt="2024-06-18T04:25:23.594" v="2096"/>
        <pc:sldMkLst>
          <pc:docMk/>
          <pc:sldMk cId="1559469478" sldId="265"/>
        </pc:sldMkLst>
        <pc:spChg chg="mod">
          <ac:chgData name="Anthony White" userId="36bef61e1c9c6cee" providerId="LiveId" clId="{F4493677-E6D0-4AA0-B8B5-E35636E888B2}" dt="2024-06-18T04:23:55.411" v="2027" actId="20577"/>
          <ac:spMkLst>
            <pc:docMk/>
            <pc:sldMk cId="1559469478" sldId="265"/>
            <ac:spMk id="2" creationId="{1CFB469C-1636-2070-7C6B-114A5A94B9E8}"/>
          </ac:spMkLst>
        </pc:spChg>
        <pc:spChg chg="del mod">
          <ac:chgData name="Anthony White" userId="36bef61e1c9c6cee" providerId="LiveId" clId="{F4493677-E6D0-4AA0-B8B5-E35636E888B2}" dt="2024-06-18T04:21:37.462" v="1892"/>
          <ac:spMkLst>
            <pc:docMk/>
            <pc:sldMk cId="1559469478" sldId="265"/>
            <ac:spMk id="5" creationId="{D69FD778-B221-AE12-300D-454AD5590D03}"/>
          </ac:spMkLst>
        </pc:spChg>
        <pc:spChg chg="add mod">
          <ac:chgData name="Anthony White" userId="36bef61e1c9c6cee" providerId="LiveId" clId="{F4493677-E6D0-4AA0-B8B5-E35636E888B2}" dt="2024-06-18T04:22:32.978" v="1922" actId="1076"/>
          <ac:spMkLst>
            <pc:docMk/>
            <pc:sldMk cId="1559469478" sldId="265"/>
            <ac:spMk id="6" creationId="{C0BA8FE9-D6C3-FC64-78A1-B29EA6E03523}"/>
          </ac:spMkLst>
        </pc:spChg>
        <pc:spChg chg="add mod">
          <ac:chgData name="Anthony White" userId="36bef61e1c9c6cee" providerId="LiveId" clId="{F4493677-E6D0-4AA0-B8B5-E35636E888B2}" dt="2024-06-18T04:22:56.515" v="1944" actId="20577"/>
          <ac:spMkLst>
            <pc:docMk/>
            <pc:sldMk cId="1559469478" sldId="265"/>
            <ac:spMk id="7" creationId="{8A347CB0-D9F1-90EA-B12A-27A7E99D3C6C}"/>
          </ac:spMkLst>
        </pc:spChg>
        <pc:spChg chg="add mod">
          <ac:chgData name="Anthony White" userId="36bef61e1c9c6cee" providerId="LiveId" clId="{F4493677-E6D0-4AA0-B8B5-E35636E888B2}" dt="2024-06-18T04:23:37.740" v="2016" actId="20577"/>
          <ac:spMkLst>
            <pc:docMk/>
            <pc:sldMk cId="1559469478" sldId="265"/>
            <ac:spMk id="9" creationId="{A862D22A-E37B-920D-6A63-BC42A13721F4}"/>
          </ac:spMkLst>
        </pc:spChg>
        <pc:spChg chg="add mod">
          <ac:chgData name="Anthony White" userId="36bef61e1c9c6cee" providerId="LiveId" clId="{F4493677-E6D0-4AA0-B8B5-E35636E888B2}" dt="2024-06-18T04:24:37.748" v="2094" actId="20577"/>
          <ac:spMkLst>
            <pc:docMk/>
            <pc:sldMk cId="1559469478" sldId="265"/>
            <ac:spMk id="11" creationId="{31CA3808-A28A-37BF-16A3-6BE389DBF8E7}"/>
          </ac:spMkLst>
        </pc:spChg>
        <pc:picChg chg="add mod">
          <ac:chgData name="Anthony White" userId="36bef61e1c9c6cee" providerId="LiveId" clId="{F4493677-E6D0-4AA0-B8B5-E35636E888B2}" dt="2024-06-18T04:22:17.242" v="1897" actId="1076"/>
          <ac:picMkLst>
            <pc:docMk/>
            <pc:sldMk cId="1559469478" sldId="265"/>
            <ac:picMk id="3" creationId="{C8251C2D-149B-B7C8-3BBA-BE062B43DF3B}"/>
          </ac:picMkLst>
        </pc:picChg>
        <pc:picChg chg="add mod">
          <ac:chgData name="Anthony White" userId="36bef61e1c9c6cee" providerId="LiveId" clId="{F4493677-E6D0-4AA0-B8B5-E35636E888B2}" dt="2024-06-18T04:22:13.514" v="1896" actId="1076"/>
          <ac:picMkLst>
            <pc:docMk/>
            <pc:sldMk cId="1559469478" sldId="265"/>
            <ac:picMk id="4" creationId="{AEEA5CD2-624B-73E7-981B-46838B376656}"/>
          </ac:picMkLst>
        </pc:picChg>
        <pc:picChg chg="add mod">
          <ac:chgData name="Anthony White" userId="36bef61e1c9c6cee" providerId="LiveId" clId="{F4493677-E6D0-4AA0-B8B5-E35636E888B2}" dt="2024-06-18T04:23:12.378" v="1946" actId="1076"/>
          <ac:picMkLst>
            <pc:docMk/>
            <pc:sldMk cId="1559469478" sldId="265"/>
            <ac:picMk id="8" creationId="{D7117E48-A9D4-B3A1-F45B-8B962323A240}"/>
          </ac:picMkLst>
        </pc:picChg>
        <pc:picChg chg="add mod">
          <ac:chgData name="Anthony White" userId="36bef61e1c9c6cee" providerId="LiveId" clId="{F4493677-E6D0-4AA0-B8B5-E35636E888B2}" dt="2024-06-18T04:24:10.841" v="2029" actId="1076"/>
          <ac:picMkLst>
            <pc:docMk/>
            <pc:sldMk cId="1559469478" sldId="265"/>
            <ac:picMk id="10" creationId="{6BA48774-966C-03CD-3DFB-A21F3ED727AC}"/>
          </ac:picMkLst>
        </pc:picChg>
      </pc:sldChg>
      <pc:sldChg chg="modSp new mod">
        <pc:chgData name="Anthony White" userId="36bef61e1c9c6cee" providerId="LiveId" clId="{F4493677-E6D0-4AA0-B8B5-E35636E888B2}" dt="2024-06-18T04:58:17.882" v="3432" actId="20577"/>
        <pc:sldMkLst>
          <pc:docMk/>
          <pc:sldMk cId="171697394" sldId="266"/>
        </pc:sldMkLst>
        <pc:spChg chg="mod">
          <ac:chgData name="Anthony White" userId="36bef61e1c9c6cee" providerId="LiveId" clId="{F4493677-E6D0-4AA0-B8B5-E35636E888B2}" dt="2024-06-18T04:34:07.590" v="2165" actId="20577"/>
          <ac:spMkLst>
            <pc:docMk/>
            <pc:sldMk cId="171697394" sldId="266"/>
            <ac:spMk id="2" creationId="{C68C3E51-8AA0-4065-3C96-5C9019BA3B2C}"/>
          </ac:spMkLst>
        </pc:spChg>
        <pc:spChg chg="mod">
          <ac:chgData name="Anthony White" userId="36bef61e1c9c6cee" providerId="LiveId" clId="{F4493677-E6D0-4AA0-B8B5-E35636E888B2}" dt="2024-06-18T04:58:17.882" v="3432" actId="20577"/>
          <ac:spMkLst>
            <pc:docMk/>
            <pc:sldMk cId="171697394" sldId="266"/>
            <ac:spMk id="3" creationId="{AD51C4A7-75CA-BD32-C4E9-29018FB3CD8B}"/>
          </ac:spMkLst>
        </pc:spChg>
      </pc:sldChg>
      <pc:sldChg chg="new del">
        <pc:chgData name="Anthony White" userId="36bef61e1c9c6cee" providerId="LiveId" clId="{F4493677-E6D0-4AA0-B8B5-E35636E888B2}" dt="2024-06-18T04:35:14.659" v="2323" actId="47"/>
        <pc:sldMkLst>
          <pc:docMk/>
          <pc:sldMk cId="2896570131" sldId="267"/>
        </pc:sldMkLst>
      </pc:sldChg>
      <pc:sldChg chg="add del">
        <pc:chgData name="Anthony White" userId="36bef61e1c9c6cee" providerId="LiveId" clId="{F4493677-E6D0-4AA0-B8B5-E35636E888B2}" dt="2024-06-18T04:40:01.430" v="2409" actId="47"/>
        <pc:sldMkLst>
          <pc:docMk/>
          <pc:sldMk cId="1452624398" sldId="268"/>
        </pc:sldMkLst>
      </pc:sldChg>
      <pc:sldChg chg="addSp delSp modSp new mod">
        <pc:chgData name="Anthony White" userId="36bef61e1c9c6cee" providerId="LiveId" clId="{F4493677-E6D0-4AA0-B8B5-E35636E888B2}" dt="2024-06-18T04:35:52.778" v="2332"/>
        <pc:sldMkLst>
          <pc:docMk/>
          <pc:sldMk cId="610380508" sldId="269"/>
        </pc:sldMkLst>
        <pc:spChg chg="mod">
          <ac:chgData name="Anthony White" userId="36bef61e1c9c6cee" providerId="LiveId" clId="{F4493677-E6D0-4AA0-B8B5-E35636E888B2}" dt="2024-06-18T04:35:50.462" v="2331" actId="20577"/>
          <ac:spMkLst>
            <pc:docMk/>
            <pc:sldMk cId="610380508" sldId="269"/>
            <ac:spMk id="2" creationId="{A5F0A8C8-F6DA-790E-4C6B-2B3AAD38E7A1}"/>
          </ac:spMkLst>
        </pc:spChg>
        <pc:spChg chg="del">
          <ac:chgData name="Anthony White" userId="36bef61e1c9c6cee" providerId="LiveId" clId="{F4493677-E6D0-4AA0-B8B5-E35636E888B2}" dt="2024-06-18T04:35:52.778" v="2332"/>
          <ac:spMkLst>
            <pc:docMk/>
            <pc:sldMk cId="610380508" sldId="269"/>
            <ac:spMk id="3" creationId="{6857D470-903D-3881-01C8-F4174E8A7F4F}"/>
          </ac:spMkLst>
        </pc:spChg>
        <pc:picChg chg="add mod">
          <ac:chgData name="Anthony White" userId="36bef61e1c9c6cee" providerId="LiveId" clId="{F4493677-E6D0-4AA0-B8B5-E35636E888B2}" dt="2024-06-18T04:35:52.778" v="2332"/>
          <ac:picMkLst>
            <pc:docMk/>
            <pc:sldMk cId="610380508" sldId="269"/>
            <ac:picMk id="4" creationId="{4BBAFEC2-2643-2283-9089-90E11F0E4333}"/>
          </ac:picMkLst>
        </pc:picChg>
      </pc:sldChg>
      <pc:sldChg chg="addSp delSp modSp add mod">
        <pc:chgData name="Anthony White" userId="36bef61e1c9c6cee" providerId="LiveId" clId="{F4493677-E6D0-4AA0-B8B5-E35636E888B2}" dt="2024-06-18T04:36:19.070" v="2346" actId="1076"/>
        <pc:sldMkLst>
          <pc:docMk/>
          <pc:sldMk cId="2841421757" sldId="270"/>
        </pc:sldMkLst>
        <pc:spChg chg="mod">
          <ac:chgData name="Anthony White" userId="36bef61e1c9c6cee" providerId="LiveId" clId="{F4493677-E6D0-4AA0-B8B5-E35636E888B2}" dt="2024-06-18T04:36:04.295" v="2342" actId="20577"/>
          <ac:spMkLst>
            <pc:docMk/>
            <pc:sldMk cId="2841421757" sldId="270"/>
            <ac:spMk id="2" creationId="{A5F0A8C8-F6DA-790E-4C6B-2B3AAD38E7A1}"/>
          </ac:spMkLst>
        </pc:spChg>
        <pc:spChg chg="add mod">
          <ac:chgData name="Anthony White" userId="36bef61e1c9c6cee" providerId="LiveId" clId="{F4493677-E6D0-4AA0-B8B5-E35636E888B2}" dt="2024-06-18T04:36:12.004" v="2343" actId="478"/>
          <ac:spMkLst>
            <pc:docMk/>
            <pc:sldMk cId="2841421757" sldId="270"/>
            <ac:spMk id="5" creationId="{4FC52C0E-D556-1292-0D36-677406FE2DC9}"/>
          </ac:spMkLst>
        </pc:spChg>
        <pc:picChg chg="del">
          <ac:chgData name="Anthony White" userId="36bef61e1c9c6cee" providerId="LiveId" clId="{F4493677-E6D0-4AA0-B8B5-E35636E888B2}" dt="2024-06-18T04:36:12.004" v="2343" actId="478"/>
          <ac:picMkLst>
            <pc:docMk/>
            <pc:sldMk cId="2841421757" sldId="270"/>
            <ac:picMk id="4" creationId="{4BBAFEC2-2643-2283-9089-90E11F0E4333}"/>
          </ac:picMkLst>
        </pc:picChg>
        <pc:picChg chg="add mod">
          <ac:chgData name="Anthony White" userId="36bef61e1c9c6cee" providerId="LiveId" clId="{F4493677-E6D0-4AA0-B8B5-E35636E888B2}" dt="2024-06-18T04:36:19.070" v="2346" actId="1076"/>
          <ac:picMkLst>
            <pc:docMk/>
            <pc:sldMk cId="2841421757" sldId="270"/>
            <ac:picMk id="6" creationId="{8801F018-36C5-336F-F477-74EC4DF75C92}"/>
          </ac:picMkLst>
        </pc:picChg>
      </pc:sldChg>
      <pc:sldChg chg="modSp new mod ord">
        <pc:chgData name="Anthony White" userId="36bef61e1c9c6cee" providerId="LiveId" clId="{F4493677-E6D0-4AA0-B8B5-E35636E888B2}" dt="2024-06-19T01:22:08.276" v="3678" actId="27636"/>
        <pc:sldMkLst>
          <pc:docMk/>
          <pc:sldMk cId="1854715434" sldId="271"/>
        </pc:sldMkLst>
        <pc:spChg chg="mod">
          <ac:chgData name="Anthony White" userId="36bef61e1c9c6cee" providerId="LiveId" clId="{F4493677-E6D0-4AA0-B8B5-E35636E888B2}" dt="2024-06-19T01:20:56.400" v="3564" actId="20577"/>
          <ac:spMkLst>
            <pc:docMk/>
            <pc:sldMk cId="1854715434" sldId="271"/>
            <ac:spMk id="2" creationId="{70ED79BE-1CE6-C954-3A7D-382D5530629C}"/>
          </ac:spMkLst>
        </pc:spChg>
        <pc:spChg chg="mod">
          <ac:chgData name="Anthony White" userId="36bef61e1c9c6cee" providerId="LiveId" clId="{F4493677-E6D0-4AA0-B8B5-E35636E888B2}" dt="2024-06-19T01:22:08.276" v="3678" actId="27636"/>
          <ac:spMkLst>
            <pc:docMk/>
            <pc:sldMk cId="1854715434" sldId="271"/>
            <ac:spMk id="3" creationId="{6A46DDF7-8B0B-1E0E-7D49-7CE00D796EC8}"/>
          </ac:spMkLst>
        </pc:spChg>
      </pc:sldChg>
      <pc:sldChg chg="modSp new mod ord">
        <pc:chgData name="Anthony White" userId="36bef61e1c9c6cee" providerId="LiveId" clId="{F4493677-E6D0-4AA0-B8B5-E35636E888B2}" dt="2024-06-19T01:24:19.646" v="3695" actId="313"/>
        <pc:sldMkLst>
          <pc:docMk/>
          <pc:sldMk cId="3565343365" sldId="272"/>
        </pc:sldMkLst>
        <pc:spChg chg="mod">
          <ac:chgData name="Anthony White" userId="36bef61e1c9c6cee" providerId="LiveId" clId="{F4493677-E6D0-4AA0-B8B5-E35636E888B2}" dt="2024-06-18T04:44:04.297" v="2748" actId="20577"/>
          <ac:spMkLst>
            <pc:docMk/>
            <pc:sldMk cId="3565343365" sldId="272"/>
            <ac:spMk id="2" creationId="{59407471-3345-BB95-4DDF-F1D6702F3054}"/>
          </ac:spMkLst>
        </pc:spChg>
        <pc:spChg chg="mod">
          <ac:chgData name="Anthony White" userId="36bef61e1c9c6cee" providerId="LiveId" clId="{F4493677-E6D0-4AA0-B8B5-E35636E888B2}" dt="2024-06-19T01:24:19.646" v="3695" actId="313"/>
          <ac:spMkLst>
            <pc:docMk/>
            <pc:sldMk cId="3565343365" sldId="272"/>
            <ac:spMk id="3" creationId="{40A479C0-6F95-C68D-129E-3A4C896167DD}"/>
          </ac:spMkLst>
        </pc:spChg>
      </pc:sldChg>
      <pc:sldChg chg="addSp delSp modSp new del mod">
        <pc:chgData name="Anthony White" userId="36bef61e1c9c6cee" providerId="LiveId" clId="{F4493677-E6D0-4AA0-B8B5-E35636E888B2}" dt="2024-06-19T00:26:42.469" v="3546" actId="47"/>
        <pc:sldMkLst>
          <pc:docMk/>
          <pc:sldMk cId="3539947458" sldId="273"/>
        </pc:sldMkLst>
        <pc:spChg chg="del">
          <ac:chgData name="Anthony White" userId="36bef61e1c9c6cee" providerId="LiveId" clId="{F4493677-E6D0-4AA0-B8B5-E35636E888B2}" dt="2024-06-19T00:23:32.124" v="3435" actId="478"/>
          <ac:spMkLst>
            <pc:docMk/>
            <pc:sldMk cId="3539947458" sldId="273"/>
            <ac:spMk id="2" creationId="{339C4186-B3A8-CCCE-74DF-2F6FAD356688}"/>
          </ac:spMkLst>
        </pc:spChg>
        <pc:spChg chg="mod">
          <ac:chgData name="Anthony White" userId="36bef61e1c9c6cee" providerId="LiveId" clId="{F4493677-E6D0-4AA0-B8B5-E35636E888B2}" dt="2024-06-19T00:26:12.233" v="3545"/>
          <ac:spMkLst>
            <pc:docMk/>
            <pc:sldMk cId="3539947458" sldId="273"/>
            <ac:spMk id="3" creationId="{E9AC6583-8CD0-C842-114A-E0F126AA3B9F}"/>
          </ac:spMkLst>
        </pc:spChg>
        <pc:spChg chg="add del mod">
          <ac:chgData name="Anthony White" userId="36bef61e1c9c6cee" providerId="LiveId" clId="{F4493677-E6D0-4AA0-B8B5-E35636E888B2}" dt="2024-06-19T00:23:44.668" v="3438" actId="478"/>
          <ac:spMkLst>
            <pc:docMk/>
            <pc:sldMk cId="3539947458" sldId="273"/>
            <ac:spMk id="5" creationId="{E45570EE-D8FF-8EE9-84B3-7C46139581B4}"/>
          </ac:spMkLst>
        </pc:spChg>
      </pc:sldChg>
    </pc:docChg>
  </pc:docChgLst>
  <pc:docChgLst>
    <pc:chgData name="Anthony White" userId="36bef61e1c9c6cee" providerId="LiveId" clId="{D115D394-51D2-4400-B621-F6FB44DF6EAE}"/>
    <pc:docChg chg="modSld">
      <pc:chgData name="Anthony White" userId="36bef61e1c9c6cee" providerId="LiveId" clId="{D115D394-51D2-4400-B621-F6FB44DF6EAE}" dt="2024-06-05T02:05:48.505" v="7" actId="20577"/>
      <pc:docMkLst>
        <pc:docMk/>
      </pc:docMkLst>
      <pc:sldChg chg="modSp mod">
        <pc:chgData name="Anthony White" userId="36bef61e1c9c6cee" providerId="LiveId" clId="{D115D394-51D2-4400-B621-F6FB44DF6EAE}" dt="2024-06-05T02:05:48.505" v="7" actId="20577"/>
        <pc:sldMkLst>
          <pc:docMk/>
          <pc:sldMk cId="3100082556" sldId="256"/>
        </pc:sldMkLst>
        <pc:spChg chg="mod">
          <ac:chgData name="Anthony White" userId="36bef61e1c9c6cee" providerId="LiveId" clId="{D115D394-51D2-4400-B621-F6FB44DF6EAE}" dt="2024-06-05T02:05:48.505" v="7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E991BD08-B44C-4FAE-91FC-249347C93393}"/>
    <pc:docChg chg="custSel addSld delSld modSld sldOrd">
      <pc:chgData name="Anthony White" userId="36bef61e1c9c6cee" providerId="LiveId" clId="{E991BD08-B44C-4FAE-91FC-249347C93393}" dt="2024-06-05T00:14:00.560" v="1739" actId="1076"/>
      <pc:docMkLst>
        <pc:docMk/>
      </pc:docMkLst>
      <pc:sldChg chg="modSp mod">
        <pc:chgData name="Anthony White" userId="36bef61e1c9c6cee" providerId="LiveId" clId="{E991BD08-B44C-4FAE-91FC-249347C93393}" dt="2024-06-04T23:05:36.309" v="1617" actId="20577"/>
        <pc:sldMkLst>
          <pc:docMk/>
          <pc:sldMk cId="2573631122" sldId="257"/>
        </pc:sldMkLst>
        <pc:spChg chg="mod">
          <ac:chgData name="Anthony White" userId="36bef61e1c9c6cee" providerId="LiveId" clId="{E991BD08-B44C-4FAE-91FC-249347C93393}" dt="2024-06-04T23:05:36.309" v="1617" actId="20577"/>
          <ac:spMkLst>
            <pc:docMk/>
            <pc:sldMk cId="2573631122" sldId="257"/>
            <ac:spMk id="2" creationId="{F1E388D5-59F3-167B-BB80-08D642CDFCDA}"/>
          </ac:spMkLst>
        </pc:spChg>
      </pc:sldChg>
      <pc:sldChg chg="addSp modSp">
        <pc:chgData name="Anthony White" userId="36bef61e1c9c6cee" providerId="LiveId" clId="{E991BD08-B44C-4FAE-91FC-249347C93393}" dt="2024-06-04T04:06:40.455" v="492" actId="20577"/>
        <pc:sldMkLst>
          <pc:docMk/>
          <pc:sldMk cId="2485945323" sldId="258"/>
        </pc:sldMkLst>
        <pc:spChg chg="mod">
          <ac:chgData name="Anthony White" userId="36bef61e1c9c6cee" providerId="LiveId" clId="{E991BD08-B44C-4FAE-91FC-249347C93393}" dt="2024-06-04T04:06:40.455" v="492" actId="20577"/>
          <ac:spMkLst>
            <pc:docMk/>
            <pc:sldMk cId="2485945323" sldId="258"/>
            <ac:spMk id="3" creationId="{CCF0461A-78D4-DF82-609F-8C951ACA981B}"/>
          </ac:spMkLst>
        </pc:spChg>
        <pc:spChg chg="add mod">
          <ac:chgData name="Anthony White" userId="36bef61e1c9c6cee" providerId="LiveId" clId="{E991BD08-B44C-4FAE-91FC-249347C93393}" dt="2024-06-04T03:59:28.979" v="326" actId="767"/>
          <ac:spMkLst>
            <pc:docMk/>
            <pc:sldMk cId="2485945323" sldId="258"/>
            <ac:spMk id="4" creationId="{B2D8122D-0635-8A83-F8A5-58CD7BCBDF55}"/>
          </ac:spMkLst>
        </pc:spChg>
        <pc:spChg chg="add mod">
          <ac:chgData name="Anthony White" userId="36bef61e1c9c6cee" providerId="LiveId" clId="{E991BD08-B44C-4FAE-91FC-249347C93393}" dt="2024-06-04T03:59:52.567" v="327" actId="767"/>
          <ac:spMkLst>
            <pc:docMk/>
            <pc:sldMk cId="2485945323" sldId="258"/>
            <ac:spMk id="5" creationId="{1DD21457-43AE-CB8B-FD05-CF3940E8450E}"/>
          </ac:spMkLst>
        </pc:spChg>
      </pc:sldChg>
      <pc:sldChg chg="modSp">
        <pc:chgData name="Anthony White" userId="36bef61e1c9c6cee" providerId="LiveId" clId="{E991BD08-B44C-4FAE-91FC-249347C93393}" dt="2024-06-04T04:06:03.859" v="482" actId="20577"/>
        <pc:sldMkLst>
          <pc:docMk/>
          <pc:sldMk cId="1936207979" sldId="259"/>
        </pc:sldMkLst>
        <pc:spChg chg="mod">
          <ac:chgData name="Anthony White" userId="36bef61e1c9c6cee" providerId="LiveId" clId="{E991BD08-B44C-4FAE-91FC-249347C93393}" dt="2024-06-04T04:06:03.859" v="482" actId="20577"/>
          <ac:spMkLst>
            <pc:docMk/>
            <pc:sldMk cId="1936207979" sldId="259"/>
            <ac:spMk id="3" creationId="{645BE34B-0FC3-6D83-B1D2-0E6D8D6AB623}"/>
          </ac:spMkLst>
        </pc:spChg>
      </pc:sldChg>
      <pc:sldChg chg="modSp">
        <pc:chgData name="Anthony White" userId="36bef61e1c9c6cee" providerId="LiveId" clId="{E991BD08-B44C-4FAE-91FC-249347C93393}" dt="2024-06-04T05:41:42.887" v="1578" actId="20577"/>
        <pc:sldMkLst>
          <pc:docMk/>
          <pc:sldMk cId="3358223039" sldId="259"/>
        </pc:sldMkLst>
        <pc:spChg chg="mod">
          <ac:chgData name="Anthony White" userId="36bef61e1c9c6cee" providerId="LiveId" clId="{E991BD08-B44C-4FAE-91FC-249347C93393}" dt="2024-06-04T05:41:42.887" v="1578" actId="20577"/>
          <ac:spMkLst>
            <pc:docMk/>
            <pc:sldMk cId="3358223039" sldId="259"/>
            <ac:spMk id="3" creationId="{CCF0461A-78D4-DF82-609F-8C951ACA981B}"/>
          </ac:spMkLst>
        </pc:spChg>
      </pc:sldChg>
      <pc:sldChg chg="modSp ord">
        <pc:chgData name="Anthony White" userId="36bef61e1c9c6cee" providerId="LiveId" clId="{E991BD08-B44C-4FAE-91FC-249347C93393}" dt="2024-06-04T05:43:44.143" v="1579"/>
        <pc:sldMkLst>
          <pc:docMk/>
          <pc:sldMk cId="2297103666" sldId="260"/>
        </pc:sldMkLst>
        <pc:spChg chg="mod">
          <ac:chgData name="Anthony White" userId="36bef61e1c9c6cee" providerId="LiveId" clId="{E991BD08-B44C-4FAE-91FC-249347C93393}" dt="2024-06-04T05:43:44.143" v="1579"/>
          <ac:spMkLst>
            <pc:docMk/>
            <pc:sldMk cId="2297103666" sldId="260"/>
            <ac:spMk id="3" creationId="{CB6597D5-23E6-70B6-DDDB-4A206CCE87C4}"/>
          </ac:spMkLst>
        </pc:spChg>
      </pc:sldChg>
      <pc:sldChg chg="modSp mod">
        <pc:chgData name="Anthony White" userId="36bef61e1c9c6cee" providerId="LiveId" clId="{E991BD08-B44C-4FAE-91FC-249347C93393}" dt="2024-06-04T23:09:26.203" v="1710" actId="20577"/>
        <pc:sldMkLst>
          <pc:docMk/>
          <pc:sldMk cId="3105442919" sldId="261"/>
        </pc:sldMkLst>
        <pc:spChg chg="mod">
          <ac:chgData name="Anthony White" userId="36bef61e1c9c6cee" providerId="LiveId" clId="{E991BD08-B44C-4FAE-91FC-249347C93393}" dt="2024-06-04T23:09:26.203" v="1710" actId="20577"/>
          <ac:spMkLst>
            <pc:docMk/>
            <pc:sldMk cId="3105442919" sldId="261"/>
            <ac:spMk id="3" creationId="{CCF0461A-78D4-DF82-609F-8C951ACA981B}"/>
          </ac:spMkLst>
        </pc:spChg>
      </pc:sldChg>
      <pc:sldChg chg="modSp">
        <pc:chgData name="Anthony White" userId="36bef61e1c9c6cee" providerId="LiveId" clId="{E991BD08-B44C-4FAE-91FC-249347C93393}" dt="2024-06-04T05:01:20.436" v="1499" actId="113"/>
        <pc:sldMkLst>
          <pc:docMk/>
          <pc:sldMk cId="2360181616" sldId="262"/>
        </pc:sldMkLst>
        <pc:spChg chg="mod">
          <ac:chgData name="Anthony White" userId="36bef61e1c9c6cee" providerId="LiveId" clId="{E991BD08-B44C-4FAE-91FC-249347C93393}" dt="2024-06-04T05:01:20.436" v="1499" actId="113"/>
          <ac:spMkLst>
            <pc:docMk/>
            <pc:sldMk cId="2360181616" sldId="262"/>
            <ac:spMk id="3" creationId="{A90A8127-5C3F-4B6E-8C12-2210C1144BEE}"/>
          </ac:spMkLst>
        </pc:spChg>
      </pc:sldChg>
      <pc:sldChg chg="modSp del">
        <pc:chgData name="Anthony White" userId="36bef61e1c9c6cee" providerId="LiveId" clId="{E991BD08-B44C-4FAE-91FC-249347C93393}" dt="2024-06-04T23:07:35.177" v="1618" actId="2696"/>
        <pc:sldMkLst>
          <pc:docMk/>
          <pc:sldMk cId="846301816" sldId="263"/>
        </pc:sldMkLst>
        <pc:spChg chg="mod">
          <ac:chgData name="Anthony White" userId="36bef61e1c9c6cee" providerId="LiveId" clId="{E991BD08-B44C-4FAE-91FC-249347C93393}" dt="2024-06-04T05:20:02.348" v="1570" actId="6549"/>
          <ac:spMkLst>
            <pc:docMk/>
            <pc:sldMk cId="846301816" sldId="263"/>
            <ac:spMk id="3" creationId="{CCF0461A-78D4-DF82-609F-8C951ACA981B}"/>
          </ac:spMkLst>
        </pc:spChg>
      </pc:sldChg>
      <pc:sldChg chg="addSp delSp modSp add mod">
        <pc:chgData name="Anthony White" userId="36bef61e1c9c6cee" providerId="LiveId" clId="{E991BD08-B44C-4FAE-91FC-249347C93393}" dt="2024-06-04T05:35:05.541" v="1577" actId="1076"/>
        <pc:sldMkLst>
          <pc:docMk/>
          <pc:sldMk cId="3360300899" sldId="264"/>
        </pc:sldMkLst>
        <pc:spChg chg="del mod">
          <ac:chgData name="Anthony White" userId="36bef61e1c9c6cee" providerId="LiveId" clId="{E991BD08-B44C-4FAE-91FC-249347C93393}" dt="2024-06-04T05:34:37.977" v="1574" actId="478"/>
          <ac:spMkLst>
            <pc:docMk/>
            <pc:sldMk cId="3360300899" sldId="264"/>
            <ac:spMk id="2" creationId="{BBE847AA-F1FE-0B0E-16A6-26FECF2FAA35}"/>
          </ac:spMkLst>
        </pc:spChg>
        <pc:spChg chg="mod">
          <ac:chgData name="Anthony White" userId="36bef61e1c9c6cee" providerId="LiveId" clId="{E991BD08-B44C-4FAE-91FC-249347C93393}" dt="2024-06-04T05:34:33.023" v="1572" actId="20577"/>
          <ac:spMkLst>
            <pc:docMk/>
            <pc:sldMk cId="3360300899" sldId="264"/>
            <ac:spMk id="3" creationId="{A90A8127-5C3F-4B6E-8C12-2210C1144BEE}"/>
          </ac:spMkLst>
        </pc:spChg>
        <pc:picChg chg="add mod">
          <ac:chgData name="Anthony White" userId="36bef61e1c9c6cee" providerId="LiveId" clId="{E991BD08-B44C-4FAE-91FC-249347C93393}" dt="2024-06-04T05:35:05.541" v="1577" actId="1076"/>
          <ac:picMkLst>
            <pc:docMk/>
            <pc:sldMk cId="3360300899" sldId="264"/>
            <ac:picMk id="4" creationId="{2CD2C257-9250-7912-2E16-37EA9578E5BC}"/>
          </ac:picMkLst>
        </pc:picChg>
      </pc:sldChg>
      <pc:sldChg chg="addSp delSp modSp new mod">
        <pc:chgData name="Anthony White" userId="36bef61e1c9c6cee" providerId="LiveId" clId="{E991BD08-B44C-4FAE-91FC-249347C93393}" dt="2024-06-05T00:14:00.560" v="1739" actId="1076"/>
        <pc:sldMkLst>
          <pc:docMk/>
          <pc:sldMk cId="648869581" sldId="265"/>
        </pc:sldMkLst>
        <pc:spChg chg="mod">
          <ac:chgData name="Anthony White" userId="36bef61e1c9c6cee" providerId="LiveId" clId="{E991BD08-B44C-4FAE-91FC-249347C93393}" dt="2024-06-05T00:13:23.484" v="1735" actId="20577"/>
          <ac:spMkLst>
            <pc:docMk/>
            <pc:sldMk cId="648869581" sldId="265"/>
            <ac:spMk id="2" creationId="{81678B92-80EF-6BBB-8179-0B806271656A}"/>
          </ac:spMkLst>
        </pc:spChg>
        <pc:spChg chg="del">
          <ac:chgData name="Anthony White" userId="36bef61e1c9c6cee" providerId="LiveId" clId="{E991BD08-B44C-4FAE-91FC-249347C93393}" dt="2024-06-05T00:13:51.452" v="1736" actId="22"/>
          <ac:spMkLst>
            <pc:docMk/>
            <pc:sldMk cId="648869581" sldId="265"/>
            <ac:spMk id="3" creationId="{6D257DA3-407E-A23A-3727-311DC96557F3}"/>
          </ac:spMkLst>
        </pc:spChg>
        <pc:picChg chg="add mod ord">
          <ac:chgData name="Anthony White" userId="36bef61e1c9c6cee" providerId="LiveId" clId="{E991BD08-B44C-4FAE-91FC-249347C93393}" dt="2024-06-05T00:14:00.560" v="1739" actId="1076"/>
          <ac:picMkLst>
            <pc:docMk/>
            <pc:sldMk cId="648869581" sldId="265"/>
            <ac:picMk id="5" creationId="{880A5713-CA6E-9F15-FBB1-787DD1579B1D}"/>
          </ac:picMkLst>
        </pc:picChg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481EFDC8-E5F6-4319-AE0B-6B337AB61D57}"/>
    <pc:docChg chg="custSel modSld">
      <pc:chgData name="Anthony White" userId="36bef61e1c9c6cee" providerId="LiveId" clId="{481EFDC8-E5F6-4319-AE0B-6B337AB61D57}" dt="2024-05-22T01:37:46.047" v="494" actId="20577"/>
      <pc:docMkLst>
        <pc:docMk/>
      </pc:docMkLst>
      <pc:sldChg chg="addSp delSp modSp">
        <pc:chgData name="Anthony White" userId="36bef61e1c9c6cee" providerId="LiveId" clId="{481EFDC8-E5F6-4319-AE0B-6B337AB61D57}" dt="2024-05-19T23:24:39.014" v="1"/>
        <pc:sldMkLst>
          <pc:docMk/>
          <pc:sldMk cId="2467418244" sldId="257"/>
        </pc:sldMkLst>
        <pc:spChg chg="del">
          <ac:chgData name="Anthony White" userId="36bef61e1c9c6cee" providerId="LiveId" clId="{481EFDC8-E5F6-4319-AE0B-6B337AB61D57}" dt="2024-05-19T23:24:39.014" v="1"/>
          <ac:spMkLst>
            <pc:docMk/>
            <pc:sldMk cId="2467418244" sldId="257"/>
            <ac:spMk id="3" creationId="{45B0EC4A-76F4-F257-6C4C-C3DAEB2DEC91}"/>
          </ac:spMkLst>
        </pc:spChg>
        <pc:picChg chg="add mod">
          <ac:chgData name="Anthony White" userId="36bef61e1c9c6cee" providerId="LiveId" clId="{481EFDC8-E5F6-4319-AE0B-6B337AB61D57}" dt="2024-05-19T23:24:39.014" v="1"/>
          <ac:picMkLst>
            <pc:docMk/>
            <pc:sldMk cId="2467418244" sldId="257"/>
            <ac:picMk id="4" creationId="{9C6F1F0A-3C56-0D37-875D-E3EB05498B23}"/>
          </ac:picMkLst>
        </pc:picChg>
      </pc:sldChg>
      <pc:sldChg chg="delSp">
        <pc:chgData name="Anthony White" userId="36bef61e1c9c6cee" providerId="LiveId" clId="{481EFDC8-E5F6-4319-AE0B-6B337AB61D57}" dt="2024-05-19T23:23:01.663" v="0"/>
        <pc:sldMkLst>
          <pc:docMk/>
          <pc:sldMk cId="3936547638" sldId="257"/>
        </pc:sldMkLst>
        <pc:spChg chg="del">
          <ac:chgData name="Anthony White" userId="36bef61e1c9c6cee" providerId="LiveId" clId="{481EFDC8-E5F6-4319-AE0B-6B337AB61D57}" dt="2024-05-19T23:23:01.663" v="0"/>
          <ac:spMkLst>
            <pc:docMk/>
            <pc:sldMk cId="3936547638" sldId="257"/>
            <ac:spMk id="8" creationId="{810DFE19-C597-8A98-B439-ECC8CF55E70E}"/>
          </ac:spMkLst>
        </pc:spChg>
      </pc:sldChg>
      <pc:sldChg chg="addSp delSp modSp">
        <pc:chgData name="Anthony White" userId="36bef61e1c9c6cee" providerId="LiveId" clId="{481EFDC8-E5F6-4319-AE0B-6B337AB61D57}" dt="2024-05-19T23:25:28.972" v="2"/>
        <pc:sldMkLst>
          <pc:docMk/>
          <pc:sldMk cId="983300746" sldId="258"/>
        </pc:sldMkLst>
        <pc:spChg chg="del">
          <ac:chgData name="Anthony White" userId="36bef61e1c9c6cee" providerId="LiveId" clId="{481EFDC8-E5F6-4319-AE0B-6B337AB61D57}" dt="2024-05-19T23:25:28.972" v="2"/>
          <ac:spMkLst>
            <pc:docMk/>
            <pc:sldMk cId="983300746" sldId="258"/>
            <ac:spMk id="3" creationId="{90A0D2A4-0FFE-BBB0-981D-ED9B065881DF}"/>
          </ac:spMkLst>
        </pc:spChg>
        <pc:picChg chg="add mod">
          <ac:chgData name="Anthony White" userId="36bef61e1c9c6cee" providerId="LiveId" clId="{481EFDC8-E5F6-4319-AE0B-6B337AB61D57}" dt="2024-05-19T23:25:28.972" v="2"/>
          <ac:picMkLst>
            <pc:docMk/>
            <pc:sldMk cId="983300746" sldId="258"/>
            <ac:picMk id="4" creationId="{E78D80C4-28B3-D0AF-448F-7379D5A7FAD2}"/>
          </ac:picMkLst>
        </pc:picChg>
      </pc:sldChg>
      <pc:sldChg chg="modSp mod">
        <pc:chgData name="Anthony White" userId="36bef61e1c9c6cee" providerId="LiveId" clId="{481EFDC8-E5F6-4319-AE0B-6B337AB61D57}" dt="2024-05-22T01:36:26.976" v="472" actId="20577"/>
        <pc:sldMkLst>
          <pc:docMk/>
          <pc:sldMk cId="2142004547" sldId="259"/>
        </pc:sldMkLst>
        <pc:spChg chg="mod">
          <ac:chgData name="Anthony White" userId="36bef61e1c9c6cee" providerId="LiveId" clId="{481EFDC8-E5F6-4319-AE0B-6B337AB61D57}" dt="2024-05-22T01:36:26.976" v="472" actId="20577"/>
          <ac:spMkLst>
            <pc:docMk/>
            <pc:sldMk cId="2142004547" sldId="259"/>
            <ac:spMk id="3" creationId="{39CFE6B2-2F1C-1B33-AB1E-D1BC7AD1050D}"/>
          </ac:spMkLst>
        </pc:spChg>
      </pc:sldChg>
      <pc:sldChg chg="modSp">
        <pc:chgData name="Anthony White" userId="36bef61e1c9c6cee" providerId="LiveId" clId="{481EFDC8-E5F6-4319-AE0B-6B337AB61D57}" dt="2024-05-19T23:52:20.926" v="390" actId="20577"/>
        <pc:sldMkLst>
          <pc:docMk/>
          <pc:sldMk cId="2964503612" sldId="260"/>
        </pc:sldMkLst>
        <pc:spChg chg="mod">
          <ac:chgData name="Anthony White" userId="36bef61e1c9c6cee" providerId="LiveId" clId="{481EFDC8-E5F6-4319-AE0B-6B337AB61D57}" dt="2024-05-19T23:52:20.926" v="390" actId="20577"/>
          <ac:spMkLst>
            <pc:docMk/>
            <pc:sldMk cId="2964503612" sldId="260"/>
            <ac:spMk id="3" creationId="{89E07DC1-DE9D-C993-CE28-48205BFD5EAA}"/>
          </ac:spMkLst>
        </pc:spChg>
      </pc:sldChg>
      <pc:sldChg chg="addSp delSp modSp">
        <pc:chgData name="Anthony White" userId="36bef61e1c9c6cee" providerId="LiveId" clId="{481EFDC8-E5F6-4319-AE0B-6B337AB61D57}" dt="2024-05-19T23:34:51.270" v="297"/>
        <pc:sldMkLst>
          <pc:docMk/>
          <pc:sldMk cId="3283910966" sldId="261"/>
        </pc:sldMkLst>
        <pc:spChg chg="del">
          <ac:chgData name="Anthony White" userId="36bef61e1c9c6cee" providerId="LiveId" clId="{481EFDC8-E5F6-4319-AE0B-6B337AB61D57}" dt="2024-05-19T23:34:51.270" v="297"/>
          <ac:spMkLst>
            <pc:docMk/>
            <pc:sldMk cId="3283910966" sldId="261"/>
            <ac:spMk id="3" creationId="{47F2D867-1A00-046E-60EE-EE1DE304C650}"/>
          </ac:spMkLst>
        </pc:spChg>
        <pc:picChg chg="add mod">
          <ac:chgData name="Anthony White" userId="36bef61e1c9c6cee" providerId="LiveId" clId="{481EFDC8-E5F6-4319-AE0B-6B337AB61D57}" dt="2024-05-19T23:34:51.270" v="297"/>
          <ac:picMkLst>
            <pc:docMk/>
            <pc:sldMk cId="3283910966" sldId="261"/>
            <ac:picMk id="4" creationId="{AEE76C6B-F741-5FFF-8206-20FFF9F42915}"/>
          </ac:picMkLst>
        </pc:picChg>
      </pc:sldChg>
      <pc:sldChg chg="addSp modSp">
        <pc:chgData name="Anthony White" userId="36bef61e1c9c6cee" providerId="LiveId" clId="{481EFDC8-E5F6-4319-AE0B-6B337AB61D57}" dt="2024-05-19T23:35:37.325" v="298"/>
        <pc:sldMkLst>
          <pc:docMk/>
          <pc:sldMk cId="645703155" sldId="262"/>
        </pc:sldMkLst>
        <pc:picChg chg="add mod">
          <ac:chgData name="Anthony White" userId="36bef61e1c9c6cee" providerId="LiveId" clId="{481EFDC8-E5F6-4319-AE0B-6B337AB61D57}" dt="2024-05-19T23:35:37.325" v="298"/>
          <ac:picMkLst>
            <pc:docMk/>
            <pc:sldMk cId="645703155" sldId="262"/>
            <ac:picMk id="6" creationId="{DD8A0FCA-7257-B2D0-8683-5C90126F1C50}"/>
          </ac:picMkLst>
        </pc:picChg>
      </pc:sldChg>
      <pc:sldChg chg="addSp modSp">
        <pc:chgData name="Anthony White" userId="36bef61e1c9c6cee" providerId="LiveId" clId="{481EFDC8-E5F6-4319-AE0B-6B337AB61D57}" dt="2024-05-19T23:36:17.802" v="299"/>
        <pc:sldMkLst>
          <pc:docMk/>
          <pc:sldMk cId="2927636281" sldId="263"/>
        </pc:sldMkLst>
        <pc:picChg chg="add mod">
          <ac:chgData name="Anthony White" userId="36bef61e1c9c6cee" providerId="LiveId" clId="{481EFDC8-E5F6-4319-AE0B-6B337AB61D57}" dt="2024-05-19T23:36:17.802" v="299"/>
          <ac:picMkLst>
            <pc:docMk/>
            <pc:sldMk cId="2927636281" sldId="263"/>
            <ac:picMk id="3" creationId="{278CB458-658C-109A-D90D-1766F24A2617}"/>
          </ac:picMkLst>
        </pc:picChg>
      </pc:sldChg>
      <pc:sldChg chg="addSp modSp">
        <pc:chgData name="Anthony White" userId="36bef61e1c9c6cee" providerId="LiveId" clId="{481EFDC8-E5F6-4319-AE0B-6B337AB61D57}" dt="2024-05-19T23:36:58.149" v="300"/>
        <pc:sldMkLst>
          <pc:docMk/>
          <pc:sldMk cId="2170313012" sldId="264"/>
        </pc:sldMkLst>
        <pc:picChg chg="add mod">
          <ac:chgData name="Anthony White" userId="36bef61e1c9c6cee" providerId="LiveId" clId="{481EFDC8-E5F6-4319-AE0B-6B337AB61D57}" dt="2024-05-19T23:36:58.149" v="300"/>
          <ac:picMkLst>
            <pc:docMk/>
            <pc:sldMk cId="2170313012" sldId="264"/>
            <ac:picMk id="4" creationId="{646BDDE1-72F7-B1B0-1B70-DC3703385D67}"/>
          </ac:picMkLst>
        </pc:picChg>
      </pc:sldChg>
      <pc:sldChg chg="addSp delSp modSp">
        <pc:chgData name="Anthony White" userId="36bef61e1c9c6cee" providerId="LiveId" clId="{481EFDC8-E5F6-4319-AE0B-6B337AB61D57}" dt="2024-05-19T23:37:28.041" v="301"/>
        <pc:sldMkLst>
          <pc:docMk/>
          <pc:sldMk cId="1650914897" sldId="265"/>
        </pc:sldMkLst>
        <pc:spChg chg="del">
          <ac:chgData name="Anthony White" userId="36bef61e1c9c6cee" providerId="LiveId" clId="{481EFDC8-E5F6-4319-AE0B-6B337AB61D57}" dt="2024-05-19T23:37:28.041" v="301"/>
          <ac:spMkLst>
            <pc:docMk/>
            <pc:sldMk cId="1650914897" sldId="265"/>
            <ac:spMk id="3" creationId="{41178AB6-780B-1E4F-D6AB-4A9D32871F1F}"/>
          </ac:spMkLst>
        </pc:spChg>
        <pc:picChg chg="add mod">
          <ac:chgData name="Anthony White" userId="36bef61e1c9c6cee" providerId="LiveId" clId="{481EFDC8-E5F6-4319-AE0B-6B337AB61D57}" dt="2024-05-19T23:37:28.041" v="301"/>
          <ac:picMkLst>
            <pc:docMk/>
            <pc:sldMk cId="1650914897" sldId="265"/>
            <ac:picMk id="4" creationId="{A473CFF2-9A7F-DD4F-2847-9BE8C6D872CA}"/>
          </ac:picMkLst>
        </pc:picChg>
      </pc:sldChg>
      <pc:sldChg chg="modSp mod">
        <pc:chgData name="Anthony White" userId="36bef61e1c9c6cee" providerId="LiveId" clId="{481EFDC8-E5F6-4319-AE0B-6B337AB61D57}" dt="2024-05-22T01:37:46.047" v="494" actId="20577"/>
        <pc:sldMkLst>
          <pc:docMk/>
          <pc:sldMk cId="2301401057" sldId="266"/>
        </pc:sldMkLst>
        <pc:spChg chg="mod">
          <ac:chgData name="Anthony White" userId="36bef61e1c9c6cee" providerId="LiveId" clId="{481EFDC8-E5F6-4319-AE0B-6B337AB61D57}" dt="2024-05-22T01:37:46.047" v="494" actId="20577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98830ADB-C461-46BC-9EDB-B305205EE514}"/>
    <pc:docChg chg="custSel addSld delSld modSld">
      <pc:chgData name="Anthony White" userId="36bef61e1c9c6cee" providerId="LiveId" clId="{98830ADB-C461-46BC-9EDB-B305205EE514}" dt="2024-05-07T22:06:05.902" v="813" actId="20577"/>
      <pc:docMkLst>
        <pc:docMk/>
      </pc:docMkLst>
      <pc:sldChg chg="modSp mod">
        <pc:chgData name="Anthony White" userId="36bef61e1c9c6cee" providerId="LiveId" clId="{98830ADB-C461-46BC-9EDB-B305205EE514}" dt="2024-05-07T22:06:05.902" v="813" actId="20577"/>
        <pc:sldMkLst>
          <pc:docMk/>
          <pc:sldMk cId="3100082556" sldId="256"/>
        </pc:sldMkLst>
        <pc:spChg chg="mod">
          <ac:chgData name="Anthony White" userId="36bef61e1c9c6cee" providerId="LiveId" clId="{98830ADB-C461-46BC-9EDB-B305205EE514}" dt="2024-05-06T23:11:34.144" v="58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98830ADB-C461-46BC-9EDB-B305205EE514}" dt="2024-05-07T22:06:05.902" v="81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095665194" sldId="257"/>
        </pc:sldMkLst>
      </pc:sldChg>
      <pc:sldChg chg="addSp delSp modSp new mod">
        <pc:chgData name="Anthony White" userId="36bef61e1c9c6cee" providerId="LiveId" clId="{98830ADB-C461-46BC-9EDB-B305205EE514}" dt="2024-05-07T03:15:59.393" v="577" actId="20577"/>
        <pc:sldMkLst>
          <pc:docMk/>
          <pc:sldMk cId="3936547638" sldId="257"/>
        </pc:sldMkLst>
        <pc:spChg chg="del">
          <ac:chgData name="Anthony White" userId="36bef61e1c9c6cee" providerId="LiveId" clId="{98830ADB-C461-46BC-9EDB-B305205EE514}" dt="2024-05-06T23:22:39.536" v="65" actId="478"/>
          <ac:spMkLst>
            <pc:docMk/>
            <pc:sldMk cId="3936547638" sldId="257"/>
            <ac:spMk id="2" creationId="{5CE64938-007C-5CC6-CED7-A8AF8DF06E37}"/>
          </ac:spMkLst>
        </pc:spChg>
        <pc:spChg chg="del mod">
          <ac:chgData name="Anthony White" userId="36bef61e1c9c6cee" providerId="LiveId" clId="{98830ADB-C461-46BC-9EDB-B305205EE514}" dt="2024-05-06T23:22:47.864" v="68" actId="478"/>
          <ac:spMkLst>
            <pc:docMk/>
            <pc:sldMk cId="3936547638" sldId="257"/>
            <ac:spMk id="3" creationId="{3E8B97CC-492E-FCDD-B085-00F28C27DC66}"/>
          </ac:spMkLst>
        </pc:spChg>
        <pc:spChg chg="add mod">
          <ac:chgData name="Anthony White" userId="36bef61e1c9c6cee" providerId="LiveId" clId="{98830ADB-C461-46BC-9EDB-B305205EE514}" dt="2024-05-07T03:15:59.393" v="577" actId="20577"/>
          <ac:spMkLst>
            <pc:docMk/>
            <pc:sldMk cId="3936547638" sldId="257"/>
            <ac:spMk id="8" creationId="{810DFE19-C597-8A98-B439-ECC8CF55E70E}"/>
          </ac:spMkLst>
        </pc:spChg>
        <pc:picChg chg="add del mod">
          <ac:chgData name="Anthony White" userId="36bef61e1c9c6cee" providerId="LiveId" clId="{98830ADB-C461-46BC-9EDB-B305205EE514}" dt="2024-05-06T23:24:09.912" v="70" actId="478"/>
          <ac:picMkLst>
            <pc:docMk/>
            <pc:sldMk cId="3936547638" sldId="257"/>
            <ac:picMk id="5" creationId="{E5F4F9A6-2C4E-C66B-B2F7-44181170B50C}"/>
          </ac:picMkLst>
        </pc:picChg>
        <pc:picChg chg="add mod">
          <ac:chgData name="Anthony White" userId="36bef61e1c9c6cee" providerId="LiveId" clId="{98830ADB-C461-46BC-9EDB-B305205EE514}" dt="2024-05-06T23:25:07.984" v="72" actId="1076"/>
          <ac:picMkLst>
            <pc:docMk/>
            <pc:sldMk cId="3936547638" sldId="257"/>
            <ac:picMk id="7" creationId="{1A1EFDB8-DD0D-AD08-28FA-999E8073F22A}"/>
          </ac:picMkLst>
        </pc:picChg>
      </pc:sldChg>
      <pc:sldChg chg="del">
        <pc:chgData name="Anthony White" userId="36bef61e1c9c6cee" providerId="LiveId" clId="{98830ADB-C461-46BC-9EDB-B305205EE514}" dt="2024-05-06T23:11:50.189" v="60" actId="2696"/>
        <pc:sldMkLst>
          <pc:docMk/>
          <pc:sldMk cId="326843516" sldId="258"/>
        </pc:sldMkLst>
      </pc:sldChg>
      <pc:sldChg chg="modSp new mod">
        <pc:chgData name="Anthony White" userId="36bef61e1c9c6cee" providerId="LiveId" clId="{98830ADB-C461-46BC-9EDB-B305205EE514}" dt="2024-05-07T03:17:27.263" v="810" actId="20577"/>
        <pc:sldMkLst>
          <pc:docMk/>
          <pc:sldMk cId="2624423865" sldId="258"/>
        </pc:sldMkLst>
        <pc:spChg chg="mod">
          <ac:chgData name="Anthony White" userId="36bef61e1c9c6cee" providerId="LiveId" clId="{98830ADB-C461-46BC-9EDB-B305205EE514}" dt="2024-05-07T03:17:27.263" v="810" actId="20577"/>
          <ac:spMkLst>
            <pc:docMk/>
            <pc:sldMk cId="2624423865" sldId="258"/>
            <ac:spMk id="2" creationId="{0B77638F-972B-875D-2032-C8D2BBC955DB}"/>
          </ac:spMkLst>
        </pc:spChg>
        <pc:spChg chg="mod">
          <ac:chgData name="Anthony White" userId="36bef61e1c9c6cee" providerId="LiveId" clId="{98830ADB-C461-46BC-9EDB-B305205EE514}" dt="2024-05-07T03:17:20.117" v="802" actId="20577"/>
          <ac:spMkLst>
            <pc:docMk/>
            <pc:sldMk cId="2624423865" sldId="258"/>
            <ac:spMk id="3" creationId="{0217CC59-2B12-FDD0-E936-413793AE0952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813553429" sldId="25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66543655" sldId="260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5692026" sldId="261"/>
        </pc:sldMkLst>
      </pc:sldChg>
      <pc:sldChg chg="del">
        <pc:chgData name="Anthony White" userId="36bef61e1c9c6cee" providerId="LiveId" clId="{98830ADB-C461-46BC-9EDB-B305205EE514}" dt="2024-05-06T23:11:48.345" v="59" actId="2696"/>
        <pc:sldMkLst>
          <pc:docMk/>
          <pc:sldMk cId="2877609610" sldId="262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197681402" sldId="263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3321025" sldId="264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404979325" sldId="265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28799943" sldId="266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46204267" sldId="267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240899006" sldId="268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13295808" sldId="26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565895499" sldId="27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2947176" sldId="27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038808240" sldId="27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251984360" sldId="27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127502718" sldId="274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404293022" sldId="275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49454419" sldId="276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39455943" sldId="277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281789948" sldId="278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690190754" sldId="279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142349859" sldId="28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90164557" sldId="28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3661179249" sldId="28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560016281" sldId="28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503702424" sldId="284"/>
        </pc:sldMkLst>
      </pc:sldChg>
    </pc:docChg>
  </pc:docChgLst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E2D39F66-BCFE-4A3F-83FC-B5A0FA9FC1B5}"/>
    <pc:docChg chg="custSel addSld delSld modSld sldOrd">
      <pc:chgData name="Anthony White" userId="36bef61e1c9c6cee" providerId="LiveId" clId="{E2D39F66-BCFE-4A3F-83FC-B5A0FA9FC1B5}" dt="2024-04-23T23:45:20.851" v="1607" actId="20577"/>
      <pc:docMkLst>
        <pc:docMk/>
      </pc:docMkLst>
      <pc:sldChg chg="modSp mod">
        <pc:chgData name="Anthony White" userId="36bef61e1c9c6cee" providerId="LiveId" clId="{E2D39F66-BCFE-4A3F-83FC-B5A0FA9FC1B5}" dt="2024-04-23T23:31:17.707" v="1007" actId="20577"/>
        <pc:sldMkLst>
          <pc:docMk/>
          <pc:sldMk cId="3100082556" sldId="256"/>
        </pc:sldMkLst>
        <pc:spChg chg="mod">
          <ac:chgData name="Anthony White" userId="36bef61e1c9c6cee" providerId="LiveId" clId="{E2D39F66-BCFE-4A3F-83FC-B5A0FA9FC1B5}" dt="2024-04-23T23:31:17.707" v="1007" actId="20577"/>
          <ac:spMkLst>
            <pc:docMk/>
            <pc:sldMk cId="3100082556" sldId="256"/>
            <ac:spMk id="2" creationId="{00000000-0000-0000-0000-000000000000}"/>
          </ac:spMkLst>
        </pc:spChg>
      </pc:sldChg>
      <pc:sldChg chg="del">
        <pc:chgData name="Anthony White" userId="36bef61e1c9c6cee" providerId="LiveId" clId="{E2D39F66-BCFE-4A3F-83FC-B5A0FA9FC1B5}" dt="2024-04-23T03:51:08.356" v="0" actId="47"/>
        <pc:sldMkLst>
          <pc:docMk/>
          <pc:sldMk cId="969746632" sldId="257"/>
        </pc:sldMkLst>
      </pc:sldChg>
      <pc:sldChg chg="addSp delSp modSp new mod">
        <pc:chgData name="Anthony White" userId="36bef61e1c9c6cee" providerId="LiveId" clId="{E2D39F66-BCFE-4A3F-83FC-B5A0FA9FC1B5}" dt="2024-04-23T23:15:19.622" v="198" actId="22"/>
        <pc:sldMkLst>
          <pc:docMk/>
          <pc:sldMk cId="3095665194" sldId="257"/>
        </pc:sldMkLst>
        <pc:picChg chg="add del mod">
          <ac:chgData name="Anthony White" userId="36bef61e1c9c6cee" providerId="LiveId" clId="{E2D39F66-BCFE-4A3F-83FC-B5A0FA9FC1B5}" dt="2024-04-23T23:14:00.200" v="166" actId="478"/>
          <ac:picMkLst>
            <pc:docMk/>
            <pc:sldMk cId="3095665194" sldId="257"/>
            <ac:picMk id="5" creationId="{E403995C-1FF7-0AC0-1744-616EE626A98D}"/>
          </ac:picMkLst>
        </pc:picChg>
        <pc:picChg chg="add">
          <ac:chgData name="Anthony White" userId="36bef61e1c9c6cee" providerId="LiveId" clId="{E2D39F66-BCFE-4A3F-83FC-B5A0FA9FC1B5}" dt="2024-04-23T23:15:19.622" v="198" actId="22"/>
          <ac:picMkLst>
            <pc:docMk/>
            <pc:sldMk cId="3095665194" sldId="257"/>
            <ac:picMk id="7" creationId="{F7F6D342-AD3B-B167-6AAA-583C826E63E9}"/>
          </ac:picMkLst>
        </pc:picChg>
      </pc:sldChg>
      <pc:sldChg chg="modSp new mod">
        <pc:chgData name="Anthony White" userId="36bef61e1c9c6cee" providerId="LiveId" clId="{E2D39F66-BCFE-4A3F-83FC-B5A0FA9FC1B5}" dt="2024-04-23T23:14:47.200" v="197" actId="122"/>
        <pc:sldMkLst>
          <pc:docMk/>
          <pc:sldMk cId="326843516" sldId="258"/>
        </pc:sldMkLst>
        <pc:spChg chg="mod">
          <ac:chgData name="Anthony White" userId="36bef61e1c9c6cee" providerId="LiveId" clId="{E2D39F66-BCFE-4A3F-83FC-B5A0FA9FC1B5}" dt="2024-04-23T23:14:47.200" v="197" actId="122"/>
          <ac:spMkLst>
            <pc:docMk/>
            <pc:sldMk cId="326843516" sldId="258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09.051" v="1" actId="47"/>
        <pc:sldMkLst>
          <pc:docMk/>
          <pc:sldMk cId="3914266164" sldId="258"/>
        </pc:sldMkLst>
      </pc:sldChg>
      <pc:sldChg chg="del">
        <pc:chgData name="Anthony White" userId="36bef61e1c9c6cee" providerId="LiveId" clId="{E2D39F66-BCFE-4A3F-83FC-B5A0FA9FC1B5}" dt="2024-04-23T03:51:11.371" v="4" actId="47"/>
        <pc:sldMkLst>
          <pc:docMk/>
          <pc:sldMk cId="692120872" sldId="259"/>
        </pc:sldMkLst>
      </pc:sldChg>
      <pc:sldChg chg="addSp new mod">
        <pc:chgData name="Anthony White" userId="36bef61e1c9c6cee" providerId="LiveId" clId="{E2D39F66-BCFE-4A3F-83FC-B5A0FA9FC1B5}" dt="2024-04-23T23:16:08.756" v="200" actId="22"/>
        <pc:sldMkLst>
          <pc:docMk/>
          <pc:sldMk cId="3813553429" sldId="259"/>
        </pc:sldMkLst>
        <pc:picChg chg="add">
          <ac:chgData name="Anthony White" userId="36bef61e1c9c6cee" providerId="LiveId" clId="{E2D39F66-BCFE-4A3F-83FC-B5A0FA9FC1B5}" dt="2024-04-23T23:16:08.756" v="200" actId="22"/>
          <ac:picMkLst>
            <pc:docMk/>
            <pc:sldMk cId="3813553429" sldId="259"/>
            <ac:picMk id="5" creationId="{8BC79970-6E6A-50D8-267B-4A6C5AB9CA0A}"/>
          </ac:picMkLst>
        </pc:picChg>
      </pc:sldChg>
      <pc:sldChg chg="del">
        <pc:chgData name="Anthony White" userId="36bef61e1c9c6cee" providerId="LiveId" clId="{E2D39F66-BCFE-4A3F-83FC-B5A0FA9FC1B5}" dt="2024-04-23T03:51:11.977" v="5" actId="47"/>
        <pc:sldMkLst>
          <pc:docMk/>
          <pc:sldMk cId="1679039229" sldId="260"/>
        </pc:sldMkLst>
      </pc:sldChg>
      <pc:sldChg chg="addSp new mod">
        <pc:chgData name="Anthony White" userId="36bef61e1c9c6cee" providerId="LiveId" clId="{E2D39F66-BCFE-4A3F-83FC-B5A0FA9FC1B5}" dt="2024-04-23T23:16:34.775" v="202" actId="22"/>
        <pc:sldMkLst>
          <pc:docMk/>
          <pc:sldMk cId="4166543655" sldId="260"/>
        </pc:sldMkLst>
        <pc:picChg chg="add">
          <ac:chgData name="Anthony White" userId="36bef61e1c9c6cee" providerId="LiveId" clId="{E2D39F66-BCFE-4A3F-83FC-B5A0FA9FC1B5}" dt="2024-04-23T23:16:34.775" v="202" actId="22"/>
          <ac:picMkLst>
            <pc:docMk/>
            <pc:sldMk cId="4166543655" sldId="260"/>
            <ac:picMk id="5" creationId="{3CA03E39-BC6B-C82E-1E9A-D18D50BA1470}"/>
          </ac:picMkLst>
        </pc:picChg>
      </pc:sldChg>
      <pc:sldChg chg="del">
        <pc:chgData name="Anthony White" userId="36bef61e1c9c6cee" providerId="LiveId" clId="{E2D39F66-BCFE-4A3F-83FC-B5A0FA9FC1B5}" dt="2024-04-23T03:51:09.843" v="2" actId="47"/>
        <pc:sldMkLst>
          <pc:docMk/>
          <pc:sldMk cId="87122816" sldId="261"/>
        </pc:sldMkLst>
      </pc:sldChg>
      <pc:sldChg chg="addSp new mod">
        <pc:chgData name="Anthony White" userId="36bef61e1c9c6cee" providerId="LiveId" clId="{E2D39F66-BCFE-4A3F-83FC-B5A0FA9FC1B5}" dt="2024-04-23T23:16:52.236" v="204" actId="22"/>
        <pc:sldMkLst>
          <pc:docMk/>
          <pc:sldMk cId="2355692026" sldId="261"/>
        </pc:sldMkLst>
        <pc:picChg chg="add">
          <ac:chgData name="Anthony White" userId="36bef61e1c9c6cee" providerId="LiveId" clId="{E2D39F66-BCFE-4A3F-83FC-B5A0FA9FC1B5}" dt="2024-04-23T23:16:52.236" v="204" actId="22"/>
          <ac:picMkLst>
            <pc:docMk/>
            <pc:sldMk cId="2355692026" sldId="261"/>
            <ac:picMk id="5" creationId="{7F3AA573-7326-738A-D9A7-C4EAE5377A62}"/>
          </ac:picMkLst>
        </pc:picChg>
      </pc:sldChg>
      <pc:sldChg chg="del">
        <pc:chgData name="Anthony White" userId="36bef61e1c9c6cee" providerId="LiveId" clId="{E2D39F66-BCFE-4A3F-83FC-B5A0FA9FC1B5}" dt="2024-04-23T03:51:10.563" v="3" actId="47"/>
        <pc:sldMkLst>
          <pc:docMk/>
          <pc:sldMk cId="579817531" sldId="262"/>
        </pc:sldMkLst>
      </pc:sldChg>
      <pc:sldChg chg="modSp new mod">
        <pc:chgData name="Anthony White" userId="36bef61e1c9c6cee" providerId="LiveId" clId="{E2D39F66-BCFE-4A3F-83FC-B5A0FA9FC1B5}" dt="2024-04-23T23:26:35.786" v="963" actId="20577"/>
        <pc:sldMkLst>
          <pc:docMk/>
          <pc:sldMk cId="2877609610" sldId="262"/>
        </pc:sldMkLst>
        <pc:spChg chg="mod">
          <ac:chgData name="Anthony White" userId="36bef61e1c9c6cee" providerId="LiveId" clId="{E2D39F66-BCFE-4A3F-83FC-B5A0FA9FC1B5}" dt="2024-04-23T23:18:52.595" v="240" actId="113"/>
          <ac:spMkLst>
            <pc:docMk/>
            <pc:sldMk cId="2877609610" sldId="262"/>
            <ac:spMk id="2" creationId="{A5B16348-D21D-0529-688D-8F6939210B18}"/>
          </ac:spMkLst>
        </pc:spChg>
        <pc:spChg chg="mod">
          <ac:chgData name="Anthony White" userId="36bef61e1c9c6cee" providerId="LiveId" clId="{E2D39F66-BCFE-4A3F-83FC-B5A0FA9FC1B5}" dt="2024-04-23T23:26:35.786" v="963" actId="20577"/>
          <ac:spMkLst>
            <pc:docMk/>
            <pc:sldMk cId="2877609610" sldId="262"/>
            <ac:spMk id="3" creationId="{2D49536E-8BFA-0E88-4B3B-B38FE000E48E}"/>
          </ac:spMkLst>
        </pc:spChg>
      </pc:sldChg>
      <pc:sldChg chg="del">
        <pc:chgData name="Anthony White" userId="36bef61e1c9c6cee" providerId="LiveId" clId="{E2D39F66-BCFE-4A3F-83FC-B5A0FA9FC1B5}" dt="2024-04-23T03:51:12.623" v="6" actId="47"/>
        <pc:sldMkLst>
          <pc:docMk/>
          <pc:sldMk cId="122458260" sldId="263"/>
        </pc:sldMkLst>
      </pc:sldChg>
      <pc:sldChg chg="addSp new mod">
        <pc:chgData name="Anthony White" userId="36bef61e1c9c6cee" providerId="LiveId" clId="{E2D39F66-BCFE-4A3F-83FC-B5A0FA9FC1B5}" dt="2024-04-23T23:25:56.673" v="959" actId="22"/>
        <pc:sldMkLst>
          <pc:docMk/>
          <pc:sldMk cId="1197681402" sldId="263"/>
        </pc:sldMkLst>
        <pc:picChg chg="add">
          <ac:chgData name="Anthony White" userId="36bef61e1c9c6cee" providerId="LiveId" clId="{E2D39F66-BCFE-4A3F-83FC-B5A0FA9FC1B5}" dt="2024-04-23T23:25:56.673" v="959" actId="22"/>
          <ac:picMkLst>
            <pc:docMk/>
            <pc:sldMk cId="1197681402" sldId="263"/>
            <ac:picMk id="5" creationId="{91CCB594-C1EB-9F75-8DA8-8DBFDA4F1CA1}"/>
          </ac:picMkLst>
        </pc:picChg>
      </pc:sldChg>
      <pc:sldChg chg="del">
        <pc:chgData name="Anthony White" userId="36bef61e1c9c6cee" providerId="LiveId" clId="{E2D39F66-BCFE-4A3F-83FC-B5A0FA9FC1B5}" dt="2024-04-23T03:51:13.218" v="7" actId="47"/>
        <pc:sldMkLst>
          <pc:docMk/>
          <pc:sldMk cId="1367105193" sldId="264"/>
        </pc:sldMkLst>
      </pc:sldChg>
      <pc:sldChg chg="addSp new mod">
        <pc:chgData name="Anthony White" userId="36bef61e1c9c6cee" providerId="LiveId" clId="{E2D39F66-BCFE-4A3F-83FC-B5A0FA9FC1B5}" dt="2024-04-23T23:26:16.039" v="961" actId="22"/>
        <pc:sldMkLst>
          <pc:docMk/>
          <pc:sldMk cId="2353321025" sldId="264"/>
        </pc:sldMkLst>
        <pc:picChg chg="add">
          <ac:chgData name="Anthony White" userId="36bef61e1c9c6cee" providerId="LiveId" clId="{E2D39F66-BCFE-4A3F-83FC-B5A0FA9FC1B5}" dt="2024-04-23T23:26:16.039" v="961" actId="22"/>
          <ac:picMkLst>
            <pc:docMk/>
            <pc:sldMk cId="2353321025" sldId="264"/>
            <ac:picMk id="5" creationId="{26DB4715-B062-B83E-2E69-5704E47ED244}"/>
          </ac:picMkLst>
        </pc:picChg>
      </pc:sldChg>
      <pc:sldChg chg="addSp new mod">
        <pc:chgData name="Anthony White" userId="36bef61e1c9c6cee" providerId="LiveId" clId="{E2D39F66-BCFE-4A3F-83FC-B5A0FA9FC1B5}" dt="2024-04-23T23:27:49.817" v="965" actId="22"/>
        <pc:sldMkLst>
          <pc:docMk/>
          <pc:sldMk cId="1404979325" sldId="265"/>
        </pc:sldMkLst>
        <pc:picChg chg="add">
          <ac:chgData name="Anthony White" userId="36bef61e1c9c6cee" providerId="LiveId" clId="{E2D39F66-BCFE-4A3F-83FC-B5A0FA9FC1B5}" dt="2024-04-23T23:27:49.817" v="965" actId="22"/>
          <ac:picMkLst>
            <pc:docMk/>
            <pc:sldMk cId="1404979325" sldId="265"/>
            <ac:picMk id="5" creationId="{93718C8E-C675-BE0D-4F6B-29B1F3907B4B}"/>
          </ac:picMkLst>
        </pc:picChg>
      </pc:sldChg>
      <pc:sldChg chg="del">
        <pc:chgData name="Anthony White" userId="36bef61e1c9c6cee" providerId="LiveId" clId="{E2D39F66-BCFE-4A3F-83FC-B5A0FA9FC1B5}" dt="2024-04-23T03:51:13.746" v="8" actId="47"/>
        <pc:sldMkLst>
          <pc:docMk/>
          <pc:sldMk cId="2151828246" sldId="265"/>
        </pc:sldMkLst>
      </pc:sldChg>
      <pc:sldChg chg="del">
        <pc:chgData name="Anthony White" userId="36bef61e1c9c6cee" providerId="LiveId" clId="{E2D39F66-BCFE-4A3F-83FC-B5A0FA9FC1B5}" dt="2024-04-23T03:51:14.433" v="9" actId="47"/>
        <pc:sldMkLst>
          <pc:docMk/>
          <pc:sldMk cId="3454720146" sldId="266"/>
        </pc:sldMkLst>
      </pc:sldChg>
      <pc:sldChg chg="addSp new mod">
        <pc:chgData name="Anthony White" userId="36bef61e1c9c6cee" providerId="LiveId" clId="{E2D39F66-BCFE-4A3F-83FC-B5A0FA9FC1B5}" dt="2024-04-23T23:28:15.097" v="967" actId="22"/>
        <pc:sldMkLst>
          <pc:docMk/>
          <pc:sldMk cId="4128799943" sldId="266"/>
        </pc:sldMkLst>
        <pc:picChg chg="add">
          <ac:chgData name="Anthony White" userId="36bef61e1c9c6cee" providerId="LiveId" clId="{E2D39F66-BCFE-4A3F-83FC-B5A0FA9FC1B5}" dt="2024-04-23T23:28:15.097" v="967" actId="22"/>
          <ac:picMkLst>
            <pc:docMk/>
            <pc:sldMk cId="4128799943" sldId="266"/>
            <ac:picMk id="5" creationId="{777EEA4D-85FB-9306-B34E-002052FE93BD}"/>
          </ac:picMkLst>
        </pc:picChg>
      </pc:sldChg>
      <pc:sldChg chg="addSp new mod">
        <pc:chgData name="Anthony White" userId="36bef61e1c9c6cee" providerId="LiveId" clId="{E2D39F66-BCFE-4A3F-83FC-B5A0FA9FC1B5}" dt="2024-04-23T23:28:37.194" v="969" actId="22"/>
        <pc:sldMkLst>
          <pc:docMk/>
          <pc:sldMk cId="2746204267" sldId="267"/>
        </pc:sldMkLst>
        <pc:picChg chg="add">
          <ac:chgData name="Anthony White" userId="36bef61e1c9c6cee" providerId="LiveId" clId="{E2D39F66-BCFE-4A3F-83FC-B5A0FA9FC1B5}" dt="2024-04-23T23:28:37.194" v="969" actId="22"/>
          <ac:picMkLst>
            <pc:docMk/>
            <pc:sldMk cId="2746204267" sldId="267"/>
            <ac:picMk id="5" creationId="{9E374CC7-5E46-AD6D-05E5-BC9489471FB6}"/>
          </ac:picMkLst>
        </pc:picChg>
      </pc:sldChg>
      <pc:sldChg chg="addSp new mod">
        <pc:chgData name="Anthony White" userId="36bef61e1c9c6cee" providerId="LiveId" clId="{E2D39F66-BCFE-4A3F-83FC-B5A0FA9FC1B5}" dt="2024-04-23T23:28:58.115" v="971" actId="22"/>
        <pc:sldMkLst>
          <pc:docMk/>
          <pc:sldMk cId="1240899006" sldId="268"/>
        </pc:sldMkLst>
        <pc:picChg chg="add">
          <ac:chgData name="Anthony White" userId="36bef61e1c9c6cee" providerId="LiveId" clId="{E2D39F66-BCFE-4A3F-83FC-B5A0FA9FC1B5}" dt="2024-04-23T23:28:58.115" v="971" actId="22"/>
          <ac:picMkLst>
            <pc:docMk/>
            <pc:sldMk cId="1240899006" sldId="268"/>
            <ac:picMk id="5" creationId="{EDE6946E-5B85-B51A-487D-43F29B34E794}"/>
          </ac:picMkLst>
        </pc:picChg>
      </pc:sldChg>
      <pc:sldChg chg="del">
        <pc:chgData name="Anthony White" userId="36bef61e1c9c6cee" providerId="LiveId" clId="{E2D39F66-BCFE-4A3F-83FC-B5A0FA9FC1B5}" dt="2024-04-23T03:51:14.913" v="10" actId="47"/>
        <pc:sldMkLst>
          <pc:docMk/>
          <pc:sldMk cId="3661223424" sldId="268"/>
        </pc:sldMkLst>
      </pc:sldChg>
      <pc:sldChg chg="addSp new mod">
        <pc:chgData name="Anthony White" userId="36bef61e1c9c6cee" providerId="LiveId" clId="{E2D39F66-BCFE-4A3F-83FC-B5A0FA9FC1B5}" dt="2024-04-23T23:29:19.698" v="973" actId="22"/>
        <pc:sldMkLst>
          <pc:docMk/>
          <pc:sldMk cId="2713295808" sldId="269"/>
        </pc:sldMkLst>
        <pc:picChg chg="add">
          <ac:chgData name="Anthony White" userId="36bef61e1c9c6cee" providerId="LiveId" clId="{E2D39F66-BCFE-4A3F-83FC-B5A0FA9FC1B5}" dt="2024-04-23T23:29:19.698" v="973" actId="22"/>
          <ac:picMkLst>
            <pc:docMk/>
            <pc:sldMk cId="2713295808" sldId="269"/>
            <ac:picMk id="5" creationId="{572592E0-D6E9-27FA-AA01-78668E87B5D6}"/>
          </ac:picMkLst>
        </pc:picChg>
      </pc:sldChg>
      <pc:sldChg chg="del">
        <pc:chgData name="Anthony White" userId="36bef61e1c9c6cee" providerId="LiveId" clId="{E2D39F66-BCFE-4A3F-83FC-B5A0FA9FC1B5}" dt="2024-04-23T03:51:15.362" v="11" actId="47"/>
        <pc:sldMkLst>
          <pc:docMk/>
          <pc:sldMk cId="2981743920" sldId="269"/>
        </pc:sldMkLst>
      </pc:sldChg>
      <pc:sldChg chg="del">
        <pc:chgData name="Anthony White" userId="36bef61e1c9c6cee" providerId="LiveId" clId="{E2D39F66-BCFE-4A3F-83FC-B5A0FA9FC1B5}" dt="2024-04-23T03:51:16.267" v="13" actId="47"/>
        <pc:sldMkLst>
          <pc:docMk/>
          <pc:sldMk cId="1734391038" sldId="270"/>
        </pc:sldMkLst>
      </pc:sldChg>
      <pc:sldChg chg="addSp new mod">
        <pc:chgData name="Anthony White" userId="36bef61e1c9c6cee" providerId="LiveId" clId="{E2D39F66-BCFE-4A3F-83FC-B5A0FA9FC1B5}" dt="2024-04-23T23:29:46.026" v="975" actId="22"/>
        <pc:sldMkLst>
          <pc:docMk/>
          <pc:sldMk cId="2565895499" sldId="270"/>
        </pc:sldMkLst>
        <pc:picChg chg="add">
          <ac:chgData name="Anthony White" userId="36bef61e1c9c6cee" providerId="LiveId" clId="{E2D39F66-BCFE-4A3F-83FC-B5A0FA9FC1B5}" dt="2024-04-23T23:29:46.026" v="975" actId="22"/>
          <ac:picMkLst>
            <pc:docMk/>
            <pc:sldMk cId="2565895499" sldId="270"/>
            <ac:picMk id="5" creationId="{0F2F9508-DD4D-AB08-CA7B-C62F1525ACB6}"/>
          </ac:picMkLst>
        </pc:picChg>
      </pc:sldChg>
      <pc:sldChg chg="modSp add mod ord">
        <pc:chgData name="Anthony White" userId="36bef61e1c9c6cee" providerId="LiveId" clId="{E2D39F66-BCFE-4A3F-83FC-B5A0FA9FC1B5}" dt="2024-04-23T23:32:17.187" v="1024" actId="20577"/>
        <pc:sldMkLst>
          <pc:docMk/>
          <pc:sldMk cId="182947176" sldId="271"/>
        </pc:sldMkLst>
        <pc:spChg chg="mod">
          <ac:chgData name="Anthony White" userId="36bef61e1c9c6cee" providerId="LiveId" clId="{E2D39F66-BCFE-4A3F-83FC-B5A0FA9FC1B5}" dt="2024-04-23T23:32:17.187" v="1024" actId="20577"/>
          <ac:spMkLst>
            <pc:docMk/>
            <pc:sldMk cId="182947176" sldId="271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15.807" v="12" actId="47"/>
        <pc:sldMkLst>
          <pc:docMk/>
          <pc:sldMk cId="3922161176" sldId="271"/>
        </pc:sldMkLst>
      </pc:sldChg>
      <pc:sldChg chg="addSp new mod">
        <pc:chgData name="Anthony White" userId="36bef61e1c9c6cee" providerId="LiveId" clId="{E2D39F66-BCFE-4A3F-83FC-B5A0FA9FC1B5}" dt="2024-04-23T23:32:36.770" v="1026" actId="22"/>
        <pc:sldMkLst>
          <pc:docMk/>
          <pc:sldMk cId="1038808240" sldId="272"/>
        </pc:sldMkLst>
        <pc:picChg chg="add">
          <ac:chgData name="Anthony White" userId="36bef61e1c9c6cee" providerId="LiveId" clId="{E2D39F66-BCFE-4A3F-83FC-B5A0FA9FC1B5}" dt="2024-04-23T23:32:36.770" v="1026" actId="22"/>
          <ac:picMkLst>
            <pc:docMk/>
            <pc:sldMk cId="1038808240" sldId="272"/>
            <ac:picMk id="4" creationId="{A2D73EF1-B742-0153-FEA3-98C3031E3711}"/>
          </ac:picMkLst>
        </pc:picChg>
      </pc:sldChg>
      <pc:sldChg chg="addSp new mod">
        <pc:chgData name="Anthony White" userId="36bef61e1c9c6cee" providerId="LiveId" clId="{E2D39F66-BCFE-4A3F-83FC-B5A0FA9FC1B5}" dt="2024-04-23T23:32:57.585" v="1028" actId="22"/>
        <pc:sldMkLst>
          <pc:docMk/>
          <pc:sldMk cId="4251984360" sldId="273"/>
        </pc:sldMkLst>
        <pc:picChg chg="add">
          <ac:chgData name="Anthony White" userId="36bef61e1c9c6cee" providerId="LiveId" clId="{E2D39F66-BCFE-4A3F-83FC-B5A0FA9FC1B5}" dt="2024-04-23T23:32:57.585" v="1028" actId="22"/>
          <ac:picMkLst>
            <pc:docMk/>
            <pc:sldMk cId="4251984360" sldId="273"/>
            <ac:picMk id="4" creationId="{7DFE720B-8ABB-590B-270D-8ABF968200D3}"/>
          </ac:picMkLst>
        </pc:picChg>
      </pc:sldChg>
      <pc:sldChg chg="addSp new mod">
        <pc:chgData name="Anthony White" userId="36bef61e1c9c6cee" providerId="LiveId" clId="{E2D39F66-BCFE-4A3F-83FC-B5A0FA9FC1B5}" dt="2024-04-23T23:33:19.961" v="1030" actId="22"/>
        <pc:sldMkLst>
          <pc:docMk/>
          <pc:sldMk cId="4127502718" sldId="274"/>
        </pc:sldMkLst>
        <pc:picChg chg="add">
          <ac:chgData name="Anthony White" userId="36bef61e1c9c6cee" providerId="LiveId" clId="{E2D39F66-BCFE-4A3F-83FC-B5A0FA9FC1B5}" dt="2024-04-23T23:33:19.961" v="1030" actId="22"/>
          <ac:picMkLst>
            <pc:docMk/>
            <pc:sldMk cId="4127502718" sldId="274"/>
            <ac:picMk id="4" creationId="{2A1643BD-CB29-FBB6-9B28-42BA9A0E3037}"/>
          </ac:picMkLst>
        </pc:picChg>
      </pc:sldChg>
      <pc:sldChg chg="addSp new mod">
        <pc:chgData name="Anthony White" userId="36bef61e1c9c6cee" providerId="LiveId" clId="{E2D39F66-BCFE-4A3F-83FC-B5A0FA9FC1B5}" dt="2024-04-23T23:33:36.273" v="1032" actId="22"/>
        <pc:sldMkLst>
          <pc:docMk/>
          <pc:sldMk cId="2404293022" sldId="275"/>
        </pc:sldMkLst>
        <pc:picChg chg="add">
          <ac:chgData name="Anthony White" userId="36bef61e1c9c6cee" providerId="LiveId" clId="{E2D39F66-BCFE-4A3F-83FC-B5A0FA9FC1B5}" dt="2024-04-23T23:33:36.273" v="1032" actId="22"/>
          <ac:picMkLst>
            <pc:docMk/>
            <pc:sldMk cId="2404293022" sldId="275"/>
            <ac:picMk id="4" creationId="{8E26D84B-937F-C97C-056B-419A122CFC77}"/>
          </ac:picMkLst>
        </pc:picChg>
      </pc:sldChg>
      <pc:sldChg chg="addSp new mod">
        <pc:chgData name="Anthony White" userId="36bef61e1c9c6cee" providerId="LiveId" clId="{E2D39F66-BCFE-4A3F-83FC-B5A0FA9FC1B5}" dt="2024-04-23T23:34:03.592" v="1034" actId="22"/>
        <pc:sldMkLst>
          <pc:docMk/>
          <pc:sldMk cId="2149454419" sldId="276"/>
        </pc:sldMkLst>
        <pc:picChg chg="add">
          <ac:chgData name="Anthony White" userId="36bef61e1c9c6cee" providerId="LiveId" clId="{E2D39F66-BCFE-4A3F-83FC-B5A0FA9FC1B5}" dt="2024-04-23T23:34:03.592" v="1034" actId="22"/>
          <ac:picMkLst>
            <pc:docMk/>
            <pc:sldMk cId="2149454419" sldId="276"/>
            <ac:picMk id="4" creationId="{124D6E5E-E86F-3472-C245-76D59D9F505D}"/>
          </ac:picMkLst>
        </pc:picChg>
      </pc:sldChg>
      <pc:sldChg chg="addSp new mod">
        <pc:chgData name="Anthony White" userId="36bef61e1c9c6cee" providerId="LiveId" clId="{E2D39F66-BCFE-4A3F-83FC-B5A0FA9FC1B5}" dt="2024-04-23T23:34:23.482" v="1036" actId="22"/>
        <pc:sldMkLst>
          <pc:docMk/>
          <pc:sldMk cId="2139455943" sldId="277"/>
        </pc:sldMkLst>
        <pc:picChg chg="add">
          <ac:chgData name="Anthony White" userId="36bef61e1c9c6cee" providerId="LiveId" clId="{E2D39F66-BCFE-4A3F-83FC-B5A0FA9FC1B5}" dt="2024-04-23T23:34:23.482" v="1036" actId="22"/>
          <ac:picMkLst>
            <pc:docMk/>
            <pc:sldMk cId="2139455943" sldId="277"/>
            <ac:picMk id="4" creationId="{7FCD7EF7-28FE-85A5-C248-6786B9A505A7}"/>
          </ac:picMkLst>
        </pc:picChg>
      </pc:sldChg>
      <pc:sldChg chg="addSp new mod">
        <pc:chgData name="Anthony White" userId="36bef61e1c9c6cee" providerId="LiveId" clId="{E2D39F66-BCFE-4A3F-83FC-B5A0FA9FC1B5}" dt="2024-04-23T23:34:56.737" v="1038" actId="22"/>
        <pc:sldMkLst>
          <pc:docMk/>
          <pc:sldMk cId="2281789948" sldId="278"/>
        </pc:sldMkLst>
        <pc:picChg chg="add">
          <ac:chgData name="Anthony White" userId="36bef61e1c9c6cee" providerId="LiveId" clId="{E2D39F66-BCFE-4A3F-83FC-B5A0FA9FC1B5}" dt="2024-04-23T23:34:56.737" v="1038" actId="22"/>
          <ac:picMkLst>
            <pc:docMk/>
            <pc:sldMk cId="2281789948" sldId="278"/>
            <ac:picMk id="4" creationId="{9E3B492A-FBC3-5EE0-EED1-1F90184C5534}"/>
          </ac:picMkLst>
        </pc:picChg>
      </pc:sldChg>
      <pc:sldChg chg="addSp new mod">
        <pc:chgData name="Anthony White" userId="36bef61e1c9c6cee" providerId="LiveId" clId="{E2D39F66-BCFE-4A3F-83FC-B5A0FA9FC1B5}" dt="2024-04-23T23:35:17.402" v="1040" actId="22"/>
        <pc:sldMkLst>
          <pc:docMk/>
          <pc:sldMk cId="2690190754" sldId="279"/>
        </pc:sldMkLst>
        <pc:picChg chg="add">
          <ac:chgData name="Anthony White" userId="36bef61e1c9c6cee" providerId="LiveId" clId="{E2D39F66-BCFE-4A3F-83FC-B5A0FA9FC1B5}" dt="2024-04-23T23:35:17.402" v="1040" actId="22"/>
          <ac:picMkLst>
            <pc:docMk/>
            <pc:sldMk cId="2690190754" sldId="279"/>
            <ac:picMk id="4" creationId="{4AABE5B0-FF11-1486-6AB6-3EC72EDDD8C9}"/>
          </ac:picMkLst>
        </pc:picChg>
      </pc:sldChg>
      <pc:sldChg chg="addSp new mod">
        <pc:chgData name="Anthony White" userId="36bef61e1c9c6cee" providerId="LiveId" clId="{E2D39F66-BCFE-4A3F-83FC-B5A0FA9FC1B5}" dt="2024-04-23T23:35:52.249" v="1042" actId="22"/>
        <pc:sldMkLst>
          <pc:docMk/>
          <pc:sldMk cId="1142349859" sldId="280"/>
        </pc:sldMkLst>
        <pc:picChg chg="add">
          <ac:chgData name="Anthony White" userId="36bef61e1c9c6cee" providerId="LiveId" clId="{E2D39F66-BCFE-4A3F-83FC-B5A0FA9FC1B5}" dt="2024-04-23T23:35:52.249" v="1042" actId="22"/>
          <ac:picMkLst>
            <pc:docMk/>
            <pc:sldMk cId="1142349859" sldId="280"/>
            <ac:picMk id="4" creationId="{C963600B-AF32-1C43-D76B-6ECC621DB38C}"/>
          </ac:picMkLst>
        </pc:picChg>
      </pc:sldChg>
      <pc:sldChg chg="addSp new mod">
        <pc:chgData name="Anthony White" userId="36bef61e1c9c6cee" providerId="LiveId" clId="{E2D39F66-BCFE-4A3F-83FC-B5A0FA9FC1B5}" dt="2024-04-23T23:36:08.961" v="1044" actId="22"/>
        <pc:sldMkLst>
          <pc:docMk/>
          <pc:sldMk cId="1890164557" sldId="281"/>
        </pc:sldMkLst>
        <pc:picChg chg="add">
          <ac:chgData name="Anthony White" userId="36bef61e1c9c6cee" providerId="LiveId" clId="{E2D39F66-BCFE-4A3F-83FC-B5A0FA9FC1B5}" dt="2024-04-23T23:36:08.961" v="1044" actId="22"/>
          <ac:picMkLst>
            <pc:docMk/>
            <pc:sldMk cId="1890164557" sldId="281"/>
            <ac:picMk id="4" creationId="{6A292AE9-D6EE-52C1-702F-36C6086903FC}"/>
          </ac:picMkLst>
        </pc:picChg>
      </pc:sldChg>
      <pc:sldChg chg="addSp new mod">
        <pc:chgData name="Anthony White" userId="36bef61e1c9c6cee" providerId="LiveId" clId="{E2D39F66-BCFE-4A3F-83FC-B5A0FA9FC1B5}" dt="2024-04-23T23:36:25.633" v="1046" actId="22"/>
        <pc:sldMkLst>
          <pc:docMk/>
          <pc:sldMk cId="3661179249" sldId="282"/>
        </pc:sldMkLst>
        <pc:picChg chg="add">
          <ac:chgData name="Anthony White" userId="36bef61e1c9c6cee" providerId="LiveId" clId="{E2D39F66-BCFE-4A3F-83FC-B5A0FA9FC1B5}" dt="2024-04-23T23:36:25.633" v="1046" actId="22"/>
          <ac:picMkLst>
            <pc:docMk/>
            <pc:sldMk cId="3661179249" sldId="282"/>
            <ac:picMk id="4" creationId="{7EA8B44F-2B0A-8723-70FF-DAF3D285C081}"/>
          </ac:picMkLst>
        </pc:picChg>
      </pc:sldChg>
      <pc:sldChg chg="addSp new mod">
        <pc:chgData name="Anthony White" userId="36bef61e1c9c6cee" providerId="LiveId" clId="{E2D39F66-BCFE-4A3F-83FC-B5A0FA9FC1B5}" dt="2024-04-23T23:36:41.633" v="1048" actId="22"/>
        <pc:sldMkLst>
          <pc:docMk/>
          <pc:sldMk cId="1560016281" sldId="283"/>
        </pc:sldMkLst>
        <pc:picChg chg="add">
          <ac:chgData name="Anthony White" userId="36bef61e1c9c6cee" providerId="LiveId" clId="{E2D39F66-BCFE-4A3F-83FC-B5A0FA9FC1B5}" dt="2024-04-23T23:36:41.633" v="1048" actId="22"/>
          <ac:picMkLst>
            <pc:docMk/>
            <pc:sldMk cId="1560016281" sldId="283"/>
            <ac:picMk id="4" creationId="{F3B70C55-6A9B-AC8F-80D3-3C60DB51C7EC}"/>
          </ac:picMkLst>
        </pc:picChg>
      </pc:sldChg>
      <pc:sldChg chg="modSp new del mod">
        <pc:chgData name="Anthony White" userId="36bef61e1c9c6cee" providerId="LiveId" clId="{E2D39F66-BCFE-4A3F-83FC-B5A0FA9FC1B5}" dt="2024-04-23T23:40:14.398" v="1065" actId="47"/>
        <pc:sldMkLst>
          <pc:docMk/>
          <pc:sldMk cId="2095136565" sldId="284"/>
        </pc:sldMkLst>
        <pc:spChg chg="mod">
          <ac:chgData name="Anthony White" userId="36bef61e1c9c6cee" providerId="LiveId" clId="{E2D39F66-BCFE-4A3F-83FC-B5A0FA9FC1B5}" dt="2024-04-23T23:40:08.668" v="1063" actId="113"/>
          <ac:spMkLst>
            <pc:docMk/>
            <pc:sldMk cId="2095136565" sldId="284"/>
            <ac:spMk id="2" creationId="{8131E4D2-3219-BCC9-42DA-58C54311AB55}"/>
          </ac:spMkLst>
        </pc:spChg>
      </pc:sldChg>
      <pc:sldChg chg="modSp new mod">
        <pc:chgData name="Anthony White" userId="36bef61e1c9c6cee" providerId="LiveId" clId="{E2D39F66-BCFE-4A3F-83FC-B5A0FA9FC1B5}" dt="2024-04-23T23:45:20.851" v="1607" actId="20577"/>
        <pc:sldMkLst>
          <pc:docMk/>
          <pc:sldMk cId="2503702424" sldId="284"/>
        </pc:sldMkLst>
        <pc:spChg chg="mod">
          <ac:chgData name="Anthony White" userId="36bef61e1c9c6cee" providerId="LiveId" clId="{E2D39F66-BCFE-4A3F-83FC-B5A0FA9FC1B5}" dt="2024-04-23T23:40:23.827" v="1081" actId="122"/>
          <ac:spMkLst>
            <pc:docMk/>
            <pc:sldMk cId="2503702424" sldId="284"/>
            <ac:spMk id="2" creationId="{EB22CCF5-2202-C6FC-E080-509FBFE999E2}"/>
          </ac:spMkLst>
        </pc:spChg>
        <pc:spChg chg="mod">
          <ac:chgData name="Anthony White" userId="36bef61e1c9c6cee" providerId="LiveId" clId="{E2D39F66-BCFE-4A3F-83FC-B5A0FA9FC1B5}" dt="2024-04-23T23:45:20.851" v="1607" actId="20577"/>
          <ac:spMkLst>
            <pc:docMk/>
            <pc:sldMk cId="2503702424" sldId="284"/>
            <ac:spMk id="3" creationId="{6856711A-46E0-2EE5-D435-29C3EC39FBAC}"/>
          </ac:spMkLst>
        </pc:spChg>
      </pc:sldChg>
      <pc:sldChg chg="new del">
        <pc:chgData name="Anthony White" userId="36bef61e1c9c6cee" providerId="LiveId" clId="{E2D39F66-BCFE-4A3F-83FC-B5A0FA9FC1B5}" dt="2024-04-23T23:40:15.459" v="1066" actId="47"/>
        <pc:sldMkLst>
          <pc:docMk/>
          <pc:sldMk cId="743247777" sldId="285"/>
        </pc:sldMkLst>
      </pc:sldChg>
    </pc:docChg>
  </pc:docChgLst>
  <pc:docChgLst>
    <pc:chgData name="Anthony White" userId="36bef61e1c9c6cee" providerId="LiveId" clId="{33657BE0-C78C-438F-ADA7-D10018A6C98B}"/>
    <pc:docChg chg="modSld">
      <pc:chgData name="Anthony White" userId="36bef61e1c9c6cee" providerId="LiveId" clId="{33657BE0-C78C-438F-ADA7-D10018A6C98B}" dt="2024-05-22T01:43:24.864" v="13" actId="12"/>
      <pc:docMkLst>
        <pc:docMk/>
      </pc:docMkLst>
      <pc:sldChg chg="modSp mod">
        <pc:chgData name="Anthony White" userId="36bef61e1c9c6cee" providerId="LiveId" clId="{33657BE0-C78C-438F-ADA7-D10018A6C98B}" dt="2024-05-22T01:43:24.864" v="13" actId="12"/>
        <pc:sldMkLst>
          <pc:docMk/>
          <pc:sldMk cId="2301401057" sldId="266"/>
        </pc:sldMkLst>
        <pc:spChg chg="mod">
          <ac:chgData name="Anthony White" userId="36bef61e1c9c6cee" providerId="LiveId" clId="{33657BE0-C78C-438F-ADA7-D10018A6C98B}" dt="2024-05-22T01:43:24.864" v="13" actId="12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760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088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958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13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356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722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19/06/2024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.png"/><Relationship Id="rId5" Type="http://schemas.microsoft.com/office/2007/relationships/media" Target="../media/media3.wav"/><Relationship Id="rId10" Type="http://schemas.openxmlformats.org/officeDocument/2006/relationships/notesSlide" Target="../notesSlides/notesSlide2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br>
              <a:rPr lang="en-NZ" sz="4800" b="1" dirty="0"/>
            </a:br>
            <a:br>
              <a:rPr lang="en-NZ" sz="4800" b="1" dirty="0"/>
            </a:br>
            <a:r>
              <a:rPr lang="en-NZ" sz="3200" b="1" dirty="0"/>
              <a:t>Review of </a:t>
            </a:r>
            <a:r>
              <a:rPr lang="en-NZ" sz="3200" b="1" dirty="0" err="1"/>
              <a:t>Bispectral</a:t>
            </a:r>
            <a:r>
              <a:rPr lang="en-NZ" sz="3200" b="1" dirty="0"/>
              <a:t> Analysis</a:t>
            </a:r>
            <a:br>
              <a:rPr lang="en-NZ" sz="4800" b="1" dirty="0"/>
            </a:br>
            <a:endParaRPr lang="en-NZ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19/06/2024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3E51-8AA0-4065-3C96-5C9019BA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Time-varying </a:t>
            </a:r>
            <a:r>
              <a:rPr lang="en-NZ" dirty="0" err="1"/>
              <a:t>bispectrum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4A7-75CA-BD32-C4E9-29018FB3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Looking for patterns in the </a:t>
            </a:r>
            <a:r>
              <a:rPr lang="en-NZ" dirty="0" err="1"/>
              <a:t>bispectrum</a:t>
            </a:r>
            <a:r>
              <a:rPr lang="en-NZ" dirty="0"/>
              <a:t> over time</a:t>
            </a:r>
          </a:p>
          <a:p>
            <a:r>
              <a:rPr lang="en-NZ" dirty="0"/>
              <a:t>Looking for changes in the first four statistical moments over time</a:t>
            </a:r>
          </a:p>
          <a:p>
            <a:pPr lvl="1"/>
            <a:r>
              <a:rPr lang="en-NZ" dirty="0"/>
              <a:t>Mean, variance, skewness, kurtosis</a:t>
            </a:r>
          </a:p>
          <a:p>
            <a:r>
              <a:rPr lang="en-NZ" dirty="0" err="1"/>
              <a:t>Bispectrogram</a:t>
            </a:r>
            <a:r>
              <a:rPr lang="en-NZ" dirty="0"/>
              <a:t>   ?</a:t>
            </a:r>
          </a:p>
        </p:txBody>
      </p:sp>
    </p:spTree>
    <p:extLst>
      <p:ext uri="{BB962C8B-B14F-4D97-AF65-F5344CB8AC3E}">
        <p14:creationId xmlns:p14="http://schemas.microsoft.com/office/powerpoint/2010/main" val="17169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A8C8-F6DA-790E-4C6B-2B3AAD3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Natural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BAFEC2-2643-2283-9089-90E11F0E4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917" y="1825625"/>
            <a:ext cx="69001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A8C8-F6DA-790E-4C6B-2B3AAD3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Synthetic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52C0E-D556-1292-0D36-677406FE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1F018-36C5-336F-F477-74EC4DF7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83" y="1868990"/>
            <a:ext cx="6873634" cy="42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Synthetic Peter made with </a:t>
            </a:r>
            <a:r>
              <a:rPr lang="en-NZ" dirty="0" err="1"/>
              <a:t>FastSpeech</a:t>
            </a:r>
            <a:r>
              <a:rPr lang="en-NZ" dirty="0"/>
              <a:t> 2</a:t>
            </a:r>
          </a:p>
        </p:txBody>
      </p:sp>
      <p:pic>
        <p:nvPicPr>
          <p:cNvPr id="3" name="Today it is raining">
            <a:hlinkClick r:id="" action="ppaction://media"/>
            <a:extLst>
              <a:ext uri="{FF2B5EF4-FFF2-40B4-BE49-F238E27FC236}">
                <a16:creationId xmlns:a16="http://schemas.microsoft.com/office/drawing/2014/main" id="{C8251C2D-149B-B7C8-3BBA-BE062B43DF3B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7969" y="2711451"/>
            <a:ext cx="609600" cy="609600"/>
          </a:xfrm>
        </p:spPr>
      </p:pic>
      <p:pic>
        <p:nvPicPr>
          <p:cNvPr id="4" name="Hello, my name is Peter">
            <a:hlinkClick r:id="" action="ppaction://media"/>
            <a:extLst>
              <a:ext uri="{FF2B5EF4-FFF2-40B4-BE49-F238E27FC236}">
                <a16:creationId xmlns:a16="http://schemas.microsoft.com/office/drawing/2014/main" id="{AEEA5CD2-624B-73E7-981B-46838B3766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7969" y="1690688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A8FE9-D6C3-FC64-78A1-B29EA6E03523}"/>
              </a:ext>
            </a:extLst>
          </p:cNvPr>
          <p:cNvSpPr txBox="1"/>
          <p:nvPr/>
        </p:nvSpPr>
        <p:spPr>
          <a:xfrm>
            <a:off x="3235569" y="1831737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Hello, my name is Peter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47CB0-D9F1-90EA-B12A-27A7E99D3C6C}"/>
              </a:ext>
            </a:extLst>
          </p:cNvPr>
          <p:cNvSpPr txBox="1"/>
          <p:nvPr/>
        </p:nvSpPr>
        <p:spPr>
          <a:xfrm>
            <a:off x="3235569" y="2831585"/>
            <a:ext cx="18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Today, it is raining</a:t>
            </a:r>
          </a:p>
        </p:txBody>
      </p:sp>
      <p:pic>
        <p:nvPicPr>
          <p:cNvPr id="8" name="Sunday is the best day of the week because it is the weekend">
            <a:hlinkClick r:id="" action="ppaction://media"/>
            <a:extLst>
              <a:ext uri="{FF2B5EF4-FFF2-40B4-BE49-F238E27FC236}">
                <a16:creationId xmlns:a16="http://schemas.microsoft.com/office/drawing/2014/main" id="{D7117E48-A9D4-B3A1-F45B-8B962323A24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7969" y="3732214"/>
            <a:ext cx="6096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2D22A-E37B-920D-6A63-BC42A13721F4}"/>
              </a:ext>
            </a:extLst>
          </p:cNvPr>
          <p:cNvSpPr txBox="1"/>
          <p:nvPr/>
        </p:nvSpPr>
        <p:spPr>
          <a:xfrm>
            <a:off x="3235569" y="385234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Sunday is the best day of the week because it is the weekend</a:t>
            </a:r>
          </a:p>
        </p:txBody>
      </p:sp>
      <p:pic>
        <p:nvPicPr>
          <p:cNvPr id="10" name="The quefrency alanysis of time series for echoes">
            <a:hlinkClick r:id="" action="ppaction://media"/>
            <a:extLst>
              <a:ext uri="{FF2B5EF4-FFF2-40B4-BE49-F238E27FC236}">
                <a16:creationId xmlns:a16="http://schemas.microsoft.com/office/drawing/2014/main" id="{6BA48774-966C-03CD-3DFB-A21F3ED727A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117969" y="4752977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A3808-A28A-37BF-16A3-6BE389DBF8E7}"/>
              </a:ext>
            </a:extLst>
          </p:cNvPr>
          <p:cNvSpPr txBox="1"/>
          <p:nvPr/>
        </p:nvSpPr>
        <p:spPr>
          <a:xfrm>
            <a:off x="3235569" y="4852196"/>
            <a:ext cx="754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Quefrency </a:t>
            </a:r>
            <a:r>
              <a:rPr lang="en-NZ" dirty="0" err="1"/>
              <a:t>Alanysis</a:t>
            </a:r>
            <a:r>
              <a:rPr lang="en-NZ" dirty="0"/>
              <a:t> of Time Series for Echoes</a:t>
            </a:r>
          </a:p>
        </p:txBody>
      </p:sp>
    </p:spTree>
    <p:extLst>
      <p:ext uri="{BB962C8B-B14F-4D97-AF65-F5344CB8AC3E}">
        <p14:creationId xmlns:p14="http://schemas.microsoft.com/office/powerpoint/2010/main" val="155946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28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33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69FD778-B221-AE12-300D-454AD5590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with Fourier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has a </a:t>
                </a:r>
                <a:r>
                  <a:rPr lang="en-NZ" dirty="0" err="1"/>
                  <a:t>bispectrum</a:t>
                </a:r>
                <a:r>
                  <a:rPr lang="en-NZ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High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dirty="0"/>
                  <a:t> result in peaks in the </a:t>
                </a:r>
                <a:r>
                  <a:rPr lang="en-NZ" dirty="0" err="1"/>
                  <a:t>bispectrum</a:t>
                </a:r>
                <a:r>
                  <a:rPr lang="en-NZ" dirty="0"/>
                  <a:t> which have zero phase.</a:t>
                </a:r>
              </a:p>
              <a:p>
                <a:pPr marL="0" indent="0">
                  <a:buNone/>
                </a:pPr>
                <a:r>
                  <a:rPr lang="en-NZ" dirty="0"/>
                  <a:t>These correlations tend to show up in nonlinear systems, such as a synthetic speech production model.</a:t>
                </a:r>
              </a:p>
              <a:p>
                <a:pPr marL="0" indent="0">
                  <a:buNone/>
                </a:pPr>
                <a:r>
                  <a:rPr lang="en-NZ" dirty="0"/>
                  <a:t>Source-filter model for natural speech is linear.</a:t>
                </a:r>
              </a:p>
              <a:p>
                <a:pPr marL="0" indent="0">
                  <a:buNone/>
                </a:pPr>
                <a:endParaRPr lang="en-NZ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69FD778-B221-AE12-300D-454AD5590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2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the </a:t>
            </a:r>
            <a:r>
              <a:rPr lang="en-US" dirty="0" err="1"/>
              <a:t>Bispectrum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69FD778-B221-AE12-300D-454AD5590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Speech is a random process – need to take expectations</a:t>
                </a:r>
              </a:p>
              <a:p>
                <a:r>
                  <a:rPr lang="en-US" dirty="0"/>
                  <a:t>Pre-</a:t>
                </a:r>
                <a:r>
                  <a:rPr lang="en-US" dirty="0" err="1"/>
                  <a:t>emphasise</a:t>
                </a:r>
                <a:endParaRPr lang="en-US" dirty="0"/>
              </a:p>
              <a:p>
                <a:r>
                  <a:rPr lang="en-US" dirty="0"/>
                  <a:t>Speech signal is divided into overlapping frames</a:t>
                </a:r>
              </a:p>
              <a:p>
                <a:r>
                  <a:rPr lang="en-US" dirty="0" err="1"/>
                  <a:t>Bispectrum</a:t>
                </a:r>
                <a:r>
                  <a:rPr lang="en-US" dirty="0"/>
                  <a:t> of each frame is calculated</a:t>
                </a:r>
              </a:p>
              <a:p>
                <a:r>
                  <a:rPr lang="en-US" dirty="0"/>
                  <a:t>Average over the frames (ensemble averaging)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69FD778-B221-AE12-300D-454AD5590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80B78-1BC5-EB74-86A4-1B157C9E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53" y="1973664"/>
            <a:ext cx="7125694" cy="3867690"/>
          </a:xfrm>
        </p:spPr>
      </p:pic>
    </p:spTree>
    <p:extLst>
      <p:ext uri="{BB962C8B-B14F-4D97-AF65-F5344CB8AC3E}">
        <p14:creationId xmlns:p14="http://schemas.microsoft.com/office/powerpoint/2010/main" val="7776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Picture of </a:t>
            </a:r>
            <a:r>
              <a:rPr lang="en-US" dirty="0" err="1"/>
              <a:t>Polyspectra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20E5C8-EBE6-43DF-794C-0A1C4C1CCF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056125"/>
                  </p:ext>
                </p:extLst>
              </p:nvPr>
            </p:nvGraphicFramePr>
            <p:xfrm>
              <a:off x="838200" y="1825625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9892">
                      <a:extLst>
                        <a:ext uri="{9D8B030D-6E8A-4147-A177-3AD203B41FA5}">
                          <a16:colId xmlns:a16="http://schemas.microsoft.com/office/drawing/2014/main" val="4247386243"/>
                        </a:ext>
                      </a:extLst>
                    </a:gridCol>
                    <a:gridCol w="523631">
                      <a:extLst>
                        <a:ext uri="{9D8B030D-6E8A-4147-A177-3AD203B41FA5}">
                          <a16:colId xmlns:a16="http://schemas.microsoft.com/office/drawing/2014/main" val="1363551767"/>
                        </a:ext>
                      </a:extLst>
                    </a:gridCol>
                    <a:gridCol w="4992077">
                      <a:extLst>
                        <a:ext uri="{9D8B030D-6E8A-4147-A177-3AD203B41FA5}">
                          <a16:colId xmlns:a16="http://schemas.microsoft.com/office/drawing/2014/main" val="3845059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Spectrum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NZ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Time Domain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405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b="0" dirty="0"/>
                            <a:t>Power spectral density </a:t>
                          </a:r>
                          <a14:m>
                            <m:oMath xmlns:m="http://schemas.openxmlformats.org/officeDocument/2006/math"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Autocorrelation </a:t>
                          </a:r>
                          <a14:m>
                            <m:oMath xmlns:m="http://schemas.openxmlformats.org/officeDocument/2006/math"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983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204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4312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20E5C8-EBE6-43DF-794C-0A1C4C1CCF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9056125"/>
                  </p:ext>
                </p:extLst>
              </p:nvPr>
            </p:nvGraphicFramePr>
            <p:xfrm>
              <a:off x="838200" y="1825625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9892">
                      <a:extLst>
                        <a:ext uri="{9D8B030D-6E8A-4147-A177-3AD203B41FA5}">
                          <a16:colId xmlns:a16="http://schemas.microsoft.com/office/drawing/2014/main" val="4247386243"/>
                        </a:ext>
                      </a:extLst>
                    </a:gridCol>
                    <a:gridCol w="523631">
                      <a:extLst>
                        <a:ext uri="{9D8B030D-6E8A-4147-A177-3AD203B41FA5}">
                          <a16:colId xmlns:a16="http://schemas.microsoft.com/office/drawing/2014/main" val="1363551767"/>
                        </a:ext>
                      </a:extLst>
                    </a:gridCol>
                    <a:gridCol w="4992077">
                      <a:extLst>
                        <a:ext uri="{9D8B030D-6E8A-4147-A177-3AD203B41FA5}">
                          <a16:colId xmlns:a16="http://schemas.microsoft.com/office/drawing/2014/main" val="3845059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Spectrum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5814" t="-8197" r="-9569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Time Domain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405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" t="-108197" r="-1107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5814" t="-108197" r="-9569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867" t="-108197" r="-48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7983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204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Z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4312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31801A-6176-5233-F71A-7A8C8F10EF76}"/>
              </a:ext>
            </a:extLst>
          </p:cNvPr>
          <p:cNvSpPr txBox="1"/>
          <p:nvPr/>
        </p:nvSpPr>
        <p:spPr>
          <a:xfrm>
            <a:off x="11465169" y="2219129"/>
            <a:ext cx="64672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WK</a:t>
            </a:r>
          </a:p>
        </p:txBody>
      </p:sp>
    </p:spTree>
    <p:extLst>
      <p:ext uri="{BB962C8B-B14F-4D97-AF65-F5344CB8AC3E}">
        <p14:creationId xmlns:p14="http://schemas.microsoft.com/office/powerpoint/2010/main" val="42741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69C-1636-2070-7C6B-114A5A94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Picture of </a:t>
            </a:r>
            <a:r>
              <a:rPr lang="en-US" dirty="0" err="1"/>
              <a:t>Polyspectra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20E5C8-EBE6-43DF-794C-0A1C4C1CCF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6614744"/>
                  </p:ext>
                </p:extLst>
              </p:nvPr>
            </p:nvGraphicFramePr>
            <p:xfrm>
              <a:off x="838200" y="1825625"/>
              <a:ext cx="10515600" cy="1875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9892">
                      <a:extLst>
                        <a:ext uri="{9D8B030D-6E8A-4147-A177-3AD203B41FA5}">
                          <a16:colId xmlns:a16="http://schemas.microsoft.com/office/drawing/2014/main" val="4247386243"/>
                        </a:ext>
                      </a:extLst>
                    </a:gridCol>
                    <a:gridCol w="523631">
                      <a:extLst>
                        <a:ext uri="{9D8B030D-6E8A-4147-A177-3AD203B41FA5}">
                          <a16:colId xmlns:a16="http://schemas.microsoft.com/office/drawing/2014/main" val="1363551767"/>
                        </a:ext>
                      </a:extLst>
                    </a:gridCol>
                    <a:gridCol w="4992077">
                      <a:extLst>
                        <a:ext uri="{9D8B030D-6E8A-4147-A177-3AD203B41FA5}">
                          <a16:colId xmlns:a16="http://schemas.microsoft.com/office/drawing/2014/main" val="3845059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Spectrum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Time Domain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405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b="0" dirty="0"/>
                            <a:t>Power spectral density </a:t>
                          </a:r>
                          <a14:m>
                            <m:oMath xmlns:m="http://schemas.openxmlformats.org/officeDocument/2006/math"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Autocorrelation </a:t>
                          </a:r>
                          <a14:m>
                            <m:oMath xmlns:m="http://schemas.openxmlformats.org/officeDocument/2006/math"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983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Bispectrum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Third order cumulant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204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N-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order </a:t>
                          </a:r>
                          <a:r>
                            <a:rPr lang="en-US" dirty="0" err="1"/>
                            <a:t>polyspectrum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(N+1)-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order cumulant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oMath>
                          </a14:m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4312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B20E5C8-EBE6-43DF-794C-0A1C4C1CCF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26614744"/>
                  </p:ext>
                </p:extLst>
              </p:nvPr>
            </p:nvGraphicFramePr>
            <p:xfrm>
              <a:off x="838200" y="1825625"/>
              <a:ext cx="10515600" cy="1875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9892">
                      <a:extLst>
                        <a:ext uri="{9D8B030D-6E8A-4147-A177-3AD203B41FA5}">
                          <a16:colId xmlns:a16="http://schemas.microsoft.com/office/drawing/2014/main" val="4247386243"/>
                        </a:ext>
                      </a:extLst>
                    </a:gridCol>
                    <a:gridCol w="523631">
                      <a:extLst>
                        <a:ext uri="{9D8B030D-6E8A-4147-A177-3AD203B41FA5}">
                          <a16:colId xmlns:a16="http://schemas.microsoft.com/office/drawing/2014/main" val="1363551767"/>
                        </a:ext>
                      </a:extLst>
                    </a:gridCol>
                    <a:gridCol w="4992077">
                      <a:extLst>
                        <a:ext uri="{9D8B030D-6E8A-4147-A177-3AD203B41FA5}">
                          <a16:colId xmlns:a16="http://schemas.microsoft.com/office/drawing/2014/main" val="3845059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Spectrum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5814" t="-8197" r="-956977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dirty="0"/>
                            <a:t>Time Domain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405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" t="-108197" r="-110719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5814" t="-108197" r="-956977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867" t="-108197" r="-48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7983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" t="-208197" r="-11071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5814" t="-208197" r="-95697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867" t="-208197" r="-48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204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en-N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4637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" t="-383077" r="-11071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5814" t="-383077" r="-956977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867" t="-383077" r="-488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312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31801A-6176-5233-F71A-7A8C8F10EF76}"/>
              </a:ext>
            </a:extLst>
          </p:cNvPr>
          <p:cNvSpPr txBox="1"/>
          <p:nvPr/>
        </p:nvSpPr>
        <p:spPr>
          <a:xfrm>
            <a:off x="11472985" y="2211314"/>
            <a:ext cx="646723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0F225F-15E4-937F-7978-EC258F8A3D1E}"/>
                  </a:ext>
                </a:extLst>
              </p:cNvPr>
              <p:cNvSpPr txBox="1"/>
              <p:nvPr/>
            </p:nvSpPr>
            <p:spPr>
              <a:xfrm>
                <a:off x="838200" y="4072001"/>
                <a:ext cx="10515600" cy="2369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0F225F-15E4-937F-7978-EC258F8A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2001"/>
                <a:ext cx="10515600" cy="2369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53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79BE-1CE6-C954-3A7D-382D5530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Hinich and Patterson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6DDF7-8B0B-1E0E-7D49-7CE00D796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dirty="0"/>
                  <a:t>For a wide-sense stationary random process with power spectral density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and </a:t>
                </a:r>
                <a:r>
                  <a:rPr lang="en-NZ" dirty="0" err="1"/>
                  <a:t>bispectrum</a:t>
                </a:r>
                <a:r>
                  <a:rPr lang="en-NZ" dirty="0"/>
                  <a:t>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linearity can be checked by looking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r>
                  <a:rPr lang="en-NZ" dirty="0"/>
                  <a:t>If not constant, then it is nonlinear.</a:t>
                </a:r>
              </a:p>
              <a:p>
                <a:r>
                  <a:rPr lang="en-NZ" dirty="0"/>
                  <a:t>If it is constant, then can’t say anything.</a:t>
                </a:r>
              </a:p>
              <a:p>
                <a:endParaRPr lang="en-NZ" dirty="0"/>
              </a:p>
              <a:p>
                <a:pPr marL="0" indent="0">
                  <a:buNone/>
                </a:pPr>
                <a:r>
                  <a:rPr lang="en-NZ" sz="2400" dirty="0"/>
                  <a:t>‘Identification of the Coefficients in a Nonlinear Time Series of the Quadratic Type.’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6DDF7-8B0B-1E0E-7D49-7CE00D796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71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7471-3345-BB95-4DDF-F1D6702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Walker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479C0-6F95-C68D-129E-3A4C89616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13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NZ" dirty="0"/>
                  <a:t>Stable LTI system exists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if the complex </a:t>
                </a:r>
                <a:r>
                  <a:rPr lang="en-NZ" dirty="0" err="1"/>
                  <a:t>bi</a:t>
                </a:r>
                <a:r>
                  <a:rPr lang="en-NZ" b="1" dirty="0" err="1"/>
                  <a:t>cepstrum</a:t>
                </a:r>
                <a:r>
                  <a:rPr lang="en-NZ" dirty="0"/>
                  <a:t> exists and is zero everywhere except the axes.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NZ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In this paper, the </a:t>
                </a:r>
                <a:r>
                  <a:rPr lang="en-NZ" dirty="0" err="1"/>
                  <a:t>bispectrum</a:t>
                </a:r>
                <a:r>
                  <a:rPr lang="en-NZ" dirty="0"/>
                  <a:t> is used to develop a new inverse filtering method (H-IAIF) for glottal pulse analysis.</a:t>
                </a:r>
              </a:p>
              <a:p>
                <a:pPr marL="0" indent="0">
                  <a:buNone/>
                </a:pPr>
                <a:r>
                  <a:rPr lang="en-NZ" dirty="0"/>
                  <a:t>A bit confusing</a:t>
                </a:r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US" sz="2400" dirty="0"/>
                  <a:t>‘Application of the </a:t>
                </a:r>
                <a:r>
                  <a:rPr lang="en-US" sz="2400" dirty="0" err="1"/>
                  <a:t>Bispectrum</a:t>
                </a:r>
                <a:r>
                  <a:rPr lang="en-US" sz="2400" dirty="0"/>
                  <a:t> to Glottal Pulse Analysis’</a:t>
                </a:r>
                <a:endParaRPr lang="en-NZ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479C0-6F95-C68D-129E-3A4C89616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1393"/>
              </a:xfrm>
              <a:blipFill>
                <a:blip r:embed="rId3"/>
                <a:stretch>
                  <a:fillRect l="-1217" t="-27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448</Words>
  <Application>Microsoft Office PowerPoint</Application>
  <PresentationFormat>Widescreen</PresentationFormat>
  <Paragraphs>84</Paragraphs>
  <Slides>12</Slides>
  <Notes>6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Detection of Deepfakes  Review of Bispectral Analysis </vt:lpstr>
      <vt:lpstr>Synthetic Peter made with FastSpeech 2</vt:lpstr>
      <vt:lpstr>Overview</vt:lpstr>
      <vt:lpstr>Computing the Bispectrum</vt:lpstr>
      <vt:lpstr>Example</vt:lpstr>
      <vt:lpstr>Big Picture of Polyspectra</vt:lpstr>
      <vt:lpstr>Big Picture of Polyspectra</vt:lpstr>
      <vt:lpstr>Hinich and Patterson</vt:lpstr>
      <vt:lpstr>Walker</vt:lpstr>
      <vt:lpstr>Time-varying bispectrum</vt:lpstr>
      <vt:lpstr>Natural</vt:lpstr>
      <vt:lpstr>Synthetic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1</cp:revision>
  <dcterms:created xsi:type="dcterms:W3CDTF">2024-02-22T23:50:57Z</dcterms:created>
  <dcterms:modified xsi:type="dcterms:W3CDTF">2024-06-19T01:31:12Z</dcterms:modified>
</cp:coreProperties>
</file>