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87F57F-74CE-4378-833D-70C5E7707001}" v="379" dt="2024-03-17T23:09:53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White" userId="36bef61e1c9c6cee" providerId="LiveId" clId="{E187F57F-74CE-4378-833D-70C5E7707001}"/>
    <pc:docChg chg="undo custSel addSld delSld modSld sldOrd">
      <pc:chgData name="Anthony White" userId="36bef61e1c9c6cee" providerId="LiveId" clId="{E187F57F-74CE-4378-833D-70C5E7707001}" dt="2024-03-19T00:45:50.383" v="3785" actId="20577"/>
      <pc:docMkLst>
        <pc:docMk/>
      </pc:docMkLst>
      <pc:sldChg chg="modSp mod">
        <pc:chgData name="Anthony White" userId="36bef61e1c9c6cee" providerId="LiveId" clId="{E187F57F-74CE-4378-833D-70C5E7707001}" dt="2024-03-11T01:13:20.972" v="19" actId="20577"/>
        <pc:sldMkLst>
          <pc:docMk/>
          <pc:sldMk cId="3100082556" sldId="256"/>
        </pc:sldMkLst>
        <pc:spChg chg="mod">
          <ac:chgData name="Anthony White" userId="36bef61e1c9c6cee" providerId="LiveId" clId="{E187F57F-74CE-4378-833D-70C5E7707001}" dt="2024-03-11T01:13:20.972" v="19" actId="20577"/>
          <ac:spMkLst>
            <pc:docMk/>
            <pc:sldMk cId="3100082556" sldId="256"/>
            <ac:spMk id="3" creationId="{00000000-0000-0000-0000-000000000000}"/>
          </ac:spMkLst>
        </pc:spChg>
      </pc:sldChg>
      <pc:sldChg chg="modSp new mod">
        <pc:chgData name="Anthony White" userId="36bef61e1c9c6cee" providerId="LiveId" clId="{E187F57F-74CE-4378-833D-70C5E7707001}" dt="2024-03-17T23:27:22.185" v="3608" actId="20577"/>
        <pc:sldMkLst>
          <pc:docMk/>
          <pc:sldMk cId="3532937276" sldId="257"/>
        </pc:sldMkLst>
        <pc:spChg chg="mod">
          <ac:chgData name="Anthony White" userId="36bef61e1c9c6cee" providerId="LiveId" clId="{E187F57F-74CE-4378-833D-70C5E7707001}" dt="2024-03-17T23:27:22.185" v="3608" actId="20577"/>
          <ac:spMkLst>
            <pc:docMk/>
            <pc:sldMk cId="3532937276" sldId="257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06:45.024" v="410" actId="207"/>
          <ac:spMkLst>
            <pc:docMk/>
            <pc:sldMk cId="3532937276" sldId="257"/>
            <ac:spMk id="3" creationId="{D4107EF7-1753-DBC0-27FE-A78B63E3C829}"/>
          </ac:spMkLst>
        </pc:spChg>
      </pc:sldChg>
      <pc:sldChg chg="del">
        <pc:chgData name="Anthony White" userId="36bef61e1c9c6cee" providerId="LiveId" clId="{E187F57F-74CE-4378-833D-70C5E7707001}" dt="2024-03-11T01:12:56.644" v="0" actId="2696"/>
        <pc:sldMkLst>
          <pc:docMk/>
          <pc:sldMk cId="3617543837" sldId="257"/>
        </pc:sldMkLst>
      </pc:sldChg>
      <pc:sldChg chg="modSp add mod">
        <pc:chgData name="Anthony White" userId="36bef61e1c9c6cee" providerId="LiveId" clId="{E187F57F-74CE-4378-833D-70C5E7707001}" dt="2024-03-17T22:10:42.190" v="711" actId="20577"/>
        <pc:sldMkLst>
          <pc:docMk/>
          <pc:sldMk cId="2505765950" sldId="258"/>
        </pc:sldMkLst>
        <pc:spChg chg="mod">
          <ac:chgData name="Anthony White" userId="36bef61e1c9c6cee" providerId="LiveId" clId="{E187F57F-74CE-4378-833D-70C5E7707001}" dt="2024-03-17T22:07:42.257" v="453" actId="20577"/>
          <ac:spMkLst>
            <pc:docMk/>
            <pc:sldMk cId="2505765950" sldId="258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10:42.190" v="711" actId="20577"/>
          <ac:spMkLst>
            <pc:docMk/>
            <pc:sldMk cId="2505765950" sldId="258"/>
            <ac:spMk id="3" creationId="{D4107EF7-1753-DBC0-27FE-A78B63E3C829}"/>
          </ac:spMkLst>
        </pc:spChg>
      </pc:sldChg>
      <pc:sldChg chg="del">
        <pc:chgData name="Anthony White" userId="36bef61e1c9c6cee" providerId="LiveId" clId="{E187F57F-74CE-4378-833D-70C5E7707001}" dt="2024-03-11T01:12:58.927" v="1" actId="2696"/>
        <pc:sldMkLst>
          <pc:docMk/>
          <pc:sldMk cId="2536709910" sldId="258"/>
        </pc:sldMkLst>
      </pc:sldChg>
      <pc:sldChg chg="del">
        <pc:chgData name="Anthony White" userId="36bef61e1c9c6cee" providerId="LiveId" clId="{E187F57F-74CE-4378-833D-70C5E7707001}" dt="2024-03-11T01:13:09.878" v="6" actId="2696"/>
        <pc:sldMkLst>
          <pc:docMk/>
          <pc:sldMk cId="330630251" sldId="259"/>
        </pc:sldMkLst>
      </pc:sldChg>
      <pc:sldChg chg="new del">
        <pc:chgData name="Anthony White" userId="36bef61e1c9c6cee" providerId="LiveId" clId="{E187F57F-74CE-4378-833D-70C5E7707001}" dt="2024-03-17T22:11:01.685" v="713" actId="680"/>
        <pc:sldMkLst>
          <pc:docMk/>
          <pc:sldMk cId="2253768638" sldId="259"/>
        </pc:sldMkLst>
      </pc:sldChg>
      <pc:sldChg chg="addSp delSp modSp add mod">
        <pc:chgData name="Anthony White" userId="36bef61e1c9c6cee" providerId="LiveId" clId="{E187F57F-74CE-4378-833D-70C5E7707001}" dt="2024-03-17T23:26:30.912" v="3603" actId="20577"/>
        <pc:sldMkLst>
          <pc:docMk/>
          <pc:sldMk cId="3303698425" sldId="259"/>
        </pc:sldMkLst>
        <pc:spChg chg="mod">
          <ac:chgData name="Anthony White" userId="36bef61e1c9c6cee" providerId="LiveId" clId="{E187F57F-74CE-4378-833D-70C5E7707001}" dt="2024-03-17T22:52:54.628" v="2468" actId="313"/>
          <ac:spMkLst>
            <pc:docMk/>
            <pc:sldMk cId="3303698425" sldId="259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3:26:30.912" v="3603" actId="20577"/>
          <ac:spMkLst>
            <pc:docMk/>
            <pc:sldMk cId="3303698425" sldId="259"/>
            <ac:spMk id="3" creationId="{D4107EF7-1753-DBC0-27FE-A78B63E3C829}"/>
          </ac:spMkLst>
        </pc:spChg>
        <pc:picChg chg="add del mod">
          <ac:chgData name="Anthony White" userId="36bef61e1c9c6cee" providerId="LiveId" clId="{E187F57F-74CE-4378-833D-70C5E7707001}" dt="2024-03-17T22:31:38.994" v="1595" actId="478"/>
          <ac:picMkLst>
            <pc:docMk/>
            <pc:sldMk cId="3303698425" sldId="259"/>
            <ac:picMk id="5" creationId="{2F49005A-6BF9-9E52-ACB9-EB36D7A383CF}"/>
          </ac:picMkLst>
        </pc:picChg>
        <pc:picChg chg="add mod">
          <ac:chgData name="Anthony White" userId="36bef61e1c9c6cee" providerId="LiveId" clId="{E187F57F-74CE-4378-833D-70C5E7707001}" dt="2024-03-17T22:21:29.056" v="1161" actId="1076"/>
          <ac:picMkLst>
            <pc:docMk/>
            <pc:sldMk cId="3303698425" sldId="259"/>
            <ac:picMk id="7" creationId="{CA8EEA48-8359-724C-12DE-2AC6B8638C40}"/>
          </ac:picMkLst>
        </pc:picChg>
        <pc:picChg chg="add mod">
          <ac:chgData name="Anthony White" userId="36bef61e1c9c6cee" providerId="LiveId" clId="{E187F57F-74CE-4378-833D-70C5E7707001}" dt="2024-03-17T22:22:07.792" v="1235" actId="1076"/>
          <ac:picMkLst>
            <pc:docMk/>
            <pc:sldMk cId="3303698425" sldId="259"/>
            <ac:picMk id="9" creationId="{F8C23A33-5CCC-AA3D-A39B-73E81ACF3B66}"/>
          </ac:picMkLst>
        </pc:picChg>
        <pc:picChg chg="add mod">
          <ac:chgData name="Anthony White" userId="36bef61e1c9c6cee" providerId="LiveId" clId="{E187F57F-74CE-4378-833D-70C5E7707001}" dt="2024-03-17T22:31:44.121" v="1597" actId="1076"/>
          <ac:picMkLst>
            <pc:docMk/>
            <pc:sldMk cId="3303698425" sldId="259"/>
            <ac:picMk id="11" creationId="{9046039A-F178-191F-76F0-F74693D8596A}"/>
          </ac:picMkLst>
        </pc:picChg>
      </pc:sldChg>
      <pc:sldChg chg="del">
        <pc:chgData name="Anthony White" userId="36bef61e1c9c6cee" providerId="LiveId" clId="{E187F57F-74CE-4378-833D-70C5E7707001}" dt="2024-03-11T01:13:10.461" v="7" actId="2696"/>
        <pc:sldMkLst>
          <pc:docMk/>
          <pc:sldMk cId="2607677340" sldId="260"/>
        </pc:sldMkLst>
      </pc:sldChg>
      <pc:sldChg chg="addSp delSp modSp add mod">
        <pc:chgData name="Anthony White" userId="36bef61e1c9c6cee" providerId="LiveId" clId="{E187F57F-74CE-4378-833D-70C5E7707001}" dt="2024-03-17T22:52:51.693" v="2467" actId="313"/>
        <pc:sldMkLst>
          <pc:docMk/>
          <pc:sldMk cId="3845601629" sldId="260"/>
        </pc:sldMkLst>
        <pc:spChg chg="mod">
          <ac:chgData name="Anthony White" userId="36bef61e1c9c6cee" providerId="LiveId" clId="{E187F57F-74CE-4378-833D-70C5E7707001}" dt="2024-03-17T22:52:51.693" v="2467" actId="313"/>
          <ac:spMkLst>
            <pc:docMk/>
            <pc:sldMk cId="3845601629" sldId="260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45:52.920" v="2228" actId="20577"/>
          <ac:spMkLst>
            <pc:docMk/>
            <pc:sldMk cId="3845601629" sldId="260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2:22:33.217" v="1238" actId="478"/>
          <ac:picMkLst>
            <pc:docMk/>
            <pc:sldMk cId="3845601629" sldId="260"/>
            <ac:picMk id="5" creationId="{2F49005A-6BF9-9E52-ACB9-EB36D7A383CF}"/>
          </ac:picMkLst>
        </pc:picChg>
        <pc:picChg chg="add mod">
          <ac:chgData name="Anthony White" userId="36bef61e1c9c6cee" providerId="LiveId" clId="{E187F57F-74CE-4378-833D-70C5E7707001}" dt="2024-03-17T22:23:11.817" v="1285" actId="1076"/>
          <ac:picMkLst>
            <pc:docMk/>
            <pc:sldMk cId="3845601629" sldId="260"/>
            <ac:picMk id="6" creationId="{604ED184-8376-ED8F-A51F-65ED671E671A}"/>
          </ac:picMkLst>
        </pc:picChg>
        <pc:picChg chg="del">
          <ac:chgData name="Anthony White" userId="36bef61e1c9c6cee" providerId="LiveId" clId="{E187F57F-74CE-4378-833D-70C5E7707001}" dt="2024-03-17T22:22:33.761" v="1239" actId="478"/>
          <ac:picMkLst>
            <pc:docMk/>
            <pc:sldMk cId="3845601629" sldId="260"/>
            <ac:picMk id="7" creationId="{CA8EEA48-8359-724C-12DE-2AC6B8638C40}"/>
          </ac:picMkLst>
        </pc:picChg>
        <pc:picChg chg="del">
          <ac:chgData name="Anthony White" userId="36bef61e1c9c6cee" providerId="LiveId" clId="{E187F57F-74CE-4378-833D-70C5E7707001}" dt="2024-03-17T22:22:34.169" v="1240" actId="478"/>
          <ac:picMkLst>
            <pc:docMk/>
            <pc:sldMk cId="3845601629" sldId="260"/>
            <ac:picMk id="9" creationId="{F8C23A33-5CCC-AA3D-A39B-73E81ACF3B66}"/>
          </ac:picMkLst>
        </pc:picChg>
        <pc:picChg chg="add mod">
          <ac:chgData name="Anthony White" userId="36bef61e1c9c6cee" providerId="LiveId" clId="{E187F57F-74CE-4378-833D-70C5E7707001}" dt="2024-03-17T22:27:10.698" v="1339" actId="1076"/>
          <ac:picMkLst>
            <pc:docMk/>
            <pc:sldMk cId="3845601629" sldId="260"/>
            <ac:picMk id="10" creationId="{890E33C9-CD1B-20A1-88B7-69CDD104340E}"/>
          </ac:picMkLst>
        </pc:picChg>
        <pc:picChg chg="add mod">
          <ac:chgData name="Anthony White" userId="36bef61e1c9c6cee" providerId="LiveId" clId="{E187F57F-74CE-4378-833D-70C5E7707001}" dt="2024-03-17T22:28:21.946" v="1403" actId="1076"/>
          <ac:picMkLst>
            <pc:docMk/>
            <pc:sldMk cId="3845601629" sldId="260"/>
            <ac:picMk id="12" creationId="{21E0E790-1CE4-89B1-B541-E8F0ACDF80AE}"/>
          </ac:picMkLst>
        </pc:picChg>
      </pc:sldChg>
      <pc:sldChg chg="addSp delSp modSp add mod">
        <pc:chgData name="Anthony White" userId="36bef61e1c9c6cee" providerId="LiveId" clId="{E187F57F-74CE-4378-833D-70C5E7707001}" dt="2024-03-19T00:43:52.394" v="3718" actId="20577"/>
        <pc:sldMkLst>
          <pc:docMk/>
          <pc:sldMk cId="130344948" sldId="261"/>
        </pc:sldMkLst>
        <pc:spChg chg="mod">
          <ac:chgData name="Anthony White" userId="36bef61e1c9c6cee" providerId="LiveId" clId="{E187F57F-74CE-4378-833D-70C5E7707001}" dt="2024-03-17T22:52:47.933" v="2466" actId="313"/>
          <ac:spMkLst>
            <pc:docMk/>
            <pc:sldMk cId="130344948" sldId="261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9T00:43:52.394" v="3718" actId="20577"/>
          <ac:spMkLst>
            <pc:docMk/>
            <pc:sldMk cId="130344948" sldId="261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2:29:31.938" v="1456" actId="1076"/>
          <ac:picMkLst>
            <pc:docMk/>
            <pc:sldMk cId="130344948" sldId="261"/>
            <ac:picMk id="5" creationId="{69C748AA-4E12-E5F8-9E54-CE6E51A311FE}"/>
          </ac:picMkLst>
        </pc:picChg>
        <pc:picChg chg="add del">
          <ac:chgData name="Anthony White" userId="36bef61e1c9c6cee" providerId="LiveId" clId="{E187F57F-74CE-4378-833D-70C5E7707001}" dt="2024-03-17T22:28:51.641" v="1411" actId="478"/>
          <ac:picMkLst>
            <pc:docMk/>
            <pc:sldMk cId="130344948" sldId="261"/>
            <ac:picMk id="6" creationId="{604ED184-8376-ED8F-A51F-65ED671E671A}"/>
          </ac:picMkLst>
        </pc:picChg>
        <pc:picChg chg="del">
          <ac:chgData name="Anthony White" userId="36bef61e1c9c6cee" providerId="LiveId" clId="{E187F57F-74CE-4378-833D-70C5E7707001}" dt="2024-03-17T22:28:41.113" v="1406" actId="478"/>
          <ac:picMkLst>
            <pc:docMk/>
            <pc:sldMk cId="130344948" sldId="261"/>
            <ac:picMk id="10" creationId="{890E33C9-CD1B-20A1-88B7-69CDD104340E}"/>
          </ac:picMkLst>
        </pc:picChg>
        <pc:picChg chg="del">
          <ac:chgData name="Anthony White" userId="36bef61e1c9c6cee" providerId="LiveId" clId="{E187F57F-74CE-4378-833D-70C5E7707001}" dt="2024-03-17T22:28:40.514" v="1405" actId="478"/>
          <ac:picMkLst>
            <pc:docMk/>
            <pc:sldMk cId="130344948" sldId="261"/>
            <ac:picMk id="12" creationId="{21E0E790-1CE4-89B1-B541-E8F0ACDF80AE}"/>
          </ac:picMkLst>
        </pc:picChg>
      </pc:sldChg>
      <pc:sldChg chg="del">
        <pc:chgData name="Anthony White" userId="36bef61e1c9c6cee" providerId="LiveId" clId="{E187F57F-74CE-4378-833D-70C5E7707001}" dt="2024-03-11T01:13:10.883" v="8" actId="2696"/>
        <pc:sldMkLst>
          <pc:docMk/>
          <pc:sldMk cId="2915309572" sldId="261"/>
        </pc:sldMkLst>
      </pc:sldChg>
      <pc:sldChg chg="addSp delSp modSp add mod">
        <pc:chgData name="Anthony White" userId="36bef61e1c9c6cee" providerId="LiveId" clId="{E187F57F-74CE-4378-833D-70C5E7707001}" dt="2024-03-17T22:52:45.741" v="2465" actId="313"/>
        <pc:sldMkLst>
          <pc:docMk/>
          <pc:sldMk cId="2215415352" sldId="262"/>
        </pc:sldMkLst>
        <pc:spChg chg="mod">
          <ac:chgData name="Anthony White" userId="36bef61e1c9c6cee" providerId="LiveId" clId="{E187F57F-74CE-4378-833D-70C5E7707001}" dt="2024-03-17T22:52:45.741" v="2465" actId="313"/>
          <ac:spMkLst>
            <pc:docMk/>
            <pc:sldMk cId="2215415352" sldId="262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45:59.433" v="2231" actId="5793"/>
          <ac:spMkLst>
            <pc:docMk/>
            <pc:sldMk cId="2215415352" sldId="262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2:32:13.201" v="1603" actId="478"/>
          <ac:picMkLst>
            <pc:docMk/>
            <pc:sldMk cId="2215415352" sldId="262"/>
            <ac:picMk id="5" creationId="{69C748AA-4E12-E5F8-9E54-CE6E51A311FE}"/>
          </ac:picMkLst>
        </pc:picChg>
        <pc:picChg chg="add mod">
          <ac:chgData name="Anthony White" userId="36bef61e1c9c6cee" providerId="LiveId" clId="{E187F57F-74CE-4378-833D-70C5E7707001}" dt="2024-03-17T22:36:35.329" v="1885" actId="1076"/>
          <ac:picMkLst>
            <pc:docMk/>
            <pc:sldMk cId="2215415352" sldId="262"/>
            <ac:picMk id="6" creationId="{338C55E4-6E0F-1927-5E83-76506640A28A}"/>
          </ac:picMkLst>
        </pc:picChg>
      </pc:sldChg>
      <pc:sldChg chg="del">
        <pc:chgData name="Anthony White" userId="36bef61e1c9c6cee" providerId="LiveId" clId="{E187F57F-74CE-4378-833D-70C5E7707001}" dt="2024-03-11T01:13:11.524" v="10" actId="2696"/>
        <pc:sldMkLst>
          <pc:docMk/>
          <pc:sldMk cId="2723272002" sldId="262"/>
        </pc:sldMkLst>
      </pc:sldChg>
      <pc:sldChg chg="del">
        <pc:chgData name="Anthony White" userId="36bef61e1c9c6cee" providerId="LiveId" clId="{E187F57F-74CE-4378-833D-70C5E7707001}" dt="2024-03-11T01:13:12.174" v="12" actId="2696"/>
        <pc:sldMkLst>
          <pc:docMk/>
          <pc:sldMk cId="1075718065" sldId="263"/>
        </pc:sldMkLst>
      </pc:sldChg>
      <pc:sldChg chg="addSp delSp modSp add mod">
        <pc:chgData name="Anthony White" userId="36bef61e1c9c6cee" providerId="LiveId" clId="{E187F57F-74CE-4378-833D-70C5E7707001}" dt="2024-03-17T22:52:43.101" v="2464" actId="313"/>
        <pc:sldMkLst>
          <pc:docMk/>
          <pc:sldMk cId="1857042134" sldId="263"/>
        </pc:sldMkLst>
        <pc:spChg chg="mod">
          <ac:chgData name="Anthony White" userId="36bef61e1c9c6cee" providerId="LiveId" clId="{E187F57F-74CE-4378-833D-70C5E7707001}" dt="2024-03-17T22:52:43.101" v="2464" actId="313"/>
          <ac:spMkLst>
            <pc:docMk/>
            <pc:sldMk cId="1857042134" sldId="263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52:37.689" v="2463" actId="20577"/>
          <ac:spMkLst>
            <pc:docMk/>
            <pc:sldMk cId="1857042134" sldId="263"/>
            <ac:spMk id="3" creationId="{D4107EF7-1753-DBC0-27FE-A78B63E3C829}"/>
          </ac:spMkLst>
        </pc:spChg>
        <pc:picChg chg="add del mod">
          <ac:chgData name="Anthony White" userId="36bef61e1c9c6cee" providerId="LiveId" clId="{E187F57F-74CE-4378-833D-70C5E7707001}" dt="2024-03-17T22:43:53.575" v="2045" actId="478"/>
          <ac:picMkLst>
            <pc:docMk/>
            <pc:sldMk cId="1857042134" sldId="263"/>
            <ac:picMk id="5" creationId="{463B43C1-E4E6-7020-6332-358B31AA994E}"/>
          </ac:picMkLst>
        </pc:picChg>
        <pc:picChg chg="del">
          <ac:chgData name="Anthony White" userId="36bef61e1c9c6cee" providerId="LiveId" clId="{E187F57F-74CE-4378-833D-70C5E7707001}" dt="2024-03-17T22:38:59.840" v="2001" actId="478"/>
          <ac:picMkLst>
            <pc:docMk/>
            <pc:sldMk cId="1857042134" sldId="263"/>
            <ac:picMk id="6" creationId="{338C55E4-6E0F-1927-5E83-76506640A28A}"/>
          </ac:picMkLst>
        </pc:picChg>
        <pc:picChg chg="add mod">
          <ac:chgData name="Anthony White" userId="36bef61e1c9c6cee" providerId="LiveId" clId="{E187F57F-74CE-4378-833D-70C5E7707001}" dt="2024-03-17T22:44:27.271" v="2050" actId="14100"/>
          <ac:picMkLst>
            <pc:docMk/>
            <pc:sldMk cId="1857042134" sldId="263"/>
            <ac:picMk id="8" creationId="{7810F839-9BDF-99D2-D5FB-45D4AB37BEB4}"/>
          </ac:picMkLst>
        </pc:picChg>
        <pc:picChg chg="add mod">
          <ac:chgData name="Anthony White" userId="36bef61e1c9c6cee" providerId="LiveId" clId="{E187F57F-74CE-4378-833D-70C5E7707001}" dt="2024-03-17T22:51:34.615" v="2328" actId="1076"/>
          <ac:picMkLst>
            <pc:docMk/>
            <pc:sldMk cId="1857042134" sldId="263"/>
            <ac:picMk id="10" creationId="{EF7BBB24-93DF-85A9-E158-ADA53A8A8FE4}"/>
          </ac:picMkLst>
        </pc:picChg>
      </pc:sldChg>
      <pc:sldChg chg="addSp delSp modSp add mod">
        <pc:chgData name="Anthony White" userId="36bef61e1c9c6cee" providerId="LiveId" clId="{E187F57F-74CE-4378-833D-70C5E7707001}" dt="2024-03-17T23:09:53.217" v="3070" actId="20577"/>
        <pc:sldMkLst>
          <pc:docMk/>
          <pc:sldMk cId="1165217337" sldId="264"/>
        </pc:sldMkLst>
        <pc:spChg chg="mod">
          <ac:chgData name="Anthony White" userId="36bef61e1c9c6cee" providerId="LiveId" clId="{E187F57F-74CE-4378-833D-70C5E7707001}" dt="2024-03-17T22:57:14.016" v="2624" actId="20577"/>
          <ac:spMkLst>
            <pc:docMk/>
            <pc:sldMk cId="1165217337" sldId="264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3:09:53.217" v="3070" actId="20577"/>
          <ac:spMkLst>
            <pc:docMk/>
            <pc:sldMk cId="1165217337" sldId="264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3:03:45.075" v="3058" actId="1076"/>
          <ac:picMkLst>
            <pc:docMk/>
            <pc:sldMk cId="1165217337" sldId="264"/>
            <ac:picMk id="5" creationId="{DE146193-630A-589B-DAFB-08229D1F7BA4}"/>
          </ac:picMkLst>
        </pc:picChg>
        <pc:picChg chg="add del">
          <ac:chgData name="Anthony White" userId="36bef61e1c9c6cee" providerId="LiveId" clId="{E187F57F-74CE-4378-833D-70C5E7707001}" dt="2024-03-17T22:55:54.674" v="2505" actId="478"/>
          <ac:picMkLst>
            <pc:docMk/>
            <pc:sldMk cId="1165217337" sldId="264"/>
            <ac:picMk id="8" creationId="{7810F839-9BDF-99D2-D5FB-45D4AB37BEB4}"/>
          </ac:picMkLst>
        </pc:picChg>
        <pc:picChg chg="add del">
          <ac:chgData name="Anthony White" userId="36bef61e1c9c6cee" providerId="LiveId" clId="{E187F57F-74CE-4378-833D-70C5E7707001}" dt="2024-03-17T22:55:55.419" v="2506" actId="478"/>
          <ac:picMkLst>
            <pc:docMk/>
            <pc:sldMk cId="1165217337" sldId="264"/>
            <ac:picMk id="10" creationId="{EF7BBB24-93DF-85A9-E158-ADA53A8A8FE4}"/>
          </ac:picMkLst>
        </pc:picChg>
      </pc:sldChg>
      <pc:sldChg chg="del">
        <pc:chgData name="Anthony White" userId="36bef61e1c9c6cee" providerId="LiveId" clId="{E187F57F-74CE-4378-833D-70C5E7707001}" dt="2024-03-11T01:13:12.457" v="13" actId="2696"/>
        <pc:sldMkLst>
          <pc:docMk/>
          <pc:sldMk cId="3853468907" sldId="264"/>
        </pc:sldMkLst>
      </pc:sldChg>
      <pc:sldChg chg="addSp delSp modSp add mod">
        <pc:chgData name="Anthony White" userId="36bef61e1c9c6cee" providerId="LiveId" clId="{E187F57F-74CE-4378-833D-70C5E7707001}" dt="2024-03-19T00:45:50.383" v="3785" actId="20577"/>
        <pc:sldMkLst>
          <pc:docMk/>
          <pc:sldMk cId="449532143" sldId="265"/>
        </pc:sldMkLst>
        <pc:spChg chg="mod">
          <ac:chgData name="Anthony White" userId="36bef61e1c9c6cee" providerId="LiveId" clId="{E187F57F-74CE-4378-833D-70C5E7707001}" dt="2024-03-19T00:45:50.383" v="3785" actId="20577"/>
          <ac:spMkLst>
            <pc:docMk/>
            <pc:sldMk cId="449532143" sldId="265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3:09:17.678" v="3061" actId="478"/>
          <ac:picMkLst>
            <pc:docMk/>
            <pc:sldMk cId="449532143" sldId="265"/>
            <ac:picMk id="5" creationId="{DE146193-630A-589B-DAFB-08229D1F7BA4}"/>
          </ac:picMkLst>
        </pc:picChg>
        <pc:picChg chg="add mod">
          <ac:chgData name="Anthony White" userId="36bef61e1c9c6cee" providerId="LiveId" clId="{E187F57F-74CE-4378-833D-70C5E7707001}" dt="2024-03-17T23:13:44.784" v="3184" actId="1076"/>
          <ac:picMkLst>
            <pc:docMk/>
            <pc:sldMk cId="449532143" sldId="265"/>
            <ac:picMk id="6" creationId="{2DD996F4-A6C2-C56F-1FAA-9CB1EB54A090}"/>
          </ac:picMkLst>
        </pc:picChg>
      </pc:sldChg>
      <pc:sldChg chg="del">
        <pc:chgData name="Anthony White" userId="36bef61e1c9c6cee" providerId="LiveId" clId="{E187F57F-74CE-4378-833D-70C5E7707001}" dt="2024-03-11T01:13:13.224" v="14" actId="2696"/>
        <pc:sldMkLst>
          <pc:docMk/>
          <pc:sldMk cId="4008849852" sldId="265"/>
        </pc:sldMkLst>
      </pc:sldChg>
      <pc:sldChg chg="addSp delSp modSp add mod">
        <pc:chgData name="Anthony White" userId="36bef61e1c9c6cee" providerId="LiveId" clId="{E187F57F-74CE-4378-833D-70C5E7707001}" dt="2024-03-17T23:20:30.016" v="3576" actId="1076"/>
        <pc:sldMkLst>
          <pc:docMk/>
          <pc:sldMk cId="21523968" sldId="266"/>
        </pc:sldMkLst>
        <pc:spChg chg="mod">
          <ac:chgData name="Anthony White" userId="36bef61e1c9c6cee" providerId="LiveId" clId="{E187F57F-74CE-4378-833D-70C5E7707001}" dt="2024-03-17T23:20:24.565" v="3573" actId="5793"/>
          <ac:spMkLst>
            <pc:docMk/>
            <pc:sldMk cId="21523968" sldId="266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3:20:30.016" v="3576" actId="1076"/>
          <ac:picMkLst>
            <pc:docMk/>
            <pc:sldMk cId="21523968" sldId="266"/>
            <ac:picMk id="5" creationId="{B1A686E5-ECDD-67C0-35B3-7E9A4CDD93C0}"/>
          </ac:picMkLst>
        </pc:picChg>
        <pc:picChg chg="del">
          <ac:chgData name="Anthony White" userId="36bef61e1c9c6cee" providerId="LiveId" clId="{E187F57F-74CE-4378-833D-70C5E7707001}" dt="2024-03-17T23:17:54.299" v="3570" actId="478"/>
          <ac:picMkLst>
            <pc:docMk/>
            <pc:sldMk cId="21523968" sldId="266"/>
            <ac:picMk id="6" creationId="{2DD996F4-A6C2-C56F-1FAA-9CB1EB54A090}"/>
          </ac:picMkLst>
        </pc:picChg>
      </pc:sldChg>
      <pc:sldChg chg="del">
        <pc:chgData name="Anthony White" userId="36bef61e1c9c6cee" providerId="LiveId" clId="{E187F57F-74CE-4378-833D-70C5E7707001}" dt="2024-03-11T01:13:09.304" v="5" actId="2696"/>
        <pc:sldMkLst>
          <pc:docMk/>
          <pc:sldMk cId="677156006" sldId="266"/>
        </pc:sldMkLst>
      </pc:sldChg>
      <pc:sldChg chg="addSp delSp modSp add mod">
        <pc:chgData name="Anthony White" userId="36bef61e1c9c6cee" providerId="LiveId" clId="{E187F57F-74CE-4378-833D-70C5E7707001}" dt="2024-03-17T23:21:06.401" v="3583" actId="1076"/>
        <pc:sldMkLst>
          <pc:docMk/>
          <pc:sldMk cId="1765613467" sldId="267"/>
        </pc:sldMkLst>
        <pc:picChg chg="del">
          <ac:chgData name="Anthony White" userId="36bef61e1c9c6cee" providerId="LiveId" clId="{E187F57F-74CE-4378-833D-70C5E7707001}" dt="2024-03-17T23:20:56.955" v="3578" actId="478"/>
          <ac:picMkLst>
            <pc:docMk/>
            <pc:sldMk cId="1765613467" sldId="267"/>
            <ac:picMk id="5" creationId="{B1A686E5-ECDD-67C0-35B3-7E9A4CDD93C0}"/>
          </ac:picMkLst>
        </pc:picChg>
        <pc:picChg chg="add mod">
          <ac:chgData name="Anthony White" userId="36bef61e1c9c6cee" providerId="LiveId" clId="{E187F57F-74CE-4378-833D-70C5E7707001}" dt="2024-03-17T23:21:06.401" v="3583" actId="1076"/>
          <ac:picMkLst>
            <pc:docMk/>
            <pc:sldMk cId="1765613467" sldId="267"/>
            <ac:picMk id="6" creationId="{96ABD8B1-9328-DB48-0203-B5A205D49157}"/>
          </ac:picMkLst>
        </pc:picChg>
      </pc:sldChg>
      <pc:sldChg chg="del">
        <pc:chgData name="Anthony White" userId="36bef61e1c9c6cee" providerId="LiveId" clId="{E187F57F-74CE-4378-833D-70C5E7707001}" dt="2024-03-11T01:13:13.814" v="15" actId="2696"/>
        <pc:sldMkLst>
          <pc:docMk/>
          <pc:sldMk cId="1712903749" sldId="268"/>
        </pc:sldMkLst>
      </pc:sldChg>
      <pc:sldChg chg="addSp delSp modSp add mod">
        <pc:chgData name="Anthony White" userId="36bef61e1c9c6cee" providerId="LiveId" clId="{E187F57F-74CE-4378-833D-70C5E7707001}" dt="2024-03-17T23:21:27.944" v="3588" actId="1076"/>
        <pc:sldMkLst>
          <pc:docMk/>
          <pc:sldMk cId="3783812824" sldId="268"/>
        </pc:sldMkLst>
        <pc:picChg chg="add mod">
          <ac:chgData name="Anthony White" userId="36bef61e1c9c6cee" providerId="LiveId" clId="{E187F57F-74CE-4378-833D-70C5E7707001}" dt="2024-03-17T23:21:27.944" v="3588" actId="1076"/>
          <ac:picMkLst>
            <pc:docMk/>
            <pc:sldMk cId="3783812824" sldId="268"/>
            <ac:picMk id="5" creationId="{965F3711-C144-F10A-8855-F6E8B6A0AACB}"/>
          </ac:picMkLst>
        </pc:picChg>
        <pc:picChg chg="del">
          <ac:chgData name="Anthony White" userId="36bef61e1c9c6cee" providerId="LiveId" clId="{E187F57F-74CE-4378-833D-70C5E7707001}" dt="2024-03-17T23:21:11.656" v="3585" actId="478"/>
          <ac:picMkLst>
            <pc:docMk/>
            <pc:sldMk cId="3783812824" sldId="268"/>
            <ac:picMk id="6" creationId="{96ABD8B1-9328-DB48-0203-B5A205D49157}"/>
          </ac:picMkLst>
        </pc:picChg>
      </pc:sldChg>
      <pc:sldChg chg="del">
        <pc:chgData name="Anthony White" userId="36bef61e1c9c6cee" providerId="LiveId" clId="{E187F57F-74CE-4378-833D-70C5E7707001}" dt="2024-03-11T01:13:14.266" v="16" actId="2696"/>
        <pc:sldMkLst>
          <pc:docMk/>
          <pc:sldMk cId="1939510287" sldId="269"/>
        </pc:sldMkLst>
      </pc:sldChg>
      <pc:sldChg chg="del">
        <pc:chgData name="Anthony White" userId="36bef61e1c9c6cee" providerId="LiveId" clId="{E187F57F-74CE-4378-833D-70C5E7707001}" dt="2024-03-11T01:13:14.766" v="17" actId="2696"/>
        <pc:sldMkLst>
          <pc:docMk/>
          <pc:sldMk cId="1236230334" sldId="270"/>
        </pc:sldMkLst>
      </pc:sldChg>
      <pc:sldChg chg="del ord">
        <pc:chgData name="Anthony White" userId="36bef61e1c9c6cee" providerId="LiveId" clId="{E187F57F-74CE-4378-833D-70C5E7707001}" dt="2024-03-11T01:13:08.144" v="4" actId="2696"/>
        <pc:sldMkLst>
          <pc:docMk/>
          <pc:sldMk cId="1704388574" sldId="273"/>
        </pc:sldMkLst>
      </pc:sldChg>
      <pc:sldChg chg="del">
        <pc:chgData name="Anthony White" userId="36bef61e1c9c6cee" providerId="LiveId" clId="{E187F57F-74CE-4378-833D-70C5E7707001}" dt="2024-03-11T01:13:11.292" v="9" actId="2696"/>
        <pc:sldMkLst>
          <pc:docMk/>
          <pc:sldMk cId="456588360" sldId="274"/>
        </pc:sldMkLst>
      </pc:sldChg>
      <pc:sldChg chg="del">
        <pc:chgData name="Anthony White" userId="36bef61e1c9c6cee" providerId="LiveId" clId="{E187F57F-74CE-4378-833D-70C5E7707001}" dt="2024-03-11T01:13:11.770" v="11" actId="2696"/>
        <pc:sldMkLst>
          <pc:docMk/>
          <pc:sldMk cId="3283135022" sldId="275"/>
        </pc:sldMkLst>
      </pc:sldChg>
    </pc:docChg>
  </pc:docChgLst>
  <pc:docChgLst>
    <pc:chgData name="Anthony White" userId="36bef61e1c9c6cee" providerId="LiveId" clId="{05A7ABCD-6771-4900-9A48-6223698D073D}"/>
    <pc:docChg chg="undo custSel addSld delSld modSld sldOrd">
      <pc:chgData name="Anthony White" userId="36bef61e1c9c6cee" providerId="LiveId" clId="{05A7ABCD-6771-4900-9A48-6223698D073D}" dt="2024-03-05T01:11:07.540" v="2929" actId="20577"/>
      <pc:docMkLst>
        <pc:docMk/>
      </pc:docMkLst>
      <pc:sldChg chg="modSp mod">
        <pc:chgData name="Anthony White" userId="36bef61e1c9c6cee" providerId="LiveId" clId="{05A7ABCD-6771-4900-9A48-6223698D073D}" dt="2024-02-28T04:37:54.425" v="82" actId="20577"/>
        <pc:sldMkLst>
          <pc:docMk/>
          <pc:sldMk cId="3100082556" sldId="256"/>
        </pc:sldMkLst>
        <pc:spChg chg="mod">
          <ac:chgData name="Anthony White" userId="36bef61e1c9c6cee" providerId="LiveId" clId="{05A7ABCD-6771-4900-9A48-6223698D073D}" dt="2024-02-28T04:37:54.425" v="82" actId="20577"/>
          <ac:spMkLst>
            <pc:docMk/>
            <pc:sldMk cId="3100082556" sldId="256"/>
            <ac:spMk id="2" creationId="{00000000-0000-0000-0000-000000000000}"/>
          </ac:spMkLst>
        </pc:spChg>
        <pc:spChg chg="mod">
          <ac:chgData name="Anthony White" userId="36bef61e1c9c6cee" providerId="LiveId" clId="{05A7ABCD-6771-4900-9A48-6223698D073D}" dt="2024-02-28T04:30:39.020" v="23" actId="20577"/>
          <ac:spMkLst>
            <pc:docMk/>
            <pc:sldMk cId="3100082556" sldId="256"/>
            <ac:spMk id="3" creationId="{00000000-0000-0000-0000-000000000000}"/>
          </ac:spMkLst>
        </pc:spChg>
      </pc:sldChg>
      <pc:sldChg chg="modSp mod">
        <pc:chgData name="Anthony White" userId="36bef61e1c9c6cee" providerId="LiveId" clId="{05A7ABCD-6771-4900-9A48-6223698D073D}" dt="2024-02-28T04:42:26.872" v="449" actId="20577"/>
        <pc:sldMkLst>
          <pc:docMk/>
          <pc:sldMk cId="3617543837" sldId="257"/>
        </pc:sldMkLst>
        <pc:spChg chg="mod">
          <ac:chgData name="Anthony White" userId="36bef61e1c9c6cee" providerId="LiveId" clId="{05A7ABCD-6771-4900-9A48-6223698D073D}" dt="2024-02-28T04:37:50.555" v="81" actId="20577"/>
          <ac:spMkLst>
            <pc:docMk/>
            <pc:sldMk cId="3617543837" sldId="257"/>
            <ac:spMk id="2" creationId="{00000000-0000-0000-0000-000000000000}"/>
          </ac:spMkLst>
        </pc:spChg>
        <pc:spChg chg="mod">
          <ac:chgData name="Anthony White" userId="36bef61e1c9c6cee" providerId="LiveId" clId="{05A7ABCD-6771-4900-9A48-6223698D073D}" dt="2024-02-28T04:42:26.872" v="449" actId="20577"/>
          <ac:spMkLst>
            <pc:docMk/>
            <pc:sldMk cId="3617543837" sldId="257"/>
            <ac:spMk id="3" creationId="{00000000-0000-0000-0000-000000000000}"/>
          </ac:spMkLst>
        </pc:spChg>
      </pc:sldChg>
      <pc:sldChg chg="modSp new mod">
        <pc:chgData name="Anthony White" userId="36bef61e1c9c6cee" providerId="LiveId" clId="{05A7ABCD-6771-4900-9A48-6223698D073D}" dt="2024-02-28T04:46:01.358" v="658" actId="20577"/>
        <pc:sldMkLst>
          <pc:docMk/>
          <pc:sldMk cId="2536709910" sldId="258"/>
        </pc:sldMkLst>
        <pc:spChg chg="mod">
          <ac:chgData name="Anthony White" userId="36bef61e1c9c6cee" providerId="LiveId" clId="{05A7ABCD-6771-4900-9A48-6223698D073D}" dt="2024-02-28T04:44:13.877" v="522" actId="20577"/>
          <ac:spMkLst>
            <pc:docMk/>
            <pc:sldMk cId="2536709910" sldId="258"/>
            <ac:spMk id="2" creationId="{E21FDE01-3EEF-F2A9-5384-ED61F956F093}"/>
          </ac:spMkLst>
        </pc:spChg>
        <pc:spChg chg="mod">
          <ac:chgData name="Anthony White" userId="36bef61e1c9c6cee" providerId="LiveId" clId="{05A7ABCD-6771-4900-9A48-6223698D073D}" dt="2024-02-28T04:46:01.358" v="658" actId="20577"/>
          <ac:spMkLst>
            <pc:docMk/>
            <pc:sldMk cId="2536709910" sldId="258"/>
            <ac:spMk id="3" creationId="{12F5E1A5-8AD3-E6A8-31DC-6E598502A5AC}"/>
          </ac:spMkLst>
        </pc:spChg>
      </pc:sldChg>
      <pc:sldChg chg="new ord">
        <pc:chgData name="Anthony White" userId="36bef61e1c9c6cee" providerId="LiveId" clId="{05A7ABCD-6771-4900-9A48-6223698D073D}" dt="2024-03-05T01:10:13.069" v="2928"/>
        <pc:sldMkLst>
          <pc:docMk/>
          <pc:sldMk cId="330630251" sldId="259"/>
        </pc:sldMkLst>
      </pc:sldChg>
      <pc:sldChg chg="addSp delSp modSp new del mod">
        <pc:chgData name="Anthony White" userId="36bef61e1c9c6cee" providerId="LiveId" clId="{05A7ABCD-6771-4900-9A48-6223698D073D}" dt="2024-02-28T04:51:39.250" v="768" actId="2696"/>
        <pc:sldMkLst>
          <pc:docMk/>
          <pc:sldMk cId="509489244" sldId="260"/>
        </pc:sldMkLst>
        <pc:spChg chg="mod">
          <ac:chgData name="Anthony White" userId="36bef61e1c9c6cee" providerId="LiveId" clId="{05A7ABCD-6771-4900-9A48-6223698D073D}" dt="2024-02-28T04:49:26.661" v="748" actId="20577"/>
          <ac:spMkLst>
            <pc:docMk/>
            <pc:sldMk cId="509489244" sldId="260"/>
            <ac:spMk id="2" creationId="{B6386101-6C58-9CB3-6604-32FAC506F093}"/>
          </ac:spMkLst>
        </pc:spChg>
        <pc:spChg chg="del">
          <ac:chgData name="Anthony White" userId="36bef61e1c9c6cee" providerId="LiveId" clId="{05A7ABCD-6771-4900-9A48-6223698D073D}" dt="2024-02-28T04:47:00.377" v="695"/>
          <ac:spMkLst>
            <pc:docMk/>
            <pc:sldMk cId="509489244" sldId="260"/>
            <ac:spMk id="3" creationId="{1A343086-50D6-3A5E-C1D5-2FC929EE3C1A}"/>
          </ac:spMkLst>
        </pc:spChg>
        <pc:spChg chg="add mod">
          <ac:chgData name="Anthony White" userId="36bef61e1c9c6cee" providerId="LiveId" clId="{05A7ABCD-6771-4900-9A48-6223698D073D}" dt="2024-02-28T04:51:32.543" v="767" actId="20577"/>
          <ac:spMkLst>
            <pc:docMk/>
            <pc:sldMk cId="509489244" sldId="260"/>
            <ac:spMk id="5" creationId="{5DD95589-C15D-DE0C-87B7-18FB47ACB40A}"/>
          </ac:spMkLst>
        </pc:spChg>
        <pc:picChg chg="add mod modCrop">
          <ac:chgData name="Anthony White" userId="36bef61e1c9c6cee" providerId="LiveId" clId="{05A7ABCD-6771-4900-9A48-6223698D073D}" dt="2024-02-28T04:51:11.365" v="754" actId="1076"/>
          <ac:picMkLst>
            <pc:docMk/>
            <pc:sldMk cId="509489244" sldId="260"/>
            <ac:picMk id="4" creationId="{741FCA0B-A79F-4F11-3B7A-5D9E81479DF0}"/>
          </ac:picMkLst>
        </pc:picChg>
      </pc:sldChg>
      <pc:sldChg chg="add del">
        <pc:chgData name="Anthony White" userId="36bef61e1c9c6cee" providerId="LiveId" clId="{05A7ABCD-6771-4900-9A48-6223698D073D}" dt="2024-03-05T00:30:56.292" v="771" actId="2696"/>
        <pc:sldMkLst>
          <pc:docMk/>
          <pc:sldMk cId="12039376" sldId="267"/>
        </pc:sldMkLst>
      </pc:sldChg>
      <pc:sldChg chg="addSp delSp modSp add mod">
        <pc:chgData name="Anthony White" userId="36bef61e1c9c6cee" providerId="LiveId" clId="{05A7ABCD-6771-4900-9A48-6223698D073D}" dt="2024-03-05T00:44:35.696" v="1688" actId="27309"/>
        <pc:sldMkLst>
          <pc:docMk/>
          <pc:sldMk cId="1712903749" sldId="268"/>
        </pc:sldMkLst>
        <pc:spChg chg="mod">
          <ac:chgData name="Anthony White" userId="36bef61e1c9c6cee" providerId="LiveId" clId="{05A7ABCD-6771-4900-9A48-6223698D073D}" dt="2024-03-05T00:31:26.539" v="774"/>
          <ac:spMkLst>
            <pc:docMk/>
            <pc:sldMk cId="1712903749" sldId="268"/>
            <ac:spMk id="2" creationId="{5604502D-D748-95D5-C690-C3F505F6F24A}"/>
          </ac:spMkLst>
        </pc:spChg>
        <pc:spChg chg="mod">
          <ac:chgData name="Anthony White" userId="36bef61e1c9c6cee" providerId="LiveId" clId="{05A7ABCD-6771-4900-9A48-6223698D073D}" dt="2024-03-05T00:40:31.651" v="1507" actId="20577"/>
          <ac:spMkLst>
            <pc:docMk/>
            <pc:sldMk cId="1712903749" sldId="268"/>
            <ac:spMk id="3" creationId="{B43CD109-A1E0-8516-CDEA-B59A4B20D250}"/>
          </ac:spMkLst>
        </pc:spChg>
        <pc:graphicFrameChg chg="add del modGraphic">
          <ac:chgData name="Anthony White" userId="36bef61e1c9c6cee" providerId="LiveId" clId="{05A7ABCD-6771-4900-9A48-6223698D073D}" dt="2024-03-05T00:44:35.696" v="1688" actId="27309"/>
          <ac:graphicFrameMkLst>
            <pc:docMk/>
            <pc:sldMk cId="1712903749" sldId="268"/>
            <ac:graphicFrameMk id="5" creationId="{ED2DC378-E054-B83F-2BD1-E2577650F7EA}"/>
          </ac:graphicFrameMkLst>
        </pc:graphicFrameChg>
      </pc:sldChg>
      <pc:sldChg chg="modSp add mod">
        <pc:chgData name="Anthony White" userId="36bef61e1c9c6cee" providerId="LiveId" clId="{05A7ABCD-6771-4900-9A48-6223698D073D}" dt="2024-03-05T01:11:07.540" v="2929" actId="20577"/>
        <pc:sldMkLst>
          <pc:docMk/>
          <pc:sldMk cId="1939510287" sldId="269"/>
        </pc:sldMkLst>
        <pc:spChg chg="mod">
          <ac:chgData name="Anthony White" userId="36bef61e1c9c6cee" providerId="LiveId" clId="{05A7ABCD-6771-4900-9A48-6223698D073D}" dt="2024-03-05T01:11:07.540" v="2929" actId="20577"/>
          <ac:spMkLst>
            <pc:docMk/>
            <pc:sldMk cId="1939510287" sldId="269"/>
            <ac:spMk id="3" creationId="{CD04F54C-4BC1-28F3-6A80-94E89E759945}"/>
          </ac:spMkLst>
        </pc:spChg>
      </pc:sldChg>
      <pc:sldChg chg="modSp add mod">
        <pc:chgData name="Anthony White" userId="36bef61e1c9c6cee" providerId="LiveId" clId="{05A7ABCD-6771-4900-9A48-6223698D073D}" dt="2024-03-05T00:55:12.359" v="2853" actId="20577"/>
        <pc:sldMkLst>
          <pc:docMk/>
          <pc:sldMk cId="1236230334" sldId="270"/>
        </pc:sldMkLst>
        <pc:spChg chg="mod">
          <ac:chgData name="Anthony White" userId="36bef61e1c9c6cee" providerId="LiveId" clId="{05A7ABCD-6771-4900-9A48-6223698D073D}" dt="2024-03-05T00:55:12.359" v="2853" actId="20577"/>
          <ac:spMkLst>
            <pc:docMk/>
            <pc:sldMk cId="1236230334" sldId="270"/>
            <ac:spMk id="3" creationId="{BB701F38-9D9E-A287-DF50-09878D20CB53}"/>
          </ac:spMkLst>
        </pc:spChg>
      </pc:sldChg>
      <pc:sldChg chg="modSp add mod">
        <pc:chgData name="Anthony White" userId="36bef61e1c9c6cee" providerId="LiveId" clId="{05A7ABCD-6771-4900-9A48-6223698D073D}" dt="2024-03-05T00:57:38.129" v="2926" actId="20577"/>
        <pc:sldMkLst>
          <pc:docMk/>
          <pc:sldMk cId="2177051065" sldId="271"/>
        </pc:sldMkLst>
        <pc:spChg chg="mod">
          <ac:chgData name="Anthony White" userId="36bef61e1c9c6cee" providerId="LiveId" clId="{05A7ABCD-6771-4900-9A48-6223698D073D}" dt="2024-03-05T00:57:38.129" v="2926" actId="20577"/>
          <ac:spMkLst>
            <pc:docMk/>
            <pc:sldMk cId="2177051065" sldId="271"/>
            <ac:spMk id="3" creationId="{928D6715-1E90-1BC1-888F-D10A8EF75FB9}"/>
          </ac:spMkLst>
        </pc:spChg>
      </pc:sldChg>
    </pc:docChg>
  </pc:docChgLst>
  <pc:docChgLst>
    <pc:chgData name="Anthony White" userId="36bef61e1c9c6cee" providerId="LiveId" clId="{F014B30B-AB30-4D76-B5B5-0B5943A23622}"/>
    <pc:docChg chg="undo custSel addSld delSld modSld sldOrd">
      <pc:chgData name="Anthony White" userId="36bef61e1c9c6cee" providerId="LiveId" clId="{F014B30B-AB30-4D76-B5B5-0B5943A23622}" dt="2024-03-06T04:50:04.910" v="5595"/>
      <pc:docMkLst>
        <pc:docMk/>
      </pc:docMkLst>
      <pc:sldChg chg="modSp mod">
        <pc:chgData name="Anthony White" userId="36bef61e1c9c6cee" providerId="LiveId" clId="{F014B30B-AB30-4D76-B5B5-0B5943A23622}" dt="2024-03-04T22:13:14.986" v="203" actId="113"/>
        <pc:sldMkLst>
          <pc:docMk/>
          <pc:sldMk cId="3100082556" sldId="256"/>
        </pc:sldMkLst>
        <pc:spChg chg="mod">
          <ac:chgData name="Anthony White" userId="36bef61e1c9c6cee" providerId="LiveId" clId="{F014B30B-AB30-4D76-B5B5-0B5943A23622}" dt="2024-03-04T22:13:14.986" v="203" actId="113"/>
          <ac:spMkLst>
            <pc:docMk/>
            <pc:sldMk cId="3100082556" sldId="256"/>
            <ac:spMk id="2" creationId="{00000000-0000-0000-0000-000000000000}"/>
          </ac:spMkLst>
        </pc:spChg>
      </pc:sldChg>
      <pc:sldChg chg="addSp modSp mod">
        <pc:chgData name="Anthony White" userId="36bef61e1c9c6cee" providerId="LiveId" clId="{F014B30B-AB30-4D76-B5B5-0B5943A23622}" dt="2024-03-05T04:03:30.537" v="5044" actId="1076"/>
        <pc:sldMkLst>
          <pc:docMk/>
          <pc:sldMk cId="3617543837" sldId="257"/>
        </pc:sldMkLst>
        <pc:spChg chg="mod">
          <ac:chgData name="Anthony White" userId="36bef61e1c9c6cee" providerId="LiveId" clId="{F014B30B-AB30-4D76-B5B5-0B5943A23622}" dt="2024-03-04T22:13:02.577" v="202" actId="122"/>
          <ac:spMkLst>
            <pc:docMk/>
            <pc:sldMk cId="3617543837" sldId="257"/>
            <ac:spMk id="2" creationId="{00000000-0000-0000-0000-000000000000}"/>
          </ac:spMkLst>
        </pc:spChg>
        <pc:spChg chg="mod">
          <ac:chgData name="Anthony White" userId="36bef61e1c9c6cee" providerId="LiveId" clId="{F014B30B-AB30-4D76-B5B5-0B5943A23622}" dt="2024-03-04T22:10:03.612" v="191" actId="20577"/>
          <ac:spMkLst>
            <pc:docMk/>
            <pc:sldMk cId="3617543837" sldId="257"/>
            <ac:spMk id="3" creationId="{00000000-0000-0000-0000-000000000000}"/>
          </ac:spMkLst>
        </pc:spChg>
        <pc:picChg chg="add mod">
          <ac:chgData name="Anthony White" userId="36bef61e1c9c6cee" providerId="LiveId" clId="{F014B30B-AB30-4D76-B5B5-0B5943A23622}" dt="2024-03-05T04:03:30.537" v="5044" actId="1076"/>
          <ac:picMkLst>
            <pc:docMk/>
            <pc:sldMk cId="3617543837" sldId="257"/>
            <ac:picMk id="5" creationId="{82D93320-8DEB-6076-2EA1-C03306ECFBCB}"/>
          </ac:picMkLst>
        </pc:picChg>
      </pc:sldChg>
      <pc:sldChg chg="addSp modSp mod">
        <pc:chgData name="Anthony White" userId="36bef61e1c9c6cee" providerId="LiveId" clId="{F014B30B-AB30-4D76-B5B5-0B5943A23622}" dt="2024-03-04T22:12:58.664" v="201" actId="122"/>
        <pc:sldMkLst>
          <pc:docMk/>
          <pc:sldMk cId="2536709910" sldId="258"/>
        </pc:sldMkLst>
        <pc:spChg chg="mod">
          <ac:chgData name="Anthony White" userId="36bef61e1c9c6cee" providerId="LiveId" clId="{F014B30B-AB30-4D76-B5B5-0B5943A23622}" dt="2024-03-04T22:12:58.664" v="201" actId="122"/>
          <ac:spMkLst>
            <pc:docMk/>
            <pc:sldMk cId="2536709910" sldId="258"/>
            <ac:spMk id="2" creationId="{E21FDE01-3EEF-F2A9-5384-ED61F956F093}"/>
          </ac:spMkLst>
        </pc:spChg>
        <pc:spChg chg="mod">
          <ac:chgData name="Anthony White" userId="36bef61e1c9c6cee" providerId="LiveId" clId="{F014B30B-AB30-4D76-B5B5-0B5943A23622}" dt="2024-03-04T22:03:46.031" v="3" actId="20577"/>
          <ac:spMkLst>
            <pc:docMk/>
            <pc:sldMk cId="2536709910" sldId="258"/>
            <ac:spMk id="3" creationId="{12F5E1A5-8AD3-E6A8-31DC-6E598502A5AC}"/>
          </ac:spMkLst>
        </pc:spChg>
        <pc:picChg chg="add mod">
          <ac:chgData name="Anthony White" userId="36bef61e1c9c6cee" providerId="LiveId" clId="{F014B30B-AB30-4D76-B5B5-0B5943A23622}" dt="2024-03-04T22:07:37.927" v="8" actId="1076"/>
          <ac:picMkLst>
            <pc:docMk/>
            <pc:sldMk cId="2536709910" sldId="258"/>
            <ac:picMk id="5" creationId="{D401A727-78F9-78D4-3466-7902BEE9D0ED}"/>
          </ac:picMkLst>
        </pc:picChg>
      </pc:sldChg>
      <pc:sldChg chg="modSp del mod ord">
        <pc:chgData name="Anthony White" userId="36bef61e1c9c6cee" providerId="LiveId" clId="{F014B30B-AB30-4D76-B5B5-0B5943A23622}" dt="2024-03-05T03:31:22.612" v="4954" actId="2696"/>
        <pc:sldMkLst>
          <pc:docMk/>
          <pc:sldMk cId="330630251" sldId="259"/>
        </pc:sldMkLst>
        <pc:spChg chg="mod">
          <ac:chgData name="Anthony White" userId="36bef61e1c9c6cee" providerId="LiveId" clId="{F014B30B-AB30-4D76-B5B5-0B5943A23622}" dt="2024-03-04T23:32:36.815" v="3299" actId="14100"/>
          <ac:spMkLst>
            <pc:docMk/>
            <pc:sldMk cId="330630251" sldId="259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4T22:34:25.992" v="1076" actId="20577"/>
          <ac:spMkLst>
            <pc:docMk/>
            <pc:sldMk cId="330630251" sldId="259"/>
            <ac:spMk id="3" creationId="{A5259986-A399-717A-1686-209E169ECF75}"/>
          </ac:spMkLst>
        </pc:spChg>
      </pc:sldChg>
      <pc:sldChg chg="addSp modSp add mod">
        <pc:chgData name="Anthony White" userId="36bef61e1c9c6cee" providerId="LiveId" clId="{F014B30B-AB30-4D76-B5B5-0B5943A23622}" dt="2024-03-04T23:32:25.928" v="3296" actId="14100"/>
        <pc:sldMkLst>
          <pc:docMk/>
          <pc:sldMk cId="2607677340" sldId="260"/>
        </pc:sldMkLst>
        <pc:spChg chg="mod">
          <ac:chgData name="Anthony White" userId="36bef61e1c9c6cee" providerId="LiveId" clId="{F014B30B-AB30-4D76-B5B5-0B5943A23622}" dt="2024-03-04T23:32:25.928" v="3296" actId="14100"/>
          <ac:spMkLst>
            <pc:docMk/>
            <pc:sldMk cId="2607677340" sldId="260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4T22:31:54.741" v="923" actId="122"/>
          <ac:spMkLst>
            <pc:docMk/>
            <pc:sldMk cId="2607677340" sldId="260"/>
            <ac:spMk id="3" creationId="{A5259986-A399-717A-1686-209E169ECF75}"/>
          </ac:spMkLst>
        </pc:spChg>
        <pc:picChg chg="add mod">
          <ac:chgData name="Anthony White" userId="36bef61e1c9c6cee" providerId="LiveId" clId="{F014B30B-AB30-4D76-B5B5-0B5943A23622}" dt="2024-03-04T22:32:02.443" v="927" actId="1076"/>
          <ac:picMkLst>
            <pc:docMk/>
            <pc:sldMk cId="2607677340" sldId="260"/>
            <ac:picMk id="5" creationId="{510A7181-A699-8AFF-4C03-68AF4FEB491C}"/>
          </ac:picMkLst>
        </pc:picChg>
      </pc:sldChg>
      <pc:sldChg chg="delSp modSp add mod">
        <pc:chgData name="Anthony White" userId="36bef61e1c9c6cee" providerId="LiveId" clId="{F014B30B-AB30-4D76-B5B5-0B5943A23622}" dt="2024-03-06T04:45:57.075" v="5593" actId="20577"/>
        <pc:sldMkLst>
          <pc:docMk/>
          <pc:sldMk cId="2915309572" sldId="261"/>
        </pc:sldMkLst>
        <pc:spChg chg="mod">
          <ac:chgData name="Anthony White" userId="36bef61e1c9c6cee" providerId="LiveId" clId="{F014B30B-AB30-4D76-B5B5-0B5943A23622}" dt="2024-03-04T23:32:12.543" v="3293" actId="14100"/>
          <ac:spMkLst>
            <pc:docMk/>
            <pc:sldMk cId="2915309572" sldId="261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6T04:45:57.075" v="5593" actId="20577"/>
          <ac:spMkLst>
            <pc:docMk/>
            <pc:sldMk cId="2915309572" sldId="261"/>
            <ac:spMk id="3" creationId="{A5259986-A399-717A-1686-209E169ECF75}"/>
          </ac:spMkLst>
        </pc:spChg>
        <pc:picChg chg="del">
          <ac:chgData name="Anthony White" userId="36bef61e1c9c6cee" providerId="LiveId" clId="{F014B30B-AB30-4D76-B5B5-0B5943A23622}" dt="2024-03-04T22:34:53.550" v="1078" actId="478"/>
          <ac:picMkLst>
            <pc:docMk/>
            <pc:sldMk cId="2915309572" sldId="261"/>
            <ac:picMk id="5" creationId="{510A7181-A699-8AFF-4C03-68AF4FEB491C}"/>
          </ac:picMkLst>
        </pc:picChg>
      </pc:sldChg>
      <pc:sldChg chg="modSp add mod">
        <pc:chgData name="Anthony White" userId="36bef61e1c9c6cee" providerId="LiveId" clId="{F014B30B-AB30-4D76-B5B5-0B5943A23622}" dt="2024-03-05T03:02:42.942" v="4771" actId="20577"/>
        <pc:sldMkLst>
          <pc:docMk/>
          <pc:sldMk cId="2723272002" sldId="262"/>
        </pc:sldMkLst>
        <pc:spChg chg="mod">
          <ac:chgData name="Anthony White" userId="36bef61e1c9c6cee" providerId="LiveId" clId="{F014B30B-AB30-4D76-B5B5-0B5943A23622}" dt="2024-03-04T23:31:58.207" v="3290" actId="14100"/>
          <ac:spMkLst>
            <pc:docMk/>
            <pc:sldMk cId="2723272002" sldId="262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5T03:02:42.942" v="4771" actId="20577"/>
          <ac:spMkLst>
            <pc:docMk/>
            <pc:sldMk cId="2723272002" sldId="262"/>
            <ac:spMk id="3" creationId="{A5259986-A399-717A-1686-209E169ECF75}"/>
          </ac:spMkLst>
        </pc:spChg>
      </pc:sldChg>
      <pc:sldChg chg="modSp add mod">
        <pc:chgData name="Anthony White" userId="36bef61e1c9c6cee" providerId="LiveId" clId="{F014B30B-AB30-4D76-B5B5-0B5943A23622}" dt="2024-03-05T03:01:49.007" v="4759" actId="20577"/>
        <pc:sldMkLst>
          <pc:docMk/>
          <pc:sldMk cId="1075718065" sldId="263"/>
        </pc:sldMkLst>
        <pc:spChg chg="mod">
          <ac:chgData name="Anthony White" userId="36bef61e1c9c6cee" providerId="LiveId" clId="{F014B30B-AB30-4D76-B5B5-0B5943A23622}" dt="2024-03-04T23:31:43.273" v="3287" actId="14100"/>
          <ac:spMkLst>
            <pc:docMk/>
            <pc:sldMk cId="1075718065" sldId="263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5T03:01:49.007" v="4759" actId="20577"/>
          <ac:spMkLst>
            <pc:docMk/>
            <pc:sldMk cId="1075718065" sldId="263"/>
            <ac:spMk id="3" creationId="{A5259986-A399-717A-1686-209E169ECF75}"/>
          </ac:spMkLst>
        </pc:spChg>
      </pc:sldChg>
      <pc:sldChg chg="addSp delSp modSp add mod ord">
        <pc:chgData name="Anthony White" userId="36bef61e1c9c6cee" providerId="LiveId" clId="{F014B30B-AB30-4D76-B5B5-0B5943A23622}" dt="2024-03-04T23:50:05.435" v="4258" actId="1076"/>
        <pc:sldMkLst>
          <pc:docMk/>
          <pc:sldMk cId="3853468907" sldId="264"/>
        </pc:sldMkLst>
        <pc:spChg chg="mod">
          <ac:chgData name="Anthony White" userId="36bef61e1c9c6cee" providerId="LiveId" clId="{F014B30B-AB30-4D76-B5B5-0B5943A23622}" dt="2024-03-04T23:32:56.927" v="3302" actId="14100"/>
          <ac:spMkLst>
            <pc:docMk/>
            <pc:sldMk cId="3853468907" sldId="264"/>
            <ac:spMk id="2" creationId="{BA714A5C-7091-56F7-11DF-82E6CF66CC23}"/>
          </ac:spMkLst>
        </pc:spChg>
        <pc:spChg chg="del mod">
          <ac:chgData name="Anthony White" userId="36bef61e1c9c6cee" providerId="LiveId" clId="{F014B30B-AB30-4D76-B5B5-0B5943A23622}" dt="2024-03-04T23:17:14.017" v="3132" actId="478"/>
          <ac:spMkLst>
            <pc:docMk/>
            <pc:sldMk cId="3853468907" sldId="264"/>
            <ac:spMk id="3" creationId="{A5259986-A399-717A-1686-209E169ECF75}"/>
          </ac:spMkLst>
        </pc:spChg>
        <pc:spChg chg="add mod">
          <ac:chgData name="Anthony White" userId="36bef61e1c9c6cee" providerId="LiveId" clId="{F014B30B-AB30-4D76-B5B5-0B5943A23622}" dt="2024-03-04T23:50:05.435" v="4258" actId="1076"/>
          <ac:spMkLst>
            <pc:docMk/>
            <pc:sldMk cId="3853468907" sldId="264"/>
            <ac:spMk id="6" creationId="{342EC126-A429-5FBD-7FC7-65A849E6A398}"/>
          </ac:spMkLst>
        </pc:spChg>
        <pc:spChg chg="add del mod">
          <ac:chgData name="Anthony White" userId="36bef61e1c9c6cee" providerId="LiveId" clId="{F014B30B-AB30-4D76-B5B5-0B5943A23622}" dt="2024-03-04T23:50:03.644" v="4254" actId="767"/>
          <ac:spMkLst>
            <pc:docMk/>
            <pc:sldMk cId="3853468907" sldId="264"/>
            <ac:spMk id="7" creationId="{6824705B-9BA6-7DF7-F9E6-008C9741DF93}"/>
          </ac:spMkLst>
        </pc:spChg>
        <pc:picChg chg="add mod">
          <ac:chgData name="Anthony White" userId="36bef61e1c9c6cee" providerId="LiveId" clId="{F014B30B-AB30-4D76-B5B5-0B5943A23622}" dt="2024-03-04T23:50:04.914" v="4257" actId="1076"/>
          <ac:picMkLst>
            <pc:docMk/>
            <pc:sldMk cId="3853468907" sldId="264"/>
            <ac:picMk id="5" creationId="{4EE0A3A3-93BB-F5C0-7185-54A974EEDAC6}"/>
          </ac:picMkLst>
        </pc:picChg>
      </pc:sldChg>
      <pc:sldChg chg="addSp delSp modSp add del mod">
        <pc:chgData name="Anthony White" userId="36bef61e1c9c6cee" providerId="LiveId" clId="{F014B30B-AB30-4D76-B5B5-0B5943A23622}" dt="2024-03-04T23:27:54.005" v="3165" actId="2696"/>
        <pc:sldMkLst>
          <pc:docMk/>
          <pc:sldMk cId="825819732" sldId="265"/>
        </pc:sldMkLst>
        <pc:spChg chg="del mod">
          <ac:chgData name="Anthony White" userId="36bef61e1c9c6cee" providerId="LiveId" clId="{F014B30B-AB30-4D76-B5B5-0B5943A23622}" dt="2024-03-04T23:23:56.553" v="3138" actId="22"/>
          <ac:spMkLst>
            <pc:docMk/>
            <pc:sldMk cId="825819732" sldId="265"/>
            <ac:spMk id="3" creationId="{A5259986-A399-717A-1686-209E169ECF75}"/>
          </ac:spMkLst>
        </pc:spChg>
        <pc:spChg chg="add mod">
          <ac:chgData name="Anthony White" userId="36bef61e1c9c6cee" providerId="LiveId" clId="{F014B30B-AB30-4D76-B5B5-0B5943A23622}" dt="2024-03-04T23:26:16.498" v="3161" actId="113"/>
          <ac:spMkLst>
            <pc:docMk/>
            <pc:sldMk cId="825819732" sldId="265"/>
            <ac:spMk id="6" creationId="{3F0499F8-BEC6-93C5-C0E8-9C00805B7515}"/>
          </ac:spMkLst>
        </pc:spChg>
        <pc:picChg chg="add mod ord">
          <ac:chgData name="Anthony White" userId="36bef61e1c9c6cee" providerId="LiveId" clId="{F014B30B-AB30-4D76-B5B5-0B5943A23622}" dt="2024-03-04T23:26:28.775" v="3162" actId="1076"/>
          <ac:picMkLst>
            <pc:docMk/>
            <pc:sldMk cId="825819732" sldId="265"/>
            <ac:picMk id="5" creationId="{E52E3C7F-A095-071B-93DA-D361AE923CFA}"/>
          </ac:picMkLst>
        </pc:picChg>
      </pc:sldChg>
      <pc:sldChg chg="modSp add mod ord">
        <pc:chgData name="Anthony White" userId="36bef61e1c9c6cee" providerId="LiveId" clId="{F014B30B-AB30-4D76-B5B5-0B5943A23622}" dt="2024-03-05T03:48:36.266" v="5035" actId="20577"/>
        <pc:sldMkLst>
          <pc:docMk/>
          <pc:sldMk cId="4008849852" sldId="265"/>
        </pc:sldMkLst>
        <pc:spChg chg="mod">
          <ac:chgData name="Anthony White" userId="36bef61e1c9c6cee" providerId="LiveId" clId="{F014B30B-AB30-4D76-B5B5-0B5943A23622}" dt="2024-03-05T03:48:36.266" v="5035" actId="20577"/>
          <ac:spMkLst>
            <pc:docMk/>
            <pc:sldMk cId="4008849852" sldId="265"/>
            <ac:spMk id="3" creationId="{A5259986-A399-717A-1686-209E169ECF75}"/>
          </ac:spMkLst>
        </pc:spChg>
      </pc:sldChg>
      <pc:sldChg chg="modSp add mod ord">
        <pc:chgData name="Anthony White" userId="36bef61e1c9c6cee" providerId="LiveId" clId="{F014B30B-AB30-4D76-B5B5-0B5943A23622}" dt="2024-03-05T03:52:31.747" v="5039" actId="5793"/>
        <pc:sldMkLst>
          <pc:docMk/>
          <pc:sldMk cId="677156006" sldId="266"/>
        </pc:sldMkLst>
        <pc:spChg chg="mod">
          <ac:chgData name="Anthony White" userId="36bef61e1c9c6cee" providerId="LiveId" clId="{F014B30B-AB30-4D76-B5B5-0B5943A23622}" dt="2024-03-05T03:52:31.747" v="5039" actId="5793"/>
          <ac:spMkLst>
            <pc:docMk/>
            <pc:sldMk cId="677156006" sldId="266"/>
            <ac:spMk id="3" creationId="{A5259986-A399-717A-1686-209E169ECF75}"/>
          </ac:spMkLst>
        </pc:spChg>
      </pc:sldChg>
      <pc:sldChg chg="add del">
        <pc:chgData name="Anthony White" userId="36bef61e1c9c6cee" providerId="LiveId" clId="{F014B30B-AB30-4D76-B5B5-0B5943A23622}" dt="2024-03-04T23:27:51.517" v="3164" actId="2696"/>
        <pc:sldMkLst>
          <pc:docMk/>
          <pc:sldMk cId="4105589105" sldId="266"/>
        </pc:sldMkLst>
      </pc:sldChg>
      <pc:sldChg chg="modSp mod">
        <pc:chgData name="Anthony White" userId="36bef61e1c9c6cee" providerId="LiveId" clId="{F014B30B-AB30-4D76-B5B5-0B5943A23622}" dt="2024-03-05T03:24:17.941" v="4820" actId="255"/>
        <pc:sldMkLst>
          <pc:docMk/>
          <pc:sldMk cId="1712903749" sldId="268"/>
        </pc:sldMkLst>
        <pc:spChg chg="mod">
          <ac:chgData name="Anthony White" userId="36bef61e1c9c6cee" providerId="LiveId" clId="{F014B30B-AB30-4D76-B5B5-0B5943A23622}" dt="2024-03-05T03:24:17.941" v="4820" actId="255"/>
          <ac:spMkLst>
            <pc:docMk/>
            <pc:sldMk cId="1712903749" sldId="268"/>
            <ac:spMk id="3" creationId="{B43CD109-A1E0-8516-CDEA-B59A4B20D250}"/>
          </ac:spMkLst>
        </pc:spChg>
      </pc:sldChg>
      <pc:sldChg chg="modSp mod">
        <pc:chgData name="Anthony White" userId="36bef61e1c9c6cee" providerId="LiveId" clId="{F014B30B-AB30-4D76-B5B5-0B5943A23622}" dt="2024-03-05T03:23:25.460" v="4816" actId="20577"/>
        <pc:sldMkLst>
          <pc:docMk/>
          <pc:sldMk cId="1939510287" sldId="269"/>
        </pc:sldMkLst>
        <pc:spChg chg="mod">
          <ac:chgData name="Anthony White" userId="36bef61e1c9c6cee" providerId="LiveId" clId="{F014B30B-AB30-4D76-B5B5-0B5943A23622}" dt="2024-03-05T03:23:25.460" v="4816" actId="20577"/>
          <ac:spMkLst>
            <pc:docMk/>
            <pc:sldMk cId="1939510287" sldId="269"/>
            <ac:spMk id="3" creationId="{CD04F54C-4BC1-28F3-6A80-94E89E759945}"/>
          </ac:spMkLst>
        </pc:spChg>
      </pc:sldChg>
      <pc:sldChg chg="modSp mod">
        <pc:chgData name="Anthony White" userId="36bef61e1c9c6cee" providerId="LiveId" clId="{F014B30B-AB30-4D76-B5B5-0B5943A23622}" dt="2024-03-05T03:42:30.821" v="5034" actId="20577"/>
        <pc:sldMkLst>
          <pc:docMk/>
          <pc:sldMk cId="1236230334" sldId="270"/>
        </pc:sldMkLst>
        <pc:spChg chg="mod">
          <ac:chgData name="Anthony White" userId="36bef61e1c9c6cee" providerId="LiveId" clId="{F014B30B-AB30-4D76-B5B5-0B5943A23622}" dt="2024-03-05T03:42:30.821" v="5034" actId="20577"/>
          <ac:spMkLst>
            <pc:docMk/>
            <pc:sldMk cId="1236230334" sldId="270"/>
            <ac:spMk id="3" creationId="{BB701F38-9D9E-A287-DF50-09878D20CB53}"/>
          </ac:spMkLst>
        </pc:spChg>
      </pc:sldChg>
      <pc:sldChg chg="addSp delSp modSp add del mod">
        <pc:chgData name="Anthony White" userId="36bef61e1c9c6cee" providerId="LiveId" clId="{F014B30B-AB30-4D76-B5B5-0B5943A23622}" dt="2024-03-06T04:41:37.471" v="5172" actId="2696"/>
        <pc:sldMkLst>
          <pc:docMk/>
          <pc:sldMk cId="4250084402" sldId="272"/>
        </pc:sldMkLst>
        <pc:spChg chg="mod">
          <ac:chgData name="Anthony White" userId="36bef61e1c9c6cee" providerId="LiveId" clId="{F014B30B-AB30-4D76-B5B5-0B5943A23622}" dt="2024-03-05T23:24:39.316" v="5080" actId="20577"/>
          <ac:spMkLst>
            <pc:docMk/>
            <pc:sldMk cId="4250084402" sldId="272"/>
            <ac:spMk id="2" creationId="{E21FDE01-3EEF-F2A9-5384-ED61F956F093}"/>
          </ac:spMkLst>
        </pc:spChg>
        <pc:spChg chg="mod">
          <ac:chgData name="Anthony White" userId="36bef61e1c9c6cee" providerId="LiveId" clId="{F014B30B-AB30-4D76-B5B5-0B5943A23622}" dt="2024-03-05T23:25:36.700" v="5171" actId="20577"/>
          <ac:spMkLst>
            <pc:docMk/>
            <pc:sldMk cId="4250084402" sldId="272"/>
            <ac:spMk id="3" creationId="{12F5E1A5-8AD3-E6A8-31DC-6E598502A5AC}"/>
          </ac:spMkLst>
        </pc:spChg>
        <pc:picChg chg="del">
          <ac:chgData name="Anthony White" userId="36bef61e1c9c6cee" providerId="LiveId" clId="{F014B30B-AB30-4D76-B5B5-0B5943A23622}" dt="2024-03-05T23:24:05.684" v="5050" actId="478"/>
          <ac:picMkLst>
            <pc:docMk/>
            <pc:sldMk cId="4250084402" sldId="272"/>
            <ac:picMk id="5" creationId="{D401A727-78F9-78D4-3466-7902BEE9D0ED}"/>
          </ac:picMkLst>
        </pc:picChg>
        <pc:picChg chg="add mod">
          <ac:chgData name="Anthony White" userId="36bef61e1c9c6cee" providerId="LiveId" clId="{F014B30B-AB30-4D76-B5B5-0B5943A23622}" dt="2024-03-05T23:24:31.299" v="5059" actId="1076"/>
          <ac:picMkLst>
            <pc:docMk/>
            <pc:sldMk cId="4250084402" sldId="272"/>
            <ac:picMk id="6" creationId="{D1B0B470-069D-F025-344C-1AA922D4B74C}"/>
          </ac:picMkLst>
        </pc:picChg>
      </pc:sldChg>
      <pc:sldChg chg="ord">
        <pc:chgData name="Anthony White" userId="36bef61e1c9c6cee" providerId="LiveId" clId="{F014B30B-AB30-4D76-B5B5-0B5943A23622}" dt="2024-03-06T04:50:04.910" v="5595"/>
        <pc:sldMkLst>
          <pc:docMk/>
          <pc:sldMk cId="1704388574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2E7C0-CF0D-4B0D-A643-2E79A7739A8B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6D064-C35C-4CBC-A368-75D0E0CA19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00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0015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500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28300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351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134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654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617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241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361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9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201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22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207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658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B877E-35F7-4259-9829-B3C9D654085C}" type="datetimeFigureOut">
              <a:rPr lang="en-NZ" smtClean="0"/>
              <a:t>19/03/2024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863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0012"/>
            <a:ext cx="9144000" cy="2387600"/>
          </a:xfrm>
        </p:spPr>
        <p:txBody>
          <a:bodyPr>
            <a:normAutofit/>
          </a:bodyPr>
          <a:lstStyle/>
          <a:p>
            <a:r>
              <a:rPr lang="en-NZ" sz="4800" b="1" dirty="0"/>
              <a:t>Detection of Deepfakes</a:t>
            </a:r>
            <a:endParaRPr lang="en-NZ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73192"/>
            <a:ext cx="9144000" cy="1655762"/>
          </a:xfrm>
        </p:spPr>
        <p:txBody>
          <a:bodyPr/>
          <a:lstStyle/>
          <a:p>
            <a:r>
              <a:rPr lang="en-NZ" dirty="0"/>
              <a:t>Speech Group 20/03/2024</a:t>
            </a:r>
          </a:p>
          <a:p>
            <a:r>
              <a:rPr lang="en-NZ" dirty="0"/>
              <a:t>Anthony White</a:t>
            </a:r>
          </a:p>
        </p:txBody>
      </p:sp>
    </p:spTree>
    <p:extLst>
      <p:ext uri="{BB962C8B-B14F-4D97-AF65-F5344CB8AC3E}">
        <p14:creationId xmlns:p14="http://schemas.microsoft.com/office/powerpoint/2010/main" val="310008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4E05-A48D-07AA-373F-D24E6920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707"/>
            <a:ext cx="12192000" cy="16254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Synthetic speech detection through short-term and long-term prediction traces</a:t>
            </a:r>
            <a:br>
              <a:rPr lang="en-US" sz="2800" b="1" dirty="0">
                <a:latin typeface="+mn-lt"/>
              </a:rPr>
            </a:br>
            <a:r>
              <a:rPr lang="en-US" sz="2400" b="1" dirty="0">
                <a:latin typeface="+mn-lt"/>
              </a:rPr>
              <a:t>(</a:t>
            </a:r>
            <a:r>
              <a:rPr lang="it-IT" sz="2400" b="1" dirty="0">
                <a:latin typeface="+mn-lt"/>
              </a:rPr>
              <a:t>Clara Borrelli, Paolo Bestagini, Fabio Antonacci, Augusto Sarti and Stefano Tubaro, 2021</a:t>
            </a:r>
            <a:r>
              <a:rPr lang="en-US" sz="2400" b="1" dirty="0">
                <a:latin typeface="+mn-lt"/>
              </a:rPr>
              <a:t>)</a:t>
            </a:r>
            <a:endParaRPr lang="en-NZ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7EF7-1753-DBC0-27FE-A78B63E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23" y="1825624"/>
            <a:ext cx="11613661" cy="5032375"/>
          </a:xfrm>
        </p:spPr>
        <p:txBody>
          <a:bodyPr>
            <a:normAutofit/>
          </a:bodyPr>
          <a:lstStyle/>
          <a:p>
            <a:r>
              <a:rPr lang="en-NZ" dirty="0"/>
              <a:t>In the experiment, the </a:t>
            </a:r>
            <a:r>
              <a:rPr lang="en-NZ" dirty="0" err="1"/>
              <a:t>ASVspoof</a:t>
            </a:r>
            <a:r>
              <a:rPr lang="en-NZ" dirty="0"/>
              <a:t> 2019 dataset is used.</a:t>
            </a:r>
          </a:p>
          <a:p>
            <a:r>
              <a:rPr lang="en-NZ" dirty="0" err="1"/>
              <a:t>Biocoherence</a:t>
            </a:r>
            <a:r>
              <a:rPr lang="en-NZ" dirty="0"/>
              <a:t> is used as a baseline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Machine learning methods are used to classify the STFT features and </a:t>
            </a:r>
            <a:r>
              <a:rPr lang="en-NZ" dirty="0" err="1"/>
              <a:t>biocoherence</a:t>
            </a:r>
            <a:r>
              <a:rPr lang="en-NZ" dirty="0"/>
              <a:t> into synthetic/bona </a:t>
            </a:r>
            <a:r>
              <a:rPr lang="en-NZ"/>
              <a:t>fide speech. </a:t>
            </a:r>
            <a:r>
              <a:rPr lang="en-NZ" dirty="0"/>
              <a:t>Methods are random forest, linear SVM and RBM-SVM</a:t>
            </a:r>
          </a:p>
          <a:p>
            <a:r>
              <a:rPr lang="en-NZ" dirty="0"/>
              <a:t>Classifications are binary, closed set, open set.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sz="2000" dirty="0"/>
              <a:t>SVM = Support Vector Machine                                                                                       RBM = Radial Basis Function</a:t>
            </a:r>
          </a:p>
          <a:p>
            <a:endParaRPr lang="en-NZ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996F4-A6C2-C56F-1FAA-9CB1EB54A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778" y="2716649"/>
            <a:ext cx="6514444" cy="95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53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4E05-A48D-07AA-373F-D24E6920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707"/>
            <a:ext cx="12192000" cy="16254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Synthetic speech detection through short-term and long-term prediction traces</a:t>
            </a:r>
            <a:br>
              <a:rPr lang="en-US" sz="2800" b="1" dirty="0">
                <a:latin typeface="+mn-lt"/>
              </a:rPr>
            </a:br>
            <a:r>
              <a:rPr lang="en-US" sz="2400" b="1" dirty="0">
                <a:latin typeface="+mn-lt"/>
              </a:rPr>
              <a:t>(</a:t>
            </a:r>
            <a:r>
              <a:rPr lang="it-IT" sz="2400" b="1" dirty="0">
                <a:latin typeface="+mn-lt"/>
              </a:rPr>
              <a:t>Clara Borrelli, Paolo Bestagini, Fabio Antonacci, Augusto Sarti and Stefano Tubaro, 2021</a:t>
            </a:r>
            <a:r>
              <a:rPr lang="en-US" sz="2400" b="1" dirty="0">
                <a:latin typeface="+mn-lt"/>
              </a:rPr>
              <a:t>)</a:t>
            </a:r>
            <a:endParaRPr lang="en-NZ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7EF7-1753-DBC0-27FE-A78B63E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23" y="1825624"/>
            <a:ext cx="11613661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NZ" sz="2000" dirty="0"/>
          </a:p>
          <a:p>
            <a:endParaRPr lang="en-NZ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686E5-ECDD-67C0-35B3-7E9A4CDD9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779" y="1962739"/>
            <a:ext cx="8910442" cy="359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4E05-A48D-07AA-373F-D24E6920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707"/>
            <a:ext cx="12192000" cy="16254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Synthetic speech detection through short-term and long-term prediction traces</a:t>
            </a:r>
            <a:br>
              <a:rPr lang="en-US" sz="2800" b="1" dirty="0">
                <a:latin typeface="+mn-lt"/>
              </a:rPr>
            </a:br>
            <a:r>
              <a:rPr lang="en-US" sz="2400" b="1" dirty="0">
                <a:latin typeface="+mn-lt"/>
              </a:rPr>
              <a:t>(</a:t>
            </a:r>
            <a:r>
              <a:rPr lang="it-IT" sz="2400" b="1" dirty="0">
                <a:latin typeface="+mn-lt"/>
              </a:rPr>
              <a:t>Clara Borrelli, Paolo Bestagini, Fabio Antonacci, Augusto Sarti and Stefano Tubaro, 2021</a:t>
            </a:r>
            <a:r>
              <a:rPr lang="en-US" sz="2400" b="1" dirty="0">
                <a:latin typeface="+mn-lt"/>
              </a:rPr>
              <a:t>)</a:t>
            </a:r>
            <a:endParaRPr lang="en-NZ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7EF7-1753-DBC0-27FE-A78B63E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23" y="1825624"/>
            <a:ext cx="11613661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NZ" sz="2000" dirty="0"/>
          </a:p>
          <a:p>
            <a:endParaRPr lang="en-NZ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ABD8B1-9328-DB48-0203-B5A205D49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237" y="1825624"/>
            <a:ext cx="10935525" cy="338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1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4E05-A48D-07AA-373F-D24E6920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707"/>
            <a:ext cx="12192000" cy="16254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Synthetic speech detection through short-term and long-term prediction traces</a:t>
            </a:r>
            <a:br>
              <a:rPr lang="en-US" sz="2800" b="1" dirty="0">
                <a:latin typeface="+mn-lt"/>
              </a:rPr>
            </a:br>
            <a:r>
              <a:rPr lang="en-US" sz="2400" b="1" dirty="0">
                <a:latin typeface="+mn-lt"/>
              </a:rPr>
              <a:t>(</a:t>
            </a:r>
            <a:r>
              <a:rPr lang="it-IT" sz="2400" b="1" dirty="0">
                <a:latin typeface="+mn-lt"/>
              </a:rPr>
              <a:t>Clara Borrelli, Paolo Bestagini, Fabio Antonacci, Augusto Sarti and Stefano Tubaro, 2021</a:t>
            </a:r>
            <a:r>
              <a:rPr lang="en-US" sz="2400" b="1" dirty="0">
                <a:latin typeface="+mn-lt"/>
              </a:rPr>
              <a:t>)</a:t>
            </a:r>
            <a:endParaRPr lang="en-NZ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7EF7-1753-DBC0-27FE-A78B63E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23" y="1825624"/>
            <a:ext cx="11613661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NZ" sz="2000" dirty="0"/>
          </a:p>
          <a:p>
            <a:endParaRPr lang="en-NZ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5F3711-C144-F10A-8855-F6E8B6A0A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908" y="1800511"/>
            <a:ext cx="9210183" cy="470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1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4E05-A48D-07AA-373F-D24E6920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4000" b="1" dirty="0"/>
              <a:t>Some features </a:t>
            </a:r>
            <a:r>
              <a:rPr lang="en-NZ" sz="4000" b="1"/>
              <a:t>used for </a:t>
            </a:r>
            <a:r>
              <a:rPr lang="en-NZ" sz="4000" b="1" dirty="0"/>
              <a:t>Deepfake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7EF7-1753-DBC0-27FE-A78B63E3C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Short-time Fourier Transform (STFT)</a:t>
            </a:r>
          </a:p>
          <a:p>
            <a:r>
              <a:rPr lang="en-NZ" dirty="0"/>
              <a:t>Constant-Q Cepstral Coefficients (CQCC)</a:t>
            </a:r>
          </a:p>
          <a:p>
            <a:r>
              <a:rPr lang="en-NZ" dirty="0"/>
              <a:t>Linear Frequency Cepstral Coefficients (LFCC)</a:t>
            </a:r>
          </a:p>
          <a:p>
            <a:r>
              <a:rPr lang="en-NZ" dirty="0"/>
              <a:t>Mel Frequency Cepstral Coefficients (MFCC)</a:t>
            </a:r>
          </a:p>
          <a:p>
            <a:r>
              <a:rPr lang="en-NZ" dirty="0"/>
              <a:t>Gammatone Frequency Cepstral Coefficients (GFCC)</a:t>
            </a:r>
          </a:p>
          <a:p>
            <a:r>
              <a:rPr lang="en-NZ" dirty="0"/>
              <a:t>Modified Group Delay (MGD)</a:t>
            </a:r>
          </a:p>
          <a:p>
            <a:r>
              <a:rPr lang="en-NZ" dirty="0" err="1"/>
              <a:t>Biocoherence</a:t>
            </a:r>
            <a:endParaRPr lang="en-NZ" dirty="0"/>
          </a:p>
          <a:p>
            <a:r>
              <a:rPr lang="en-NZ" dirty="0">
                <a:solidFill>
                  <a:srgbClr val="FF0000"/>
                </a:solidFill>
              </a:rPr>
              <a:t>Short-term Long-term features (STLT)</a:t>
            </a:r>
          </a:p>
        </p:txBody>
      </p:sp>
    </p:spTree>
    <p:extLst>
      <p:ext uri="{BB962C8B-B14F-4D97-AF65-F5344CB8AC3E}">
        <p14:creationId xmlns:p14="http://schemas.microsoft.com/office/powerpoint/2010/main" val="3532937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4E05-A48D-07AA-373F-D24E6920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4000" b="1" dirty="0"/>
              <a:t>Short-term Long-term features (STLT)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7EF7-1753-DBC0-27FE-A78B63E3C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Introduced in a 2021 paper “</a:t>
            </a:r>
            <a:r>
              <a:rPr lang="en-US" dirty="0"/>
              <a:t>Synthetic speech detection through short-term and long-term prediction traces”</a:t>
            </a:r>
          </a:p>
          <a:p>
            <a:r>
              <a:rPr lang="en-US" dirty="0"/>
              <a:t>Investigates the behavior of synthetic speech in the source-filter model</a:t>
            </a:r>
          </a:p>
          <a:p>
            <a:r>
              <a:rPr lang="en-US" dirty="0"/>
              <a:t>Based on a short-term and long-term linear prediction analysis</a:t>
            </a:r>
          </a:p>
        </p:txBody>
      </p:sp>
    </p:spTree>
    <p:extLst>
      <p:ext uri="{BB962C8B-B14F-4D97-AF65-F5344CB8AC3E}">
        <p14:creationId xmlns:p14="http://schemas.microsoft.com/office/powerpoint/2010/main" val="250576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4E05-A48D-07AA-373F-D24E6920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4000" b="1" dirty="0"/>
              <a:t>Short-term Linear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07EF7-1753-DBC0-27FE-A78B63E3C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NZ" dirty="0"/>
                  <a:t>Model speech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dirty="0"/>
                  <a:t> as an autoregressive process,</a:t>
                </a:r>
              </a:p>
              <a:p>
                <a:endParaRPr lang="en-NZ" dirty="0"/>
              </a:p>
              <a:p>
                <a:endParaRPr lang="en-NZ" dirty="0"/>
              </a:p>
              <a:p>
                <a:pPr marL="0" indent="0">
                  <a:buNone/>
                </a:pPr>
                <a:r>
                  <a:rPr lang="en-NZ" dirty="0"/>
                  <a:t>Corresponds to an all-pole filter which models the vocal tract.</a:t>
                </a:r>
              </a:p>
              <a:p>
                <a:pPr marL="0" indent="0">
                  <a:buNone/>
                </a:pPr>
                <a:r>
                  <a:rPr lang="en-NZ" dirty="0"/>
                  <a:t>Estimate the speech signal using only the past samples</a:t>
                </a:r>
              </a:p>
              <a:p>
                <a:endParaRPr lang="en-NZ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Prediction error is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07EF7-1753-DBC0-27FE-A78B63E3C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A8EEA48-8359-724C-12DE-2AC6B8638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049" y="4319644"/>
            <a:ext cx="2857899" cy="990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C23A33-5CCC-AA3D-A39B-73E81ACF3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0573" y="5857734"/>
            <a:ext cx="5010849" cy="1000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46039A-F178-191F-76F0-F74693D859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968" y="2398441"/>
            <a:ext cx="3820058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9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4E05-A48D-07AA-373F-D24E6920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4000" b="1" dirty="0"/>
              <a:t>Short-term Linear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07EF7-1753-DBC0-27FE-A78B63E3C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Minimise the total squared error,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When this is </a:t>
                </a:r>
                <a:r>
                  <a:rPr lang="en-US" dirty="0" err="1"/>
                  <a:t>minimised</a:t>
                </a:r>
                <a:r>
                  <a:rPr lang="en-US" dirty="0"/>
                  <a:t>, we get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autocorrelation, defined as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07EF7-1753-DBC0-27FE-A78B63E3C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04ED184-8376-ED8F-A51F-65ED671E6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38" y="2295367"/>
            <a:ext cx="5363323" cy="1133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0E33C9-CD1B-20A1-88B7-69CDD1043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102" y="3875021"/>
            <a:ext cx="2457793" cy="9335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E0E790-1CE4-89B1-B541-E8F0ACDF8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734" y="5471299"/>
            <a:ext cx="2410161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0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4E05-A48D-07AA-373F-D24E6920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4000" b="1" dirty="0"/>
              <a:t>Short-term Linear 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07EF7-1753-DBC0-27FE-A78B63E3C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6849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NZ" dirty="0"/>
                  <a:t>This equation in matrix form is</a:t>
                </a:r>
              </a:p>
              <a:p>
                <a:endParaRPr lang="en-NZ" dirty="0"/>
              </a:p>
              <a:p>
                <a:endParaRPr lang="en-NZ" dirty="0"/>
              </a:p>
              <a:p>
                <a:endParaRPr lang="en-NZ" dirty="0"/>
              </a:p>
              <a:p>
                <a:endParaRPr lang="en-NZ" dirty="0"/>
              </a:p>
              <a:p>
                <a:endParaRPr lang="en-NZ" dirty="0"/>
              </a:p>
              <a:p>
                <a:pPr marL="0" indent="0">
                  <a:buNone/>
                </a:pPr>
                <a:r>
                  <a:rPr lang="en-NZ" dirty="0"/>
                  <a:t>Can be solved recursively via the Levinson-Durbin algorithm to obtain the short-term predictor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NZ" dirty="0"/>
                  <a:t>.</a:t>
                </a:r>
              </a:p>
              <a:p>
                <a:pPr marL="0" indent="0">
                  <a:buNone/>
                </a:pPr>
                <a:endParaRPr lang="en-NZ" sz="1800" dirty="0"/>
              </a:p>
              <a:p>
                <a:pPr marL="0" indent="0">
                  <a:buNone/>
                </a:pPr>
                <a:r>
                  <a:rPr lang="en-NZ" sz="1800" dirty="0"/>
                  <a:t>More info: Linear Prediction: A Tutorial Review (</a:t>
                </a:r>
                <a:r>
                  <a:rPr lang="en-NZ" sz="1800" dirty="0" err="1"/>
                  <a:t>Makhoul</a:t>
                </a:r>
                <a:r>
                  <a:rPr lang="en-NZ" sz="1800" dirty="0"/>
                  <a:t> 1975)</a:t>
                </a:r>
              </a:p>
              <a:p>
                <a:pPr marL="0" indent="0">
                  <a:buNone/>
                </a:pPr>
                <a:r>
                  <a:rPr lang="en-NZ" sz="1800" dirty="0"/>
                  <a:t>	  Linear Prediction of Speech (Markel and Gray Jr. 1986)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07EF7-1753-DBC0-27FE-A78B63E3C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684961"/>
              </a:xfrm>
              <a:blipFill>
                <a:blip r:embed="rId2"/>
                <a:stretch>
                  <a:fillRect l="-1217" t="-171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9C748AA-4E12-E5F8-9E54-CE6E51A3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720" y="2263819"/>
            <a:ext cx="5854559" cy="256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4E05-A48D-07AA-373F-D24E6920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4000" b="1" dirty="0"/>
              <a:t>Long-term Linear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7EF7-1753-DBC0-27FE-A78B63E3C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04621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Speech is quasi-periodic. Long term prediction involves predicting the current sample based on a set of samples in the previous “period”.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/>
              <a:t>Image from S. </a:t>
            </a:r>
            <a:r>
              <a:rPr lang="en-US" sz="2400" dirty="0" err="1"/>
              <a:t>Vasgehi</a:t>
            </a:r>
            <a:r>
              <a:rPr lang="en-US" sz="2400" dirty="0"/>
              <a:t>: Advanced Digital Signal Processing and Noise Reduction (Ch. 8)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8C55E4-6E0F-1927-5E83-76506640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697" y="2776361"/>
            <a:ext cx="6252606" cy="336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415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4E05-A48D-07AA-373F-D24E6920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4000" b="1" dirty="0"/>
              <a:t>Long-term Linear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07EF7-1753-DBC0-27FE-A78B63E3C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04621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Error signal can be predicted as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fundamental pitch period,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the long-term prediction coefficients and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the wide band noise component.</a:t>
                </a:r>
                <a:br>
                  <a:rPr lang="en-US" dirty="0"/>
                </a:br>
                <a:r>
                  <a:rPr lang="en-US" dirty="0"/>
                  <a:t>As before, we want to minimize the total squared ‘error’ term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Minimizing the error and solving as before results in the long-term predictor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07EF7-1753-DBC0-27FE-A78B63E3C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04621" cy="5032375"/>
              </a:xfrm>
              <a:blipFill>
                <a:blip r:embed="rId2"/>
                <a:stretch>
                  <a:fillRect l="-1118" t="-1937" r="-279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810F839-9BDF-99D2-D5FB-45D4AB37B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296" y="2425315"/>
            <a:ext cx="4569408" cy="1003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F7BBB24-93DF-85A9-E158-ADA53A8A8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919" y="4535287"/>
            <a:ext cx="6616162" cy="12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42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4E05-A48D-07AA-373F-D24E6920E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8707"/>
            <a:ext cx="12192000" cy="162540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+mn-lt"/>
              </a:rPr>
              <a:t>Synthetic speech detection through short-term and long-term prediction traces</a:t>
            </a:r>
            <a:br>
              <a:rPr lang="en-US" sz="2800" b="1" dirty="0">
                <a:latin typeface="+mn-lt"/>
              </a:rPr>
            </a:br>
            <a:r>
              <a:rPr lang="en-US" sz="2400" b="1" dirty="0">
                <a:latin typeface="+mn-lt"/>
              </a:rPr>
              <a:t>(</a:t>
            </a:r>
            <a:r>
              <a:rPr lang="it-IT" sz="2400" b="1" dirty="0">
                <a:latin typeface="+mn-lt"/>
              </a:rPr>
              <a:t>Clara Borrelli, Paolo Bestagini, Fabio Antonacci, Augusto Sarti and Stefano Tubaro, 2021</a:t>
            </a:r>
            <a:r>
              <a:rPr lang="en-US" sz="2400" b="1" dirty="0">
                <a:latin typeface="+mn-lt"/>
              </a:rPr>
              <a:t>)</a:t>
            </a:r>
            <a:endParaRPr lang="en-NZ" sz="28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07EF7-1753-DBC0-27FE-A78B63E3C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7323" y="1825624"/>
                <a:ext cx="11613661" cy="5032375"/>
              </a:xfrm>
            </p:spPr>
            <p:txBody>
              <a:bodyPr>
                <a:normAutofit/>
              </a:bodyPr>
              <a:lstStyle/>
              <a:p>
                <a:r>
                  <a:rPr lang="en-NZ" dirty="0"/>
                  <a:t>This paper uses linear prediction to produce some unique speech features that can be used for synthetic speech detection.</a:t>
                </a:r>
              </a:p>
              <a:p>
                <a:r>
                  <a:rPr lang="en-NZ" dirty="0"/>
                  <a:t>Short-term prediction based on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begChr m:val="["/>
                        <m:endChr m:val="]"/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 Long term prediction based on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["/>
                        <m:endChr m:val="]"/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this paper, the long-term prediction order is 1. Multiple short-term prediction orders are investigated.</a:t>
                </a:r>
              </a:p>
              <a:p>
                <a:r>
                  <a:rPr lang="en-US" dirty="0"/>
                  <a:t>Proposed metrics (STLT) are prediction error energy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and prediction gain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07EF7-1753-DBC0-27FE-A78B63E3C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7323" y="1825624"/>
                <a:ext cx="11613661" cy="5032375"/>
              </a:xfrm>
              <a:blipFill>
                <a:blip r:embed="rId2"/>
                <a:stretch>
                  <a:fillRect l="-945" t="-193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E146193-630A-589B-DAFB-08229D1F7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732" y="4585042"/>
            <a:ext cx="598253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1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599</Words>
  <Application>Microsoft Office PowerPoint</Application>
  <PresentationFormat>Widescreen</PresentationFormat>
  <Paragraphs>105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Detection of Deepfakes</vt:lpstr>
      <vt:lpstr>Some features used for Deepfake detection</vt:lpstr>
      <vt:lpstr>Short-term Long-term features (STLT)</vt:lpstr>
      <vt:lpstr>Short-term Linear Prediction</vt:lpstr>
      <vt:lpstr>Short-term Linear Prediction</vt:lpstr>
      <vt:lpstr>Short-term Linear Prediction</vt:lpstr>
      <vt:lpstr>Long-term Linear Prediction</vt:lpstr>
      <vt:lpstr>Long-term Linear Prediction</vt:lpstr>
      <vt:lpstr>Synthetic speech detection through short-term and long-term prediction traces (Clara Borrelli, Paolo Bestagini, Fabio Antonacci, Augusto Sarti and Stefano Tubaro, 2021)</vt:lpstr>
      <vt:lpstr>Synthetic speech detection through short-term and long-term prediction traces (Clara Borrelli, Paolo Bestagini, Fabio Antonacci, Augusto Sarti and Stefano Tubaro, 2021)</vt:lpstr>
      <vt:lpstr>Synthetic speech detection through short-term and long-term prediction traces (Clara Borrelli, Paolo Bestagini, Fabio Antonacci, Augusto Sarti and Stefano Tubaro, 2021)</vt:lpstr>
      <vt:lpstr>Synthetic speech detection through short-term and long-term prediction traces (Clara Borrelli, Paolo Bestagini, Fabio Antonacci, Augusto Sarti and Stefano Tubaro, 2021)</vt:lpstr>
      <vt:lpstr>Synthetic speech detection through short-term and long-term prediction traces (Clara Borrelli, Paolo Bestagini, Fabio Antonacci, Augusto Sarti and Stefano Tubaro, 2021)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Group  06/03/24</dc:title>
  <dc:creator>Anthony White</dc:creator>
  <cp:lastModifiedBy>Anthony White</cp:lastModifiedBy>
  <cp:revision>5</cp:revision>
  <dcterms:created xsi:type="dcterms:W3CDTF">2024-02-22T23:50:57Z</dcterms:created>
  <dcterms:modified xsi:type="dcterms:W3CDTF">2024-03-19T00:45:56Z</dcterms:modified>
</cp:coreProperties>
</file>