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1A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10A</a:t>
            </a:r>
          </a:p>
        </p:txBody>
      </p:sp>
      <p:sp>
        <p:nvSpPr>
          <p:cNvPr id="147" name="Shape 14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2A</a:t>
            </a:r>
          </a:p>
        </p:txBody>
      </p:sp>
      <p:sp>
        <p:nvSpPr>
          <p:cNvPr id="123" name="Shape 12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3A</a:t>
            </a:r>
          </a:p>
        </p:txBody>
      </p:sp>
      <p:sp>
        <p:nvSpPr>
          <p:cNvPr id="126" name="Shape 12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4A</a:t>
            </a:r>
          </a:p>
        </p:txBody>
      </p:sp>
      <p:sp>
        <p:nvSpPr>
          <p:cNvPr id="129" name="Shape 12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5A</a:t>
            </a:r>
          </a:p>
        </p:txBody>
      </p:sp>
      <p:sp>
        <p:nvSpPr>
          <p:cNvPr id="132" name="Shape 13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6A</a:t>
            </a:r>
          </a:p>
        </p:txBody>
      </p:sp>
      <p:sp>
        <p:nvSpPr>
          <p:cNvPr id="135" name="Shape 13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7A</a:t>
            </a:r>
          </a:p>
        </p:txBody>
      </p:sp>
      <p:sp>
        <p:nvSpPr>
          <p:cNvPr id="138" name="Shape 13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8A</a:t>
            </a:r>
          </a:p>
        </p:txBody>
      </p:sp>
      <p:sp>
        <p:nvSpPr>
          <p:cNvPr id="141" name="Shape 14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9A</a:t>
            </a:r>
          </a:p>
        </p:txBody>
      </p:sp>
      <p:sp>
        <p:nvSpPr>
          <p:cNvPr id="144" name="Shape 14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