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1B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10B</a:t>
            </a:r>
          </a:p>
        </p:txBody>
      </p:sp>
      <p:sp>
        <p:nvSpPr>
          <p:cNvPr id="147" name="Shape 14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2B</a:t>
            </a:r>
          </a:p>
        </p:txBody>
      </p:sp>
      <p:sp>
        <p:nvSpPr>
          <p:cNvPr id="123" name="Shape 123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3B</a:t>
            </a:r>
          </a:p>
        </p:txBody>
      </p:sp>
      <p:sp>
        <p:nvSpPr>
          <p:cNvPr id="126" name="Shape 126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4B</a:t>
            </a:r>
          </a:p>
        </p:txBody>
      </p:sp>
      <p:sp>
        <p:nvSpPr>
          <p:cNvPr id="129" name="Shape 129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5B</a:t>
            </a:r>
          </a:p>
        </p:txBody>
      </p:sp>
      <p:sp>
        <p:nvSpPr>
          <p:cNvPr id="132" name="Shape 132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6B</a:t>
            </a:r>
          </a:p>
        </p:txBody>
      </p:sp>
      <p:sp>
        <p:nvSpPr>
          <p:cNvPr id="135" name="Shape 135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7B</a:t>
            </a:r>
          </a:p>
        </p:txBody>
      </p:sp>
      <p:sp>
        <p:nvSpPr>
          <p:cNvPr id="138" name="Shape 138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8B</a:t>
            </a:r>
          </a:p>
        </p:txBody>
      </p:sp>
      <p:sp>
        <p:nvSpPr>
          <p:cNvPr id="141" name="Shape 141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9B</a:t>
            </a:r>
          </a:p>
        </p:txBody>
      </p:sp>
      <p:sp>
        <p:nvSpPr>
          <p:cNvPr id="144" name="Shape 14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