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93" r:id="rId4"/>
    <p:sldId id="257" r:id="rId5"/>
    <p:sldId id="337" r:id="rId6"/>
    <p:sldId id="338" r:id="rId7"/>
    <p:sldId id="339" r:id="rId8"/>
    <p:sldId id="340" r:id="rId9"/>
    <p:sldId id="34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807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14: </a:t>
            </a:r>
            <a:r>
              <a:rPr lang="en-US" dirty="0" smtClean="0"/>
              <a:t>HTTP and Networking</a:t>
            </a:r>
            <a:endParaRPr lang="en-US" dirty="0" smtClean="0"/>
          </a:p>
          <a:p>
            <a:r>
              <a:rPr lang="en-US" dirty="0" smtClean="0"/>
              <a:t>May 5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Add an </a:t>
            </a:r>
            <a:r>
              <a:rPr lang="en-US" sz="2800" i="1" dirty="0"/>
              <a:t>update()</a:t>
            </a:r>
            <a:r>
              <a:rPr lang="en-US" sz="2800" dirty="0"/>
              <a:t> </a:t>
            </a:r>
            <a:r>
              <a:rPr lang="en-US" sz="2800" dirty="0" smtClean="0"/>
              <a:t>method to last example from class </a:t>
            </a:r>
            <a:r>
              <a:rPr lang="en-US" sz="2800" dirty="0"/>
              <a:t>that takes a </a:t>
            </a:r>
            <a:r>
              <a:rPr lang="en-US" sz="2800" i="1" dirty="0" err="1"/>
              <a:t>Todo</a:t>
            </a:r>
            <a:r>
              <a:rPr lang="en-US" sz="2800" dirty="0"/>
              <a:t> instance as a parameter. The method should check if the </a:t>
            </a:r>
            <a:r>
              <a:rPr lang="en-US" sz="2800" i="1" dirty="0" err="1"/>
              <a:t>Todo</a:t>
            </a:r>
            <a:r>
              <a:rPr lang="en-US" sz="2800" dirty="0"/>
              <a:t> instance has </a:t>
            </a:r>
            <a:r>
              <a:rPr lang="en-US" sz="2800" dirty="0" smtClean="0"/>
              <a:t>a non-null </a:t>
            </a:r>
            <a:r>
              <a:rPr lang="en-US" sz="2800" dirty="0"/>
              <a:t>ID. If there </a:t>
            </a:r>
            <a:r>
              <a:rPr lang="en-US" sz="2800"/>
              <a:t>is </a:t>
            </a:r>
            <a:r>
              <a:rPr lang="en-US" sz="2800" smtClean="0"/>
              <a:t>a valid </a:t>
            </a:r>
            <a:r>
              <a:rPr lang="en-US" sz="2800" dirty="0"/>
              <a:t>ID, the method should use the </a:t>
            </a:r>
            <a:r>
              <a:rPr lang="en-US" sz="2800" i="1" dirty="0" err="1"/>
              <a:t>HttpRequests.put</a:t>
            </a:r>
            <a:r>
              <a:rPr lang="en-US" sz="2800" i="1" dirty="0"/>
              <a:t>()</a:t>
            </a:r>
            <a:r>
              <a:rPr lang="en-US" sz="2800" dirty="0"/>
              <a:t> method and the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/v1.0/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/update/&lt;ID&gt; </a:t>
            </a:r>
            <a:r>
              <a:rPr lang="en-US" sz="2800" dirty="0"/>
              <a:t>endpoint to send the update to the server.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Once the method is written, demonstrate it's functionality but creating a new </a:t>
            </a:r>
            <a:r>
              <a:rPr lang="en-US" sz="2800" dirty="0" err="1"/>
              <a:t>todo</a:t>
            </a:r>
            <a:r>
              <a:rPr lang="en-US" sz="2800" dirty="0"/>
              <a:t> item, getting it from the server using it's title, update the </a:t>
            </a:r>
            <a:r>
              <a:rPr lang="en-US" sz="2800" i="1" dirty="0" err="1"/>
              <a:t>Todo</a:t>
            </a:r>
            <a:r>
              <a:rPr lang="en-US" sz="2800" dirty="0"/>
              <a:t> object in your code, then send it to the server using the newly written method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is-IS" sz="2800" dirty="0"/>
              <a:t>567-573, 621-632, 639-643, 665-670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transfer data between a client and a server</a:t>
            </a:r>
          </a:p>
          <a:p>
            <a:r>
              <a:rPr lang="en-US" sz="3000" dirty="0" smtClean="0"/>
              <a:t>Based on requests and </a:t>
            </a:r>
            <a:r>
              <a:rPr lang="en-US" sz="3000" dirty="0" err="1" smtClean="0"/>
              <a:t>repsonses</a:t>
            </a:r>
            <a:endParaRPr lang="en-US" sz="3000" dirty="0" smtClean="0"/>
          </a:p>
          <a:p>
            <a:r>
              <a:rPr lang="en-US" sz="3000" dirty="0" smtClean="0"/>
              <a:t>Client sends request to server, server sends response to client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sz="3000" dirty="0" smtClean="0"/>
              <a:t>HTTP standard defines several request types/verbs</a:t>
            </a:r>
            <a:r>
              <a:rPr lang="en-US" sz="3000" dirty="0"/>
              <a:t> </a:t>
            </a:r>
            <a:r>
              <a:rPr lang="en-US" sz="3000" dirty="0" smtClean="0"/>
              <a:t>– each corresponds to a different action done to a resource on the server</a:t>
            </a:r>
            <a:endParaRPr lang="en-US" sz="3000" dirty="0"/>
          </a:p>
          <a:p>
            <a:r>
              <a:rPr lang="en-US" sz="3000" dirty="0" smtClean="0"/>
              <a:t>We’ll look at four: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GET</a:t>
            </a:r>
            <a:r>
              <a:rPr lang="en-US" sz="2600" dirty="0" smtClean="0"/>
              <a:t> – requests a representation of the specified server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POST</a:t>
            </a:r>
            <a:r>
              <a:rPr lang="en-US" sz="2600" dirty="0" smtClean="0"/>
              <a:t> – requests that the server accept and store data contained in the request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PUT</a:t>
            </a:r>
            <a:r>
              <a:rPr lang="en-US" sz="2600" dirty="0" smtClean="0"/>
              <a:t> – requests that the server accept data and store it with a specific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DELETE</a:t>
            </a:r>
            <a:r>
              <a:rPr lang="en-US" sz="2600" dirty="0" smtClean="0"/>
              <a:t> – requests that the specified resource be removed from the server </a:t>
            </a:r>
          </a:p>
        </p:txBody>
      </p:sp>
    </p:spTree>
    <p:extLst>
      <p:ext uri="{BB962C8B-B14F-4D97-AF65-F5344CB8AC3E}">
        <p14:creationId xmlns:p14="http://schemas.microsoft.com/office/powerpoint/2010/main" val="6070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For each request, the server should generate a response</a:t>
            </a:r>
          </a:p>
          <a:p>
            <a:r>
              <a:rPr lang="en-US" sz="3000" dirty="0" smtClean="0"/>
              <a:t>Response can include data</a:t>
            </a:r>
          </a:p>
          <a:p>
            <a:r>
              <a:rPr lang="en-US" sz="3000" dirty="0" smtClean="0"/>
              <a:t>Response should include a status code</a:t>
            </a:r>
          </a:p>
          <a:p>
            <a:pPr lvl="2"/>
            <a:r>
              <a:rPr lang="en-US" sz="2600" dirty="0" smtClean="0"/>
              <a:t>100 – 199: Informational</a:t>
            </a:r>
          </a:p>
          <a:p>
            <a:pPr lvl="2"/>
            <a:r>
              <a:rPr lang="en-US" sz="2600" dirty="0" smtClean="0"/>
              <a:t>200 – 299: Success</a:t>
            </a:r>
          </a:p>
          <a:p>
            <a:pPr lvl="2"/>
            <a:r>
              <a:rPr lang="en-US" sz="2600" dirty="0" smtClean="0"/>
              <a:t>300 – 399: Redirection</a:t>
            </a:r>
          </a:p>
          <a:p>
            <a:pPr lvl="2"/>
            <a:r>
              <a:rPr lang="en-US" sz="2600" dirty="0" smtClean="0"/>
              <a:t>400 – 499: Client Error</a:t>
            </a:r>
          </a:p>
          <a:p>
            <a:pPr lvl="2"/>
            <a:r>
              <a:rPr lang="en-US" sz="2600" dirty="0" smtClean="0"/>
              <a:t>500 – 599: Server Error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49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application programming interface (API)</a:t>
            </a:r>
            <a:r>
              <a:rPr lang="en-US" sz="3000" dirty="0" smtClean="0"/>
              <a:t> is a way of interacting with an application through specified resources and protocols</a:t>
            </a:r>
          </a:p>
          <a:p>
            <a:r>
              <a:rPr lang="en-US" sz="3000" b="1" dirty="0" smtClean="0"/>
              <a:t>Representational state transfer (REST) </a:t>
            </a:r>
            <a:r>
              <a:rPr lang="en-US" sz="3000" dirty="0" smtClean="0"/>
              <a:t>describes a software architecture style.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377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RESTful Software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Clear separation between client and server </a:t>
            </a:r>
            <a:r>
              <a:rPr lang="en-US" sz="3200" dirty="0" smtClean="0"/>
              <a:t>roles</a:t>
            </a:r>
            <a:endParaRPr lang="en-US" sz="3200" dirty="0"/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No information about client context is stored on the server; each request should contain all the information necessary to complete the </a:t>
            </a:r>
            <a:r>
              <a:rPr lang="en-US" sz="3200" dirty="0" smtClean="0"/>
              <a:t>request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The </a:t>
            </a:r>
            <a:r>
              <a:rPr lang="en-US" sz="3200" dirty="0"/>
              <a:t>application presents a uniform interface in which individual resources can be identified in a request, the resources are able to be updated or deleted using the interface and information provided by it, and messages used with the interface include information describing how to process it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0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rely entirely on the standard library, </a:t>
            </a:r>
            <a:r>
              <a:rPr lang="en-US" sz="3200" i="1" dirty="0" err="1" smtClean="0"/>
              <a:t>HttpURLConnection</a:t>
            </a:r>
            <a:r>
              <a:rPr lang="en-US" sz="3200" dirty="0" smtClean="0"/>
              <a:t>, etc.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use third-party libraries like the Apache </a:t>
            </a:r>
            <a:r>
              <a:rPr lang="en-US" sz="3200" dirty="0" err="1" smtClean="0"/>
              <a:t>HttpClient</a:t>
            </a:r>
            <a:r>
              <a:rPr lang="en-US" sz="3200" dirty="0" smtClean="0"/>
              <a:t> library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293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716</TotalTime>
  <Words>449</Words>
  <Application>Microsoft Macintosh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HTTP and REST</vt:lpstr>
      <vt:lpstr>Hypertext Transfer Protocol (HTTP)</vt:lpstr>
      <vt:lpstr>HTTP Requests</vt:lpstr>
      <vt:lpstr>HTTP Responses</vt:lpstr>
      <vt:lpstr>REST APIs</vt:lpstr>
      <vt:lpstr>Some RESTful Software Properties</vt:lpstr>
      <vt:lpstr>HTTP in Java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88</cp:revision>
  <cp:lastPrinted>2016-03-03T00:50:06Z</cp:lastPrinted>
  <dcterms:created xsi:type="dcterms:W3CDTF">2016-01-21T00:24:28Z</dcterms:created>
  <dcterms:modified xsi:type="dcterms:W3CDTF">2016-05-04T23:22:45Z</dcterms:modified>
</cp:coreProperties>
</file>