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807"/>
  </p:normalViewPr>
  <p:slideViewPr>
    <p:cSldViewPr snapToGrid="0" snapToObjects="1">
      <p:cViewPr varScale="1">
        <p:scale>
          <a:sx n="107" d="100"/>
          <a:sy n="107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77659-4330-8D48-9D0A-D1EC371753DE}" type="datetimeFigureOut">
              <a:rPr lang="en-US" smtClean="0"/>
              <a:t>9/5/16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DD96E-5552-3D45-B4CB-D07B39557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5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DD96E-5552-3D45-B4CB-D07B395571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7BE59C9-83CC-5B44-BBFE-D955AC939C7E}" type="datetime1">
              <a:rPr lang="en-US" smtClean="0"/>
              <a:t>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4CC6-DD30-7D48-84D0-539AC705EAC4}" type="datetime1">
              <a:rPr lang="en-US" smtClean="0"/>
              <a:t>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617F-EF95-6D47-92FC-7E9C8066D030}" type="datetime1">
              <a:rPr lang="en-US" smtClean="0"/>
              <a:t>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56AF-76BB-8D4A-8C06-C76A9886ED36}" type="datetime1">
              <a:rPr lang="en-US" smtClean="0"/>
              <a:t>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5C57-A3EA-7441-AF66-FF654E99E143}" type="datetime1">
              <a:rPr lang="en-US" smtClean="0"/>
              <a:t>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BAF3-00D8-7F4F-8094-EAA1867C9802}" type="datetime1">
              <a:rPr lang="en-US" smtClean="0"/>
              <a:t>9/5/16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B968-4A0B-D24B-9439-4ED531E7FA29}" type="datetime1">
              <a:rPr lang="en-US" smtClean="0"/>
              <a:t>9/5/16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1D9-27FB-4D4E-BDCA-8F593F92C3A2}" type="datetime1">
              <a:rPr lang="en-US" smtClean="0"/>
              <a:t>9/5/16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E4F9-F749-2843-B738-2A530CD029E2}" type="datetime1">
              <a:rPr lang="en-US" smtClean="0"/>
              <a:t>9/5/16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87D4-A450-4641-8D89-087B793C9176}" type="datetime1">
              <a:rPr lang="en-US" smtClean="0"/>
              <a:t>9/5/16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ACEC-84F6-CA46-936F-4DFFE6BEFBDA}" type="datetime1">
              <a:rPr lang="en-US" smtClean="0"/>
              <a:t>9/5/16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637FC44-D635-7B4C-B3B2-8D825E9FC50F}" type="datetime1">
              <a:rPr lang="en-US" smtClean="0"/>
              <a:t>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2: </a:t>
            </a:r>
            <a:r>
              <a:rPr lang="en-US" smtClean="0"/>
              <a:t>Flow Control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 Loops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Can be used when you want to iterate over elements in a collection</a:t>
            </a:r>
          </a:p>
          <a:p>
            <a:r>
              <a:rPr lang="en-US" dirty="0" smtClean="0"/>
              <a:t>Often easier to read than a standard for loop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 (item: collection)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3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Repeatedly executes a statement as long as the Boolean expression evaluates to true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while (Boolean expression)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8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Similar to while loops but always execute the statement at least once – before evaluation of the Boolean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while (Boolean expression);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The </a:t>
            </a:r>
            <a:r>
              <a:rPr lang="en-US" b="1" dirty="0" smtClean="0"/>
              <a:t>break</a:t>
            </a:r>
            <a:r>
              <a:rPr lang="en-US" dirty="0" smtClean="0"/>
              <a:t> statement terminates execution of a loop or evaluation of a switch statement and transfers execution to the first statement following the loop or switch statement.</a:t>
            </a:r>
          </a:p>
          <a:p>
            <a:r>
              <a:rPr lang="en-US" dirty="0" smtClean="0"/>
              <a:t>Can be used to avoid computation of unnecessary loop iterations or switch cases.</a:t>
            </a:r>
          </a:p>
          <a:p>
            <a:r>
              <a:rPr lang="en-US" dirty="0" smtClean="0"/>
              <a:t>Common example is searching for a specific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1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The </a:t>
            </a:r>
            <a:r>
              <a:rPr lang="en-US" b="1" dirty="0" smtClean="0"/>
              <a:t>continue</a:t>
            </a:r>
            <a:r>
              <a:rPr lang="en-US" dirty="0" smtClean="0"/>
              <a:t> statement skips the remainder of a loop’s current iteration, re-evaluates the loop’s Boolean expression, and perform the next iteration of the Boolean expression is true or terminates the loop.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50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A variable’s </a:t>
            </a:r>
            <a:r>
              <a:rPr lang="en-US" b="1" dirty="0" smtClean="0"/>
              <a:t>scope</a:t>
            </a:r>
            <a:r>
              <a:rPr lang="en-US" dirty="0" smtClean="0"/>
              <a:t> is where, in code, the variable exists and is accessible.</a:t>
            </a:r>
          </a:p>
          <a:p>
            <a:r>
              <a:rPr lang="en-US" dirty="0" smtClean="0"/>
              <a:t>All variables aren’t accessible from any part of a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9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Suppose the high temperature (in degrees </a:t>
            </a:r>
            <a:r>
              <a:rPr lang="en-US" dirty="0" smtClean="0"/>
              <a:t>Fahrenheit) </a:t>
            </a:r>
            <a:r>
              <a:rPr lang="en-US" dirty="0"/>
              <a:t>for each of next week's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days are 45, 29, 10, 22, 41, 28, and 33 and the probability of precipitation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for each of the next five days is 95%, 60%, 25%, 5%, 0%, 75%, and 90%.  Write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a program using a loop that displays the day of the week if that day's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high temperature is less than or equal to 32 and the probability of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precipitation is greater than 50% (meaning it's likely to snow).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9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71-84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our repository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75" y="2182019"/>
            <a:ext cx="3873500" cy="36449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Want to keep last week’s code</a:t>
            </a:r>
          </a:p>
          <a:p>
            <a:r>
              <a:rPr lang="en-US" sz="2400" dirty="0" smtClean="0"/>
              <a:t>Create a new module within the existing project for this week’s code</a:t>
            </a:r>
          </a:p>
          <a:p>
            <a:r>
              <a:rPr lang="en-US" sz="2400" dirty="0" smtClean="0"/>
              <a:t>Create a package and Java class file for the new module</a:t>
            </a:r>
          </a:p>
          <a:p>
            <a:r>
              <a:rPr lang="en-US" sz="2400" dirty="0" smtClean="0"/>
              <a:t>Update run configurations to easily run our new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9692640" cy="731520"/>
          </a:xfrm>
        </p:spPr>
        <p:txBody>
          <a:bodyPr/>
          <a:lstStyle/>
          <a:p>
            <a:r>
              <a:rPr lang="en-US" dirty="0" smtClean="0"/>
              <a:t>Boolean operators can be used to make compound expressions with one or more Boolean operands.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8525112"/>
              </p:ext>
            </p:extLst>
          </p:nvPr>
        </p:nvGraphicFramePr>
        <p:xfrm>
          <a:off x="1262063" y="2508250"/>
          <a:ext cx="969168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723"/>
                <a:gridCol w="1261242"/>
                <a:gridCol w="58457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Symbol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Conditional</a:t>
                      </a:r>
                      <a:r>
                        <a:rPr lang="en-US" sz="1600" baseline="0" dirty="0" smtClean="0"/>
                        <a:t> 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&amp;&amp;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&amp;&amp;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both operands are true; if operand1 is false, operand2 isn’t evaluated</a:t>
                      </a:r>
                      <a:endParaRPr lang="en-US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Conditional 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||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||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either operand is true; if operand1 is true, operand2 isn’t evaluated</a:t>
                      </a:r>
                      <a:endParaRPr lang="en-US" sz="1600" i="1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</a:t>
                      </a:r>
                      <a:r>
                        <a:rPr lang="en-US" sz="1600" baseline="0" dirty="0" smtClean="0"/>
                        <a:t> 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&amp;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&amp;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both operands are true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 complement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</a:t>
                      </a:r>
                      <a:r>
                        <a:rPr lang="en-US" sz="1600" i="1" dirty="0" smtClean="0"/>
                        <a:t>operand</a:t>
                      </a:r>
                      <a:r>
                        <a:rPr lang="en-US" sz="1600" i="0" dirty="0" smtClean="0"/>
                        <a:t>:</a:t>
                      </a:r>
                      <a:r>
                        <a:rPr lang="en-US" sz="1600" i="0" baseline="0" dirty="0" smtClean="0"/>
                        <a:t> opposite Boolean value of operand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 exclusive 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^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^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only one operand is true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 inclusive</a:t>
                      </a:r>
                      <a:r>
                        <a:rPr lang="en-US" sz="1600" baseline="0" dirty="0" smtClean="0"/>
                        <a:t> 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|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|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at least one operand is true</a:t>
                      </a:r>
                      <a:endParaRPr lang="en-US" sz="1600" i="1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6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Statements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Decision statements can be used to choose which of several sets of statements is executed based on the evaluation of a Boolean expression.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and If-Else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If statement evaluates a Boolean expression and executes another statement if the Boolean expression is true.</a:t>
            </a:r>
          </a:p>
          <a:p>
            <a:r>
              <a:rPr lang="en-US" dirty="0" smtClean="0"/>
              <a:t>Boolean expression can be a simple expression or a compound expression using Boolean operators.</a:t>
            </a:r>
          </a:p>
          <a:p>
            <a:r>
              <a:rPr lang="en-US" dirty="0" smtClean="0"/>
              <a:t>We can use if-else statements to execute one statement when the Boolean expression is true and another when its false.</a:t>
            </a:r>
          </a:p>
          <a:p>
            <a:r>
              <a:rPr lang="en-US" dirty="0" smtClean="0"/>
              <a:t>We can use the conditional operator, ?:, to write simple if-else statements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742432" y="1828800"/>
            <a:ext cx="4864608" cy="4351337"/>
          </a:xfrm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(Boolean expression)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(Boolean expression)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statement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else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statement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Boolean expression ?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value_if_true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value_if_false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0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We can choose from among several different execution paths based on the value of a variable. </a:t>
            </a:r>
          </a:p>
          <a:p>
            <a:r>
              <a:rPr lang="en-US" dirty="0" smtClean="0"/>
              <a:t>Specify different paths with </a:t>
            </a:r>
            <a:r>
              <a:rPr lang="en-US" i="1" dirty="0" smtClean="0"/>
              <a:t>case.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break</a:t>
            </a:r>
            <a:r>
              <a:rPr lang="en-US" dirty="0" smtClean="0"/>
              <a:t> after each case to avoid unexpected execution.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7324" y="1828800"/>
            <a:ext cx="5037188" cy="4351337"/>
          </a:xfrm>
        </p:spPr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switch (selector expression)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case value1: statement1 [break;]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case value2: statement2 [break;]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...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case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valueN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statementN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[break;]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[default: statement]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Loops allow us to execute a statement (or set of statements) multiple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7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Let us loop over a statement a specific number of times or indefinitely</a:t>
            </a:r>
          </a:p>
          <a:p>
            <a:r>
              <a:rPr lang="en-US" dirty="0" smtClean="0"/>
              <a:t>Three parts: initialize, test, update</a:t>
            </a:r>
          </a:p>
          <a:p>
            <a:r>
              <a:rPr lang="en-US" dirty="0" smtClean="0"/>
              <a:t>Initialize: comma-separated list of variable declarations or assignments; some variables are loop-control variables</a:t>
            </a:r>
          </a:p>
          <a:p>
            <a:r>
              <a:rPr lang="en-US" dirty="0" smtClean="0"/>
              <a:t>Test: Boolean expression, loop continues as long as this is true</a:t>
            </a:r>
          </a:p>
          <a:p>
            <a:r>
              <a:rPr lang="en-US" dirty="0" smtClean="0"/>
              <a:t>Update: comma-separated list of expressions evaluated after each iteration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79" y="1828800"/>
            <a:ext cx="4940913" cy="4351337"/>
          </a:xfrm>
        </p:spPr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 ([initialize]; [test]; [update])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181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242</TotalTime>
  <Words>785</Words>
  <Application>Microsoft Macintosh PowerPoint</Application>
  <PresentationFormat>Widescreen</PresentationFormat>
  <Paragraphs>120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Schoolbook</vt:lpstr>
      <vt:lpstr>Consolas</vt:lpstr>
      <vt:lpstr>Wingdings 2</vt:lpstr>
      <vt:lpstr>Arial</vt:lpstr>
      <vt:lpstr>View</vt:lpstr>
      <vt:lpstr>Programming Fundamentals for Android</vt:lpstr>
      <vt:lpstr>Corresponding Text</vt:lpstr>
      <vt:lpstr>Adding to our repository</vt:lpstr>
      <vt:lpstr>Boolean Operators</vt:lpstr>
      <vt:lpstr>Decision Statements</vt:lpstr>
      <vt:lpstr>If and If-Else Statements</vt:lpstr>
      <vt:lpstr>Switch Statements</vt:lpstr>
      <vt:lpstr>Loops</vt:lpstr>
      <vt:lpstr>For Loops</vt:lpstr>
      <vt:lpstr>For Each Loops </vt:lpstr>
      <vt:lpstr>While Loops</vt:lpstr>
      <vt:lpstr>Do-While Loops</vt:lpstr>
      <vt:lpstr>Break Statements</vt:lpstr>
      <vt:lpstr>Continue Statements </vt:lpstr>
      <vt:lpstr>Scope</vt:lpstr>
      <vt:lpstr>Exercise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28</cp:revision>
  <cp:lastPrinted>2016-09-06T00:06:49Z</cp:lastPrinted>
  <dcterms:created xsi:type="dcterms:W3CDTF">2016-01-21T00:24:28Z</dcterms:created>
  <dcterms:modified xsi:type="dcterms:W3CDTF">2016-09-06T00:06:55Z</dcterms:modified>
</cp:coreProperties>
</file>