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59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BF69-DA9F-7D40-A296-20CF312B91FE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24811-9CF8-3B44-9BB5-0DFF1BBC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24811-9CF8-3B44-9BB5-0DFF1BBCA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CBEF86D-3AEA-8547-B737-D50BFDD53D07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AD4A-53FD-C642-A441-F178AC7CC399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1B47-6066-CA44-B092-A8E4206DD098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6C8A-6A34-CB47-85EE-6AF8FBD80F3C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923D-1597-B243-AD92-255050F70EDB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FE9-C886-3447-8CC9-E6F8AB35F569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BAB-D14B-9F44-9602-24C112C74AD3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99F2-7089-C44F-9A31-8A6069FBA42D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5F39-5A67-F541-8C6F-AA1BA3DE3231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971B-7C68-0849-A2F4-FBA51ADC365B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7AFA-1BC0-ED43-9B00-914F94A16C24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CFDF78-7429-CD40-82FF-D2D555647D97}" type="datetime1">
              <a:rPr lang="en-US" smtClean="0"/>
              <a:t>9/12/16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3: Introduction to Methods </a:t>
            </a:r>
            <a:r>
              <a:rPr lang="en-US" smtClean="0"/>
              <a:t>and </a:t>
            </a:r>
            <a:r>
              <a:rPr lang="en-US" smtClean="0"/>
              <a:t>Enumerations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Standard Library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Collection of features including methods available for </a:t>
            </a:r>
            <a:r>
              <a:rPr lang="en-US" sz="3200" dirty="0" err="1" smtClean="0"/>
              <a:t>conveneince</a:t>
            </a:r>
            <a:endParaRPr lang="en-US" sz="3200" dirty="0" smtClean="0"/>
          </a:p>
          <a:p>
            <a:r>
              <a:rPr lang="en-US" sz="3200" dirty="0" smtClean="0"/>
              <a:t>Used </a:t>
            </a:r>
            <a:r>
              <a:rPr lang="en-US" sz="3200" i="1" dirty="0" err="1"/>
              <a:t>System.out.println</a:t>
            </a:r>
            <a:r>
              <a:rPr lang="en-US" sz="3200" i="1" dirty="0" smtClean="0"/>
              <a:t>()</a:t>
            </a:r>
          </a:p>
          <a:p>
            <a:r>
              <a:rPr lang="en-US" sz="3200" dirty="0" smtClean="0"/>
              <a:t>Converting Strings to integers can be done using a method in the standard library</a:t>
            </a:r>
          </a:p>
          <a:p>
            <a:endParaRPr lang="en-US" sz="3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 smtClean="0"/>
              <a:t>enumeration</a:t>
            </a:r>
            <a:r>
              <a:rPr lang="en-US" dirty="0" smtClean="0"/>
              <a:t> </a:t>
            </a:r>
            <a:r>
              <a:rPr lang="en-US" dirty="0"/>
              <a:t>is a data type consisting of a set of named values of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Used to set limit on potential values</a:t>
            </a:r>
          </a:p>
          <a:p>
            <a:r>
              <a:rPr lang="en-US" sz="3200" dirty="0" smtClean="0"/>
              <a:t>Can be used to make code more readable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Write a program that prompts a user to enter a temperature in Fahrenheit</a:t>
            </a:r>
            <a:r>
              <a:rPr lang="en-US" dirty="0" smtClean="0"/>
              <a:t>, converts </a:t>
            </a:r>
            <a:r>
              <a:rPr lang="en-US" dirty="0"/>
              <a:t>it to Celsius, and displays the Celsius temperature.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Separate </a:t>
            </a:r>
            <a:r>
              <a:rPr lang="en-US" dirty="0"/>
              <a:t>the code that collects user input, the code that converts temperatures, and </a:t>
            </a:r>
            <a:r>
              <a:rPr lang="en-US" dirty="0" smtClean="0"/>
              <a:t>the code </a:t>
            </a:r>
            <a:r>
              <a:rPr lang="en-US" dirty="0"/>
              <a:t>that displays the output into different methods.  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should repeat </a:t>
            </a:r>
            <a:r>
              <a:rPr lang="en-US" dirty="0"/>
              <a:t>until the user enters a value less that -460 (approximately </a:t>
            </a:r>
            <a:r>
              <a:rPr lang="en-US" dirty="0" smtClean="0"/>
              <a:t>absolute zero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107-124, 275-276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Named blocks of code</a:t>
            </a:r>
          </a:p>
          <a:p>
            <a:r>
              <a:rPr lang="en-US" sz="3200" dirty="0" smtClean="0"/>
              <a:t>Begin by working with class methods</a:t>
            </a:r>
          </a:p>
          <a:p>
            <a:r>
              <a:rPr lang="en-US" sz="3200" dirty="0" smtClean="0"/>
              <a:t>Can be used to group code into sets of behavior</a:t>
            </a:r>
          </a:p>
          <a:p>
            <a:r>
              <a:rPr lang="en-US" sz="3200" dirty="0" smtClean="0"/>
              <a:t>Can be used to avoid repetition of code – helps with maintainability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064" y="1828799"/>
            <a:ext cx="5567771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59" y="1828800"/>
            <a:ext cx="4480560" cy="4351337"/>
          </a:xfrm>
        </p:spPr>
        <p:txBody>
          <a:bodyPr/>
          <a:lstStyle/>
          <a:p>
            <a:r>
              <a:rPr lang="en-US" dirty="0" smtClean="0"/>
              <a:t>Class methods include the reserved word </a:t>
            </a:r>
            <a:r>
              <a:rPr lang="en-US" i="1" dirty="0" smtClean="0"/>
              <a:t>static</a:t>
            </a:r>
            <a:endParaRPr lang="en-US" dirty="0" smtClean="0"/>
          </a:p>
          <a:p>
            <a:r>
              <a:rPr lang="en-US" dirty="0" smtClean="0"/>
              <a:t>The data type returned by method to the caller is specified by </a:t>
            </a:r>
            <a:r>
              <a:rPr lang="en-US" i="1" dirty="0" err="1" smtClean="0"/>
              <a:t>return_type</a:t>
            </a:r>
            <a:r>
              <a:rPr lang="en-US" i="1" dirty="0" smtClean="0"/>
              <a:t>, </a:t>
            </a:r>
            <a:r>
              <a:rPr lang="en-US" dirty="0" smtClean="0"/>
              <a:t>can be </a:t>
            </a:r>
            <a:r>
              <a:rPr lang="en-US" i="1" dirty="0" smtClean="0"/>
              <a:t>void</a:t>
            </a:r>
          </a:p>
          <a:p>
            <a:r>
              <a:rPr lang="en-US" dirty="0" smtClean="0"/>
              <a:t>The methods unique name is given by </a:t>
            </a:r>
            <a:r>
              <a:rPr lang="en-US" i="1" dirty="0" smtClean="0"/>
              <a:t>name</a:t>
            </a:r>
            <a:endParaRPr lang="en-US" dirty="0" smtClean="0"/>
          </a:p>
          <a:p>
            <a:r>
              <a:rPr lang="en-US" dirty="0" smtClean="0"/>
              <a:t>Types of data and their names within the method are specified by </a:t>
            </a:r>
            <a:r>
              <a:rPr lang="en-US" i="1" dirty="0" err="1" smtClean="0"/>
              <a:t>parameter_list</a:t>
            </a:r>
            <a:endParaRPr lang="en-US" i="1" dirty="0" smtClean="0"/>
          </a:p>
          <a:p>
            <a:r>
              <a:rPr lang="en-US" dirty="0" smtClean="0"/>
              <a:t>The body of the method is the code to be executed or </a:t>
            </a:r>
            <a:r>
              <a:rPr lang="en-US" i="1" dirty="0" err="1" smtClean="0"/>
              <a:t>statements_to_execute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993185"/>
            <a:ext cx="9692640" cy="435133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2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statements_to_execute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6607" y="3294184"/>
            <a:ext cx="4582131" cy="5158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8247" y="1580794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Method Signature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1872" y="3195938"/>
            <a:ext cx="8972374" cy="70784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13385" y="2486613"/>
            <a:ext cx="515817" cy="70932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4128" y="2086503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Method Header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5662" y="3947740"/>
            <a:ext cx="4818184" cy="45095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90152" y="4398691"/>
            <a:ext cx="56456" cy="113460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21139" y="5533292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Body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475785" y="1980904"/>
            <a:ext cx="515815" cy="131328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Passing Arguments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from outside the method can be given to the method for use</a:t>
            </a:r>
          </a:p>
          <a:p>
            <a:r>
              <a:rPr lang="en-US" sz="3200" dirty="0" smtClean="0"/>
              <a:t>When declaring a method, specify data type and name used within method</a:t>
            </a:r>
          </a:p>
          <a:p>
            <a:r>
              <a:rPr lang="en-US" sz="3200" dirty="0" smtClean="0"/>
              <a:t>Arguments are </a:t>
            </a:r>
            <a:r>
              <a:rPr lang="en-US" sz="3200" b="1" dirty="0" smtClean="0"/>
              <a:t>passed-by-value</a:t>
            </a: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Returning Values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Data can be returned from a method to the code that called the method</a:t>
            </a:r>
          </a:p>
          <a:p>
            <a:r>
              <a:rPr lang="en-US" sz="3200" dirty="0" smtClean="0"/>
              <a:t>Specify return type in method header</a:t>
            </a:r>
          </a:p>
          <a:p>
            <a:r>
              <a:rPr lang="en-US" sz="3200" dirty="0" smtClean="0"/>
              <a:t>Use </a:t>
            </a:r>
            <a:r>
              <a:rPr lang="en-US" sz="3200" i="1" dirty="0" smtClean="0"/>
              <a:t>return</a:t>
            </a:r>
            <a:endParaRPr lang="en-US" sz="3200" dirty="0" smtClean="0"/>
          </a:p>
          <a:p>
            <a:r>
              <a:rPr lang="en-US" sz="3200" dirty="0" smtClean="0"/>
              <a:t>If a method does not return a value, it’s return type is </a:t>
            </a:r>
            <a:r>
              <a:rPr lang="en-US" sz="3200" i="1" dirty="0" smtClean="0"/>
              <a:t>void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Method Overloading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Can define methods with the same name but with different parameter lists</a:t>
            </a:r>
          </a:p>
          <a:p>
            <a:r>
              <a:rPr lang="en-US" sz="3200" dirty="0" smtClean="0"/>
              <a:t>Method signature must be unique</a:t>
            </a:r>
          </a:p>
          <a:p>
            <a:r>
              <a:rPr lang="en-US" sz="3200" dirty="0" smtClean="0"/>
              <a:t>Return type does not count toward uniqueness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181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280</TotalTime>
  <Words>383</Words>
  <Application>Microsoft Macintosh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Methods</vt:lpstr>
      <vt:lpstr>Methods</vt:lpstr>
      <vt:lpstr>Method Syntax</vt:lpstr>
      <vt:lpstr>Method Syntax</vt:lpstr>
      <vt:lpstr>Passing Arguments</vt:lpstr>
      <vt:lpstr>Returning Values</vt:lpstr>
      <vt:lpstr>Method Overloading</vt:lpstr>
      <vt:lpstr>Standard Library</vt:lpstr>
      <vt:lpstr>Enumerations</vt:lpstr>
      <vt:lpstr>Enumerations</vt:lpstr>
      <vt:lpstr>Exercise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32</cp:revision>
  <cp:lastPrinted>2016-01-21T00:30:21Z</cp:lastPrinted>
  <dcterms:created xsi:type="dcterms:W3CDTF">2016-01-21T00:24:28Z</dcterms:created>
  <dcterms:modified xsi:type="dcterms:W3CDTF">2016-09-12T22:06:28Z</dcterms:modified>
</cp:coreProperties>
</file>