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93" r:id="rId4"/>
    <p:sldId id="257" r:id="rId5"/>
    <p:sldId id="277" r:id="rId6"/>
    <p:sldId id="308" r:id="rId7"/>
    <p:sldId id="300" r:id="rId8"/>
    <p:sldId id="288" r:id="rId9"/>
    <p:sldId id="289" r:id="rId10"/>
    <p:sldId id="291" r:id="rId11"/>
    <p:sldId id="292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euman1@cscc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Weeks 9 and 10: Abstract Classes and Interfaces</a:t>
            </a:r>
          </a:p>
          <a:p>
            <a:r>
              <a:rPr lang="en-US" dirty="0" smtClean="0"/>
              <a:t>March 24, 2016 and March 31,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We can formally define an interface using the </a:t>
            </a:r>
            <a:r>
              <a:rPr lang="en-US" sz="3600" i="1" dirty="0" smtClean="0"/>
              <a:t>interface </a:t>
            </a:r>
            <a:r>
              <a:rPr lang="en-US" sz="3600" dirty="0" smtClean="0"/>
              <a:t>reserved word</a:t>
            </a:r>
          </a:p>
          <a:p>
            <a:r>
              <a:rPr lang="en-US" sz="3600" dirty="0" smtClean="0"/>
              <a:t>Interface types have no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class declaration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interface </a:t>
            </a:r>
            <a:r>
              <a:rPr lang="en-US" dirty="0" smtClean="0"/>
              <a:t>instead of </a:t>
            </a:r>
            <a:r>
              <a:rPr lang="en-US" i="1" dirty="0" smtClean="0"/>
              <a:t>class</a:t>
            </a:r>
          </a:p>
          <a:p>
            <a:r>
              <a:rPr lang="en-US" dirty="0" smtClean="0"/>
              <a:t>A lot of interfaces end in </a:t>
            </a:r>
            <a:r>
              <a:rPr lang="en-US" i="1" dirty="0" smtClean="0"/>
              <a:t>–able</a:t>
            </a:r>
            <a:r>
              <a:rPr lang="en-US" dirty="0" smtClean="0"/>
              <a:t> (Callable, 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) but there are many that do not (Collection, Map, List)</a:t>
            </a:r>
          </a:p>
          <a:p>
            <a:r>
              <a:rPr lang="en-US" dirty="0" smtClean="0"/>
              <a:t>Methods declared in an Interface are implicitly publically-</a:t>
            </a:r>
            <a:r>
              <a:rPr lang="en-US" dirty="0" err="1" smtClean="0"/>
              <a:t>accessable</a:t>
            </a:r>
            <a:r>
              <a:rPr lang="en-US" dirty="0" smtClean="0"/>
              <a:t>; using private or protected will result in an error</a:t>
            </a:r>
          </a:p>
          <a:p>
            <a:r>
              <a:rPr lang="en-US" dirty="0" smtClean="0"/>
              <a:t>Interface fields are constants</a:t>
            </a:r>
          </a:p>
          <a:p>
            <a:r>
              <a:rPr lang="en-US" dirty="0" smtClean="0"/>
              <a:t>Method declarations must end with a semi-colon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takeoff();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fly();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land();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400" dirty="0" smtClean="0"/>
              <a:t>A class can make use of an interface using the </a:t>
            </a:r>
            <a:r>
              <a:rPr lang="en-US" sz="2400" i="1" dirty="0" smtClean="0"/>
              <a:t>implements</a:t>
            </a:r>
            <a:r>
              <a:rPr lang="en-US" sz="2400" dirty="0" smtClean="0"/>
              <a:t> reserved word</a:t>
            </a:r>
          </a:p>
          <a:p>
            <a:r>
              <a:rPr lang="en-US" sz="2400" dirty="0" smtClean="0"/>
              <a:t>Classes can implement multiple interfaces</a:t>
            </a:r>
          </a:p>
          <a:p>
            <a:r>
              <a:rPr lang="en-US" sz="2400" dirty="0" smtClean="0"/>
              <a:t>When implementing an interface in a non-abstract class, implementations for declared methods must be provided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7611" y="1828800"/>
            <a:ext cx="5009429" cy="435133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Airplane implements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public void takeoff()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// code for takeoff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fly()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fly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land()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land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40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28800"/>
            <a:ext cx="5022002" cy="4351338"/>
          </a:xfrm>
        </p:spPr>
      </p:pic>
    </p:spTree>
    <p:extLst>
      <p:ext uri="{BB962C8B-B14F-4D97-AF65-F5344CB8AC3E}">
        <p14:creationId xmlns:p14="http://schemas.microsoft.com/office/powerpoint/2010/main" val="125892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Java doesn’t support multiple implementation inheritance</a:t>
            </a:r>
          </a:p>
          <a:p>
            <a:r>
              <a:rPr lang="en-US" sz="3200" dirty="0" smtClean="0"/>
              <a:t>Java does support multiple interface inheritance</a:t>
            </a:r>
          </a:p>
          <a:p>
            <a:r>
              <a:rPr lang="en-US" sz="3200" dirty="0" smtClean="0"/>
              <a:t>Specify multiple interfaces using a comma-separated list of interfaces after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98602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Interface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Implementation </a:t>
            </a:r>
            <a:r>
              <a:rPr lang="en-US" sz="3200" dirty="0" smtClean="0"/>
              <a:t>inheritance </a:t>
            </a:r>
            <a:r>
              <a:rPr lang="en-US" sz="3200" dirty="0" smtClean="0"/>
              <a:t>provides ability to reuse code</a:t>
            </a:r>
          </a:p>
          <a:p>
            <a:r>
              <a:rPr lang="en-US" sz="3200" dirty="0" smtClean="0"/>
              <a:t>Interface inheritance allows us to separate publically accessible methods from code that supports those methods</a:t>
            </a:r>
          </a:p>
          <a:p>
            <a:r>
              <a:rPr lang="en-US" sz="3200" dirty="0" smtClean="0"/>
              <a:t>Allows us to write flexible code that supports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48705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Like classes, we can can extended interfaces and create </a:t>
            </a:r>
            <a:r>
              <a:rPr lang="en-US" sz="3600" dirty="0" err="1" smtClean="0"/>
              <a:t>subinterfaces</a:t>
            </a:r>
            <a:endParaRPr lang="en-US" sz="3600" dirty="0" smtClean="0"/>
          </a:p>
          <a:p>
            <a:r>
              <a:rPr lang="en-US" sz="3600" dirty="0" smtClean="0"/>
              <a:t>Use the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3600" dirty="0" smtClean="0"/>
              <a:t> reserved word</a:t>
            </a:r>
          </a:p>
          <a:p>
            <a:r>
              <a:rPr lang="en-US" sz="3600" dirty="0" smtClean="0"/>
              <a:t>An interface cannot implement another interface because we can’t specify implementation details in an interface</a:t>
            </a:r>
          </a:p>
        </p:txBody>
      </p:sp>
    </p:spTree>
    <p:extLst>
      <p:ext uri="{BB962C8B-B14F-4D97-AF65-F5344CB8AC3E}">
        <p14:creationId xmlns:p14="http://schemas.microsoft.com/office/powerpoint/2010/main" val="157592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Standard library contains many interfaces</a:t>
            </a:r>
          </a:p>
          <a:p>
            <a:r>
              <a:rPr lang="en-US" sz="3600" dirty="0" smtClean="0"/>
              <a:t>We’ve worked with examples from the Collections framework: List, Set, Map</a:t>
            </a:r>
          </a:p>
          <a:p>
            <a:r>
              <a:rPr lang="en-US" sz="3600" dirty="0" smtClean="0"/>
              <a:t>Implementing Comparable allows us to sort lists of objects</a:t>
            </a:r>
          </a:p>
        </p:txBody>
      </p:sp>
    </p:spTree>
    <p:extLst>
      <p:ext uri="{BB962C8B-B14F-4D97-AF65-F5344CB8AC3E}">
        <p14:creationId xmlns:p14="http://schemas.microsoft.com/office/powerpoint/2010/main" val="6675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class to store contact information consisting of a name and email address. Additionally, create a class to store a collection of contacts that implements the </a:t>
            </a:r>
            <a:r>
              <a:rPr lang="en-US" sz="3200" i="1" dirty="0" err="1"/>
              <a:t>Iterable</a:t>
            </a:r>
            <a:r>
              <a:rPr lang="en-US" sz="3200" dirty="0"/>
              <a:t> interface so that a for-each loop can be used with the the collection class. Demonstrate this functionality with a for-each loop in the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method that displays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167-169, 174-183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b="1" dirty="0"/>
              <a:t>a</a:t>
            </a:r>
            <a:r>
              <a:rPr lang="en-US" sz="3200" b="1" dirty="0" smtClean="0"/>
              <a:t>bstract method </a:t>
            </a:r>
            <a:r>
              <a:rPr lang="en-US" sz="3200" dirty="0" smtClean="0"/>
              <a:t>is a declared method without a body/implementation.</a:t>
            </a:r>
          </a:p>
          <a:p>
            <a:r>
              <a:rPr lang="en-US" sz="3200" dirty="0" smtClean="0"/>
              <a:t>Declared by prefixing the method header with the </a:t>
            </a:r>
            <a:r>
              <a:rPr lang="en-US" sz="3200" i="1" dirty="0" smtClean="0"/>
              <a:t>abstract</a:t>
            </a:r>
            <a:r>
              <a:rPr lang="en-US" sz="3200" dirty="0" smtClean="0"/>
              <a:t> reserved word.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abstract class </a:t>
            </a:r>
            <a:r>
              <a:rPr lang="en-US" sz="2000" dirty="0" smtClean="0"/>
              <a:t>is a class that cannot be used to create objects/instances directly – a subclass must be created.</a:t>
            </a:r>
          </a:p>
          <a:p>
            <a:r>
              <a:rPr lang="en-US" sz="2000" dirty="0" smtClean="0"/>
              <a:t>Can be useful for describing generic categories where subclasses provide specific details. </a:t>
            </a:r>
          </a:p>
          <a:p>
            <a:r>
              <a:rPr lang="en-US" sz="2000" dirty="0" smtClean="0"/>
              <a:t>An abstract class may or may not include abstract methods.</a:t>
            </a:r>
          </a:p>
          <a:p>
            <a:r>
              <a:rPr lang="en-US" sz="2000" dirty="0" smtClean="0"/>
              <a:t>Any non-abstract subclasses must provide implementations for abstract methods. </a:t>
            </a:r>
          </a:p>
          <a:p>
            <a:r>
              <a:rPr lang="en-US" sz="2000" dirty="0" smtClean="0"/>
              <a:t>Specified by prefixing the class declaration with </a:t>
            </a:r>
            <a:r>
              <a:rPr lang="en-US" sz="2000" i="1" dirty="0" smtClean="0"/>
              <a:t>abstract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an abstract class for contacts that stores a contact's name and defines an abstract method </a:t>
            </a:r>
            <a:r>
              <a:rPr lang="en-US" sz="2400" i="1" dirty="0"/>
              <a:t>contact()</a:t>
            </a:r>
            <a:r>
              <a:rPr lang="en-US" sz="2400" dirty="0"/>
              <a:t>. Create one class that makes use of the abstract contact class that stores and email address and implements the </a:t>
            </a:r>
            <a:r>
              <a:rPr lang="en-US" sz="2400" i="1" dirty="0"/>
              <a:t>contact()</a:t>
            </a:r>
            <a:r>
              <a:rPr lang="en-US" sz="2400" dirty="0"/>
              <a:t> method using the email address and another class that stores a phone number and implements the </a:t>
            </a:r>
            <a:r>
              <a:rPr lang="en-US" sz="2400" i="1" dirty="0"/>
              <a:t>contact()</a:t>
            </a:r>
            <a:r>
              <a:rPr lang="en-US" sz="2400" dirty="0"/>
              <a:t> method using the phone </a:t>
            </a:r>
            <a:r>
              <a:rPr lang="en-US" sz="2400" dirty="0" smtClean="0"/>
              <a:t>number. The </a:t>
            </a:r>
            <a:r>
              <a:rPr lang="en-US" sz="2400" dirty="0"/>
              <a:t>implementation of the </a:t>
            </a:r>
            <a:r>
              <a:rPr lang="en-US" sz="2400" i="1" dirty="0"/>
              <a:t>contact()</a:t>
            </a:r>
            <a:r>
              <a:rPr lang="en-US" sz="2400" dirty="0"/>
              <a:t> method should simply print a string with the appropriate information like "Emailing </a:t>
            </a:r>
            <a:r>
              <a:rPr lang="en-US" sz="2400" dirty="0">
                <a:hlinkClick r:id="rId2"/>
              </a:rPr>
              <a:t>aneuman1@cscc.edu</a:t>
            </a:r>
            <a:r>
              <a:rPr lang="en-US" sz="2400" dirty="0"/>
              <a:t>" or "Calling 123-456-7890".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23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Class have both an interface and an implementation</a:t>
            </a:r>
          </a:p>
          <a:p>
            <a:r>
              <a:rPr lang="en-US" sz="2400" dirty="0" smtClean="0"/>
              <a:t>A class’s interface consists of methods and fields that are available to other objects</a:t>
            </a:r>
          </a:p>
          <a:p>
            <a:r>
              <a:rPr lang="en-US" sz="2400" dirty="0" smtClean="0"/>
              <a:t>A class’s implementation consists of code that provides functionality to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61491" y="1853514"/>
            <a:ext cx="5546701" cy="435133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class Dog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breed;   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private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age;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Dog(String breed, </a:t>
            </a:r>
            <a:r>
              <a:rPr lang="en-US" sz="20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age)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this.breed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breed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this.age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void speak()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("Woof!");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8268" y="2498394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Interface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8268" y="402918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Implementation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4992130" y="2760004"/>
            <a:ext cx="2176138" cy="638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3967843" y="2760004"/>
            <a:ext cx="3200425" cy="21875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4457700" y="2597812"/>
            <a:ext cx="2710568" cy="169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 flipV="1">
            <a:off x="4457700" y="3928104"/>
            <a:ext cx="2710568" cy="36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5702848" y="4290792"/>
            <a:ext cx="1465420" cy="100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509</TotalTime>
  <Words>698</Words>
  <Application>Microsoft Macintosh PowerPoint</Application>
  <PresentationFormat>Widescreen</PresentationFormat>
  <Paragraphs>96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Abstract Classes</vt:lpstr>
      <vt:lpstr>Abstract Methods</vt:lpstr>
      <vt:lpstr>Abstract Classes</vt:lpstr>
      <vt:lpstr>Exercise 1</vt:lpstr>
      <vt:lpstr>Interfaces</vt:lpstr>
      <vt:lpstr>Interface vs Implementation</vt:lpstr>
      <vt:lpstr>Interface vs Implementation</vt:lpstr>
      <vt:lpstr>Interfaces</vt:lpstr>
      <vt:lpstr>Declaring an Interface</vt:lpstr>
      <vt:lpstr>Implementing Interfaces</vt:lpstr>
      <vt:lpstr>Multiple Inheritance</vt:lpstr>
      <vt:lpstr>Multiple Inheritance</vt:lpstr>
      <vt:lpstr>Decoupling Interface from Implementation</vt:lpstr>
      <vt:lpstr>Extending Interfaces</vt:lpstr>
      <vt:lpstr>Standard Library</vt:lpstr>
      <vt:lpstr>Exercise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64</cp:revision>
  <cp:lastPrinted>2016-03-03T00:50:06Z</cp:lastPrinted>
  <dcterms:created xsi:type="dcterms:W3CDTF">2016-01-21T00:24:28Z</dcterms:created>
  <dcterms:modified xsi:type="dcterms:W3CDTF">2016-04-02T16:53:29Z</dcterms:modified>
</cp:coreProperties>
</file>