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59" r:id="rId6"/>
    <p:sldId id="274" r:id="rId7"/>
    <p:sldId id="261" r:id="rId8"/>
    <p:sldId id="262" r:id="rId9"/>
    <p:sldId id="263" r:id="rId10"/>
    <p:sldId id="275" r:id="rId11"/>
    <p:sldId id="264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3: Introduction to Methods and Enumerations</a:t>
            </a:r>
            <a:endParaRPr lang="en-US" dirty="0" smtClean="0"/>
          </a:p>
          <a:p>
            <a:r>
              <a:rPr lang="en-US" dirty="0" smtClean="0"/>
              <a:t>February 4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Standard Library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Collection of features including methods available for </a:t>
            </a:r>
            <a:r>
              <a:rPr lang="en-US" sz="3200" dirty="0" err="1" smtClean="0"/>
              <a:t>conveneince</a:t>
            </a:r>
            <a:endParaRPr lang="en-US" sz="3200" dirty="0" smtClean="0"/>
          </a:p>
          <a:p>
            <a:r>
              <a:rPr lang="en-US" sz="3200" dirty="0" smtClean="0"/>
              <a:t>Used </a:t>
            </a:r>
            <a:r>
              <a:rPr lang="en-US" sz="3200" i="1" dirty="0" err="1"/>
              <a:t>System.out.println</a:t>
            </a:r>
            <a:r>
              <a:rPr lang="en-US" sz="3200" i="1" dirty="0" smtClean="0"/>
              <a:t>()</a:t>
            </a:r>
          </a:p>
          <a:p>
            <a:r>
              <a:rPr lang="en-US" sz="3200" dirty="0" smtClean="0"/>
              <a:t>Converting Strings to integers can be done using a method in the standard library</a:t>
            </a:r>
          </a:p>
          <a:p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64681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 smtClean="0"/>
              <a:t>enumeration</a:t>
            </a:r>
            <a:r>
              <a:rPr lang="en-US" dirty="0" smtClean="0"/>
              <a:t> </a:t>
            </a:r>
            <a:r>
              <a:rPr lang="en-US" dirty="0"/>
              <a:t>is a data type consisting of a set of named values of the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Used to set limit on potential values</a:t>
            </a:r>
          </a:p>
          <a:p>
            <a:r>
              <a:rPr lang="en-US" sz="3200" dirty="0" smtClean="0"/>
              <a:t>Can be used to make code more readable 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Write a program that prompts a user to enter a temperature in Fahrenheit</a:t>
            </a:r>
            <a:r>
              <a:rPr lang="en-US" dirty="0" smtClean="0"/>
              <a:t>, converts </a:t>
            </a:r>
            <a:r>
              <a:rPr lang="en-US" dirty="0"/>
              <a:t>it to Celsius, and displays the Celsius temperature.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Separate </a:t>
            </a:r>
            <a:r>
              <a:rPr lang="en-US" dirty="0"/>
              <a:t>the code that collects user input, the code that converts temperatures, and </a:t>
            </a:r>
            <a:r>
              <a:rPr lang="en-US" dirty="0" smtClean="0"/>
              <a:t>the code </a:t>
            </a:r>
            <a:r>
              <a:rPr lang="en-US" dirty="0"/>
              <a:t>that displays the output into different methods.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should repeat </a:t>
            </a:r>
            <a:r>
              <a:rPr lang="en-US" dirty="0"/>
              <a:t>until the user enters a value less that -460 (approximately </a:t>
            </a:r>
            <a:r>
              <a:rPr lang="en-US" dirty="0" smtClean="0"/>
              <a:t>absolute zero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107-124, 275-276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Named blocks of code</a:t>
            </a:r>
          </a:p>
          <a:p>
            <a:r>
              <a:rPr lang="en-US" sz="3200" dirty="0" smtClean="0"/>
              <a:t>Begin by working with class methods</a:t>
            </a:r>
          </a:p>
          <a:p>
            <a:r>
              <a:rPr lang="en-US" sz="3200" dirty="0" smtClean="0"/>
              <a:t>Can be used to group code into sets of behavior</a:t>
            </a:r>
          </a:p>
          <a:p>
            <a:r>
              <a:rPr lang="en-US" sz="3200" dirty="0" smtClean="0"/>
              <a:t>Can be used to avoid repetition of code – helps with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064" y="1828799"/>
            <a:ext cx="5567771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statements_to_execute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59" y="1828800"/>
            <a:ext cx="4480560" cy="4351337"/>
          </a:xfrm>
        </p:spPr>
        <p:txBody>
          <a:bodyPr/>
          <a:lstStyle/>
          <a:p>
            <a:r>
              <a:rPr lang="en-US" dirty="0" smtClean="0"/>
              <a:t>Class methods include the reserved word </a:t>
            </a:r>
            <a:r>
              <a:rPr lang="en-US" i="1" dirty="0" smtClean="0"/>
              <a:t>static</a:t>
            </a:r>
            <a:endParaRPr lang="en-US" dirty="0" smtClean="0"/>
          </a:p>
          <a:p>
            <a:r>
              <a:rPr lang="en-US" dirty="0" smtClean="0"/>
              <a:t>The data type returned by method to the caller is specified by </a:t>
            </a:r>
            <a:r>
              <a:rPr lang="en-US" i="1" dirty="0" err="1" smtClean="0"/>
              <a:t>return_type</a:t>
            </a:r>
            <a:r>
              <a:rPr lang="en-US" i="1" dirty="0" smtClean="0"/>
              <a:t>, </a:t>
            </a:r>
            <a:r>
              <a:rPr lang="en-US" dirty="0" smtClean="0"/>
              <a:t>can be </a:t>
            </a:r>
            <a:r>
              <a:rPr lang="en-US" i="1" dirty="0" smtClean="0"/>
              <a:t>void</a:t>
            </a:r>
          </a:p>
          <a:p>
            <a:r>
              <a:rPr lang="en-US" dirty="0" smtClean="0"/>
              <a:t>The methods unique name is given by </a:t>
            </a:r>
            <a:r>
              <a:rPr lang="en-US" i="1" dirty="0" smtClean="0"/>
              <a:t>name</a:t>
            </a:r>
            <a:endParaRPr lang="en-US" dirty="0" smtClean="0"/>
          </a:p>
          <a:p>
            <a:r>
              <a:rPr lang="en-US" dirty="0" smtClean="0"/>
              <a:t>Types of data and their names within the method are specified by </a:t>
            </a:r>
            <a:r>
              <a:rPr lang="en-US" i="1" dirty="0" err="1" smtClean="0"/>
              <a:t>parameter_list</a:t>
            </a:r>
            <a:endParaRPr lang="en-US" i="1" dirty="0" smtClean="0"/>
          </a:p>
          <a:p>
            <a:r>
              <a:rPr lang="en-US" dirty="0" smtClean="0"/>
              <a:t>The body of the method is the code to be executed or </a:t>
            </a:r>
            <a:r>
              <a:rPr lang="en-US" i="1" dirty="0" err="1" smtClean="0"/>
              <a:t>statements_to_execute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993185"/>
            <a:ext cx="9692640" cy="435133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statements_to_execute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431" y="3294184"/>
            <a:ext cx="7268308" cy="5158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8247" y="1580794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Method Signature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872" y="3195938"/>
            <a:ext cx="8972374" cy="70784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13385" y="2486613"/>
            <a:ext cx="515817" cy="70932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4128" y="208650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Method Header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5662" y="3947740"/>
            <a:ext cx="4818184" cy="4509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90152" y="4398691"/>
            <a:ext cx="56456" cy="113460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1139" y="5533292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Body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475785" y="1980904"/>
            <a:ext cx="515815" cy="131328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Passing Arguments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Data from outside the method can be given to the method for use</a:t>
            </a:r>
          </a:p>
          <a:p>
            <a:r>
              <a:rPr lang="en-US" sz="3200" dirty="0" smtClean="0"/>
              <a:t>When declaring a method, specify data type and name used within method</a:t>
            </a:r>
          </a:p>
          <a:p>
            <a:r>
              <a:rPr lang="en-US" sz="3200" dirty="0" smtClean="0"/>
              <a:t>Arguments are </a:t>
            </a:r>
            <a:r>
              <a:rPr lang="en-US" sz="3200" b="1" dirty="0" smtClean="0"/>
              <a:t>passed-by-value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Returning Values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Data can be returned from a method to the code that called the method</a:t>
            </a:r>
          </a:p>
          <a:p>
            <a:r>
              <a:rPr lang="en-US" sz="3200" dirty="0" smtClean="0"/>
              <a:t>Specify return type in method header</a:t>
            </a:r>
          </a:p>
          <a:p>
            <a:r>
              <a:rPr lang="en-US" sz="3200" dirty="0" smtClean="0"/>
              <a:t>Use </a:t>
            </a:r>
            <a:r>
              <a:rPr lang="en-US" sz="3200" i="1" dirty="0" smtClean="0"/>
              <a:t>return</a:t>
            </a:r>
            <a:endParaRPr lang="en-US" sz="3200" dirty="0" smtClean="0"/>
          </a:p>
          <a:p>
            <a:r>
              <a:rPr lang="en-US" sz="3200" dirty="0" smtClean="0"/>
              <a:t>If a method does not return a value, it’s return type is </a:t>
            </a:r>
            <a:r>
              <a:rPr lang="en-US" sz="3200" i="1" dirty="0" smtClean="0"/>
              <a:t>void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Method Overloading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Can define methods with the same name but with different parameter lists</a:t>
            </a:r>
          </a:p>
          <a:p>
            <a:r>
              <a:rPr lang="en-US" sz="3200" dirty="0" smtClean="0"/>
              <a:t>Method signature must be unique</a:t>
            </a:r>
          </a:p>
          <a:p>
            <a:r>
              <a:rPr lang="en-US" sz="3200" dirty="0" smtClean="0"/>
              <a:t>Return type does not count toward uniqueness</a:t>
            </a:r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280</TotalTime>
  <Words>373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Methods</vt:lpstr>
      <vt:lpstr>Methods</vt:lpstr>
      <vt:lpstr>Method Syntax</vt:lpstr>
      <vt:lpstr>Method Syntax</vt:lpstr>
      <vt:lpstr>Passing Arguments</vt:lpstr>
      <vt:lpstr>Returning Values</vt:lpstr>
      <vt:lpstr>Method Overloading</vt:lpstr>
      <vt:lpstr>Standard Library</vt:lpstr>
      <vt:lpstr>Enumerations</vt:lpstr>
      <vt:lpstr>Enumerations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30</cp:revision>
  <cp:lastPrinted>2016-01-21T00:30:21Z</cp:lastPrinted>
  <dcterms:created xsi:type="dcterms:W3CDTF">2016-01-21T00:24:28Z</dcterms:created>
  <dcterms:modified xsi:type="dcterms:W3CDTF">2016-02-03T23:36:08Z</dcterms:modified>
</cp:coreProperties>
</file>