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57" r:id="rId4"/>
    <p:sldId id="277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6: Exception Handling</a:t>
            </a:r>
            <a:endParaRPr lang="en-US" dirty="0" smtClean="0"/>
          </a:p>
          <a:p>
            <a:r>
              <a:rPr lang="en-US" dirty="0" smtClean="0"/>
              <a:t>February </a:t>
            </a:r>
            <a:r>
              <a:rPr lang="en-US" dirty="0" smtClean="0"/>
              <a:t>25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Write a class that can be used to collect user input and has three methods:</a:t>
            </a:r>
          </a:p>
          <a:p>
            <a:r>
              <a:rPr lang="en-US" sz="2400" dirty="0"/>
              <a:t>public String </a:t>
            </a:r>
            <a:r>
              <a:rPr lang="en-US" sz="2400" dirty="0" err="1"/>
              <a:t>promptString</a:t>
            </a:r>
            <a:r>
              <a:rPr lang="en-US" sz="2400" dirty="0"/>
              <a:t>(String message)</a:t>
            </a:r>
          </a:p>
          <a:p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promptInt</a:t>
            </a:r>
            <a:r>
              <a:rPr lang="en-US" sz="2400" dirty="0"/>
              <a:t>(String message)</a:t>
            </a:r>
          </a:p>
          <a:p>
            <a:r>
              <a:rPr lang="en-US" sz="2400" dirty="0"/>
              <a:t>public double </a:t>
            </a:r>
            <a:r>
              <a:rPr lang="en-US" sz="2400" dirty="0" err="1"/>
              <a:t>promptDouble</a:t>
            </a:r>
            <a:r>
              <a:rPr lang="en-US" sz="2400" dirty="0"/>
              <a:t>(String message)</a:t>
            </a:r>
          </a:p>
          <a:p>
            <a:pPr marL="0" indent="0">
              <a:buNone/>
            </a:pPr>
            <a:r>
              <a:rPr lang="en-US" sz="2400" dirty="0"/>
              <a:t>Each of these methods should prompt the user for input using the specified message and return the a String, </a:t>
            </a:r>
            <a:r>
              <a:rPr lang="en-US" sz="2400" dirty="0" err="1"/>
              <a:t>int</a:t>
            </a:r>
            <a:r>
              <a:rPr lang="en-US" sz="2400" dirty="0"/>
              <a:t>, or double, depending on the method. The methods should catch any exceptions due to bad input and continue to prompt the user for input until valid input is supplied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en-US" sz="2800" dirty="0" smtClean="0"/>
              <a:t>217-232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dirty="0" smtClean="0"/>
              <a:t>An interruption in normal behavior of program</a:t>
            </a:r>
            <a:endParaRPr lang="en-US" sz="3200" dirty="0" smtClean="0"/>
          </a:p>
          <a:p>
            <a:r>
              <a:rPr lang="en-US" sz="3200" dirty="0" smtClean="0"/>
              <a:t>Exceptions that cannot be prevented can be addressed with workarounds</a:t>
            </a:r>
            <a:endParaRPr lang="en-US" sz="3200" dirty="0" smtClean="0"/>
          </a:p>
          <a:p>
            <a:r>
              <a:rPr lang="en-US" sz="3200" dirty="0" smtClean="0"/>
              <a:t>Exceptions that can be prevented are often due to bad code and should be fixed</a:t>
            </a:r>
            <a:endParaRPr lang="en-US" sz="3200" dirty="0" smtClean="0"/>
          </a:p>
          <a:p>
            <a:r>
              <a:rPr lang="en-US" sz="3200" dirty="0" smtClean="0"/>
              <a:t>An interrup</a:t>
            </a:r>
            <a:r>
              <a:rPr lang="en-US" sz="3200" dirty="0" smtClean="0"/>
              <a:t>tion that cannot be prevented or worked-around is an error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Throwable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400" dirty="0" smtClean="0"/>
              <a:t>When an exception or error occurs, a new object with context details is created</a:t>
            </a:r>
          </a:p>
          <a:p>
            <a:r>
              <a:rPr lang="en-US" sz="2400" dirty="0" smtClean="0"/>
              <a:t>The new object is </a:t>
            </a:r>
            <a:r>
              <a:rPr lang="en-US" sz="2400" i="1" dirty="0" smtClean="0"/>
              <a:t>thrown</a:t>
            </a:r>
            <a:r>
              <a:rPr lang="en-US" sz="2400" dirty="0" smtClean="0"/>
              <a:t> and execution stops to search for code to handle the exception or error</a:t>
            </a:r>
          </a:p>
          <a:p>
            <a:r>
              <a:rPr lang="en-US" sz="2400" dirty="0" smtClean="0"/>
              <a:t>Our code often includes methods calling other methods; when an exception occurs, we can see which methods wer</a:t>
            </a:r>
            <a:r>
              <a:rPr lang="en-US" sz="2400" dirty="0" smtClean="0"/>
              <a:t>e involved by examining the </a:t>
            </a:r>
            <a:r>
              <a:rPr lang="en-US" sz="2400" i="1" dirty="0" smtClean="0"/>
              <a:t>stack trace</a:t>
            </a:r>
          </a:p>
          <a:p>
            <a:r>
              <a:rPr lang="en-US" sz="2400" dirty="0" smtClean="0"/>
              <a:t>Java provides two classes, Exception and Error, for exceptions and errors; these are subclasses of the </a:t>
            </a:r>
            <a:r>
              <a:rPr lang="en-US" sz="2400" dirty="0" err="1" smtClean="0"/>
              <a:t>Throwable</a:t>
            </a:r>
            <a:r>
              <a:rPr lang="en-US" sz="2400" dirty="0" smtClean="0"/>
              <a:t> base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Throwable</a:t>
            </a:r>
            <a:r>
              <a:rPr lang="en-US" dirty="0" smtClean="0"/>
              <a:t> Methods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023165"/>
              </p:ext>
            </p:extLst>
          </p:nvPr>
        </p:nvGraphicFramePr>
        <p:xfrm>
          <a:off x="1262063" y="1828800"/>
          <a:ext cx="859472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/>
                <a:gridCol w="429736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Constructor with null detail message and cause.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Throwable(String message)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Constructor with specified message and null cause.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Throwable(Throwable cause)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Constructor with null message and specified cause.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Throwable(String message, Throwable cause)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Constructor with specified message and cause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 getCause()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Return the cause of the throwable.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getMessage()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Return the message of the throwable.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StackTraceElement[] getStackTrace()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Return stack trace information.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2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and Runtime Exceptions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b="1" dirty="0" smtClean="0"/>
              <a:t>Checked exceptions</a:t>
            </a:r>
            <a:r>
              <a:rPr lang="en-US" sz="2400" dirty="0" smtClean="0"/>
              <a:t> represent problems from which it is possible for the program to recover and for which workarounds must be provided</a:t>
            </a:r>
          </a:p>
          <a:p>
            <a:r>
              <a:rPr lang="en-US" sz="2400" dirty="0" smtClean="0"/>
              <a:t>The compiler checks to ensure all checked exceptions are handled.</a:t>
            </a:r>
          </a:p>
          <a:p>
            <a:r>
              <a:rPr lang="en-US" sz="2400" b="1" dirty="0" smtClean="0"/>
              <a:t>Unchecked </a:t>
            </a:r>
            <a:r>
              <a:rPr lang="en-US" sz="2400" dirty="0" smtClean="0"/>
              <a:t>or</a:t>
            </a:r>
            <a:r>
              <a:rPr lang="en-US" sz="2400" b="1" dirty="0" smtClean="0"/>
              <a:t> runtime exceptions </a:t>
            </a:r>
            <a:r>
              <a:rPr lang="en-US" sz="2400" dirty="0" smtClean="0"/>
              <a:t>is a problem that doesn’t need to be handled elsewhere in the code but often represents a coding mistake</a:t>
            </a:r>
          </a:p>
          <a:p>
            <a:r>
              <a:rPr lang="en-US" sz="2400" dirty="0" smtClean="0"/>
              <a:t>We’ll often see code for handling unchecked exceptions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If an exception occurs in a method and we want the calling method to deal with it, we can </a:t>
            </a:r>
            <a:r>
              <a:rPr lang="en-US" sz="2800" i="1" dirty="0" smtClean="0"/>
              <a:t>throw</a:t>
            </a:r>
            <a:r>
              <a:rPr lang="en-US" sz="2800" dirty="0" smtClean="0"/>
              <a:t> the exception</a:t>
            </a:r>
          </a:p>
          <a:p>
            <a:r>
              <a:rPr lang="en-US" sz="2800" dirty="0" smtClean="0"/>
              <a:t>If a method throws a checked exception, the exception must be specified as part of the method header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Can use </a:t>
            </a:r>
            <a:r>
              <a:rPr lang="en-US" sz="2400" i="1" dirty="0" smtClean="0"/>
              <a:t>try-catch blocks</a:t>
            </a:r>
            <a:r>
              <a:rPr lang="en-US" sz="2400" dirty="0" smtClean="0"/>
              <a:t> to deal with or </a:t>
            </a:r>
            <a:r>
              <a:rPr lang="en-US" sz="2400" i="1" dirty="0" smtClean="0"/>
              <a:t>handle </a:t>
            </a:r>
            <a:r>
              <a:rPr lang="en-US" sz="2400" dirty="0" smtClean="0"/>
              <a:t>both checked and unchecked exceptions</a:t>
            </a:r>
          </a:p>
          <a:p>
            <a:r>
              <a:rPr lang="en-US" sz="2400" dirty="0" smtClean="0"/>
              <a:t>Generally, put a few statements as necessary in the try block and be specific about types of exceptions in the catch block</a:t>
            </a:r>
            <a:endParaRPr lang="en-US" sz="24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126480" y="2727198"/>
            <a:ext cx="388567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try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//code that can throw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 exception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catch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ExceptionType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//code to address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//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exception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421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Blocks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 smtClean="0"/>
              <a:t>Specified after a try block and always executed whether an exception occurs or not</a:t>
            </a:r>
          </a:p>
          <a:p>
            <a:r>
              <a:rPr lang="en-US" sz="2000" dirty="0" smtClean="0"/>
              <a:t>If a catch block is specified, the finally block is executed after the catch block</a:t>
            </a:r>
          </a:p>
          <a:p>
            <a:r>
              <a:rPr lang="en-US" sz="2000" dirty="0" smtClean="0"/>
              <a:t>If no catch block is specified, the finally block is executed before the exception is thrown from the method</a:t>
            </a:r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397</TotalTime>
  <Words>545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Exceptions</vt:lpstr>
      <vt:lpstr>Throwable Class</vt:lpstr>
      <vt:lpstr>Throwable Methods</vt:lpstr>
      <vt:lpstr>Checked and Runtime Exceptions</vt:lpstr>
      <vt:lpstr>Throwing Exceptions</vt:lpstr>
      <vt:lpstr>Handling Exceptions</vt:lpstr>
      <vt:lpstr>Finally Blocks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48</cp:revision>
  <cp:lastPrinted>2016-02-18T00:09:04Z</cp:lastPrinted>
  <dcterms:created xsi:type="dcterms:W3CDTF">2016-01-21T00:24:28Z</dcterms:created>
  <dcterms:modified xsi:type="dcterms:W3CDTF">2016-02-24T23:59:14Z</dcterms:modified>
</cp:coreProperties>
</file>