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0204C-1167-42FC-8734-03C6F5F57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118289-57F3-44B6-B76B-928BA94EF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DB7758-98BE-41A1-9634-B28C8706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085C-F399-4ABE-B3E4-E7EDD64EDC89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40EAE-CF18-418F-8DD5-E4ADABD4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29571-3B30-4F41-97A3-5F7F6342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539D-FDBB-4FB5-A6EB-A9B4B4A63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78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ADA4A-1DDE-4116-9179-0C9DDD29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87B33C-0CF0-473F-A3C8-37C55A76E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7C3E8-A36B-402A-A2C0-C3473C8F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085C-F399-4ABE-B3E4-E7EDD64EDC89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E3312-98F6-475D-A1F1-9D92398A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E39DC-F39E-4BF0-A8E6-22995ADF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539D-FDBB-4FB5-A6EB-A9B4B4A63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2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F63E4E-0023-42E3-A01D-A2756D254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7062D2-FFF9-4F3E-A9C5-3702D9EBC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F7E40-A724-48AD-B55A-5F2CE159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085C-F399-4ABE-B3E4-E7EDD64EDC89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9892B-6FAB-4125-ACB8-0B430FD8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5469F-2CB4-4F9E-BFCE-D198EA6A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539D-FDBB-4FB5-A6EB-A9B4B4A63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26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F8D62-5B83-4158-887F-245C8EB0B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69BA7-54F7-47D3-A18F-AD7901051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DCC1A-D627-479D-B5C7-10E0E15C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085C-F399-4ABE-B3E4-E7EDD64EDC89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9464C-D2BE-47D2-8EF6-C45F280A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23B29-957A-4F0A-8AC2-5C0EC53D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539D-FDBB-4FB5-A6EB-A9B4B4A63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09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79DFC-C4C7-4C26-98B5-665255FB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85EF9A-7438-4AD9-8B98-E62E3D873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4BD25-C6B7-4D9B-BEFF-72FB6B85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085C-F399-4ABE-B3E4-E7EDD64EDC89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CC1EC-4DFC-45E4-9BFC-2DF53319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22192-9CFF-4818-ABDD-A968FCB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539D-FDBB-4FB5-A6EB-A9B4B4A63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4BCBF-D597-4353-9E8F-513D4349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4BDFA-77A3-49EF-A9F6-18A4EDCD6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891F99-61E7-4D5E-8282-B2C1692C3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E0CABF-07F2-4EC7-A419-2EA8CB98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085C-F399-4ABE-B3E4-E7EDD64EDC89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ECF30E-A9C6-4F62-AC4C-CAE17457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DDE32E-68BB-4652-B494-60680AA0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539D-FDBB-4FB5-A6EB-A9B4B4A63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73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EC411-2A57-4BD4-B97C-0ACAF6801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ED448F-5D17-4441-BAB8-4F9C58E7A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D6B59A-1CDA-4467-986F-56F2B06C1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0D0D1D-605C-49C5-80A1-FB68582F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3C3182-6B98-4225-8CAF-16583A9D7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15FE88-B93A-4A22-8030-E5A9B9E7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085C-F399-4ABE-B3E4-E7EDD64EDC89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B47E67-F3E7-40BE-BFF5-83453ECC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47D32-11AF-4977-9A2D-31CACEE1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539D-FDBB-4FB5-A6EB-A9B4B4A63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40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120CA-6BAD-41B4-B6DB-BC4A4A3F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A911D3-03AA-4344-A803-1B6E4FAF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085C-F399-4ABE-B3E4-E7EDD64EDC89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0D1825-FC2C-4594-BB6B-78CD62A5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F2400B-177D-47AB-97F5-E396D195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539D-FDBB-4FB5-A6EB-A9B4B4A63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95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F9739B-1888-406E-A638-D43B3C67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085C-F399-4ABE-B3E4-E7EDD64EDC89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1DF043-F172-4BF9-BEC6-A34EC449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0FA004-B249-416E-A3BE-131E6F0D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539D-FDBB-4FB5-A6EB-A9B4B4A63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57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074BC-BD3F-4CD7-8CEE-5EB302B0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9B87E-864C-4EFA-B9F2-F6C1F1DC2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15BCF0-CE88-4811-BC58-80933513C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5ACB11-F574-4BF7-9805-CECE1E89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085C-F399-4ABE-B3E4-E7EDD64EDC89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A56FF8-477C-44D7-AFD9-43993FEF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803AD7-48A3-4C09-8B58-ABAD0E4F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539D-FDBB-4FB5-A6EB-A9B4B4A63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0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7B0A5-88F9-4FDB-83BC-C82E551D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F05C6B-05FD-4095-B203-5E028EA4C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68F83E-785F-4C28-89E6-DA7A83869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8484B4-D82C-4E8B-B048-C26EBBCB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085C-F399-4ABE-B3E4-E7EDD64EDC89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F1AAD4-EBBA-4B3A-B773-008E1ECD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C2ABA9-2021-4CC5-83A7-734283EF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539D-FDBB-4FB5-A6EB-A9B4B4A63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33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FBB32D-AF9E-4D5C-BC9E-0EF47ECCA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1FF715-66F4-49BB-81EA-AB5A66A4B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890D0-EBC3-48AA-AB91-7DB6A2BA4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9085C-F399-4ABE-B3E4-E7EDD64EDC89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1BA68-FC4C-4EC8-81D8-4786DB12F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2899D-0820-4B22-9C0E-0B0A6A927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2539D-FDBB-4FB5-A6EB-A9B4B4A63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34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08E0B6-1014-480E-B29C-B79EF234EC62}"/>
              </a:ext>
            </a:extLst>
          </p:cNvPr>
          <p:cNvSpPr/>
          <p:nvPr/>
        </p:nvSpPr>
        <p:spPr>
          <a:xfrm>
            <a:off x="4844667" y="3895380"/>
            <a:ext cx="3073706" cy="10300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DSP</a:t>
            </a:r>
            <a:r>
              <a: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154875-F0C8-4AF3-9510-727E313AC07F}"/>
              </a:ext>
            </a:extLst>
          </p:cNvPr>
          <p:cNvSpPr/>
          <p:nvPr/>
        </p:nvSpPr>
        <p:spPr>
          <a:xfrm>
            <a:off x="488414" y="3895379"/>
            <a:ext cx="2866222" cy="103007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信号发生器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47E319-F909-4648-9F7A-82E08314F3C2}"/>
              </a:ext>
            </a:extLst>
          </p:cNvPr>
          <p:cNvSpPr/>
          <p:nvPr/>
        </p:nvSpPr>
        <p:spPr>
          <a:xfrm>
            <a:off x="9408404" y="3902727"/>
            <a:ext cx="2456761" cy="10300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示波器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99D4E2-E788-4901-A25F-9B82F4541094}"/>
              </a:ext>
            </a:extLst>
          </p:cNvPr>
          <p:cNvSpPr/>
          <p:nvPr/>
        </p:nvSpPr>
        <p:spPr>
          <a:xfrm>
            <a:off x="4869455" y="196467"/>
            <a:ext cx="3073706" cy="8721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计算机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E90DF0E-511B-44FF-ACCD-560C812DE94B}"/>
              </a:ext>
            </a:extLst>
          </p:cNvPr>
          <p:cNvCxnSpPr/>
          <p:nvPr/>
        </p:nvCxnSpPr>
        <p:spPr>
          <a:xfrm>
            <a:off x="3591499" y="4417767"/>
            <a:ext cx="11127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B2DC679-84FE-40D7-8467-CCA9259DE60F}"/>
              </a:ext>
            </a:extLst>
          </p:cNvPr>
          <p:cNvCxnSpPr/>
          <p:nvPr/>
        </p:nvCxnSpPr>
        <p:spPr>
          <a:xfrm>
            <a:off x="8084544" y="4395733"/>
            <a:ext cx="11127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6AFF1AFD-4CBE-4584-AB24-4FF030719697}"/>
              </a:ext>
            </a:extLst>
          </p:cNvPr>
          <p:cNvSpPr/>
          <p:nvPr/>
        </p:nvSpPr>
        <p:spPr>
          <a:xfrm>
            <a:off x="4869455" y="2068416"/>
            <a:ext cx="3073706" cy="8721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仿真器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C64B073-1B73-40FF-99FA-33DCCC3A6C7E}"/>
              </a:ext>
            </a:extLst>
          </p:cNvPr>
          <p:cNvCxnSpPr>
            <a:cxnSpLocks/>
          </p:cNvCxnSpPr>
          <p:nvPr/>
        </p:nvCxnSpPr>
        <p:spPr>
          <a:xfrm>
            <a:off x="6406308" y="1222872"/>
            <a:ext cx="0" cy="72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7CE70F9-5A5F-48C5-8292-7190F3EFE18D}"/>
              </a:ext>
            </a:extLst>
          </p:cNvPr>
          <p:cNvCxnSpPr>
            <a:cxnSpLocks/>
          </p:cNvCxnSpPr>
          <p:nvPr/>
        </p:nvCxnSpPr>
        <p:spPr>
          <a:xfrm>
            <a:off x="6409062" y="3065443"/>
            <a:ext cx="0" cy="72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5EA5EDE-6098-4D78-87E4-6E0FB491EB87}"/>
              </a:ext>
            </a:extLst>
          </p:cNvPr>
          <p:cNvSpPr/>
          <p:nvPr/>
        </p:nvSpPr>
        <p:spPr>
          <a:xfrm>
            <a:off x="2939667" y="4837318"/>
            <a:ext cx="3073706" cy="87216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SMA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端口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J2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3F6EDDD-9DC8-4A21-9B6F-E522B8957270}"/>
              </a:ext>
            </a:extLst>
          </p:cNvPr>
          <p:cNvSpPr/>
          <p:nvPr/>
        </p:nvSpPr>
        <p:spPr>
          <a:xfrm>
            <a:off x="6547691" y="4837319"/>
            <a:ext cx="3073706" cy="87216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SMA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端口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J5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33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08E0B6-1014-480E-B29C-B79EF234EC62}"/>
              </a:ext>
            </a:extLst>
          </p:cNvPr>
          <p:cNvSpPr/>
          <p:nvPr/>
        </p:nvSpPr>
        <p:spPr>
          <a:xfrm>
            <a:off x="4844667" y="3895380"/>
            <a:ext cx="3073706" cy="10300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DSP</a:t>
            </a:r>
            <a:r>
              <a: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实验箱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47E319-F909-4648-9F7A-82E08314F3C2}"/>
              </a:ext>
            </a:extLst>
          </p:cNvPr>
          <p:cNvSpPr/>
          <p:nvPr/>
        </p:nvSpPr>
        <p:spPr>
          <a:xfrm>
            <a:off x="9408404" y="3902727"/>
            <a:ext cx="2456761" cy="10300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示波器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99D4E2-E788-4901-A25F-9B82F4541094}"/>
              </a:ext>
            </a:extLst>
          </p:cNvPr>
          <p:cNvSpPr/>
          <p:nvPr/>
        </p:nvSpPr>
        <p:spPr>
          <a:xfrm>
            <a:off x="4869455" y="196467"/>
            <a:ext cx="3073706" cy="8721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计算机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B2DC679-84FE-40D7-8467-CCA9259DE60F}"/>
              </a:ext>
            </a:extLst>
          </p:cNvPr>
          <p:cNvCxnSpPr/>
          <p:nvPr/>
        </p:nvCxnSpPr>
        <p:spPr>
          <a:xfrm>
            <a:off x="8084544" y="4395733"/>
            <a:ext cx="11127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6AFF1AFD-4CBE-4584-AB24-4FF030719697}"/>
              </a:ext>
            </a:extLst>
          </p:cNvPr>
          <p:cNvSpPr/>
          <p:nvPr/>
        </p:nvSpPr>
        <p:spPr>
          <a:xfrm>
            <a:off x="4869455" y="2068416"/>
            <a:ext cx="3073706" cy="8721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仿真器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C64B073-1B73-40FF-99FA-33DCCC3A6C7E}"/>
              </a:ext>
            </a:extLst>
          </p:cNvPr>
          <p:cNvCxnSpPr>
            <a:cxnSpLocks/>
          </p:cNvCxnSpPr>
          <p:nvPr/>
        </p:nvCxnSpPr>
        <p:spPr>
          <a:xfrm>
            <a:off x="6406308" y="1222872"/>
            <a:ext cx="0" cy="72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7CE70F9-5A5F-48C5-8292-7190F3EFE18D}"/>
              </a:ext>
            </a:extLst>
          </p:cNvPr>
          <p:cNvCxnSpPr>
            <a:cxnSpLocks/>
          </p:cNvCxnSpPr>
          <p:nvPr/>
        </p:nvCxnSpPr>
        <p:spPr>
          <a:xfrm>
            <a:off x="6409062" y="3065443"/>
            <a:ext cx="0" cy="72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3F6EDDD-9DC8-4A21-9B6F-E522B8957270}"/>
              </a:ext>
            </a:extLst>
          </p:cNvPr>
          <p:cNvSpPr/>
          <p:nvPr/>
        </p:nvSpPr>
        <p:spPr>
          <a:xfrm>
            <a:off x="6547691" y="4837319"/>
            <a:ext cx="3073706" cy="87216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SMA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端口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J5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796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22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晓明 许</dc:creator>
  <cp:lastModifiedBy>晓明 许</cp:lastModifiedBy>
  <cp:revision>7</cp:revision>
  <dcterms:created xsi:type="dcterms:W3CDTF">2019-11-21T10:58:24Z</dcterms:created>
  <dcterms:modified xsi:type="dcterms:W3CDTF">2019-11-24T12:29:58Z</dcterms:modified>
</cp:coreProperties>
</file>