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2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C88CF-014B-48A3-A6E3-B8F314F3E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97C42B-40FF-4B89-932A-BA103AB99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A7C84F-84CD-4C1F-B14D-B78F99B8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2FA6-09A9-4176-A22A-F4A77D7D33BA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256CD2-53E7-4CAD-9745-AB12AC46D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6D1FD8-9813-43BF-B66A-0FD8E1FF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0C1C-9801-4617-9F7F-E828A8B20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50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300AA-F9EC-4129-A593-D138CCD6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85C739-316F-44B1-A9B3-BF830AAB2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68CDE-D4E1-4A30-ACA0-4E11E915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2FA6-09A9-4176-A22A-F4A77D7D33BA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FF3C5A-B5B1-4707-941A-C14680A8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BA29BC-937F-4367-8051-08E38FF9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0C1C-9801-4617-9F7F-E828A8B20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0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196AB8-553D-4743-A275-C85FB93CD1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F80BDB-E4AA-48AB-96D2-6F9201A9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9350AC-9870-4F85-BEBF-49F2BD6AA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2FA6-09A9-4176-A22A-F4A77D7D33BA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A3B5C7-7EEE-4B8B-A567-E37C55769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A633E7-BCB9-4CB6-BAA4-3AAF7F995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0C1C-9801-4617-9F7F-E828A8B20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38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FD8AA-8E56-4FF1-B8BE-5F0E790F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47CAE8-8A02-4A63-ACB5-485105DE6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6B3AD6-07B5-4702-87EA-955CE67D1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2FA6-09A9-4176-A22A-F4A77D7D33BA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C212EF-F086-4451-AE05-F33F4D60C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43DAC3-5CF0-4A96-B3F6-1B681C14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0C1C-9801-4617-9F7F-E828A8B20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36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4AA6C-927F-4C2F-B3B2-53A921E3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F34C07-5314-4465-9DAC-CE2A849D0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1721F4-9A64-4CB3-83F3-A48C2D48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2FA6-09A9-4176-A22A-F4A77D7D33BA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028BE2-3013-4E25-9A62-56AC1BDA9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C86825-03CF-4123-A8AC-1DB814F69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0C1C-9801-4617-9F7F-E828A8B20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84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47B48-E09C-4BA0-A5E6-C23BA871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9D7FA6-02A9-4523-AA49-DD158D514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B99694-04BD-4F2D-9C6D-BFAF3BECF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745FC-0FD1-4739-A92B-5EEB5971F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2FA6-09A9-4176-A22A-F4A77D7D33BA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7D8307-5EDF-4937-8EFC-4BE81FEF8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9E8943-7164-40FD-8C55-58FCDEC3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0C1C-9801-4617-9F7F-E828A8B20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21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03037-B236-4159-AB0C-9FE9EA922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BC7E51-52D4-4F47-9330-E743EA4DD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B68789-DF63-49A0-B33B-2A7521545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DC678A-8719-46B3-B6A3-0F464CE2B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044F65-2DD1-4A56-9B37-2116A1CFD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9B968D-5243-4098-8B2D-4E627D09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2FA6-09A9-4176-A22A-F4A77D7D33BA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1C2387-68D6-4EFD-806A-9103323FD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FC55F2-9ABF-4626-80C8-58CAE9AC9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0C1C-9801-4617-9F7F-E828A8B20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23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D598C-BBA5-4C9B-8473-CCA244AAC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D7BA55-F8A7-4E75-9AE3-BEA55AA0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2FA6-09A9-4176-A22A-F4A77D7D33BA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6DCBF4-3508-4ADA-A2DB-0BFDC0D47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6B4246-EB80-494A-BF86-F03B8C53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0C1C-9801-4617-9F7F-E828A8B20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61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399104-30FA-4C7B-BA10-AE4A8E138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2FA6-09A9-4176-A22A-F4A77D7D33BA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D9A60D-091F-4629-9614-0BD9F1D65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7D5458-9828-48AD-969E-B07D4AE9B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0C1C-9801-4617-9F7F-E828A8B20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5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80DF3-A347-4715-990D-E55010E50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A2286F-C411-4614-9515-E36A8BD02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7553BF-2849-4A0D-9A1B-D47C8FDBA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258988-9CA3-498B-B9BD-990F51C3B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2FA6-09A9-4176-A22A-F4A77D7D33BA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E6DDE5-C3B7-4F1C-87A4-C92909AF4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B40E89-4990-4C2B-8E83-F7B4C33F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0C1C-9801-4617-9F7F-E828A8B20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72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03D91-2BB1-4E61-93A8-2EFBAB933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27F7B5-9D53-440D-B6B2-6F433507E4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6030D0-3D92-4220-91B2-E37CD216B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AA917C-393A-4DFA-9212-88585A65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2FA6-09A9-4176-A22A-F4A77D7D33BA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FD098C-C7E1-4D54-8FF8-85DBADBF3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711A01-C0BE-4395-8214-0A9914F27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0C1C-9801-4617-9F7F-E828A8B20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8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8A15E5-E85C-4D19-9ECB-3BFDC33F5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D33DF8-6F4B-4D4D-94DE-98E0E435D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DA5E13-CA2C-47CA-B013-0583132D8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F2FA6-09A9-4176-A22A-F4A77D7D33BA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2B58EA-7839-4510-A9F0-94B43026F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51EA10-A643-48F8-8402-F04055CCB2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0C1C-9801-4617-9F7F-E828A8B20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44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E83F80C-912A-44FF-83BC-BDF766F8192D}"/>
              </a:ext>
            </a:extLst>
          </p:cNvPr>
          <p:cNvSpPr/>
          <p:nvPr/>
        </p:nvSpPr>
        <p:spPr>
          <a:xfrm>
            <a:off x="1046603" y="209321"/>
            <a:ext cx="1443210" cy="60592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B8EB52-4FEE-43AA-8795-3A04FDDCFBAB}"/>
              </a:ext>
            </a:extLst>
          </p:cNvPr>
          <p:cNvSpPr/>
          <p:nvPr/>
        </p:nvSpPr>
        <p:spPr>
          <a:xfrm>
            <a:off x="493006" y="1553378"/>
            <a:ext cx="2550404" cy="60592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DSP</a:t>
            </a:r>
            <a:r>
              <a:rPr lang="zh-CN" altLang="en-US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初始化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7AD87E5-353F-4F5C-8876-809DC9073979}"/>
              </a:ext>
            </a:extLst>
          </p:cNvPr>
          <p:cNvCxnSpPr>
            <a:cxnSpLocks/>
          </p:cNvCxnSpPr>
          <p:nvPr/>
        </p:nvCxnSpPr>
        <p:spPr>
          <a:xfrm>
            <a:off x="1768208" y="912615"/>
            <a:ext cx="0" cy="583894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5E9D3E7B-DD03-43F2-B7FA-91BF10BDBAB6}"/>
              </a:ext>
            </a:extLst>
          </p:cNvPr>
          <p:cNvSpPr/>
          <p:nvPr/>
        </p:nvSpPr>
        <p:spPr>
          <a:xfrm>
            <a:off x="119810" y="2897434"/>
            <a:ext cx="3296796" cy="60592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波形计算存储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691BD22-1BE6-40DF-898D-4664EADD0835}"/>
              </a:ext>
            </a:extLst>
          </p:cNvPr>
          <p:cNvCxnSpPr>
            <a:cxnSpLocks/>
          </p:cNvCxnSpPr>
          <p:nvPr/>
        </p:nvCxnSpPr>
        <p:spPr>
          <a:xfrm>
            <a:off x="1727814" y="2269472"/>
            <a:ext cx="0" cy="583894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975DA0D-9240-41DA-9D42-605DE3FBC1C9}"/>
              </a:ext>
            </a:extLst>
          </p:cNvPr>
          <p:cNvSpPr/>
          <p:nvPr/>
        </p:nvSpPr>
        <p:spPr>
          <a:xfrm>
            <a:off x="393167" y="4241490"/>
            <a:ext cx="2669294" cy="60592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数值写</a:t>
            </a:r>
            <a:r>
              <a:rPr lang="en-US" altLang="zh-CN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DAC</a:t>
            </a:r>
            <a:endParaRPr lang="zh-CN" altLang="en-US" sz="4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C848A6C-F872-49FC-B49B-C9791E3A72E5}"/>
              </a:ext>
            </a:extLst>
          </p:cNvPr>
          <p:cNvCxnSpPr>
            <a:cxnSpLocks/>
          </p:cNvCxnSpPr>
          <p:nvPr/>
        </p:nvCxnSpPr>
        <p:spPr>
          <a:xfrm>
            <a:off x="1731487" y="3558443"/>
            <a:ext cx="0" cy="583894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D219D61E-7556-4046-BD9E-3F8B14AF4A8E}"/>
              </a:ext>
            </a:extLst>
          </p:cNvPr>
          <p:cNvSpPr/>
          <p:nvPr/>
        </p:nvSpPr>
        <p:spPr>
          <a:xfrm>
            <a:off x="1727814" y="3850389"/>
            <a:ext cx="1863686" cy="2208887"/>
          </a:xfrm>
          <a:custGeom>
            <a:avLst/>
            <a:gdLst>
              <a:gd name="connsiteX0" fmla="*/ 11017 w 3051672"/>
              <a:gd name="connsiteY0" fmla="*/ 1145754 h 2456761"/>
              <a:gd name="connsiteX1" fmla="*/ 0 w 3051672"/>
              <a:gd name="connsiteY1" fmla="*/ 2434728 h 2456761"/>
              <a:gd name="connsiteX2" fmla="*/ 3018621 w 3051672"/>
              <a:gd name="connsiteY2" fmla="*/ 2456761 h 2456761"/>
              <a:gd name="connsiteX3" fmla="*/ 3051672 w 3051672"/>
              <a:gd name="connsiteY3" fmla="*/ 22034 h 2456761"/>
              <a:gd name="connsiteX4" fmla="*/ 319489 w 3051672"/>
              <a:gd name="connsiteY4" fmla="*/ 0 h 2456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1672" h="2456761">
                <a:moveTo>
                  <a:pt x="11017" y="1145754"/>
                </a:moveTo>
                <a:cubicBezTo>
                  <a:pt x="7345" y="1575412"/>
                  <a:pt x="3672" y="2005070"/>
                  <a:pt x="0" y="2434728"/>
                </a:cubicBezTo>
                <a:lnTo>
                  <a:pt x="3018621" y="2456761"/>
                </a:lnTo>
                <a:lnTo>
                  <a:pt x="3051672" y="22034"/>
                </a:lnTo>
                <a:lnTo>
                  <a:pt x="319489" y="0"/>
                </a:ln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821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宋体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晓明 许</dc:creator>
  <cp:lastModifiedBy>晓明 许</cp:lastModifiedBy>
  <cp:revision>2</cp:revision>
  <dcterms:created xsi:type="dcterms:W3CDTF">2019-11-24T12:17:43Z</dcterms:created>
  <dcterms:modified xsi:type="dcterms:W3CDTF">2019-11-24T12:28:46Z</dcterms:modified>
</cp:coreProperties>
</file>