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0204C-1167-42FC-8734-03C6F5F57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118289-57F3-44B6-B76B-928BA94EF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DB7758-98BE-41A1-9634-B28C8706F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085C-F399-4ABE-B3E4-E7EDD64EDC8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340EAE-CF18-418F-8DD5-E4ADABD4A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29571-3B30-4F41-97A3-5F7F6342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539D-FDBB-4FB5-A6EB-A9B4B4A63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78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ADA4A-1DDE-4116-9179-0C9DDD298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87B33C-0CF0-473F-A3C8-37C55A76E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C7C3E8-A36B-402A-A2C0-C3473C8F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085C-F399-4ABE-B3E4-E7EDD64EDC8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AE3312-98F6-475D-A1F1-9D92398A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8E39DC-F39E-4BF0-A8E6-22995ADF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539D-FDBB-4FB5-A6EB-A9B4B4A63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82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F63E4E-0023-42E3-A01D-A2756D254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7062D2-FFF9-4F3E-A9C5-3702D9EBC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6F7E40-A724-48AD-B55A-5F2CE159A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085C-F399-4ABE-B3E4-E7EDD64EDC8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C9892B-6FAB-4125-ACB8-0B430FD8C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E5469F-2CB4-4F9E-BFCE-D198EA6A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539D-FDBB-4FB5-A6EB-A9B4B4A63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26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F8D62-5B83-4158-887F-245C8EB0B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669BA7-54F7-47D3-A18F-AD7901051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DCC1A-D627-479D-B5C7-10E0E15C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085C-F399-4ABE-B3E4-E7EDD64EDC8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99464C-D2BE-47D2-8EF6-C45F280AE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823B29-957A-4F0A-8AC2-5C0EC53D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539D-FDBB-4FB5-A6EB-A9B4B4A63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09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79DFC-C4C7-4C26-98B5-665255FB5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85EF9A-7438-4AD9-8B98-E62E3D873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4BD25-C6B7-4D9B-BEFF-72FB6B85B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085C-F399-4ABE-B3E4-E7EDD64EDC8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DCC1EC-4DFC-45E4-9BFC-2DF53319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B22192-9CFF-4818-ABDD-A968FCB4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539D-FDBB-4FB5-A6EB-A9B4B4A63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8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4BCBF-D597-4353-9E8F-513D4349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84BDFA-77A3-49EF-A9F6-18A4EDCD6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891F99-61E7-4D5E-8282-B2C1692C3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E0CABF-07F2-4EC7-A419-2EA8CB98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085C-F399-4ABE-B3E4-E7EDD64EDC8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ECF30E-A9C6-4F62-AC4C-CAE17457B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DDE32E-68BB-4652-B494-60680AA0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539D-FDBB-4FB5-A6EB-A9B4B4A63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73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EC411-2A57-4BD4-B97C-0ACAF6801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ED448F-5D17-4441-BAB8-4F9C58E7A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D6B59A-1CDA-4467-986F-56F2B06C1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0D0D1D-605C-49C5-80A1-FB68582F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3C3182-6B98-4225-8CAF-16583A9D7B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15FE88-B93A-4A22-8030-E5A9B9E7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085C-F399-4ABE-B3E4-E7EDD64EDC8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B47E67-F3E7-40BE-BFF5-83453ECCE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47D32-11AF-4977-9A2D-31CACEE17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539D-FDBB-4FB5-A6EB-A9B4B4A63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40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120CA-6BAD-41B4-B6DB-BC4A4A3F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A911D3-03AA-4344-A803-1B6E4FAF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085C-F399-4ABE-B3E4-E7EDD64EDC8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0D1825-FC2C-4594-BB6B-78CD62A5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F2400B-177D-47AB-97F5-E396D195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539D-FDBB-4FB5-A6EB-A9B4B4A63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95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F9739B-1888-406E-A638-D43B3C67D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085C-F399-4ABE-B3E4-E7EDD64EDC8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1DF043-F172-4BF9-BEC6-A34EC449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0FA004-B249-416E-A3BE-131E6F0D3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539D-FDBB-4FB5-A6EB-A9B4B4A63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57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074BC-BD3F-4CD7-8CEE-5EB302B0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9B87E-864C-4EFA-B9F2-F6C1F1DC2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15BCF0-CE88-4811-BC58-80933513C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5ACB11-F574-4BF7-9805-CECE1E89E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085C-F399-4ABE-B3E4-E7EDD64EDC8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A56FF8-477C-44D7-AFD9-43993FEFB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803AD7-48A3-4C09-8B58-ABAD0E4F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539D-FDBB-4FB5-A6EB-A9B4B4A63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0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7B0A5-88F9-4FDB-83BC-C82E551D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F05C6B-05FD-4095-B203-5E028EA4C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68F83E-785F-4C28-89E6-DA7A83869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8484B4-D82C-4E8B-B048-C26EBBCB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085C-F399-4ABE-B3E4-E7EDD64EDC8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F1AAD4-EBBA-4B3A-B773-008E1ECD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C2ABA9-2021-4CC5-83A7-734283EF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539D-FDBB-4FB5-A6EB-A9B4B4A63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33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FBB32D-AF9E-4D5C-BC9E-0EF47ECCA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1FF715-66F4-49BB-81EA-AB5A66A4B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F890D0-EBC3-48AA-AB91-7DB6A2BA4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9085C-F399-4ABE-B3E4-E7EDD64EDC8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F1BA68-FC4C-4EC8-81D8-4786DB12F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F2899D-0820-4B22-9C0E-0B0A6A927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2539D-FDBB-4FB5-A6EB-A9B4B4A63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34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408E0B6-1014-480E-B29C-B79EF234EC62}"/>
              </a:ext>
            </a:extLst>
          </p:cNvPr>
          <p:cNvSpPr/>
          <p:nvPr/>
        </p:nvSpPr>
        <p:spPr>
          <a:xfrm>
            <a:off x="4844667" y="3895380"/>
            <a:ext cx="3073706" cy="10300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DSP</a:t>
            </a:r>
            <a:r>
              <a:rPr lang="zh-CN" altLang="en-US" sz="4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实验箱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154875-F0C8-4AF3-9510-727E313AC07F}"/>
              </a:ext>
            </a:extLst>
          </p:cNvPr>
          <p:cNvSpPr/>
          <p:nvPr/>
        </p:nvSpPr>
        <p:spPr>
          <a:xfrm>
            <a:off x="488414" y="3895379"/>
            <a:ext cx="2866222" cy="103007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信号发生器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47E319-F909-4648-9F7A-82E08314F3C2}"/>
              </a:ext>
            </a:extLst>
          </p:cNvPr>
          <p:cNvSpPr/>
          <p:nvPr/>
        </p:nvSpPr>
        <p:spPr>
          <a:xfrm>
            <a:off x="9408404" y="3902727"/>
            <a:ext cx="2456761" cy="10300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示波器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99D4E2-E788-4901-A25F-9B82F4541094}"/>
              </a:ext>
            </a:extLst>
          </p:cNvPr>
          <p:cNvSpPr/>
          <p:nvPr/>
        </p:nvSpPr>
        <p:spPr>
          <a:xfrm>
            <a:off x="4869455" y="196467"/>
            <a:ext cx="3073706" cy="87216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计算机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E90DF0E-511B-44FF-ACCD-560C812DE94B}"/>
              </a:ext>
            </a:extLst>
          </p:cNvPr>
          <p:cNvCxnSpPr/>
          <p:nvPr/>
        </p:nvCxnSpPr>
        <p:spPr>
          <a:xfrm>
            <a:off x="3591499" y="4417767"/>
            <a:ext cx="11127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B2DC679-84FE-40D7-8467-CCA9259DE60F}"/>
              </a:ext>
            </a:extLst>
          </p:cNvPr>
          <p:cNvCxnSpPr/>
          <p:nvPr/>
        </p:nvCxnSpPr>
        <p:spPr>
          <a:xfrm>
            <a:off x="8084544" y="4395733"/>
            <a:ext cx="11127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6AFF1AFD-4CBE-4584-AB24-4FF030719697}"/>
              </a:ext>
            </a:extLst>
          </p:cNvPr>
          <p:cNvSpPr/>
          <p:nvPr/>
        </p:nvSpPr>
        <p:spPr>
          <a:xfrm>
            <a:off x="4869455" y="2068416"/>
            <a:ext cx="3073706" cy="87216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仿真器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C64B073-1B73-40FF-99FA-33DCCC3A6C7E}"/>
              </a:ext>
            </a:extLst>
          </p:cNvPr>
          <p:cNvCxnSpPr>
            <a:cxnSpLocks/>
          </p:cNvCxnSpPr>
          <p:nvPr/>
        </p:nvCxnSpPr>
        <p:spPr>
          <a:xfrm>
            <a:off x="6406308" y="1222872"/>
            <a:ext cx="0" cy="727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7CE70F9-5A5F-48C5-8292-7190F3EFE18D}"/>
              </a:ext>
            </a:extLst>
          </p:cNvPr>
          <p:cNvCxnSpPr>
            <a:cxnSpLocks/>
          </p:cNvCxnSpPr>
          <p:nvPr/>
        </p:nvCxnSpPr>
        <p:spPr>
          <a:xfrm>
            <a:off x="6409062" y="3065443"/>
            <a:ext cx="0" cy="727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05EA5EDE-6098-4D78-87E4-6E0FB491EB87}"/>
              </a:ext>
            </a:extLst>
          </p:cNvPr>
          <p:cNvSpPr/>
          <p:nvPr/>
        </p:nvSpPr>
        <p:spPr>
          <a:xfrm>
            <a:off x="2939667" y="4837318"/>
            <a:ext cx="3073706" cy="87216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SMA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端口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J2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3F6EDDD-9DC8-4A21-9B6F-E522B8957270}"/>
              </a:ext>
            </a:extLst>
          </p:cNvPr>
          <p:cNvSpPr/>
          <p:nvPr/>
        </p:nvSpPr>
        <p:spPr>
          <a:xfrm>
            <a:off x="6547691" y="4837319"/>
            <a:ext cx="3073706" cy="87216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SMA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端口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J5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332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>
            <a:extLst>
              <a:ext uri="{FF2B5EF4-FFF2-40B4-BE49-F238E27FC236}">
                <a16:creationId xmlns:a16="http://schemas.microsoft.com/office/drawing/2014/main" id="{DB5BAB84-B184-4A22-9A3E-11BD83366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925" y="1341437"/>
            <a:ext cx="793750" cy="9350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MUXA</a:t>
            </a:r>
          </a:p>
        </p:txBody>
      </p:sp>
      <p:sp>
        <p:nvSpPr>
          <p:cNvPr id="3" name="Rectangle 23">
            <a:extLst>
              <a:ext uri="{FF2B5EF4-FFF2-40B4-BE49-F238E27FC236}">
                <a16:creationId xmlns:a16="http://schemas.microsoft.com/office/drawing/2014/main" id="{59D10C1C-C866-4288-882F-FD5FBCDE4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4838" y="1341437"/>
            <a:ext cx="1079500" cy="20875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12bit</a:t>
            </a:r>
          </a:p>
          <a:p>
            <a:pPr algn="ctr"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ADC</a:t>
            </a:r>
          </a:p>
        </p:txBody>
      </p:sp>
      <p:sp>
        <p:nvSpPr>
          <p:cNvPr id="4" name="Rectangle 24">
            <a:extLst>
              <a:ext uri="{FF2B5EF4-FFF2-40B4-BE49-F238E27FC236}">
                <a16:creationId xmlns:a16="http://schemas.microsoft.com/office/drawing/2014/main" id="{FBEA0132-62BB-4C91-923A-ABA6FB76F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925" y="2565400"/>
            <a:ext cx="793750" cy="9350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MUXB</a:t>
            </a:r>
          </a:p>
        </p:txBody>
      </p:sp>
      <p:sp>
        <p:nvSpPr>
          <p:cNvPr id="5" name="Rectangle 25">
            <a:extLst>
              <a:ext uri="{FF2B5EF4-FFF2-40B4-BE49-F238E27FC236}">
                <a16:creationId xmlns:a16="http://schemas.microsoft.com/office/drawing/2014/main" id="{11784F56-C543-4D42-9A5F-22D6529D6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1341437"/>
            <a:ext cx="1079500" cy="20875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/>
              <a:t>Result 0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/>
              <a:t>.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/>
              <a:t>.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/>
              <a:t>.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/>
              <a:t>.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/>
              <a:t>.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/>
              <a:t>Result 15</a:t>
            </a:r>
          </a:p>
        </p:txBody>
      </p:sp>
      <p:sp>
        <p:nvSpPr>
          <p:cNvPr id="6" name="Rectangle 26">
            <a:extLst>
              <a:ext uri="{FF2B5EF4-FFF2-40B4-BE49-F238E27FC236}">
                <a16:creationId xmlns:a16="http://schemas.microsoft.com/office/drawing/2014/main" id="{B79CBE91-909B-4257-A5EF-0D6CADED8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8" y="4005262"/>
            <a:ext cx="1008062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排序器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" name="Rectangle 27">
            <a:extLst>
              <a:ext uri="{FF2B5EF4-FFF2-40B4-BE49-F238E27FC236}">
                <a16:creationId xmlns:a16="http://schemas.microsoft.com/office/drawing/2014/main" id="{E4ADA5AD-3179-4C0C-91AF-199283737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8" y="260350"/>
            <a:ext cx="1008062" cy="5762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排序器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" name="Rectangle 28">
            <a:extLst>
              <a:ext uri="{FF2B5EF4-FFF2-40B4-BE49-F238E27FC236}">
                <a16:creationId xmlns:a16="http://schemas.microsoft.com/office/drawing/2014/main" id="{AF4E2DD2-3FDE-4735-B825-B3CFCF471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8788" y="260350"/>
            <a:ext cx="1368425" cy="5762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高速分频器</a:t>
            </a:r>
          </a:p>
        </p:txBody>
      </p:sp>
      <p:sp>
        <p:nvSpPr>
          <p:cNvPr id="9" name="Line 29">
            <a:extLst>
              <a:ext uri="{FF2B5EF4-FFF2-40B4-BE49-F238E27FC236}">
                <a16:creationId xmlns:a16="http://schemas.microsoft.com/office/drawing/2014/main" id="{6926D854-D6B8-4EE3-9679-612F7DD333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67213" y="547687"/>
            <a:ext cx="136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30">
            <a:extLst>
              <a:ext uri="{FF2B5EF4-FFF2-40B4-BE49-F238E27FC236}">
                <a16:creationId xmlns:a16="http://schemas.microsoft.com/office/drawing/2014/main" id="{0527F885-3CF5-4E3D-B31B-D78E9E74C9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6488" y="836612"/>
            <a:ext cx="0" cy="5032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31">
            <a:extLst>
              <a:ext uri="{FF2B5EF4-FFF2-40B4-BE49-F238E27FC236}">
                <a16:creationId xmlns:a16="http://schemas.microsoft.com/office/drawing/2014/main" id="{AF4EC0F4-6DB7-456F-86CB-EE79BADB6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8" y="187325"/>
            <a:ext cx="153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/>
              <a:t>SYSCLKOUT</a:t>
            </a:r>
          </a:p>
        </p:txBody>
      </p:sp>
      <p:sp>
        <p:nvSpPr>
          <p:cNvPr id="12" name="Text Box 32">
            <a:extLst>
              <a:ext uri="{FF2B5EF4-FFF2-40B4-BE49-F238E27FC236}">
                <a16:creationId xmlns:a16="http://schemas.microsoft.com/office/drawing/2014/main" id="{91E12271-9367-4CC8-B009-9B5DF55DA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0950" y="908050"/>
            <a:ext cx="971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/>
              <a:t>ADCLK</a:t>
            </a:r>
          </a:p>
        </p:txBody>
      </p:sp>
      <p:sp>
        <p:nvSpPr>
          <p:cNvPr id="13" name="Line 35">
            <a:extLst>
              <a:ext uri="{FF2B5EF4-FFF2-40B4-BE49-F238E27FC236}">
                <a16:creationId xmlns:a16="http://schemas.microsoft.com/office/drawing/2014/main" id="{2FDC84CA-5971-4513-9BB8-3756355870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8788" y="3932237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36">
            <a:extLst>
              <a:ext uri="{FF2B5EF4-FFF2-40B4-BE49-F238E27FC236}">
                <a16:creationId xmlns:a16="http://schemas.microsoft.com/office/drawing/2014/main" id="{F931378C-45DA-435A-8C29-06512094A4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0725" y="836612"/>
            <a:ext cx="0" cy="5032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37">
            <a:extLst>
              <a:ext uri="{FF2B5EF4-FFF2-40B4-BE49-F238E27FC236}">
                <a16:creationId xmlns:a16="http://schemas.microsoft.com/office/drawing/2014/main" id="{14618ADD-E3F8-445D-BAC0-489C565A25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90725" y="3500437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38">
            <a:extLst>
              <a:ext uri="{FF2B5EF4-FFF2-40B4-BE49-F238E27FC236}">
                <a16:creationId xmlns:a16="http://schemas.microsoft.com/office/drawing/2014/main" id="{E1114B09-D907-48A6-9116-11B98E034F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3" y="1484312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39">
            <a:extLst>
              <a:ext uri="{FF2B5EF4-FFF2-40B4-BE49-F238E27FC236}">
                <a16:creationId xmlns:a16="http://schemas.microsoft.com/office/drawing/2014/main" id="{AFF64ED1-0F73-433C-86A8-14BEA9881D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3" y="2132012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40">
            <a:extLst>
              <a:ext uri="{FF2B5EF4-FFF2-40B4-BE49-F238E27FC236}">
                <a16:creationId xmlns:a16="http://schemas.microsoft.com/office/drawing/2014/main" id="{54409D95-2348-4ED0-A464-CED3C3CF9F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3" y="270827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41">
            <a:extLst>
              <a:ext uri="{FF2B5EF4-FFF2-40B4-BE49-F238E27FC236}">
                <a16:creationId xmlns:a16="http://schemas.microsoft.com/office/drawing/2014/main" id="{0A5B8FA2-4B9D-4195-8B7B-957C5CBC44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3" y="335597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42">
            <a:extLst>
              <a:ext uri="{FF2B5EF4-FFF2-40B4-BE49-F238E27FC236}">
                <a16:creationId xmlns:a16="http://schemas.microsoft.com/office/drawing/2014/main" id="{525C904F-8469-4B6C-AF39-498814905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84312"/>
            <a:ext cx="2413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/>
              <a:t>.</a:t>
            </a:r>
          </a:p>
          <a:p>
            <a:pPr algn="r" eaLnBrk="1" hangingPunct="1">
              <a:lnSpc>
                <a:spcPct val="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/>
              <a:t>.</a:t>
            </a:r>
          </a:p>
        </p:txBody>
      </p:sp>
      <p:sp>
        <p:nvSpPr>
          <p:cNvPr id="21" name="Text Box 44">
            <a:extLst>
              <a:ext uri="{FF2B5EF4-FFF2-40B4-BE49-F238E27FC236}">
                <a16:creationId xmlns:a16="http://schemas.microsoft.com/office/drawing/2014/main" id="{5E23D86F-0BD5-4081-9F11-FC7BCD692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1123950"/>
            <a:ext cx="1187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/>
              <a:t>ADCINA0</a:t>
            </a:r>
          </a:p>
        </p:txBody>
      </p:sp>
      <p:sp>
        <p:nvSpPr>
          <p:cNvPr id="22" name="Text Box 45">
            <a:extLst>
              <a:ext uri="{FF2B5EF4-FFF2-40B4-BE49-F238E27FC236}">
                <a16:creationId xmlns:a16="http://schemas.microsoft.com/office/drawing/2014/main" id="{B7ACD174-D2A6-4B4E-B81B-1D8B99D60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1771650"/>
            <a:ext cx="1187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/>
              <a:t>ADCINA7</a:t>
            </a:r>
          </a:p>
        </p:txBody>
      </p:sp>
      <p:sp>
        <p:nvSpPr>
          <p:cNvPr id="23" name="Text Box 46">
            <a:extLst>
              <a:ext uri="{FF2B5EF4-FFF2-40B4-BE49-F238E27FC236}">
                <a16:creationId xmlns:a16="http://schemas.microsoft.com/office/drawing/2014/main" id="{AA6C2108-8646-47C5-99DD-25FEFAFED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2708275"/>
            <a:ext cx="2413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/>
              <a:t>.</a:t>
            </a:r>
          </a:p>
          <a:p>
            <a:pPr algn="r" eaLnBrk="1" hangingPunct="1">
              <a:lnSpc>
                <a:spcPct val="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/>
              <a:t>.</a:t>
            </a:r>
          </a:p>
        </p:txBody>
      </p:sp>
      <p:sp>
        <p:nvSpPr>
          <p:cNvPr id="24" name="Text Box 47">
            <a:extLst>
              <a:ext uri="{FF2B5EF4-FFF2-40B4-BE49-F238E27FC236}">
                <a16:creationId xmlns:a16="http://schemas.microsoft.com/office/drawing/2014/main" id="{6940DA49-E1D6-4831-83F4-CC1A899CE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" y="2347912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/>
              <a:t>ADCINB0</a:t>
            </a:r>
          </a:p>
        </p:txBody>
      </p:sp>
      <p:sp>
        <p:nvSpPr>
          <p:cNvPr id="25" name="Text Box 48">
            <a:extLst>
              <a:ext uri="{FF2B5EF4-FFF2-40B4-BE49-F238E27FC236}">
                <a16:creationId xmlns:a16="http://schemas.microsoft.com/office/drawing/2014/main" id="{ECEFC014-B485-4927-B539-41761C5B0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2995612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/>
              <a:t>ADCINB7</a:t>
            </a:r>
          </a:p>
        </p:txBody>
      </p:sp>
      <p:sp>
        <p:nvSpPr>
          <p:cNvPr id="26" name="Line 50">
            <a:extLst>
              <a:ext uri="{FF2B5EF4-FFF2-40B4-BE49-F238E27FC236}">
                <a16:creationId xmlns:a16="http://schemas.microsoft.com/office/drawing/2014/main" id="{29E9ADBB-FBCC-4936-B41F-5965AEE0A0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1088" y="1844675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51">
            <a:extLst>
              <a:ext uri="{FF2B5EF4-FFF2-40B4-BE49-F238E27FC236}">
                <a16:creationId xmlns:a16="http://schemas.microsoft.com/office/drawing/2014/main" id="{DCEB1A9A-467F-47DF-92C0-6B66E532B4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1088" y="2995612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AutoShape 52">
            <a:extLst>
              <a:ext uri="{FF2B5EF4-FFF2-40B4-BE49-F238E27FC236}">
                <a16:creationId xmlns:a16="http://schemas.microsoft.com/office/drawing/2014/main" id="{690F8036-F495-47CE-9385-810EAA0D3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0" y="2060575"/>
            <a:ext cx="792163" cy="503237"/>
          </a:xfrm>
          <a:prstGeom prst="rightArrow">
            <a:avLst>
              <a:gd name="adj1" fmla="val 50000"/>
              <a:gd name="adj2" fmla="val 3935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9" name="Line 55">
            <a:extLst>
              <a:ext uri="{FF2B5EF4-FFF2-40B4-BE49-F238E27FC236}">
                <a16:creationId xmlns:a16="http://schemas.microsoft.com/office/drawing/2014/main" id="{F8C15C6F-033F-48F4-8FA7-110136B418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4292600"/>
            <a:ext cx="8651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Line 56">
            <a:extLst>
              <a:ext uri="{FF2B5EF4-FFF2-40B4-BE49-F238E27FC236}">
                <a16:creationId xmlns:a16="http://schemas.microsoft.com/office/drawing/2014/main" id="{B33C3DDF-A055-492B-B2C3-A1A74B53AD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47687"/>
            <a:ext cx="8651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Text Box 57">
            <a:extLst>
              <a:ext uri="{FF2B5EF4-FFF2-40B4-BE49-F238E27FC236}">
                <a16:creationId xmlns:a16="http://schemas.microsoft.com/office/drawing/2014/main" id="{A6E765BE-4D14-4CAF-85C2-3EA4009D8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3932237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/>
              <a:t>SOC</a:t>
            </a:r>
          </a:p>
        </p:txBody>
      </p:sp>
      <p:sp>
        <p:nvSpPr>
          <p:cNvPr id="32" name="Text Box 58">
            <a:extLst>
              <a:ext uri="{FF2B5EF4-FFF2-40B4-BE49-F238E27FC236}">
                <a16:creationId xmlns:a16="http://schemas.microsoft.com/office/drawing/2014/main" id="{F8073CE7-F7DD-4D7D-AF7F-6DCA75542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187325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/>
              <a:t>SOC</a:t>
            </a:r>
          </a:p>
        </p:txBody>
      </p:sp>
      <p:sp>
        <p:nvSpPr>
          <p:cNvPr id="33" name="Line 59">
            <a:extLst>
              <a:ext uri="{FF2B5EF4-FFF2-40B4-BE49-F238E27FC236}">
                <a16:creationId xmlns:a16="http://schemas.microsoft.com/office/drawing/2014/main" id="{C81D465A-7DA8-47FD-A1D8-4A35A785C7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7125" y="3429000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Text Box 60">
            <a:extLst>
              <a:ext uri="{FF2B5EF4-FFF2-40B4-BE49-F238E27FC236}">
                <a16:creationId xmlns:a16="http://schemas.microsoft.com/office/drawing/2014/main" id="{21873397-ACC1-49B6-80F4-2626B7A19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25" y="4005262"/>
            <a:ext cx="2592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/>
              <a:t>EOC</a:t>
            </a:r>
            <a:r>
              <a:rPr lang="zh-CN" altLang="en-US" sz="1800"/>
              <a:t>：转换结束信号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/>
              <a:t>产生中断或标志</a:t>
            </a:r>
          </a:p>
        </p:txBody>
      </p:sp>
    </p:spTree>
    <p:extLst>
      <p:ext uri="{BB962C8B-B14F-4D97-AF65-F5344CB8AC3E}">
        <p14:creationId xmlns:p14="http://schemas.microsoft.com/office/powerpoint/2010/main" val="134715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3">
            <a:extLst>
              <a:ext uri="{FF2B5EF4-FFF2-40B4-BE49-F238E27FC236}">
                <a16:creationId xmlns:a16="http://schemas.microsoft.com/office/drawing/2014/main" id="{ED044465-6FA9-4874-8470-E0178352B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412" y="81756"/>
            <a:ext cx="1079500" cy="504825"/>
          </a:xfrm>
          <a:prstGeom prst="flowChartTerminator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dirty="0"/>
              <a:t>开始</a:t>
            </a:r>
          </a:p>
        </p:txBody>
      </p:sp>
      <p:sp>
        <p:nvSpPr>
          <p:cNvPr id="3" name="Rectangle 54">
            <a:extLst>
              <a:ext uri="{FF2B5EF4-FFF2-40B4-BE49-F238E27FC236}">
                <a16:creationId xmlns:a16="http://schemas.microsoft.com/office/drawing/2014/main" id="{ACCEB23F-76E2-4169-871A-BD0A0B77C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975" y="873919"/>
            <a:ext cx="1295400" cy="5032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DSP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初始化</a:t>
            </a:r>
          </a:p>
        </p:txBody>
      </p:sp>
      <p:sp>
        <p:nvSpPr>
          <p:cNvPr id="4" name="Rectangle 55">
            <a:extLst>
              <a:ext uri="{FF2B5EF4-FFF2-40B4-BE49-F238E27FC236}">
                <a16:creationId xmlns:a16="http://schemas.microsoft.com/office/drawing/2014/main" id="{F80A27F3-FF80-4D07-BFC2-E1DB75910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975" y="1666081"/>
            <a:ext cx="1295400" cy="5032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中断设置</a:t>
            </a:r>
          </a:p>
        </p:txBody>
      </p:sp>
      <p:sp>
        <p:nvSpPr>
          <p:cNvPr id="5" name="Rectangle 56">
            <a:extLst>
              <a:ext uri="{FF2B5EF4-FFF2-40B4-BE49-F238E27FC236}">
                <a16:creationId xmlns:a16="http://schemas.microsoft.com/office/drawing/2014/main" id="{B303375A-8C99-4DF5-A438-0F78CE8E8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975" y="2458244"/>
            <a:ext cx="1295400" cy="5032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ADC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设置</a:t>
            </a:r>
          </a:p>
        </p:txBody>
      </p:sp>
      <p:sp>
        <p:nvSpPr>
          <p:cNvPr id="6" name="Rectangle 57">
            <a:extLst>
              <a:ext uri="{FF2B5EF4-FFF2-40B4-BE49-F238E27FC236}">
                <a16:creationId xmlns:a16="http://schemas.microsoft.com/office/drawing/2014/main" id="{7E6D8024-2A75-446E-8118-A92FE5370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975" y="3250406"/>
            <a:ext cx="1295400" cy="5032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ePWM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设置</a:t>
            </a:r>
          </a:p>
        </p:txBody>
      </p:sp>
      <p:sp>
        <p:nvSpPr>
          <p:cNvPr id="7" name="Line 58">
            <a:extLst>
              <a:ext uri="{FF2B5EF4-FFF2-40B4-BE49-F238E27FC236}">
                <a16:creationId xmlns:a16="http://schemas.microsoft.com/office/drawing/2014/main" id="{5C93AA6C-CCBE-4E16-A14B-6124D50940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1675" y="586581"/>
            <a:ext cx="0" cy="287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60">
            <a:extLst>
              <a:ext uri="{FF2B5EF4-FFF2-40B4-BE49-F238E27FC236}">
                <a16:creationId xmlns:a16="http://schemas.microsoft.com/office/drawing/2014/main" id="{CED19262-B71C-441D-A45B-0B3308DFFD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1675" y="1378744"/>
            <a:ext cx="0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61">
            <a:extLst>
              <a:ext uri="{FF2B5EF4-FFF2-40B4-BE49-F238E27FC236}">
                <a16:creationId xmlns:a16="http://schemas.microsoft.com/office/drawing/2014/main" id="{77E332A9-ABA5-4E2D-A844-DB2164919E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1675" y="2170906"/>
            <a:ext cx="0" cy="287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62">
            <a:extLst>
              <a:ext uri="{FF2B5EF4-FFF2-40B4-BE49-F238E27FC236}">
                <a16:creationId xmlns:a16="http://schemas.microsoft.com/office/drawing/2014/main" id="{2C1C798B-841D-478B-8A02-82646E9F2B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1675" y="2963069"/>
            <a:ext cx="0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AutoShape 63">
            <a:extLst>
              <a:ext uri="{FF2B5EF4-FFF2-40B4-BE49-F238E27FC236}">
                <a16:creationId xmlns:a16="http://schemas.microsoft.com/office/drawing/2014/main" id="{18042FFC-1365-4AA9-96EF-F10ABF5B7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412" y="4042569"/>
            <a:ext cx="1079500" cy="504825"/>
          </a:xfrm>
          <a:prstGeom prst="flowChartTerminator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等待</a:t>
            </a:r>
          </a:p>
        </p:txBody>
      </p:sp>
      <p:sp>
        <p:nvSpPr>
          <p:cNvPr id="12" name="Line 64">
            <a:extLst>
              <a:ext uri="{FF2B5EF4-FFF2-40B4-BE49-F238E27FC236}">
                <a16:creationId xmlns:a16="http://schemas.microsoft.com/office/drawing/2014/main" id="{F63F2D16-F3F3-437C-AE2E-62CA43AA55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1675" y="3755231"/>
            <a:ext cx="0" cy="287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65">
            <a:extLst>
              <a:ext uri="{FF2B5EF4-FFF2-40B4-BE49-F238E27FC236}">
                <a16:creationId xmlns:a16="http://schemas.microsoft.com/office/drawing/2014/main" id="{D760A350-008A-4B75-B723-A37328469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4425" y="584994"/>
            <a:ext cx="1366837" cy="5032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读取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结果</a:t>
            </a:r>
          </a:p>
        </p:txBody>
      </p:sp>
      <p:sp>
        <p:nvSpPr>
          <p:cNvPr id="14" name="Rectangle 66">
            <a:extLst>
              <a:ext uri="{FF2B5EF4-FFF2-40B4-BE49-F238E27FC236}">
                <a16:creationId xmlns:a16="http://schemas.microsoft.com/office/drawing/2014/main" id="{79351E00-E850-4C5B-921A-43B4647BB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4425" y="1448594"/>
            <a:ext cx="1366837" cy="5032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保存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结果</a:t>
            </a:r>
          </a:p>
        </p:txBody>
      </p:sp>
      <p:sp>
        <p:nvSpPr>
          <p:cNvPr id="15" name="Rectangle 68">
            <a:extLst>
              <a:ext uri="{FF2B5EF4-FFF2-40B4-BE49-F238E27FC236}">
                <a16:creationId xmlns:a16="http://schemas.microsoft.com/office/drawing/2014/main" id="{B6CD7848-06F2-415C-9AC6-C2DF4FC2A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4425" y="2312194"/>
            <a:ext cx="1366837" cy="5032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数据写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DAC</a:t>
            </a:r>
          </a:p>
        </p:txBody>
      </p:sp>
      <p:sp>
        <p:nvSpPr>
          <p:cNvPr id="16" name="Rectangle 69">
            <a:extLst>
              <a:ext uri="{FF2B5EF4-FFF2-40B4-BE49-F238E27FC236}">
                <a16:creationId xmlns:a16="http://schemas.microsoft.com/office/drawing/2014/main" id="{E64FFA6A-B787-4AF9-87AB-8F99688B7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4425" y="3177381"/>
            <a:ext cx="1366837" cy="5032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复位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ADC</a:t>
            </a:r>
          </a:p>
        </p:txBody>
      </p:sp>
      <p:sp>
        <p:nvSpPr>
          <p:cNvPr id="17" name="Line 70">
            <a:extLst>
              <a:ext uri="{FF2B5EF4-FFF2-40B4-BE49-F238E27FC236}">
                <a16:creationId xmlns:a16="http://schemas.microsoft.com/office/drawing/2014/main" id="{7B1A774C-CED2-4DCC-B7C8-97A2359187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0537" y="1088231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AutoShape 71">
            <a:extLst>
              <a:ext uri="{FF2B5EF4-FFF2-40B4-BE49-F238E27FC236}">
                <a16:creationId xmlns:a16="http://schemas.microsoft.com/office/drawing/2014/main" id="{E9B6FA49-4BEF-4BD0-B196-B46F822A9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4040981"/>
            <a:ext cx="1079500" cy="504825"/>
          </a:xfrm>
          <a:prstGeom prst="flowChartTerminator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退出中断</a:t>
            </a:r>
          </a:p>
        </p:txBody>
      </p:sp>
      <p:sp>
        <p:nvSpPr>
          <p:cNvPr id="19" name="Line 72">
            <a:extLst>
              <a:ext uri="{FF2B5EF4-FFF2-40B4-BE49-F238E27FC236}">
                <a16:creationId xmlns:a16="http://schemas.microsoft.com/office/drawing/2014/main" id="{5D2D80F4-0611-4EFD-AE6D-05C2512F9F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0537" y="1953419"/>
            <a:ext cx="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73">
            <a:extLst>
              <a:ext uri="{FF2B5EF4-FFF2-40B4-BE49-F238E27FC236}">
                <a16:creationId xmlns:a16="http://schemas.microsoft.com/office/drawing/2014/main" id="{95A490FD-91A1-46C5-A5B9-2BAAC2CE1D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0537" y="2817019"/>
            <a:ext cx="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74">
            <a:extLst>
              <a:ext uri="{FF2B5EF4-FFF2-40B4-BE49-F238E27FC236}">
                <a16:creationId xmlns:a16="http://schemas.microsoft.com/office/drawing/2014/main" id="{E8EE7492-BBB1-4D74-B359-5062334FC1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0537" y="3680619"/>
            <a:ext cx="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75">
            <a:extLst>
              <a:ext uri="{FF2B5EF4-FFF2-40B4-BE49-F238E27FC236}">
                <a16:creationId xmlns:a16="http://schemas.microsoft.com/office/drawing/2014/main" id="{7E6DF8FB-3DFC-4BDC-BA55-9BA8457E0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37" y="10319"/>
            <a:ext cx="11079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/>
              <a:t>主程序</a:t>
            </a:r>
          </a:p>
        </p:txBody>
      </p:sp>
      <p:sp>
        <p:nvSpPr>
          <p:cNvPr id="23" name="Text Box 76">
            <a:extLst>
              <a:ext uri="{FF2B5EF4-FFF2-40B4-BE49-F238E27FC236}">
                <a16:creationId xmlns:a16="http://schemas.microsoft.com/office/drawing/2014/main" id="{CDCDDA9E-21BE-4021-B35A-B2012E9EE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3100" y="-7789"/>
            <a:ext cx="2031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/>
              <a:t>中断服务程序</a:t>
            </a:r>
          </a:p>
        </p:txBody>
      </p:sp>
    </p:spTree>
    <p:extLst>
      <p:ext uri="{BB962C8B-B14F-4D97-AF65-F5344CB8AC3E}">
        <p14:creationId xmlns:p14="http://schemas.microsoft.com/office/powerpoint/2010/main" val="3045493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80</Words>
  <Application>Microsoft Office PowerPoint</Application>
  <PresentationFormat>宽屏</PresentationFormat>
  <Paragraphs>48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晓明 许</dc:creator>
  <cp:lastModifiedBy>晓明 许</cp:lastModifiedBy>
  <cp:revision>8</cp:revision>
  <dcterms:created xsi:type="dcterms:W3CDTF">2019-11-21T10:58:24Z</dcterms:created>
  <dcterms:modified xsi:type="dcterms:W3CDTF">2019-11-26T12:13:51Z</dcterms:modified>
</cp:coreProperties>
</file>