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196F2-9080-4A26-8197-3AE3ED8D3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1BBE61-DB3B-43FC-8C3A-A426B5538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025037-BB02-4D2A-9621-1F0E9906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ADEF-CA1D-4EE8-8BF4-DC6E5B9A606A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869C64-CB06-4305-B772-892DAA82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D1616B-0E32-454E-8C8F-311D074B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3570-9881-4F68-89CA-C03BEB56A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68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1084B-3BB3-4FED-9460-E711845BF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B474F4-421C-47A1-BE82-C77A0C009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F5713-D065-42A8-81E8-6EB64728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ADEF-CA1D-4EE8-8BF4-DC6E5B9A606A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89B9E-92FD-4259-9DE6-3560A0E6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F3D304-653E-4108-83E1-FFAE21E0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3570-9881-4F68-89CA-C03BEB56A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09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06E73A-12CC-4996-84C9-2F75842A9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FEBA3-4834-4E0A-969F-893D73149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E96C6-5C35-45D3-A1F6-68326F6CD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ADEF-CA1D-4EE8-8BF4-DC6E5B9A606A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A4BAEC-B37F-408E-9940-C43C3369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E8BDEA-AA50-4ECD-8ED4-302180B0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3570-9881-4F68-89CA-C03BEB56A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16980-97BC-4E13-870A-E324268C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FB5F31-B877-4F4C-887B-C868E4D8B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E8C9D-B901-4274-BF40-CE3C08A5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ADEF-CA1D-4EE8-8BF4-DC6E5B9A606A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C10208-DEAF-4954-B52C-4AF545B47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25C304-45C1-42DA-8019-D2813EC6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3570-9881-4F68-89CA-C03BEB56A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42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47BA3-D10C-4E3A-86E9-71871B630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A34D1A-7A94-4FAB-A076-AEA32740D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4199FC-EAC3-4F9A-91EB-0B661BE3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ADEF-CA1D-4EE8-8BF4-DC6E5B9A606A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2C2CB-A00E-4EE1-A975-6E8AAFDB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68B2A-B0CF-4777-AEBD-BA78E18F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3570-9881-4F68-89CA-C03BEB56A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29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0E73B-C09A-4222-873C-6F248ED9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98D1D-5F5E-48B3-87A6-0DAF47D78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C1AB67-9D9A-40B2-B5F1-863FA1125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4EE741-378F-4D6F-B93D-8FCBA726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ADEF-CA1D-4EE8-8BF4-DC6E5B9A606A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A28B8F-54B6-4860-8492-2626B496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FB299F-C97D-44B6-857F-07FFA2AA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3570-9881-4F68-89CA-C03BEB56A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27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A2FD5-43E7-44EE-BB77-8361C28F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27B3CE-3196-4EF4-BE5C-99BCF4224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9011CA-F9D3-4923-BE79-F5CEE45C3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A62D06-2208-4498-9E9F-303178565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D08318-AD6B-4B9A-A4E0-A09D18445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A44F6D-0B75-4305-BDD8-1A90BC3A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ADEF-CA1D-4EE8-8BF4-DC6E5B9A606A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4733F6-4EEB-416B-B6FC-F977AB72E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35E73B-753E-4818-9CF0-42B1F561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3570-9881-4F68-89CA-C03BEB56A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69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BE45D-79F2-48C6-BE67-EE4E4D9C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ABA44F-B2F7-4198-8E60-9C9BF4FA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ADEF-CA1D-4EE8-8BF4-DC6E5B9A606A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2E0295-8511-4E07-9563-22D48353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531E0F-55FD-4BAB-9F2A-E5D2D828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3570-9881-4F68-89CA-C03BEB56A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64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A5DB13-1898-4984-9171-B2B982D7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ADEF-CA1D-4EE8-8BF4-DC6E5B9A606A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B318C5-FFE6-4520-B12B-2BBE16FCD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F5967-DD31-4136-BC45-5DE51EBE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3570-9881-4F68-89CA-C03BEB56A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30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39942-B055-46AF-B816-8C0064F11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D7622-E02C-48E1-BB7D-63CB4075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4356B7-67D5-44C4-A3DA-A8EE5DA79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F9F5AF-9CAE-497E-8058-75ED055B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ADEF-CA1D-4EE8-8BF4-DC6E5B9A606A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F2F271-9B34-4F06-8B48-72A0D3F6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30A90A-1883-401F-9922-421F0738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3570-9881-4F68-89CA-C03BEB56A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28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8204C-D323-4B82-AD2E-9F4D43A9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95F68A-F640-476C-993D-75EC34641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9A28C3-7026-4B05-9C2B-151085817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FCC5DB-596C-46A3-8624-BFB79EA8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ADEF-CA1D-4EE8-8BF4-DC6E5B9A606A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82E0A2-F1FC-4AD6-B201-EDB23670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4DBBBE-D8EC-408D-9879-392D77FC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3570-9881-4F68-89CA-C03BEB56A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45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ECCD5F-9D95-403B-901D-AFA3EF28F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9A7153-C126-4DE0-BFC1-3DBB89485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5BC76-37F3-4FFE-98C0-ACA7738EB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ADEF-CA1D-4EE8-8BF4-DC6E5B9A606A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84AED-748F-4DE0-8AF7-001749896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DF61C-7E0E-4E0D-8DD2-5F7160996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83570-9881-4F68-89CA-C03BEB56A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09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7DEEB21C-2FCC-4F71-9CAF-0DF7C83B1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58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14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晓明 许</dc:creator>
  <cp:lastModifiedBy>晓明 许</cp:lastModifiedBy>
  <cp:revision>2</cp:revision>
  <dcterms:created xsi:type="dcterms:W3CDTF">2019-06-09T10:30:03Z</dcterms:created>
  <dcterms:modified xsi:type="dcterms:W3CDTF">2019-06-09T10:41:59Z</dcterms:modified>
</cp:coreProperties>
</file>