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4546-AEA4-4E04-87A7-1A455BA7C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8D71C-91B3-4D4C-AC32-191BB6365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77CA6-BFF7-45F9-AAEE-DBA5288C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E4F5F-C0F4-4C1F-9967-EB78806F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4BE8E-A939-4606-84B7-EFB78795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6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B65CD-5B9C-4F2A-9257-CA52CC0A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E96727-E30F-40AB-A5D8-0B758262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78449-2C8B-46FB-9C97-6CFEF9B2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B0A32-F265-48AC-B776-F15D5816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31F9E-2AF4-4996-9C1A-E59F7401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7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3FE1BD-D776-40A5-82B0-E231FC5C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E70ACC-E0B6-4D1E-9A3F-07316CCA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68234-EC64-42D8-9B4D-BF1A0386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83F18-55FF-4D3E-AFA5-FCB01421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DA791-5B09-4272-8639-D6C7360D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4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92276-DEB9-4240-8172-570FA1A9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DED4E-ED28-4F11-B2AE-7D9A217E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ED90E-3891-428E-A0D4-30E93512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E0AEB-46FD-4D7E-B2D4-928BE59B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72754-F381-4CDD-B77F-0DE74E6C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6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A23F8-FA65-40EC-9C8A-1BFB596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9915E-9526-4721-8AB4-DAF7A06C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1E649-80F5-4A4D-9F21-F49E3D9D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B5007-7CC5-4281-8136-267DDA0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3D382-F356-4F33-B5FB-35519E6D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8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FB83-5133-4A90-8A9F-2D16FE0E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30AAB-6BD4-4D9A-A07B-1E71775D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6B26E-A451-499A-B02E-F7735ACFC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2E20C-1B98-4C84-B6CE-DD52AE2D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76CD6-5485-4989-ADB4-9947D011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3DFDE-904A-43C0-81DE-763C906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4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D82F5-7504-44AC-BC19-EDB0ED3F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25250-0611-46C6-B218-98793287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E4D9D3-EBA5-40A6-98C8-E00880105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3820E-1352-4A67-86A4-E1F93C4AF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15C57-08B5-45F6-9926-B1AF8606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E94673-C2F6-42C8-B14E-376FBC79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103B1E-EB97-45BC-B435-813CC3A5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F62620-5E9C-484B-B27F-58ED22AB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9DEAE-F1D2-4506-AEC1-81DC434E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45516-486D-4251-81FE-6B7F4366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3A6DD-E93F-434D-89F5-DB871523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0769E0-7B93-4F1C-8967-A833CD3D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2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9CA08B-B770-466C-BF2D-7DE3AD36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3D457-52AE-46A7-A73A-25A8FDBD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D2ABA-24C2-46C4-8A1A-56C8BF5D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9A18D-5D34-4505-9327-4DA03D3B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C0EA4-2EFF-4C34-BD01-26B0891B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971DD-3F74-4046-BE81-AAD170B8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B6654-DC10-4B25-A95D-D696BD2A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414FD-7A20-40A8-AE0A-C3CDE2DE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D794E-3122-4B57-93F6-63D7F49E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5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9F68-A3D3-4613-A08E-5DBE2127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0E8D0D-9AA8-4AAA-A201-D75FAF14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3D75B-37B9-446E-A7AD-C11596E7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E51AA-F736-4C97-B1D1-C9194CC6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6F5FB-F5BA-4D8E-BF3A-3E70A6D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25043-DA41-4437-AB8C-7ED2657E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0C28EE-FCD3-40C3-B557-FCACF195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46E41-75FD-445F-8AA9-752B7DF53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EE137-AF49-4DCE-A5C7-3B200F012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FCA9-1EBA-4175-8D6D-1487DB4469F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ACB59-841D-4FB8-AC21-6D49B6D08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EF8E4-840C-4F9D-BCB4-D914AFE7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D7D3-500C-4285-81CA-06B86305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6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0C7BE68E-1A28-4C5D-BA0A-B6FA69501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74516" cy="68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3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CB3EBD-50D8-48E1-A544-829F3209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99084" cy="68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5DB88C-01FB-4CC3-8467-63E97FA5D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" y="106222"/>
            <a:ext cx="12072318" cy="43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14D5277-A01D-4F16-A44D-E24BACBFD649}"/>
              </a:ext>
            </a:extLst>
          </p:cNvPr>
          <p:cNvSpPr/>
          <p:nvPr/>
        </p:nvSpPr>
        <p:spPr>
          <a:xfrm>
            <a:off x="1079653" y="330506"/>
            <a:ext cx="2985571" cy="113473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子脉冲匹配滤波器</a:t>
            </a: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DEC9ABA-27DF-4304-AD61-F3B642019608}"/>
              </a:ext>
            </a:extLst>
          </p:cNvPr>
          <p:cNvCxnSpPr>
            <a:endCxn id="46" idx="1"/>
          </p:cNvCxnSpPr>
          <p:nvPr/>
        </p:nvCxnSpPr>
        <p:spPr>
          <a:xfrm>
            <a:off x="484742" y="897874"/>
            <a:ext cx="594911" cy="1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422098F8-FC6E-4BB3-A2ED-F35F8DF0B86F}"/>
              </a:ext>
            </a:extLst>
          </p:cNvPr>
          <p:cNvCxnSpPr/>
          <p:nvPr/>
        </p:nvCxnSpPr>
        <p:spPr>
          <a:xfrm>
            <a:off x="4065224" y="897873"/>
            <a:ext cx="594911" cy="1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19AFFADE-EBCC-4557-98F9-0532E6D4F69E}"/>
              </a:ext>
            </a:extLst>
          </p:cNvPr>
          <p:cNvSpPr/>
          <p:nvPr/>
        </p:nvSpPr>
        <p:spPr>
          <a:xfrm>
            <a:off x="4660135" y="330504"/>
            <a:ext cx="2985571" cy="113473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横向滤波器</a:t>
            </a:r>
            <a:endParaRPr lang="zh-CN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99A8EEA-14F5-4BA8-A5D4-E8FCF689723A}"/>
              </a:ext>
            </a:extLst>
          </p:cNvPr>
          <p:cNvCxnSpPr/>
          <p:nvPr/>
        </p:nvCxnSpPr>
        <p:spPr>
          <a:xfrm>
            <a:off x="7645706" y="897871"/>
            <a:ext cx="594911" cy="1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2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7EC47EB-102F-46C2-9380-74BAABE8D3EB}"/>
              </a:ext>
            </a:extLst>
          </p:cNvPr>
          <p:cNvSpPr/>
          <p:nvPr/>
        </p:nvSpPr>
        <p:spPr>
          <a:xfrm>
            <a:off x="-1480395" y="353702"/>
            <a:ext cx="2339248" cy="25779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666F28-B520-465B-9D56-643AC3558542}"/>
              </a:ext>
            </a:extLst>
          </p:cNvPr>
          <p:cNvSpPr/>
          <p:nvPr/>
        </p:nvSpPr>
        <p:spPr>
          <a:xfrm>
            <a:off x="9182094" y="358508"/>
            <a:ext cx="2339248" cy="2395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D11E59-142E-4479-BDC9-E001CEF4187F}"/>
              </a:ext>
            </a:extLst>
          </p:cNvPr>
          <p:cNvSpPr/>
          <p:nvPr/>
        </p:nvSpPr>
        <p:spPr>
          <a:xfrm>
            <a:off x="5525420" y="358508"/>
            <a:ext cx="2339248" cy="2395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52B5D-D3CF-4D82-BE92-5BB83DFF6BE1}"/>
              </a:ext>
            </a:extLst>
          </p:cNvPr>
          <p:cNvSpPr/>
          <p:nvPr/>
        </p:nvSpPr>
        <p:spPr>
          <a:xfrm>
            <a:off x="3186172" y="358508"/>
            <a:ext cx="2339248" cy="2495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75A11F-6CDB-410B-8B6A-D2E82C33FDA6}"/>
              </a:ext>
            </a:extLst>
          </p:cNvPr>
          <p:cNvSpPr/>
          <p:nvPr/>
        </p:nvSpPr>
        <p:spPr>
          <a:xfrm>
            <a:off x="846924" y="358508"/>
            <a:ext cx="2339248" cy="25779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E386A4-0F3B-4580-9D4D-0F3C2E65D365}"/>
              </a:ext>
            </a:extLst>
          </p:cNvPr>
          <p:cNvSpPr/>
          <p:nvPr/>
        </p:nvSpPr>
        <p:spPr>
          <a:xfrm>
            <a:off x="1316515" y="50035"/>
            <a:ext cx="1432193" cy="6169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延时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0041B67-2F22-456E-98AF-EA203261436F}"/>
                  </a:ext>
                </a:extLst>
              </p:cNvPr>
              <p:cNvSpPr/>
              <p:nvPr/>
            </p:nvSpPr>
            <p:spPr>
              <a:xfrm>
                <a:off x="400281" y="2572439"/>
                <a:ext cx="11391437" cy="10080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zh-CN" sz="4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0041B67-2F22-456E-98AF-EA2032614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1" y="2572439"/>
                <a:ext cx="11391437" cy="1008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FEFCA6-8A30-4886-848D-A61C403012EA}"/>
              </a:ext>
            </a:extLst>
          </p:cNvPr>
          <p:cNvCxnSpPr>
            <a:cxnSpLocks/>
          </p:cNvCxnSpPr>
          <p:nvPr/>
        </p:nvCxnSpPr>
        <p:spPr>
          <a:xfrm>
            <a:off x="5825170" y="3685140"/>
            <a:ext cx="0" cy="622455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B37112-8B8B-448B-B276-C78D36934A9A}"/>
              </a:ext>
            </a:extLst>
          </p:cNvPr>
          <p:cNvSpPr/>
          <p:nvPr/>
        </p:nvSpPr>
        <p:spPr>
          <a:xfrm>
            <a:off x="-1953203" y="-143220"/>
            <a:ext cx="2339248" cy="38283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03BC270-C270-48F9-8E30-C65B7BF14FF8}"/>
                  </a:ext>
                </a:extLst>
              </p:cNvPr>
              <p:cNvSpPr/>
              <p:nvPr/>
            </p:nvSpPr>
            <p:spPr>
              <a:xfrm>
                <a:off x="303425" y="876301"/>
                <a:ext cx="1086997" cy="10869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03BC270-C270-48F9-8E30-C65B7BF14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25" y="876301"/>
                <a:ext cx="1086997" cy="108699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03DEDF5-C976-4844-A681-7ED5669C69BD}"/>
                  </a:ext>
                </a:extLst>
              </p:cNvPr>
              <p:cNvSpPr/>
              <p:nvPr/>
            </p:nvSpPr>
            <p:spPr>
              <a:xfrm>
                <a:off x="2642673" y="876300"/>
                <a:ext cx="1086997" cy="10869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03DEDF5-C976-4844-A681-7ED5669C6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73" y="876300"/>
                <a:ext cx="1086997" cy="108699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8088292-0125-441F-B5E4-13C795CB477E}"/>
                  </a:ext>
                </a:extLst>
              </p:cNvPr>
              <p:cNvSpPr/>
              <p:nvPr/>
            </p:nvSpPr>
            <p:spPr>
              <a:xfrm>
                <a:off x="4973199" y="876299"/>
                <a:ext cx="1086997" cy="10869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8088292-0125-441F-B5E4-13C795CB4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199" y="876299"/>
                <a:ext cx="1086997" cy="108699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76D6BB1-6E91-490E-96B0-86269627EBE2}"/>
                  </a:ext>
                </a:extLst>
              </p:cNvPr>
              <p:cNvSpPr/>
              <p:nvPr/>
            </p:nvSpPr>
            <p:spPr>
              <a:xfrm>
                <a:off x="7320709" y="838200"/>
                <a:ext cx="1086997" cy="10869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−4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76D6BB1-6E91-490E-96B0-86269627E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09" y="838200"/>
                <a:ext cx="1086997" cy="108699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DA0708A-6578-44EA-987A-30AF8150671C}"/>
                  </a:ext>
                </a:extLst>
              </p:cNvPr>
              <p:cNvSpPr/>
              <p:nvPr/>
            </p:nvSpPr>
            <p:spPr>
              <a:xfrm>
                <a:off x="8656507" y="842561"/>
                <a:ext cx="1086997" cy="10869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DA0708A-6578-44EA-987A-30AF81506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507" y="842561"/>
                <a:ext cx="1086997" cy="108699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CED0A1D-EC2A-48A0-B55C-B92975543241}"/>
              </a:ext>
            </a:extLst>
          </p:cNvPr>
          <p:cNvSpPr/>
          <p:nvPr/>
        </p:nvSpPr>
        <p:spPr>
          <a:xfrm>
            <a:off x="3670449" y="50034"/>
            <a:ext cx="1432193" cy="6169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延时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D1DDBE-C797-403A-A19F-EAB4F4C75799}"/>
              </a:ext>
            </a:extLst>
          </p:cNvPr>
          <p:cNvSpPr/>
          <p:nvPr/>
        </p:nvSpPr>
        <p:spPr>
          <a:xfrm>
            <a:off x="5921563" y="49576"/>
            <a:ext cx="1432193" cy="6169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延时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C9C766-FE74-4DFA-8A92-7A9DA0B9CB1E}"/>
              </a:ext>
            </a:extLst>
          </p:cNvPr>
          <p:cNvSpPr/>
          <p:nvPr/>
        </p:nvSpPr>
        <p:spPr>
          <a:xfrm>
            <a:off x="9681075" y="72299"/>
            <a:ext cx="1432193" cy="6169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延时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3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7EC47EB-102F-46C2-9380-74BAABE8D3EB}"/>
              </a:ext>
            </a:extLst>
          </p:cNvPr>
          <p:cNvSpPr/>
          <p:nvPr/>
        </p:nvSpPr>
        <p:spPr>
          <a:xfrm>
            <a:off x="-1480395" y="353702"/>
            <a:ext cx="2339248" cy="25779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666F28-B520-465B-9D56-643AC3558542}"/>
              </a:ext>
            </a:extLst>
          </p:cNvPr>
          <p:cNvSpPr/>
          <p:nvPr/>
        </p:nvSpPr>
        <p:spPr>
          <a:xfrm>
            <a:off x="7855485" y="358508"/>
            <a:ext cx="3665857" cy="2395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D11E59-142E-4479-BDC9-E001CEF4187F}"/>
              </a:ext>
            </a:extLst>
          </p:cNvPr>
          <p:cNvSpPr/>
          <p:nvPr/>
        </p:nvSpPr>
        <p:spPr>
          <a:xfrm>
            <a:off x="5525420" y="358508"/>
            <a:ext cx="2339248" cy="2395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52B5D-D3CF-4D82-BE92-5BB83DFF6BE1}"/>
              </a:ext>
            </a:extLst>
          </p:cNvPr>
          <p:cNvSpPr/>
          <p:nvPr/>
        </p:nvSpPr>
        <p:spPr>
          <a:xfrm>
            <a:off x="3186172" y="358508"/>
            <a:ext cx="2339248" cy="2495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75A11F-6CDB-410B-8B6A-D2E82C33FDA6}"/>
              </a:ext>
            </a:extLst>
          </p:cNvPr>
          <p:cNvSpPr/>
          <p:nvPr/>
        </p:nvSpPr>
        <p:spPr>
          <a:xfrm>
            <a:off x="846924" y="358508"/>
            <a:ext cx="2339248" cy="25779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9E386A4-0F3B-4580-9D4D-0F3C2E65D365}"/>
                  </a:ext>
                </a:extLst>
              </p:cNvPr>
              <p:cNvSpPr/>
              <p:nvPr/>
            </p:nvSpPr>
            <p:spPr>
              <a:xfrm>
                <a:off x="1316515" y="50035"/>
                <a:ext cx="1432193" cy="6169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延迟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9E386A4-0F3B-4580-9D4D-0F3C2E65D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15" y="50035"/>
                <a:ext cx="1432193" cy="616945"/>
              </a:xfrm>
              <a:prstGeom prst="rect">
                <a:avLst/>
              </a:prstGeom>
              <a:blipFill>
                <a:blip r:embed="rId2"/>
                <a:stretch>
                  <a:fillRect b="-480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0041B67-2F22-456E-98AF-EA203261436F}"/>
                  </a:ext>
                </a:extLst>
              </p:cNvPr>
              <p:cNvSpPr/>
              <p:nvPr/>
            </p:nvSpPr>
            <p:spPr>
              <a:xfrm>
                <a:off x="400281" y="2572439"/>
                <a:ext cx="11391437" cy="10080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zh-CN" sz="4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0041B67-2F22-456E-98AF-EA2032614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1" y="2572439"/>
                <a:ext cx="11391437" cy="1008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FEFCA6-8A30-4886-848D-A61C403012EA}"/>
              </a:ext>
            </a:extLst>
          </p:cNvPr>
          <p:cNvCxnSpPr>
            <a:cxnSpLocks/>
          </p:cNvCxnSpPr>
          <p:nvPr/>
        </p:nvCxnSpPr>
        <p:spPr>
          <a:xfrm>
            <a:off x="5825170" y="3685140"/>
            <a:ext cx="0" cy="622455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B37112-8B8B-448B-B276-C78D36934A9A}"/>
              </a:ext>
            </a:extLst>
          </p:cNvPr>
          <p:cNvSpPr/>
          <p:nvPr/>
        </p:nvSpPr>
        <p:spPr>
          <a:xfrm>
            <a:off x="-1953203" y="-143220"/>
            <a:ext cx="2339248" cy="38283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3BC270-C270-48F9-8E30-C65B7BF14FF8}"/>
              </a:ext>
            </a:extLst>
          </p:cNvPr>
          <p:cNvSpPr/>
          <p:nvPr/>
        </p:nvSpPr>
        <p:spPr>
          <a:xfrm>
            <a:off x="303425" y="876301"/>
            <a:ext cx="1086997" cy="10869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03DEDF5-C976-4844-A681-7ED5669C69BD}"/>
              </a:ext>
            </a:extLst>
          </p:cNvPr>
          <p:cNvSpPr/>
          <p:nvPr/>
        </p:nvSpPr>
        <p:spPr>
          <a:xfrm>
            <a:off x="2642673" y="876300"/>
            <a:ext cx="1086997" cy="10869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8088292-0125-441F-B5E4-13C795CB477E}"/>
              </a:ext>
            </a:extLst>
          </p:cNvPr>
          <p:cNvSpPr/>
          <p:nvPr/>
        </p:nvSpPr>
        <p:spPr>
          <a:xfrm>
            <a:off x="4973199" y="876299"/>
            <a:ext cx="1086997" cy="10869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76D6BB1-6E91-490E-96B0-86269627EBE2}"/>
              </a:ext>
            </a:extLst>
          </p:cNvPr>
          <p:cNvSpPr/>
          <p:nvPr/>
        </p:nvSpPr>
        <p:spPr>
          <a:xfrm>
            <a:off x="7320709" y="838200"/>
            <a:ext cx="1086997" cy="10869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CED0A1D-EC2A-48A0-B55C-B92975543241}"/>
                  </a:ext>
                </a:extLst>
              </p:cNvPr>
              <p:cNvSpPr/>
              <p:nvPr/>
            </p:nvSpPr>
            <p:spPr>
              <a:xfrm>
                <a:off x="3670449" y="50034"/>
                <a:ext cx="1432193" cy="6169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延迟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CED0A1D-EC2A-48A0-B55C-B9297554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49" y="50034"/>
                <a:ext cx="1432193" cy="616945"/>
              </a:xfrm>
              <a:prstGeom prst="rect">
                <a:avLst/>
              </a:prstGeom>
              <a:blipFill>
                <a:blip r:embed="rId4"/>
                <a:stretch>
                  <a:fillRect b="-480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7D1DDBE-C797-403A-A19F-EAB4F4C75799}"/>
                  </a:ext>
                </a:extLst>
              </p:cNvPr>
              <p:cNvSpPr/>
              <p:nvPr/>
            </p:nvSpPr>
            <p:spPr>
              <a:xfrm>
                <a:off x="5921563" y="49576"/>
                <a:ext cx="1432193" cy="6169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延迟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7D1DDBE-C797-403A-A19F-EAB4F4C75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563" y="49576"/>
                <a:ext cx="1432193" cy="616945"/>
              </a:xfrm>
              <a:prstGeom prst="rect">
                <a:avLst/>
              </a:prstGeom>
              <a:blipFill>
                <a:blip r:embed="rId5"/>
                <a:stretch>
                  <a:fillRect b="-480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5C9C766-FE74-4DFA-8A92-7A9DA0B9CB1E}"/>
                  </a:ext>
                </a:extLst>
              </p:cNvPr>
              <p:cNvSpPr/>
              <p:nvPr/>
            </p:nvSpPr>
            <p:spPr>
              <a:xfrm>
                <a:off x="9681075" y="72299"/>
                <a:ext cx="1432193" cy="6169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延迟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5C9C766-FE74-4DFA-8A92-7A9DA0B9C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075" y="72299"/>
                <a:ext cx="1432193" cy="616945"/>
              </a:xfrm>
              <a:prstGeom prst="rect">
                <a:avLst/>
              </a:prstGeom>
              <a:blipFill>
                <a:blip r:embed="rId6"/>
                <a:stretch>
                  <a:fillRect b="-480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97CBBD1F-B91F-4C8A-96FC-3CD315098ACB}"/>
              </a:ext>
            </a:extLst>
          </p:cNvPr>
          <p:cNvSpPr/>
          <p:nvPr/>
        </p:nvSpPr>
        <p:spPr>
          <a:xfrm>
            <a:off x="10977843" y="838200"/>
            <a:ext cx="1086997" cy="10869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EF555B7-5352-4C39-8F43-8FA84B4C98F5}"/>
              </a:ext>
            </a:extLst>
          </p:cNvPr>
          <p:cNvCxnSpPr>
            <a:cxnSpLocks/>
          </p:cNvCxnSpPr>
          <p:nvPr/>
        </p:nvCxnSpPr>
        <p:spPr>
          <a:xfrm>
            <a:off x="7905750" y="358508"/>
            <a:ext cx="1654175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5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27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4</cp:revision>
  <dcterms:created xsi:type="dcterms:W3CDTF">2019-12-29T17:47:39Z</dcterms:created>
  <dcterms:modified xsi:type="dcterms:W3CDTF">2020-01-01T17:05:46Z</dcterms:modified>
</cp:coreProperties>
</file>