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0690C-7648-4A97-B879-4907A157132B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3513" y="1143000"/>
            <a:ext cx="6530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B6DDE-0062-4037-8F93-5F0BD943F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2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B6DDE-0062-4037-8F93-5F0BD943F9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85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2578"/>
            <a:ext cx="9144000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25045"/>
            <a:ext cx="9144000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48" indent="0" algn="ctr">
              <a:buNone/>
              <a:defRPr sz="1680"/>
            </a:lvl2pPr>
            <a:lvl3pPr marL="767894" indent="0" algn="ctr">
              <a:buNone/>
              <a:defRPr sz="1512"/>
            </a:lvl3pPr>
            <a:lvl4pPr marL="1151842" indent="0" algn="ctr">
              <a:buNone/>
              <a:defRPr sz="1344"/>
            </a:lvl4pPr>
            <a:lvl5pPr marL="1535788" indent="0" algn="ctr">
              <a:buNone/>
              <a:defRPr sz="1344"/>
            </a:lvl5pPr>
            <a:lvl6pPr marL="1919735" indent="0" algn="ctr">
              <a:buNone/>
              <a:defRPr sz="1344"/>
            </a:lvl6pPr>
            <a:lvl7pPr marL="2303681" indent="0" algn="ctr">
              <a:buNone/>
              <a:defRPr sz="1344"/>
            </a:lvl7pPr>
            <a:lvl8pPr marL="2687629" indent="0" algn="ctr">
              <a:buNone/>
              <a:defRPr sz="1344"/>
            </a:lvl8pPr>
            <a:lvl9pPr marL="3071575" indent="0" algn="ctr">
              <a:buNone/>
              <a:defRPr sz="13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EF22-D5A4-4DED-9702-49F15321A0ED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7328-12B2-40BB-B6A6-46847AC23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86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EF22-D5A4-4DED-9702-49F15321A0ED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7328-12B2-40BB-B6A6-46847AC23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0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06638"/>
            <a:ext cx="2628900" cy="488086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6638"/>
            <a:ext cx="7734300" cy="488086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EF22-D5A4-4DED-9702-49F15321A0ED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7328-12B2-40BB-B6A6-46847AC23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2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EF22-D5A4-4DED-9702-49F15321A0ED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7328-12B2-40BB-B6A6-46847AC23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9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35865"/>
            <a:ext cx="10515600" cy="239577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54301"/>
            <a:ext cx="10515600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89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4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78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35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681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2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575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EF22-D5A4-4DED-9702-49F15321A0ED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7328-12B2-40BB-B6A6-46847AC23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26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33187"/>
            <a:ext cx="5181600" cy="36543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33187"/>
            <a:ext cx="5181600" cy="36543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EF22-D5A4-4DED-9702-49F15321A0ED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7328-12B2-40BB-B6A6-46847AC23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5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06638"/>
            <a:ext cx="10515600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411866"/>
            <a:ext cx="5157787" cy="691935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48" indent="0">
              <a:buNone/>
              <a:defRPr sz="1680" b="1"/>
            </a:lvl2pPr>
            <a:lvl3pPr marL="767894" indent="0">
              <a:buNone/>
              <a:defRPr sz="1512" b="1"/>
            </a:lvl3pPr>
            <a:lvl4pPr marL="1151842" indent="0">
              <a:buNone/>
              <a:defRPr sz="1344" b="1"/>
            </a:lvl4pPr>
            <a:lvl5pPr marL="1535788" indent="0">
              <a:buNone/>
              <a:defRPr sz="1344" b="1"/>
            </a:lvl5pPr>
            <a:lvl6pPr marL="1919735" indent="0">
              <a:buNone/>
              <a:defRPr sz="1344" b="1"/>
            </a:lvl6pPr>
            <a:lvl7pPr marL="2303681" indent="0">
              <a:buNone/>
              <a:defRPr sz="1344" b="1"/>
            </a:lvl7pPr>
            <a:lvl8pPr marL="2687629" indent="0">
              <a:buNone/>
              <a:defRPr sz="1344" b="1"/>
            </a:lvl8pPr>
            <a:lvl9pPr marL="3071575" indent="0">
              <a:buNone/>
              <a:defRPr sz="13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103800"/>
            <a:ext cx="5157787" cy="30943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11866"/>
            <a:ext cx="5183188" cy="691935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48" indent="0">
              <a:buNone/>
              <a:defRPr sz="1680" b="1"/>
            </a:lvl2pPr>
            <a:lvl3pPr marL="767894" indent="0">
              <a:buNone/>
              <a:defRPr sz="1512" b="1"/>
            </a:lvl3pPr>
            <a:lvl4pPr marL="1151842" indent="0">
              <a:buNone/>
              <a:defRPr sz="1344" b="1"/>
            </a:lvl4pPr>
            <a:lvl5pPr marL="1535788" indent="0">
              <a:buNone/>
              <a:defRPr sz="1344" b="1"/>
            </a:lvl5pPr>
            <a:lvl6pPr marL="1919735" indent="0">
              <a:buNone/>
              <a:defRPr sz="1344" b="1"/>
            </a:lvl6pPr>
            <a:lvl7pPr marL="2303681" indent="0">
              <a:buNone/>
              <a:defRPr sz="1344" b="1"/>
            </a:lvl7pPr>
            <a:lvl8pPr marL="2687629" indent="0">
              <a:buNone/>
              <a:defRPr sz="1344" b="1"/>
            </a:lvl8pPr>
            <a:lvl9pPr marL="3071575" indent="0">
              <a:buNone/>
              <a:defRPr sz="13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03800"/>
            <a:ext cx="5183188" cy="30943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EF22-D5A4-4DED-9702-49F15321A0ED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7328-12B2-40BB-B6A6-46847AC23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78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EF22-D5A4-4DED-9702-49F15321A0ED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7328-12B2-40BB-B6A6-46847AC23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7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EF22-D5A4-4DED-9702-49F15321A0ED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7328-12B2-40BB-B6A6-46847AC23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0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383963"/>
            <a:ext cx="393223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29255"/>
            <a:ext cx="6172200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1727836"/>
            <a:ext cx="393223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48" indent="0">
              <a:buNone/>
              <a:defRPr sz="1176"/>
            </a:lvl2pPr>
            <a:lvl3pPr marL="767894" indent="0">
              <a:buNone/>
              <a:defRPr sz="1008"/>
            </a:lvl3pPr>
            <a:lvl4pPr marL="1151842" indent="0">
              <a:buNone/>
              <a:defRPr sz="840"/>
            </a:lvl4pPr>
            <a:lvl5pPr marL="1535788" indent="0">
              <a:buNone/>
              <a:defRPr sz="840"/>
            </a:lvl5pPr>
            <a:lvl6pPr marL="1919735" indent="0">
              <a:buNone/>
              <a:defRPr sz="840"/>
            </a:lvl6pPr>
            <a:lvl7pPr marL="2303681" indent="0">
              <a:buNone/>
              <a:defRPr sz="840"/>
            </a:lvl7pPr>
            <a:lvl8pPr marL="2687629" indent="0">
              <a:buNone/>
              <a:defRPr sz="840"/>
            </a:lvl8pPr>
            <a:lvl9pPr marL="3071575" indent="0">
              <a:buNone/>
              <a:defRPr sz="84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EF22-D5A4-4DED-9702-49F15321A0ED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7328-12B2-40BB-B6A6-46847AC23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33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383963"/>
            <a:ext cx="393223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29255"/>
            <a:ext cx="6172200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48" indent="0">
              <a:buNone/>
              <a:defRPr sz="2351"/>
            </a:lvl2pPr>
            <a:lvl3pPr marL="767894" indent="0">
              <a:buNone/>
              <a:defRPr sz="2016"/>
            </a:lvl3pPr>
            <a:lvl4pPr marL="1151842" indent="0">
              <a:buNone/>
              <a:defRPr sz="1680"/>
            </a:lvl4pPr>
            <a:lvl5pPr marL="1535788" indent="0">
              <a:buNone/>
              <a:defRPr sz="1680"/>
            </a:lvl5pPr>
            <a:lvl6pPr marL="1919735" indent="0">
              <a:buNone/>
              <a:defRPr sz="1680"/>
            </a:lvl6pPr>
            <a:lvl7pPr marL="2303681" indent="0">
              <a:buNone/>
              <a:defRPr sz="1680"/>
            </a:lvl7pPr>
            <a:lvl8pPr marL="2687629" indent="0">
              <a:buNone/>
              <a:defRPr sz="1680"/>
            </a:lvl8pPr>
            <a:lvl9pPr marL="3071575" indent="0">
              <a:buNone/>
              <a:defRPr sz="16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1727836"/>
            <a:ext cx="393223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48" indent="0">
              <a:buNone/>
              <a:defRPr sz="1176"/>
            </a:lvl2pPr>
            <a:lvl3pPr marL="767894" indent="0">
              <a:buNone/>
              <a:defRPr sz="1008"/>
            </a:lvl3pPr>
            <a:lvl4pPr marL="1151842" indent="0">
              <a:buNone/>
              <a:defRPr sz="840"/>
            </a:lvl4pPr>
            <a:lvl5pPr marL="1535788" indent="0">
              <a:buNone/>
              <a:defRPr sz="840"/>
            </a:lvl5pPr>
            <a:lvl6pPr marL="1919735" indent="0">
              <a:buNone/>
              <a:defRPr sz="840"/>
            </a:lvl6pPr>
            <a:lvl7pPr marL="2303681" indent="0">
              <a:buNone/>
              <a:defRPr sz="840"/>
            </a:lvl7pPr>
            <a:lvl8pPr marL="2687629" indent="0">
              <a:buNone/>
              <a:defRPr sz="840"/>
            </a:lvl8pPr>
            <a:lvl9pPr marL="3071575" indent="0">
              <a:buNone/>
              <a:defRPr sz="84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EF22-D5A4-4DED-9702-49F15321A0ED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7328-12B2-40BB-B6A6-46847AC23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50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6638"/>
            <a:ext cx="1051560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3187"/>
            <a:ext cx="1051560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338158"/>
            <a:ext cx="27432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4EF22-D5A4-4DED-9702-49F15321A0ED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338158"/>
            <a:ext cx="41148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338158"/>
            <a:ext cx="27432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F7328-12B2-40BB-B6A6-46847AC23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77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7894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4" indent="-191974" algn="l" defTabSz="767894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20" indent="-191974" algn="l" defTabSz="76789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67" indent="-191974" algn="l" defTabSz="76789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14" indent="-191974" algn="l" defTabSz="76789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762" indent="-191974" algn="l" defTabSz="76789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09" indent="-191974" algn="l" defTabSz="76789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656" indent="-191974" algn="l" defTabSz="76789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03" indent="-191974" algn="l" defTabSz="76789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549" indent="-191974" algn="l" defTabSz="76789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894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48" algn="l" defTabSz="767894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894" algn="l" defTabSz="767894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42" algn="l" defTabSz="767894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788" algn="l" defTabSz="767894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35" algn="l" defTabSz="767894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681" algn="l" defTabSz="767894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29" algn="l" defTabSz="767894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575" algn="l" defTabSz="767894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EBEC19D-250C-4817-873E-B517C8B3501E}"/>
              </a:ext>
            </a:extLst>
          </p:cNvPr>
          <p:cNvSpPr/>
          <p:nvPr/>
        </p:nvSpPr>
        <p:spPr>
          <a:xfrm>
            <a:off x="326630" y="2099816"/>
            <a:ext cx="1944857" cy="667763"/>
          </a:xfrm>
          <a:prstGeom prst="roundRect">
            <a:avLst/>
          </a:prstGeom>
          <a:noFill/>
          <a:ln w="762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3" tIns="38396" rIns="76793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687" dirty="0">
                <a:solidFill>
                  <a:schemeClr val="tx1"/>
                </a:solidFill>
              </a:rPr>
              <a:t>分频模块</a:t>
            </a:r>
            <a:endParaRPr lang="zh-CN" altLang="en-US" sz="1512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27B0EE-8BE9-42B9-937C-651878324357}"/>
              </a:ext>
            </a:extLst>
          </p:cNvPr>
          <p:cNvSpPr/>
          <p:nvPr/>
        </p:nvSpPr>
        <p:spPr>
          <a:xfrm>
            <a:off x="4456153" y="2099818"/>
            <a:ext cx="2292651" cy="667763"/>
          </a:xfrm>
          <a:prstGeom prst="roundRect">
            <a:avLst/>
          </a:prstGeom>
          <a:noFill/>
          <a:ln w="762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3" tIns="38396" rIns="76793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687" dirty="0">
                <a:solidFill>
                  <a:schemeClr val="tx1"/>
                </a:solidFill>
              </a:rPr>
              <a:t>基本计时模块</a:t>
            </a:r>
            <a:endParaRPr lang="zh-CN" altLang="en-US" sz="1512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BC1D809-09A1-4EA1-B84F-C361F6318CE2}"/>
              </a:ext>
            </a:extLst>
          </p:cNvPr>
          <p:cNvSpPr/>
          <p:nvPr/>
        </p:nvSpPr>
        <p:spPr>
          <a:xfrm>
            <a:off x="2365026" y="703829"/>
            <a:ext cx="1944857" cy="667763"/>
          </a:xfrm>
          <a:prstGeom prst="roundRect">
            <a:avLst/>
          </a:prstGeom>
          <a:noFill/>
          <a:ln w="762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3" tIns="38396" rIns="76793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687" dirty="0">
                <a:solidFill>
                  <a:schemeClr val="tx1"/>
                </a:solidFill>
              </a:rPr>
              <a:t>校时模块</a:t>
            </a:r>
            <a:endParaRPr lang="zh-CN" altLang="en-US" sz="1512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1922785-86E4-4724-8334-ACBD54561869}"/>
              </a:ext>
            </a:extLst>
          </p:cNvPr>
          <p:cNvSpPr/>
          <p:nvPr/>
        </p:nvSpPr>
        <p:spPr>
          <a:xfrm>
            <a:off x="129735" y="125676"/>
            <a:ext cx="1944857" cy="667763"/>
          </a:xfrm>
          <a:prstGeom prst="roundRect">
            <a:avLst/>
          </a:prstGeom>
          <a:noFill/>
          <a:ln w="762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3" tIns="38396" rIns="76793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687" dirty="0">
                <a:solidFill>
                  <a:schemeClr val="tx1"/>
                </a:solidFill>
              </a:rPr>
              <a:t>音乐模块</a:t>
            </a:r>
            <a:endParaRPr lang="zh-CN" altLang="en-US" sz="1512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9D0B520-3BAB-4853-A24E-75B15854E7CB}"/>
              </a:ext>
            </a:extLst>
          </p:cNvPr>
          <p:cNvSpPr/>
          <p:nvPr/>
        </p:nvSpPr>
        <p:spPr>
          <a:xfrm>
            <a:off x="8793184" y="2099816"/>
            <a:ext cx="1944857" cy="667763"/>
          </a:xfrm>
          <a:prstGeom prst="roundRect">
            <a:avLst/>
          </a:prstGeom>
          <a:noFill/>
          <a:ln w="762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3" tIns="38396" rIns="76793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687" dirty="0">
                <a:solidFill>
                  <a:schemeClr val="tx1"/>
                </a:solidFill>
              </a:rPr>
              <a:t>显示模块</a:t>
            </a:r>
            <a:endParaRPr lang="zh-CN" altLang="en-US" sz="1512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D82427E-B137-45D8-A183-66CD6F819CFF}"/>
              </a:ext>
            </a:extLst>
          </p:cNvPr>
          <p:cNvSpPr/>
          <p:nvPr/>
        </p:nvSpPr>
        <p:spPr>
          <a:xfrm>
            <a:off x="7055243" y="3275749"/>
            <a:ext cx="1944857" cy="667763"/>
          </a:xfrm>
          <a:prstGeom prst="roundRect">
            <a:avLst/>
          </a:prstGeom>
          <a:noFill/>
          <a:ln w="762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3" tIns="38396" rIns="76793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687" dirty="0">
                <a:solidFill>
                  <a:schemeClr val="tx1"/>
                </a:solidFill>
              </a:rPr>
              <a:t>万年历模块</a:t>
            </a:r>
            <a:endParaRPr lang="zh-CN" altLang="en-US" sz="1512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D7189E6-BAFB-4BAA-8F34-E460F72A5E72}"/>
              </a:ext>
            </a:extLst>
          </p:cNvPr>
          <p:cNvSpPr/>
          <p:nvPr/>
        </p:nvSpPr>
        <p:spPr>
          <a:xfrm>
            <a:off x="1835186" y="3396299"/>
            <a:ext cx="2620967" cy="667763"/>
          </a:xfrm>
          <a:prstGeom prst="roundRect">
            <a:avLst/>
          </a:prstGeom>
          <a:noFill/>
          <a:ln w="762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3" tIns="38396" rIns="76793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687" dirty="0">
                <a:solidFill>
                  <a:schemeClr val="tx1"/>
                </a:solidFill>
              </a:rPr>
              <a:t>清零、保持模块</a:t>
            </a:r>
            <a:endParaRPr lang="zh-CN" altLang="en-US" sz="1512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2186EA5-8B56-4AA7-BF23-BF9D90252ABC}"/>
              </a:ext>
            </a:extLst>
          </p:cNvPr>
          <p:cNvSpPr/>
          <p:nvPr/>
        </p:nvSpPr>
        <p:spPr>
          <a:xfrm>
            <a:off x="8715981" y="448750"/>
            <a:ext cx="1946444" cy="689378"/>
          </a:xfrm>
          <a:prstGeom prst="roundRect">
            <a:avLst/>
          </a:prstGeom>
          <a:noFill/>
          <a:ln w="762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793" tIns="38396" rIns="76793" bIns="383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687" dirty="0">
                <a:solidFill>
                  <a:schemeClr val="tx1"/>
                </a:solidFill>
              </a:rPr>
              <a:t>报时模块</a:t>
            </a:r>
            <a:endParaRPr lang="zh-CN" altLang="en-US" sz="1512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3675EE2-106B-4E7B-92AE-E8020EFF8C23}"/>
              </a:ext>
            </a:extLst>
          </p:cNvPr>
          <p:cNvCxnSpPr>
            <a:cxnSpLocks/>
          </p:cNvCxnSpPr>
          <p:nvPr/>
        </p:nvCxnSpPr>
        <p:spPr>
          <a:xfrm>
            <a:off x="2365026" y="2433697"/>
            <a:ext cx="183732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37E6DF-1354-4166-9E2F-2D0C325A23A7}"/>
              </a:ext>
            </a:extLst>
          </p:cNvPr>
          <p:cNvCxnSpPr>
            <a:cxnSpLocks/>
          </p:cNvCxnSpPr>
          <p:nvPr/>
        </p:nvCxnSpPr>
        <p:spPr>
          <a:xfrm>
            <a:off x="6931159" y="2433697"/>
            <a:ext cx="152217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FF724DC-5337-481A-BC3C-B17B2337D900}"/>
              </a:ext>
            </a:extLst>
          </p:cNvPr>
          <p:cNvCxnSpPr>
            <a:cxnSpLocks/>
          </p:cNvCxnSpPr>
          <p:nvPr/>
        </p:nvCxnSpPr>
        <p:spPr>
          <a:xfrm>
            <a:off x="4456153" y="1037710"/>
            <a:ext cx="641137" cy="80081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A2870E-DFE8-4C4A-9D15-7D3F78DB3E5C}"/>
              </a:ext>
            </a:extLst>
          </p:cNvPr>
          <p:cNvCxnSpPr>
            <a:cxnSpLocks/>
          </p:cNvCxnSpPr>
          <p:nvPr/>
        </p:nvCxnSpPr>
        <p:spPr>
          <a:xfrm flipV="1">
            <a:off x="4630049" y="2966928"/>
            <a:ext cx="731285" cy="76325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743A26D-20D6-4B71-B8F8-569C692E68EE}"/>
              </a:ext>
            </a:extLst>
          </p:cNvPr>
          <p:cNvCxnSpPr>
            <a:cxnSpLocks/>
          </p:cNvCxnSpPr>
          <p:nvPr/>
        </p:nvCxnSpPr>
        <p:spPr>
          <a:xfrm>
            <a:off x="5776375" y="2936292"/>
            <a:ext cx="1071894" cy="71157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8D91921-AD2E-4B0E-83D3-303448391FCA}"/>
              </a:ext>
            </a:extLst>
          </p:cNvPr>
          <p:cNvCxnSpPr>
            <a:cxnSpLocks/>
          </p:cNvCxnSpPr>
          <p:nvPr/>
        </p:nvCxnSpPr>
        <p:spPr>
          <a:xfrm flipV="1">
            <a:off x="7055243" y="1009506"/>
            <a:ext cx="1398090" cy="110047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126A90D-06B2-4C7B-9754-84A77DA0A090}"/>
              </a:ext>
            </a:extLst>
          </p:cNvPr>
          <p:cNvCxnSpPr>
            <a:cxnSpLocks/>
          </p:cNvCxnSpPr>
          <p:nvPr/>
        </p:nvCxnSpPr>
        <p:spPr>
          <a:xfrm flipV="1">
            <a:off x="9202988" y="2966928"/>
            <a:ext cx="631673" cy="57248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E087606-1184-497E-AC80-1B49041F4B8F}"/>
              </a:ext>
            </a:extLst>
          </p:cNvPr>
          <p:cNvCxnSpPr>
            <a:cxnSpLocks/>
          </p:cNvCxnSpPr>
          <p:nvPr/>
        </p:nvCxnSpPr>
        <p:spPr>
          <a:xfrm flipV="1">
            <a:off x="1102163" y="1009506"/>
            <a:ext cx="0" cy="93456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F44263D-BE8B-4AB3-B124-A512F1BC49F3}"/>
              </a:ext>
            </a:extLst>
          </p:cNvPr>
          <p:cNvCxnSpPr>
            <a:cxnSpLocks/>
          </p:cNvCxnSpPr>
          <p:nvPr/>
        </p:nvCxnSpPr>
        <p:spPr>
          <a:xfrm flipV="1">
            <a:off x="2415374" y="1559044"/>
            <a:ext cx="868312" cy="56824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03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92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21</Words>
  <Application>Microsoft Office PowerPoint</Application>
  <PresentationFormat>自定义</PresentationFormat>
  <Paragraphs>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晓明 许</dc:creator>
  <cp:lastModifiedBy>晓明 许</cp:lastModifiedBy>
  <cp:revision>5</cp:revision>
  <dcterms:created xsi:type="dcterms:W3CDTF">2018-12-08T04:43:52Z</dcterms:created>
  <dcterms:modified xsi:type="dcterms:W3CDTF">2018-12-08T05:21:25Z</dcterms:modified>
</cp:coreProperties>
</file>