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21F02-7244-42EA-B85D-76208814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3FF5B-3258-48E9-ADD0-631A436C7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8ADA-38C0-4F38-A93D-031AA1FB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80591-1F2A-40E2-9CA1-520C5F8D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AAC9F-3972-4CCE-82B1-E6FD9F47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EF7D-F03E-4157-90D0-5B67E88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4FF18-5BBA-4A47-AEC2-5160EF35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DE6E-C065-4F49-AC00-91F8CA9F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247AE-DE23-418B-AEC1-D0B1FABF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5D7A9-C6AF-4EA8-A686-B84D911E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1921B-A55B-4671-A48A-655182319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0256A-2540-4550-8DAE-5BBF2B509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F0BFC-7288-41BE-8957-9F580D93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513FF-C603-4A19-8622-D03DCB5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A2618-D61D-4383-AF47-83B426FC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45EB-F528-443B-8DD7-DF356DFB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FD814-20BD-491E-BAC6-D614217E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0D41A-69D3-43B3-9F34-66CC9085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68E59-D312-48A5-95D4-BEB18D70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3BFD1-6962-4763-9A1B-69F59E7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2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95AC1-BE9D-4E30-A4C7-778948D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1D7E-35B5-4CD1-97E7-5D321DE3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5AEDE-088A-4B56-BF0E-91A92D6D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3CD8C-2716-46CF-B0A9-2E93B6C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62E17-F0B7-4751-BDC2-D0825E8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88BB3-9644-477E-A92B-0D281E5D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CF5FB-9BEC-4AA8-A8D0-5A33EC60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EAE38-DC4F-4A53-A09D-A1F928ED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31735-C5A3-42F6-95DA-7373D5CC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7AEC5-1BC9-4C90-ABAF-C66DE41A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B412B-9CC5-49BF-AEBE-9D985596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8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CB683-A54D-402D-809C-D9B9A61F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E7D03-497C-442E-8D94-4BF293E8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2A594-0AA8-4F0E-9598-B3E0F2B7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630AE-9B16-45BA-82BB-27ACFB4C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8A379-4D4D-43AE-8D16-2F98AF4BF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BC8813-ADFA-4D37-A665-F3E1EFB1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EE358-BF65-463B-BB3F-65F782E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DDCA89-C2F0-4E89-B731-4A6429B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D1858-2831-4B15-857B-0BB08DBE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7878E9-9C91-4E17-A729-F343E42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7DC24B-BFC5-49B5-A2CD-CB28CA16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625655-30D6-4C8F-B7CD-AF68E950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96BCC4-43F1-4807-8B71-6C917F6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F8227-1FE2-4278-932A-31736DAC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84359-8133-455E-A7EB-3643CAE9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DF62-43F0-4266-B98A-5BB09111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60693-229E-482B-B29A-97EF15D8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A62CA-AA6E-4F19-AF21-5E6AEC773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E6C31-AEE2-4FEC-94CE-E53AED4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F411C-033F-403D-8840-0D5FA57E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9C932-C6C0-4916-851F-A17CFC04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3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BF5E-F6C2-4B00-BD15-D6CE144D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002703-E944-4A2F-8A74-83637597F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8987A-0F10-43DF-8948-F8E47124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09AF1-E4D0-4A47-9A5F-917CB084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CDE20-3835-463D-9EB7-CC3776B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4CD96-67B9-430B-9E49-4B02179E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8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FA37BB-A58D-4825-8B8B-0D3B30E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09506-7815-4C1A-9D6F-A24C1D66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41EE-C2D3-4EA1-BBED-B2F2EA49B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34F4-691A-4F82-AB60-7B0508C3DA1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51E86-DE0A-43D3-9F16-2DC02D94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C3281-B7D6-4380-8563-0FF28F5D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5D14-994A-45A4-BD6B-433D2F6CD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>
            <a:extLst>
              <a:ext uri="{FF2B5EF4-FFF2-40B4-BE49-F238E27FC236}">
                <a16:creationId xmlns:a16="http://schemas.microsoft.com/office/drawing/2014/main" id="{71A48AB5-2675-4D55-9E80-306C3E9B7879}"/>
              </a:ext>
            </a:extLst>
          </p:cNvPr>
          <p:cNvGrpSpPr/>
          <p:nvPr/>
        </p:nvGrpSpPr>
        <p:grpSpPr bwMode="auto">
          <a:xfrm>
            <a:off x="1290320" y="601028"/>
            <a:ext cx="10035785" cy="5942012"/>
            <a:chOff x="0" y="0"/>
            <a:chExt cx="4136" cy="2537"/>
          </a:xfrm>
        </p:grpSpPr>
        <p:sp>
          <p:nvSpPr>
            <p:cNvPr id="5" name="AutoShape 89">
              <a:extLst>
                <a:ext uri="{FF2B5EF4-FFF2-40B4-BE49-F238E27FC236}">
                  <a16:creationId xmlns:a16="http://schemas.microsoft.com/office/drawing/2014/main" id="{FB3327E8-F019-4B68-835A-1D8B806F9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37"/>
              <a:ext cx="3939" cy="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" name="_s1080">
              <a:extLst>
                <a:ext uri="{FF2B5EF4-FFF2-40B4-BE49-F238E27FC236}">
                  <a16:creationId xmlns:a16="http://schemas.microsoft.com/office/drawing/2014/main" id="{8C76577D-0873-4481-AF78-433F671D9C63}"/>
                </a:ext>
              </a:extLst>
            </p:cNvPr>
            <p:cNvCxnSpPr>
              <a:cxnSpLocks noChangeShapeType="1"/>
              <a:stCxn id="30" idx="2"/>
              <a:endCxn id="29" idx="0"/>
            </p:cNvCxnSpPr>
            <p:nvPr/>
          </p:nvCxnSpPr>
          <p:spPr bwMode="auto">
            <a:xfrm rot="5400000">
              <a:off x="1477" y="374"/>
              <a:ext cx="169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_s1078">
              <a:extLst>
                <a:ext uri="{FF2B5EF4-FFF2-40B4-BE49-F238E27FC236}">
                  <a16:creationId xmlns:a16="http://schemas.microsoft.com/office/drawing/2014/main" id="{ED37F1C6-D306-4D18-84A6-396CF51B7A0B}"/>
                </a:ext>
              </a:extLst>
            </p:cNvPr>
            <p:cNvCxnSpPr>
              <a:cxnSpLocks noChangeShapeType="1"/>
              <a:stCxn id="29" idx="2"/>
              <a:endCxn id="27" idx="0"/>
            </p:cNvCxnSpPr>
            <p:nvPr/>
          </p:nvCxnSpPr>
          <p:spPr bwMode="auto">
            <a:xfrm rot="5400000">
              <a:off x="1477" y="798"/>
              <a:ext cx="17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_s1074">
              <a:extLst>
                <a:ext uri="{FF2B5EF4-FFF2-40B4-BE49-F238E27FC236}">
                  <a16:creationId xmlns:a16="http://schemas.microsoft.com/office/drawing/2014/main" id="{E114CC9C-8EDB-4523-867E-91EBBFAA7166}"/>
                </a:ext>
              </a:extLst>
            </p:cNvPr>
            <p:cNvCxnSpPr>
              <a:cxnSpLocks noChangeShapeType="1"/>
              <a:stCxn id="20" idx="3"/>
              <a:endCxn id="27" idx="2"/>
            </p:cNvCxnSpPr>
            <p:nvPr/>
          </p:nvCxnSpPr>
          <p:spPr bwMode="auto">
            <a:xfrm flipV="1">
              <a:off x="1439" y="1140"/>
              <a:ext cx="123" cy="297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_s1068">
              <a:extLst>
                <a:ext uri="{FF2B5EF4-FFF2-40B4-BE49-F238E27FC236}">
                  <a16:creationId xmlns:a16="http://schemas.microsoft.com/office/drawing/2014/main" id="{C4597452-371A-40DA-A4F3-63337F45E5E7}"/>
                </a:ext>
              </a:extLst>
            </p:cNvPr>
            <p:cNvCxnSpPr>
              <a:cxnSpLocks noChangeShapeType="1"/>
              <a:stCxn id="21" idx="0"/>
              <a:endCxn id="24" idx="2"/>
            </p:cNvCxnSpPr>
            <p:nvPr/>
          </p:nvCxnSpPr>
          <p:spPr bwMode="auto">
            <a:xfrm rot="-5400000">
              <a:off x="2546" y="1240"/>
              <a:ext cx="211" cy="7"/>
            </a:xfrm>
            <a:prstGeom prst="bentConnector3">
              <a:avLst>
                <a:gd name="adj1" fmla="val 4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_s1066">
              <a:extLst>
                <a:ext uri="{FF2B5EF4-FFF2-40B4-BE49-F238E27FC236}">
                  <a16:creationId xmlns:a16="http://schemas.microsoft.com/office/drawing/2014/main" id="{D2FEA732-3E30-435C-9D2B-6C0A8AD2F8E6}"/>
                </a:ext>
              </a:extLst>
            </p:cNvPr>
            <p:cNvCxnSpPr>
              <a:cxnSpLocks noChangeShapeType="1"/>
              <a:stCxn id="26" idx="2"/>
              <a:endCxn id="25" idx="0"/>
            </p:cNvCxnSpPr>
            <p:nvPr/>
          </p:nvCxnSpPr>
          <p:spPr bwMode="auto">
            <a:xfrm rot="5400000">
              <a:off x="2570" y="374"/>
              <a:ext cx="169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_s1064">
              <a:extLst>
                <a:ext uri="{FF2B5EF4-FFF2-40B4-BE49-F238E27FC236}">
                  <a16:creationId xmlns:a16="http://schemas.microsoft.com/office/drawing/2014/main" id="{F17E70CE-7E16-4067-923F-10715AD5B1BB}"/>
                </a:ext>
              </a:extLst>
            </p:cNvPr>
            <p:cNvCxnSpPr>
              <a:cxnSpLocks noChangeShapeType="1"/>
              <a:stCxn id="25" idx="2"/>
              <a:endCxn id="24" idx="0"/>
            </p:cNvCxnSpPr>
            <p:nvPr/>
          </p:nvCxnSpPr>
          <p:spPr bwMode="auto">
            <a:xfrm rot="5400000">
              <a:off x="2570" y="798"/>
              <a:ext cx="170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_s1060">
              <a:extLst>
                <a:ext uri="{FF2B5EF4-FFF2-40B4-BE49-F238E27FC236}">
                  <a16:creationId xmlns:a16="http://schemas.microsoft.com/office/drawing/2014/main" id="{1FECC4F7-583D-4BB3-AA7D-FA955430E903}"/>
                </a:ext>
              </a:extLst>
            </p:cNvPr>
            <p:cNvCxnSpPr>
              <a:cxnSpLocks noChangeShapeType="1"/>
              <a:stCxn id="24" idx="1"/>
              <a:endCxn id="27" idx="3"/>
            </p:cNvCxnSpPr>
            <p:nvPr/>
          </p:nvCxnSpPr>
          <p:spPr bwMode="auto">
            <a:xfrm rot="10800000">
              <a:off x="1914" y="1013"/>
              <a:ext cx="391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_s1056">
              <a:extLst>
                <a:ext uri="{FF2B5EF4-FFF2-40B4-BE49-F238E27FC236}">
                  <a16:creationId xmlns:a16="http://schemas.microsoft.com/office/drawing/2014/main" id="{FF5A7DA4-42E2-4280-8B58-ADEF8C53B719}"/>
                </a:ext>
              </a:extLst>
            </p:cNvPr>
            <p:cNvCxnSpPr>
              <a:cxnSpLocks noChangeShapeType="1"/>
              <a:stCxn id="23" idx="3"/>
              <a:endCxn id="22" idx="1"/>
            </p:cNvCxnSpPr>
            <p:nvPr/>
          </p:nvCxnSpPr>
          <p:spPr bwMode="auto">
            <a:xfrm>
              <a:off x="688" y="1946"/>
              <a:ext cx="211" cy="1"/>
            </a:xfrm>
            <a:prstGeom prst="bentConnector3">
              <a:avLst>
                <a:gd name="adj1" fmla="val 3703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_s1044">
              <a:extLst>
                <a:ext uri="{FF2B5EF4-FFF2-40B4-BE49-F238E27FC236}">
                  <a16:creationId xmlns:a16="http://schemas.microsoft.com/office/drawing/2014/main" id="{1C22B7F1-5EA8-4839-A08B-02267007BE4A}"/>
                </a:ext>
              </a:extLst>
            </p:cNvPr>
            <p:cNvCxnSpPr>
              <a:cxnSpLocks noChangeShapeType="1"/>
              <a:stCxn id="20" idx="1"/>
              <a:endCxn id="19" idx="2"/>
            </p:cNvCxnSpPr>
            <p:nvPr/>
          </p:nvCxnSpPr>
          <p:spPr bwMode="auto">
            <a:xfrm rot="10800000">
              <a:off x="514" y="1139"/>
              <a:ext cx="385" cy="298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_s1042">
              <a:extLst>
                <a:ext uri="{FF2B5EF4-FFF2-40B4-BE49-F238E27FC236}">
                  <a16:creationId xmlns:a16="http://schemas.microsoft.com/office/drawing/2014/main" id="{597C5C49-EE5F-4E09-AF93-5818AB527E8A}"/>
                </a:ext>
              </a:extLst>
            </p:cNvPr>
            <p:cNvCxnSpPr>
              <a:cxnSpLocks noChangeShapeType="1"/>
              <a:stCxn id="19" idx="0"/>
              <a:endCxn id="18" idx="2"/>
            </p:cNvCxnSpPr>
            <p:nvPr/>
          </p:nvCxnSpPr>
          <p:spPr bwMode="auto">
            <a:xfrm rot="-5400000">
              <a:off x="420" y="790"/>
              <a:ext cx="187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_s1040">
              <a:extLst>
                <a:ext uri="{FF2B5EF4-FFF2-40B4-BE49-F238E27FC236}">
                  <a16:creationId xmlns:a16="http://schemas.microsoft.com/office/drawing/2014/main" id="{C483CF41-9B0C-4624-A57D-2715D77A9E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198" y="185"/>
              <a:ext cx="156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_s1028">
              <a:extLst>
                <a:ext uri="{FF2B5EF4-FFF2-40B4-BE49-F238E27FC236}">
                  <a16:creationId xmlns:a16="http://schemas.microsoft.com/office/drawing/2014/main" id="{DBA2C83B-DCE2-41DD-8A75-2502105F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37"/>
              <a:ext cx="634" cy="2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zh-CN" sz="2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分显示器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_s1039">
              <a:extLst>
                <a:ext uri="{FF2B5EF4-FFF2-40B4-BE49-F238E27FC236}">
                  <a16:creationId xmlns:a16="http://schemas.microsoft.com/office/drawing/2014/main" id="{B2A9009F-0531-4201-9950-DF5502AC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446"/>
              <a:ext cx="634" cy="25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分译码器</a:t>
              </a:r>
            </a:p>
          </p:txBody>
        </p:sp>
        <p:sp>
          <p:nvSpPr>
            <p:cNvPr id="19" name="_s1041">
              <a:extLst>
                <a:ext uri="{FF2B5EF4-FFF2-40B4-BE49-F238E27FC236}">
                  <a16:creationId xmlns:a16="http://schemas.microsoft.com/office/drawing/2014/main" id="{15E01A0E-ED71-46C2-9C86-B67666DE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885"/>
              <a:ext cx="634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分计数器</a:t>
              </a:r>
            </a:p>
          </p:txBody>
        </p:sp>
        <p:sp>
          <p:nvSpPr>
            <p:cNvPr id="20" name="_s1043">
              <a:extLst>
                <a:ext uri="{FF2B5EF4-FFF2-40B4-BE49-F238E27FC236}">
                  <a16:creationId xmlns:a16="http://schemas.microsoft.com/office/drawing/2014/main" id="{0F2C39DB-4D18-467B-855B-9CE1DC6D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310"/>
              <a:ext cx="540" cy="2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校分电路</a:t>
              </a:r>
            </a:p>
          </p:txBody>
        </p:sp>
        <p:sp>
          <p:nvSpPr>
            <p:cNvPr id="21" name="_s1045">
              <a:extLst>
                <a:ext uri="{FF2B5EF4-FFF2-40B4-BE49-F238E27FC236}">
                  <a16:creationId xmlns:a16="http://schemas.microsoft.com/office/drawing/2014/main" id="{5FD25F69-1B34-4E1B-AE71-242AB3D6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350"/>
              <a:ext cx="563" cy="2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二分频</a:t>
              </a:r>
            </a:p>
          </p:txBody>
        </p:sp>
        <p:sp>
          <p:nvSpPr>
            <p:cNvPr id="22" name="_s1051">
              <a:extLst>
                <a:ext uri="{FF2B5EF4-FFF2-40B4-BE49-F238E27FC236}">
                  <a16:creationId xmlns:a16="http://schemas.microsoft.com/office/drawing/2014/main" id="{7F3A511E-4602-4198-BFC4-E918B231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820"/>
              <a:ext cx="547" cy="2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分频器</a:t>
              </a:r>
            </a:p>
          </p:txBody>
        </p:sp>
        <p:sp>
          <p:nvSpPr>
            <p:cNvPr id="23" name="_s1055">
              <a:extLst>
                <a:ext uri="{FF2B5EF4-FFF2-40B4-BE49-F238E27FC236}">
                  <a16:creationId xmlns:a16="http://schemas.microsoft.com/office/drawing/2014/main" id="{D1AF1E00-0C57-43D5-9838-CC8204B7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1820"/>
              <a:ext cx="491" cy="2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振荡器</a:t>
              </a:r>
            </a:p>
          </p:txBody>
        </p:sp>
        <p:sp>
          <p:nvSpPr>
            <p:cNvPr id="24" name="_s1059">
              <a:extLst>
                <a:ext uri="{FF2B5EF4-FFF2-40B4-BE49-F238E27FC236}">
                  <a16:creationId xmlns:a16="http://schemas.microsoft.com/office/drawing/2014/main" id="{0D9AA166-6021-43D7-A1C1-94BD4548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885"/>
              <a:ext cx="702" cy="2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秒个位计数器</a:t>
              </a:r>
            </a:p>
          </p:txBody>
        </p:sp>
        <p:sp>
          <p:nvSpPr>
            <p:cNvPr id="25" name="_s1063">
              <a:extLst>
                <a:ext uri="{FF2B5EF4-FFF2-40B4-BE49-F238E27FC236}">
                  <a16:creationId xmlns:a16="http://schemas.microsoft.com/office/drawing/2014/main" id="{6F9851F5-78EA-439B-95F5-9F87DC94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461"/>
              <a:ext cx="702" cy="2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秒个位译码器</a:t>
              </a:r>
            </a:p>
          </p:txBody>
        </p:sp>
        <p:sp>
          <p:nvSpPr>
            <p:cNvPr id="26" name="_s1065">
              <a:extLst>
                <a:ext uri="{FF2B5EF4-FFF2-40B4-BE49-F238E27FC236}">
                  <a16:creationId xmlns:a16="http://schemas.microsoft.com/office/drawing/2014/main" id="{A4FDC174-B056-42B3-BB3E-E28E5FF55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7"/>
              <a:ext cx="702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秒个位显示器</a:t>
              </a:r>
            </a:p>
          </p:txBody>
        </p:sp>
        <p:sp>
          <p:nvSpPr>
            <p:cNvPr id="27" name="_s1067">
              <a:extLst>
                <a:ext uri="{FF2B5EF4-FFF2-40B4-BE49-F238E27FC236}">
                  <a16:creationId xmlns:a16="http://schemas.microsoft.com/office/drawing/2014/main" id="{9AB754A6-FA5E-4B39-820B-8AE91202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885"/>
              <a:ext cx="702" cy="2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ts val="0"/>
                </a:spcAft>
              </a:pPr>
              <a:r>
                <a:rPr lang="zh-CN" sz="2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秒十位计数器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_s1073">
              <a:extLst>
                <a:ext uri="{FF2B5EF4-FFF2-40B4-BE49-F238E27FC236}">
                  <a16:creationId xmlns:a16="http://schemas.microsoft.com/office/drawing/2014/main" id="{77377D9C-50CF-4B1C-AF06-3B92373C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06"/>
              <a:ext cx="546" cy="2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清零电路</a:t>
              </a:r>
            </a:p>
          </p:txBody>
        </p:sp>
        <p:sp>
          <p:nvSpPr>
            <p:cNvPr id="29" name="_s1077">
              <a:extLst>
                <a:ext uri="{FF2B5EF4-FFF2-40B4-BE49-F238E27FC236}">
                  <a16:creationId xmlns:a16="http://schemas.microsoft.com/office/drawing/2014/main" id="{163439C7-2630-483E-9321-90D722D6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461"/>
              <a:ext cx="702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秒十位译码器</a:t>
              </a:r>
            </a:p>
          </p:txBody>
        </p:sp>
        <p:sp>
          <p:nvSpPr>
            <p:cNvPr id="30" name="_s1079">
              <a:extLst>
                <a:ext uri="{FF2B5EF4-FFF2-40B4-BE49-F238E27FC236}">
                  <a16:creationId xmlns:a16="http://schemas.microsoft.com/office/drawing/2014/main" id="{35B0694B-D710-442D-8B45-C5B22169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7"/>
              <a:ext cx="702" cy="2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秒十位显示器</a:t>
              </a:r>
            </a:p>
          </p:txBody>
        </p:sp>
        <p:sp>
          <p:nvSpPr>
            <p:cNvPr id="31" name="_s1081">
              <a:extLst>
                <a:ext uri="{FF2B5EF4-FFF2-40B4-BE49-F238E27FC236}">
                  <a16:creationId xmlns:a16="http://schemas.microsoft.com/office/drawing/2014/main" id="{B6AA3520-869C-400B-81EB-551AFBF8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885"/>
              <a:ext cx="546" cy="2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报时电路</a:t>
              </a:r>
            </a:p>
          </p:txBody>
        </p:sp>
        <p:cxnSp>
          <p:nvCxnSpPr>
            <p:cNvPr id="32" name="Line 119">
              <a:extLst>
                <a:ext uri="{FF2B5EF4-FFF2-40B4-BE49-F238E27FC236}">
                  <a16:creationId xmlns:a16="http://schemas.microsoft.com/office/drawing/2014/main" id="{42587A65-7FE0-48DA-A450-24574DF05585}"/>
                </a:ext>
              </a:extLst>
            </p:cNvPr>
            <p:cNvCxnSpPr/>
            <p:nvPr/>
          </p:nvCxnSpPr>
          <p:spPr bwMode="auto">
            <a:xfrm>
              <a:off x="3252" y="164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20">
              <a:extLst>
                <a:ext uri="{FF2B5EF4-FFF2-40B4-BE49-F238E27FC236}">
                  <a16:creationId xmlns:a16="http://schemas.microsoft.com/office/drawing/2014/main" id="{A2A6E71E-684E-4C23-9208-D9D4A1247B37}"/>
                </a:ext>
              </a:extLst>
            </p:cNvPr>
            <p:cNvCxnSpPr/>
            <p:nvPr/>
          </p:nvCxnSpPr>
          <p:spPr bwMode="auto">
            <a:xfrm>
              <a:off x="99" y="1643"/>
              <a:ext cx="29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121">
              <a:extLst>
                <a:ext uri="{FF2B5EF4-FFF2-40B4-BE49-F238E27FC236}">
                  <a16:creationId xmlns:a16="http://schemas.microsoft.com/office/drawing/2014/main" id="{6DBA64D7-DF59-4338-B483-A664E2D970BB}"/>
                </a:ext>
              </a:extLst>
            </p:cNvPr>
            <p:cNvCxnSpPr/>
            <p:nvPr/>
          </p:nvCxnSpPr>
          <p:spPr bwMode="auto">
            <a:xfrm flipV="1">
              <a:off x="3091" y="29"/>
              <a:ext cx="0" cy="1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22">
              <a:extLst>
                <a:ext uri="{FF2B5EF4-FFF2-40B4-BE49-F238E27FC236}">
                  <a16:creationId xmlns:a16="http://schemas.microsoft.com/office/drawing/2014/main" id="{6744EA7D-25B3-4EB6-9EA7-C52734691DC9}"/>
                </a:ext>
              </a:extLst>
            </p:cNvPr>
            <p:cNvCxnSpPr/>
            <p:nvPr/>
          </p:nvCxnSpPr>
          <p:spPr bwMode="auto">
            <a:xfrm>
              <a:off x="3332" y="164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123">
              <a:extLst>
                <a:ext uri="{FF2B5EF4-FFF2-40B4-BE49-F238E27FC236}">
                  <a16:creationId xmlns:a16="http://schemas.microsoft.com/office/drawing/2014/main" id="{61DF8C0E-E46A-4EA7-A203-6B1A991D5F53}"/>
                </a:ext>
              </a:extLst>
            </p:cNvPr>
            <p:cNvCxnSpPr/>
            <p:nvPr/>
          </p:nvCxnSpPr>
          <p:spPr bwMode="auto">
            <a:xfrm>
              <a:off x="3171" y="1646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124">
              <a:extLst>
                <a:ext uri="{FF2B5EF4-FFF2-40B4-BE49-F238E27FC236}">
                  <a16:creationId xmlns:a16="http://schemas.microsoft.com/office/drawing/2014/main" id="{07312425-A6FE-4B84-A971-1844D55C54E2}"/>
                </a:ext>
              </a:extLst>
            </p:cNvPr>
            <p:cNvCxnSpPr/>
            <p:nvPr/>
          </p:nvCxnSpPr>
          <p:spPr bwMode="auto">
            <a:xfrm flipV="1">
              <a:off x="3171" y="21"/>
              <a:ext cx="0" cy="1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AutoShape 125">
              <a:extLst>
                <a:ext uri="{FF2B5EF4-FFF2-40B4-BE49-F238E27FC236}">
                  <a16:creationId xmlns:a16="http://schemas.microsoft.com/office/drawing/2014/main" id="{2AD5BACA-508D-44C1-AF0D-617CAD09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25"/>
              <a:ext cx="296" cy="188"/>
            </a:xfrm>
            <a:prstGeom prst="wedgeRectCallout">
              <a:avLst>
                <a:gd name="adj1" fmla="val 32838"/>
                <a:gd name="adj2" fmla="val 9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2Hz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Line 126">
              <a:extLst>
                <a:ext uri="{FF2B5EF4-FFF2-40B4-BE49-F238E27FC236}">
                  <a16:creationId xmlns:a16="http://schemas.microsoft.com/office/drawing/2014/main" id="{94722D58-EF77-4B14-81A1-3C6F6ACF02A3}"/>
                </a:ext>
              </a:extLst>
            </p:cNvPr>
            <p:cNvCxnSpPr/>
            <p:nvPr/>
          </p:nvCxnSpPr>
          <p:spPr bwMode="auto">
            <a:xfrm flipH="1">
              <a:off x="3091" y="839"/>
              <a:ext cx="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127">
              <a:extLst>
                <a:ext uri="{FF2B5EF4-FFF2-40B4-BE49-F238E27FC236}">
                  <a16:creationId xmlns:a16="http://schemas.microsoft.com/office/drawing/2014/main" id="{890FBEBC-6D98-49B7-BE8A-1BEA1C6D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693"/>
              <a:ext cx="402" cy="220"/>
            </a:xfrm>
            <a:prstGeom prst="wedgeRoundRectCallout">
              <a:avLst>
                <a:gd name="adj1" fmla="val 20000"/>
                <a:gd name="adj2" fmla="val 89231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进位</a:t>
              </a:r>
            </a:p>
          </p:txBody>
        </p:sp>
        <p:sp>
          <p:nvSpPr>
            <p:cNvPr id="41" name="AutoShape 128">
              <a:extLst>
                <a:ext uri="{FF2B5EF4-FFF2-40B4-BE49-F238E27FC236}">
                  <a16:creationId xmlns:a16="http://schemas.microsoft.com/office/drawing/2014/main" id="{4F95500E-C3DE-4AC1-8887-82380FA3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1673"/>
              <a:ext cx="458" cy="382"/>
            </a:xfrm>
            <a:prstGeom prst="wedgeRoundRectCallout">
              <a:avLst>
                <a:gd name="adj1" fmla="val -67306"/>
                <a:gd name="adj2" fmla="val -1678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1KHz 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2KHz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Line 134">
              <a:extLst>
                <a:ext uri="{FF2B5EF4-FFF2-40B4-BE49-F238E27FC236}">
                  <a16:creationId xmlns:a16="http://schemas.microsoft.com/office/drawing/2014/main" id="{8A99514D-BE69-46E5-88F2-B3B0CF80FAE5}"/>
                </a:ext>
              </a:extLst>
            </p:cNvPr>
            <p:cNvCxnSpPr/>
            <p:nvPr/>
          </p:nvCxnSpPr>
          <p:spPr bwMode="auto">
            <a:xfrm>
              <a:off x="3173" y="0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135">
              <a:extLst>
                <a:ext uri="{FF2B5EF4-FFF2-40B4-BE49-F238E27FC236}">
                  <a16:creationId xmlns:a16="http://schemas.microsoft.com/office/drawing/2014/main" id="{BCE0F426-7C1D-44EE-A94D-CA5750D45581}"/>
                </a:ext>
              </a:extLst>
            </p:cNvPr>
            <p:cNvCxnSpPr/>
            <p:nvPr/>
          </p:nvCxnSpPr>
          <p:spPr bwMode="auto">
            <a:xfrm flipV="1">
              <a:off x="3805" y="23"/>
              <a:ext cx="0" cy="1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136">
              <a:extLst>
                <a:ext uri="{FF2B5EF4-FFF2-40B4-BE49-F238E27FC236}">
                  <a16:creationId xmlns:a16="http://schemas.microsoft.com/office/drawing/2014/main" id="{CFC73E14-C40A-4E0E-959C-44FA7E572C15}"/>
                </a:ext>
              </a:extLst>
            </p:cNvPr>
            <p:cNvCxnSpPr/>
            <p:nvPr/>
          </p:nvCxnSpPr>
          <p:spPr bwMode="auto">
            <a:xfrm flipV="1">
              <a:off x="107" y="24"/>
              <a:ext cx="0" cy="1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37">
              <a:extLst>
                <a:ext uri="{FF2B5EF4-FFF2-40B4-BE49-F238E27FC236}">
                  <a16:creationId xmlns:a16="http://schemas.microsoft.com/office/drawing/2014/main" id="{7BE80480-88EE-4C8B-9149-754BF8CCF44E}"/>
                </a:ext>
              </a:extLst>
            </p:cNvPr>
            <p:cNvCxnSpPr/>
            <p:nvPr/>
          </p:nvCxnSpPr>
          <p:spPr bwMode="auto">
            <a:xfrm>
              <a:off x="107" y="0"/>
              <a:ext cx="2987" cy="0"/>
            </a:xfrm>
            <a:prstGeom prst="lin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_s1044">
              <a:extLst>
                <a:ext uri="{FF2B5EF4-FFF2-40B4-BE49-F238E27FC236}">
                  <a16:creationId xmlns:a16="http://schemas.microsoft.com/office/drawing/2014/main" id="{B2045814-32FC-4229-A111-E7FAD755C5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158" y="1550"/>
              <a:ext cx="504" cy="209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42">
              <a:extLst>
                <a:ext uri="{FF2B5EF4-FFF2-40B4-BE49-F238E27FC236}">
                  <a16:creationId xmlns:a16="http://schemas.microsoft.com/office/drawing/2014/main" id="{CC5A715F-3C62-4927-B916-6781F52EF64A}"/>
                </a:ext>
              </a:extLst>
            </p:cNvPr>
            <p:cNvCxnSpPr/>
            <p:nvPr/>
          </p:nvCxnSpPr>
          <p:spPr bwMode="auto">
            <a:xfrm>
              <a:off x="1662" y="1757"/>
              <a:ext cx="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_s1082">
              <a:extLst>
                <a:ext uri="{FF2B5EF4-FFF2-40B4-BE49-F238E27FC236}">
                  <a16:creationId xmlns:a16="http://schemas.microsoft.com/office/drawing/2014/main" id="{45FCB61C-66B5-4547-A61F-4CF1EEF4A0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63" y="522"/>
              <a:ext cx="815" cy="2047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144">
              <a:extLst>
                <a:ext uri="{FF2B5EF4-FFF2-40B4-BE49-F238E27FC236}">
                  <a16:creationId xmlns:a16="http://schemas.microsoft.com/office/drawing/2014/main" id="{A2963FF1-29CD-4416-A06E-69CA4AF88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6"/>
              <a:ext cx="402" cy="220"/>
            </a:xfrm>
            <a:prstGeom prst="wedgeRoundRectCallout">
              <a:avLst>
                <a:gd name="adj1" fmla="val 72222"/>
                <a:gd name="adj2" fmla="val 5264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进位</a:t>
              </a: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5B465BD3-1BF4-491D-8C38-A71832D3F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" y="1221"/>
              <a:ext cx="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51" name="_s1052">
              <a:extLst>
                <a:ext uri="{FF2B5EF4-FFF2-40B4-BE49-F238E27FC236}">
                  <a16:creationId xmlns:a16="http://schemas.microsoft.com/office/drawing/2014/main" id="{212A0496-DF58-40D0-96B5-BF5330BCB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46" y="1570"/>
              <a:ext cx="1203" cy="329"/>
            </a:xfrm>
            <a:prstGeom prst="bentConnector2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AutoShape 156">
              <a:extLst>
                <a:ext uri="{FF2B5EF4-FFF2-40B4-BE49-F238E27FC236}">
                  <a16:creationId xmlns:a16="http://schemas.microsoft.com/office/drawing/2014/main" id="{9609EB0B-71A6-42C8-BF58-9F51E101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1166"/>
              <a:ext cx="327" cy="184"/>
            </a:xfrm>
            <a:prstGeom prst="wedgeRectCallout">
              <a:avLst>
                <a:gd name="adj1" fmla="val 82093"/>
                <a:gd name="adj2" fmla="val 10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/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1Hz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97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1B6FF7-1CF3-4462-9CD0-724E39699E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1626870"/>
            <a:ext cx="1714500" cy="110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93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晓明</dc:creator>
  <cp:lastModifiedBy>许 晓明</cp:lastModifiedBy>
  <cp:revision>2</cp:revision>
  <dcterms:created xsi:type="dcterms:W3CDTF">2018-09-20T04:50:10Z</dcterms:created>
  <dcterms:modified xsi:type="dcterms:W3CDTF">2018-09-20T05:06:21Z</dcterms:modified>
</cp:coreProperties>
</file>