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E2EB5-E044-4CB2-8213-7D21DCB3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FB802-B1C9-434E-9C57-41561516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462D7-16DD-4E95-BE22-A7D30B7F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6574F-462A-4ADB-964C-61FE72E8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01CD8-0FBA-4CA0-98C3-912DF220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0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092C7-55C7-4C95-AA02-F51A360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488CE-7B33-4852-805B-06D04487F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77C6D-C1EE-4E09-9484-4B480F66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9107B-C74D-4F48-A597-DBD21942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02187-668F-418C-8FA3-EE044CAE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0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56BFBD-8F39-474C-BA16-C252F1CE9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BBA47-35BE-435F-B8BB-0B3BEDF0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9310A-5C40-4697-A00C-13D7AEA7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A388E-96B9-42ED-8A02-7AEC4D69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B65BA-E6F9-4C6F-9739-1590F0CF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B8AE-26CA-443F-B0D9-11A923F0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7DB30-C083-4B7C-8983-41D94E84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B7F97-7B97-4239-9359-701A6DC6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F2246-3BFF-4758-833C-89122B82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9D18C-8BCF-4D41-BA9A-6A90E221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1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1CCC6-2F5C-43F4-A1B0-1B5708F9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BBAEA-A65D-4EDF-AC3B-AFFFE65A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D1DD4-E789-4446-966D-7C939FD7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007B4-CD30-48B3-A1B2-E83319E3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A8E23-DF14-44C8-81BF-FC90F8C1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7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B1481-1BA4-4FCD-845D-CB7DDC2D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7BB50-D58F-4943-ADB0-053473D6B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3BFB9-0D30-4306-99BB-75590783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A2FFA-7276-4EF7-860D-AC89E47A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635B1-DF47-4107-8908-459F571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00419-6806-4B1A-A3C1-56557320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6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1C12B-CA23-4D62-BBF8-577FF32E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A061A-BEB2-4602-BF21-4B3E8208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1C8F9-7692-4E1F-99CA-E5E09B574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7E37B7-53F1-499E-AE5C-D813BBC36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277FC7-B56E-4880-A26A-376A1DCDD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360209-577F-444F-801F-1B38A32B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1F798-9678-488E-B388-70DD24BE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12E5E5-0F1F-4F25-8829-34DF7148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A5F7D-A346-417E-BB2D-2DDAB316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183E99-E641-48B4-91A7-CCCADB4E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D964FD-8135-4630-8B74-ABB5DAC7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A74BF6-8AF2-4FDB-80D2-763B947E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7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FFF14D-A362-4BB4-93C4-A58EA6BE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43F7A-370F-492E-8428-435395A2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B95D9B-B096-49C0-8BEE-A8B7C04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8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F7F6E-91B5-419C-8F78-D2E3975D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7185F-3E9C-4EE9-B5A2-06DEE559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14363-6631-4A65-9ECA-04647A62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BBB9F-62E8-411E-98CE-10CE0305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549E5-018B-4E56-B133-27ABAD1C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AA2FE-31E8-4172-814F-FFD794D1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9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83F47-9FAE-4697-B26C-8CFB2CB8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CECDC8-9691-4AA5-BF7D-EE3416783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A2DE9-68F3-4341-A64A-93A00F40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42701-C27D-40FC-B743-0D5CD109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9E464-A8E6-426B-9DED-F01B9C0F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3F27B-60D4-45F4-A722-0735A09B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8CCDDB-9AFF-4186-BE89-3972FEC5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82B60-3948-49A1-9569-BA60ACE3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033E0-3384-428F-9B3D-F7B1FB9BD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BE5B-76EC-48A2-8D0B-CD5CB4BCF4F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46FBE-CAF8-4D04-9D4A-F40DF9E3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DA125-E78B-4B31-9CCD-FA518963D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F556-F9B5-4E47-BE6D-E6320633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3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9A09BD-BAAC-4964-BCAA-108411A4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" y="159024"/>
            <a:ext cx="12064519" cy="64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EB904F7-5BE7-4AF0-99D3-3CBD20A4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8" y="-1"/>
            <a:ext cx="11384094" cy="683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7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4998F4-520C-4529-A453-1D09B771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474"/>
            <a:ext cx="12193803" cy="36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1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B6B7F1C-3802-4FA1-90BB-C8EF09EDB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3" y="1264367"/>
            <a:ext cx="11859353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6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4</cp:revision>
  <dcterms:created xsi:type="dcterms:W3CDTF">2018-12-03T10:18:49Z</dcterms:created>
  <dcterms:modified xsi:type="dcterms:W3CDTF">2018-12-03T15:16:31Z</dcterms:modified>
</cp:coreProperties>
</file>