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6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7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1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55F9-5902-49DC-ACDF-B7C78169F8D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64E2-CD03-49EF-8DA3-4E5877BE4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1ABF14-4F9F-47BF-9162-6CA5D221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33921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5D548F-4213-4C0C-BAEF-F63AE590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1" y="0"/>
            <a:ext cx="588109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纸张(210x297 毫米)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1</cp:revision>
  <dcterms:created xsi:type="dcterms:W3CDTF">2019-03-30T16:05:04Z</dcterms:created>
  <dcterms:modified xsi:type="dcterms:W3CDTF">2019-03-30T16:07:00Z</dcterms:modified>
</cp:coreProperties>
</file>