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B5BB-CCFA-4362-B6D3-049EA8AEC78E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EC83-9528-41E7-B7BB-35A58FD1C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1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EC83-9528-41E7-B7BB-35A58FD1C3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9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EC526-1B9B-4064-B432-5C46F63E5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CEB830-4AB8-40B6-BA25-D403BF0EF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BB91B-57DD-4B8B-A04F-D3EC4058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0055-B519-4A9E-A6B1-67EE4B29040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FE4AC-83AE-4556-89EC-3D0ED8CD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D39BF-E547-40A5-B10D-5C54B473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559B-9D9D-4C20-B01D-F1139ADB6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3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E9D59-EB97-4A35-9AC5-FD672AB3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A5585D-6EAC-4731-9348-5D102BD66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6B283-3A85-4E6B-8174-C10DBED1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0055-B519-4A9E-A6B1-67EE4B29040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590A1-D42D-4EF4-9A0E-A344CBB5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3ACCA-BB9E-46DB-A6E8-6FDB293A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559B-9D9D-4C20-B01D-F1139ADB6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4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64DB79-883C-44DD-A703-52931CD39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3544D-F7DD-4FBB-ACB4-6890D6610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758AB-6C70-4AB3-9BD3-86A0FC36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0055-B519-4A9E-A6B1-67EE4B29040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D189E-32FA-44BC-A7C0-47E164D2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9904E-2649-4DD4-AA2D-676AE950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559B-9D9D-4C20-B01D-F1139ADB6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25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25837-265E-4A34-8C12-21F5A154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6CA58-E124-451D-8CA7-C1B260D6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78BA9-E013-4292-88A7-3391F856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0055-B519-4A9E-A6B1-67EE4B29040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1BEC5-5BAF-4F75-86ED-8E534BFD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8B419-CB49-4335-A6BB-62B3497C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559B-9D9D-4C20-B01D-F1139ADB6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2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042F1-5A7B-4C31-85F0-F64BDE1D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9A25F-97DB-4B84-AACE-654022CAB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7669D-93C9-4916-B198-2DC76847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0055-B519-4A9E-A6B1-67EE4B29040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1845C-BBF1-4D3F-80E1-E78287F7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AE8B1-68E0-458C-B5CC-40B578EE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559B-9D9D-4C20-B01D-F1139ADB6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CA109-9B67-4038-B1D3-C72898D1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AE472-D5DE-4DB2-9423-205412AB8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AD77F3-FF5C-4676-9812-8E7E7C7D2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DC428-ADE6-469C-BCC9-D9616397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0055-B519-4A9E-A6B1-67EE4B29040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D30E8-6340-45D7-B2A5-281739F3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4F3195-8A41-4679-B180-055E3791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559B-9D9D-4C20-B01D-F1139ADB6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30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C85C-980F-41C4-A96D-4A0A99EB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E1822-7F86-46B8-B033-4F4DAFD7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989E76-9D14-4C2C-90FD-7E82035C8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C9EB93-3B66-4C8E-986D-1082ABE0A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890487-7113-4468-BD87-23B706107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A614FA-637A-4ADE-83D5-88A2DF64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0055-B519-4A9E-A6B1-67EE4B29040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1D7B86-EFD8-4D34-B58A-071291C3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942302-9397-4D83-B614-C603F366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559B-9D9D-4C20-B01D-F1139ADB6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2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E98BB-FB46-4EB8-AE26-73083796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9684E0-9B4E-46C8-8EBE-E8ABB67A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0055-B519-4A9E-A6B1-67EE4B29040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F4D2F9-8784-46BB-94EB-0CF32D24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A2870D-3A99-4559-BC45-D2711F57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559B-9D9D-4C20-B01D-F1139ADB6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3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A0748-E554-4160-8E55-C44AD3E4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0055-B519-4A9E-A6B1-67EE4B29040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43BDC7-D5B4-4F0D-8CE8-155A4D0B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258736-3FFB-462D-B2E4-B453B665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559B-9D9D-4C20-B01D-F1139ADB6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8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1158-ADAF-45BA-B1A3-45066392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DD6E1-E647-4EC6-B5EC-BAA6063F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3B5FCD-DC77-460A-BAF4-D51F53725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B864E0-EA24-4FF1-A0FB-5DCC70DC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0055-B519-4A9E-A6B1-67EE4B29040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CE451-025E-44D6-A46B-64EF6050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3FED7F-B93D-4B1F-9F89-F4F970FE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559B-9D9D-4C20-B01D-F1139ADB6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0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781EB-D7E2-42F5-B807-17E9439F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4457E2-41AE-4304-8CA6-9D46E581A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B93AC-5067-419A-9F9D-E2211C16F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0F25C6-005B-4F9A-A72E-F41F8EC6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0055-B519-4A9E-A6B1-67EE4B29040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8A7067-32C0-49DE-9815-B403FF63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FE79A-9052-43F1-B7D8-96425D42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559B-9D9D-4C20-B01D-F1139ADB6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8075E6-30FB-42C7-A7D8-D3009FC8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CDD02-10F1-4B1B-B668-AB064D14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14F50-FA9E-43EA-A120-D8AC87BD4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A0055-B519-4A9E-A6B1-67EE4B29040F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BCAA9-45A0-4E1E-A93E-829BC529E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28AFD-A836-459C-B40C-B4AE6CFF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7559B-9D9D-4C20-B01D-F1139ADB6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7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12C50A-F19E-4C8F-918F-32665E8410D1}"/>
              </a:ext>
            </a:extLst>
          </p:cNvPr>
          <p:cNvSpPr/>
          <p:nvPr/>
        </p:nvSpPr>
        <p:spPr>
          <a:xfrm>
            <a:off x="493682" y="2703439"/>
            <a:ext cx="3588026" cy="7255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87077E5-9D96-403E-8E3E-F4CC96F2A9F0}"/>
              </a:ext>
            </a:extLst>
          </p:cNvPr>
          <p:cNvCxnSpPr>
            <a:cxnSpLocks/>
          </p:cNvCxnSpPr>
          <p:nvPr/>
        </p:nvCxnSpPr>
        <p:spPr>
          <a:xfrm>
            <a:off x="4393096" y="3071191"/>
            <a:ext cx="844826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6A2A367-0226-4E30-9912-3DCB03C64311}"/>
              </a:ext>
            </a:extLst>
          </p:cNvPr>
          <p:cNvCxnSpPr>
            <a:cxnSpLocks/>
          </p:cNvCxnSpPr>
          <p:nvPr/>
        </p:nvCxnSpPr>
        <p:spPr>
          <a:xfrm>
            <a:off x="5277679" y="992254"/>
            <a:ext cx="0" cy="4314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A7136AA-12A4-48DA-8989-B8CEC2B7720C}"/>
              </a:ext>
            </a:extLst>
          </p:cNvPr>
          <p:cNvSpPr/>
          <p:nvPr/>
        </p:nvSpPr>
        <p:spPr>
          <a:xfrm>
            <a:off x="6183796" y="673375"/>
            <a:ext cx="1461052" cy="59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F79705-7C11-46AE-8C23-2978421EA90A}"/>
              </a:ext>
            </a:extLst>
          </p:cNvPr>
          <p:cNvSpPr/>
          <p:nvPr/>
        </p:nvSpPr>
        <p:spPr>
          <a:xfrm>
            <a:off x="6183796" y="1551332"/>
            <a:ext cx="1461052" cy="59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37D816-0C61-4185-9A0D-99E827893122}"/>
              </a:ext>
            </a:extLst>
          </p:cNvPr>
          <p:cNvSpPr/>
          <p:nvPr/>
        </p:nvSpPr>
        <p:spPr>
          <a:xfrm>
            <a:off x="6183796" y="2815259"/>
            <a:ext cx="1461052" cy="59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A7C21D-4358-4322-9BA8-490269D8E253}"/>
              </a:ext>
            </a:extLst>
          </p:cNvPr>
          <p:cNvSpPr/>
          <p:nvPr/>
        </p:nvSpPr>
        <p:spPr>
          <a:xfrm>
            <a:off x="6183796" y="3611219"/>
            <a:ext cx="1461052" cy="59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233DBE-F4E1-4E51-A7E9-058F4F3C7CE8}"/>
              </a:ext>
            </a:extLst>
          </p:cNvPr>
          <p:cNvSpPr/>
          <p:nvPr/>
        </p:nvSpPr>
        <p:spPr>
          <a:xfrm>
            <a:off x="6183796" y="5010979"/>
            <a:ext cx="1461052" cy="59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B1D8AB-2A2D-4571-BE61-41313F7D55E4}"/>
              </a:ext>
            </a:extLst>
          </p:cNvPr>
          <p:cNvSpPr txBox="1"/>
          <p:nvPr/>
        </p:nvSpPr>
        <p:spPr>
          <a:xfrm>
            <a:off x="6544990" y="2314987"/>
            <a:ext cx="738664" cy="5913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067F74-529D-4AC7-A248-2C1E122D6B61}"/>
              </a:ext>
            </a:extLst>
          </p:cNvPr>
          <p:cNvSpPr txBox="1"/>
          <p:nvPr/>
        </p:nvSpPr>
        <p:spPr>
          <a:xfrm>
            <a:off x="6544990" y="4311099"/>
            <a:ext cx="738664" cy="5913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EE2B02D-64B1-4CFA-B61E-1073B5ADEB20}"/>
              </a:ext>
            </a:extLst>
          </p:cNvPr>
          <p:cNvCxnSpPr>
            <a:cxnSpLocks/>
          </p:cNvCxnSpPr>
          <p:nvPr/>
        </p:nvCxnSpPr>
        <p:spPr>
          <a:xfrm>
            <a:off x="5277679" y="992254"/>
            <a:ext cx="844826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D905D6A-7098-47AD-9F5F-3C2665BEA440}"/>
              </a:ext>
            </a:extLst>
          </p:cNvPr>
          <p:cNvCxnSpPr>
            <a:cxnSpLocks/>
          </p:cNvCxnSpPr>
          <p:nvPr/>
        </p:nvCxnSpPr>
        <p:spPr>
          <a:xfrm>
            <a:off x="5277679" y="5306667"/>
            <a:ext cx="844826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508CF73-5A3B-4E80-BB7B-8AD79C3DE2DE}"/>
              </a:ext>
            </a:extLst>
          </p:cNvPr>
          <p:cNvCxnSpPr>
            <a:cxnSpLocks/>
          </p:cNvCxnSpPr>
          <p:nvPr/>
        </p:nvCxnSpPr>
        <p:spPr>
          <a:xfrm>
            <a:off x="5277679" y="1847020"/>
            <a:ext cx="844826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3126C85-67C0-4A25-BEF0-6A13CF82043D}"/>
              </a:ext>
            </a:extLst>
          </p:cNvPr>
          <p:cNvCxnSpPr>
            <a:cxnSpLocks/>
          </p:cNvCxnSpPr>
          <p:nvPr/>
        </p:nvCxnSpPr>
        <p:spPr>
          <a:xfrm>
            <a:off x="5277679" y="3121297"/>
            <a:ext cx="844826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E60A2E5-5462-426D-A218-F81ADC94B802}"/>
              </a:ext>
            </a:extLst>
          </p:cNvPr>
          <p:cNvCxnSpPr>
            <a:cxnSpLocks/>
          </p:cNvCxnSpPr>
          <p:nvPr/>
        </p:nvCxnSpPr>
        <p:spPr>
          <a:xfrm>
            <a:off x="5277679" y="3906907"/>
            <a:ext cx="844826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368FC51-E7B4-4591-967B-908AD4B3B4C0}"/>
              </a:ext>
            </a:extLst>
          </p:cNvPr>
          <p:cNvSpPr txBox="1"/>
          <p:nvPr/>
        </p:nvSpPr>
        <p:spPr>
          <a:xfrm>
            <a:off x="3031435" y="35598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伤员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A51D62C-A64A-4C05-91A4-199C902C47EC}"/>
              </a:ext>
            </a:extLst>
          </p:cNvPr>
          <p:cNvCxnSpPr/>
          <p:nvPr/>
        </p:nvCxnSpPr>
        <p:spPr>
          <a:xfrm>
            <a:off x="3816626" y="2703443"/>
            <a:ext cx="0" cy="7255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141C641-F27A-4DB4-ABF0-F4F3FEC80BDC}"/>
              </a:ext>
            </a:extLst>
          </p:cNvPr>
          <p:cNvCxnSpPr/>
          <p:nvPr/>
        </p:nvCxnSpPr>
        <p:spPr>
          <a:xfrm>
            <a:off x="3561522" y="2703443"/>
            <a:ext cx="0" cy="7255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8D9E4A9-E65E-4254-98EA-3B1C2F18A142}"/>
              </a:ext>
            </a:extLst>
          </p:cNvPr>
          <p:cNvCxnSpPr/>
          <p:nvPr/>
        </p:nvCxnSpPr>
        <p:spPr>
          <a:xfrm>
            <a:off x="3322983" y="2703442"/>
            <a:ext cx="0" cy="7255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1A8DA7B-C2CC-4443-AAD6-45F95A80F12D}"/>
              </a:ext>
            </a:extLst>
          </p:cNvPr>
          <p:cNvCxnSpPr/>
          <p:nvPr/>
        </p:nvCxnSpPr>
        <p:spPr>
          <a:xfrm>
            <a:off x="3104322" y="2703441"/>
            <a:ext cx="0" cy="7255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509ACCE-8EA4-4920-86A0-2952FD24E1B4}"/>
              </a:ext>
            </a:extLst>
          </p:cNvPr>
          <p:cNvCxnSpPr/>
          <p:nvPr/>
        </p:nvCxnSpPr>
        <p:spPr>
          <a:xfrm>
            <a:off x="2849218" y="2703441"/>
            <a:ext cx="0" cy="7255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C32FFC3-E4C1-4027-8127-63ACC9280734}"/>
              </a:ext>
            </a:extLst>
          </p:cNvPr>
          <p:cNvCxnSpPr/>
          <p:nvPr/>
        </p:nvCxnSpPr>
        <p:spPr>
          <a:xfrm>
            <a:off x="2610679" y="2703440"/>
            <a:ext cx="0" cy="7255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61358D0-52DA-4512-8E9F-583A4602DC96}"/>
              </a:ext>
            </a:extLst>
          </p:cNvPr>
          <p:cNvCxnSpPr>
            <a:cxnSpLocks/>
          </p:cNvCxnSpPr>
          <p:nvPr/>
        </p:nvCxnSpPr>
        <p:spPr>
          <a:xfrm>
            <a:off x="7765774" y="1013786"/>
            <a:ext cx="844826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533332B-943F-49B8-B719-1EEBE3A78641}"/>
              </a:ext>
            </a:extLst>
          </p:cNvPr>
          <p:cNvCxnSpPr>
            <a:cxnSpLocks/>
          </p:cNvCxnSpPr>
          <p:nvPr/>
        </p:nvCxnSpPr>
        <p:spPr>
          <a:xfrm>
            <a:off x="7765774" y="1818857"/>
            <a:ext cx="844826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E95B941-DC7C-4070-A549-91A4220B5F9A}"/>
              </a:ext>
            </a:extLst>
          </p:cNvPr>
          <p:cNvCxnSpPr>
            <a:cxnSpLocks/>
          </p:cNvCxnSpPr>
          <p:nvPr/>
        </p:nvCxnSpPr>
        <p:spPr>
          <a:xfrm>
            <a:off x="7754179" y="3110947"/>
            <a:ext cx="844826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29051CE-7C47-4EDD-B0F7-9A85F9140357}"/>
              </a:ext>
            </a:extLst>
          </p:cNvPr>
          <p:cNvCxnSpPr>
            <a:cxnSpLocks/>
          </p:cNvCxnSpPr>
          <p:nvPr/>
        </p:nvCxnSpPr>
        <p:spPr>
          <a:xfrm>
            <a:off x="7732645" y="3906907"/>
            <a:ext cx="844826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09138BD-27A1-4328-872E-A4A21F26366A}"/>
              </a:ext>
            </a:extLst>
          </p:cNvPr>
          <p:cNvCxnSpPr>
            <a:cxnSpLocks/>
          </p:cNvCxnSpPr>
          <p:nvPr/>
        </p:nvCxnSpPr>
        <p:spPr>
          <a:xfrm>
            <a:off x="7732645" y="5306667"/>
            <a:ext cx="844826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8004962-A300-4365-9010-7087D0ACC4AD}"/>
              </a:ext>
            </a:extLst>
          </p:cNvPr>
          <p:cNvSpPr txBox="1"/>
          <p:nvPr/>
        </p:nvSpPr>
        <p:spPr>
          <a:xfrm>
            <a:off x="8731526" y="7614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离开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B6AA654-52EF-4F3B-956A-568294BA86A4}"/>
              </a:ext>
            </a:extLst>
          </p:cNvPr>
          <p:cNvSpPr txBox="1"/>
          <p:nvPr/>
        </p:nvSpPr>
        <p:spPr>
          <a:xfrm>
            <a:off x="8731526" y="15880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离开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8901B86-5327-474D-9F08-B63524DBEA01}"/>
              </a:ext>
            </a:extLst>
          </p:cNvPr>
          <p:cNvSpPr txBox="1"/>
          <p:nvPr/>
        </p:nvSpPr>
        <p:spPr>
          <a:xfrm>
            <a:off x="8731526" y="28152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离开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819BD34-A013-4E8C-B6DD-C338BC24B70B}"/>
              </a:ext>
            </a:extLst>
          </p:cNvPr>
          <p:cNvSpPr txBox="1"/>
          <p:nvPr/>
        </p:nvSpPr>
        <p:spPr>
          <a:xfrm>
            <a:off x="8705143" y="367607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离开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2A391F6-519B-4568-B7A4-712786681C2A}"/>
              </a:ext>
            </a:extLst>
          </p:cNvPr>
          <p:cNvSpPr txBox="1"/>
          <p:nvPr/>
        </p:nvSpPr>
        <p:spPr>
          <a:xfrm>
            <a:off x="8705143" y="50391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离开</a:t>
            </a:r>
          </a:p>
        </p:txBody>
      </p:sp>
    </p:spTree>
    <p:extLst>
      <p:ext uri="{BB962C8B-B14F-4D97-AF65-F5344CB8AC3E}">
        <p14:creationId xmlns:p14="http://schemas.microsoft.com/office/powerpoint/2010/main" val="169156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BFAC8-97ED-4E3D-A925-0F72EB48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99891-6489-471C-995A-62FB4903A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4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625E2-ED9B-49E1-B0E2-99E21406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4397A-0C48-4306-B4BD-5D9707B6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48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</Words>
  <Application>Microsoft Office PowerPoint</Application>
  <PresentationFormat>宽屏</PresentationFormat>
  <Paragraphs>14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晓明</dc:creator>
  <cp:lastModifiedBy>许 晓明</cp:lastModifiedBy>
  <cp:revision>3</cp:revision>
  <dcterms:created xsi:type="dcterms:W3CDTF">2018-08-17T07:44:04Z</dcterms:created>
  <dcterms:modified xsi:type="dcterms:W3CDTF">2018-08-17T09:33:14Z</dcterms:modified>
</cp:coreProperties>
</file>