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明 许" initials="晓明" lastIdx="1" clrIdx="0">
    <p:extLst>
      <p:ext uri="{19B8F6BF-5375-455C-9EA6-DF929625EA0E}">
        <p15:presenceInfo xmlns:p15="http://schemas.microsoft.com/office/powerpoint/2012/main" userId="b71527546ddf5d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00561-0980-4F0D-A4C9-3FF173A0B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728C9-BE9A-4541-AC4D-A0B24266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AD835-7122-4127-856D-691ED221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8F440-5758-4F27-AC97-27B13AEC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F17C4-ADAB-44DE-BC05-2A7E603C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03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B2D9A-F53E-46D4-8568-2DF8B2A3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A93A7C-DFE4-4615-A052-E8223A2F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021E7-5136-44E4-B7D1-9AEE985A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32105-C42C-4607-AEC2-476D0CB7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058BD-396B-4B58-AEBD-82337E79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4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EDF3C0-38E3-411B-851D-4A194E2D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309FA-FA42-4953-A053-FF1A40167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31192-5C55-42C8-B154-4FE5A693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75EFB-46A0-4646-ADA7-6C17B57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9B940-A337-4977-B2F7-5E83C13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FE293-4D4B-44CC-9479-C1147781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98A95-6B05-48F1-BF60-620BA1E5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4B9F7-CE60-4551-870B-D8A04B23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C8970-1E18-4694-BD0D-148007FC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9E9A3-5E74-4CFF-948F-942E1ACC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5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BBB8F-3EF4-4C88-ACDB-DC045279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8F153-F736-4294-8BF6-3A182FE8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72398-4B58-45A4-BBD5-39D8F685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DA688-A8F9-4B78-B0C1-97401D1E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2E94F-EBB3-46EE-B958-BB883EC7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E397C-EDC8-46AF-86FD-2A13D2E5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8F50F-B13C-40DA-B24D-833C76335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10982-5F9A-4799-A616-221FF1EC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DC76A6-18D3-4EB1-9F74-A36D2212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A6D7C-6C90-433A-ADF1-260E665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6A473A-9E81-4252-8F63-CE1CCC25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0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C8924-38A8-4BA0-94C3-02584CC8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C4B2B-A5C5-436E-9905-F5526054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7E47B0-614A-4D72-989F-029B443B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5BB484-B0CD-4FD6-977A-5030D9DEE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82DF55-BDE3-449F-BE5D-5E1867235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C0904E-A9E3-44DA-BEBA-6B1346EB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9C5E4F-7507-437A-B5C4-6FE21903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F68674-7E8D-4504-AA21-2C91EBE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9D1EE-FD5A-4A92-B4F8-E371DABA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7B04E7-E11F-4F8C-9A75-7897CC00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D4781-CCBF-4FE2-9E0C-1A4CC3F7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54718-BD43-403C-8BCA-5A30563F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3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F452F1-82C5-42CF-913B-2659EAD5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43E59A-3185-4802-8524-14D9D74D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0BE03-EF6F-42AC-B9B7-DA88D4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4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ECDBE-AAAA-4EB7-8AEB-AB508165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2151E-16BC-4718-AE89-E5DE5D2E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53C2A-B8A7-4AEA-B0DA-CE1B55C8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50BBA-F138-4088-90FC-8E1D6082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295B1-522E-437B-B334-7577F85F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4E1F6B-EB90-45CD-94F9-28AAFB42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3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965EC-B6D4-48EA-B498-0FC27130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8ABD37-A00B-4DD6-B040-F17EB0C80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82186-DBBF-4216-A93D-B95F7747D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1C3F5-B8F8-4EFE-9F6D-6375F911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ADCAB-016F-4163-AD05-D2C07432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FF993-F296-47A7-981E-80BEF869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4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5C2055-8896-4BCD-89A2-F95043D2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576763-D7EA-4AE6-8568-EA28F7616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06B7-55B4-48E4-A802-0C86A8419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1B4F-DB00-43A8-B3DA-9090D1D9FA1C}" type="datetimeFigureOut">
              <a:rPr lang="zh-CN" altLang="en-US" smtClean="0"/>
              <a:t>2019/5/3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C11A-58A7-47F6-ABEA-6D7A066A4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6F259-60AB-4CCE-BC36-5397BB23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9F6CF-6FC0-46D4-8149-73FC5A000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5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855FDA-E0DE-46DD-8DBA-EC2AD058CF46}"/>
              </a:ext>
            </a:extLst>
          </p:cNvPr>
          <p:cNvSpPr/>
          <p:nvPr/>
        </p:nvSpPr>
        <p:spPr>
          <a:xfrm>
            <a:off x="1292087" y="2007704"/>
            <a:ext cx="4661452" cy="2415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1E48D0-56F5-4D1D-8E1A-E27D30343BD8}"/>
                  </a:ext>
                </a:extLst>
              </p:cNvPr>
              <p:cNvSpPr txBox="1"/>
              <p:nvPr/>
            </p:nvSpPr>
            <p:spPr>
              <a:xfrm>
                <a:off x="824948" y="4552122"/>
                <a:ext cx="17989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1E48D0-56F5-4D1D-8E1A-E27D3034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48" y="4552122"/>
                <a:ext cx="179898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1945412-BFA9-4698-984E-72A881AD05D1}"/>
              </a:ext>
            </a:extLst>
          </p:cNvPr>
          <p:cNvSpPr/>
          <p:nvPr/>
        </p:nvSpPr>
        <p:spPr>
          <a:xfrm>
            <a:off x="281608" y="193812"/>
            <a:ext cx="11714922" cy="65051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707058-7277-4111-983F-474A1BAEA92C}"/>
                  </a:ext>
                </a:extLst>
              </p:cNvPr>
              <p:cNvSpPr txBox="1"/>
              <p:nvPr/>
            </p:nvSpPr>
            <p:spPr>
              <a:xfrm>
                <a:off x="5943599" y="2922920"/>
                <a:ext cx="17989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707058-7277-4111-983F-474A1BAE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99" y="2922920"/>
                <a:ext cx="179898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455037-F3D5-445E-A960-65528C1474C0}"/>
                  </a:ext>
                </a:extLst>
              </p:cNvPr>
              <p:cNvSpPr txBox="1"/>
              <p:nvPr/>
            </p:nvSpPr>
            <p:spPr>
              <a:xfrm>
                <a:off x="2623930" y="854144"/>
                <a:ext cx="17989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455037-F3D5-445E-A960-65528C147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30" y="854144"/>
                <a:ext cx="17989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D9D7FE-B8B3-4927-BA7F-BF32324133E7}"/>
                  </a:ext>
                </a:extLst>
              </p:cNvPr>
              <p:cNvSpPr txBox="1"/>
              <p:nvPr/>
            </p:nvSpPr>
            <p:spPr>
              <a:xfrm>
                <a:off x="5640456" y="1514061"/>
                <a:ext cx="378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D9D7FE-B8B3-4927-BA7F-BF323241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456" y="1514061"/>
                <a:ext cx="37818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1D6D2720-1739-4044-B5F6-2B060DC2F4A4}"/>
              </a:ext>
            </a:extLst>
          </p:cNvPr>
          <p:cNvSpPr>
            <a:spLocks noChangeAspect="1"/>
          </p:cNvSpPr>
          <p:nvPr/>
        </p:nvSpPr>
        <p:spPr>
          <a:xfrm>
            <a:off x="1226488" y="4356320"/>
            <a:ext cx="131197" cy="1311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86F67B5-B85D-4760-91F9-E76E15A2CF1C}"/>
              </a:ext>
            </a:extLst>
          </p:cNvPr>
          <p:cNvSpPr>
            <a:spLocks noChangeAspect="1"/>
          </p:cNvSpPr>
          <p:nvPr/>
        </p:nvSpPr>
        <p:spPr>
          <a:xfrm>
            <a:off x="5878001" y="1949764"/>
            <a:ext cx="131197" cy="1311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2AA4749F-6ADC-4C83-A2E6-D960D2E0DBC4}"/>
              </a:ext>
            </a:extLst>
          </p:cNvPr>
          <p:cNvSpPr/>
          <p:nvPr/>
        </p:nvSpPr>
        <p:spPr>
          <a:xfrm>
            <a:off x="6096000" y="2080961"/>
            <a:ext cx="142463" cy="2341952"/>
          </a:xfrm>
          <a:prstGeom prst="rightBrace">
            <a:avLst>
              <a:gd name="adj1" fmla="val 65406"/>
              <a:gd name="adj2" fmla="val 476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CDE975E3-3FD5-4C58-9F19-E063230B421B}"/>
              </a:ext>
            </a:extLst>
          </p:cNvPr>
          <p:cNvSpPr/>
          <p:nvPr/>
        </p:nvSpPr>
        <p:spPr>
          <a:xfrm rot="16200000">
            <a:off x="3520601" y="-536847"/>
            <a:ext cx="194486" cy="4520318"/>
          </a:xfrm>
          <a:prstGeom prst="rightBrace">
            <a:avLst>
              <a:gd name="adj1" fmla="val 65406"/>
              <a:gd name="adj2" fmla="val 476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6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855FDA-E0DE-46DD-8DBA-EC2AD058CF46}"/>
              </a:ext>
            </a:extLst>
          </p:cNvPr>
          <p:cNvSpPr/>
          <p:nvPr/>
        </p:nvSpPr>
        <p:spPr>
          <a:xfrm rot="5400000">
            <a:off x="1073426" y="2077279"/>
            <a:ext cx="4661452" cy="241520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1E48D0-56F5-4D1D-8E1A-E27D30343BD8}"/>
                  </a:ext>
                </a:extLst>
              </p:cNvPr>
              <p:cNvSpPr txBox="1"/>
              <p:nvPr/>
            </p:nvSpPr>
            <p:spPr>
              <a:xfrm>
                <a:off x="616226" y="5537729"/>
                <a:ext cx="17989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1E48D0-56F5-4D1D-8E1A-E27D3034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6" y="5537729"/>
                <a:ext cx="179898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1945412-BFA9-4698-984E-72A881AD05D1}"/>
              </a:ext>
            </a:extLst>
          </p:cNvPr>
          <p:cNvSpPr/>
          <p:nvPr/>
        </p:nvSpPr>
        <p:spPr>
          <a:xfrm>
            <a:off x="281608" y="193812"/>
            <a:ext cx="11714922" cy="650516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707058-7277-4111-983F-474A1BAEA92C}"/>
                  </a:ext>
                </a:extLst>
              </p:cNvPr>
              <p:cNvSpPr txBox="1"/>
              <p:nvPr/>
            </p:nvSpPr>
            <p:spPr>
              <a:xfrm>
                <a:off x="2541289" y="6056197"/>
                <a:ext cx="17989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707058-7277-4111-983F-474A1BAE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289" y="6056197"/>
                <a:ext cx="179898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455037-F3D5-445E-A960-65528C1474C0}"/>
                  </a:ext>
                </a:extLst>
              </p:cNvPr>
              <p:cNvSpPr txBox="1"/>
              <p:nvPr/>
            </p:nvSpPr>
            <p:spPr>
              <a:xfrm>
                <a:off x="331966" y="2992495"/>
                <a:ext cx="17989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455037-F3D5-445E-A960-65528C147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66" y="2992495"/>
                <a:ext cx="17989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D9D7FE-B8B3-4927-BA7F-BF32324133E7}"/>
                  </a:ext>
                </a:extLst>
              </p:cNvPr>
              <p:cNvSpPr txBox="1"/>
              <p:nvPr/>
            </p:nvSpPr>
            <p:spPr>
              <a:xfrm>
                <a:off x="4611757" y="748748"/>
                <a:ext cx="37818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D9D7FE-B8B3-4927-BA7F-BF323241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757" y="748748"/>
                <a:ext cx="37818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9C19F582-63C0-4CAC-AC3A-1353EE1406C9}"/>
              </a:ext>
            </a:extLst>
          </p:cNvPr>
          <p:cNvSpPr>
            <a:spLocks noChangeAspect="1"/>
          </p:cNvSpPr>
          <p:nvPr/>
        </p:nvSpPr>
        <p:spPr>
          <a:xfrm>
            <a:off x="2130948" y="5587110"/>
            <a:ext cx="131197" cy="1311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C99DDF1-5C4D-40A9-B6BD-C6EB9F51ED8B}"/>
              </a:ext>
            </a:extLst>
          </p:cNvPr>
          <p:cNvSpPr>
            <a:spLocks noChangeAspect="1"/>
          </p:cNvSpPr>
          <p:nvPr/>
        </p:nvSpPr>
        <p:spPr>
          <a:xfrm>
            <a:off x="4546159" y="899495"/>
            <a:ext cx="131197" cy="1311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30BC7610-17DE-4FB2-8F86-39493CCD765B}"/>
              </a:ext>
            </a:extLst>
          </p:cNvPr>
          <p:cNvSpPr/>
          <p:nvPr/>
        </p:nvSpPr>
        <p:spPr>
          <a:xfrm rot="10800000">
            <a:off x="1749281" y="974034"/>
            <a:ext cx="208063" cy="4495787"/>
          </a:xfrm>
          <a:prstGeom prst="rightBrace">
            <a:avLst>
              <a:gd name="adj1" fmla="val 65406"/>
              <a:gd name="adj2" fmla="val 476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46C5BF32-FEE0-4C08-A89E-B10F6568C19F}"/>
              </a:ext>
            </a:extLst>
          </p:cNvPr>
          <p:cNvSpPr/>
          <p:nvPr/>
        </p:nvSpPr>
        <p:spPr>
          <a:xfrm rot="5400000">
            <a:off x="3369549" y="4746119"/>
            <a:ext cx="142463" cy="2341952"/>
          </a:xfrm>
          <a:prstGeom prst="rightBrace">
            <a:avLst>
              <a:gd name="adj1" fmla="val 65406"/>
              <a:gd name="adj2" fmla="val 476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晓明 许</dc:creator>
  <cp:lastModifiedBy>晓明 许</cp:lastModifiedBy>
  <cp:revision>3</cp:revision>
  <dcterms:created xsi:type="dcterms:W3CDTF">2019-05-01T08:15:05Z</dcterms:created>
  <dcterms:modified xsi:type="dcterms:W3CDTF">2019-05-03T03:35:50Z</dcterms:modified>
</cp:coreProperties>
</file>