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7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3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3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C91D-2320-40CD-B81F-16AE2B534B3F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C0BB-81DC-4B0A-AD10-7950980DC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FC29344-B98F-4BE1-A695-133799EAACAE}"/>
              </a:ext>
            </a:extLst>
          </p:cNvPr>
          <p:cNvGrpSpPr/>
          <p:nvPr/>
        </p:nvGrpSpPr>
        <p:grpSpPr>
          <a:xfrm>
            <a:off x="0" y="0"/>
            <a:ext cx="6858000" cy="12622865"/>
            <a:chOff x="0" y="0"/>
            <a:chExt cx="6858000" cy="1262286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6068AAC-191F-4C79-AC9E-E483DBBE8970}"/>
                </a:ext>
              </a:extLst>
            </p:cNvPr>
            <p:cNvGrpSpPr/>
            <p:nvPr/>
          </p:nvGrpSpPr>
          <p:grpSpPr>
            <a:xfrm>
              <a:off x="0" y="0"/>
              <a:ext cx="6858000" cy="10320114"/>
              <a:chOff x="0" y="0"/>
              <a:chExt cx="6858000" cy="1032011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1C85472-8268-41E3-A5D1-4E641100A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858000" cy="7443788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76266B2-11FF-4F1D-867C-898126E78D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36"/>
              <a:stretch/>
            </p:blipFill>
            <p:spPr>
              <a:xfrm>
                <a:off x="0" y="4375228"/>
                <a:ext cx="6858000" cy="5944886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36FE47D-58E2-47E5-AEFC-E25EA7F2C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62"/>
            <a:stretch/>
          </p:blipFill>
          <p:spPr>
            <a:xfrm>
              <a:off x="0" y="7223256"/>
              <a:ext cx="6858000" cy="5399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3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CCDF4F-3753-48E6-969A-AA7D7824CAAD}"/>
              </a:ext>
            </a:extLst>
          </p:cNvPr>
          <p:cNvGrpSpPr/>
          <p:nvPr/>
        </p:nvGrpSpPr>
        <p:grpSpPr>
          <a:xfrm>
            <a:off x="5756" y="0"/>
            <a:ext cx="6863819" cy="12623254"/>
            <a:chOff x="5756" y="0"/>
            <a:chExt cx="6863819" cy="1262325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EFE61E6-F09F-48AE-ACE4-AF204FA3A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" y="0"/>
              <a:ext cx="6858000" cy="74437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FEB7CCD-0E0E-4183-9A16-B81F0C5A6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38"/>
            <a:stretch/>
          </p:blipFill>
          <p:spPr>
            <a:xfrm>
              <a:off x="5756" y="4357013"/>
              <a:ext cx="6858000" cy="615323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EF03C1-DAB2-47DC-BF94-19D786C6F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68"/>
            <a:stretch/>
          </p:blipFill>
          <p:spPr>
            <a:xfrm>
              <a:off x="11575" y="7015671"/>
              <a:ext cx="6858000" cy="5607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9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8608086-7423-4BBC-8FA9-75CEAF269DA7}"/>
              </a:ext>
            </a:extLst>
          </p:cNvPr>
          <p:cNvGrpSpPr/>
          <p:nvPr/>
        </p:nvGrpSpPr>
        <p:grpSpPr>
          <a:xfrm>
            <a:off x="0" y="0"/>
            <a:ext cx="6858000" cy="12637217"/>
            <a:chOff x="0" y="795972"/>
            <a:chExt cx="6858000" cy="12637217"/>
          </a:xfrm>
        </p:grpSpPr>
        <p:pic>
          <p:nvPicPr>
            <p:cNvPr id="5" name="图片 4" descr="图片包含 屏幕截图&#10;&#10;描述已自动生成">
              <a:extLst>
                <a:ext uri="{FF2B5EF4-FFF2-40B4-BE49-F238E27FC236}">
                  <a16:creationId xmlns:a16="http://schemas.microsoft.com/office/drawing/2014/main" id="{4442A1C9-A947-4115-BD83-C694A07BB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5972"/>
              <a:ext cx="6858000" cy="7443788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9C884C-F283-4C9A-816F-A4EBB4CD8EC5}"/>
                </a:ext>
              </a:extLst>
            </p:cNvPr>
            <p:cNvGrpSpPr/>
            <p:nvPr/>
          </p:nvGrpSpPr>
          <p:grpSpPr>
            <a:xfrm>
              <a:off x="0" y="5147786"/>
              <a:ext cx="6858000" cy="8285403"/>
              <a:chOff x="0" y="5147786"/>
              <a:chExt cx="6858000" cy="8285403"/>
            </a:xfrm>
          </p:grpSpPr>
          <p:pic>
            <p:nvPicPr>
              <p:cNvPr id="7" name="图片 6" descr="图片包含 屏幕截图&#10;&#10;描述已自动生成">
                <a:extLst>
                  <a:ext uri="{FF2B5EF4-FFF2-40B4-BE49-F238E27FC236}">
                    <a16:creationId xmlns:a16="http://schemas.microsoft.com/office/drawing/2014/main" id="{5FA38151-51B7-45D2-82B0-1DD6B79FB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74"/>
              <a:stretch/>
            </p:blipFill>
            <p:spPr>
              <a:xfrm>
                <a:off x="0" y="5147786"/>
                <a:ext cx="6858000" cy="5770881"/>
              </a:xfrm>
              <a:prstGeom prst="rect">
                <a:avLst/>
              </a:prstGeom>
            </p:spPr>
          </p:pic>
          <p:pic>
            <p:nvPicPr>
              <p:cNvPr id="3" name="图片 2" descr="图片包含 屏幕截图&#10;&#10;描述已自动生成">
                <a:extLst>
                  <a:ext uri="{FF2B5EF4-FFF2-40B4-BE49-F238E27FC236}">
                    <a16:creationId xmlns:a16="http://schemas.microsoft.com/office/drawing/2014/main" id="{01FA7097-A6FF-47B9-B551-1708B59509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899" b="-1"/>
              <a:stretch/>
            </p:blipFill>
            <p:spPr>
              <a:xfrm>
                <a:off x="0" y="7172961"/>
                <a:ext cx="6858000" cy="62602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86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C120534-F109-4DA0-B0A9-E3E588FB0011}"/>
              </a:ext>
            </a:extLst>
          </p:cNvPr>
          <p:cNvGrpSpPr/>
          <p:nvPr/>
        </p:nvGrpSpPr>
        <p:grpSpPr>
          <a:xfrm>
            <a:off x="0" y="0"/>
            <a:ext cx="6858000" cy="12626009"/>
            <a:chOff x="0" y="0"/>
            <a:chExt cx="6858000" cy="12626009"/>
          </a:xfrm>
        </p:grpSpPr>
        <p:pic>
          <p:nvPicPr>
            <p:cNvPr id="5" name="图片 4" descr="图片包含 屏幕截图&#10;&#10;描述已自动生成">
              <a:extLst>
                <a:ext uri="{FF2B5EF4-FFF2-40B4-BE49-F238E27FC236}">
                  <a16:creationId xmlns:a16="http://schemas.microsoft.com/office/drawing/2014/main" id="{A18EFB32-1782-4C70-97D0-B80BD6463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7443788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0B35EF-9741-4A39-A669-7EB15F9985EA}"/>
                </a:ext>
              </a:extLst>
            </p:cNvPr>
            <p:cNvGrpSpPr/>
            <p:nvPr/>
          </p:nvGrpSpPr>
          <p:grpSpPr>
            <a:xfrm>
              <a:off x="0" y="4352080"/>
              <a:ext cx="6858000" cy="8273929"/>
              <a:chOff x="0" y="4352080"/>
              <a:chExt cx="6858000" cy="8273929"/>
            </a:xfrm>
          </p:grpSpPr>
          <p:pic>
            <p:nvPicPr>
              <p:cNvPr id="3" name="图片 2" descr="图片包含 屏幕截图&#10;&#10;描述已自动生成">
                <a:extLst>
                  <a:ext uri="{FF2B5EF4-FFF2-40B4-BE49-F238E27FC236}">
                    <a16:creationId xmlns:a16="http://schemas.microsoft.com/office/drawing/2014/main" id="{ABEEBD78-B336-405C-8D8B-E4F7620B59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26"/>
              <a:stretch/>
            </p:blipFill>
            <p:spPr>
              <a:xfrm>
                <a:off x="0" y="4352080"/>
                <a:ext cx="6858000" cy="5968035"/>
              </a:xfrm>
              <a:prstGeom prst="rect">
                <a:avLst/>
              </a:prstGeom>
            </p:spPr>
          </p:pic>
          <p:pic>
            <p:nvPicPr>
              <p:cNvPr id="7" name="图片 6" descr="图片包含 屏幕截图&#10;&#10;描述已自动生成">
                <a:extLst>
                  <a:ext uri="{FF2B5EF4-FFF2-40B4-BE49-F238E27FC236}">
                    <a16:creationId xmlns:a16="http://schemas.microsoft.com/office/drawing/2014/main" id="{936E71EA-7324-4E11-97ED-A002D2961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72"/>
              <a:stretch/>
            </p:blipFill>
            <p:spPr>
              <a:xfrm>
                <a:off x="0" y="7212292"/>
                <a:ext cx="6858000" cy="54137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357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6</cp:revision>
  <dcterms:created xsi:type="dcterms:W3CDTF">2019-04-14T13:02:52Z</dcterms:created>
  <dcterms:modified xsi:type="dcterms:W3CDTF">2019-04-14T15:56:22Z</dcterms:modified>
</cp:coreProperties>
</file>