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08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0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4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1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7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9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9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7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D932-78F5-40E4-9834-064D6CFFD0A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A8E5-AD7E-4B7C-A1BB-0CE44E6F8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0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873645-6620-4B69-9FF2-DDA3E838944D}"/>
              </a:ext>
            </a:extLst>
          </p:cNvPr>
          <p:cNvGrpSpPr/>
          <p:nvPr/>
        </p:nvGrpSpPr>
        <p:grpSpPr>
          <a:xfrm>
            <a:off x="0" y="0"/>
            <a:ext cx="6858000" cy="8218085"/>
            <a:chOff x="0" y="-1143000"/>
            <a:chExt cx="6858000" cy="82180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E9E545-57C5-4C67-B832-42574F7BE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6858000" cy="744378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D01DB12-D207-419C-9110-4BC7DDCCD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22"/>
            <a:stretch/>
          </p:blipFill>
          <p:spPr>
            <a:xfrm>
              <a:off x="0" y="1508760"/>
              <a:ext cx="6858000" cy="556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2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CE87FE4-9620-40D3-A3BC-A089B9CC5309}"/>
              </a:ext>
            </a:extLst>
          </p:cNvPr>
          <p:cNvGrpSpPr/>
          <p:nvPr/>
        </p:nvGrpSpPr>
        <p:grpSpPr>
          <a:xfrm>
            <a:off x="0" y="0"/>
            <a:ext cx="6858000" cy="8210074"/>
            <a:chOff x="0" y="0"/>
            <a:chExt cx="6858000" cy="821007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9DE9D5-E32D-436D-978C-D793747C5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744378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C771E3-7AA4-49C2-ABCF-5AE35F35E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29"/>
            <a:stretch/>
          </p:blipFill>
          <p:spPr>
            <a:xfrm>
              <a:off x="0" y="2651760"/>
              <a:ext cx="6858000" cy="5558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6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D488-2A7F-47BE-AEB7-2953C49B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9C1244-EF05-42A4-B15F-B32AF7CF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744378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B24B7E-66C4-46D1-A21E-D0C61D925F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5"/>
          <a:stretch/>
        </p:blipFill>
        <p:spPr>
          <a:xfrm>
            <a:off x="0" y="2746590"/>
            <a:ext cx="6858000" cy="55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F48A1-9B07-43F6-B3C5-35FE0D2F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3F3AA0-99A4-40ED-8F3C-48D5122E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744378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3A851A-53CE-46DC-B259-EF2D5816A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9"/>
          <a:stretch/>
        </p:blipFill>
        <p:spPr>
          <a:xfrm>
            <a:off x="0" y="2665254"/>
            <a:ext cx="6858000" cy="5552440"/>
          </a:xfrm>
        </p:spPr>
      </p:pic>
    </p:spTree>
    <p:extLst>
      <p:ext uri="{BB962C8B-B14F-4D97-AF65-F5344CB8AC3E}">
        <p14:creationId xmlns:p14="http://schemas.microsoft.com/office/powerpoint/2010/main" val="377614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22236-B2DF-4964-84B4-AD98140A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6C53AD-B0B8-4BB5-8A9F-A8E4CD05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744378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2A57D3-D18C-4282-B7A1-BA96F4957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3"/>
          <a:stretch/>
        </p:blipFill>
        <p:spPr>
          <a:xfrm>
            <a:off x="0" y="2651760"/>
            <a:ext cx="6858000" cy="5558790"/>
          </a:xfrm>
        </p:spPr>
      </p:pic>
    </p:spTree>
    <p:extLst>
      <p:ext uri="{BB962C8B-B14F-4D97-AF65-F5344CB8AC3E}">
        <p14:creationId xmlns:p14="http://schemas.microsoft.com/office/powerpoint/2010/main" val="47329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B361-E2C9-4DE6-9BD2-45BF723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C1F8FB-B60A-48C8-BFA3-F55A0AE30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74437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FAE11-219E-4750-B8A8-A74B10E349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9"/>
          <a:stretch/>
        </p:blipFill>
        <p:spPr>
          <a:xfrm>
            <a:off x="0" y="2641600"/>
            <a:ext cx="6858000" cy="55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3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0</Words>
  <Application>Microsoft Office PowerPoint</Application>
  <PresentationFormat>A4 纸张(210x297 毫米)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8</cp:revision>
  <dcterms:created xsi:type="dcterms:W3CDTF">2019-04-12T06:26:46Z</dcterms:created>
  <dcterms:modified xsi:type="dcterms:W3CDTF">2019-04-13T15:11:58Z</dcterms:modified>
</cp:coreProperties>
</file>