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E1F6-8AE7-4E18-9AAB-647DC86A29CC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5C09-3333-4E8B-8827-7A7C4007AD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85720" y="285728"/>
            <a:ext cx="8554066" cy="5286412"/>
            <a:chOff x="285720" y="285728"/>
            <a:chExt cx="8554066" cy="5286412"/>
          </a:xfrm>
        </p:grpSpPr>
        <p:grpSp>
          <p:nvGrpSpPr>
            <p:cNvPr id="6" name="组合 5"/>
            <p:cNvGrpSpPr/>
            <p:nvPr/>
          </p:nvGrpSpPr>
          <p:grpSpPr>
            <a:xfrm>
              <a:off x="1571604" y="285728"/>
              <a:ext cx="3143272" cy="3143272"/>
              <a:chOff x="2214546" y="1857364"/>
              <a:chExt cx="3643338" cy="364333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14546" y="1857364"/>
                <a:ext cx="3643338" cy="3643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428860" y="2071678"/>
                <a:ext cx="3214710" cy="3214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1928794" y="571480"/>
              <a:ext cx="357190" cy="3571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5984" y="5714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球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86050" y="1500174"/>
              <a:ext cx="714380" cy="714380"/>
              <a:chOff x="3857620" y="3143248"/>
              <a:chExt cx="714380" cy="71438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857620" y="3143248"/>
                <a:ext cx="714380" cy="7143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00496" y="3286124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1928794" y="1857364"/>
              <a:ext cx="235745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49470" y="1893083"/>
              <a:ext cx="1785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85918" y="221455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数字摄像头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3306" y="192880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71435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2714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平板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3042" y="342900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传动装置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86050" y="3214686"/>
              <a:ext cx="57150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4321967" y="1821645"/>
              <a:ext cx="571504" cy="214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143504" y="1643050"/>
              <a:ext cx="50006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928926" y="3714752"/>
              <a:ext cx="50006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4071942"/>
              <a:ext cx="214314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伺服控制系统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929322" y="5072074"/>
              <a:ext cx="214314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控制计算机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85720" y="5072074"/>
              <a:ext cx="214314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机器视觉系统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/>
            <p:cNvCxnSpPr/>
            <p:nvPr/>
          </p:nvCxnSpPr>
          <p:spPr>
            <a:xfrm rot="5400000">
              <a:off x="142844" y="2357430"/>
              <a:ext cx="3214710" cy="1785950"/>
            </a:xfrm>
            <a:prstGeom prst="bentConnector3">
              <a:avLst>
                <a:gd name="adj1" fmla="val 49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500298" y="5357826"/>
              <a:ext cx="321471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5400000">
              <a:off x="6250793" y="4822041"/>
              <a:ext cx="35719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7251719" y="4822041"/>
              <a:ext cx="356396" cy="7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 rot="16200000" flipH="1">
              <a:off x="5607851" y="2035959"/>
              <a:ext cx="2071702" cy="1714512"/>
            </a:xfrm>
            <a:prstGeom prst="bentConnector3">
              <a:avLst>
                <a:gd name="adj1" fmla="val -50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0800000">
              <a:off x="4786314" y="1857364"/>
              <a:ext cx="28575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036081" y="3607593"/>
              <a:ext cx="214315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>
              <a:off x="3214678" y="4286256"/>
              <a:ext cx="2571768" cy="142876"/>
            </a:xfrm>
            <a:prstGeom prst="bentConnector3">
              <a:avLst>
                <a:gd name="adj1" fmla="val -941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rot="10800000">
              <a:off x="3571868" y="3929066"/>
              <a:ext cx="2214578" cy="3571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16200000" flipV="1">
              <a:off x="5000628" y="2714620"/>
              <a:ext cx="1714512" cy="714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000628" y="1285860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轴电机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00232" y="3929066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轴电机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00958" y="235743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光电编码器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6" y="4425743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光电编码器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42844" y="71414"/>
            <a:ext cx="7643866" cy="2786082"/>
            <a:chOff x="142844" y="71414"/>
            <a:chExt cx="7643866" cy="2786082"/>
          </a:xfrm>
        </p:grpSpPr>
        <p:sp>
          <p:nvSpPr>
            <p:cNvPr id="2" name="矩形 1"/>
            <p:cNvSpPr/>
            <p:nvPr/>
          </p:nvSpPr>
          <p:spPr>
            <a:xfrm>
              <a:off x="2357422" y="1214422"/>
              <a:ext cx="185738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ysClr val="windowText" lastClr="000000"/>
                  </a:solidFill>
                </a:rPr>
                <a:t>单片机系统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00298" y="71414"/>
              <a:ext cx="1571636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摄像头模块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2844" y="1214422"/>
              <a:ext cx="1714512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功能矩阵键盘模块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14876" y="1214422"/>
              <a:ext cx="150019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ysClr val="windowText" lastClr="000000"/>
                  </a:solidFill>
                </a:rPr>
                <a:t>舵机支架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28860" y="2214554"/>
              <a:ext cx="150019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LCD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显示模块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43702" y="1214422"/>
              <a:ext cx="114300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滚球平板装置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0800000">
              <a:off x="1928794" y="1500174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144034" y="927876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072596" y="2070884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0800000" flipH="1">
              <a:off x="4286248" y="1500174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0800000" flipH="1">
              <a:off x="6286512" y="1500174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175243" y="335191"/>
              <a:ext cx="2968525" cy="773723"/>
            </a:xfrm>
            <a:custGeom>
              <a:avLst/>
              <a:gdLst>
                <a:gd name="connsiteX0" fmla="*/ 0 w 3165230"/>
                <a:gd name="connsiteY0" fmla="*/ 0 h 773723"/>
                <a:gd name="connsiteX1" fmla="*/ 3165230 w 3165230"/>
                <a:gd name="connsiteY1" fmla="*/ 8793 h 773723"/>
                <a:gd name="connsiteX2" fmla="*/ 3156438 w 3165230"/>
                <a:gd name="connsiteY2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5230" h="773723">
                  <a:moveTo>
                    <a:pt x="0" y="0"/>
                  </a:moveTo>
                  <a:lnTo>
                    <a:pt x="3165230" y="8793"/>
                  </a:lnTo>
                  <a:lnTo>
                    <a:pt x="3156438" y="773723"/>
                  </a:lnTo>
                </a:path>
              </a:pathLst>
            </a:cu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28662" y="214290"/>
            <a:ext cx="6786610" cy="1428760"/>
            <a:chOff x="928662" y="214290"/>
            <a:chExt cx="6786610" cy="1428760"/>
          </a:xfrm>
        </p:grpSpPr>
        <p:sp>
          <p:nvSpPr>
            <p:cNvPr id="4" name="矩形 3"/>
            <p:cNvSpPr/>
            <p:nvPr/>
          </p:nvSpPr>
          <p:spPr>
            <a:xfrm>
              <a:off x="928662" y="214290"/>
              <a:ext cx="1571636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图像采集</a:t>
              </a:r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643174" y="428604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428992" y="214290"/>
              <a:ext cx="1571636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图像灰度处理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143504" y="428604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857884" y="214290"/>
              <a:ext cx="1785950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图像与阈值比较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6572264" y="928670"/>
              <a:ext cx="43021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929322" y="1214422"/>
              <a:ext cx="1785950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图像二值处理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214942" y="1428736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928662" y="1214422"/>
              <a:ext cx="1571636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传输中心坐标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2571736" y="1428736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428992" y="1214422"/>
              <a:ext cx="1571636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计算图形中心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1438" y="214290"/>
            <a:ext cx="9001156" cy="2212387"/>
            <a:chOff x="71438" y="214290"/>
            <a:chExt cx="9001156" cy="2212387"/>
          </a:xfrm>
        </p:grpSpPr>
        <p:sp>
          <p:nvSpPr>
            <p:cNvPr id="2" name="矩形 1"/>
            <p:cNvSpPr/>
            <p:nvPr/>
          </p:nvSpPr>
          <p:spPr>
            <a:xfrm>
              <a:off x="71438" y="214290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角度信号输出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1785950" y="500042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571768" y="214290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信号处理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4214842" y="500042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5000660" y="214290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电动机控制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715140" y="500042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500958" y="214290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电动机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8108181" y="1107265"/>
              <a:ext cx="50165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500958" y="1428736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减速齿轮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72066" y="1428736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舵盘角度输出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6786546" y="1714488"/>
              <a:ext cx="64294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2571736" y="1428736"/>
              <a:ext cx="1571636" cy="5715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角度反馈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电位器</a:t>
              </a:r>
              <a:endParaRPr lang="zh-CN" altLang="en-US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154115" y="650631"/>
              <a:ext cx="272562" cy="1125415"/>
            </a:xfrm>
            <a:custGeom>
              <a:avLst/>
              <a:gdLst>
                <a:gd name="connsiteX0" fmla="*/ 272562 w 272562"/>
                <a:gd name="connsiteY0" fmla="*/ 1125415 h 1125415"/>
                <a:gd name="connsiteX1" fmla="*/ 8793 w 272562"/>
                <a:gd name="connsiteY1" fmla="*/ 1125415 h 1125415"/>
                <a:gd name="connsiteX2" fmla="*/ 0 w 272562"/>
                <a:gd name="connsiteY2" fmla="*/ 0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62" h="1125415">
                  <a:moveTo>
                    <a:pt x="272562" y="1125415"/>
                  </a:moveTo>
                  <a:lnTo>
                    <a:pt x="8793" y="1125415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481754" y="1943100"/>
              <a:ext cx="3552092" cy="483577"/>
            </a:xfrm>
            <a:custGeom>
              <a:avLst/>
              <a:gdLst>
                <a:gd name="connsiteX0" fmla="*/ 0 w 3552092"/>
                <a:gd name="connsiteY0" fmla="*/ 167054 h 483577"/>
                <a:gd name="connsiteX1" fmla="*/ 0 w 3552092"/>
                <a:gd name="connsiteY1" fmla="*/ 483577 h 483577"/>
                <a:gd name="connsiteX2" fmla="*/ 3543300 w 3552092"/>
                <a:gd name="connsiteY2" fmla="*/ 483577 h 483577"/>
                <a:gd name="connsiteX3" fmla="*/ 3552092 w 3552092"/>
                <a:gd name="connsiteY3" fmla="*/ 0 h 4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2092" h="483577">
                  <a:moveTo>
                    <a:pt x="0" y="167054"/>
                  </a:moveTo>
                  <a:lnTo>
                    <a:pt x="0" y="483577"/>
                  </a:lnTo>
                  <a:lnTo>
                    <a:pt x="3543300" y="483577"/>
                  </a:lnTo>
                  <a:lnTo>
                    <a:pt x="3552092" y="0"/>
                  </a:lnTo>
                </a:path>
              </a:pathLst>
            </a:cu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142976" y="142852"/>
            <a:ext cx="5288407" cy="5715040"/>
            <a:chOff x="1142976" y="142852"/>
            <a:chExt cx="5288407" cy="5715040"/>
          </a:xfrm>
        </p:grpSpPr>
        <p:sp>
          <p:nvSpPr>
            <p:cNvPr id="2" name="矩形 1"/>
            <p:cNvSpPr/>
            <p:nvPr/>
          </p:nvSpPr>
          <p:spPr>
            <a:xfrm>
              <a:off x="3143240" y="142852"/>
              <a:ext cx="1214446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开始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71802" y="1000108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系统初始化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071802" y="1857364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系统界面</a:t>
              </a:r>
              <a:endParaRPr lang="zh-CN" altLang="en-US" dirty="0"/>
            </a:p>
          </p:txBody>
        </p:sp>
        <p:sp>
          <p:nvSpPr>
            <p:cNvPr id="5" name="菱形 4"/>
            <p:cNvSpPr/>
            <p:nvPr/>
          </p:nvSpPr>
          <p:spPr>
            <a:xfrm>
              <a:off x="2285984" y="2714620"/>
              <a:ext cx="3000396" cy="785818"/>
            </a:xfrm>
            <a:prstGeom prst="diamond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是否按键校准摄像头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143240" y="3929066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功能选择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2976" y="5429264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任务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14612" y="5429264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任务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286248" y="5429264"/>
              <a:ext cx="1357322" cy="4286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任务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322" y="541712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642512" y="785000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3644100" y="1642256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644100" y="2499512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3644100" y="3713958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3644100" y="4571214"/>
              <a:ext cx="28575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929058" y="1643050"/>
              <a:ext cx="2049711" cy="1460635"/>
            </a:xfrm>
            <a:custGeom>
              <a:avLst/>
              <a:gdLst>
                <a:gd name="connsiteX0" fmla="*/ 1239716 w 1793631"/>
                <a:gd name="connsiteY0" fmla="*/ 1389184 h 1397977"/>
                <a:gd name="connsiteX1" fmla="*/ 1767254 w 1793631"/>
                <a:gd name="connsiteY1" fmla="*/ 1397977 h 1397977"/>
                <a:gd name="connsiteX2" fmla="*/ 1793631 w 1793631"/>
                <a:gd name="connsiteY2" fmla="*/ 8792 h 1397977"/>
                <a:gd name="connsiteX3" fmla="*/ 0 w 1793631"/>
                <a:gd name="connsiteY3" fmla="*/ 0 h 13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631" h="1397977">
                  <a:moveTo>
                    <a:pt x="1239716" y="1389184"/>
                  </a:moveTo>
                  <a:lnTo>
                    <a:pt x="1767254" y="1397977"/>
                  </a:lnTo>
                  <a:lnTo>
                    <a:pt x="1793631" y="8792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828800" y="4853354"/>
              <a:ext cx="4314836" cy="501161"/>
            </a:xfrm>
            <a:custGeom>
              <a:avLst/>
              <a:gdLst>
                <a:gd name="connsiteX0" fmla="*/ 0 w 4255477"/>
                <a:gd name="connsiteY0" fmla="*/ 465992 h 501161"/>
                <a:gd name="connsiteX1" fmla="*/ 0 w 4255477"/>
                <a:gd name="connsiteY1" fmla="*/ 0 h 501161"/>
                <a:gd name="connsiteX2" fmla="*/ 4246685 w 4255477"/>
                <a:gd name="connsiteY2" fmla="*/ 8792 h 501161"/>
                <a:gd name="connsiteX3" fmla="*/ 4255477 w 4255477"/>
                <a:gd name="connsiteY3" fmla="*/ 501161 h 5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477" h="501161">
                  <a:moveTo>
                    <a:pt x="0" y="465992"/>
                  </a:moveTo>
                  <a:lnTo>
                    <a:pt x="0" y="0"/>
                  </a:lnTo>
                  <a:lnTo>
                    <a:pt x="4246685" y="8792"/>
                  </a:lnTo>
                  <a:lnTo>
                    <a:pt x="4255477" y="501161"/>
                  </a:lnTo>
                </a:path>
              </a:pathLst>
            </a:cu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179753" y="5107793"/>
              <a:ext cx="499272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4751389" y="5106999"/>
              <a:ext cx="5000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Dell-1</dc:creator>
  <cp:lastModifiedBy>Dell-1</cp:lastModifiedBy>
  <cp:revision>5</cp:revision>
  <dcterms:created xsi:type="dcterms:W3CDTF">2019-05-21T05:54:37Z</dcterms:created>
  <dcterms:modified xsi:type="dcterms:W3CDTF">2019-05-21T06:36:46Z</dcterms:modified>
</cp:coreProperties>
</file>