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6" r:id="rId4"/>
    <p:sldId id="287" r:id="rId5"/>
    <p:sldId id="285" r:id="rId6"/>
    <p:sldId id="290" r:id="rId7"/>
    <p:sldId id="279" r:id="rId8"/>
    <p:sldId id="277" r:id="rId9"/>
    <p:sldId id="278" r:id="rId10"/>
    <p:sldId id="258" r:id="rId11"/>
    <p:sldId id="257" r:id="rId12"/>
    <p:sldId id="281" r:id="rId13"/>
    <p:sldId id="288" r:id="rId14"/>
    <p:sldId id="280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538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28899"/>
            <a:ext cx="6858000" cy="10734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D’Arcy </a:t>
            </a:r>
            <a:r>
              <a:rPr lang="en-US" dirty="0" smtClean="0"/>
              <a:t>Webber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smtClean="0"/>
              <a:t>Zheng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smtClean="0"/>
              <a:t>James </a:t>
            </a:r>
            <a:r>
              <a:rPr lang="en-US" dirty="0" smtClean="0"/>
              <a:t>Ianelli</a:t>
            </a:r>
            <a:r>
              <a:rPr lang="en-US" baseline="30000" dirty="0" smtClean="0"/>
              <a:t>3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University of Washington, </a:t>
            </a:r>
            <a:r>
              <a:rPr lang="en-US" baseline="30000" dirty="0" smtClean="0"/>
              <a:t>2</a:t>
            </a:r>
            <a:r>
              <a:rPr lang="en-US" dirty="0" smtClean="0"/>
              <a:t>Alaska Department of Fish and Game, </a:t>
            </a:r>
            <a:r>
              <a:rPr lang="en-US" baseline="30000" dirty="0" smtClean="0"/>
              <a:t>3</a:t>
            </a:r>
            <a:r>
              <a:rPr lang="en-US" dirty="0" smtClean="0"/>
              <a:t>NOAA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</a:t>
            </a:r>
            <a:r>
              <a:rPr lang="en-US" dirty="0" smtClean="0"/>
              <a:t>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" y="212485"/>
            <a:ext cx="5550996" cy="323808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91" y="3432063"/>
            <a:ext cx="5649620" cy="3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transition matrix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1" y="1437436"/>
            <a:ext cx="8833963" cy="5153145"/>
          </a:xfrm>
        </p:spPr>
      </p:pic>
    </p:spTree>
    <p:extLst>
      <p:ext uri="{BB962C8B-B14F-4D97-AF65-F5344CB8AC3E}">
        <p14:creationId xmlns:p14="http://schemas.microsoft.com/office/powerpoint/2010/main" val="127394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0" y="3374159"/>
            <a:ext cx="5615794" cy="3275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2" y="195322"/>
            <a:ext cx="5402959" cy="31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Jump to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Start with table of model runs.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would people like to see?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runs:</a:t>
            </a:r>
          </a:p>
          <a:p>
            <a:pPr lvl="1"/>
            <a:r>
              <a:rPr lang="en-US" dirty="0" smtClean="0"/>
              <a:t>Estimate M</a:t>
            </a:r>
            <a:r>
              <a:rPr lang="en-US" baseline="-25000" dirty="0" smtClean="0"/>
              <a:t>1998</a:t>
            </a:r>
            <a:r>
              <a:rPr lang="en-US" dirty="0" smtClean="0"/>
              <a:t> but with smaller SD constraining deviation?</a:t>
            </a:r>
          </a:p>
          <a:p>
            <a:pPr lvl="1"/>
            <a:r>
              <a:rPr lang="en-US" dirty="0" smtClean="0"/>
              <a:t>Fix stage-2 selectivity at 1.0 (rather than stage-1) if estimated stage-2 selectivity &gt; 1.0</a:t>
            </a:r>
          </a:p>
          <a:p>
            <a:r>
              <a:rPr lang="en-US" dirty="0" smtClean="0"/>
              <a:t>Plots…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65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Retained continuous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F</a:t>
            </a:r>
            <a:r>
              <a:rPr lang="en-US" dirty="0" smtClean="0"/>
              <a:t> (within each season)</a:t>
            </a:r>
            <a:endParaRPr lang="en-US" i="1" dirty="0"/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seasons</a:t>
            </a:r>
          </a:p>
          <a:p>
            <a:pPr lvl="1"/>
            <a:r>
              <a:rPr lang="en-US" dirty="0" smtClean="0"/>
              <a:t>Proportion of </a:t>
            </a:r>
            <a:r>
              <a:rPr lang="en-US" i="1" dirty="0" smtClean="0"/>
              <a:t>M</a:t>
            </a:r>
            <a:r>
              <a:rPr lang="en-US" dirty="0" smtClean="0"/>
              <a:t> each season</a:t>
            </a:r>
          </a:p>
          <a:p>
            <a:pPr lvl="1"/>
            <a:r>
              <a:rPr lang="en-US" dirty="0" smtClean="0"/>
              <a:t>Season molting and </a:t>
            </a:r>
            <a:r>
              <a:rPr lang="en-US" dirty="0" smtClean="0"/>
              <a:t>growth occur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recruitment occurs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SSB is to be calculated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New plotting functions in </a:t>
            </a:r>
            <a:r>
              <a:rPr lang="en-US" dirty="0" err="1" smtClean="0"/>
              <a:t>gmr</a:t>
            </a:r>
            <a:endParaRPr lang="en-US" dirty="0" smtClean="0"/>
          </a:p>
          <a:p>
            <a:r>
              <a:rPr lang="en-US" dirty="0" smtClean="0"/>
              <a:t>Draft SMBKC 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" y="100342"/>
            <a:ext cx="5221605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03" y="2840502"/>
            <a:ext cx="7886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" y="866656"/>
            <a:ext cx="7886700" cy="262889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5" y="3376942"/>
            <a:ext cx="7886697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619"/>
            <a:ext cx="7886700" cy="3943350"/>
          </a:xfrm>
        </p:spPr>
      </p:pic>
    </p:spTree>
    <p:extLst>
      <p:ext uri="{BB962C8B-B14F-4D97-AF65-F5344CB8AC3E}">
        <p14:creationId xmlns:p14="http://schemas.microsoft.com/office/powerpoint/2010/main" val="1763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963648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6219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in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Equilibrium numbers at length</a:t>
            </a:r>
          </a:p>
          <a:p>
            <a:pPr lvl="1"/>
            <a:r>
              <a:rPr lang="en-US" dirty="0" smtClean="0"/>
              <a:t>Broke when seasonal changes added, can’t use the elegant solutions anymore</a:t>
            </a:r>
          </a:p>
          <a:p>
            <a:pPr lvl="1"/>
            <a:r>
              <a:rPr lang="en-US" dirty="0" smtClean="0"/>
              <a:t>Not required for SMBKC as we estimate initial numbers as free parameters</a:t>
            </a:r>
          </a:p>
          <a:p>
            <a:pPr lvl="1"/>
            <a:r>
              <a:rPr lang="en-US" dirty="0" smtClean="0"/>
              <a:t>The new function is complete but yet to be put in the right places</a:t>
            </a:r>
          </a:p>
          <a:p>
            <a:r>
              <a:rPr lang="en-US" dirty="0" smtClean="0"/>
              <a:t>SPR calculations</a:t>
            </a:r>
          </a:p>
          <a:p>
            <a:pPr lvl="1"/>
            <a:r>
              <a:rPr lang="en-US" dirty="0" smtClean="0"/>
              <a:t>As above/requires equilibrium numbers</a:t>
            </a:r>
          </a:p>
          <a:p>
            <a:pPr lvl="1"/>
            <a:r>
              <a:rPr lang="en-US" dirty="0" smtClean="0"/>
              <a:t>Probably only a day or two of work but I fell asleep yesterday</a:t>
            </a:r>
          </a:p>
          <a:p>
            <a:r>
              <a:rPr lang="en-US" dirty="0" smtClean="0"/>
              <a:t>BBRKC model</a:t>
            </a:r>
          </a:p>
          <a:p>
            <a:pPr lvl="1"/>
            <a:r>
              <a:rPr lang="en-US" dirty="0" smtClean="0"/>
              <a:t>Runs but as above</a:t>
            </a:r>
            <a:r>
              <a:rPr lang="en-US" dirty="0"/>
              <a:t>/requires equilibrium numbers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6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3 </a:t>
            </a:r>
            <a:r>
              <a:rPr lang="en-US" dirty="0"/>
              <a:t>stages </a:t>
            </a:r>
            <a:r>
              <a:rPr lang="en-US" dirty="0" smtClean="0"/>
              <a:t>(90-104, 105-119, 120+)</a:t>
            </a:r>
            <a:endParaRPr lang="en-US" dirty="0"/>
          </a:p>
          <a:p>
            <a:r>
              <a:rPr lang="en-US" dirty="0"/>
              <a:t>1 sex, 1 shell type, 1 maturity class</a:t>
            </a:r>
          </a:p>
          <a:p>
            <a:r>
              <a:rPr lang="en-US" dirty="0" smtClean="0"/>
              <a:t>3 </a:t>
            </a:r>
            <a:r>
              <a:rPr lang="en-US" dirty="0" smtClean="0"/>
              <a:t>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</a:t>
            </a:r>
            <a:r>
              <a:rPr lang="en-US" dirty="0" smtClean="0"/>
              <a:t>pot CPUE) </a:t>
            </a:r>
            <a:r>
              <a:rPr lang="en-US" dirty="0"/>
              <a:t>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</a:t>
            </a:r>
            <a:r>
              <a:rPr lang="en-US" dirty="0" smtClean="0"/>
              <a:t>in season </a:t>
            </a:r>
            <a:r>
              <a:rPr lang="en-US" dirty="0" smtClean="0"/>
              <a:t>2, NMFS trawl </a:t>
            </a:r>
            <a:r>
              <a:rPr lang="en-US" dirty="0" smtClean="0"/>
              <a:t>in season </a:t>
            </a:r>
            <a:r>
              <a:rPr lang="en-US" dirty="0" smtClean="0"/>
              <a:t>1, ADF&amp;G pot </a:t>
            </a:r>
            <a:r>
              <a:rPr lang="en-US" dirty="0" smtClean="0"/>
              <a:t>in season </a:t>
            </a:r>
            <a:r>
              <a:rPr lang="en-US" dirty="0" smtClean="0"/>
              <a:t>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</a:t>
            </a:r>
            <a:r>
              <a:rPr lang="en-US" dirty="0" smtClean="0"/>
              <a:t>catch (note that this differs from 2015 model)</a:t>
            </a:r>
            <a:endParaRPr lang="en-US" dirty="0" smtClean="0"/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356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Gmacs update &amp; Saint Matthew Island Blue King Crab Assessment  May 2016</vt:lpstr>
      <vt:lpstr>Gmacs progress</vt:lpstr>
      <vt:lpstr>PowerPoint Presentation</vt:lpstr>
      <vt:lpstr>PowerPoint Presentation</vt:lpstr>
      <vt:lpstr>PowerPoint Presentation</vt:lpstr>
      <vt:lpstr>PowerPoint Presentation</vt:lpstr>
      <vt:lpstr>Gmacs in progress</vt:lpstr>
      <vt:lpstr>SMBKC in Gmacs</vt:lpstr>
      <vt:lpstr>SMBKC dynamics</vt:lpstr>
      <vt:lpstr>Data</vt:lpstr>
      <vt:lpstr>PowerPoint Presentation</vt:lpstr>
      <vt:lpstr>Size transition matrix</vt:lpstr>
      <vt:lpstr>PowerPoint Presentation</vt:lpstr>
      <vt:lpstr>SMBKC</vt:lpstr>
      <vt:lpstr>What else would people like to see?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84</cp:revision>
  <dcterms:created xsi:type="dcterms:W3CDTF">2016-05-05T04:25:58Z</dcterms:created>
  <dcterms:modified xsi:type="dcterms:W3CDTF">2016-05-09T21:23:04Z</dcterms:modified>
</cp:coreProperties>
</file>