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  <p:sldId id="291" r:id="rId17"/>
    <p:sldId id="29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Zheng</a:t>
            </a:r>
            <a:r>
              <a:rPr lang="en-US" baseline="30000" dirty="0" smtClean="0"/>
              <a:t>2</a:t>
            </a:r>
            <a:r>
              <a:rPr lang="en-US" dirty="0" smtClean="0"/>
              <a:t>, James 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Checked that pars that are not used are off</a:t>
            </a:r>
          </a:p>
          <a:p>
            <a:r>
              <a:rPr lang="en-US" dirty="0" smtClean="0"/>
              <a:t>Time-varying weight by stage implemented (permanent)</a:t>
            </a:r>
          </a:p>
          <a:p>
            <a:r>
              <a:rPr lang="en-US" dirty="0"/>
              <a:t>Time-varying season length implemented (temporary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Fixed initial conditions, average recruitment, recruitment deviations, and M</a:t>
            </a:r>
            <a:r>
              <a:rPr lang="en-US" baseline="-25000" dirty="0" smtClean="0"/>
              <a:t>1998/99</a:t>
            </a:r>
            <a:r>
              <a:rPr lang="en-US" dirty="0" smtClean="0"/>
              <a:t> to the values estimated in 2015 model</a:t>
            </a:r>
            <a:endParaRPr lang="en-US" dirty="0"/>
          </a:p>
          <a:p>
            <a:r>
              <a:rPr lang="en-US" dirty="0" smtClean="0"/>
              <a:t>Added another season to SMBKC model that has M=0 and all of fishery (i.e. pulse) after variable season length</a:t>
            </a:r>
          </a:p>
          <a:p>
            <a:r>
              <a:rPr lang="en-US" dirty="0" smtClean="0"/>
              <a:t>Tried running the model using the same units as 2015 model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38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Variable proportion of natural mortality</a:t>
            </a:r>
            <a:endParaRPr lang="en-US" dirty="0" smtClean="0"/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Fishing mortality</a:t>
            </a:r>
          </a:p>
          <a:p>
            <a:r>
              <a:rPr lang="en-US" dirty="0" smtClean="0"/>
              <a:t>Season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/>
              <a:t>Variable proportion of natural </a:t>
            </a:r>
            <a:r>
              <a:rPr lang="en-US" dirty="0" smtClean="0"/>
              <a:t>mortality</a:t>
            </a:r>
            <a:endParaRPr lang="en-US" dirty="0" smtClean="0"/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</a:t>
            </a:r>
            <a:r>
              <a:rPr lang="en-US" dirty="0" smtClean="0"/>
              <a:t>5</a:t>
            </a:r>
            <a:endParaRPr lang="en-US" dirty="0" smtClean="0"/>
          </a:p>
          <a:p>
            <a:pPr lvl="1"/>
            <a:r>
              <a:rPr lang="en-US" dirty="0" smtClean="0"/>
              <a:t>Proportion </a:t>
            </a:r>
            <a:r>
              <a:rPr lang="en-US" dirty="0"/>
              <a:t>of natural mortality </a:t>
            </a:r>
            <a:r>
              <a:rPr lang="en-US" dirty="0" smtClean="0"/>
              <a:t>= 0.375</a:t>
            </a:r>
            <a:endParaRPr lang="en-US" dirty="0" smtClean="0"/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02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0.000 0.060 0.000 0.570 0.370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0.000 0.050 0.000 0.580 0.370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0.000 0.120 0.000 0.510 0.370</a:t>
            </a:r>
          </a:p>
          <a:p>
            <a:pPr marL="0" indent="0" algn="ctr">
              <a:buNone/>
            </a:pPr>
            <a:r>
              <a:rPr lang="en-NZ" sz="1800" dirty="0"/>
              <a:t> 0.000 0.100 0.000 0.530 0.370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</p:txBody>
      </p:sp>
    </p:spTree>
    <p:extLst>
      <p:ext uri="{BB962C8B-B14F-4D97-AF65-F5344CB8AC3E}">
        <p14:creationId xmlns:p14="http://schemas.microsoft.com/office/powerpoint/2010/main" val="10962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growth occur</a:t>
            </a:r>
          </a:p>
          <a:p>
            <a:pPr lvl="1"/>
            <a:r>
              <a:rPr lang="en-US" dirty="0" smtClean="0"/>
              <a:t>Season recruitment occurs</a:t>
            </a:r>
          </a:p>
          <a:p>
            <a:pPr lvl="1"/>
            <a:r>
              <a:rPr lang="en-US" dirty="0" smtClean="0"/>
              <a:t>Season SSB is to be calculated</a:t>
            </a:r>
          </a:p>
          <a:p>
            <a:pPr lvl="1"/>
            <a:r>
              <a:rPr lang="en-US" dirty="0" smtClean="0"/>
              <a:t>All 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in season 2, NMFS trawl in season 1, ADF&amp;G pot in season 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 (note that this differs from 2015 model)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710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  <vt:lpstr>Tests</vt:lpstr>
      <vt:lpstr>SMBKC dynamics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92</cp:revision>
  <dcterms:created xsi:type="dcterms:W3CDTF">2016-05-05T04:25:58Z</dcterms:created>
  <dcterms:modified xsi:type="dcterms:W3CDTF">2016-05-11T17:49:01Z</dcterms:modified>
</cp:coreProperties>
</file>