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78" r:id="rId5"/>
    <p:sldId id="258" r:id="rId6"/>
    <p:sldId id="257" r:id="rId7"/>
    <p:sldId id="259" r:id="rId8"/>
    <p:sldId id="260" r:id="rId9"/>
    <p:sldId id="268" r:id="rId10"/>
    <p:sldId id="267" r:id="rId11"/>
    <p:sldId id="261" r:id="rId12"/>
    <p:sldId id="262" r:id="rId13"/>
    <p:sldId id="263" r:id="rId14"/>
    <p:sldId id="264" r:id="rId15"/>
    <p:sldId id="265" r:id="rId16"/>
    <p:sldId id="266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4/05/2016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352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4/05/2016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801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4/05/2016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285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4/05/2016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15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4/05/2016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702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4/05/2016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80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4/05/2016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332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4/05/2016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986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4/05/2016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309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4/05/2016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481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4/05/2016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612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5189A-2ADC-4953-9C8B-F5DAD551F2A3}" type="datetimeFigureOut">
              <a:rPr lang="en-NZ" smtClean="0"/>
              <a:t>4/05/2016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642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Gmacs</a:t>
            </a:r>
            <a:r>
              <a:rPr lang="en-US" dirty="0" smtClean="0"/>
              <a:t> update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Saint Matthew Island Blue King Crab Assessment 2016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D’Arcy Webber, </a:t>
            </a:r>
            <a:r>
              <a:rPr lang="en-US" dirty="0" err="1" smtClean="0"/>
              <a:t>Jie</a:t>
            </a:r>
            <a:r>
              <a:rPr lang="en-US" dirty="0" smtClean="0"/>
              <a:t> </a:t>
            </a:r>
            <a:r>
              <a:rPr lang="en-US" dirty="0" err="1" smtClean="0"/>
              <a:t>Zheng</a:t>
            </a:r>
            <a:r>
              <a:rPr lang="en-US" dirty="0" smtClean="0"/>
              <a:t>, James </a:t>
            </a:r>
            <a:r>
              <a:rPr lang="en-US" dirty="0" err="1" smtClean="0"/>
              <a:t>Ianelli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988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2495900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297411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622" y="172528"/>
            <a:ext cx="5348377" cy="6685472"/>
          </a:xfrm>
        </p:spPr>
      </p:pic>
    </p:spTree>
    <p:extLst>
      <p:ext uri="{BB962C8B-B14F-4D97-AF65-F5344CB8AC3E}">
        <p14:creationId xmlns:p14="http://schemas.microsoft.com/office/powerpoint/2010/main" val="3326670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238" y="97047"/>
            <a:ext cx="5408762" cy="6760953"/>
          </a:xfrm>
        </p:spPr>
      </p:pic>
    </p:spTree>
    <p:extLst>
      <p:ext uri="{BB962C8B-B14F-4D97-AF65-F5344CB8AC3E}">
        <p14:creationId xmlns:p14="http://schemas.microsoft.com/office/powerpoint/2010/main" val="279866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1181803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23999"/>
            <a:ext cx="9144000" cy="5334001"/>
          </a:xfrm>
        </p:spPr>
      </p:pic>
    </p:spTree>
    <p:extLst>
      <p:ext uri="{BB962C8B-B14F-4D97-AF65-F5344CB8AC3E}">
        <p14:creationId xmlns:p14="http://schemas.microsoft.com/office/powerpoint/2010/main" val="157954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1624705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2122499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1977388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181696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Gmacs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Added seasons to </a:t>
            </a:r>
            <a:r>
              <a:rPr lang="en-US" dirty="0" err="1" smtClean="0"/>
              <a:t>Gmacs</a:t>
            </a:r>
            <a:r>
              <a:rPr lang="en-US" dirty="0" smtClean="0"/>
              <a:t> dynamics</a:t>
            </a:r>
          </a:p>
          <a:p>
            <a:pPr lvl="1"/>
            <a:r>
              <a:rPr lang="en-US" dirty="0" smtClean="0"/>
              <a:t>Number of seasons</a:t>
            </a:r>
          </a:p>
          <a:p>
            <a:pPr lvl="1"/>
            <a:r>
              <a:rPr lang="en-US" dirty="0" smtClean="0"/>
              <a:t>Proportion of M each season</a:t>
            </a:r>
          </a:p>
          <a:p>
            <a:pPr lvl="1"/>
            <a:r>
              <a:rPr lang="en-US" dirty="0" smtClean="0"/>
              <a:t>Season molting and growth</a:t>
            </a:r>
          </a:p>
          <a:p>
            <a:pPr lvl="1"/>
            <a:r>
              <a:rPr lang="en-US" dirty="0" smtClean="0"/>
              <a:t>Season recruitment</a:t>
            </a:r>
          </a:p>
          <a:p>
            <a:pPr lvl="1"/>
            <a:r>
              <a:rPr lang="en-US" dirty="0" smtClean="0"/>
              <a:t>Season SSB</a:t>
            </a:r>
          </a:p>
          <a:p>
            <a:pPr lvl="1"/>
            <a:r>
              <a:rPr lang="en-US" dirty="0" smtClean="0"/>
              <a:t>Retained continuous M/F</a:t>
            </a:r>
          </a:p>
          <a:p>
            <a:pPr lvl="1"/>
            <a:r>
              <a:rPr lang="en-US" dirty="0" smtClean="0"/>
              <a:t>All data sets have a time stamp (season/year)</a:t>
            </a:r>
          </a:p>
          <a:p>
            <a:r>
              <a:rPr lang="en-US" dirty="0" smtClean="0"/>
              <a:t>Added option to initialize numbers as free parameters</a:t>
            </a:r>
          </a:p>
          <a:p>
            <a:r>
              <a:rPr lang="en-US" dirty="0" smtClean="0"/>
              <a:t>Plots</a:t>
            </a:r>
          </a:p>
        </p:txBody>
      </p:sp>
    </p:spTree>
    <p:extLst>
      <p:ext uri="{BB962C8B-B14F-4D97-AF65-F5344CB8AC3E}">
        <p14:creationId xmlns:p14="http://schemas.microsoft.com/office/powerpoint/2010/main" val="1127452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387008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173411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3318011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825625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16640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 in </a:t>
            </a:r>
            <a:r>
              <a:rPr lang="en-US" dirty="0" err="1" smtClean="0"/>
              <a:t>Gmacs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1978-2015</a:t>
            </a:r>
          </a:p>
          <a:p>
            <a:r>
              <a:rPr lang="en-US" dirty="0" smtClean="0"/>
              <a:t>4 seasons (M = 0, 0.44, 0.185, 0.375)</a:t>
            </a:r>
          </a:p>
          <a:p>
            <a:r>
              <a:rPr lang="en-US" dirty="0" smtClean="0"/>
              <a:t>1 </a:t>
            </a:r>
            <a:r>
              <a:rPr lang="en-US" dirty="0"/>
              <a:t>sex, 1 shell type, 1 maturity </a:t>
            </a:r>
            <a:r>
              <a:rPr lang="en-US" dirty="0" smtClean="0"/>
              <a:t>class</a:t>
            </a:r>
          </a:p>
          <a:p>
            <a:r>
              <a:rPr lang="en-US" dirty="0"/>
              <a:t>3 stages (size-classes)</a:t>
            </a:r>
          </a:p>
          <a:p>
            <a:r>
              <a:rPr lang="en-US" dirty="0" smtClean="0"/>
              <a:t>3 fleets (pot</a:t>
            </a:r>
            <a:r>
              <a:rPr lang="en-US" dirty="0"/>
              <a:t>, trawl </a:t>
            </a:r>
            <a:r>
              <a:rPr lang="en-US" dirty="0" err="1"/>
              <a:t>bycatch</a:t>
            </a:r>
            <a:r>
              <a:rPr lang="en-US" dirty="0"/>
              <a:t>, fixed </a:t>
            </a:r>
            <a:r>
              <a:rPr lang="en-US" dirty="0" err="1" smtClean="0"/>
              <a:t>bycatch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2 surveys (NMFS trawl and ADF&amp;G pot) both in season 1</a:t>
            </a:r>
          </a:p>
          <a:p>
            <a:r>
              <a:rPr lang="en-US" dirty="0" smtClean="0"/>
              <a:t>4 catch types (directed pot, pot discards, trawl </a:t>
            </a:r>
            <a:r>
              <a:rPr lang="en-US" dirty="0" err="1" smtClean="0"/>
              <a:t>bycatch</a:t>
            </a:r>
            <a:r>
              <a:rPr lang="en-US" dirty="0" smtClean="0"/>
              <a:t>, fixed </a:t>
            </a:r>
            <a:r>
              <a:rPr lang="en-US" dirty="0" err="1" smtClean="0"/>
              <a:t>bycatch</a:t>
            </a:r>
            <a:r>
              <a:rPr lang="en-US" dirty="0" smtClean="0"/>
              <a:t>) all during season 2</a:t>
            </a:r>
          </a:p>
          <a:p>
            <a:r>
              <a:rPr lang="en-US" dirty="0" smtClean="0"/>
              <a:t>3 size compositions (pot season 2, NMFS trawl season 1, ADF&amp;G pot season 1)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0858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Gmacs</a:t>
            </a:r>
            <a:r>
              <a:rPr lang="en-US" dirty="0" smtClean="0"/>
              <a:t> dynamics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Season 1</a:t>
            </a:r>
          </a:p>
          <a:p>
            <a:pPr lvl="1"/>
            <a:r>
              <a:rPr lang="en-US" dirty="0" smtClean="0"/>
              <a:t>1 July, start of fishing year</a:t>
            </a:r>
          </a:p>
          <a:p>
            <a:pPr lvl="1"/>
            <a:r>
              <a:rPr lang="en-US" dirty="0" smtClean="0"/>
              <a:t>Surveys</a:t>
            </a:r>
          </a:p>
          <a:p>
            <a:r>
              <a:rPr lang="en-US" dirty="0" smtClean="0"/>
              <a:t>Season 2</a:t>
            </a:r>
          </a:p>
          <a:p>
            <a:pPr lvl="1"/>
            <a:r>
              <a:rPr lang="en-US" dirty="0" smtClean="0"/>
              <a:t>M=0.44 &amp; catch</a:t>
            </a:r>
          </a:p>
          <a:p>
            <a:r>
              <a:rPr lang="en-US" dirty="0" smtClean="0"/>
              <a:t>Season 3</a:t>
            </a:r>
          </a:p>
          <a:p>
            <a:pPr lvl="1"/>
            <a:r>
              <a:rPr lang="en-US" dirty="0" smtClean="0"/>
              <a:t>M=0.185</a:t>
            </a:r>
          </a:p>
          <a:p>
            <a:pPr lvl="1"/>
            <a:r>
              <a:rPr lang="en-US" dirty="0" smtClean="0"/>
              <a:t>Calculate MMB</a:t>
            </a:r>
          </a:p>
          <a:p>
            <a:r>
              <a:rPr lang="en-US" dirty="0" smtClean="0"/>
              <a:t>Season 4</a:t>
            </a:r>
          </a:p>
          <a:p>
            <a:pPr lvl="1"/>
            <a:r>
              <a:rPr lang="en-US" dirty="0" smtClean="0"/>
              <a:t>M=0.375</a:t>
            </a:r>
          </a:p>
          <a:p>
            <a:pPr lvl="1"/>
            <a:r>
              <a:rPr lang="en-US" dirty="0" smtClean="0"/>
              <a:t>Growth and molting</a:t>
            </a:r>
          </a:p>
          <a:p>
            <a:pPr lvl="1"/>
            <a:r>
              <a:rPr lang="en-US" dirty="0" smtClean="0"/>
              <a:t>Recruitment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3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7"/>
          <a:stretch/>
        </p:blipFill>
        <p:spPr>
          <a:xfrm>
            <a:off x="1" y="1639023"/>
            <a:ext cx="9144000" cy="4865298"/>
          </a:xfrm>
        </p:spPr>
      </p:pic>
    </p:spTree>
    <p:extLst>
      <p:ext uri="{BB962C8B-B14F-4D97-AF65-F5344CB8AC3E}">
        <p14:creationId xmlns:p14="http://schemas.microsoft.com/office/powerpoint/2010/main" val="103092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491" y="1980901"/>
            <a:ext cx="3598960" cy="209939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5" y="1101231"/>
            <a:ext cx="4702757" cy="2743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099" y="4370507"/>
            <a:ext cx="3907766" cy="22795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9" y="4370507"/>
            <a:ext cx="3907766" cy="227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5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034" y="103967"/>
            <a:ext cx="6650966" cy="6650966"/>
          </a:xfrm>
        </p:spPr>
      </p:pic>
    </p:spTree>
    <p:extLst>
      <p:ext uri="{BB962C8B-B14F-4D97-AF65-F5344CB8AC3E}">
        <p14:creationId xmlns:p14="http://schemas.microsoft.com/office/powerpoint/2010/main" val="2388954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3999"/>
            <a:ext cx="9144000" cy="5334001"/>
          </a:xfrm>
        </p:spPr>
      </p:pic>
    </p:spTree>
    <p:extLst>
      <p:ext uri="{BB962C8B-B14F-4D97-AF65-F5344CB8AC3E}">
        <p14:creationId xmlns:p14="http://schemas.microsoft.com/office/powerpoint/2010/main" val="365747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3999"/>
            <a:ext cx="9144000" cy="5334001"/>
          </a:xfrm>
        </p:spPr>
      </p:pic>
    </p:spTree>
    <p:extLst>
      <p:ext uri="{BB962C8B-B14F-4D97-AF65-F5344CB8AC3E}">
        <p14:creationId xmlns:p14="http://schemas.microsoft.com/office/powerpoint/2010/main" val="272784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178</Words>
  <Application>Microsoft Office PowerPoint</Application>
  <PresentationFormat>On-screen Show (4:3)</PresentationFormat>
  <Paragraphs>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Gmacs update &amp; Saint Matthew Island Blue King Crab Assessment 2016</vt:lpstr>
      <vt:lpstr>Gmacs</vt:lpstr>
      <vt:lpstr>SMBKC in Gmacs</vt:lpstr>
      <vt:lpstr>Gmacs dynamics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Saint Matthew Island Blue King Crab Assessment 2016</dc:title>
  <dc:creator>darcy</dc:creator>
  <cp:lastModifiedBy>darcy</cp:lastModifiedBy>
  <cp:revision>31</cp:revision>
  <dcterms:created xsi:type="dcterms:W3CDTF">2016-05-05T04:25:58Z</dcterms:created>
  <dcterms:modified xsi:type="dcterms:W3CDTF">2016-05-05T05:02:54Z</dcterms:modified>
</cp:coreProperties>
</file>