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3" r:id="rId4"/>
    <p:sldId id="284" r:id="rId5"/>
    <p:sldId id="285" r:id="rId6"/>
    <p:sldId id="279" r:id="rId7"/>
    <p:sldId id="277" r:id="rId8"/>
    <p:sldId id="278" r:id="rId9"/>
    <p:sldId id="258" r:id="rId10"/>
    <p:sldId id="281" r:id="rId11"/>
    <p:sldId id="280" r:id="rId12"/>
    <p:sldId id="282" r:id="rId13"/>
    <p:sldId id="257" r:id="rId14"/>
    <p:sldId id="259" r:id="rId15"/>
    <p:sldId id="260" r:id="rId16"/>
    <p:sldId id="268" r:id="rId17"/>
    <p:sldId id="267" r:id="rId18"/>
    <p:sldId id="261" r:id="rId19"/>
    <p:sldId id="262" r:id="rId20"/>
    <p:sldId id="263" r:id="rId21"/>
    <p:sldId id="264" r:id="rId22"/>
    <p:sldId id="265" r:id="rId23"/>
    <p:sldId id="266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62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16761"/>
            <a:ext cx="6858000" cy="1655762"/>
          </a:xfrm>
        </p:spPr>
        <p:txBody>
          <a:bodyPr/>
          <a:lstStyle/>
          <a:p>
            <a:r>
              <a:rPr lang="en-US" dirty="0" smtClean="0"/>
              <a:t>D’Arcy Webber,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James </a:t>
            </a:r>
            <a:r>
              <a:rPr lang="en-US" dirty="0" err="1" smtClean="0"/>
              <a:t>Ianelli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7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random-walk?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1" y="1980901"/>
            <a:ext cx="3598960" cy="2099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5" y="1101231"/>
            <a:ext cx="4702757" cy="2743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99" y="4370507"/>
            <a:ext cx="3907766" cy="2279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" y="4370507"/>
            <a:ext cx="3907766" cy="2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4" y="103967"/>
            <a:ext cx="6650966" cy="6650966"/>
          </a:xfrm>
        </p:spPr>
      </p:pic>
    </p:spTree>
    <p:extLst>
      <p:ext uri="{BB962C8B-B14F-4D97-AF65-F5344CB8AC3E}">
        <p14:creationId xmlns:p14="http://schemas.microsoft.com/office/powerpoint/2010/main" val="238895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365747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272784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49590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7411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2" y="172528"/>
            <a:ext cx="5348377" cy="6685472"/>
          </a:xfrm>
        </p:spPr>
      </p:pic>
    </p:spTree>
    <p:extLst>
      <p:ext uri="{BB962C8B-B14F-4D97-AF65-F5344CB8AC3E}">
        <p14:creationId xmlns:p14="http://schemas.microsoft.com/office/powerpoint/2010/main" val="332667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within seasons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8" y="97047"/>
            <a:ext cx="5408762" cy="6760953"/>
          </a:xfrm>
        </p:spPr>
      </p:pic>
    </p:spTree>
    <p:extLst>
      <p:ext uri="{BB962C8B-B14F-4D97-AF65-F5344CB8AC3E}">
        <p14:creationId xmlns:p14="http://schemas.microsoft.com/office/powerpoint/2010/main" val="279866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18180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157954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24705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122499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97738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81696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8700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73411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31801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316072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640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86844"/>
            <a:ext cx="7886700" cy="2628899"/>
          </a:xfrm>
        </p:spPr>
      </p:pic>
    </p:spTree>
    <p:extLst>
      <p:ext uri="{BB962C8B-B14F-4D97-AF65-F5344CB8AC3E}">
        <p14:creationId xmlns:p14="http://schemas.microsoft.com/office/powerpoint/2010/main" val="35275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Began retrospective code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</a:t>
            </a:r>
            <a:r>
              <a:rPr lang="en-US" dirty="0" smtClean="0"/>
              <a:t>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310</Words>
  <Application>Microsoft Office PowerPoint</Application>
  <PresentationFormat>On-screen Show (4:3)</PresentationFormat>
  <Paragraphs>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Size transition matrix</vt:lpstr>
      <vt:lpstr>SMBKC</vt:lpstr>
      <vt:lpstr>What else would people like to see?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57</cp:revision>
  <dcterms:created xsi:type="dcterms:W3CDTF">2016-05-05T04:25:58Z</dcterms:created>
  <dcterms:modified xsi:type="dcterms:W3CDTF">2016-05-09T16:04:16Z</dcterms:modified>
</cp:coreProperties>
</file>