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</a:t>
            </a:r>
            <a:r>
              <a:rPr lang="en-US" dirty="0" smtClean="0"/>
              <a:t>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smtClean="0"/>
              <a:t>Zheng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smtClean="0"/>
              <a:t>James </a:t>
            </a:r>
            <a:r>
              <a:rPr lang="en-US" dirty="0" smtClean="0"/>
              <a:t>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</a:t>
            </a:r>
            <a:r>
              <a:rPr lang="en-US" dirty="0" smtClean="0"/>
              <a:t>catch (note that this differs from 2015 model)</a:t>
            </a:r>
            <a:endParaRPr lang="en-US" dirty="0" smtClean="0"/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356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84</cp:revision>
  <dcterms:created xsi:type="dcterms:W3CDTF">2016-05-05T04:25:58Z</dcterms:created>
  <dcterms:modified xsi:type="dcterms:W3CDTF">2016-05-09T19:44:42Z</dcterms:modified>
</cp:coreProperties>
</file>