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Poverty Prediction and Analysis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000" dirty="0"/>
              <a:t>Submitted by:</a:t>
            </a:r>
          </a:p>
          <a:p>
            <a:r>
              <a:rPr sz="2000" dirty="0"/>
              <a:t>A.W Huzaifa Maalik Wattoo (2022-CS-145)</a:t>
            </a:r>
          </a:p>
          <a:p>
            <a:r>
              <a:rPr sz="2000" dirty="0"/>
              <a:t>M. Tayyab (2022-CS-135)</a:t>
            </a:r>
          </a:p>
          <a:p>
            <a:r>
              <a:rPr sz="2000" dirty="0"/>
              <a:t>Department of Computer Science</a:t>
            </a:r>
          </a:p>
          <a:p>
            <a:r>
              <a:rPr sz="2000" dirty="0"/>
              <a:t>UET Lahore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Structure:</a:t>
            </a:r>
          </a:p>
          <a:p>
            <a:r>
              <a:t>1. frontend.py: Implements the interactive dashboard.</a:t>
            </a:r>
          </a:p>
          <a:p>
            <a:r>
              <a:t>2. model.py: Handles data preprocessing, training, and evaluation.</a:t>
            </a:r>
          </a:p>
          <a:p>
            <a:r>
              <a:t>3. Model: Random Forest Regressor fine-tuned with GridSearchCV.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unemployment rates correlate with elevated poverty.</a:t>
            </a:r>
          </a:p>
          <a:p>
            <a:r>
              <a:t>2. Youth face disproportionate poverty risks.</a:t>
            </a:r>
          </a:p>
          <a:p>
            <a:r>
              <a:t>3. Gender disparities suggest socio-cultural influences.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Enhance skill development programs for youth.</a:t>
            </a:r>
          </a:p>
          <a:p>
            <a:r>
              <a:t>2. Invest in healthcare and education infrastructure.</a:t>
            </a:r>
          </a:p>
          <a:p>
            <a:r>
              <a:t>3. Update dashboard data periodically for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uses a machine learning-based Random Forest model to predict poverty levels in Pakistan. It employs socio-economic variables such as gender, age, unemployment rate, and region. Predictions are visualized on an interactive Streamlit dashboard to aid policy decisions aligned with Sustainable Development Goal 1 (SDG 1): No Poverty.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1.</a:t>
            </a:r>
            <a:r>
              <a:rPr lang="en-US" dirty="0" smtClean="0"/>
              <a:t>To</a:t>
            </a:r>
            <a:r>
              <a:rPr dirty="0" smtClean="0"/>
              <a:t> </a:t>
            </a:r>
            <a:r>
              <a:rPr dirty="0"/>
              <a:t>Identify key socio-economic factors influencing poverty in Pakistan.</a:t>
            </a:r>
          </a:p>
          <a:p>
            <a:r>
              <a:rPr dirty="0" smtClean="0"/>
              <a:t>2.</a:t>
            </a:r>
            <a:r>
              <a:rPr lang="en-US" dirty="0" smtClean="0"/>
              <a:t>To</a:t>
            </a:r>
            <a:r>
              <a:rPr dirty="0" smtClean="0"/>
              <a:t> </a:t>
            </a:r>
            <a:r>
              <a:rPr dirty="0"/>
              <a:t>Develop a predictive model to help policymakers address poverty challenges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Leverage socio-economic data to build a machine learning model.</a:t>
            </a:r>
          </a:p>
          <a:p>
            <a:r>
              <a:t>2. Provide real-time insights via an interactive dashboard.</a:t>
            </a:r>
          </a:p>
          <a:p>
            <a:r>
              <a:t>3. Support data-driven decision-making for achieving SDG 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Analysis: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Datasets: Poverty.xlsx and Unemployed.xlsx</a:t>
            </a:r>
          </a:p>
          <a:p>
            <a:r>
              <a:t>Merged to include demographics (Region, Sex, Age) and economic indicators (Unemployment and Poverty).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Merged datasets on common attributes (Region, Sex, Age, Year).</a:t>
            </a:r>
          </a:p>
          <a:p>
            <a:r>
              <a:t>2. Removed null values and irrelevant columns.</a:t>
            </a:r>
          </a:p>
          <a:p>
            <a:r>
              <a:t>3. Encoded categorical variables (Sex and Age) into numeric formats.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Algorithm: Random Forest Regressor</a:t>
            </a:r>
          </a:p>
          <a:p>
            <a:r>
              <a:t>Hyperparameter Optimization: GridSearchCV for tuning parameters.</a:t>
            </a:r>
          </a:p>
          <a:p>
            <a:r>
              <a:t>Performance Metrics: RMSE = 0.98, MAE = 0.12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 identified:</a:t>
            </a:r>
          </a:p>
          <a:p>
            <a:r>
              <a:t>1. Unemployment Rate: Strong correlation with poverty.</a:t>
            </a:r>
          </a:p>
          <a:p>
            <a:r>
              <a:t>2. Region: Highlights economic disparities.</a:t>
            </a:r>
          </a:p>
          <a:p>
            <a:r>
              <a:t>3. Age Group: Differentiates poverty risks.</a:t>
            </a:r>
          </a:p>
          <a:p>
            <a:r>
              <a:t>4. Gender: Reflects societal and economic gender dynamics.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Real-Time Prediction: User inputs for demographic and economic factors.</a:t>
            </a:r>
          </a:p>
          <a:p>
            <a:r>
              <a:t>2. Impact Analysis: Visualizes poverty rate changes with unemployment.</a:t>
            </a:r>
          </a:p>
          <a:p>
            <a:r>
              <a:t>3. Feature Insights: Highlights contributions of key features to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423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Poverty Prediction and Analysis using AI</vt:lpstr>
      <vt:lpstr>Executive Summary</vt:lpstr>
      <vt:lpstr>Objective of the Study</vt:lpstr>
      <vt:lpstr>Scope of the Project</vt:lpstr>
      <vt:lpstr>Data Analysis: Dataset Overview</vt:lpstr>
      <vt:lpstr>Data Preprocessing</vt:lpstr>
      <vt:lpstr>Model Details</vt:lpstr>
      <vt:lpstr>Feature Importance</vt:lpstr>
      <vt:lpstr>Dashboard Features</vt:lpstr>
      <vt:lpstr>Implementation</vt:lpstr>
      <vt:lpstr>Results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Prediction and Analysis using AI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2024-12-22T19:50:59Z</dcterms:modified>
  <cp:category/>
</cp:coreProperties>
</file>