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B5A6-F768-48D4-AA86-7CB61258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F7174-9DC9-4163-BA93-F61CFBD97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F550-6585-459B-BA92-F3767CB0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6C8E-C54D-4C60-BA8F-2F72FEB8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4953-BFF1-4DA7-9712-CFAC2FE7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34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6F1A-8D2F-455C-B0AA-3F3A0D69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F4C7C-611F-484A-81B8-AB218D46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7BCE-D74A-4106-AA6A-8FBFA1C9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67F6-7704-41BE-8E8A-2D85FC0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6D4E-2F2B-453F-9D09-EB77ABAC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75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A192F-E7CE-44A5-8B51-3AF14607A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F6ECC-59C8-40BE-B451-4015B3FB2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A76A-4FA7-4DB3-93C1-0C7FAF16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4B4A-9846-4F5F-9C0A-C132144C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3D38B-ADB8-400A-BDAC-41EDEDB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8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8B30-9E99-48B7-9F45-29F018F4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802C-F96A-4922-9D59-48ED0F5F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903D-934F-465D-BB9F-007C874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7AA2-BBA4-4705-A29A-8A7D9779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5EF7-1194-4DA8-AEB5-8DD13F58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2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A926-A049-44C8-A312-BE3282C9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D3E3-951C-46A3-9A79-84C02A91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89AC-C9EA-4E70-971B-5A0ED3EE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3269-8E2F-44DC-9285-ACF7AF7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B1A5-4D49-4612-934E-BC1DF58F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2648-3371-49D7-BBE3-A8BD1BBB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1DFB-2080-4D20-977D-DD7296B51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51F36-6B4D-4F87-9D10-01A1831F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DFC0-3E4B-4A31-B9AA-09E8349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ECE5-CB7B-4C71-9953-FB157CC4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A0D0-F42F-4231-BA5A-6DC4C643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8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7D31-4E61-47DD-9AF3-CEFE62C9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BF6B-D573-44F8-96CC-B3BA7150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3D49-D998-4415-BAB6-C6B30BB7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32C78-DF2D-40F0-B76D-47088855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8FB40-98FE-4A35-8AF3-756B54499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DAF37-0CEA-427F-BB34-CF6FD16E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BBA4B-BE4A-4019-AD73-9651088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CB0CA-D590-4B76-871D-738CF828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0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AF00-C872-400A-AB9C-4F808B59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5CED-8EB5-4336-81D3-650E0D90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8B99F-C416-43FC-A038-DAA98087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E3901-F44C-4409-A323-9AA64F0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51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88A6B-7C56-4B78-B6A6-A02716C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D1868-67D0-474C-ACD5-06720B0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415BD-10CE-44B8-9DD2-4017ACCC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46BE-40B6-4EC8-9D99-EC372259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FD44-01C5-4B6B-942B-EE21EB2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8412-289B-4C31-9D04-6AFEBCB9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D763-7125-459E-9B26-B2DB301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C6FFF-60D5-462C-AC7B-8023D548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7E6D-6651-4CA3-A073-D1552B7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CB8A-3A44-4ADE-A9FB-4ED607F1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55CC1-7E10-43CC-8AE6-AC5B4256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F368-8E33-46FB-BDC5-64F3C62F0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5F2E-C534-41CE-8D2C-45326D5E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0DCE3-2F76-48AF-BA33-62683D9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9B18-D8B1-46AA-ACBD-E6EFAE09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5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015DC-15FE-4B5C-831F-7B7FA06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EF70-7D9A-48B3-886C-B649A790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2EDE-A16F-4F8D-BDDB-9823BFD2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270A-6470-4519-8C31-82C35D17AD07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8253-1B35-44F9-99CD-D442196D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B5BE-DBB9-499B-8958-DE15BDB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7A74-6617-486B-9539-22DEDD4E0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48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FC2DC-A596-43F8-9BB1-9A21A5F3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77" y="337984"/>
            <a:ext cx="7370095" cy="6237247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7BCCBB19-9A75-416F-B9A7-045AF137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42" y="325503"/>
            <a:ext cx="1978016" cy="1978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93F70-04ED-4151-8DE4-53F697C2AC71}"/>
              </a:ext>
            </a:extLst>
          </p:cNvPr>
          <p:cNvSpPr txBox="1"/>
          <p:nvPr/>
        </p:nvSpPr>
        <p:spPr>
          <a:xfrm>
            <a:off x="432707" y="2523267"/>
            <a:ext cx="3831994" cy="342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Waiting for Mark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A data-driven approach to figuring out when the hell Mark McGowan will actually arrive at his press conferences</a:t>
            </a:r>
          </a:p>
          <a:p>
            <a:endParaRPr lang="en-US" dirty="0"/>
          </a:p>
          <a:p>
            <a:pPr>
              <a:lnSpc>
                <a:spcPts val="27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data from 39 press conferences, Mark McGowan’s median lateness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 minutes     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± 5.9 minutes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absolute deviation)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F5810-E7D0-46C2-A8C3-D8E692498128}"/>
              </a:ext>
            </a:extLst>
          </p:cNvPr>
          <p:cNvGrpSpPr/>
          <p:nvPr/>
        </p:nvGrpSpPr>
        <p:grpSpPr>
          <a:xfrm>
            <a:off x="344521" y="6008904"/>
            <a:ext cx="3920180" cy="902317"/>
            <a:chOff x="344521" y="6147696"/>
            <a:chExt cx="3843757" cy="9023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B3978-9680-4AC0-8820-E9DFA97D0DE0}"/>
                </a:ext>
              </a:extLst>
            </p:cNvPr>
            <p:cNvSpPr txBox="1"/>
            <p:nvPr/>
          </p:nvSpPr>
          <p:spPr>
            <a:xfrm>
              <a:off x="344521" y="6147696"/>
              <a:ext cx="3755571" cy="378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* Data sourced from ABC News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Youtube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and Facebook Livestreams.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F1C61D-825C-4D50-800E-6DA8F944099C}"/>
                </a:ext>
              </a:extLst>
            </p:cNvPr>
            <p:cNvSpPr txBox="1"/>
            <p:nvPr/>
          </p:nvSpPr>
          <p:spPr>
            <a:xfrm>
              <a:off x="432707" y="6325519"/>
              <a:ext cx="3755571" cy="72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For full data and code, see: https://github.com/awhug/Waiting_for_Mark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AE303B-113C-4D37-8F41-CE2BAA3DF2B7}"/>
              </a:ext>
            </a:extLst>
          </p:cNvPr>
          <p:cNvSpPr txBox="1"/>
          <p:nvPr/>
        </p:nvSpPr>
        <p:spPr>
          <a:xfrm rot="21341477">
            <a:off x="5690478" y="4025534"/>
            <a:ext cx="1221699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Arial" panose="020B0604020202020204" pitchFamily="34" charset="0"/>
                <a:cs typeface="Arial" panose="020B0604020202020204" pitchFamily="34" charset="0"/>
              </a:rPr>
              <a:t>Roughly 10% chance Mark starts on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42A64-EF6F-4955-8EB6-A85851C7C7FC}"/>
              </a:ext>
            </a:extLst>
          </p:cNvPr>
          <p:cNvSpPr txBox="1"/>
          <p:nvPr/>
        </p:nvSpPr>
        <p:spPr>
          <a:xfrm rot="21153245">
            <a:off x="10254611" y="1174016"/>
            <a:ext cx="150447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Arial" panose="020B0604020202020204" pitchFamily="34" charset="0"/>
                <a:cs typeface="Arial" panose="020B0604020202020204" pitchFamily="34" charset="0"/>
              </a:rPr>
              <a:t>Latest start: 32.4 mins  April 28</a:t>
            </a:r>
            <a:r>
              <a:rPr lang="en-AU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050" dirty="0"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5AE0902-7811-425D-B733-B6062715F197}"/>
              </a:ext>
            </a:extLst>
          </p:cNvPr>
          <p:cNvSpPr/>
          <p:nvPr/>
        </p:nvSpPr>
        <p:spPr>
          <a:xfrm rot="9300959">
            <a:off x="10940866" y="1264513"/>
            <a:ext cx="441452" cy="1222735"/>
          </a:xfrm>
          <a:prstGeom prst="arc">
            <a:avLst>
              <a:gd name="adj1" fmla="val 16699287"/>
              <a:gd name="adj2" fmla="val 3840178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91AED62-2590-4867-8490-8F830071D160}"/>
              </a:ext>
            </a:extLst>
          </p:cNvPr>
          <p:cNvSpPr/>
          <p:nvPr/>
        </p:nvSpPr>
        <p:spPr>
          <a:xfrm rot="12478161" flipH="1">
            <a:off x="5771692" y="3965054"/>
            <a:ext cx="471174" cy="1831276"/>
          </a:xfrm>
          <a:prstGeom prst="arc">
            <a:avLst>
              <a:gd name="adj1" fmla="val 16699287"/>
              <a:gd name="adj2" fmla="val 3840178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59B1621-CA95-41A3-A5BA-2EC971311C95}"/>
              </a:ext>
            </a:extLst>
          </p:cNvPr>
          <p:cNvSpPr/>
          <p:nvPr/>
        </p:nvSpPr>
        <p:spPr>
          <a:xfrm rot="17491130">
            <a:off x="8008165" y="4571055"/>
            <a:ext cx="459961" cy="1625760"/>
          </a:xfrm>
          <a:prstGeom prst="arc">
            <a:avLst>
              <a:gd name="adj1" fmla="val 16699287"/>
              <a:gd name="adj2" fmla="val 3840178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17E2F-742E-4F99-85CC-EC1AAB256935}"/>
              </a:ext>
            </a:extLst>
          </p:cNvPr>
          <p:cNvSpPr txBox="1"/>
          <p:nvPr/>
        </p:nvSpPr>
        <p:spPr>
          <a:xfrm rot="21442410">
            <a:off x="7936964" y="5254808"/>
            <a:ext cx="1709833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Arial" panose="020B0604020202020204" pitchFamily="34" charset="0"/>
                <a:cs typeface="Arial" panose="020B0604020202020204" pitchFamily="34" charset="0"/>
              </a:rPr>
              <a:t>50/50 he’ll have started 9 minutes after the scheduled time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EDE3E7B-8EA1-4658-AEC8-77914C1F76DF}"/>
              </a:ext>
            </a:extLst>
          </p:cNvPr>
          <p:cNvSpPr/>
          <p:nvPr/>
        </p:nvSpPr>
        <p:spPr>
          <a:xfrm rot="19348667">
            <a:off x="10310289" y="3933414"/>
            <a:ext cx="459961" cy="1625760"/>
          </a:xfrm>
          <a:prstGeom prst="arc">
            <a:avLst>
              <a:gd name="adj1" fmla="val 16699287"/>
              <a:gd name="adj2" fmla="val 3840178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2166B-2939-478E-8DD1-36CA556FD7FC}"/>
              </a:ext>
            </a:extLst>
          </p:cNvPr>
          <p:cNvSpPr txBox="1"/>
          <p:nvPr/>
        </p:nvSpPr>
        <p:spPr>
          <a:xfrm rot="286024">
            <a:off x="9980895" y="4726112"/>
            <a:ext cx="1709833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Arial" panose="020B0604020202020204" pitchFamily="34" charset="0"/>
                <a:cs typeface="Arial" panose="020B0604020202020204" pitchFamily="34" charset="0"/>
              </a:rPr>
              <a:t>By about 22 - 23 minutes, there’s a 90%+ chance he’s begun</a:t>
            </a:r>
          </a:p>
        </p:txBody>
      </p:sp>
    </p:spTree>
    <p:extLst>
      <p:ext uri="{BB962C8B-B14F-4D97-AF65-F5344CB8AC3E}">
        <p14:creationId xmlns:p14="http://schemas.microsoft.com/office/powerpoint/2010/main" val="57300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2021-07-04T10:48:07Z</dcterms:created>
  <dcterms:modified xsi:type="dcterms:W3CDTF">2021-07-04T10:48:54Z</dcterms:modified>
</cp:coreProperties>
</file>