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41FB7-2AC0-4950-8661-2F5AB194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4142E-DA4E-4A4B-8550-95FD6789C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B9958-4A11-4D2A-A630-931E667F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6DD92-07C6-428A-9BA5-5AF6F63E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02FFE-73AB-4493-A634-FC628DEA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73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73566-EF94-45B7-A94C-8C4C1F06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0FFDCF-4ADF-4D5C-9C01-AAD213ED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3359C-016C-497F-A134-DF4737B0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4C835-6836-4774-9459-164511E4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A1997-B3C6-4A88-8DF3-68AA106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7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E8551C-A0B5-4F9B-94A6-11A9634CA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9D96D2-492C-4A08-8349-58AC2C6D9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E5E85-EDE6-4157-BE73-CD3AD0CE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CBADC-B29D-4DE0-B1C5-4B6F0E0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1E6FE-B82A-4657-99C4-B739EBFB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2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BDA52-E722-447D-B75A-4DDC0DAD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91923-D23B-4099-921B-2CCC1DE7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B0FB5-FE9E-4098-8974-C6650DA7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1C03CA-5910-43ED-8AEA-668055B8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8C958B-EDFA-4B7D-834C-9C0B3053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91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B52DC-F594-4F3A-9C19-4249350E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667E6-73D6-43DB-8CC8-F24A8FD2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C7977-68F9-4B09-BA43-0D6924B1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105CF-6B34-43AC-961A-47A60B4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DEBAFC-15BF-4E32-A3B7-7C5CF4F2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84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C72EB-EFF2-4D9B-9234-3978390C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AAA61-E8DD-407F-9C11-89B1F46C5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90D4AD-69B7-4106-A91A-DD0EC77B8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696160-B725-4FE5-AF80-33108415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1245C8-EB50-4D29-8F4E-05485CC0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A23344-8FA1-400C-AA84-DAB964A7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67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EC36B-A5C2-4339-92DC-B0D828C5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E937F-1DD6-4C6B-968F-AA7D54AB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73604-7003-4244-8025-F4A2EE96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9FDF5-FE23-4FC0-9199-760DBC6A2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5590EA-30FE-4499-9D8E-FE3A9E382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AED5CE-2022-4880-8D04-7702851E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57FE6F-40DF-41C2-A9C0-B2553246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06A5CC-406E-4E3F-A603-52436F4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3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FBF12-87E9-4247-BE22-C4141D99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A8E0F-96DE-4875-A0DA-DC98110B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81A820-B22D-46B6-85CE-CAD1EAB3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73DA67-8793-4CA0-A0DD-5D750925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1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ACA65A-4C95-4E22-9930-CEE2B09D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40576E-07E4-4F8B-B306-F8F8A5A6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B774DC-96B1-4C8F-8608-3D637A6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7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ADA39-8790-4F8A-AC6A-74FFCF0B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DCDBFE-6291-4602-8623-ADB46845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1B698D-E58E-4697-8B57-1BED89644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8618C-4197-4DF8-969E-AFB9CD9A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C20C65-54E8-4819-B321-84490926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D176D8-800C-4555-980C-27968CC6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A4EDE-5ED7-4AE7-AE1E-BA9B96F0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12AB27-1468-4F59-A689-C509972AB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4EF724-4E04-4E28-A4A7-E5E5B05B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CE371F-779B-4E89-9771-E3925B9D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58E27B-4F61-4EC8-8DF8-6E85E650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FDB942-1DDC-4D97-A2F2-22F6046B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75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88CB2A-2772-4787-8756-6605F1A9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F16010-007C-49CE-B65D-A368CE49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A4E3A-0CF6-4249-A64F-E8F7B33C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DCB5-BCD2-4E73-B03F-DAB708F93A6D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48291-0347-411B-8757-A1A81BB1D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4AC7B-3450-4858-88E7-7EB94BFC4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ABC-C00E-40C2-ACEF-1A80114FF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2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C167784-78BB-4C0F-9C69-357182875811}"/>
              </a:ext>
            </a:extLst>
          </p:cNvPr>
          <p:cNvSpPr/>
          <p:nvPr/>
        </p:nvSpPr>
        <p:spPr>
          <a:xfrm>
            <a:off x="662730" y="796954"/>
            <a:ext cx="11023134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Navbar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Branding (</a:t>
            </a:r>
            <a:r>
              <a:rPr lang="de-DE" dirty="0" err="1"/>
              <a:t>Logon</a:t>
            </a:r>
            <a:r>
              <a:rPr lang="de-DE" dirty="0"/>
              <a:t> </a:t>
            </a:r>
            <a:r>
              <a:rPr lang="de-DE" dirty="0" err="1"/>
              <a:t>floating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D33190-E715-4446-9013-169A25C2A062}"/>
              </a:ext>
            </a:extLst>
          </p:cNvPr>
          <p:cNvSpPr/>
          <p:nvPr/>
        </p:nvSpPr>
        <p:spPr>
          <a:xfrm>
            <a:off x="662730" y="1560352"/>
            <a:ext cx="11023134" cy="4731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Main Frame </a:t>
            </a:r>
            <a:br>
              <a:rPr lang="de-DE" dirty="0"/>
            </a:br>
            <a:r>
              <a:rPr lang="de-DE" dirty="0"/>
              <a:t>(Drag &amp; Drop File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009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C167784-78BB-4C0F-9C69-357182875811}"/>
              </a:ext>
            </a:extLst>
          </p:cNvPr>
          <p:cNvSpPr/>
          <p:nvPr/>
        </p:nvSpPr>
        <p:spPr>
          <a:xfrm>
            <a:off x="662730" y="796954"/>
            <a:ext cx="11023134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Navbar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Branding (</a:t>
            </a:r>
            <a:r>
              <a:rPr lang="de-DE" dirty="0" err="1"/>
              <a:t>Logon</a:t>
            </a:r>
            <a:r>
              <a:rPr lang="de-DE" dirty="0"/>
              <a:t> </a:t>
            </a:r>
            <a:r>
              <a:rPr lang="de-DE" dirty="0" err="1"/>
              <a:t>floating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D33190-E715-4446-9013-169A25C2A062}"/>
              </a:ext>
            </a:extLst>
          </p:cNvPr>
          <p:cNvSpPr/>
          <p:nvPr/>
        </p:nvSpPr>
        <p:spPr>
          <a:xfrm>
            <a:off x="662730" y="1543574"/>
            <a:ext cx="8405769" cy="4731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Filepreview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DF4DA3-48DB-42A5-9025-40AAA6835FE0}"/>
              </a:ext>
            </a:extLst>
          </p:cNvPr>
          <p:cNvSpPr/>
          <p:nvPr/>
        </p:nvSpPr>
        <p:spPr>
          <a:xfrm>
            <a:off x="9177556" y="1543573"/>
            <a:ext cx="2508308" cy="4731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Sidebar</a:t>
            </a:r>
            <a:br>
              <a:rPr lang="de-DE" dirty="0"/>
            </a:br>
            <a:r>
              <a:rPr lang="de-DE" dirty="0"/>
              <a:t>(Tag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Show </a:t>
            </a:r>
            <a:r>
              <a:rPr lang="de-DE" dirty="0" err="1"/>
              <a:t>Triples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1FF471-50EB-45F6-9B27-3D7072C120C9}"/>
              </a:ext>
            </a:extLst>
          </p:cNvPr>
          <p:cNvSpPr/>
          <p:nvPr/>
        </p:nvSpPr>
        <p:spPr>
          <a:xfrm>
            <a:off x="9177556" y="1543573"/>
            <a:ext cx="2508308" cy="148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Formcontrolls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Headerrows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 err="1"/>
              <a:t>Ontology</a:t>
            </a:r>
            <a:r>
              <a:rPr lang="de-DE" dirty="0"/>
              <a:t> Select;</a:t>
            </a:r>
            <a:br>
              <a:rPr lang="de-DE" dirty="0"/>
            </a:br>
            <a:r>
              <a:rPr lang="de-DE" dirty="0"/>
              <a:t>Create Rest </a:t>
            </a:r>
            <a:r>
              <a:rPr lang="de-DE" dirty="0" err="1"/>
              <a:t>Endpoint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37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Hanke, Thomas</dc:creator>
  <cp:lastModifiedBy>Hanke, Thomas</cp:lastModifiedBy>
  <cp:revision>1</cp:revision>
  <dcterms:created xsi:type="dcterms:W3CDTF">2021-02-12T07:52:07Z</dcterms:created>
  <dcterms:modified xsi:type="dcterms:W3CDTF">2021-02-12T07:52:34Z</dcterms:modified>
</cp:coreProperties>
</file>