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902" y="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P-Elitebook\Desktop\micro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7115" y="-720608"/>
            <a:ext cx="53033435" cy="343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noFill/>
        </p:spPr>
        <p:txBody>
          <a:bodyPr>
            <a:normAutofit/>
          </a:bodyPr>
          <a:lstStyle/>
          <a:p>
            <a:endParaRPr lang="en-US" sz="19000" b="1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4724400"/>
            <a:ext cx="17526000" cy="5722263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b="1" dirty="0" smtClean="0">
                <a:latin typeface="Verdana" pitchFamily="34" charset="0"/>
              </a:rPr>
              <a:t>Overview:</a:t>
            </a:r>
          </a:p>
          <a:p>
            <a:r>
              <a:rPr lang="en-US" sz="4000" dirty="0" smtClean="0">
                <a:latin typeface="Verdana" pitchFamily="34" charset="0"/>
              </a:rPr>
              <a:t>Portland State Aerospace Society designs and builds rockets with the objective of someday putting a satellite in orbit. It is divided into many subgroups.  The avionics group is in charge of designing the brains of the rocket.</a:t>
            </a:r>
          </a:p>
          <a:p>
            <a:endParaRPr lang="en-US" sz="4000" dirty="0">
              <a:latin typeface="Verdana" pitchFamily="34" charset="0"/>
            </a:endParaRPr>
          </a:p>
          <a:p>
            <a:r>
              <a:rPr lang="en-US" sz="4000" dirty="0" smtClean="0">
                <a:latin typeface="Verdana" pitchFamily="34" charset="0"/>
              </a:rPr>
              <a:t>The project requested by PSAS was to design and layout an up-to-date power and data distribution board.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2505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5800" dirty="0" smtClean="0">
                <a:solidFill>
                  <a:srgbClr val="6A7F10"/>
                </a:solidFill>
              </a:rPr>
              <a:t>	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PSAS </a:t>
            </a:r>
            <a:r>
              <a:rPr lang="en-US" sz="15800" b="1" dirty="0" err="1" smtClean="0">
                <a:solidFill>
                  <a:srgbClr val="6A7F10"/>
                </a:solidFill>
                <a:latin typeface="Garamond" pitchFamily="18" charset="0"/>
              </a:rPr>
              <a:t>RocketNet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 </a:t>
            </a:r>
            <a:r>
              <a:rPr lang="en-US" sz="15800" b="1" dirty="0" err="1" smtClean="0">
                <a:solidFill>
                  <a:srgbClr val="6A7F10"/>
                </a:solidFill>
                <a:latin typeface="Garamond" pitchFamily="18" charset="0"/>
              </a:rPr>
              <a:t>Hub|Capstone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 2012-2013</a:t>
            </a:r>
            <a:endParaRPr lang="en-US" sz="158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679223"/>
            <a:ext cx="13354198" cy="880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22159252" y="4724400"/>
            <a:ext cx="1964298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</a:rPr>
              <a:t>Requirements</a:t>
            </a:r>
            <a:r>
              <a:rPr lang="en-US" b="1" dirty="0" smtClean="0">
                <a:latin typeface="Verdana" pitchFamily="34" charset="0"/>
              </a:rPr>
              <a:t>:</a:t>
            </a:r>
          </a:p>
          <a:p>
            <a:r>
              <a:rPr lang="en-US" sz="4000" dirty="0" smtClean="0">
                <a:latin typeface="Verdana" pitchFamily="34" charset="0"/>
              </a:rPr>
              <a:t>The board should contain the following:</a:t>
            </a:r>
            <a:endParaRPr lang="en-US" sz="4000" dirty="0" smtClean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4000" dirty="0" smtClean="0">
                <a:latin typeface="Verdana" pitchFamily="34" charset="0"/>
              </a:rPr>
              <a:t>Support at </a:t>
            </a:r>
            <a:r>
              <a:rPr lang="en-US" sz="4000" dirty="0" smtClean="0">
                <a:latin typeface="Verdana" pitchFamily="34" charset="0"/>
              </a:rPr>
              <a:t>least 7 nodes</a:t>
            </a:r>
            <a:endParaRPr lang="en-US" sz="40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4000" dirty="0" smtClean="0">
                <a:latin typeface="Verdana" pitchFamily="34" charset="0"/>
              </a:rPr>
              <a:t>Supply power with current-limited switches to each node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000" dirty="0" smtClean="0">
                <a:latin typeface="Verdana" pitchFamily="34" charset="0"/>
              </a:rPr>
              <a:t>Distribute data over 10/100 Ethernet</a:t>
            </a:r>
            <a:endParaRPr lang="en-US" sz="40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4000" dirty="0" smtClean="0">
                <a:latin typeface="Verdana" pitchFamily="34" charset="0"/>
              </a:rPr>
              <a:t>Monitor and control sensors using a microcontroller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31178" y="10439400"/>
            <a:ext cx="17141199" cy="1066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itchFamily="34" charset="0"/>
              </a:rPr>
              <a:t>Design:</a:t>
            </a:r>
          </a:p>
          <a:p>
            <a:r>
              <a:rPr lang="en-US" sz="4000" dirty="0">
                <a:latin typeface="Verdana" pitchFamily="34" charset="0"/>
              </a:rPr>
              <a:t>Data/Ethernet:</a:t>
            </a:r>
          </a:p>
          <a:p>
            <a:r>
              <a:rPr lang="en-US" sz="4000" dirty="0">
                <a:latin typeface="Verdana" pitchFamily="34" charset="0"/>
              </a:rPr>
              <a:t>The </a:t>
            </a:r>
            <a:r>
              <a:rPr lang="en-US" sz="4000" dirty="0" err="1">
                <a:latin typeface="Verdana" pitchFamily="34" charset="0"/>
              </a:rPr>
              <a:t>Micrel</a:t>
            </a:r>
            <a:r>
              <a:rPr lang="en-US" sz="4000" dirty="0">
                <a:latin typeface="Verdana" pitchFamily="34" charset="0"/>
              </a:rPr>
              <a:t> KS8999, while the largest IC on the board, contains a 9-port Ethernet switch.  It was </a:t>
            </a:r>
            <a:r>
              <a:rPr lang="en-US" sz="4000" dirty="0" smtClean="0">
                <a:latin typeface="Verdana" pitchFamily="34" charset="0"/>
              </a:rPr>
              <a:t>picked to handle data communication because.</a:t>
            </a:r>
            <a:endParaRPr lang="en-US" sz="4000" dirty="0">
              <a:latin typeface="Verdana" pitchFamily="34" charset="0"/>
            </a:endParaRPr>
          </a:p>
          <a:p>
            <a:endParaRPr lang="en-US" sz="4000" dirty="0">
              <a:latin typeface="Verdana" pitchFamily="34" charset="0"/>
            </a:endParaRPr>
          </a:p>
          <a:p>
            <a:r>
              <a:rPr lang="en-US" sz="4000" dirty="0">
                <a:latin typeface="Verdana" pitchFamily="34" charset="0"/>
              </a:rPr>
              <a:t>Microcontroller:</a:t>
            </a:r>
          </a:p>
          <a:p>
            <a:r>
              <a:rPr lang="en-US" sz="4000" dirty="0">
                <a:latin typeface="Verdana" pitchFamily="34" charset="0"/>
              </a:rPr>
              <a:t>STMicroelectronics STM32F407 was selected </a:t>
            </a:r>
            <a:r>
              <a:rPr lang="en-US" sz="4000" dirty="0" smtClean="0">
                <a:latin typeface="Verdana" pitchFamily="34" charset="0"/>
              </a:rPr>
              <a:t>to bootstrap the on-board peripherals and monitor the status in-flight.</a:t>
            </a:r>
            <a:endParaRPr lang="en-US" sz="4000" dirty="0">
              <a:latin typeface="Verdana" pitchFamily="34" charset="0"/>
            </a:endParaRPr>
          </a:p>
          <a:p>
            <a:endParaRPr lang="en-US" sz="4000" dirty="0" smtClean="0">
              <a:latin typeface="Verdana" pitchFamily="34" charset="0"/>
            </a:endParaRPr>
          </a:p>
          <a:p>
            <a:r>
              <a:rPr lang="en-US" sz="4000" dirty="0" smtClean="0">
                <a:latin typeface="Verdana" pitchFamily="34" charset="0"/>
              </a:rPr>
              <a:t>Power Supply Regulation:</a:t>
            </a:r>
          </a:p>
          <a:p>
            <a:r>
              <a:rPr lang="en-US" sz="4000" dirty="0" smtClean="0">
                <a:latin typeface="Verdana" pitchFamily="34" charset="0"/>
              </a:rPr>
              <a:t>Linear Technology LTM8023 SPS was chosen….</a:t>
            </a:r>
          </a:p>
          <a:p>
            <a:r>
              <a:rPr lang="en-US" sz="4000" dirty="0" err="1" smtClean="0">
                <a:latin typeface="Verdana" pitchFamily="34" charset="0"/>
              </a:rPr>
              <a:t>Micrel</a:t>
            </a:r>
            <a:r>
              <a:rPr lang="en-US" sz="4000" dirty="0" smtClean="0">
                <a:latin typeface="Verdana" pitchFamily="34" charset="0"/>
              </a:rPr>
              <a:t> 2V1 LDO was chosen…</a:t>
            </a:r>
          </a:p>
          <a:p>
            <a:endParaRPr lang="en-US" sz="4000" dirty="0">
              <a:latin typeface="Verdana" pitchFamily="34" charset="0"/>
            </a:endParaRPr>
          </a:p>
          <a:p>
            <a:r>
              <a:rPr lang="en-US" sz="4000" dirty="0">
                <a:latin typeface="Verdana" pitchFamily="34" charset="0"/>
              </a:rPr>
              <a:t>Current Protection:</a:t>
            </a:r>
          </a:p>
          <a:p>
            <a:r>
              <a:rPr lang="en-US" sz="4000" dirty="0">
                <a:latin typeface="Verdana" pitchFamily="34" charset="0"/>
              </a:rPr>
              <a:t>Power protection is handled by TI TPS2420 current switches</a:t>
            </a:r>
            <a:r>
              <a:rPr lang="en-US" sz="4000" dirty="0" smtClean="0">
                <a:latin typeface="Verdana" pitchFamily="34" charset="0"/>
              </a:rPr>
              <a:t>.</a:t>
            </a:r>
            <a:endParaRPr lang="en-US" sz="4000" dirty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060" y="28486589"/>
            <a:ext cx="1122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Layout of the </a:t>
            </a:r>
            <a:r>
              <a:rPr lang="en-US" sz="3600" dirty="0" err="1" smtClean="0"/>
              <a:t>RocketNet</a:t>
            </a:r>
            <a:r>
              <a:rPr lang="en-US" sz="3600" dirty="0" smtClean="0"/>
              <a:t> power and data distribution board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7813000" y="32035053"/>
            <a:ext cx="14695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/>
              <a:t>†</a:t>
            </a:r>
            <a:r>
              <a:rPr lang="en-US" sz="3200" dirty="0" smtClean="0"/>
              <a:t>Background image is a screenshot of the STM32 microcontroller schematic in </a:t>
            </a:r>
            <a:r>
              <a:rPr lang="en-US" sz="3200" dirty="0" err="1" smtClean="0"/>
              <a:t>Eaglecad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200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HP-Elitebook</cp:lastModifiedBy>
  <cp:revision>71</cp:revision>
  <dcterms:created xsi:type="dcterms:W3CDTF">2008-12-19T19:08:39Z</dcterms:created>
  <dcterms:modified xsi:type="dcterms:W3CDTF">2013-06-02T02:42:01Z</dcterms:modified>
</cp:coreProperties>
</file>