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462" y="227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762000" y="-152400"/>
            <a:ext cx="46405800"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descr="C:\Users\HP-Elitebook\repos\avionics-cad\av3\rocketnet-hub\poster\schematic-combin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56" y="6526608"/>
            <a:ext cx="46824901" cy="2331561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3" y="4876800"/>
            <a:ext cx="24357257" cy="3952548"/>
          </a:xfrm>
          <a:prstGeom prst="rect">
            <a:avLst/>
          </a:prstGeom>
          <a:noFill/>
          <a:ln>
            <a:noFill/>
          </a:ln>
        </p:spPr>
        <p:txBody>
          <a:bodyPr wrap="square" lIns="73841" tIns="36921" rIns="73841" bIns="36921" rtlCol="0">
            <a:spAutoFit/>
          </a:bodyPr>
          <a:lstStyle/>
          <a:p>
            <a:r>
              <a:rPr lang="en-US" sz="7200" b="1" dirty="0" smtClean="0">
                <a:latin typeface="Verdana" pitchFamily="34" charset="0"/>
              </a:rPr>
              <a:t>Overview</a:t>
            </a:r>
          </a:p>
          <a:p>
            <a:r>
              <a:rPr lang="en-US" sz="3000" dirty="0" smtClean="0">
                <a:latin typeface="Verdana" pitchFamily="34" charset="0"/>
              </a:rPr>
              <a:t>The capstone sponsor, Portland State Aerospace Society (PSAS</a:t>
            </a:r>
            <a:r>
              <a:rPr lang="en-US" sz="3000" dirty="0" smtClean="0">
                <a:latin typeface="Verdana" pitchFamily="34" charset="0"/>
              </a:rPr>
              <a:t>), </a:t>
            </a:r>
            <a:r>
              <a:rPr lang="en-US" sz="3000" dirty="0" smtClean="0">
                <a:latin typeface="Verdana" pitchFamily="34" charset="0"/>
              </a:rPr>
              <a:t>designs, builds, and launches </a:t>
            </a:r>
            <a:r>
              <a:rPr lang="en-US" sz="3000" dirty="0" smtClean="0">
                <a:latin typeface="Verdana" pitchFamily="34" charset="0"/>
              </a:rPr>
              <a:t>high-power </a:t>
            </a:r>
            <a:r>
              <a:rPr lang="en-US" sz="3000" dirty="0" smtClean="0">
                <a:latin typeface="Verdana" pitchFamily="34" charset="0"/>
              </a:rPr>
              <a:t>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low latency communication between all of the electronic subsystems used in-flight on a single 6-layer PCB with components placed on 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Capstone 2012-2013</a:t>
            </a:r>
            <a:endParaRPr lang="en-US" sz="15800" b="1" cap="small" dirty="0">
              <a:solidFill>
                <a:srgbClr val="6A7F10"/>
              </a:solidFill>
              <a:latin typeface="Garamond" pitchFamily="18" charset="0"/>
            </a:endParaRPr>
          </a:p>
        </p:txBody>
      </p:sp>
      <p:sp>
        <p:nvSpPr>
          <p:cNvPr id="12" name="TextBox 11"/>
          <p:cNvSpPr txBox="1"/>
          <p:nvPr/>
        </p:nvSpPr>
        <p:spPr>
          <a:xfrm>
            <a:off x="17152542" y="9656088"/>
            <a:ext cx="10508058" cy="5355312"/>
          </a:xfrm>
          <a:prstGeom prst="rect">
            <a:avLst/>
          </a:prstGeom>
          <a:noFill/>
        </p:spPr>
        <p:txBody>
          <a:bodyPr wrap="square" rtlCol="0">
            <a:spAutoFit/>
          </a:bodyPr>
          <a:lstStyle/>
          <a:p>
            <a:r>
              <a:rPr lang="en-US" sz="7200" b="1" dirty="0" smtClean="0">
                <a:latin typeface="Verdana" pitchFamily="34" charset="0"/>
              </a:rPr>
              <a:t>Requirements</a:t>
            </a:r>
          </a:p>
          <a:p>
            <a:pPr marL="1143000" indent="-1143000">
              <a:buFont typeface="Arial" pitchFamily="34" charset="0"/>
              <a:buChar char="•"/>
            </a:pPr>
            <a:r>
              <a:rPr lang="en-US" sz="3000" dirty="0" smtClean="0">
                <a:latin typeface="Verdana" pitchFamily="34" charset="0"/>
              </a:rPr>
              <a:t>Support up to seven independent nodes</a:t>
            </a:r>
          </a:p>
          <a:p>
            <a:pPr marL="1143000" indent="-1143000">
              <a:buFont typeface="Arial" pitchFamily="34" charset="0"/>
              <a:buChar char="•"/>
            </a:pPr>
            <a:r>
              <a:rPr lang="en-US" sz="3000" dirty="0" smtClean="0">
                <a:latin typeface="Verdana" pitchFamily="34" charset="0"/>
              </a:rPr>
              <a:t>High reliability and fail-safe design</a:t>
            </a:r>
          </a:p>
          <a:p>
            <a:pPr marL="1143000" indent="-1143000">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1143000" indent="-1143000">
              <a:buFont typeface="Arial" pitchFamily="34" charset="0"/>
              <a:buChar char="•"/>
            </a:pPr>
            <a:r>
              <a:rPr lang="en-US" sz="3000" dirty="0" smtClean="0">
                <a:latin typeface="Verdana" pitchFamily="34" charset="0"/>
              </a:rPr>
              <a:t>Independent power management for each node in-flight and battery management pre-flight</a:t>
            </a:r>
          </a:p>
          <a:p>
            <a:pPr marL="1143000" indent="-1143000">
              <a:buFont typeface="Arial" pitchFamily="34" charset="0"/>
              <a:buChar char="•"/>
            </a:pPr>
            <a:r>
              <a:rPr lang="en-US" sz="3000" dirty="0" smtClean="0">
                <a:latin typeface="Verdana" pitchFamily="34" charset="0"/>
              </a:rPr>
              <a:t>High efficiency switching power regulation from high voltage battery pack for low voltage logic</a:t>
            </a:r>
          </a:p>
          <a:p>
            <a:pPr marL="1143000" indent="-1143000">
              <a:buFont typeface="Arial" pitchFamily="34" charset="0"/>
              <a:buChar char="•"/>
            </a:pPr>
            <a:r>
              <a:rPr lang="en-US" sz="3000" dirty="0" smtClean="0">
                <a:latin typeface="Verdana" pitchFamily="34" charset="0"/>
              </a:rPr>
              <a:t>Low-power consumption when in standby mode</a:t>
            </a:r>
          </a:p>
        </p:txBody>
      </p:sp>
      <p:sp>
        <p:nvSpPr>
          <p:cNvPr id="21" name="TextBox 20"/>
          <p:cNvSpPr txBox="1"/>
          <p:nvPr/>
        </p:nvSpPr>
        <p:spPr>
          <a:xfrm>
            <a:off x="1247274" y="15985450"/>
            <a:ext cx="25117926" cy="12741950"/>
          </a:xfrm>
          <a:prstGeom prst="rect">
            <a:avLst/>
          </a:prstGeom>
          <a:noFill/>
        </p:spPr>
        <p:txBody>
          <a:bodyPr wrap="square" rtlCol="0">
            <a:spAutoFit/>
          </a:bodyPr>
          <a:lstStyle/>
          <a:p>
            <a:r>
              <a:rPr lang="en-US" sz="7200" b="1" dirty="0" smtClean="0">
                <a:latin typeface="Verdana" pitchFamily="34" charset="0"/>
              </a:rPr>
              <a:t>Subsystems Design</a:t>
            </a:r>
            <a:endParaRPr lang="en-US" sz="7200" b="1" dirty="0">
              <a:latin typeface="Verdana" pitchFamily="34" charset="0"/>
            </a:endParaRPr>
          </a:p>
          <a:p>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r>
              <a:rPr lang="en-US" sz="3000" dirty="0" smtClean="0">
                <a:latin typeface="Verdana" pitchFamily="34" charset="0"/>
              </a:rPr>
              <a:t>Initially specified as USB, the communications subsystem was </a:t>
            </a:r>
            <a:r>
              <a:rPr lang="en-US" sz="3000" dirty="0" smtClean="0">
                <a:latin typeface="Verdana" pitchFamily="34" charset="0"/>
              </a:rPr>
              <a:t>changed </a:t>
            </a:r>
            <a:r>
              <a:rPr lang="en-US" sz="3000" dirty="0" smtClean="0">
                <a:latin typeface="Verdana" pitchFamily="34" charset="0"/>
              </a:rPr>
              <a:t>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a:t>
            </a:r>
            <a:r>
              <a:rPr lang="en-US" sz="3000" dirty="0" smtClean="0">
                <a:latin typeface="Verdana" pitchFamily="34" charset="0"/>
              </a:rPr>
              <a:t>small-scale </a:t>
            </a:r>
            <a:r>
              <a:rPr lang="en-US" sz="3000" dirty="0" smtClean="0">
                <a:latin typeface="Verdana" pitchFamily="34" charset="0"/>
              </a:rPr>
              <a:t>designers. </a:t>
            </a:r>
            <a:endParaRPr lang="en-US" sz="3000" dirty="0">
              <a:latin typeface="Verdana" pitchFamily="34" charset="0"/>
            </a:endParaRPr>
          </a:p>
          <a:p>
            <a:endParaRPr lang="en-US" sz="3000" dirty="0">
              <a:latin typeface="Verdana" pitchFamily="34" charset="0"/>
            </a:endParaRPr>
          </a:p>
          <a:p>
            <a:r>
              <a:rPr lang="en-US" sz="3000" b="1" dirty="0">
                <a:latin typeface="Verdana" pitchFamily="34" charset="0"/>
              </a:rPr>
              <a:t>Microcontroller</a:t>
            </a:r>
            <a:r>
              <a:rPr lang="en-US" sz="3000" dirty="0">
                <a:latin typeface="Verdana" pitchFamily="34" charset="0"/>
              </a:rPr>
              <a:t>:</a:t>
            </a:r>
          </a:p>
          <a:p>
            <a:r>
              <a:rPr lang="en-US" sz="3000" dirty="0" smtClean="0">
                <a:latin typeface="Verdana" pitchFamily="34" charset="0"/>
              </a:rPr>
              <a:t>PSAS </a:t>
            </a:r>
            <a:r>
              <a:rPr lang="en-US" sz="3000" dirty="0" smtClean="0">
                <a:latin typeface="Verdana" pitchFamily="34" charset="0"/>
              </a:rPr>
              <a:t>recently </a:t>
            </a:r>
            <a:r>
              <a:rPr lang="en-US" sz="3000" dirty="0" smtClean="0">
                <a:latin typeface="Verdana" pitchFamily="34" charset="0"/>
              </a:rPr>
              <a:t>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endParaRPr lang="en-US" sz="3000" dirty="0" smtClean="0">
              <a:latin typeface="Verdana" pitchFamily="34" charset="0"/>
            </a:endParaRPr>
          </a:p>
          <a:p>
            <a:r>
              <a:rPr lang="en-US" sz="3000" b="1" dirty="0" smtClean="0">
                <a:latin typeface="Verdana" pitchFamily="34" charset="0"/>
              </a:rPr>
              <a:t>Power Domains:</a:t>
            </a:r>
          </a:p>
          <a:p>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a:t>
            </a:r>
            <a:r>
              <a:rPr lang="en-US" sz="3000" dirty="0" smtClean="0">
                <a:latin typeface="Verdana" pitchFamily="34" charset="0"/>
              </a:rPr>
              <a:t>LDO. </a:t>
            </a:r>
            <a:r>
              <a:rPr lang="en-US" sz="3000" dirty="0" smtClean="0">
                <a:latin typeface="Verdana" pitchFamily="34" charset="0"/>
              </a:rPr>
              <a:t>The 2.1V power domain is used by the Ethernet  switch.</a:t>
            </a:r>
          </a:p>
          <a:p>
            <a:endParaRPr lang="en-US" sz="3000" dirty="0">
              <a:latin typeface="Verdana" pitchFamily="34" charset="0"/>
            </a:endParaRPr>
          </a:p>
          <a:p>
            <a:r>
              <a:rPr lang="en-US" sz="3000" b="1" dirty="0" smtClean="0">
                <a:latin typeface="Verdana" pitchFamily="34" charset="0"/>
              </a:rPr>
              <a:t>Power Distribution:</a:t>
            </a:r>
          </a:p>
          <a:p>
            <a:r>
              <a:rPr lang="en-US" sz="3000" dirty="0" smtClean="0">
                <a:latin typeface="Verdana" pitchFamily="34" charset="0"/>
              </a:rPr>
              <a:t>Each of the seven nodes can be switched on or off by the MCU. By using a hot </a:t>
            </a:r>
            <a:r>
              <a:rPr lang="en-US" sz="3000" dirty="0" smtClean="0">
                <a:latin typeface="Verdana" pitchFamily="34" charset="0"/>
              </a:rPr>
              <a:t>swap </a:t>
            </a:r>
            <a:r>
              <a:rPr lang="en-US" sz="3000" dirty="0" smtClean="0">
                <a:latin typeface="Verdana" pitchFamily="34" charset="0"/>
              </a:rPr>
              <a:t>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r>
              <a:rPr lang="en-US" sz="3000" dirty="0" smtClean="0">
                <a:latin typeface="Verdana" pitchFamily="34" charset="0"/>
              </a:rPr>
              <a:t>.</a:t>
            </a:r>
          </a:p>
          <a:p>
            <a:endParaRPr lang="en-US" sz="3000" dirty="0">
              <a:latin typeface="Verdana" pitchFamily="34" charset="0"/>
            </a:endParaRPr>
          </a:p>
          <a:p>
            <a:r>
              <a:rPr lang="en-US" sz="3000" b="1" dirty="0" smtClean="0">
                <a:latin typeface="Verdana" pitchFamily="34" charset="0"/>
              </a:rPr>
              <a:t>Battery Charger:</a:t>
            </a:r>
            <a:endParaRPr lang="en-US" sz="3000" dirty="0" smtClean="0">
              <a:latin typeface="Verdana" pitchFamily="34" charset="0"/>
            </a:endParaRPr>
          </a:p>
          <a:p>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851029" y="18849544"/>
            <a:ext cx="15705813" cy="10747012"/>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46525833"/>
              </p:ext>
            </p:extLst>
          </p:nvPr>
        </p:nvGraphicFramePr>
        <p:xfrm>
          <a:off x="-152399" y="3429000"/>
          <a:ext cx="44653199" cy="1554480"/>
        </p:xfrm>
        <a:graphic>
          <a:graphicData uri="http://schemas.openxmlformats.org/drawingml/2006/table">
            <a:tbl>
              <a:tblPr firstRow="1" bandRow="1">
                <a:tableStyleId>{5C22544A-7EE6-4342-B048-85BDC9FD1C3A}</a:tableStyleId>
              </a:tblPr>
              <a:tblGrid>
                <a:gridCol w="13632758"/>
                <a:gridCol w="16136041"/>
                <a:gridCol w="148844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1" y="0"/>
            <a:ext cx="391885" cy="32918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descr="C:\Users\HP-Elitebook\repos\avionics-cad\av3\rocketnet-hub\block_diagrams\fullblock-higherlev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181600"/>
            <a:ext cx="15617396"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Elitebook\repos\avionics-cad\av3\rocketnet-hub\block_diagrams\block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70214" y="8882523"/>
            <a:ext cx="13067441" cy="971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TotalTime>
  <Words>509</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120</cp:revision>
  <dcterms:created xsi:type="dcterms:W3CDTF">2008-12-19T19:08:39Z</dcterms:created>
  <dcterms:modified xsi:type="dcterms:W3CDTF">2013-06-03T05:56:43Z</dcterms:modified>
</cp:coreProperties>
</file>