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186" y="-79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HP-Elitebook\Desktop\micro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7115" y="-720608"/>
            <a:ext cx="53033435" cy="343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3" y="0"/>
            <a:ext cx="43107428" cy="28575000"/>
          </a:xfrm>
          <a:noFill/>
        </p:spPr>
        <p:txBody>
          <a:bodyPr>
            <a:normAutofit/>
          </a:bodyPr>
          <a:lstStyle/>
          <a:p>
            <a:endParaRPr lang="en-US" sz="19000" b="1" dirty="0">
              <a:solidFill>
                <a:srgbClr val="FAFFBD"/>
              </a:solidFill>
            </a:endParaRPr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1437810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4724400"/>
            <a:ext cx="17526000" cy="5183654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8000" b="1" dirty="0" smtClean="0">
                <a:latin typeface="Verdana" pitchFamily="34" charset="0"/>
              </a:rPr>
              <a:t>Overview</a:t>
            </a:r>
            <a:endParaRPr lang="en-US" sz="8000" b="1" dirty="0" smtClean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Portland State Aerospace Society designs and builds rockets with the objective of someday putting a satellite in orbit. It is divided into many subgroups.  The avionics group is in charge of designing the brains of the rocket.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The project requested by PSAS was to design and layout an up-to-date power and data distribution board.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73" y="571500"/>
            <a:ext cx="43891200" cy="3053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" y="0"/>
            <a:ext cx="391885" cy="32918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391887" y="0"/>
            <a:ext cx="391885" cy="32918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2505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5800" dirty="0" smtClean="0">
                <a:solidFill>
                  <a:srgbClr val="6A7F10"/>
                </a:solidFill>
              </a:rPr>
              <a:t>	</a:t>
            </a:r>
            <a:r>
              <a:rPr lang="en-US" sz="15800" b="1" dirty="0" smtClean="0">
                <a:solidFill>
                  <a:srgbClr val="6A7F10"/>
                </a:solidFill>
                <a:latin typeface="Garamond" pitchFamily="18" charset="0"/>
              </a:rPr>
              <a:t>PSAS </a:t>
            </a:r>
            <a:r>
              <a:rPr lang="en-US" sz="15800" b="1" dirty="0" err="1" smtClean="0">
                <a:solidFill>
                  <a:srgbClr val="6A7F10"/>
                </a:solidFill>
                <a:latin typeface="Garamond" pitchFamily="18" charset="0"/>
              </a:rPr>
              <a:t>RocketNet</a:t>
            </a:r>
            <a:r>
              <a:rPr lang="en-US" sz="15800" b="1" dirty="0" smtClean="0">
                <a:solidFill>
                  <a:srgbClr val="6A7F10"/>
                </a:solidFill>
                <a:latin typeface="Garamond" pitchFamily="18" charset="0"/>
              </a:rPr>
              <a:t> </a:t>
            </a:r>
            <a:r>
              <a:rPr lang="en-US" sz="15800" b="1" dirty="0" err="1" smtClean="0">
                <a:solidFill>
                  <a:srgbClr val="6A7F10"/>
                </a:solidFill>
                <a:latin typeface="Garamond" pitchFamily="18" charset="0"/>
              </a:rPr>
              <a:t>Hub|Capstone</a:t>
            </a:r>
            <a:r>
              <a:rPr lang="en-US" sz="15800" b="1" dirty="0" smtClean="0">
                <a:solidFill>
                  <a:srgbClr val="6A7F10"/>
                </a:solidFill>
                <a:latin typeface="Garamond" pitchFamily="18" charset="0"/>
              </a:rPr>
              <a:t> 2012-2013</a:t>
            </a:r>
            <a:endParaRPr lang="en-US" sz="158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202" y="20377234"/>
            <a:ext cx="13354198" cy="880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2057401" y="11201400"/>
            <a:ext cx="18059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Verdana" pitchFamily="34" charset="0"/>
              </a:rPr>
              <a:t>Requirements</a:t>
            </a:r>
            <a:endParaRPr lang="en-US" sz="8000" b="1" dirty="0" smtClean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The board should contain the following: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Support at least 7 nodes</a:t>
            </a:r>
            <a:endParaRPr lang="en-US" sz="36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Supply power with current-limited switches to each node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Distribute data over 10/100 Ethernet</a:t>
            </a:r>
            <a:endParaRPr lang="en-US" sz="3600" dirty="0">
              <a:latin typeface="Verdana" pitchFamily="34" charset="0"/>
            </a:endParaRPr>
          </a:p>
          <a:p>
            <a:pPr marL="1143000" indent="-1143000">
              <a:buFont typeface="Arial" pitchFamily="34" charset="0"/>
              <a:buChar char="•"/>
            </a:pPr>
            <a:r>
              <a:rPr lang="en-US" sz="3600" dirty="0" smtClean="0">
                <a:latin typeface="Verdana" pitchFamily="34" charset="0"/>
              </a:rPr>
              <a:t>Monitor and control sensors using a microcontroller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886661" y="4724400"/>
            <a:ext cx="19108939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Verdana" pitchFamily="34" charset="0"/>
              </a:rPr>
              <a:t>Design</a:t>
            </a:r>
            <a:endParaRPr lang="en-US" sz="8000" b="1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Data/Ethernet:</a:t>
            </a:r>
          </a:p>
          <a:p>
            <a:r>
              <a:rPr lang="en-US" sz="3600" dirty="0">
                <a:latin typeface="Verdana" pitchFamily="34" charset="0"/>
              </a:rPr>
              <a:t>The </a:t>
            </a:r>
            <a:r>
              <a:rPr lang="en-US" sz="3600" dirty="0" err="1">
                <a:latin typeface="Verdana" pitchFamily="34" charset="0"/>
              </a:rPr>
              <a:t>Micrel</a:t>
            </a:r>
            <a:r>
              <a:rPr lang="en-US" sz="3600" dirty="0">
                <a:latin typeface="Verdana" pitchFamily="34" charset="0"/>
              </a:rPr>
              <a:t> KS8999, while the largest IC on the board, contains a 9-port Ethernet switch.  It was </a:t>
            </a:r>
            <a:r>
              <a:rPr lang="en-US" sz="3600" dirty="0" smtClean="0">
                <a:latin typeface="Verdana" pitchFamily="34" charset="0"/>
              </a:rPr>
              <a:t>picked to handle data communication because.</a:t>
            </a:r>
            <a:endParaRPr lang="en-US" sz="3600" dirty="0">
              <a:latin typeface="Verdana" pitchFamily="34" charset="0"/>
            </a:endParaRP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Microcontroller:</a:t>
            </a:r>
          </a:p>
          <a:p>
            <a:r>
              <a:rPr lang="en-US" sz="3600" dirty="0">
                <a:latin typeface="Verdana" pitchFamily="34" charset="0"/>
              </a:rPr>
              <a:t>STMicroelectronics STM32F407 was selected </a:t>
            </a:r>
            <a:r>
              <a:rPr lang="en-US" sz="3600" dirty="0" smtClean="0">
                <a:latin typeface="Verdana" pitchFamily="34" charset="0"/>
              </a:rPr>
              <a:t>to bootstrap the on-board peripherals and monitor the status in-flight.</a:t>
            </a:r>
            <a:endParaRPr lang="en-US" sz="3600" dirty="0">
              <a:latin typeface="Verdana" pitchFamily="34" charset="0"/>
            </a:endParaRPr>
          </a:p>
          <a:p>
            <a:endParaRPr lang="en-US" sz="3600" dirty="0" smtClean="0">
              <a:latin typeface="Verdana" pitchFamily="34" charset="0"/>
            </a:endParaRPr>
          </a:p>
          <a:p>
            <a:r>
              <a:rPr lang="en-US" sz="3600" dirty="0" smtClean="0">
                <a:latin typeface="Verdana" pitchFamily="34" charset="0"/>
              </a:rPr>
              <a:t>Power Supply Regulation:</a:t>
            </a:r>
          </a:p>
          <a:p>
            <a:r>
              <a:rPr lang="en-US" sz="3600" dirty="0" smtClean="0">
                <a:latin typeface="Verdana" pitchFamily="34" charset="0"/>
              </a:rPr>
              <a:t>Linear Technology LTM8023 SPS was chosen….</a:t>
            </a:r>
          </a:p>
          <a:p>
            <a:r>
              <a:rPr lang="en-US" sz="3600" dirty="0" err="1" smtClean="0">
                <a:latin typeface="Verdana" pitchFamily="34" charset="0"/>
              </a:rPr>
              <a:t>Micrel</a:t>
            </a:r>
            <a:r>
              <a:rPr lang="en-US" sz="3600" dirty="0" smtClean="0">
                <a:latin typeface="Verdana" pitchFamily="34" charset="0"/>
              </a:rPr>
              <a:t> 2V1 LDO was chosen…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Current Protection:</a:t>
            </a:r>
          </a:p>
          <a:p>
            <a:r>
              <a:rPr lang="en-US" sz="3600" dirty="0">
                <a:latin typeface="Verdana" pitchFamily="34" charset="0"/>
              </a:rPr>
              <a:t>Power protection is handled by TI TPS2420 current switches</a:t>
            </a:r>
            <a:r>
              <a:rPr lang="en-US" sz="3600" dirty="0" smtClean="0">
                <a:latin typeface="Verdana" pitchFamily="34" charset="0"/>
              </a:rPr>
              <a:t>.</a:t>
            </a:r>
            <a:endParaRPr lang="en-US" sz="3600" dirty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12662" y="19699069"/>
            <a:ext cx="11515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Layout of the </a:t>
            </a:r>
            <a:r>
              <a:rPr lang="en-US" sz="3600" b="1" dirty="0" err="1" smtClean="0"/>
              <a:t>RocketNet</a:t>
            </a:r>
            <a:r>
              <a:rPr lang="en-US" sz="3600" b="1" dirty="0" smtClean="0"/>
              <a:t> </a:t>
            </a:r>
            <a:r>
              <a:rPr lang="en-US" sz="3600" b="1" dirty="0"/>
              <a:t>P</a:t>
            </a:r>
            <a:r>
              <a:rPr lang="en-US" sz="3600" b="1" dirty="0" smtClean="0"/>
              <a:t>ower </a:t>
            </a:r>
            <a:r>
              <a:rPr lang="en-US" sz="3600" b="1" dirty="0" smtClean="0"/>
              <a:t>and </a:t>
            </a:r>
            <a:r>
              <a:rPr lang="en-US" sz="3600" b="1" dirty="0" smtClean="0"/>
              <a:t>Data Distribution Board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813000" y="32035053"/>
            <a:ext cx="14695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smtClean="0"/>
              <a:t>†</a:t>
            </a:r>
            <a:r>
              <a:rPr lang="en-US" sz="3200" dirty="0" smtClean="0"/>
              <a:t>Background image is a screenshot of the STM32 microcontroller schematic in </a:t>
            </a:r>
            <a:r>
              <a:rPr lang="en-US" sz="3200" dirty="0" err="1" smtClean="0"/>
              <a:t>Eaglecad</a:t>
            </a:r>
            <a:endParaRPr lang="en-US" sz="3200" dirty="0"/>
          </a:p>
        </p:txBody>
      </p:sp>
      <p:pic>
        <p:nvPicPr>
          <p:cNvPr id="1028" name="Picture 4" descr="\\khensu\Home07\lunan\Desktop\blockdi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0"/>
            <a:ext cx="13281275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07678" y="20345400"/>
            <a:ext cx="503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High-Level Block Diagram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200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Lunan Zhang</cp:lastModifiedBy>
  <cp:revision>76</cp:revision>
  <dcterms:created xsi:type="dcterms:W3CDTF">2008-12-19T19:08:39Z</dcterms:created>
  <dcterms:modified xsi:type="dcterms:W3CDTF">2013-06-02T04:27:24Z</dcterms:modified>
</cp:coreProperties>
</file>