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902" y="-6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P-Elitebook\Desktop\micro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2355" y="-712725"/>
            <a:ext cx="53033435" cy="343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noFill/>
        </p:spPr>
        <p:txBody>
          <a:bodyPr>
            <a:normAutofit/>
          </a:bodyPr>
          <a:lstStyle/>
          <a:p>
            <a:endParaRPr lang="en-US" sz="19000" b="1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4724400"/>
            <a:ext cx="17526000" cy="6291650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Overview</a:t>
            </a:r>
          </a:p>
          <a:p>
            <a:r>
              <a:rPr lang="en-US" sz="3600" dirty="0" smtClean="0">
                <a:latin typeface="Verdana" pitchFamily="34" charset="0"/>
              </a:rPr>
              <a:t>Portland State Aerospace </a:t>
            </a:r>
            <a:r>
              <a:rPr lang="en-US" sz="3600" dirty="0" smtClean="0">
                <a:latin typeface="Verdana" pitchFamily="34" charset="0"/>
              </a:rPr>
              <a:t>Society designs </a:t>
            </a:r>
            <a:r>
              <a:rPr lang="en-US" sz="3600" dirty="0" smtClean="0">
                <a:latin typeface="Verdana" pitchFamily="34" charset="0"/>
              </a:rPr>
              <a:t>and builds rockets with the objective of someday putting a satellite in orbit. It is divided into many subgroups.  The avionics group is in charge of designing the brains of the rocket.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The project requested by PSAS was to design and layout an up-to-date power and data distribution board</a:t>
            </a:r>
            <a:r>
              <a:rPr lang="en-US" sz="3600" dirty="0" smtClean="0">
                <a:latin typeface="Verdana" pitchFamily="34" charset="0"/>
              </a:rPr>
              <a:t>.  This task required </a:t>
            </a:r>
            <a:r>
              <a:rPr lang="en-US" sz="3600" dirty="0">
                <a:latin typeface="Verdana" pitchFamily="34" charset="0"/>
              </a:rPr>
              <a:t>selecting </a:t>
            </a:r>
            <a:r>
              <a:rPr lang="en-US" sz="3600" dirty="0" smtClean="0">
                <a:latin typeface="Verdana" pitchFamily="34" charset="0"/>
              </a:rPr>
              <a:t>effective, yet cost-efficient </a:t>
            </a:r>
            <a:r>
              <a:rPr lang="en-US" sz="3600" dirty="0">
                <a:latin typeface="Verdana" pitchFamily="34" charset="0"/>
              </a:rPr>
              <a:t>components </a:t>
            </a:r>
            <a:r>
              <a:rPr lang="en-US" sz="3600" dirty="0" smtClean="0">
                <a:latin typeface="Verdana" pitchFamily="34" charset="0"/>
              </a:rPr>
              <a:t>including a switching power supply, Ethernet switch, and microcontroller.</a:t>
            </a:r>
            <a:endParaRPr lang="en-US" sz="3600" dirty="0" smtClean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2505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5800" b="1" cap="small" dirty="0" smtClean="0">
                <a:solidFill>
                  <a:srgbClr val="6A7F10"/>
                </a:solidFill>
                <a:latin typeface="Garamond" pitchFamily="18" charset="0"/>
              </a:rPr>
              <a:t>PSAS </a:t>
            </a:r>
            <a:r>
              <a:rPr lang="en-US" sz="15800" b="1" cap="small" dirty="0" err="1" smtClean="0">
                <a:solidFill>
                  <a:srgbClr val="6A7F10"/>
                </a:solidFill>
                <a:latin typeface="Garamond" pitchFamily="18" charset="0"/>
              </a:rPr>
              <a:t>RocketNet</a:t>
            </a:r>
            <a:r>
              <a:rPr lang="en-US" sz="15800" b="1" cap="small" dirty="0" smtClean="0">
                <a:solidFill>
                  <a:srgbClr val="6A7F10"/>
                </a:solidFill>
                <a:latin typeface="Garamond" pitchFamily="18" charset="0"/>
              </a:rPr>
              <a:t> </a:t>
            </a:r>
            <a:r>
              <a:rPr lang="en-US" sz="15800" b="1" cap="small" dirty="0" smtClean="0">
                <a:solidFill>
                  <a:srgbClr val="6A7F10"/>
                </a:solidFill>
                <a:latin typeface="Garamond" pitchFamily="18" charset="0"/>
              </a:rPr>
              <a:t>Hub || Capstone 2012-2013</a:t>
            </a:r>
            <a:endParaRPr lang="en-US" sz="15800" b="1" cap="small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202" y="20377234"/>
            <a:ext cx="13354198" cy="880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2057401" y="13107174"/>
            <a:ext cx="18059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Requirements</a:t>
            </a:r>
          </a:p>
          <a:p>
            <a:r>
              <a:rPr lang="en-US" sz="3600" dirty="0" smtClean="0">
                <a:latin typeface="Verdana" pitchFamily="34" charset="0"/>
              </a:rPr>
              <a:t>The board should contain the following: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Support at least </a:t>
            </a:r>
            <a:r>
              <a:rPr lang="en-US" sz="3600" dirty="0" smtClean="0">
                <a:latin typeface="Verdana" pitchFamily="34" charset="0"/>
              </a:rPr>
              <a:t>seven independent </a:t>
            </a:r>
            <a:r>
              <a:rPr lang="en-US" sz="3600" dirty="0" smtClean="0">
                <a:latin typeface="Verdana" pitchFamily="34" charset="0"/>
              </a:rPr>
              <a:t>nodes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Supply power with current-limited switches to each node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Distribute data over 10/100 Ethernet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Monitor and control sensors using a </a:t>
            </a:r>
            <a:r>
              <a:rPr lang="en-US" sz="3600" dirty="0" smtClean="0">
                <a:latin typeface="Verdana" pitchFamily="34" charset="0"/>
              </a:rPr>
              <a:t>microcontroller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Low external component count for switching power supply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Low-power consumption when in standby mode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86661" y="4724400"/>
            <a:ext cx="19108939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Design</a:t>
            </a:r>
            <a:endParaRPr lang="en-US" sz="8000" b="1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Data/Ethernet:</a:t>
            </a:r>
          </a:p>
          <a:p>
            <a:r>
              <a:rPr lang="en-US" sz="3600" dirty="0">
                <a:latin typeface="Verdana" pitchFamily="34" charset="0"/>
              </a:rPr>
              <a:t>The </a:t>
            </a:r>
            <a:r>
              <a:rPr lang="en-US" sz="3600" dirty="0" err="1">
                <a:latin typeface="Verdana" pitchFamily="34" charset="0"/>
              </a:rPr>
              <a:t>Micrel</a:t>
            </a:r>
            <a:r>
              <a:rPr lang="en-US" sz="3600" dirty="0">
                <a:latin typeface="Verdana" pitchFamily="34" charset="0"/>
              </a:rPr>
              <a:t> KS8999, while the largest IC on the board, contains a 9-port Ethernet switch.  It was </a:t>
            </a:r>
            <a:r>
              <a:rPr lang="en-US" sz="3600" dirty="0" smtClean="0">
                <a:latin typeface="Verdana" pitchFamily="34" charset="0"/>
              </a:rPr>
              <a:t>picked to handle </a:t>
            </a:r>
            <a:r>
              <a:rPr lang="en-US" sz="3600" dirty="0" smtClean="0">
                <a:latin typeface="Verdana" pitchFamily="34" charset="0"/>
              </a:rPr>
              <a:t>the main data </a:t>
            </a:r>
            <a:r>
              <a:rPr lang="en-US" sz="3600" dirty="0" smtClean="0">
                <a:latin typeface="Verdana" pitchFamily="34" charset="0"/>
              </a:rPr>
              <a:t>communication </a:t>
            </a:r>
            <a:r>
              <a:rPr lang="en-US" sz="3600" dirty="0" smtClean="0">
                <a:latin typeface="Verdana" pitchFamily="34" charset="0"/>
              </a:rPr>
              <a:t>because…</a:t>
            </a:r>
            <a:endParaRPr lang="en-US" sz="3600" dirty="0">
              <a:latin typeface="Verdana" pitchFamily="34" charset="0"/>
            </a:endParaRP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Microcontroller:</a:t>
            </a:r>
          </a:p>
          <a:p>
            <a:r>
              <a:rPr lang="en-US" sz="3600" dirty="0">
                <a:latin typeface="Verdana" pitchFamily="34" charset="0"/>
              </a:rPr>
              <a:t>STMicroelectronics STM32F407 was selected </a:t>
            </a:r>
            <a:r>
              <a:rPr lang="en-US" sz="3600" dirty="0" smtClean="0">
                <a:latin typeface="Verdana" pitchFamily="34" charset="0"/>
              </a:rPr>
              <a:t>to bootstrap the on-board peripherals and monitor the status </a:t>
            </a:r>
            <a:r>
              <a:rPr lang="en-US" sz="3600" dirty="0" smtClean="0">
                <a:latin typeface="Verdana" pitchFamily="34" charset="0"/>
              </a:rPr>
              <a:t>in-flight…</a:t>
            </a:r>
            <a:endParaRPr lang="en-US" sz="3600" dirty="0">
              <a:latin typeface="Verdana" pitchFamily="34" charset="0"/>
            </a:endParaRP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Power Supply Regulation:</a:t>
            </a:r>
          </a:p>
          <a:p>
            <a:r>
              <a:rPr lang="en-US" sz="3600" dirty="0" smtClean="0">
                <a:latin typeface="Verdana" pitchFamily="34" charset="0"/>
              </a:rPr>
              <a:t>Linear Technology LTM8023 SPS was chosen</a:t>
            </a:r>
            <a:r>
              <a:rPr lang="en-US" sz="3600" dirty="0" smtClean="0">
                <a:latin typeface="Verdana" pitchFamily="34" charset="0"/>
              </a:rPr>
              <a:t>…</a:t>
            </a:r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err="1" smtClean="0">
                <a:latin typeface="Verdana" pitchFamily="34" charset="0"/>
              </a:rPr>
              <a:t>Micrel</a:t>
            </a:r>
            <a:r>
              <a:rPr lang="en-US" sz="3600" dirty="0" smtClean="0">
                <a:latin typeface="Verdana" pitchFamily="34" charset="0"/>
              </a:rPr>
              <a:t> 2V1 LDO was chosen…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Current Protection:</a:t>
            </a:r>
          </a:p>
          <a:p>
            <a:r>
              <a:rPr lang="en-US" sz="3600" dirty="0">
                <a:latin typeface="Verdana" pitchFamily="34" charset="0"/>
              </a:rPr>
              <a:t>Power protection is handled by TI TPS2420 current switches</a:t>
            </a:r>
            <a:r>
              <a:rPr lang="en-US" sz="3600" dirty="0" smtClean="0">
                <a:latin typeface="Verdana" pitchFamily="34" charset="0"/>
              </a:rPr>
              <a:t>.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2662" y="19699069"/>
            <a:ext cx="1035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RocketNet</a:t>
            </a:r>
            <a:r>
              <a:rPr lang="en-US" sz="3600" b="1" dirty="0" smtClean="0"/>
              <a:t> </a:t>
            </a:r>
            <a:r>
              <a:rPr lang="en-US" sz="3600" b="1" dirty="0"/>
              <a:t>P</a:t>
            </a:r>
            <a:r>
              <a:rPr lang="en-US" sz="3600" b="1" dirty="0" smtClean="0"/>
              <a:t>ower and Data Distribution </a:t>
            </a:r>
            <a:r>
              <a:rPr lang="en-US" sz="3600" b="1" dirty="0" smtClean="0"/>
              <a:t>Board Layout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13000" y="32035053"/>
            <a:ext cx="14695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/>
              <a:t>†</a:t>
            </a:r>
            <a:r>
              <a:rPr lang="en-US" sz="3200" dirty="0" smtClean="0"/>
              <a:t>Background image is a screenshot of the STM32 microcontroller schematic in </a:t>
            </a:r>
            <a:r>
              <a:rPr lang="en-US" sz="3200" dirty="0" err="1" smtClean="0"/>
              <a:t>Eaglecad</a:t>
            </a:r>
            <a:endParaRPr lang="en-US" sz="3200" dirty="0"/>
          </a:p>
        </p:txBody>
      </p:sp>
      <p:pic>
        <p:nvPicPr>
          <p:cNvPr id="1028" name="Picture 4" descr="\\khensu\Home07\lunan\Desktop\block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0"/>
            <a:ext cx="1328127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7678" y="20345400"/>
            <a:ext cx="503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High-Level Block Diagram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HP-Elitebook</cp:lastModifiedBy>
  <cp:revision>87</cp:revision>
  <dcterms:created xsi:type="dcterms:W3CDTF">2008-12-19T19:08:39Z</dcterms:created>
  <dcterms:modified xsi:type="dcterms:W3CDTF">2013-06-02T07:05:44Z</dcterms:modified>
</cp:coreProperties>
</file>