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awickham" TargetMode="External"/><Relationship Id="rId2" Type="http://schemas.openxmlformats.org/officeDocument/2006/relationships/hyperlink" Target="mailto:andrew@awickham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pester/Pester/wiki" TargetMode="External"/><Relationship Id="rId2" Type="http://schemas.openxmlformats.org/officeDocument/2006/relationships/hyperlink" Target="http://www.dbatool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Enabling SQL Trace Flags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PSPowerHour</a:t>
            </a:r>
            <a:r>
              <a:rPr lang="en-US" dirty="0"/>
              <a:t> August 21, 2018</a:t>
            </a:r>
          </a:p>
        </p:txBody>
      </p:sp>
    </p:spTree>
    <p:extLst>
      <p:ext uri="{BB962C8B-B14F-4D97-AF65-F5344CB8AC3E}">
        <p14:creationId xmlns:p14="http://schemas.microsoft.com/office/powerpoint/2010/main" val="340230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152" y="2097088"/>
            <a:ext cx="549475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Andrew Wickham</a:t>
            </a:r>
          </a:p>
          <a:p>
            <a:pPr marL="0" indent="0">
              <a:buNone/>
            </a:pPr>
            <a:r>
              <a:rPr lang="en-US" dirty="0"/>
              <a:t>Database Administrator</a:t>
            </a:r>
          </a:p>
          <a:p>
            <a:pPr marL="0" indent="0">
              <a:buNone/>
            </a:pPr>
            <a:r>
              <a:rPr lang="en-US" dirty="0"/>
              <a:t>E-mail: </a:t>
            </a:r>
            <a:r>
              <a:rPr lang="en-US" dirty="0">
                <a:hlinkClick r:id="rId2"/>
              </a:rPr>
              <a:t>andrew@awickham.com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awickham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Interests: Technology, DIYer, Running</a:t>
            </a:r>
          </a:p>
        </p:txBody>
      </p:sp>
      <p:pic>
        <p:nvPicPr>
          <p:cNvPr id="1026" name="Picture 2" descr="Andrew Wickh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67" y="2223697"/>
            <a:ext cx="2627176" cy="26271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450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trace flags on three SQL Servers</a:t>
            </a:r>
          </a:p>
          <a:p>
            <a:pPr lvl="1"/>
            <a:r>
              <a:rPr lang="en-US" dirty="0"/>
              <a:t>IN DOCKER</a:t>
            </a:r>
          </a:p>
          <a:p>
            <a:pPr lvl="2"/>
            <a:r>
              <a:rPr lang="en-US" dirty="0"/>
              <a:t>ON WINDOWS</a:t>
            </a:r>
          </a:p>
          <a:p>
            <a:pPr lvl="3"/>
            <a:r>
              <a:rPr lang="en-US" dirty="0"/>
              <a:t>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15715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5A9F-4B63-4CBA-AB8D-A4A81FDA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CBE4-5BD0-4BB0-8670-7F2644F1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  <a:p>
            <a:r>
              <a:rPr lang="en-US" dirty="0"/>
              <a:t>Windows 10 Native Containers – 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mssql</a:t>
            </a:r>
            <a:r>
              <a:rPr lang="en-US" dirty="0"/>
              <a:t>-server-windows-developer Image</a:t>
            </a:r>
          </a:p>
          <a:p>
            <a:r>
              <a:rPr lang="en-US" dirty="0"/>
              <a:t>PowerShell 5.1</a:t>
            </a:r>
          </a:p>
          <a:p>
            <a:r>
              <a:rPr lang="en-US" dirty="0" err="1">
                <a:hlinkClick r:id="rId2"/>
              </a:rPr>
              <a:t>dbatools</a:t>
            </a:r>
            <a:r>
              <a:rPr lang="en-US" dirty="0"/>
              <a:t> PowerShell Module</a:t>
            </a:r>
          </a:p>
          <a:p>
            <a:r>
              <a:rPr lang="en-US" dirty="0">
                <a:hlinkClick r:id="rId3"/>
              </a:rPr>
              <a:t>Pester</a:t>
            </a:r>
            <a:r>
              <a:rPr lang="en-US" dirty="0"/>
              <a:t> PowerShell Module</a:t>
            </a:r>
          </a:p>
        </p:txBody>
      </p:sp>
    </p:spTree>
    <p:extLst>
      <p:ext uri="{BB962C8B-B14F-4D97-AF65-F5344CB8AC3E}">
        <p14:creationId xmlns:p14="http://schemas.microsoft.com/office/powerpoint/2010/main" val="25592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5DBB-98E0-447F-93D7-36CB9AF2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D26AE-35D0-46C8-8F6D-8FEF690B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DbaClientAlias</a:t>
            </a:r>
            <a:r>
              <a:rPr lang="en-US" dirty="0"/>
              <a:t> – Add a SQL Server Client Alias</a:t>
            </a:r>
          </a:p>
          <a:p>
            <a:r>
              <a:rPr lang="en-US" dirty="0"/>
              <a:t>Get-</a:t>
            </a:r>
            <a:r>
              <a:rPr lang="en-US" dirty="0" err="1"/>
              <a:t>DbaTraceFlag</a:t>
            </a:r>
            <a:endParaRPr lang="en-US" dirty="0"/>
          </a:p>
          <a:p>
            <a:r>
              <a:rPr lang="en-US" dirty="0"/>
              <a:t>Enable-</a:t>
            </a:r>
            <a:r>
              <a:rPr lang="en-US" dirty="0" err="1"/>
              <a:t>DbaTraceFlag</a:t>
            </a:r>
            <a:r>
              <a:rPr lang="en-US" dirty="0"/>
              <a:t> – Enables a Trace Flag (Globally)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4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5A454-FA32-4FBD-90BC-30D0471E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3537B-F354-4AFA-922F-7EE77797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Create/Start Containers</a:t>
            </a:r>
          </a:p>
          <a:p>
            <a:r>
              <a:rPr lang="en-US" dirty="0"/>
              <a:t>Setup PowerShell (Install/Import </a:t>
            </a:r>
            <a:r>
              <a:rPr lang="en-US" dirty="0" err="1"/>
              <a:t>dbatools</a:t>
            </a:r>
            <a:r>
              <a:rPr lang="en-US" dirty="0"/>
              <a:t> Module)</a:t>
            </a:r>
          </a:p>
          <a:p>
            <a:r>
              <a:rPr lang="en-US" dirty="0"/>
              <a:t>Create SQL Aliases</a:t>
            </a:r>
          </a:p>
          <a:p>
            <a:r>
              <a:rPr lang="en-US" dirty="0"/>
              <a:t>Verify Trace Flags Disabled</a:t>
            </a:r>
          </a:p>
          <a:p>
            <a:r>
              <a:rPr lang="en-US" dirty="0"/>
              <a:t>Enable Trace Flags</a:t>
            </a:r>
          </a:p>
          <a:p>
            <a:r>
              <a:rPr lang="en-US" dirty="0"/>
              <a:t>Verify Trace Flags Enabled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2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4DB21-738E-4F9A-BD2E-5730F966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31381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370</TotalTime>
  <Words>127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Enabling SQL Trace Flags</vt:lpstr>
      <vt:lpstr>Who Am I?</vt:lpstr>
      <vt:lpstr>What Are We Doing?</vt:lpstr>
      <vt:lpstr>Technology Used</vt:lpstr>
      <vt:lpstr>Dbatools Commands</vt:lpstr>
      <vt:lpstr>Order of Events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SQL Trace Flags</dc:title>
  <dc:creator>Wickham.Andrew.J</dc:creator>
  <cp:lastModifiedBy>Demo</cp:lastModifiedBy>
  <cp:revision>8</cp:revision>
  <dcterms:created xsi:type="dcterms:W3CDTF">2018-08-21T13:42:47Z</dcterms:created>
  <dcterms:modified xsi:type="dcterms:W3CDTF">2018-08-21T22:39:36Z</dcterms:modified>
</cp:coreProperties>
</file>