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1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82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4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3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3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7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9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F6CE582-C221-44AA-89CD-6856070B6249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F37C2AA-1444-492A-BFB9-2DDF6062B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2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6BB2-1A31-4F47-9BA0-F2DC05BD3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43231-D799-4ECC-8B61-9DBD65A1B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Allie Wicklund</a:t>
            </a:r>
          </a:p>
        </p:txBody>
      </p:sp>
    </p:spTree>
    <p:extLst>
      <p:ext uri="{BB962C8B-B14F-4D97-AF65-F5344CB8AC3E}">
        <p14:creationId xmlns:p14="http://schemas.microsoft.com/office/powerpoint/2010/main" val="427605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6F60-51BE-4FDE-ACD8-5E60BB42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047D-E5F5-4A6A-8579-D9FA0C78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Enact Scenario 2</a:t>
            </a:r>
          </a:p>
          <a:p>
            <a:r>
              <a:rPr lang="en-US" sz="2800" dirty="0"/>
              <a:t>Raise Adult Weekend ticket prices to $83</a:t>
            </a:r>
          </a:p>
          <a:p>
            <a:r>
              <a:rPr lang="en-US" sz="2800" dirty="0"/>
              <a:t>These will pay for both the new chairlift from last season and Scenario 2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22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EC61-FB83-4185-86D3-1245D832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44CE-69E9-410B-B605-75338834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Identification</a:t>
            </a:r>
          </a:p>
          <a:p>
            <a:r>
              <a:rPr lang="en-US" sz="2800" dirty="0"/>
              <a:t>Recommendation and Key Findings </a:t>
            </a:r>
          </a:p>
          <a:p>
            <a:r>
              <a:rPr lang="en-US" sz="2800" dirty="0"/>
              <a:t>Modeling Results and Analysis </a:t>
            </a:r>
          </a:p>
          <a:p>
            <a:r>
              <a:rPr lang="en-US" sz="2800" dirty="0"/>
              <a:t>Summary and Final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4338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2B1-FB30-4E6B-8BB1-D08A6F0F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5E17-29B4-4BE3-85A0-B53992B3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“By enacting Scenario 2 and raising weekend ticket prices by $X, will Big Mountain Resort be able to pay for the increased operational costs this season?” </a:t>
            </a:r>
          </a:p>
        </p:txBody>
      </p:sp>
    </p:spTree>
    <p:extLst>
      <p:ext uri="{BB962C8B-B14F-4D97-AF65-F5344CB8AC3E}">
        <p14:creationId xmlns:p14="http://schemas.microsoft.com/office/powerpoint/2010/main" val="15954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D096-7F2A-464D-93B3-428E9FA8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B7076-8FE1-4B27-81DE-4BA3022F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a new run</a:t>
            </a:r>
          </a:p>
          <a:p>
            <a:r>
              <a:rPr lang="en-US" sz="2800" dirty="0"/>
              <a:t>Add a new chairlift</a:t>
            </a:r>
          </a:p>
          <a:p>
            <a:r>
              <a:rPr lang="en-US" sz="2800" dirty="0"/>
              <a:t>Increase maximum vertical drop by 150 feet </a:t>
            </a:r>
          </a:p>
        </p:txBody>
      </p:sp>
    </p:spTree>
    <p:extLst>
      <p:ext uri="{BB962C8B-B14F-4D97-AF65-F5344CB8AC3E}">
        <p14:creationId xmlns:p14="http://schemas.microsoft.com/office/powerpoint/2010/main" val="136875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4EA5-1A0A-406E-AB3C-D2A79048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5BA4-E20F-4BB8-A707-383E4FCD9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much is X?</a:t>
            </a:r>
          </a:p>
          <a:p>
            <a:r>
              <a:rPr lang="en-US" sz="2800" dirty="0"/>
              <a:t>New chairlift was purchased last season</a:t>
            </a:r>
            <a:endParaRPr lang="en-US" sz="2600" dirty="0"/>
          </a:p>
          <a:p>
            <a:pPr lvl="1"/>
            <a:r>
              <a:rPr lang="en-US" sz="2600" dirty="0"/>
              <a:t>Estimated additional seasonal cost: $1,540,000</a:t>
            </a:r>
          </a:p>
        </p:txBody>
      </p:sp>
    </p:spTree>
    <p:extLst>
      <p:ext uri="{BB962C8B-B14F-4D97-AF65-F5344CB8AC3E}">
        <p14:creationId xmlns:p14="http://schemas.microsoft.com/office/powerpoint/2010/main" val="373914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0028-F6E2-4EFF-B008-CF5D441F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1D886-9DC3-48F2-9262-6C00D7B3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Price increase of $1.99 justified by Scenario 2’s upgrades</a:t>
            </a:r>
          </a:p>
          <a:p>
            <a:r>
              <a:rPr lang="en-US" sz="2800" dirty="0"/>
              <a:t>Earns BMR additional $3,474,638 this season*</a:t>
            </a:r>
          </a:p>
          <a:p>
            <a:endParaRPr lang="en-US" sz="2800" dirty="0"/>
          </a:p>
          <a:p>
            <a:r>
              <a:rPr lang="en-US" dirty="0"/>
              <a:t>*Assuming 5 average tickets per customer and 350,000 customers</a:t>
            </a:r>
          </a:p>
        </p:txBody>
      </p:sp>
    </p:spTree>
    <p:extLst>
      <p:ext uri="{BB962C8B-B14F-4D97-AF65-F5344CB8AC3E}">
        <p14:creationId xmlns:p14="http://schemas.microsoft.com/office/powerpoint/2010/main" val="99516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FA3B-15C3-4682-916C-F2BC608D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E96D5-D0BF-4408-90ED-5C2F3BDE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90" y="2397689"/>
            <a:ext cx="6954220" cy="3286584"/>
          </a:xfrm>
        </p:spPr>
      </p:pic>
    </p:spTree>
    <p:extLst>
      <p:ext uri="{BB962C8B-B14F-4D97-AF65-F5344CB8AC3E}">
        <p14:creationId xmlns:p14="http://schemas.microsoft.com/office/powerpoint/2010/main" val="36979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FA3B-15C3-4682-916C-F2BC608D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19BA-54E8-4A72-B5D4-94994DFA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Random Forest model for analysis</a:t>
            </a:r>
          </a:p>
          <a:p>
            <a:r>
              <a:rPr lang="en-US" sz="2800" dirty="0"/>
              <a:t>Model suggests $95.87 price for adult weekend ticket</a:t>
            </a:r>
          </a:p>
          <a:p>
            <a:pPr lvl="1"/>
            <a:r>
              <a:rPr lang="en-US" sz="2600" dirty="0"/>
              <a:t>May be off in either direction by $10.39</a:t>
            </a:r>
          </a:p>
        </p:txBody>
      </p:sp>
    </p:spTree>
    <p:extLst>
      <p:ext uri="{BB962C8B-B14F-4D97-AF65-F5344CB8AC3E}">
        <p14:creationId xmlns:p14="http://schemas.microsoft.com/office/powerpoint/2010/main" val="353141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FA3B-15C3-4682-916C-F2BC608D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19BA-54E8-4A72-B5D4-94994DFA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$83 ticket is below estimates for model</a:t>
            </a:r>
          </a:p>
          <a:p>
            <a:pPr lvl="1"/>
            <a:r>
              <a:rPr lang="en-US" sz="2600" dirty="0"/>
              <a:t>Model does not account for operational costs</a:t>
            </a:r>
          </a:p>
          <a:p>
            <a:pPr lvl="1"/>
            <a:r>
              <a:rPr lang="en-US" sz="2600" dirty="0"/>
              <a:t>Model performed better than linear model (R squared)</a:t>
            </a:r>
          </a:p>
        </p:txBody>
      </p:sp>
    </p:spTree>
    <p:extLst>
      <p:ext uri="{BB962C8B-B14F-4D97-AF65-F5344CB8AC3E}">
        <p14:creationId xmlns:p14="http://schemas.microsoft.com/office/powerpoint/2010/main" val="4170558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</TotalTime>
  <Words>214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Big Mountain Resort</vt:lpstr>
      <vt:lpstr>Table of Contents</vt:lpstr>
      <vt:lpstr>Problem Identification</vt:lpstr>
      <vt:lpstr>Scenario 2</vt:lpstr>
      <vt:lpstr>Problem Identification</vt:lpstr>
      <vt:lpstr>Recommendations and Key Findings</vt:lpstr>
      <vt:lpstr>Modeling Results and Analysis</vt:lpstr>
      <vt:lpstr>Modeling Results and Analysis</vt:lpstr>
      <vt:lpstr>Modeling Results and Analysis</vt:lpstr>
      <vt:lpstr>Summary and Final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Allie Wicklund</dc:creator>
  <cp:lastModifiedBy>Allie Wicklund</cp:lastModifiedBy>
  <cp:revision>10</cp:revision>
  <dcterms:created xsi:type="dcterms:W3CDTF">2021-05-27T21:33:18Z</dcterms:created>
  <dcterms:modified xsi:type="dcterms:W3CDTF">2021-05-27T22:12:57Z</dcterms:modified>
</cp:coreProperties>
</file>