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06" autoAdjust="0"/>
  </p:normalViewPr>
  <p:slideViewPr>
    <p:cSldViewPr snapToGrid="0">
      <p:cViewPr varScale="1">
        <p:scale>
          <a:sx n="70" d="100"/>
          <a:sy n="70" d="100"/>
        </p:scale>
        <p:origin x="23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D3D10E-168B-4527-B56A-17E085394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F3B88-3858-4B7C-AEC0-9DB4A4AAC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4C3DC1-E399-4B95-AF65-CDEFF15F4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0218C-C39A-4B73-8EF0-A59D4ED574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E2268-51BE-4294-8565-CBAFD8175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078EDB-0C23-4318-8CBF-77C7951D4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4EDD88-D3AF-4E00-A44A-F9A17595C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C6E4AD-6733-431A-8663-D81C60665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3CF2B6-44BD-4278-AF3F-D35B523E8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40FC7-6998-40F5-B695-012F00A93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82AA72-B6D9-4689-8350-8BC6D5A7D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76E10-2305-4449-8B79-4327D9292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D83EC0-2ADC-4C37-A27C-E233B1D17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38EDE9-6A86-411D-82D6-E162313B3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32181D-AB83-414C-80AB-09773C14D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20757-7F1F-45FF-8603-167753AF7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6D25A-2431-4183-88AA-8199B01C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91B07-1918-4334-9EEF-B019BC429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9537EC-6858-4450-83F4-46018D6C6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8C893A-59C2-4D98-8A5B-575BA05A8C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6DF057-0856-4D40-9EC5-E8A4F565B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0D64E3-9184-4466-85A9-8DFD47442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63F236-0C31-4434-9429-EF70C08EB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082F64-B067-444B-B7A2-7BA5D8583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7AFE48-6E1D-43B2-B703-9DBC0A6DF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42FBE-797E-4027-90FD-DBA185B86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0CD3A2-593E-4F4F-A8F4-50273F4A6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53BDE-66F4-4B19-A054-6BCD40435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536A9-DB06-477B-84BC-259394267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F9597-962F-4C80-AEC9-C92CA8E67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532FE-6D8F-4C74-9A68-186E34B8E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22F23-42D5-455D-8ADF-3CFE3E72C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295C9-3461-42FA-B244-C395649A4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EA7DCA-1148-4F6E-A627-947A955C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40F9E0-CB98-4B94-822C-5F476EE8A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F20CFE-A7C6-434C-B623-145A514691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4DB7AF4-052F-4063-90EF-4E8D64C4B68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7E61A3-D3E7-4F50-8102-920AEE56B8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21BDBF-63D5-48D9-827F-616F0E91FF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sthebigdata.com/2016/05/01/data-scientists-spend-most-of-their-time-cleaning-dat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inassist.com/diabetes/what-happens-if-a-non-diabetic-takes-insuli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AA-7335-47F1-A4D9-EAC0318BE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861F-DCB1-48AA-99EA-3FB47E03B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Allie Wicklund</a:t>
            </a:r>
          </a:p>
        </p:txBody>
      </p:sp>
    </p:spTree>
    <p:extLst>
      <p:ext uri="{BB962C8B-B14F-4D97-AF65-F5344CB8AC3E}">
        <p14:creationId xmlns:p14="http://schemas.microsoft.com/office/powerpoint/2010/main" val="334328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Pima Indian heritage</a:t>
            </a:r>
          </a:p>
          <a:p>
            <a:r>
              <a:rPr lang="en-US" dirty="0">
                <a:solidFill>
                  <a:schemeClr val="bg1"/>
                </a:solidFill>
              </a:rPr>
              <a:t>21+ years old</a:t>
            </a:r>
          </a:p>
          <a:p>
            <a:r>
              <a:rPr lang="en-US" dirty="0">
                <a:solidFill>
                  <a:schemeClr val="bg1"/>
                </a:solidFill>
              </a:rPr>
              <a:t>Female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769 patients</a:t>
            </a:r>
          </a:p>
        </p:txBody>
      </p:sp>
    </p:spTree>
    <p:extLst>
      <p:ext uri="{BB962C8B-B14F-4D97-AF65-F5344CB8AC3E}">
        <p14:creationId xmlns:p14="http://schemas.microsoft.com/office/powerpoint/2010/main" val="383309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The Big 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04507-A10B-4BBB-ADA2-84FD37009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6" y="1510404"/>
            <a:ext cx="9842967" cy="4183261"/>
          </a:xfrm>
        </p:spPr>
      </p:pic>
    </p:spTree>
    <p:extLst>
      <p:ext uri="{BB962C8B-B14F-4D97-AF65-F5344CB8AC3E}">
        <p14:creationId xmlns:p14="http://schemas.microsoft.com/office/powerpoint/2010/main" val="40219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Big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64B47-9258-4924-989D-119CA445C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4732" y="1417638"/>
            <a:ext cx="11789312" cy="50104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2EB9C-7DF4-4156-B70E-00CB68D7B193}"/>
              </a:ext>
            </a:extLst>
          </p:cNvPr>
          <p:cNvSpPr txBox="1"/>
          <p:nvPr/>
        </p:nvSpPr>
        <p:spPr>
          <a:xfrm>
            <a:off x="7632354" y="2399373"/>
            <a:ext cx="27051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60%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1%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What’s other?</a:t>
            </a:r>
          </a:p>
        </p:txBody>
      </p:sp>
    </p:spTree>
    <p:extLst>
      <p:ext uri="{BB962C8B-B14F-4D97-AF65-F5344CB8AC3E}">
        <p14:creationId xmlns:p14="http://schemas.microsoft.com/office/powerpoint/2010/main" val="17467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r>
              <a:rPr lang="en-US" dirty="0">
                <a:solidFill>
                  <a:schemeClr val="bg1"/>
                </a:solidFill>
              </a:rPr>
              <a:t>Garbage in, garbage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r>
              <a:rPr lang="en-US" dirty="0">
                <a:solidFill>
                  <a:schemeClr val="bg1"/>
                </a:solidFill>
              </a:rPr>
              <a:t>Garbage in, garbage out</a:t>
            </a:r>
          </a:p>
          <a:p>
            <a:r>
              <a:rPr lang="en-US" dirty="0">
                <a:solidFill>
                  <a:schemeClr val="bg1"/>
                </a:solidFill>
              </a:rPr>
              <a:t>A rough schedule would help</a:t>
            </a:r>
          </a:p>
        </p:txBody>
      </p:sp>
    </p:spTree>
    <p:extLst>
      <p:ext uri="{BB962C8B-B14F-4D97-AF65-F5344CB8AC3E}">
        <p14:creationId xmlns:p14="http://schemas.microsoft.com/office/powerpoint/2010/main" val="34136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2F2343-4BD6-4179-BFD3-D7553A1F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78" y="1600200"/>
            <a:ext cx="4855843" cy="4525963"/>
          </a:xfrm>
        </p:spPr>
      </p:pic>
    </p:spTree>
    <p:extLst>
      <p:ext uri="{BB962C8B-B14F-4D97-AF65-F5344CB8AC3E}">
        <p14:creationId xmlns:p14="http://schemas.microsoft.com/office/powerpoint/2010/main" val="405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  <a:p>
            <a:r>
              <a:rPr lang="en-US" dirty="0">
                <a:solidFill>
                  <a:schemeClr val="bg1"/>
                </a:solidFill>
              </a:rPr>
              <a:t>Accuracy or Precision?</a:t>
            </a:r>
          </a:p>
          <a:p>
            <a:r>
              <a:rPr lang="en-US" dirty="0">
                <a:solidFill>
                  <a:schemeClr val="bg1"/>
                </a:solidFill>
              </a:rPr>
              <a:t>Population </a:t>
            </a:r>
          </a:p>
          <a:p>
            <a:r>
              <a:rPr lang="en-US" dirty="0">
                <a:solidFill>
                  <a:schemeClr val="bg1"/>
                </a:solidFill>
              </a:rPr>
              <a:t>The Big Picture</a:t>
            </a:r>
          </a:p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6024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Logistic Regression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Best accuracy and precision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u="sng" dirty="0">
                <a:solidFill>
                  <a:schemeClr val="bg1"/>
                </a:solidFill>
              </a:rPr>
              <a:t>To be used for testing criteria, not diagnostics!</a:t>
            </a:r>
          </a:p>
        </p:txBody>
      </p:sp>
    </p:spTree>
    <p:extLst>
      <p:ext uri="{BB962C8B-B14F-4D97-AF65-F5344CB8AC3E}">
        <p14:creationId xmlns:p14="http://schemas.microsoft.com/office/powerpoint/2010/main" val="10722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Accuracy vs Precision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0D36D-4DBF-4496-9437-06BC70FA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8" y="1765508"/>
            <a:ext cx="5739682" cy="3326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9946-5D86-493D-99DA-FA99374AB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1765508"/>
            <a:ext cx="5739682" cy="3326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77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Accuracy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1F54DAD-1058-4DF4-93BC-85E7960C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140"/>
            <a:ext cx="6737804" cy="363255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18C852-BABB-4CF3-BEDC-9CF09B83409E}"/>
              </a:ext>
            </a:extLst>
          </p:cNvPr>
          <p:cNvSpPr txBox="1"/>
          <p:nvPr/>
        </p:nvSpPr>
        <p:spPr>
          <a:xfrm>
            <a:off x="7527865" y="2635589"/>
            <a:ext cx="33746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92+32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-----------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92+9+21+32</a:t>
            </a:r>
          </a:p>
        </p:txBody>
      </p:sp>
    </p:spTree>
    <p:extLst>
      <p:ext uri="{BB962C8B-B14F-4D97-AF65-F5344CB8AC3E}">
        <p14:creationId xmlns:p14="http://schemas.microsoft.com/office/powerpoint/2010/main" val="19685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BA9AB-08FF-4530-85F3-E3CC9A2E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47295"/>
            <a:ext cx="6742760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B58FC-A4F0-470D-9C64-47F3393F791A}"/>
              </a:ext>
            </a:extLst>
          </p:cNvPr>
          <p:cNvSpPr txBox="1"/>
          <p:nvPr/>
        </p:nvSpPr>
        <p:spPr>
          <a:xfrm>
            <a:off x="8857852" y="2460683"/>
            <a:ext cx="16850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92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92+9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1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Precision?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Hypoglycemia</a:t>
            </a:r>
            <a:r>
              <a:rPr lang="en-US" dirty="0">
                <a:solidFill>
                  <a:schemeClr val="bg1"/>
                </a:solidFill>
              </a:rPr>
              <a:t> (low blood sugar)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“If left untreated, hypoglycemia can cause fainting and the person may also lose consciousness. In severe cases, seizures and even death may occur.”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3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Precision?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healthcare, it’s better to test a healthy person than treat a healthy person for a disease they don’t have</a:t>
            </a:r>
          </a:p>
          <a:p>
            <a:r>
              <a:rPr lang="en-US" dirty="0" err="1">
                <a:solidFill>
                  <a:schemeClr val="bg1"/>
                </a:solidFill>
              </a:rPr>
              <a:t>i.e</a:t>
            </a:r>
            <a:r>
              <a:rPr lang="en-US" dirty="0">
                <a:solidFill>
                  <a:schemeClr val="bg1"/>
                </a:solidFill>
              </a:rPr>
              <a:t>: diabetes, cancer, endometriosis, leukemia, etc. </a:t>
            </a:r>
          </a:p>
        </p:txBody>
      </p:sp>
    </p:spTree>
    <p:extLst>
      <p:ext uri="{BB962C8B-B14F-4D97-AF65-F5344CB8AC3E}">
        <p14:creationId xmlns:p14="http://schemas.microsoft.com/office/powerpoint/2010/main" val="370221560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203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Open Sans</vt:lpstr>
      <vt:lpstr>Diseño predeterminado</vt:lpstr>
      <vt:lpstr>Predicting Diabetes</vt:lpstr>
      <vt:lpstr>Table of Contents</vt:lpstr>
      <vt:lpstr>Choosing the Model</vt:lpstr>
      <vt:lpstr>Choosing the Model</vt:lpstr>
      <vt:lpstr>Accuracy vs Precision</vt:lpstr>
      <vt:lpstr>Accuracy</vt:lpstr>
      <vt:lpstr>Precision</vt:lpstr>
      <vt:lpstr>Why Precision?</vt:lpstr>
      <vt:lpstr>Why Precision?</vt:lpstr>
      <vt:lpstr>Population</vt:lpstr>
      <vt:lpstr>The Big Picture</vt:lpstr>
      <vt:lpstr>The Big Picture</vt:lpstr>
      <vt:lpstr>Learning Outcomes</vt:lpstr>
      <vt:lpstr>Learning Outcomes</vt:lpstr>
      <vt:lpstr>Learning Outcomes</vt:lpstr>
      <vt:lpstr>Learning Outcomes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</dc:title>
  <dc:creator>Allie Wicklund</dc:creator>
  <cp:lastModifiedBy>Allie Wicklund</cp:lastModifiedBy>
  <cp:revision>19</cp:revision>
  <dcterms:created xsi:type="dcterms:W3CDTF">2021-06-24T00:20:46Z</dcterms:created>
  <dcterms:modified xsi:type="dcterms:W3CDTF">2021-06-24T03:20:42Z</dcterms:modified>
</cp:coreProperties>
</file>