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62" r:id="rId4"/>
    <p:sldId id="263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2054656"/>
            <a:ext cx="10587547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3409912"/>
            <a:ext cx="10587547" cy="108802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138426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749246"/>
            <a:ext cx="1097280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73" y="527605"/>
            <a:ext cx="936590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74" y="1443835"/>
            <a:ext cx="936590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138425"/>
            <a:ext cx="109728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74924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37910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74924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37910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5A59-CC56-4811-9B40-82B53237C3E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DD3D-850C-4BCF-8877-8D97FA7A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31EC-39B1-48DD-96A8-861AF83D4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Breakfast of Champions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5DEC-50B6-4B16-9AEA-75CF03415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Allie Wicklund</a:t>
            </a:r>
          </a:p>
        </p:txBody>
      </p:sp>
    </p:spTree>
    <p:extLst>
      <p:ext uri="{BB962C8B-B14F-4D97-AF65-F5344CB8AC3E}">
        <p14:creationId xmlns:p14="http://schemas.microsoft.com/office/powerpoint/2010/main" val="47375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995C-6B85-4234-8F0C-22C19BF2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56C4F1-5654-4F6E-ADD6-33A75E68E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6461"/>
            <a:ext cx="6650044" cy="6841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233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995C-6B85-4234-8F0C-22C19BF2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56C4F1-5654-4F6E-ADD6-33A75E68E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6461"/>
            <a:ext cx="6650044" cy="6841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B4BCB8-1592-4E84-92F0-2B07845FC631}"/>
              </a:ext>
            </a:extLst>
          </p:cNvPr>
          <p:cNvSpPr/>
          <p:nvPr/>
        </p:nvSpPr>
        <p:spPr>
          <a:xfrm>
            <a:off x="3556000" y="5676900"/>
            <a:ext cx="381000" cy="927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9CF46B-6BF6-4430-AF4B-67F4F677D6D4}"/>
              </a:ext>
            </a:extLst>
          </p:cNvPr>
          <p:cNvSpPr/>
          <p:nvPr/>
        </p:nvSpPr>
        <p:spPr>
          <a:xfrm>
            <a:off x="4635500" y="4305300"/>
            <a:ext cx="381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F940E-1BCB-47C2-952F-65E5C77B0EDD}"/>
              </a:ext>
            </a:extLst>
          </p:cNvPr>
          <p:cNvSpPr/>
          <p:nvPr/>
        </p:nvSpPr>
        <p:spPr>
          <a:xfrm>
            <a:off x="5803900" y="5232400"/>
            <a:ext cx="2921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87DF-56F1-4EEF-A6D0-22A550F899A6}"/>
              </a:ext>
            </a:extLst>
          </p:cNvPr>
          <p:cNvSpPr/>
          <p:nvPr/>
        </p:nvSpPr>
        <p:spPr>
          <a:xfrm>
            <a:off x="6883400" y="4305300"/>
            <a:ext cx="381000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0725F-6B56-4205-A784-9EE96F1F9174}"/>
              </a:ext>
            </a:extLst>
          </p:cNvPr>
          <p:cNvSpPr/>
          <p:nvPr/>
        </p:nvSpPr>
        <p:spPr>
          <a:xfrm>
            <a:off x="7962900" y="4305300"/>
            <a:ext cx="381000" cy="62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4677-B5D7-43EE-B6A7-F243055B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Serving Size? Calories per cup!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2CF6F4-DD57-4F53-85F7-1CF8439F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Calories in a serving size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Number of cups in the serving size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2AE765-C535-4CF9-94BA-94158899AE56}"/>
              </a:ext>
            </a:extLst>
          </p:cNvPr>
          <p:cNvCxnSpPr/>
          <p:nvPr/>
        </p:nvCxnSpPr>
        <p:spPr>
          <a:xfrm>
            <a:off x="2997200" y="29464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4677-B5D7-43EE-B6A7-F243055B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Serving Size? Calories per cup!*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2CF6F4-DD57-4F53-85F7-1CF8439F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Calories in a serving size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Number of cups in the serving size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*the next slide isn’t for the faint of heart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2AE765-C535-4CF9-94BA-94158899AE56}"/>
              </a:ext>
            </a:extLst>
          </p:cNvPr>
          <p:cNvCxnSpPr/>
          <p:nvPr/>
        </p:nvCxnSpPr>
        <p:spPr>
          <a:xfrm>
            <a:off x="2997200" y="29464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2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FA79-5FBC-4F4A-B1BA-64A738E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6FBC28-F946-4696-AEB5-BFAEBD1F2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95" y="101600"/>
            <a:ext cx="7210910" cy="665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054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9F8A-69DE-4B5A-B265-589BAD8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5DE44-315D-40C2-ACFE-C5B02FE93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14" y="0"/>
            <a:ext cx="775075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14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160-02D1-4D72-B95B-285A71F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7FBC-C54F-4E17-A063-8B715984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160-02D1-4D72-B95B-285A71F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7FBC-C54F-4E17-A063-8B715984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Kix meets all 3 criteria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5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160-02D1-4D72-B95B-285A71F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7FBC-C54F-4E17-A063-8B715984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Kix meets all 3 criteria</a:t>
            </a:r>
          </a:p>
          <a:p>
            <a:pPr algn="ctr"/>
            <a:r>
              <a:rPr lang="en-US" dirty="0"/>
              <a:t>Bran flakes can be high in sugar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160-02D1-4D72-B95B-285A71F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7FBC-C54F-4E17-A063-8B715984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Kix meets all 3 criteria</a:t>
            </a:r>
          </a:p>
          <a:p>
            <a:pPr algn="ctr"/>
            <a:r>
              <a:rPr lang="en-US" dirty="0"/>
              <a:t>Bran flakes can be high in sugar</a:t>
            </a:r>
          </a:p>
          <a:p>
            <a:pPr algn="ctr"/>
            <a:r>
              <a:rPr lang="en-US" dirty="0"/>
              <a:t>Not all presentations need complex displays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FC3C-55F3-4AB0-A61D-6A0B2E94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CBF17-587C-4B18-BEA5-0C7D9D634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3682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2573-0E3C-40DE-BBD4-796BBE6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My ideal cereal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D8CD-4B7E-4E50-A008-98897FF2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 Filling</a:t>
            </a:r>
          </a:p>
          <a:p>
            <a:pPr marL="0" indent="0" algn="ctr">
              <a:buNone/>
            </a:pPr>
            <a:r>
              <a:rPr lang="en-US" sz="4000" dirty="0"/>
              <a:t> Sweet</a:t>
            </a:r>
          </a:p>
          <a:p>
            <a:pPr marL="0" indent="0" algn="ctr">
              <a:buNone/>
            </a:pPr>
            <a:r>
              <a:rPr lang="en-US" sz="4000" dirty="0"/>
              <a:t> Low calorie</a:t>
            </a:r>
          </a:p>
        </p:txBody>
      </p:sp>
    </p:spTree>
    <p:extLst>
      <p:ext uri="{BB962C8B-B14F-4D97-AF65-F5344CB8AC3E}">
        <p14:creationId xmlns:p14="http://schemas.microsoft.com/office/powerpoint/2010/main" val="416849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2573-0E3C-40DE-BBD4-796BBE6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My ideal cereal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D8CD-4B7E-4E50-A008-98897FF2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4000" dirty="0"/>
              <a:t> Filling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4000" dirty="0"/>
              <a:t> Sweet</a:t>
            </a:r>
          </a:p>
          <a:p>
            <a:pPr marL="0" indent="0" algn="ctr">
              <a:buNone/>
            </a:pPr>
            <a:r>
              <a:rPr lang="en-US" sz="4000" dirty="0"/>
              <a:t> Low calorie…?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36FAF-CEF5-40FC-AFE1-CE6C4596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774700"/>
            <a:ext cx="3683191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3268-E237-4286-A8C8-2F8AC59A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Ingredients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3F44-5984-4774-AE1F-A226EDF3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Bran/Wheat Debate</a:t>
            </a:r>
          </a:p>
          <a:p>
            <a:pPr marL="0" indent="0" algn="ctr">
              <a:buNone/>
            </a:pPr>
            <a:r>
              <a:rPr lang="en-US" sz="4000" dirty="0"/>
              <a:t>Sugar and Calories</a:t>
            </a:r>
          </a:p>
          <a:p>
            <a:pPr marL="0" indent="0" algn="ctr">
              <a:buNone/>
            </a:pPr>
            <a:r>
              <a:rPr lang="en-US" sz="4000" dirty="0"/>
              <a:t>Crowd Favorites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0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2E7-D978-441F-89D1-5A205A6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44A7F-9C7B-4009-89FB-7790FBB6D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85" y="1765520"/>
            <a:ext cx="6887670" cy="5092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4EC2D1-0738-4739-96C1-F703AEEFCDC2}"/>
              </a:ext>
            </a:extLst>
          </p:cNvPr>
          <p:cNvCxnSpPr>
            <a:cxnSpLocks/>
          </p:cNvCxnSpPr>
          <p:nvPr/>
        </p:nvCxnSpPr>
        <p:spPr>
          <a:xfrm>
            <a:off x="7683500" y="2209800"/>
            <a:ext cx="152400" cy="400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998C-A872-4E68-AA6D-C82C4ACF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DBFEF-8ED5-4992-8481-B6653AE2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6" y="1752820"/>
            <a:ext cx="6904847" cy="5105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A73781-F8A4-4D3E-90A6-E1651D096DCE}"/>
              </a:ext>
            </a:extLst>
          </p:cNvPr>
          <p:cNvCxnSpPr>
            <a:cxnSpLocks/>
          </p:cNvCxnSpPr>
          <p:nvPr/>
        </p:nvCxnSpPr>
        <p:spPr>
          <a:xfrm>
            <a:off x="7131050" y="2171700"/>
            <a:ext cx="139700" cy="403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2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D3B8-2119-4CB0-8577-AE79183F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25400-F604-4F90-9806-DC9425D6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2" y="2613610"/>
            <a:ext cx="6010458" cy="423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859D00-CADB-4F07-92F5-3C8367469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610"/>
            <a:ext cx="5819958" cy="4244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237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698A-17DC-4E06-BEE2-03D9AB89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6D956-9697-4062-803C-DDA3179E1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8438"/>
            <a:ext cx="6096000" cy="4212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2B395-FA7A-4492-8AA2-9D50C082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06" y="2568438"/>
            <a:ext cx="5984294" cy="4212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5014861"/>
      </p:ext>
    </p:extLst>
  </p:cSld>
  <p:clrMapOvr>
    <a:masterClrMapping/>
  </p:clrMapOvr>
</p:sld>
</file>

<file path=ppt/theme/theme1.xml><?xml version="1.0" encoding="utf-8"?>
<a:theme xmlns:a="http://schemas.openxmlformats.org/drawingml/2006/main" name="30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125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3066</vt:lpstr>
      <vt:lpstr>Breakfast of Champions</vt:lpstr>
      <vt:lpstr>PowerPoint Presentation</vt:lpstr>
      <vt:lpstr>My ideal cereal</vt:lpstr>
      <vt:lpstr>My ideal cereal</vt:lpstr>
      <vt:lpstr>Ingredients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Serving Size? Calories per cup!</vt:lpstr>
      <vt:lpstr>Serving Size? Calories per cup!*</vt:lpstr>
      <vt:lpstr>PowerPoint Presentation</vt:lpstr>
      <vt:lpstr>PowerPoint Presentation</vt:lpstr>
      <vt:lpstr>Take-aways</vt:lpstr>
      <vt:lpstr>Take-aways</vt:lpstr>
      <vt:lpstr>Take-aways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Allie Wicklund</dc:creator>
  <cp:lastModifiedBy>Allie Wicklund</cp:lastModifiedBy>
  <cp:revision>17</cp:revision>
  <dcterms:created xsi:type="dcterms:W3CDTF">2021-06-19T21:15:42Z</dcterms:created>
  <dcterms:modified xsi:type="dcterms:W3CDTF">2021-06-19T23:33:33Z</dcterms:modified>
</cp:coreProperties>
</file>