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4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3123590"/>
            <a:ext cx="7329840" cy="183246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490" y="1596540"/>
            <a:ext cx="7482545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490" y="833016"/>
            <a:ext cx="748254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489" y="1648067"/>
            <a:ext cx="7466075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490" y="833015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11" y="1596540"/>
            <a:ext cx="641361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833015"/>
            <a:ext cx="59554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9784" y="1730202"/>
            <a:ext cx="358207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9784" y="2360065"/>
            <a:ext cx="3582073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7790" y="1730202"/>
            <a:ext cx="3583480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C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7790" y="2360065"/>
            <a:ext cx="3583480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groups/me/reports/bc64e20c-96b2-4d4e-8c5e-0a798088ee2a/ReportSection?pbi_source=PowerPoin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pp.powerbi.com/groups/me/reports/79e07294-d970-49c4-ac74-411824ef6110/ReportSection?pbi_source=PowerPoint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.powerbi.com/groups/me/reports/324bc700-78ca-48c6-b579-39514ef7db81/ReportSection?pbi_source=PowerPoint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pp.powerbi.com/groups/me/reports/34865bc4-8c24-4be2-835c-6daf37ee73fd/ReportSection?pbi_source=PowerPoint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Column Analysis</a:t>
            </a:r>
            <a:br>
              <a:rPr lang="en-US" dirty="0"/>
            </a:br>
            <a:r>
              <a:rPr lang="en-US" sz="2800" dirty="0"/>
              <a:t>by Allie Wicklund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Exploring the Language</a:t>
            </a:r>
          </a:p>
          <a:p>
            <a:r>
              <a:rPr lang="en-US" dirty="0"/>
              <a:t>Weekday Analysis</a:t>
            </a:r>
          </a:p>
          <a:p>
            <a:r>
              <a:rPr lang="en-US" dirty="0"/>
              <a:t>Click Counts</a:t>
            </a:r>
          </a:p>
          <a:p>
            <a:r>
              <a:rPr lang="en-US" dirty="0"/>
              <a:t>The Solution</a:t>
            </a:r>
          </a:p>
          <a:p>
            <a:r>
              <a:rPr lang="en-US" dirty="0"/>
              <a:t>Unanswered Questions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574AA7-D421-4F3A-8284-5BE0F2970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0" y="1987922"/>
            <a:ext cx="5947043" cy="3783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7BC5E-8CD2-46B5-B9F0-28106279BDE2}"/>
              </a:ext>
            </a:extLst>
          </p:cNvPr>
          <p:cNvSpPr txBox="1"/>
          <p:nvPr/>
        </p:nvSpPr>
        <p:spPr>
          <a:xfrm>
            <a:off x="2727521" y="2818180"/>
            <a:ext cx="18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Steadily climbing!</a:t>
            </a:r>
          </a:p>
        </p:txBody>
      </p:sp>
    </p:spTree>
    <p:extLst>
      <p:ext uri="{BB962C8B-B14F-4D97-AF65-F5344CB8AC3E}">
        <p14:creationId xmlns:p14="http://schemas.microsoft.com/office/powerpoint/2010/main" val="60604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Exploring the Language</a:t>
            </a:r>
          </a:p>
        </p:txBody>
      </p:sp>
      <p:pic>
        <p:nvPicPr>
          <p:cNvPr id="6" name="Picture" title="This slide contains the following visuals: multiRowCard, shape, Top 10 words used in The Column, textbox, textbox, shape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8DA1AD28-AF57-4FAB-A18A-F3E6D6859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443835"/>
            <a:ext cx="9493330" cy="5414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Exploring the Language</a:t>
            </a:r>
          </a:p>
        </p:txBody>
      </p:sp>
      <p:pic>
        <p:nvPicPr>
          <p:cNvPr id="7" name="Picture" title="This slide contains the following visuals: multiRowCard, shape, Top 10 words used in the Column on days with high unsubscribe counts (5 or greater), textbox, textbox, shape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6A3663B9-619A-46DC-B5C4-28A66CB0F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6079" y="1443835"/>
            <a:ext cx="9493331" cy="541416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9B807-D63A-4DB3-ABD6-3A78FE411FE7}"/>
              </a:ext>
            </a:extLst>
          </p:cNvPr>
          <p:cNvSpPr txBox="1"/>
          <p:nvPr/>
        </p:nvSpPr>
        <p:spPr>
          <a:xfrm>
            <a:off x="5640935" y="4803345"/>
            <a:ext cx="334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words haven’t changed much</a:t>
            </a:r>
          </a:p>
        </p:txBody>
      </p:sp>
    </p:spTree>
    <p:extLst>
      <p:ext uri="{BB962C8B-B14F-4D97-AF65-F5344CB8AC3E}">
        <p14:creationId xmlns:p14="http://schemas.microsoft.com/office/powerpoint/2010/main" val="108987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Weekday Analysis</a:t>
            </a:r>
          </a:p>
        </p:txBody>
      </p:sp>
      <p:pic>
        <p:nvPicPr>
          <p:cNvPr id="6" name="Picture" title="This slide contains the following visuals: shape, columnChart, shape, textbox, textbox, multiRowCard, multiRowCard, shape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01DB4EC1-A9F1-4CE7-AB58-67C2DD1C7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579499"/>
            <a:ext cx="9255454" cy="5278501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568BBA-6071-4330-A671-24D3DD1FD571}"/>
              </a:ext>
            </a:extLst>
          </p:cNvPr>
          <p:cNvSpPr txBox="1"/>
          <p:nvPr/>
        </p:nvSpPr>
        <p:spPr>
          <a:xfrm>
            <a:off x="1059785" y="2360065"/>
            <a:ext cx="762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                         	T                         	W                         	Th                        	F  	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B751C-44A0-4041-AA63-D8D38B6A2068}"/>
              </a:ext>
            </a:extLst>
          </p:cNvPr>
          <p:cNvSpPr txBox="1"/>
          <p:nvPr/>
        </p:nvSpPr>
        <p:spPr>
          <a:xfrm>
            <a:off x="1823310" y="1565705"/>
            <a:ext cx="4192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Unsubscribes happen when sends happen.</a:t>
            </a:r>
          </a:p>
          <a:p>
            <a:r>
              <a:rPr lang="en-US" dirty="0"/>
              <a:t>Nothing unusual here.</a:t>
            </a:r>
          </a:p>
        </p:txBody>
      </p:sp>
    </p:spTree>
    <p:extLst>
      <p:ext uri="{BB962C8B-B14F-4D97-AF65-F5344CB8AC3E}">
        <p14:creationId xmlns:p14="http://schemas.microsoft.com/office/powerpoint/2010/main" val="168375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Click Counts</a:t>
            </a:r>
          </a:p>
        </p:txBody>
      </p:sp>
      <p:pic>
        <p:nvPicPr>
          <p:cNvPr id="6" name="Picture" title="This slide contains the following visuals: shape, clusteredBarChart, textbox, textbox, multiRowCard, shape. Please refer to the notes on this slide for details.">
            <a:hlinkClick r:id="rId2"/>
            <a:extLst>
              <a:ext uri="{FF2B5EF4-FFF2-40B4-BE49-F238E27FC236}">
                <a16:creationId xmlns:a16="http://schemas.microsoft.com/office/drawing/2014/main" id="{D9F29622-E7E6-4BF9-AE3A-8CE4CF6B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4986" y="1474381"/>
            <a:ext cx="9439771" cy="5383619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E81C65-239A-4D54-902B-412CF1AF67E7}"/>
              </a:ext>
            </a:extLst>
          </p:cNvPr>
          <p:cNvSpPr txBox="1"/>
          <p:nvPr/>
        </p:nvSpPr>
        <p:spPr>
          <a:xfrm>
            <a:off x="4419295" y="2143438"/>
            <a:ext cx="1218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Donations!</a:t>
            </a:r>
          </a:p>
        </p:txBody>
      </p:sp>
    </p:spTree>
    <p:extLst>
      <p:ext uri="{BB962C8B-B14F-4D97-AF65-F5344CB8AC3E}">
        <p14:creationId xmlns:p14="http://schemas.microsoft.com/office/powerpoint/2010/main" val="139447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The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Column is growing</a:t>
            </a:r>
          </a:p>
          <a:p>
            <a:r>
              <a:rPr lang="en-US" dirty="0"/>
              <a:t>Language is consistent</a:t>
            </a:r>
          </a:p>
          <a:p>
            <a:r>
              <a:rPr lang="en-US" dirty="0"/>
              <a:t>No issues with certain weekdays</a:t>
            </a:r>
          </a:p>
          <a:p>
            <a:r>
              <a:rPr lang="en-US" dirty="0"/>
              <a:t>Most clicks are to other The Column articles/donation</a:t>
            </a:r>
          </a:p>
          <a:p>
            <a:endParaRPr lang="en-US" dirty="0"/>
          </a:p>
          <a:p>
            <a:r>
              <a:rPr lang="en-US" dirty="0"/>
              <a:t>Ultimately, don’t fix what isn’t broken!</a:t>
            </a:r>
          </a:p>
        </p:txBody>
      </p:sp>
    </p:spTree>
    <p:extLst>
      <p:ext uri="{BB962C8B-B14F-4D97-AF65-F5344CB8AC3E}">
        <p14:creationId xmlns:p14="http://schemas.microsoft.com/office/powerpoint/2010/main" val="103217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Unanswered 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outliers were found in the </a:t>
            </a:r>
            <a:r>
              <a:rPr lang="en-US" dirty="0" err="1"/>
              <a:t>Jupyter</a:t>
            </a:r>
            <a:r>
              <a:rPr lang="en-US" dirty="0"/>
              <a:t> Notebook, but why?</a:t>
            </a:r>
          </a:p>
          <a:p>
            <a:r>
              <a:rPr lang="en-US" dirty="0"/>
              <a:t>Why are people clicking on creative commons links?</a:t>
            </a:r>
          </a:p>
          <a:p>
            <a:r>
              <a:rPr lang="en-US" dirty="0"/>
              <a:t>Why does Power BI not allow for imports of excel spreadsheets?</a:t>
            </a:r>
          </a:p>
        </p:txBody>
      </p:sp>
    </p:spTree>
    <p:extLst>
      <p:ext uri="{BB962C8B-B14F-4D97-AF65-F5344CB8AC3E}">
        <p14:creationId xmlns:p14="http://schemas.microsoft.com/office/powerpoint/2010/main" val="447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131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The Column Analysis by Allie Wicklund</vt:lpstr>
      <vt:lpstr>Table of Contents</vt:lpstr>
      <vt:lpstr>Introduction</vt:lpstr>
      <vt:lpstr>Exploring the Language</vt:lpstr>
      <vt:lpstr>Exploring the Language</vt:lpstr>
      <vt:lpstr>Weekday Analysis</vt:lpstr>
      <vt:lpstr>Click Counts</vt:lpstr>
      <vt:lpstr>The Solution</vt:lpstr>
      <vt:lpstr>Unanswered Questions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Allie Wicklund</cp:lastModifiedBy>
  <cp:revision>31</cp:revision>
  <dcterms:created xsi:type="dcterms:W3CDTF">2013-08-21T19:17:07Z</dcterms:created>
  <dcterms:modified xsi:type="dcterms:W3CDTF">2021-10-29T15:33:49Z</dcterms:modified>
</cp:coreProperties>
</file>