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C1EB"/>
    <a:srgbClr val="6EC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6/2/13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6/2/13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6/2/13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6/2/13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6/2/13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6/2/13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6/2/13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6/2/13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6/2/13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6/2/13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6/2/13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6/2/13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6/2/13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6/2/13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6/2/13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Lagoo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Indonesian Premiere Online Digital Music &amp; Video Store</a:t>
            </a:r>
          </a:p>
        </p:txBody>
      </p:sp>
      <p:pic>
        <p:nvPicPr>
          <p:cNvPr id="4" name="Picture 3" descr="Lagoo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9" y="3741764"/>
            <a:ext cx="979621" cy="1922017"/>
          </a:xfrm>
          <a:prstGeom prst="rect">
            <a:avLst/>
          </a:prstGeom>
        </p:spPr>
      </p:pic>
      <p:pic>
        <p:nvPicPr>
          <p:cNvPr id="5" name="Picture 4" descr="Lagoo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72" y="3741763"/>
            <a:ext cx="979621" cy="192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1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Lagoo?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its core, it is an online digital music and video store that serves downloadable Indonesian music and video content</a:t>
            </a:r>
          </a:p>
          <a:p>
            <a:r>
              <a:rPr lang="en-US" dirty="0"/>
              <a:t>It h</a:t>
            </a:r>
            <a:r>
              <a:rPr lang="en-US" dirty="0"/>
              <a:t>elps Indonesian musicians, records labels, video makers, production houses, and TV stations to sell digital version of their products easily</a:t>
            </a:r>
          </a:p>
          <a:p>
            <a:r>
              <a:rPr lang="en-US" dirty="0"/>
              <a:t>Available on desktop, web, and mobile platforms (with focus on mobile platforms)</a:t>
            </a:r>
          </a:p>
          <a:p>
            <a:r>
              <a:rPr lang="en-US" dirty="0"/>
              <a:t>Provides simple payment methods via top-up card, ATM transfer, etc. as well as via affiliation with 3</a:t>
            </a:r>
            <a:r>
              <a:rPr lang="en-US" baseline="30000" dirty="0"/>
              <a:t>rd</a:t>
            </a:r>
            <a:r>
              <a:rPr lang="en-US" dirty="0"/>
              <a:t> party payment gateway company such as Doku.</a:t>
            </a:r>
          </a:p>
        </p:txBody>
      </p:sp>
    </p:spTree>
    <p:extLst>
      <p:ext uri="{BB962C8B-B14F-4D97-AF65-F5344CB8AC3E}">
        <p14:creationId xmlns:p14="http://schemas.microsoft.com/office/powerpoint/2010/main" val="217374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How’s it different from iTunes?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 is specifically targeted for the Indonesian market</a:t>
            </a:r>
          </a:p>
          <a:p>
            <a:r>
              <a:rPr lang="en-US" dirty="0"/>
              <a:t>Beside its desktop and web version, Lagoo is available for all mobile platforms: iOS, Android, Blackberry, and Windows 8 Mobile</a:t>
            </a:r>
            <a:endParaRPr lang="en-US" dirty="0"/>
          </a:p>
          <a:p>
            <a:r>
              <a:rPr lang="en-US" dirty="0"/>
              <a:t>Easier and more varied payment method, no credit cards required</a:t>
            </a:r>
          </a:p>
          <a:p>
            <a:r>
              <a:rPr lang="en-US" dirty="0"/>
              <a:t>Easier submission process</a:t>
            </a:r>
          </a:p>
          <a:p>
            <a:r>
              <a:rPr lang="en-US" dirty="0"/>
              <a:t>Better profit sharing scheme than iTunes</a:t>
            </a:r>
          </a:p>
          <a:p>
            <a:r>
              <a:rPr lang="en-US" dirty="0"/>
              <a:t>Digital content owner is free to set their own price per content, with the minimum price of Rp. 500 for song and Rp. 10.000 for video</a:t>
            </a:r>
          </a:p>
          <a:p>
            <a:r>
              <a:rPr lang="en-US" dirty="0"/>
              <a:t>It has social networking element which will greatly improve Lagoo’s marketability. Lagoo combines the popular features of iTunes, Last.fm, and social media channels not unlike Path or Instagram.</a:t>
            </a:r>
          </a:p>
        </p:txBody>
      </p:sp>
    </p:spTree>
    <p:extLst>
      <p:ext uri="{BB962C8B-B14F-4D97-AF65-F5344CB8AC3E}">
        <p14:creationId xmlns:p14="http://schemas.microsoft.com/office/powerpoint/2010/main" val="202670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sell?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Digital content’s copyright/publishing rights owner sign up (create account) to Lagoo’s website</a:t>
            </a:r>
          </a:p>
          <a:p>
            <a:r>
              <a:rPr lang="en-US" dirty="0"/>
              <a:t>Must provide proof of identity as well as proof of copyright/publishing right ownership</a:t>
            </a:r>
          </a:p>
          <a:p>
            <a:r>
              <a:rPr lang="en-US" dirty="0"/>
              <a:t>Convert their content into the acceptable formats described in Lagoo’s guidelines</a:t>
            </a:r>
          </a:p>
          <a:p>
            <a:r>
              <a:rPr lang="en-US" dirty="0"/>
              <a:t>Upload the digital content and set their selling price</a:t>
            </a:r>
          </a:p>
          <a:p>
            <a:r>
              <a:rPr lang="en-US" dirty="0"/>
              <a:t>Content will be checked by Lagoo’s team and if all is well then content will be published on Lagoo’s platform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6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buy?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 signs up on Lagoo’s website, create their profile, and after an e-mail confirmation process has been done, they will instantly be able to login on the desktop, web, or mobile platform</a:t>
            </a:r>
          </a:p>
          <a:p>
            <a:r>
              <a:rPr lang="en-US" dirty="0"/>
              <a:t>To login, user will input their user ID, which is a string of unique numbers generated when they signed up, and their password</a:t>
            </a:r>
          </a:p>
          <a:p>
            <a:r>
              <a:rPr lang="en-US" dirty="0"/>
              <a:t>New user will immediately get Rp. 5000 credits which they can freely spend on music or video purchase</a:t>
            </a:r>
            <a:endParaRPr lang="en-US" dirty="0"/>
          </a:p>
          <a:p>
            <a:r>
              <a:rPr lang="en-US" dirty="0"/>
              <a:t>Once logged in they can immediately start browsing and buy</a:t>
            </a:r>
          </a:p>
          <a:p>
            <a:r>
              <a:rPr lang="en-US" dirty="0"/>
              <a:t>User can top up their online credits via ATM transfer, top up cards at participating outlets, credits gifted by other users, mobile/internet banking, credit cards, 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9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9827" y="302110"/>
            <a:ext cx="7583488" cy="1143000"/>
          </a:xfrm>
        </p:spPr>
        <p:txBody>
          <a:bodyPr/>
          <a:lstStyle/>
          <a:p>
            <a:r>
              <a:rPr lang="en-US"/>
              <a:t>Lagoo Mobile App</a:t>
            </a:r>
          </a:p>
        </p:txBody>
      </p:sp>
      <p:pic>
        <p:nvPicPr>
          <p:cNvPr id="6" name="Picture 5" descr="Lagoo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082" y="333858"/>
            <a:ext cx="3100326" cy="608283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75266" y="1790115"/>
            <a:ext cx="4969878" cy="44157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Lagoo Mobile Application will be downlable on:</a:t>
            </a:r>
          </a:p>
          <a:p>
            <a:pPr lvl="1"/>
            <a:r>
              <a:rPr lang="en-US"/>
              <a:t>Google Play (Android Market)</a:t>
            </a:r>
          </a:p>
          <a:p>
            <a:pPr lvl="1"/>
            <a:r>
              <a:rPr lang="en-US"/>
              <a:t>Blackberry’s AppWorld</a:t>
            </a:r>
          </a:p>
          <a:p>
            <a:pPr lvl="1"/>
            <a:r>
              <a:rPr lang="en-US"/>
              <a:t>Windows Phone Apps Store</a:t>
            </a:r>
          </a:p>
          <a:p>
            <a:pPr lvl="1"/>
            <a:r>
              <a:rPr lang="en-US"/>
              <a:t>Apple App Store (iOS)</a:t>
            </a:r>
          </a:p>
          <a:p>
            <a:r>
              <a:rPr lang="en-US"/>
              <a:t>Lagoo Mobile Application will be free to download</a:t>
            </a:r>
          </a:p>
          <a:p>
            <a:r>
              <a:rPr lang="en-US"/>
              <a:t>All platforms will serve identical experiences</a:t>
            </a:r>
          </a:p>
        </p:txBody>
      </p:sp>
    </p:spTree>
    <p:extLst>
      <p:ext uri="{BB962C8B-B14F-4D97-AF65-F5344CB8AC3E}">
        <p14:creationId xmlns:p14="http://schemas.microsoft.com/office/powerpoint/2010/main" val="24224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5876" y="547575"/>
            <a:ext cx="5666926" cy="616912"/>
          </a:xfrm>
        </p:spPr>
        <p:txBody>
          <a:bodyPr>
            <a:normAutofit/>
          </a:bodyPr>
          <a:lstStyle/>
          <a:p>
            <a:r>
              <a:rPr lang="en-US" sz="2600"/>
              <a:t>What can you do on Lagoo Mobile App?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0349" y="1165376"/>
            <a:ext cx="5398276" cy="5299054"/>
          </a:xfrm>
        </p:spPr>
        <p:txBody>
          <a:bodyPr>
            <a:noAutofit/>
          </a:bodyPr>
          <a:lstStyle/>
          <a:p>
            <a:r>
              <a:rPr lang="en-US" sz="1700"/>
              <a:t>Browse and purchase songs (or full albums) and videos as digital download</a:t>
            </a:r>
          </a:p>
          <a:p>
            <a:r>
              <a:rPr lang="en-US" sz="1700"/>
              <a:t>Store it on your mobile device</a:t>
            </a:r>
          </a:p>
          <a:p>
            <a:r>
              <a:rPr lang="en-US" sz="1700"/>
              <a:t>You may transfer your purchased content to unlimited number of devices you own</a:t>
            </a:r>
          </a:p>
          <a:p>
            <a:r>
              <a:rPr lang="en-US" sz="1700"/>
              <a:t>Create and share your playlist</a:t>
            </a:r>
          </a:p>
          <a:p>
            <a:r>
              <a:rPr lang="en-US" sz="1700"/>
              <a:t>Like or Comment on other people activities on Lagoo Mobile</a:t>
            </a:r>
          </a:p>
          <a:p>
            <a:r>
              <a:rPr lang="en-US" sz="1700"/>
              <a:t>Listen to streaming song samples/excerpts</a:t>
            </a:r>
          </a:p>
          <a:p>
            <a:r>
              <a:rPr lang="en-US" sz="1700"/>
              <a:t>Send gift to other user in the form of store credits or songs</a:t>
            </a:r>
          </a:p>
          <a:p>
            <a:r>
              <a:rPr lang="en-US" sz="1700"/>
              <a:t>Create groups of friends who share similar taste in music / movie</a:t>
            </a:r>
          </a:p>
        </p:txBody>
      </p:sp>
      <p:pic>
        <p:nvPicPr>
          <p:cNvPr id="5" name="Picture 4" descr="Lago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02" y="602258"/>
            <a:ext cx="2762063" cy="541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5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2766" y="409353"/>
            <a:ext cx="7583488" cy="541298"/>
          </a:xfrm>
        </p:spPr>
        <p:txBody>
          <a:bodyPr>
            <a:normAutofit fontScale="90000"/>
          </a:bodyPr>
          <a:lstStyle/>
          <a:p>
            <a:r>
              <a:rPr lang="en-US"/>
              <a:t>Lagoo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58" y="3460370"/>
            <a:ext cx="3418174" cy="25603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466" y="635943"/>
            <a:ext cx="881917" cy="1087116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5133748" y="1794831"/>
            <a:ext cx="380248" cy="448708"/>
          </a:xfrm>
          <a:prstGeom prst="downArrow">
            <a:avLst/>
          </a:prstGeom>
          <a:solidFill>
            <a:srgbClr val="53C1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9042" y="1023809"/>
            <a:ext cx="2562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Lagoo’s Content Server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09169" y="3959463"/>
            <a:ext cx="139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Internet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0277" y="4834583"/>
            <a:ext cx="108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Web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4754" y="5283220"/>
            <a:ext cx="108720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Mobile</a:t>
            </a:r>
          </a:p>
          <a:p>
            <a:pPr algn="ctr"/>
            <a:r>
              <a:rPr lang="en-US" sz="1600"/>
              <a:t>Phone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95970" y="5907143"/>
            <a:ext cx="108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Laptop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56417" y="5929551"/>
            <a:ext cx="108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Tablet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4463" y="5940072"/>
            <a:ext cx="108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Desktop</a:t>
            </a:r>
          </a:p>
        </p:txBody>
      </p:sp>
      <p:sp>
        <p:nvSpPr>
          <p:cNvPr id="17" name="Down Arrow 16"/>
          <p:cNvSpPr/>
          <p:nvPr/>
        </p:nvSpPr>
        <p:spPr>
          <a:xfrm flipV="1">
            <a:off x="4753500" y="1794831"/>
            <a:ext cx="380248" cy="448707"/>
          </a:xfrm>
          <a:prstGeom prst="downArrow">
            <a:avLst/>
          </a:prstGeom>
          <a:solidFill>
            <a:srgbClr val="53C1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480" y="2243539"/>
            <a:ext cx="691516" cy="935159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>
            <a:off x="5133748" y="3247426"/>
            <a:ext cx="380248" cy="448708"/>
          </a:xfrm>
          <a:prstGeom prst="downArrow">
            <a:avLst/>
          </a:prstGeom>
          <a:solidFill>
            <a:srgbClr val="53C1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>
          <a:xfrm flipV="1">
            <a:off x="4753500" y="3247426"/>
            <a:ext cx="380248" cy="448707"/>
          </a:xfrm>
          <a:prstGeom prst="downArrow">
            <a:avLst/>
          </a:prstGeom>
          <a:solidFill>
            <a:srgbClr val="53C1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29041" y="2529641"/>
            <a:ext cx="2053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Payment Gateway</a:t>
            </a:r>
          </a:p>
        </p:txBody>
      </p:sp>
    </p:spTree>
    <p:extLst>
      <p:ext uri="{BB962C8B-B14F-4D97-AF65-F5344CB8AC3E}">
        <p14:creationId xmlns:p14="http://schemas.microsoft.com/office/powerpoint/2010/main" val="600550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Monetizing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Sales of digital song, album, and movie</a:t>
            </a:r>
          </a:p>
          <a:p>
            <a:r>
              <a:rPr lang="en-US"/>
              <a:t>Online advertising banner</a:t>
            </a:r>
          </a:p>
          <a:p>
            <a:r>
              <a:rPr lang="en-US"/>
              <a:t>Sponsorship</a:t>
            </a:r>
          </a:p>
          <a:p>
            <a:r>
              <a:rPr lang="en-US"/>
              <a:t>Tied-ins with sales of merchandises</a:t>
            </a:r>
          </a:p>
        </p:txBody>
      </p:sp>
    </p:spTree>
    <p:extLst>
      <p:ext uri="{BB962C8B-B14F-4D97-AF65-F5344CB8AC3E}">
        <p14:creationId xmlns:p14="http://schemas.microsoft.com/office/powerpoint/2010/main" val="2012312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165</TotalTime>
  <Words>601</Words>
  <Application>Microsoft Macintosh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Pixel</vt:lpstr>
      <vt:lpstr>Lagoo</vt:lpstr>
      <vt:lpstr>What Is Lagoo?</vt:lpstr>
      <vt:lpstr>How’s it different from iTunes?</vt:lpstr>
      <vt:lpstr>How do I sell?</vt:lpstr>
      <vt:lpstr>How do I buy?</vt:lpstr>
      <vt:lpstr>Lagoo Mobile App</vt:lpstr>
      <vt:lpstr>What can you do on Lagoo Mobile App?</vt:lpstr>
      <vt:lpstr>Lagoo Network</vt:lpstr>
      <vt:lpstr>Monetizing</vt:lpstr>
    </vt:vector>
  </TitlesOfParts>
  <Company>Kickstart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Lagoo</dc:title>
  <dc:creator>Oddie Octaviadi</dc:creator>
  <cp:lastModifiedBy>Oddie Octaviadi</cp:lastModifiedBy>
  <cp:revision>16</cp:revision>
  <dcterms:created xsi:type="dcterms:W3CDTF">2013-06-02T15:39:23Z</dcterms:created>
  <dcterms:modified xsi:type="dcterms:W3CDTF">2013-06-02T18:24:42Z</dcterms:modified>
</cp:coreProperties>
</file>