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an Example </a:t>
            </a:r>
            <a:r>
              <a:rPr lang="en-US" dirty="0" err="1"/>
              <a:t>Powerpoint</a:t>
            </a:r>
            <a:r>
              <a:rPr lang="en-US"/>
              <a:t>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subtitle</a:t>
            </a:r>
          </a:p>
        </p:txBody>
      </p:sp>
    </p:spTree>
    <p:extLst>
      <p:ext uri="{BB962C8B-B14F-4D97-AF65-F5344CB8AC3E}">
        <p14:creationId xmlns:p14="http://schemas.microsoft.com/office/powerpoint/2010/main" val="7861668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This is an Example Powerpoint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an Example Powerpoint File</dc:title>
  <dc:creator>Microsoft Office User</dc:creator>
  <cp:lastModifiedBy>INHA</cp:lastModifiedBy>
  <cp:revision>2</cp:revision>
  <dcterms:created xsi:type="dcterms:W3CDTF">2018-11-07T23:10:25Z</dcterms:created>
  <dcterms:modified xsi:type="dcterms:W3CDTF">2024-09-03T23:59:56Z</dcterms:modified>
</cp:coreProperties>
</file>