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90" r:id="rId2"/>
  </p:sldMasterIdLst>
  <p:notesMasterIdLst>
    <p:notesMasterId r:id="rId11"/>
  </p:notesMasterIdLst>
  <p:sldIdLst>
    <p:sldId id="256" r:id="rId3"/>
    <p:sldId id="257" r:id="rId4"/>
    <p:sldId id="315" r:id="rId5"/>
    <p:sldId id="319" r:id="rId6"/>
    <p:sldId id="314" r:id="rId7"/>
    <p:sldId id="320" r:id="rId8"/>
    <p:sldId id="263" r:id="rId9"/>
    <p:sldId id="313" r:id="rId10"/>
  </p:sldIdLst>
  <p:sldSz cx="9144000" cy="5143500" type="screen16x9"/>
  <p:notesSz cx="6858000" cy="9144000"/>
  <p:embeddedFontLst>
    <p:embeddedFont>
      <p:font typeface="DM Sans" panose="020B0604020202020204" charset="0"/>
      <p:regular r:id="rId12"/>
      <p:bold r:id="rId13"/>
      <p:italic r:id="rId14"/>
      <p:boldItalic r:id="rId15"/>
    </p:embeddedFont>
    <p:embeddedFont>
      <p:font typeface="Encode Sans" panose="020B0604020202020204" charset="0"/>
      <p:regular r:id="rId16"/>
      <p:bold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Proxima Nova Semibold" panose="020B0604020202020204" charset="0"/>
      <p:regular r:id="rId22"/>
      <p:bold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B9865A-4BB3-4A9A-9684-F3F0CF113BDE}">
  <a:tblStyle styleId="{9DB9865A-4BB3-4A9A-9684-F3F0CF113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A BAGUS GEDE AWIDYA ANDIKA" userId="1a14440d-9250-4784-9efd-9e945592ad4b" providerId="ADAL" clId="{7CF26187-137D-4F6A-B266-271D1D57C2AE}"/>
    <pc:docChg chg="custSel addSld modSld">
      <pc:chgData name="IDA BAGUS GEDE AWIDYA ANDIKA" userId="1a14440d-9250-4784-9efd-9e945592ad4b" providerId="ADAL" clId="{7CF26187-137D-4F6A-B266-271D1D57C2AE}" dt="2021-04-30T11:39:42.480" v="20" actId="20577"/>
      <pc:docMkLst>
        <pc:docMk/>
      </pc:docMkLst>
      <pc:sldChg chg="delSp modSp mod">
        <pc:chgData name="IDA BAGUS GEDE AWIDYA ANDIKA" userId="1a14440d-9250-4784-9efd-9e945592ad4b" providerId="ADAL" clId="{7CF26187-137D-4F6A-B266-271D1D57C2AE}" dt="2021-04-30T11:39:42.480" v="20" actId="20577"/>
        <pc:sldMkLst>
          <pc:docMk/>
          <pc:sldMk cId="1073940123" sldId="314"/>
        </pc:sldMkLst>
        <pc:spChg chg="mod">
          <ac:chgData name="IDA BAGUS GEDE AWIDYA ANDIKA" userId="1a14440d-9250-4784-9efd-9e945592ad4b" providerId="ADAL" clId="{7CF26187-137D-4F6A-B266-271D1D57C2AE}" dt="2021-04-30T11:39:42.480" v="20" actId="20577"/>
          <ac:spMkLst>
            <pc:docMk/>
            <pc:sldMk cId="1073940123" sldId="314"/>
            <ac:spMk id="8292" creationId="{00000000-0000-0000-0000-000000000000}"/>
          </ac:spMkLst>
        </pc:spChg>
        <pc:picChg chg="del">
          <ac:chgData name="IDA BAGUS GEDE AWIDYA ANDIKA" userId="1a14440d-9250-4784-9efd-9e945592ad4b" providerId="ADAL" clId="{7CF26187-137D-4F6A-B266-271D1D57C2AE}" dt="2021-04-30T11:39:15.785" v="0" actId="478"/>
          <ac:picMkLst>
            <pc:docMk/>
            <pc:sldMk cId="1073940123" sldId="314"/>
            <ac:picMk id="11" creationId="{4C1A1837-F6E6-46AB-8F44-0494C156C316}"/>
          </ac:picMkLst>
        </pc:picChg>
      </pc:sldChg>
      <pc:sldChg chg="modSp add mod">
        <pc:chgData name="IDA BAGUS GEDE AWIDYA ANDIKA" userId="1a14440d-9250-4784-9efd-9e945592ad4b" providerId="ADAL" clId="{7CF26187-137D-4F6A-B266-271D1D57C2AE}" dt="2021-04-30T11:39:36.344" v="13" actId="20577"/>
        <pc:sldMkLst>
          <pc:docMk/>
          <pc:sldMk cId="3545172277" sldId="320"/>
        </pc:sldMkLst>
        <pc:spChg chg="mod">
          <ac:chgData name="IDA BAGUS GEDE AWIDYA ANDIKA" userId="1a14440d-9250-4784-9efd-9e945592ad4b" providerId="ADAL" clId="{7CF26187-137D-4F6A-B266-271D1D57C2AE}" dt="2021-04-30T11:39:36.344" v="13" actId="20577"/>
          <ac:spMkLst>
            <pc:docMk/>
            <pc:sldMk cId="3545172277" sldId="320"/>
            <ac:spMk id="8292" creationId="{00000000-0000-0000-0000-000000000000}"/>
          </ac:spMkLst>
        </pc:spChg>
      </pc:sldChg>
    </pc:docChg>
  </pc:docChgLst>
  <pc:docChgLst>
    <pc:chgData name="180030162@stikom-bali.ac.id" userId="1a14440d-9250-4784-9efd-9e945592ad4b" providerId="ADAL" clId="{2FFEEB4A-36D2-4A6E-A3C7-DECEBEE1F50F}"/>
    <pc:docChg chg="undo custSel addSld delSld modSld sldOrd">
      <pc:chgData name="180030162@stikom-bali.ac.id" userId="1a14440d-9250-4784-9efd-9e945592ad4b" providerId="ADAL" clId="{2FFEEB4A-36D2-4A6E-A3C7-DECEBEE1F50F}" dt="2021-04-30T09:40:39.533" v="164" actId="47"/>
      <pc:docMkLst>
        <pc:docMk/>
      </pc:docMkLst>
      <pc:sldChg chg="modSp mod">
        <pc:chgData name="180030162@stikom-bali.ac.id" userId="1a14440d-9250-4784-9efd-9e945592ad4b" providerId="ADAL" clId="{2FFEEB4A-36D2-4A6E-A3C7-DECEBEE1F50F}" dt="2021-04-30T09:23:10.407" v="25" actId="20577"/>
        <pc:sldMkLst>
          <pc:docMk/>
          <pc:sldMk cId="0" sldId="256"/>
        </pc:sldMkLst>
        <pc:spChg chg="mod">
          <ac:chgData name="180030162@stikom-bali.ac.id" userId="1a14440d-9250-4784-9efd-9e945592ad4b" providerId="ADAL" clId="{2FFEEB4A-36D2-4A6E-A3C7-DECEBEE1F50F}" dt="2021-04-30T09:23:10.407" v="25" actId="20577"/>
          <ac:spMkLst>
            <pc:docMk/>
            <pc:sldMk cId="0" sldId="256"/>
            <ac:spMk id="8051" creationId="{00000000-0000-0000-0000-000000000000}"/>
          </ac:spMkLst>
        </pc:spChg>
      </pc:sldChg>
      <pc:sldChg chg="delSp modSp mod">
        <pc:chgData name="180030162@stikom-bali.ac.id" userId="1a14440d-9250-4784-9efd-9e945592ad4b" providerId="ADAL" clId="{2FFEEB4A-36D2-4A6E-A3C7-DECEBEE1F50F}" dt="2021-04-30T09:24:52.736" v="55" actId="20577"/>
        <pc:sldMkLst>
          <pc:docMk/>
          <pc:sldMk cId="0" sldId="257"/>
        </pc:sldMkLst>
        <pc:spChg chg="mod">
          <ac:chgData name="180030162@stikom-bali.ac.id" userId="1a14440d-9250-4784-9efd-9e945592ad4b" providerId="ADAL" clId="{2FFEEB4A-36D2-4A6E-A3C7-DECEBEE1F50F}" dt="2021-04-30T09:24:47.232" v="42" actId="20577"/>
          <ac:spMkLst>
            <pc:docMk/>
            <pc:sldMk cId="0" sldId="257"/>
            <ac:spMk id="7" creationId="{66E7CFEA-4D0E-4CB7-8DDE-0B8D224DC5F9}"/>
          </ac:spMkLst>
        </pc:spChg>
        <pc:spChg chg="mod">
          <ac:chgData name="180030162@stikom-bali.ac.id" userId="1a14440d-9250-4784-9efd-9e945592ad4b" providerId="ADAL" clId="{2FFEEB4A-36D2-4A6E-A3C7-DECEBEE1F50F}" dt="2021-04-30T09:24:39.149" v="30" actId="20577"/>
          <ac:spMkLst>
            <pc:docMk/>
            <pc:sldMk cId="0" sldId="257"/>
            <ac:spMk id="13" creationId="{240099D8-C50E-4550-B246-AF6AFA38616C}"/>
          </ac:spMkLst>
        </pc:spChg>
        <pc:spChg chg="del">
          <ac:chgData name="180030162@stikom-bali.ac.id" userId="1a14440d-9250-4784-9efd-9e945592ad4b" providerId="ADAL" clId="{2FFEEB4A-36D2-4A6E-A3C7-DECEBEE1F50F}" dt="2021-04-30T09:24:27.296" v="26" actId="478"/>
          <ac:spMkLst>
            <pc:docMk/>
            <pc:sldMk cId="0" sldId="257"/>
            <ac:spMk id="16" creationId="{B9CB2741-08D4-40D9-B711-C46DC806BEEC}"/>
          </ac:spMkLst>
        </pc:spChg>
        <pc:spChg chg="del">
          <ac:chgData name="180030162@stikom-bali.ac.id" userId="1a14440d-9250-4784-9efd-9e945592ad4b" providerId="ADAL" clId="{2FFEEB4A-36D2-4A6E-A3C7-DECEBEE1F50F}" dt="2021-04-30T09:24:28.657" v="27" actId="478"/>
          <ac:spMkLst>
            <pc:docMk/>
            <pc:sldMk cId="0" sldId="257"/>
            <ac:spMk id="17" creationId="{58BB83D7-6657-42BE-960A-07D8AD7CC0EC}"/>
          </ac:spMkLst>
        </pc:spChg>
        <pc:spChg chg="mod">
          <ac:chgData name="180030162@stikom-bali.ac.id" userId="1a14440d-9250-4784-9efd-9e945592ad4b" providerId="ADAL" clId="{2FFEEB4A-36D2-4A6E-A3C7-DECEBEE1F50F}" dt="2021-04-30T09:24:52.736" v="55" actId="20577"/>
          <ac:spMkLst>
            <pc:docMk/>
            <pc:sldMk cId="0" sldId="257"/>
            <ac:spMk id="8057" creationId="{00000000-0000-0000-0000-000000000000}"/>
          </ac:spMkLst>
        </pc:spChg>
        <pc:picChg chg="del">
          <ac:chgData name="180030162@stikom-bali.ac.id" userId="1a14440d-9250-4784-9efd-9e945592ad4b" providerId="ADAL" clId="{2FFEEB4A-36D2-4A6E-A3C7-DECEBEE1F50F}" dt="2021-04-30T09:24:30.237" v="28" actId="478"/>
          <ac:picMkLst>
            <pc:docMk/>
            <pc:sldMk cId="0" sldId="257"/>
            <ac:picMk id="12" creationId="{BCF12909-EB51-4BBB-9EB0-7C979FB65CED}"/>
          </ac:picMkLst>
        </pc:picChg>
      </pc:sldChg>
      <pc:sldChg chg="del">
        <pc:chgData name="180030162@stikom-bali.ac.id" userId="1a14440d-9250-4784-9efd-9e945592ad4b" providerId="ADAL" clId="{2FFEEB4A-36D2-4A6E-A3C7-DECEBEE1F50F}" dt="2021-04-30T09:40:27.058" v="159" actId="47"/>
        <pc:sldMkLst>
          <pc:docMk/>
          <pc:sldMk cId="0" sldId="264"/>
        </pc:sldMkLst>
      </pc:sldChg>
      <pc:sldChg chg="add del">
        <pc:chgData name="180030162@stikom-bali.ac.id" userId="1a14440d-9250-4784-9efd-9e945592ad4b" providerId="ADAL" clId="{2FFEEB4A-36D2-4A6E-A3C7-DECEBEE1F50F}" dt="2021-04-30T09:40:39.533" v="164" actId="47"/>
        <pc:sldMkLst>
          <pc:docMk/>
          <pc:sldMk cId="0" sldId="272"/>
        </pc:sldMkLst>
      </pc:sldChg>
      <pc:sldChg chg="addSp delSp modSp mod ord">
        <pc:chgData name="180030162@stikom-bali.ac.id" userId="1a14440d-9250-4784-9efd-9e945592ad4b" providerId="ADAL" clId="{2FFEEB4A-36D2-4A6E-A3C7-DECEBEE1F50F}" dt="2021-04-30T09:32:52.677" v="146" actId="255"/>
        <pc:sldMkLst>
          <pc:docMk/>
          <pc:sldMk cId="2318085754" sldId="315"/>
        </pc:sldMkLst>
        <pc:spChg chg="add del mod">
          <ac:chgData name="180030162@stikom-bali.ac.id" userId="1a14440d-9250-4784-9efd-9e945592ad4b" providerId="ADAL" clId="{2FFEEB4A-36D2-4A6E-A3C7-DECEBEE1F50F}" dt="2021-04-30T09:28:54.006" v="93" actId="478"/>
          <ac:spMkLst>
            <pc:docMk/>
            <pc:sldMk cId="2318085754" sldId="315"/>
            <ac:spMk id="3" creationId="{9E8A61E4-C792-40F0-9F43-CD17D78F233E}"/>
          </ac:spMkLst>
        </pc:spChg>
        <pc:spChg chg="del">
          <ac:chgData name="180030162@stikom-bali.ac.id" userId="1a14440d-9250-4784-9efd-9e945592ad4b" providerId="ADAL" clId="{2FFEEB4A-36D2-4A6E-A3C7-DECEBEE1F50F}" dt="2021-04-30T09:27:55.595" v="58" actId="478"/>
          <ac:spMkLst>
            <pc:docMk/>
            <pc:sldMk cId="2318085754" sldId="315"/>
            <ac:spMk id="19" creationId="{E132D335-2E24-4092-99F8-CADEADF5913B}"/>
          </ac:spMkLst>
        </pc:spChg>
        <pc:spChg chg="del">
          <ac:chgData name="180030162@stikom-bali.ac.id" userId="1a14440d-9250-4784-9efd-9e945592ad4b" providerId="ADAL" clId="{2FFEEB4A-36D2-4A6E-A3C7-DECEBEE1F50F}" dt="2021-04-30T09:28:03.072" v="62" actId="478"/>
          <ac:spMkLst>
            <pc:docMk/>
            <pc:sldMk cId="2318085754" sldId="315"/>
            <ac:spMk id="22" creationId="{ED19871D-51DD-4A03-8E66-52AB9FB5A179}"/>
          </ac:spMkLst>
        </pc:spChg>
        <pc:spChg chg="del">
          <ac:chgData name="180030162@stikom-bali.ac.id" userId="1a14440d-9250-4784-9efd-9e945592ad4b" providerId="ADAL" clId="{2FFEEB4A-36D2-4A6E-A3C7-DECEBEE1F50F}" dt="2021-04-30T09:27:58.559" v="59" actId="478"/>
          <ac:spMkLst>
            <pc:docMk/>
            <pc:sldMk cId="2318085754" sldId="315"/>
            <ac:spMk id="8286" creationId="{00000000-0000-0000-0000-000000000000}"/>
          </ac:spMkLst>
        </pc:spChg>
        <pc:spChg chg="add del mod">
          <ac:chgData name="180030162@stikom-bali.ac.id" userId="1a14440d-9250-4784-9efd-9e945592ad4b" providerId="ADAL" clId="{2FFEEB4A-36D2-4A6E-A3C7-DECEBEE1F50F}" dt="2021-04-30T09:29:03.995" v="96" actId="14100"/>
          <ac:spMkLst>
            <pc:docMk/>
            <pc:sldMk cId="2318085754" sldId="315"/>
            <ac:spMk id="8287" creationId="{00000000-0000-0000-0000-000000000000}"/>
          </ac:spMkLst>
        </pc:spChg>
        <pc:spChg chg="del">
          <ac:chgData name="180030162@stikom-bali.ac.id" userId="1a14440d-9250-4784-9efd-9e945592ad4b" providerId="ADAL" clId="{2FFEEB4A-36D2-4A6E-A3C7-DECEBEE1F50F}" dt="2021-04-30T09:28:48.857" v="90" actId="478"/>
          <ac:spMkLst>
            <pc:docMk/>
            <pc:sldMk cId="2318085754" sldId="315"/>
            <ac:spMk id="8290" creationId="{00000000-0000-0000-0000-000000000000}"/>
          </ac:spMkLst>
        </pc:spChg>
        <pc:spChg chg="mod">
          <ac:chgData name="180030162@stikom-bali.ac.id" userId="1a14440d-9250-4784-9efd-9e945592ad4b" providerId="ADAL" clId="{2FFEEB4A-36D2-4A6E-A3C7-DECEBEE1F50F}" dt="2021-04-30T09:28:46.458" v="88" actId="1076"/>
          <ac:spMkLst>
            <pc:docMk/>
            <pc:sldMk cId="2318085754" sldId="315"/>
            <ac:spMk id="8292" creationId="{00000000-0000-0000-0000-000000000000}"/>
          </ac:spMkLst>
        </pc:spChg>
        <pc:graphicFrameChg chg="mod modGraphic">
          <ac:chgData name="180030162@stikom-bali.ac.id" userId="1a14440d-9250-4784-9efd-9e945592ad4b" providerId="ADAL" clId="{2FFEEB4A-36D2-4A6E-A3C7-DECEBEE1F50F}" dt="2021-04-30T09:32:52.677" v="146" actId="255"/>
          <ac:graphicFrameMkLst>
            <pc:docMk/>
            <pc:sldMk cId="2318085754" sldId="315"/>
            <ac:graphicFrameMk id="6" creationId="{61EAD8C1-1971-40F2-BEEC-7EC823230BD6}"/>
          </ac:graphicFrameMkLst>
        </pc:graphicFrameChg>
        <pc:graphicFrameChg chg="del modGraphic">
          <ac:chgData name="180030162@stikom-bali.ac.id" userId="1a14440d-9250-4784-9efd-9e945592ad4b" providerId="ADAL" clId="{2FFEEB4A-36D2-4A6E-A3C7-DECEBEE1F50F}" dt="2021-04-30T09:28:01.014" v="61" actId="478"/>
          <ac:graphicFrameMkLst>
            <pc:docMk/>
            <pc:sldMk cId="2318085754" sldId="315"/>
            <ac:graphicFrameMk id="31" creationId="{8CCE20BB-8B66-4CF6-968B-6F6F0677A874}"/>
          </ac:graphicFrameMkLst>
        </pc:graphicFrameChg>
      </pc:sldChg>
      <pc:sldChg chg="del">
        <pc:chgData name="180030162@stikom-bali.ac.id" userId="1a14440d-9250-4784-9efd-9e945592ad4b" providerId="ADAL" clId="{2FFEEB4A-36D2-4A6E-A3C7-DECEBEE1F50F}" dt="2021-04-30T09:40:30.298" v="160" actId="47"/>
        <pc:sldMkLst>
          <pc:docMk/>
          <pc:sldMk cId="2750542547" sldId="317"/>
        </pc:sldMkLst>
      </pc:sldChg>
      <pc:sldChg chg="del">
        <pc:chgData name="180030162@stikom-bali.ac.id" userId="1a14440d-9250-4784-9efd-9e945592ad4b" providerId="ADAL" clId="{2FFEEB4A-36D2-4A6E-A3C7-DECEBEE1F50F}" dt="2021-04-30T09:40:32.111" v="161" actId="47"/>
        <pc:sldMkLst>
          <pc:docMk/>
          <pc:sldMk cId="2812680252" sldId="318"/>
        </pc:sldMkLst>
      </pc:sldChg>
      <pc:sldChg chg="modSp add mod">
        <pc:chgData name="180030162@stikom-bali.ac.id" userId="1a14440d-9250-4784-9efd-9e945592ad4b" providerId="ADAL" clId="{2FFEEB4A-36D2-4A6E-A3C7-DECEBEE1F50F}" dt="2021-04-30T09:36:59.136" v="158" actId="255"/>
        <pc:sldMkLst>
          <pc:docMk/>
          <pc:sldMk cId="843851910" sldId="319"/>
        </pc:sldMkLst>
        <pc:graphicFrameChg chg="mod modGraphic">
          <ac:chgData name="180030162@stikom-bali.ac.id" userId="1a14440d-9250-4784-9efd-9e945592ad4b" providerId="ADAL" clId="{2FFEEB4A-36D2-4A6E-A3C7-DECEBEE1F50F}" dt="2021-04-30T09:36:59.136" v="158" actId="255"/>
          <ac:graphicFrameMkLst>
            <pc:docMk/>
            <pc:sldMk cId="843851910" sldId="319"/>
            <ac:graphicFrameMk id="6" creationId="{61EAD8C1-1971-40F2-BEEC-7EC823230BD6}"/>
          </ac:graphicFrameMkLst>
        </pc:graphicFrameChg>
      </pc:sldChg>
      <pc:sldChg chg="del">
        <pc:chgData name="180030162@stikom-bali.ac.id" userId="1a14440d-9250-4784-9efd-9e945592ad4b" providerId="ADAL" clId="{2FFEEB4A-36D2-4A6E-A3C7-DECEBEE1F50F}" dt="2021-04-30T09:22:12.309" v="1" actId="47"/>
        <pc:sldMkLst>
          <pc:docMk/>
          <pc:sldMk cId="4159823583" sldId="319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100827413" sldId="322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2198419519" sldId="323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3439777135" sldId="324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1790756319" sldId="325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2510931565" sldId="326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3281548933" sldId="327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1429801370" sldId="328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1749428891" sldId="329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1817935326" sldId="330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1675006052" sldId="331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1089981438" sldId="332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1579319576" sldId="333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3712603532" sldId="334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2685427057" sldId="335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928991549" sldId="336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596498737" sldId="337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3202962177" sldId="338"/>
        </pc:sldMkLst>
      </pc:sldChg>
      <pc:sldChg chg="del">
        <pc:chgData name="180030162@stikom-bali.ac.id" userId="1a14440d-9250-4784-9efd-9e945592ad4b" providerId="ADAL" clId="{2FFEEB4A-36D2-4A6E-A3C7-DECEBEE1F50F}" dt="2021-04-30T09:22:06.854" v="0" actId="47"/>
        <pc:sldMkLst>
          <pc:docMk/>
          <pc:sldMk cId="2767762658" sldId="339"/>
        </pc:sldMkLst>
      </pc:sldChg>
      <pc:sldMasterChg chg="addSldLayout delSldLayout">
        <pc:chgData name="180030162@stikom-bali.ac.id" userId="1a14440d-9250-4784-9efd-9e945592ad4b" providerId="ADAL" clId="{2FFEEB4A-36D2-4A6E-A3C7-DECEBEE1F50F}" dt="2021-04-30T09:40:39.533" v="164" actId="47"/>
        <pc:sldMasterMkLst>
          <pc:docMk/>
          <pc:sldMasterMk cId="0" sldId="2147483688"/>
        </pc:sldMasterMkLst>
        <pc:sldLayoutChg chg="del">
          <pc:chgData name="180030162@stikom-bali.ac.id" userId="1a14440d-9250-4784-9efd-9e945592ad4b" providerId="ADAL" clId="{2FFEEB4A-36D2-4A6E-A3C7-DECEBEE1F50F}" dt="2021-04-30T09:40:32.111" v="161" actId="47"/>
          <pc:sldLayoutMkLst>
            <pc:docMk/>
            <pc:sldMasterMk cId="0" sldId="2147483688"/>
            <pc:sldLayoutMk cId="0" sldId="2147483667"/>
          </pc:sldLayoutMkLst>
        </pc:sldLayoutChg>
        <pc:sldLayoutChg chg="del">
          <pc:chgData name="180030162@stikom-bali.ac.id" userId="1a14440d-9250-4784-9efd-9e945592ad4b" providerId="ADAL" clId="{2FFEEB4A-36D2-4A6E-A3C7-DECEBEE1F50F}" dt="2021-04-30T09:40:27.058" v="159" actId="47"/>
          <pc:sldLayoutMkLst>
            <pc:docMk/>
            <pc:sldMasterMk cId="0" sldId="2147483688"/>
            <pc:sldLayoutMk cId="0" sldId="2147483669"/>
          </pc:sldLayoutMkLst>
        </pc:sldLayoutChg>
        <pc:sldLayoutChg chg="add del">
          <pc:chgData name="180030162@stikom-bali.ac.id" userId="1a14440d-9250-4784-9efd-9e945592ad4b" providerId="ADAL" clId="{2FFEEB4A-36D2-4A6E-A3C7-DECEBEE1F50F}" dt="2021-04-30T09:40:39.533" v="164" actId="47"/>
          <pc:sldLayoutMkLst>
            <pc:docMk/>
            <pc:sldMasterMk cId="0" sldId="2147483688"/>
            <pc:sldLayoutMk cId="0" sldId="2147483672"/>
          </pc:sldLayoutMkLst>
        </pc:sldLayoutChg>
        <pc:sldLayoutChg chg="del">
          <pc:chgData name="180030162@stikom-bali.ac.id" userId="1a14440d-9250-4784-9efd-9e945592ad4b" providerId="ADAL" clId="{2FFEEB4A-36D2-4A6E-A3C7-DECEBEE1F50F}" dt="2021-04-30T09:40:30.298" v="160" actId="47"/>
          <pc:sldLayoutMkLst>
            <pc:docMk/>
            <pc:sldMasterMk cId="0" sldId="2147483688"/>
            <pc:sldLayoutMk cId="0" sldId="2147483675"/>
          </pc:sldLayoutMkLst>
        </pc:sldLayoutChg>
      </pc:sldMasterChg>
    </pc:docChg>
  </pc:docChgLst>
  <pc:docChgLst>
    <pc:chgData name="Siva Aditya" userId="c972d9957e477131" providerId="LiveId" clId="{B37FB168-DAA1-4418-8F78-553CC4DEC5E8}"/>
    <pc:docChg chg="delSld">
      <pc:chgData name="Siva Aditya" userId="c972d9957e477131" providerId="LiveId" clId="{B37FB168-DAA1-4418-8F78-553CC4DEC5E8}" dt="2021-04-26T13:24:49.919" v="0" actId="47"/>
      <pc:docMkLst>
        <pc:docMk/>
      </pc:docMkLst>
      <pc:sldChg chg="del">
        <pc:chgData name="Siva Aditya" userId="c972d9957e477131" providerId="LiveId" clId="{B37FB168-DAA1-4418-8F78-553CC4DEC5E8}" dt="2021-04-26T13:24:49.919" v="0" actId="47"/>
        <pc:sldMkLst>
          <pc:docMk/>
          <pc:sldMk cId="778924220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6" name="Google Shape;80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7" name="Google Shape;80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3" name="Google Shape;8053;gbdde9ca734_0_2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4" name="Google Shape;8054;gbdde9ca734_0_2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3" name="Google Shape;8283;gbdde9ca734_0_2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4" name="Google Shape;8284;gbdde9ca734_0_2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90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3" name="Google Shape;8283;gbdde9ca734_0_2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4" name="Google Shape;8284;gbdde9ca734_0_2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975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3" name="Google Shape;8283;gbdde9ca734_0_2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4" name="Google Shape;8284;gbdde9ca734_0_2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405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3" name="Google Shape;8283;gbdde9ca734_0_2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4" name="Google Shape;8284;gbdde9ca734_0_2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40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" name="Google Shape;8304;gbdde9ca734_0_2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5" name="Google Shape;8305;gbdde9ca734_0_2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5" name="Google Shape;23455;gbdde9ca734_0_22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6" name="Google Shape;23456;gbdde9ca734_0_22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0774" y="254"/>
            <a:ext cx="9366512" cy="5143614"/>
            <a:chOff x="4421100" y="4511375"/>
            <a:chExt cx="5257950" cy="2887400"/>
          </a:xfrm>
        </p:grpSpPr>
        <p:sp>
          <p:nvSpPr>
            <p:cNvPr id="10" name="Google Shape;10;p2"/>
            <p:cNvSpPr/>
            <p:nvPr/>
          </p:nvSpPr>
          <p:spPr>
            <a:xfrm>
              <a:off x="4696475" y="6929850"/>
              <a:ext cx="137700" cy="225750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798025" y="712567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448175" y="69264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75025" y="6906150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077925" y="71499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79475" y="7345750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3" y="0"/>
                  </a:moveTo>
                  <a:cubicBezTo>
                    <a:pt x="1036" y="0"/>
                    <a:pt x="846" y="50"/>
                    <a:pt x="678" y="158"/>
                  </a:cubicBezTo>
                  <a:cubicBezTo>
                    <a:pt x="182" y="429"/>
                    <a:pt x="1" y="1106"/>
                    <a:pt x="272" y="1602"/>
                  </a:cubicBezTo>
                  <a:cubicBezTo>
                    <a:pt x="481" y="1930"/>
                    <a:pt x="828" y="2121"/>
                    <a:pt x="1182" y="2121"/>
                  </a:cubicBezTo>
                  <a:cubicBezTo>
                    <a:pt x="1364" y="2121"/>
                    <a:pt x="1548" y="2070"/>
                    <a:pt x="1716" y="1963"/>
                  </a:cubicBezTo>
                  <a:cubicBezTo>
                    <a:pt x="2258" y="1692"/>
                    <a:pt x="2439" y="1060"/>
                    <a:pt x="2123" y="519"/>
                  </a:cubicBezTo>
                  <a:cubicBezTo>
                    <a:pt x="1944" y="191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8500" y="7146550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56475" y="7126225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458250" y="6929850"/>
              <a:ext cx="137700" cy="225750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59800" y="712567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3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23" y="519"/>
                  </a:cubicBezTo>
                  <a:cubicBezTo>
                    <a:pt x="1944" y="191"/>
                    <a:pt x="1607" y="1"/>
                    <a:pt x="124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77925" y="71499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51950" y="712567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077925" y="6929850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179475" y="69064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706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209950" y="69264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36800" y="6906150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696475" y="6489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98025" y="66863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96475" y="6709800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671625" y="69064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6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661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62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48175" y="69264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421100" y="6906150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77925" y="670980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79475" y="6906150"/>
              <a:ext cx="60975" cy="53575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43"/>
                    <a:pt x="1191" y="2143"/>
                  </a:cubicBezTo>
                  <a:cubicBezTo>
                    <a:pt x="1370" y="2143"/>
                    <a:pt x="1551" y="2092"/>
                    <a:pt x="1716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077925" y="6929850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051950" y="7126225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9" y="1"/>
                    <a:pt x="497" y="181"/>
                    <a:pt x="317" y="542"/>
                  </a:cubicBezTo>
                  <a:cubicBezTo>
                    <a:pt x="1" y="1039"/>
                    <a:pt x="181" y="1671"/>
                    <a:pt x="678" y="1987"/>
                  </a:cubicBezTo>
                  <a:cubicBezTo>
                    <a:pt x="859" y="2077"/>
                    <a:pt x="1049" y="2122"/>
                    <a:pt x="1235" y="2122"/>
                  </a:cubicBezTo>
                  <a:cubicBezTo>
                    <a:pt x="1606" y="2122"/>
                    <a:pt x="1957" y="1942"/>
                    <a:pt x="2168" y="1580"/>
                  </a:cubicBezTo>
                  <a:cubicBezTo>
                    <a:pt x="2439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28500" y="7146550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02550" y="7126225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696475" y="6929850"/>
              <a:ext cx="137700" cy="225750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671625" y="69061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23"/>
                    <a:pt x="1205" y="2123"/>
                  </a:cubicBezTo>
                  <a:cubicBezTo>
                    <a:pt x="1390" y="2123"/>
                    <a:pt x="1581" y="2077"/>
                    <a:pt x="1762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96475" y="6709800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98025" y="66863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828500" y="6707525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56475" y="6686100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58250" y="6489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559800" y="66863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58250" y="670980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433400" y="6906400"/>
              <a:ext cx="59850" cy="53325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4" y="2082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3" y="1571"/>
                  </a:cubicBezTo>
                  <a:cubicBezTo>
                    <a:pt x="2394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09950" y="69264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182875" y="6906150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077925" y="670980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051950" y="66863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077925" y="6489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179475" y="64666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09950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36800" y="6466025"/>
              <a:ext cx="53075" cy="54200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838575" y="6709800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940125" y="6906150"/>
              <a:ext cx="60975" cy="53575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48" y="1"/>
                  </a:moveTo>
                  <a:cubicBezTo>
                    <a:pt x="1069" y="1"/>
                    <a:pt x="889" y="46"/>
                    <a:pt x="723" y="136"/>
                  </a:cubicBezTo>
                  <a:cubicBezTo>
                    <a:pt x="181" y="452"/>
                    <a:pt x="1" y="1084"/>
                    <a:pt x="317" y="1581"/>
                  </a:cubicBezTo>
                  <a:cubicBezTo>
                    <a:pt x="497" y="1942"/>
                    <a:pt x="859" y="2143"/>
                    <a:pt x="1226" y="2143"/>
                  </a:cubicBezTo>
                  <a:cubicBezTo>
                    <a:pt x="1410" y="2143"/>
                    <a:pt x="1596" y="2092"/>
                    <a:pt x="1761" y="1987"/>
                  </a:cubicBezTo>
                  <a:cubicBezTo>
                    <a:pt x="2258" y="1671"/>
                    <a:pt x="2438" y="1039"/>
                    <a:pt x="2168" y="543"/>
                  </a:cubicBezTo>
                  <a:cubicBezTo>
                    <a:pt x="1957" y="181"/>
                    <a:pt x="1606" y="1"/>
                    <a:pt x="124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458250" y="6929850"/>
              <a:ext cx="137700" cy="225750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433400" y="6906150"/>
              <a:ext cx="59850" cy="53075"/>
            </a:xfrm>
            <a:custGeom>
              <a:avLst/>
              <a:gdLst/>
              <a:ahLst/>
              <a:cxnLst/>
              <a:rect l="l" t="t" r="r" b="b"/>
              <a:pathLst>
                <a:path w="2394" h="2123" extrusionOk="0">
                  <a:moveTo>
                    <a:pt x="1203" y="1"/>
                  </a:moveTo>
                  <a:cubicBezTo>
                    <a:pt x="1024" y="1"/>
                    <a:pt x="844" y="46"/>
                    <a:pt x="678" y="136"/>
                  </a:cubicBezTo>
                  <a:cubicBezTo>
                    <a:pt x="136" y="452"/>
                    <a:pt x="1" y="1084"/>
                    <a:pt x="272" y="1581"/>
                  </a:cubicBezTo>
                  <a:cubicBezTo>
                    <a:pt x="482" y="1942"/>
                    <a:pt x="834" y="2123"/>
                    <a:pt x="1191" y="2123"/>
                  </a:cubicBezTo>
                  <a:cubicBezTo>
                    <a:pt x="1370" y="2123"/>
                    <a:pt x="1551" y="2077"/>
                    <a:pt x="1716" y="1987"/>
                  </a:cubicBezTo>
                  <a:cubicBezTo>
                    <a:pt x="2258" y="1671"/>
                    <a:pt x="2394" y="1039"/>
                    <a:pt x="2123" y="543"/>
                  </a:cubicBezTo>
                  <a:cubicBezTo>
                    <a:pt x="1912" y="181"/>
                    <a:pt x="1561" y="1"/>
                    <a:pt x="120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458250" y="670980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559800" y="6686675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62" y="2071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8" y="1602"/>
                  </a:cubicBezTo>
                  <a:cubicBezTo>
                    <a:pt x="2439" y="1061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590275" y="6707525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817125" y="6686100"/>
              <a:ext cx="54200" cy="53050"/>
            </a:xfrm>
            <a:custGeom>
              <a:avLst/>
              <a:gdLst/>
              <a:ahLst/>
              <a:cxnLst/>
              <a:rect l="l" t="t" r="r" b="b"/>
              <a:pathLst>
                <a:path w="2168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67" y="1670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220025" y="6489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321575" y="66863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205" y="2133"/>
                  </a:cubicBezTo>
                  <a:cubicBezTo>
                    <a:pt x="1390" y="2133"/>
                    <a:pt x="1581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220025" y="670980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194050" y="69064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9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89" y="2082"/>
                    <a:pt x="1069" y="2133"/>
                    <a:pt x="1248" y="2133"/>
                  </a:cubicBezTo>
                  <a:cubicBezTo>
                    <a:pt x="1606" y="2133"/>
                    <a:pt x="1957" y="1932"/>
                    <a:pt x="2168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838575" y="6709800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13725" y="66863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4" y="2133"/>
                    <a:pt x="1205" y="2133"/>
                  </a:cubicBezTo>
                  <a:cubicBezTo>
                    <a:pt x="1390" y="2133"/>
                    <a:pt x="1581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838575" y="6489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941250" y="6466600"/>
              <a:ext cx="59850" cy="53375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36" y="1693"/>
                    <a:pt x="678" y="2009"/>
                  </a:cubicBezTo>
                  <a:cubicBezTo>
                    <a:pt x="834" y="2094"/>
                    <a:pt x="1004" y="2135"/>
                    <a:pt x="1173" y="2135"/>
                  </a:cubicBezTo>
                  <a:cubicBezTo>
                    <a:pt x="1541" y="2135"/>
                    <a:pt x="1906" y="1943"/>
                    <a:pt x="2123" y="1603"/>
                  </a:cubicBezTo>
                  <a:cubicBezTo>
                    <a:pt x="2393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970600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98575" y="6466025"/>
              <a:ext cx="53075" cy="54200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25" y="2167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00325" y="670980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01900" y="69064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1"/>
                  </a:cubicBezTo>
                  <a:cubicBezTo>
                    <a:pt x="497" y="1932"/>
                    <a:pt x="858" y="2133"/>
                    <a:pt x="1226" y="2133"/>
                  </a:cubicBezTo>
                  <a:cubicBezTo>
                    <a:pt x="1410" y="2133"/>
                    <a:pt x="1596" y="2082"/>
                    <a:pt x="1761" y="1977"/>
                  </a:cubicBezTo>
                  <a:cubicBezTo>
                    <a:pt x="2258" y="1661"/>
                    <a:pt x="2438" y="1029"/>
                    <a:pt x="2168" y="533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220025" y="670980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321575" y="6686675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195" y="0"/>
                  </a:moveTo>
                  <a:cubicBezTo>
                    <a:pt x="827" y="0"/>
                    <a:pt x="481" y="191"/>
                    <a:pt x="272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46" y="2071"/>
                    <a:pt x="1036" y="2121"/>
                    <a:pt x="1223" y="2121"/>
                  </a:cubicBezTo>
                  <a:cubicBezTo>
                    <a:pt x="1587" y="2121"/>
                    <a:pt x="1944" y="1930"/>
                    <a:pt x="2123" y="1602"/>
                  </a:cubicBezTo>
                  <a:cubicBezTo>
                    <a:pt x="2439" y="1061"/>
                    <a:pt x="2258" y="429"/>
                    <a:pt x="1761" y="158"/>
                  </a:cubicBezTo>
                  <a:cubicBezTo>
                    <a:pt x="1578" y="51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352050" y="6707525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578900" y="668610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81800" y="6489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083350" y="6686325"/>
              <a:ext cx="59850" cy="53325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173" y="1"/>
                  </a:moveTo>
                  <a:cubicBezTo>
                    <a:pt x="1004" y="1"/>
                    <a:pt x="834" y="41"/>
                    <a:pt x="678" y="127"/>
                  </a:cubicBezTo>
                  <a:cubicBezTo>
                    <a:pt x="136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393" y="1029"/>
                    <a:pt x="2123" y="533"/>
                  </a:cubicBezTo>
                  <a:cubicBezTo>
                    <a:pt x="1906" y="193"/>
                    <a:pt x="1541" y="1"/>
                    <a:pt x="117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980650" y="670980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5825" y="69064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9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8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600325" y="670980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75500" y="66863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00325" y="6489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701900" y="64666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1"/>
                  </a:moveTo>
                  <a:cubicBezTo>
                    <a:pt x="852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48" y="2094"/>
                    <a:pt x="1028" y="2135"/>
                    <a:pt x="1204" y="2135"/>
                  </a:cubicBezTo>
                  <a:cubicBezTo>
                    <a:pt x="1586" y="2135"/>
                    <a:pt x="1951" y="1943"/>
                    <a:pt x="2168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1"/>
                    <a:pt x="121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32375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960350" y="6466025"/>
              <a:ext cx="53075" cy="54200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25" y="2167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362100" y="6709800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63675" y="69064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571"/>
                  </a:cubicBezTo>
                  <a:cubicBezTo>
                    <a:pt x="497" y="1932"/>
                    <a:pt x="838" y="2133"/>
                    <a:pt x="1206" y="2133"/>
                  </a:cubicBezTo>
                  <a:cubicBezTo>
                    <a:pt x="1390" y="2133"/>
                    <a:pt x="1581" y="2082"/>
                    <a:pt x="1761" y="1977"/>
                  </a:cubicBezTo>
                  <a:cubicBezTo>
                    <a:pt x="2258" y="1706"/>
                    <a:pt x="2438" y="1029"/>
                    <a:pt x="2122" y="533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980650" y="670980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083350" y="6686675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182" y="0"/>
                  </a:moveTo>
                  <a:cubicBezTo>
                    <a:pt x="827" y="0"/>
                    <a:pt x="481" y="191"/>
                    <a:pt x="272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46" y="2071"/>
                    <a:pt x="1035" y="2121"/>
                    <a:pt x="1223" y="2121"/>
                  </a:cubicBezTo>
                  <a:cubicBezTo>
                    <a:pt x="1587" y="2121"/>
                    <a:pt x="1944" y="1930"/>
                    <a:pt x="2123" y="1602"/>
                  </a:cubicBezTo>
                  <a:cubicBezTo>
                    <a:pt x="2439" y="1061"/>
                    <a:pt x="2258" y="429"/>
                    <a:pt x="1716" y="158"/>
                  </a:cubicBezTo>
                  <a:cubicBezTo>
                    <a:pt x="1548" y="51"/>
                    <a:pt x="1364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113825" y="6707525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340675" y="668610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362100" y="6709800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337275" y="6686325"/>
              <a:ext cx="59850" cy="53325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173" y="1"/>
                  </a:moveTo>
                  <a:cubicBezTo>
                    <a:pt x="1004" y="1"/>
                    <a:pt x="834" y="41"/>
                    <a:pt x="678" y="127"/>
                  </a:cubicBezTo>
                  <a:cubicBezTo>
                    <a:pt x="136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393" y="1029"/>
                    <a:pt x="2123" y="533"/>
                  </a:cubicBezTo>
                  <a:cubicBezTo>
                    <a:pt x="1906" y="193"/>
                    <a:pt x="1541" y="1"/>
                    <a:pt x="117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362100" y="64897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1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463675" y="64666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494150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721000" y="6466025"/>
              <a:ext cx="54175" cy="54200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504200" y="6489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605775" y="66863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2" y="1"/>
                  </a:moveTo>
                  <a:cubicBezTo>
                    <a:pt x="1028" y="1"/>
                    <a:pt x="848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8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82" y="1"/>
                    <a:pt x="120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8255925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482775" y="6466025"/>
              <a:ext cx="53050" cy="54200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077925" y="62707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179475" y="6466275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077925" y="6489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051950" y="66863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28500" y="6707525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02550" y="6686100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6475" y="6489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71625" y="6466275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95" y="2134"/>
                  </a:cubicBezTo>
                  <a:cubicBezTo>
                    <a:pt x="1384" y="2134"/>
                    <a:pt x="1578" y="2084"/>
                    <a:pt x="1762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458250" y="6050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55980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458250" y="62707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433400" y="64666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209950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182875" y="6466025"/>
              <a:ext cx="53075" cy="54200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077925" y="62707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05195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2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68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209950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436800" y="6027025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838575" y="6270775"/>
              <a:ext cx="137700" cy="225750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940125" y="6466275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838575" y="6489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813725" y="66863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7" y="1"/>
                  </a:moveTo>
                  <a:cubicBezTo>
                    <a:pt x="858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6" y="2135"/>
                    <a:pt x="1223" y="2135"/>
                  </a:cubicBezTo>
                  <a:cubicBezTo>
                    <a:pt x="1587" y="2135"/>
                    <a:pt x="1944" y="1944"/>
                    <a:pt x="2123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90275" y="6707525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564325" y="6686100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458250" y="6489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433400" y="6466275"/>
              <a:ext cx="59850" cy="53350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4" y="1029"/>
                    <a:pt x="2123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458250" y="62707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55980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9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590275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817125" y="6247075"/>
              <a:ext cx="54200" cy="53075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67" y="1626"/>
                    <a:pt x="2167" y="1039"/>
                  </a:cubicBezTo>
                  <a:cubicBezTo>
                    <a:pt x="2167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220025" y="6050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321575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36" y="2134"/>
                  </a:cubicBezTo>
                  <a:cubicBezTo>
                    <a:pt x="1411" y="2134"/>
                    <a:pt x="1591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20025" y="62707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194050" y="64666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1"/>
                  </a:moveTo>
                  <a:cubicBezTo>
                    <a:pt x="852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723" y="2009"/>
                  </a:cubicBezTo>
                  <a:cubicBezTo>
                    <a:pt x="879" y="2094"/>
                    <a:pt x="1049" y="2135"/>
                    <a:pt x="1218" y="2135"/>
                  </a:cubicBezTo>
                  <a:cubicBezTo>
                    <a:pt x="1586" y="2135"/>
                    <a:pt x="1951" y="1943"/>
                    <a:pt x="2168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1"/>
                    <a:pt x="121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970600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944650" y="6466025"/>
              <a:ext cx="53075" cy="54200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838575" y="6270775"/>
              <a:ext cx="137700" cy="225750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813725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58" y="2134"/>
                    <a:pt x="1237" y="2134"/>
                  </a:cubicBezTo>
                  <a:cubicBezTo>
                    <a:pt x="1411" y="2134"/>
                    <a:pt x="1591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838575" y="6050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941250" y="6027025"/>
              <a:ext cx="59850" cy="53050"/>
            </a:xfrm>
            <a:custGeom>
              <a:avLst/>
              <a:gdLst/>
              <a:ahLst/>
              <a:cxnLst/>
              <a:rect l="l" t="t" r="r" b="b"/>
              <a:pathLst>
                <a:path w="2394" h="2122" extrusionOk="0">
                  <a:moveTo>
                    <a:pt x="1191" y="0"/>
                  </a:moveTo>
                  <a:cubicBezTo>
                    <a:pt x="834" y="0"/>
                    <a:pt x="482" y="181"/>
                    <a:pt x="272" y="542"/>
                  </a:cubicBezTo>
                  <a:cubicBezTo>
                    <a:pt x="1" y="1038"/>
                    <a:pt x="136" y="1670"/>
                    <a:pt x="678" y="1986"/>
                  </a:cubicBezTo>
                  <a:cubicBezTo>
                    <a:pt x="844" y="2077"/>
                    <a:pt x="1024" y="2122"/>
                    <a:pt x="1203" y="2122"/>
                  </a:cubicBezTo>
                  <a:cubicBezTo>
                    <a:pt x="1561" y="2122"/>
                    <a:pt x="1912" y="1941"/>
                    <a:pt x="2123" y="1580"/>
                  </a:cubicBezTo>
                  <a:cubicBezTo>
                    <a:pt x="2393" y="1084"/>
                    <a:pt x="2258" y="452"/>
                    <a:pt x="1716" y="136"/>
                  </a:cubicBezTo>
                  <a:cubicBezTo>
                    <a:pt x="1551" y="45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970600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198575" y="6027025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25" y="2122"/>
                    <a:pt x="2122" y="1625"/>
                    <a:pt x="2122" y="1038"/>
                  </a:cubicBezTo>
                  <a:cubicBezTo>
                    <a:pt x="2122" y="452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0325" y="6269650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72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701900" y="6466275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00325" y="6489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575500" y="66863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6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6" y="2135"/>
                    <a:pt x="1223" y="2135"/>
                  </a:cubicBezTo>
                  <a:cubicBezTo>
                    <a:pt x="1587" y="2135"/>
                    <a:pt x="1944" y="1944"/>
                    <a:pt x="2123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352050" y="6707525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324975" y="668610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220025" y="6489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194050" y="6466275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04" y="0"/>
                  </a:moveTo>
                  <a:cubicBezTo>
                    <a:pt x="1028" y="0"/>
                    <a:pt x="849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220025" y="62707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321575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5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352050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78900" y="62470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981800" y="6050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083350" y="6246550"/>
              <a:ext cx="59850" cy="53350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12" y="0"/>
                  </a:moveTo>
                  <a:cubicBezTo>
                    <a:pt x="1030" y="0"/>
                    <a:pt x="846" y="50"/>
                    <a:pt x="678" y="157"/>
                  </a:cubicBezTo>
                  <a:cubicBezTo>
                    <a:pt x="136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21" y="2134"/>
                  </a:cubicBezTo>
                  <a:cubicBezTo>
                    <a:pt x="1390" y="2134"/>
                    <a:pt x="1560" y="2093"/>
                    <a:pt x="1716" y="2008"/>
                  </a:cubicBezTo>
                  <a:cubicBezTo>
                    <a:pt x="2258" y="1692"/>
                    <a:pt x="2393" y="1060"/>
                    <a:pt x="2123" y="518"/>
                  </a:cubicBezTo>
                  <a:cubicBezTo>
                    <a:pt x="1914" y="190"/>
                    <a:pt x="1567" y="0"/>
                    <a:pt x="121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980650" y="62707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955825" y="64666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1"/>
                  </a:moveTo>
                  <a:cubicBezTo>
                    <a:pt x="852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48" y="2094"/>
                    <a:pt x="1028" y="2135"/>
                    <a:pt x="1204" y="2135"/>
                  </a:cubicBezTo>
                  <a:cubicBezTo>
                    <a:pt x="1586" y="2135"/>
                    <a:pt x="1951" y="1943"/>
                    <a:pt x="2168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1"/>
                    <a:pt x="121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32375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06425" y="6466025"/>
              <a:ext cx="53075" cy="54200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25" y="2167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600325" y="6269650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72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57550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21" y="2134"/>
                  </a:cubicBezTo>
                  <a:cubicBezTo>
                    <a:pt x="1390" y="2134"/>
                    <a:pt x="1560" y="2093"/>
                    <a:pt x="1716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600325" y="6050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01900" y="6027025"/>
              <a:ext cx="60975" cy="53050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26" y="0"/>
                  </a:moveTo>
                  <a:cubicBezTo>
                    <a:pt x="85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58" y="2077"/>
                    <a:pt x="1049" y="2122"/>
                    <a:pt x="1235" y="2122"/>
                  </a:cubicBezTo>
                  <a:cubicBezTo>
                    <a:pt x="1606" y="2122"/>
                    <a:pt x="1957" y="1941"/>
                    <a:pt x="2168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5"/>
                    <a:pt x="1410" y="0"/>
                    <a:pt x="122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732375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960350" y="6027025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25" y="2122"/>
                    <a:pt x="2122" y="1625"/>
                    <a:pt x="2122" y="1038"/>
                  </a:cubicBezTo>
                  <a:cubicBezTo>
                    <a:pt x="2122" y="452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362100" y="6270775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463675" y="6466600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95" y="2121"/>
                  </a:cubicBezTo>
                  <a:cubicBezTo>
                    <a:pt x="1384" y="2121"/>
                    <a:pt x="1578" y="2071"/>
                    <a:pt x="1761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362100" y="64897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1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337275" y="6686675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182" y="0"/>
                  </a:moveTo>
                  <a:cubicBezTo>
                    <a:pt x="827" y="0"/>
                    <a:pt x="481" y="191"/>
                    <a:pt x="272" y="519"/>
                  </a:cubicBezTo>
                  <a:cubicBezTo>
                    <a:pt x="1" y="1015"/>
                    <a:pt x="136" y="1693"/>
                    <a:pt x="678" y="1963"/>
                  </a:cubicBezTo>
                  <a:cubicBezTo>
                    <a:pt x="846" y="2071"/>
                    <a:pt x="1030" y="2121"/>
                    <a:pt x="1212" y="2121"/>
                  </a:cubicBezTo>
                  <a:cubicBezTo>
                    <a:pt x="1567" y="2121"/>
                    <a:pt x="1914" y="1930"/>
                    <a:pt x="2123" y="1602"/>
                  </a:cubicBezTo>
                  <a:cubicBezTo>
                    <a:pt x="2439" y="1061"/>
                    <a:pt x="2258" y="429"/>
                    <a:pt x="1716" y="158"/>
                  </a:cubicBezTo>
                  <a:cubicBezTo>
                    <a:pt x="1548" y="51"/>
                    <a:pt x="1364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113825" y="6707525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086750" y="668610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981800" y="6489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55825" y="6466275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02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82" y="0"/>
                    <a:pt x="120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80650" y="62707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08335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2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36" y="1692"/>
                    <a:pt x="678" y="2008"/>
                  </a:cubicBezTo>
                  <a:cubicBezTo>
                    <a:pt x="834" y="2093"/>
                    <a:pt x="1004" y="2134"/>
                    <a:pt x="1173" y="2134"/>
                  </a:cubicBezTo>
                  <a:cubicBezTo>
                    <a:pt x="1541" y="2134"/>
                    <a:pt x="1906" y="1942"/>
                    <a:pt x="2123" y="1602"/>
                  </a:cubicBezTo>
                  <a:cubicBezTo>
                    <a:pt x="2439" y="1105"/>
                    <a:pt x="2258" y="428"/>
                    <a:pt x="1716" y="157"/>
                  </a:cubicBezTo>
                  <a:cubicBezTo>
                    <a:pt x="1548" y="50"/>
                    <a:pt x="1364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113825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340675" y="62470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742425" y="6050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84400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742425" y="62707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717600" y="64666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494150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467075" y="6466025"/>
              <a:ext cx="54175" cy="54200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362100" y="6270775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7337275" y="6246550"/>
              <a:ext cx="59850" cy="53350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12" y="0"/>
                  </a:moveTo>
                  <a:cubicBezTo>
                    <a:pt x="1030" y="0"/>
                    <a:pt x="846" y="50"/>
                    <a:pt x="678" y="157"/>
                  </a:cubicBezTo>
                  <a:cubicBezTo>
                    <a:pt x="136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21" y="2134"/>
                  </a:cubicBezTo>
                  <a:cubicBezTo>
                    <a:pt x="1390" y="2134"/>
                    <a:pt x="1560" y="2093"/>
                    <a:pt x="1716" y="2008"/>
                  </a:cubicBezTo>
                  <a:cubicBezTo>
                    <a:pt x="2258" y="1692"/>
                    <a:pt x="2393" y="1060"/>
                    <a:pt x="2123" y="518"/>
                  </a:cubicBezTo>
                  <a:cubicBezTo>
                    <a:pt x="1914" y="190"/>
                    <a:pt x="1567" y="0"/>
                    <a:pt x="121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362100" y="60507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463675" y="6027025"/>
              <a:ext cx="60975" cy="53050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494150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721000" y="6027025"/>
              <a:ext cx="54175" cy="53050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123875" y="6270775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225450" y="6466600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742425" y="62707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84400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874475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8102450" y="62470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8504200" y="6050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8605775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8504200" y="62707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8479375" y="64666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8255925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8228850" y="6466025"/>
              <a:ext cx="53050" cy="54200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8123875" y="6270775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8097925" y="624657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8123875" y="60507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8225450" y="6027025"/>
              <a:ext cx="60975" cy="53050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8255925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482775" y="6027025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8884525" y="62707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986100" y="6466275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504200" y="6489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479375" y="6466275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504200" y="62707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605775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636250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8864225" y="62470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884525" y="62707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85970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884525" y="6050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987225" y="602725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9017700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9244550" y="6027025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458250" y="5830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433400" y="6027025"/>
              <a:ext cx="60975" cy="53050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191" y="0"/>
                  </a:moveTo>
                  <a:cubicBezTo>
                    <a:pt x="834" y="0"/>
                    <a:pt x="482" y="181"/>
                    <a:pt x="272" y="542"/>
                  </a:cubicBezTo>
                  <a:cubicBezTo>
                    <a:pt x="1" y="1038"/>
                    <a:pt x="182" y="1670"/>
                    <a:pt x="678" y="1986"/>
                  </a:cubicBezTo>
                  <a:cubicBezTo>
                    <a:pt x="844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3" y="1580"/>
                  </a:cubicBezTo>
                  <a:cubicBezTo>
                    <a:pt x="2439" y="1084"/>
                    <a:pt x="2258" y="452"/>
                    <a:pt x="1716" y="136"/>
                  </a:cubicBezTo>
                  <a:cubicBezTo>
                    <a:pt x="1551" y="45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5209950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182875" y="6027025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838575" y="5830650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940125" y="60265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9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02" y="1940"/>
                    <a:pt x="879" y="2132"/>
                    <a:pt x="1257" y="2132"/>
                  </a:cubicBezTo>
                  <a:cubicBezTo>
                    <a:pt x="1431" y="2132"/>
                    <a:pt x="1605" y="2092"/>
                    <a:pt x="1761" y="2006"/>
                  </a:cubicBezTo>
                  <a:cubicBezTo>
                    <a:pt x="2258" y="1690"/>
                    <a:pt x="2438" y="1058"/>
                    <a:pt x="2168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838575" y="6050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813725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7" y="0"/>
                  </a:moveTo>
                  <a:cubicBezTo>
                    <a:pt x="833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590275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564325" y="6247075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6" y="2123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5458250" y="6050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433400" y="6026525"/>
              <a:ext cx="59850" cy="53325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03" y="0"/>
                  </a:moveTo>
                  <a:cubicBezTo>
                    <a:pt x="1024" y="0"/>
                    <a:pt x="844" y="50"/>
                    <a:pt x="678" y="156"/>
                  </a:cubicBezTo>
                  <a:cubicBezTo>
                    <a:pt x="136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394" y="1058"/>
                    <a:pt x="2123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458250" y="5830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559800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2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590275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817125" y="5806950"/>
              <a:ext cx="54200" cy="53075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67" y="1671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220025" y="56105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321575" y="58069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3" y="2122"/>
                    <a:pt x="1205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220025" y="5830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194050" y="6027025"/>
              <a:ext cx="60975" cy="53550"/>
            </a:xfrm>
            <a:custGeom>
              <a:avLst/>
              <a:gdLst/>
              <a:ahLst/>
              <a:cxnLst/>
              <a:rect l="l" t="t" r="r" b="b"/>
              <a:pathLst>
                <a:path w="2439" h="2142" extrusionOk="0">
                  <a:moveTo>
                    <a:pt x="1236" y="0"/>
                  </a:moveTo>
                  <a:cubicBezTo>
                    <a:pt x="879" y="0"/>
                    <a:pt x="527" y="181"/>
                    <a:pt x="317" y="542"/>
                  </a:cubicBezTo>
                  <a:cubicBezTo>
                    <a:pt x="1" y="1038"/>
                    <a:pt x="181" y="1670"/>
                    <a:pt x="723" y="1986"/>
                  </a:cubicBezTo>
                  <a:cubicBezTo>
                    <a:pt x="889" y="2092"/>
                    <a:pt x="1069" y="2142"/>
                    <a:pt x="1248" y="2142"/>
                  </a:cubicBezTo>
                  <a:cubicBezTo>
                    <a:pt x="1606" y="2142"/>
                    <a:pt x="1957" y="1941"/>
                    <a:pt x="2168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5"/>
                    <a:pt x="1415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970600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944650" y="6027025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838575" y="5830650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5813725" y="58069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4" y="2122"/>
                    <a:pt x="1205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5838575" y="5610575"/>
              <a:ext cx="137700" cy="225750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5940125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601475" y="5830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701900" y="60265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0"/>
                  </a:moveTo>
                  <a:cubicBezTo>
                    <a:pt x="1049" y="0"/>
                    <a:pt x="858" y="50"/>
                    <a:pt x="678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02" y="1940"/>
                    <a:pt x="879" y="2132"/>
                    <a:pt x="1257" y="2132"/>
                  </a:cubicBezTo>
                  <a:cubicBezTo>
                    <a:pt x="1431" y="2132"/>
                    <a:pt x="1605" y="2092"/>
                    <a:pt x="1761" y="2006"/>
                  </a:cubicBezTo>
                  <a:cubicBezTo>
                    <a:pt x="2258" y="1690"/>
                    <a:pt x="2438" y="1058"/>
                    <a:pt x="2168" y="562"/>
                  </a:cubicBezTo>
                  <a:cubicBezTo>
                    <a:pt x="1957" y="20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600325" y="6050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57550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5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352050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324975" y="62470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220025" y="6050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194050" y="602647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2" y="50"/>
                    <a:pt x="678" y="158"/>
                  </a:cubicBezTo>
                  <a:cubicBezTo>
                    <a:pt x="181" y="428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8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220025" y="5830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21575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36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52050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578900" y="580695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981800" y="56105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083350" y="5806950"/>
              <a:ext cx="59850" cy="53075"/>
            </a:xfrm>
            <a:custGeom>
              <a:avLst/>
              <a:gdLst/>
              <a:ahLst/>
              <a:cxnLst/>
              <a:rect l="l" t="t" r="r" b="b"/>
              <a:pathLst>
                <a:path w="2394" h="2123" extrusionOk="0">
                  <a:moveTo>
                    <a:pt x="1203" y="0"/>
                  </a:moveTo>
                  <a:cubicBezTo>
                    <a:pt x="1024" y="0"/>
                    <a:pt x="843" y="46"/>
                    <a:pt x="678" y="136"/>
                  </a:cubicBezTo>
                  <a:cubicBezTo>
                    <a:pt x="136" y="452"/>
                    <a:pt x="1" y="1084"/>
                    <a:pt x="272" y="1580"/>
                  </a:cubicBezTo>
                  <a:cubicBezTo>
                    <a:pt x="482" y="1942"/>
                    <a:pt x="833" y="2122"/>
                    <a:pt x="1191" y="2122"/>
                  </a:cubicBezTo>
                  <a:cubicBezTo>
                    <a:pt x="1370" y="2122"/>
                    <a:pt x="1551" y="2077"/>
                    <a:pt x="1716" y="1987"/>
                  </a:cubicBezTo>
                  <a:cubicBezTo>
                    <a:pt x="2258" y="1671"/>
                    <a:pt x="2393" y="1039"/>
                    <a:pt x="2123" y="542"/>
                  </a:cubicBezTo>
                  <a:cubicBezTo>
                    <a:pt x="1912" y="18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980650" y="5830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955825" y="6027025"/>
              <a:ext cx="60975" cy="53050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26" y="0"/>
                  </a:moveTo>
                  <a:cubicBezTo>
                    <a:pt x="85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58" y="2077"/>
                    <a:pt x="1049" y="2122"/>
                    <a:pt x="1235" y="2122"/>
                  </a:cubicBezTo>
                  <a:cubicBezTo>
                    <a:pt x="1606" y="2122"/>
                    <a:pt x="1957" y="1941"/>
                    <a:pt x="2168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5"/>
                    <a:pt x="1410" y="0"/>
                    <a:pt x="122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732375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706425" y="6027025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25" y="2122"/>
                    <a:pt x="2122" y="1625"/>
                    <a:pt x="2122" y="1038"/>
                  </a:cubicBezTo>
                  <a:cubicBezTo>
                    <a:pt x="2122" y="452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601475" y="5830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575500" y="58069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3" y="2122"/>
                    <a:pt x="1191" y="2122"/>
                  </a:cubicBezTo>
                  <a:cubicBezTo>
                    <a:pt x="1370" y="2122"/>
                    <a:pt x="1551" y="2077"/>
                    <a:pt x="1716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600325" y="56105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701900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2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7362100" y="5830650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7463675" y="60265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7362100" y="60507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7337275" y="6246550"/>
              <a:ext cx="59850" cy="53350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182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36" y="1692"/>
                    <a:pt x="678" y="2008"/>
                  </a:cubicBezTo>
                  <a:cubicBezTo>
                    <a:pt x="834" y="2093"/>
                    <a:pt x="1004" y="2134"/>
                    <a:pt x="1173" y="2134"/>
                  </a:cubicBezTo>
                  <a:cubicBezTo>
                    <a:pt x="1541" y="2134"/>
                    <a:pt x="1906" y="1942"/>
                    <a:pt x="2123" y="1602"/>
                  </a:cubicBezTo>
                  <a:cubicBezTo>
                    <a:pt x="2393" y="1105"/>
                    <a:pt x="2258" y="428"/>
                    <a:pt x="1716" y="157"/>
                  </a:cubicBezTo>
                  <a:cubicBezTo>
                    <a:pt x="1548" y="50"/>
                    <a:pt x="1364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7113825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7086750" y="62470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981800" y="6050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955825" y="60265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0"/>
                  </a:moveTo>
                  <a:cubicBezTo>
                    <a:pt x="1049" y="0"/>
                    <a:pt x="858" y="50"/>
                    <a:pt x="678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02" y="1940"/>
                    <a:pt x="879" y="2132"/>
                    <a:pt x="1257" y="2132"/>
                  </a:cubicBezTo>
                  <a:cubicBezTo>
                    <a:pt x="1431" y="2132"/>
                    <a:pt x="1605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980650" y="5830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7083350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7113825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7340675" y="580695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7742425" y="56105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7844000" y="58069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7742425" y="5830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7717600" y="6027025"/>
              <a:ext cx="60975" cy="53050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7494150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7467075" y="6027025"/>
              <a:ext cx="54175" cy="53050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7362100" y="5830650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7336150" y="58069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48" y="0"/>
                  </a:moveTo>
                  <a:cubicBezTo>
                    <a:pt x="1069" y="0"/>
                    <a:pt x="888" y="46"/>
                    <a:pt x="723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527" y="1942"/>
                    <a:pt x="878" y="2122"/>
                    <a:pt x="1236" y="2122"/>
                  </a:cubicBezTo>
                  <a:cubicBezTo>
                    <a:pt x="1415" y="2122"/>
                    <a:pt x="1596" y="2077"/>
                    <a:pt x="1761" y="1987"/>
                  </a:cubicBezTo>
                  <a:cubicBezTo>
                    <a:pt x="2303" y="1671"/>
                    <a:pt x="2438" y="1039"/>
                    <a:pt x="2168" y="542"/>
                  </a:cubicBezTo>
                  <a:cubicBezTo>
                    <a:pt x="1957" y="18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7362100" y="5610575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7463675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494150" y="560832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7721000" y="5586875"/>
              <a:ext cx="54175" cy="53075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8123875" y="5830650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8225450" y="60265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8123875" y="60507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8097925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7874475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7848525" y="62470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7742425" y="6050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7717600" y="60265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7742425" y="5830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7845125" y="5807200"/>
              <a:ext cx="59850" cy="53350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7874475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8102450" y="580695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8504200" y="56105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8605775" y="58069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8504200" y="5830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8479375" y="602725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8255925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8228850" y="6027025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8123875" y="5830650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8097925" y="58072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8123875" y="5610575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8225450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8255925" y="560832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8482775" y="55868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8884525" y="5830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8986100" y="60265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8884525" y="6050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885970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8636250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8610300" y="62470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8504200" y="6050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8479375" y="60265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504200" y="5830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8605775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8636250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8864225" y="580695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9265975" y="56105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9367550" y="58069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9265975" y="5830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9241150" y="6027250"/>
              <a:ext cx="59850" cy="53325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9017700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8990625" y="6027025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8884525" y="5830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8859700" y="58069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8884525" y="56105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8987225" y="5587125"/>
              <a:ext cx="59850" cy="53375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9017700" y="560832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9244550" y="55868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9265975" y="5830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9367550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9398025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9624875" y="5806950"/>
              <a:ext cx="54175" cy="53075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838575" y="5610575"/>
              <a:ext cx="137700" cy="225750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813725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590275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564325" y="5806950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6" y="2122"/>
                    <a:pt x="2122" y="1671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600325" y="56105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575500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36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352050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324975" y="580695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220025" y="56105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94050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7362100" y="53905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7463675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7362100" y="5610575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7337275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3" y="1616"/>
                  </a:cubicBezTo>
                  <a:cubicBezTo>
                    <a:pt x="2439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7113825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7086750" y="580695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981800" y="56105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955825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7742425" y="5391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7717600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7494150" y="560832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7467075" y="5586875"/>
              <a:ext cx="54175" cy="53075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7362100" y="53905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7337275" y="5367400"/>
              <a:ext cx="59850" cy="53025"/>
            </a:xfrm>
            <a:custGeom>
              <a:avLst/>
              <a:gdLst/>
              <a:ahLst/>
              <a:cxnLst/>
              <a:rect l="l" t="t" r="r" b="b"/>
              <a:pathLst>
                <a:path w="2394" h="2121" extrusionOk="0">
                  <a:moveTo>
                    <a:pt x="1212" y="0"/>
                  </a:moveTo>
                  <a:cubicBezTo>
                    <a:pt x="1030" y="0"/>
                    <a:pt x="846" y="51"/>
                    <a:pt x="678" y="158"/>
                  </a:cubicBezTo>
                  <a:cubicBezTo>
                    <a:pt x="136" y="429"/>
                    <a:pt x="1" y="1106"/>
                    <a:pt x="272" y="1602"/>
                  </a:cubicBezTo>
                  <a:cubicBezTo>
                    <a:pt x="481" y="1930"/>
                    <a:pt x="827" y="2121"/>
                    <a:pt x="1182" y="2121"/>
                  </a:cubicBezTo>
                  <a:cubicBezTo>
                    <a:pt x="1364" y="2121"/>
                    <a:pt x="1548" y="2070"/>
                    <a:pt x="1716" y="1963"/>
                  </a:cubicBezTo>
                  <a:cubicBezTo>
                    <a:pt x="2258" y="1692"/>
                    <a:pt x="2393" y="1060"/>
                    <a:pt x="2123" y="519"/>
                  </a:cubicBezTo>
                  <a:cubicBezTo>
                    <a:pt x="1914" y="191"/>
                    <a:pt x="1567" y="0"/>
                    <a:pt x="121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8123875" y="53905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8225450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8123875" y="5610575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8097925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7874475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7848525" y="580695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7742425" y="56105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7717600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7742425" y="5391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7844000" y="53674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7874475" y="5388250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8102450" y="5366825"/>
              <a:ext cx="53050" cy="54175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8504200" y="517157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8605775" y="5367400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8504200" y="5391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8479375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8255925" y="560832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8228850" y="55868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8123875" y="53905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8097925" y="53674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8123875" y="517157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8225450" y="514737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8255925" y="51682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8482775" y="51478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8884525" y="53905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8987225" y="5587125"/>
              <a:ext cx="59850" cy="53375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8884525" y="56105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8859700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8636250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8610300" y="580695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8504200" y="56105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8479375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8504200" y="5391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8605775" y="53674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8636250" y="5388250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8864225" y="5366825"/>
              <a:ext cx="53050" cy="54175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9265975" y="517157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9367550" y="53674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9265975" y="5391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9240025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9017700" y="560832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8990625" y="55868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8884525" y="53905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8859700" y="53674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8884525" y="517157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8987225" y="514737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9017700" y="51682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9244550" y="51478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9398025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9370950" y="5806950"/>
              <a:ext cx="54175" cy="53075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9265975" y="56105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9240025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9265975" y="5391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9367550" y="53674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9398025" y="5388250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9624875" y="5366825"/>
              <a:ext cx="54175" cy="54175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8123875" y="4951500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8225450" y="51473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8123875" y="517157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8097925" y="5367400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7874475" y="5388250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7848525" y="5366825"/>
              <a:ext cx="53050" cy="54175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7874475" y="494812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8102450" y="492780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8504200" y="47314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8605775" y="49273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8504200" y="4951500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8479375" y="514737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8255925" y="51682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8228850" y="51478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8123875" y="4951500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8097925" y="4927300"/>
              <a:ext cx="60975" cy="53575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8123875" y="4731450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8225450" y="470797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8255925" y="4728050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8482775" y="470775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8884525" y="4951500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8986100" y="51473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8884525" y="517157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8859700" y="53674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8636250" y="5388250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8610300" y="5366825"/>
              <a:ext cx="53050" cy="54175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8504200" y="517157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8479375" y="51473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504200" y="4951500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8605775" y="492805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8636250" y="494812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8864225" y="492780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9265975" y="4951500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9241150" y="514737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9017700" y="51682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8990625" y="51478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8884525" y="4951500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8859700" y="49273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8884525" y="47314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8987225" y="4707975"/>
              <a:ext cx="59850" cy="53375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9398025" y="5388250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9370950" y="5366825"/>
              <a:ext cx="54175" cy="54175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9265975" y="517157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9240025" y="51473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9265975" y="4951500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9367550" y="492805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8123875" y="451137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8225450" y="470797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8123875" y="4731450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8097925" y="492780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7874475" y="494812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7848525" y="492780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8504200" y="451137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8479375" y="470797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8255925" y="4728050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8228850" y="470775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8123875" y="451137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8884525" y="47314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8859700" y="492805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8636250" y="494812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8610300" y="492780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8504200" y="47314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8479375" y="470797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8504200" y="451137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2"/>
          <p:cNvSpPr txBox="1">
            <a:spLocks noGrp="1"/>
          </p:cNvSpPr>
          <p:nvPr>
            <p:ph type="ctrTitle"/>
          </p:nvPr>
        </p:nvSpPr>
        <p:spPr>
          <a:xfrm>
            <a:off x="1512150" y="1419388"/>
            <a:ext cx="6119700" cy="17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7" name="Google Shape;497;p2"/>
          <p:cNvSpPr txBox="1">
            <a:spLocks noGrp="1"/>
          </p:cNvSpPr>
          <p:nvPr>
            <p:ph type="subTitle" idx="1"/>
          </p:nvPr>
        </p:nvSpPr>
        <p:spPr>
          <a:xfrm>
            <a:off x="1512150" y="3218938"/>
            <a:ext cx="61197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0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0" scaled="0"/>
        </a:gra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70" name="Google Shape;670;p4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1" name="Google Shape;671;p4"/>
          <p:cNvGrpSpPr/>
          <p:nvPr/>
        </p:nvGrpSpPr>
        <p:grpSpPr>
          <a:xfrm>
            <a:off x="7468400" y="2724039"/>
            <a:ext cx="3828306" cy="3808778"/>
            <a:chOff x="1829898" y="-516917"/>
            <a:chExt cx="2106822" cy="2096075"/>
          </a:xfrm>
        </p:grpSpPr>
        <p:sp>
          <p:nvSpPr>
            <p:cNvPr id="672" name="Google Shape;672;p4"/>
            <p:cNvSpPr/>
            <p:nvPr/>
          </p:nvSpPr>
          <p:spPr>
            <a:xfrm>
              <a:off x="2074614" y="1341955"/>
              <a:ext cx="51520" cy="51544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799062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071381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074614" y="924466"/>
              <a:ext cx="51520" cy="50451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554346" y="134250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2437373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2795829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2557579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2433070" y="1133258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2554346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2799062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3277724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2795829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3161821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3278794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3523510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2191587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"/>
            <p:cNvSpPr/>
            <p:nvPr/>
          </p:nvSpPr>
          <p:spPr>
            <a:xfrm>
              <a:off x="2071381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2074614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2554346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"/>
            <p:cNvSpPr/>
            <p:nvPr/>
          </p:nvSpPr>
          <p:spPr>
            <a:xfrm>
              <a:off x="2433070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2195890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"/>
            <p:cNvSpPr/>
            <p:nvPr/>
          </p:nvSpPr>
          <p:spPr>
            <a:xfrm>
              <a:off x="2071381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2192657" y="715412"/>
              <a:ext cx="56917" cy="507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2437373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2916035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2795829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2557579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"/>
            <p:cNvSpPr/>
            <p:nvPr/>
          </p:nvSpPr>
          <p:spPr>
            <a:xfrm>
              <a:off x="2433070" y="715412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"/>
            <p:cNvSpPr/>
            <p:nvPr/>
          </p:nvSpPr>
          <p:spPr>
            <a:xfrm>
              <a:off x="2799062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"/>
            <p:cNvSpPr/>
            <p:nvPr/>
          </p:nvSpPr>
          <p:spPr>
            <a:xfrm>
              <a:off x="3277724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2920338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2795829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2916035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3161821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3640483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"/>
            <p:cNvSpPr/>
            <p:nvPr/>
          </p:nvSpPr>
          <p:spPr>
            <a:xfrm>
              <a:off x="3520277" y="924680"/>
              <a:ext cx="56917" cy="50712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3282027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3157518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3523510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3640483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3885199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1833131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2433070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2195890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2191587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2437373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2916035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2557579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2433070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2554346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2799062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3157518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2920338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2916035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3161821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3282027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3278794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3523510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3643716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3885199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2554346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"/>
            <p:cNvSpPr/>
            <p:nvPr/>
          </p:nvSpPr>
          <p:spPr>
            <a:xfrm>
              <a:off x="2433070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2195890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2437373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2916035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2795829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2557579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2433070" y="-121373"/>
              <a:ext cx="57987" cy="50950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2554346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2799062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3277724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2920338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2795829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2916035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3161821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3520277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3282027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"/>
            <p:cNvSpPr/>
            <p:nvPr/>
          </p:nvSpPr>
          <p:spPr>
            <a:xfrm>
              <a:off x="3157518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3278794" y="-32995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3643716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3519207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3640483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2554346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2433070" y="-120897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2195890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2795829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2557579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3157518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2920338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2795829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5"/>
          <p:cNvGrpSpPr/>
          <p:nvPr/>
        </p:nvGrpSpPr>
        <p:grpSpPr>
          <a:xfrm>
            <a:off x="2869057" y="1097624"/>
            <a:ext cx="3624997" cy="3606507"/>
            <a:chOff x="1829898" y="-516917"/>
            <a:chExt cx="2106822" cy="2096075"/>
          </a:xfrm>
        </p:grpSpPr>
        <p:sp>
          <p:nvSpPr>
            <p:cNvPr id="899" name="Google Shape;899;p5"/>
            <p:cNvSpPr/>
            <p:nvPr/>
          </p:nvSpPr>
          <p:spPr>
            <a:xfrm>
              <a:off x="2074614" y="1341955"/>
              <a:ext cx="51520" cy="51544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"/>
            <p:cNvSpPr/>
            <p:nvPr/>
          </p:nvSpPr>
          <p:spPr>
            <a:xfrm>
              <a:off x="2799062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"/>
            <p:cNvSpPr/>
            <p:nvPr/>
          </p:nvSpPr>
          <p:spPr>
            <a:xfrm>
              <a:off x="2071381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"/>
            <p:cNvSpPr/>
            <p:nvPr/>
          </p:nvSpPr>
          <p:spPr>
            <a:xfrm>
              <a:off x="2074614" y="924466"/>
              <a:ext cx="51520" cy="50451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"/>
            <p:cNvSpPr/>
            <p:nvPr/>
          </p:nvSpPr>
          <p:spPr>
            <a:xfrm>
              <a:off x="2554346" y="134250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"/>
            <p:cNvSpPr/>
            <p:nvPr/>
          </p:nvSpPr>
          <p:spPr>
            <a:xfrm>
              <a:off x="2437373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2795829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2557579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"/>
            <p:cNvSpPr/>
            <p:nvPr/>
          </p:nvSpPr>
          <p:spPr>
            <a:xfrm>
              <a:off x="2433070" y="1133258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"/>
            <p:cNvSpPr/>
            <p:nvPr/>
          </p:nvSpPr>
          <p:spPr>
            <a:xfrm>
              <a:off x="2554346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"/>
            <p:cNvSpPr/>
            <p:nvPr/>
          </p:nvSpPr>
          <p:spPr>
            <a:xfrm>
              <a:off x="2799062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"/>
            <p:cNvSpPr/>
            <p:nvPr/>
          </p:nvSpPr>
          <p:spPr>
            <a:xfrm>
              <a:off x="3277724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"/>
            <p:cNvSpPr/>
            <p:nvPr/>
          </p:nvSpPr>
          <p:spPr>
            <a:xfrm>
              <a:off x="2795829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3161821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3278794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"/>
            <p:cNvSpPr/>
            <p:nvPr/>
          </p:nvSpPr>
          <p:spPr>
            <a:xfrm>
              <a:off x="3523510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"/>
            <p:cNvSpPr/>
            <p:nvPr/>
          </p:nvSpPr>
          <p:spPr>
            <a:xfrm>
              <a:off x="2191587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"/>
            <p:cNvSpPr/>
            <p:nvPr/>
          </p:nvSpPr>
          <p:spPr>
            <a:xfrm>
              <a:off x="2071381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"/>
            <p:cNvSpPr/>
            <p:nvPr/>
          </p:nvSpPr>
          <p:spPr>
            <a:xfrm>
              <a:off x="2074614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"/>
            <p:cNvSpPr/>
            <p:nvPr/>
          </p:nvSpPr>
          <p:spPr>
            <a:xfrm>
              <a:off x="2554346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2433070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2195890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"/>
            <p:cNvSpPr/>
            <p:nvPr/>
          </p:nvSpPr>
          <p:spPr>
            <a:xfrm>
              <a:off x="2071381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"/>
            <p:cNvSpPr/>
            <p:nvPr/>
          </p:nvSpPr>
          <p:spPr>
            <a:xfrm>
              <a:off x="2192657" y="715412"/>
              <a:ext cx="56917" cy="507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"/>
            <p:cNvSpPr/>
            <p:nvPr/>
          </p:nvSpPr>
          <p:spPr>
            <a:xfrm>
              <a:off x="2437373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"/>
            <p:cNvSpPr/>
            <p:nvPr/>
          </p:nvSpPr>
          <p:spPr>
            <a:xfrm>
              <a:off x="2916035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"/>
            <p:cNvSpPr/>
            <p:nvPr/>
          </p:nvSpPr>
          <p:spPr>
            <a:xfrm>
              <a:off x="2795829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"/>
            <p:cNvSpPr/>
            <p:nvPr/>
          </p:nvSpPr>
          <p:spPr>
            <a:xfrm>
              <a:off x="2557579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"/>
            <p:cNvSpPr/>
            <p:nvPr/>
          </p:nvSpPr>
          <p:spPr>
            <a:xfrm>
              <a:off x="2433070" y="715412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"/>
            <p:cNvSpPr/>
            <p:nvPr/>
          </p:nvSpPr>
          <p:spPr>
            <a:xfrm>
              <a:off x="2799062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"/>
            <p:cNvSpPr/>
            <p:nvPr/>
          </p:nvSpPr>
          <p:spPr>
            <a:xfrm>
              <a:off x="3277724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"/>
            <p:cNvSpPr/>
            <p:nvPr/>
          </p:nvSpPr>
          <p:spPr>
            <a:xfrm>
              <a:off x="2920338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"/>
            <p:cNvSpPr/>
            <p:nvPr/>
          </p:nvSpPr>
          <p:spPr>
            <a:xfrm>
              <a:off x="2795829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"/>
            <p:cNvSpPr/>
            <p:nvPr/>
          </p:nvSpPr>
          <p:spPr>
            <a:xfrm>
              <a:off x="2916035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"/>
            <p:cNvSpPr/>
            <p:nvPr/>
          </p:nvSpPr>
          <p:spPr>
            <a:xfrm>
              <a:off x="3161821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"/>
            <p:cNvSpPr/>
            <p:nvPr/>
          </p:nvSpPr>
          <p:spPr>
            <a:xfrm>
              <a:off x="3640483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"/>
            <p:cNvSpPr/>
            <p:nvPr/>
          </p:nvSpPr>
          <p:spPr>
            <a:xfrm>
              <a:off x="3520277" y="924680"/>
              <a:ext cx="56917" cy="50712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"/>
            <p:cNvSpPr/>
            <p:nvPr/>
          </p:nvSpPr>
          <p:spPr>
            <a:xfrm>
              <a:off x="3282027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"/>
            <p:cNvSpPr/>
            <p:nvPr/>
          </p:nvSpPr>
          <p:spPr>
            <a:xfrm>
              <a:off x="3157518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"/>
            <p:cNvSpPr/>
            <p:nvPr/>
          </p:nvSpPr>
          <p:spPr>
            <a:xfrm>
              <a:off x="3523510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"/>
            <p:cNvSpPr/>
            <p:nvPr/>
          </p:nvSpPr>
          <p:spPr>
            <a:xfrm>
              <a:off x="3640483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"/>
            <p:cNvSpPr/>
            <p:nvPr/>
          </p:nvSpPr>
          <p:spPr>
            <a:xfrm>
              <a:off x="3885199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"/>
            <p:cNvSpPr/>
            <p:nvPr/>
          </p:nvSpPr>
          <p:spPr>
            <a:xfrm>
              <a:off x="1833131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"/>
            <p:cNvSpPr/>
            <p:nvPr/>
          </p:nvSpPr>
          <p:spPr>
            <a:xfrm>
              <a:off x="2433070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"/>
            <p:cNvSpPr/>
            <p:nvPr/>
          </p:nvSpPr>
          <p:spPr>
            <a:xfrm>
              <a:off x="2195890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"/>
            <p:cNvSpPr/>
            <p:nvPr/>
          </p:nvSpPr>
          <p:spPr>
            <a:xfrm>
              <a:off x="2191587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"/>
            <p:cNvSpPr/>
            <p:nvPr/>
          </p:nvSpPr>
          <p:spPr>
            <a:xfrm>
              <a:off x="2437373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"/>
            <p:cNvSpPr/>
            <p:nvPr/>
          </p:nvSpPr>
          <p:spPr>
            <a:xfrm>
              <a:off x="2916035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"/>
            <p:cNvSpPr/>
            <p:nvPr/>
          </p:nvSpPr>
          <p:spPr>
            <a:xfrm>
              <a:off x="2557579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"/>
            <p:cNvSpPr/>
            <p:nvPr/>
          </p:nvSpPr>
          <p:spPr>
            <a:xfrm>
              <a:off x="2433070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"/>
            <p:cNvSpPr/>
            <p:nvPr/>
          </p:nvSpPr>
          <p:spPr>
            <a:xfrm>
              <a:off x="2554346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"/>
            <p:cNvSpPr/>
            <p:nvPr/>
          </p:nvSpPr>
          <p:spPr>
            <a:xfrm>
              <a:off x="2799062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"/>
            <p:cNvSpPr/>
            <p:nvPr/>
          </p:nvSpPr>
          <p:spPr>
            <a:xfrm>
              <a:off x="3157518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"/>
            <p:cNvSpPr/>
            <p:nvPr/>
          </p:nvSpPr>
          <p:spPr>
            <a:xfrm>
              <a:off x="2920338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"/>
            <p:cNvSpPr/>
            <p:nvPr/>
          </p:nvSpPr>
          <p:spPr>
            <a:xfrm>
              <a:off x="2916035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"/>
            <p:cNvSpPr/>
            <p:nvPr/>
          </p:nvSpPr>
          <p:spPr>
            <a:xfrm>
              <a:off x="3161821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"/>
            <p:cNvSpPr/>
            <p:nvPr/>
          </p:nvSpPr>
          <p:spPr>
            <a:xfrm>
              <a:off x="3282027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"/>
            <p:cNvSpPr/>
            <p:nvPr/>
          </p:nvSpPr>
          <p:spPr>
            <a:xfrm>
              <a:off x="3278794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"/>
            <p:cNvSpPr/>
            <p:nvPr/>
          </p:nvSpPr>
          <p:spPr>
            <a:xfrm>
              <a:off x="3523510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"/>
            <p:cNvSpPr/>
            <p:nvPr/>
          </p:nvSpPr>
          <p:spPr>
            <a:xfrm>
              <a:off x="3643716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"/>
            <p:cNvSpPr/>
            <p:nvPr/>
          </p:nvSpPr>
          <p:spPr>
            <a:xfrm>
              <a:off x="3885199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"/>
            <p:cNvSpPr/>
            <p:nvPr/>
          </p:nvSpPr>
          <p:spPr>
            <a:xfrm>
              <a:off x="2554346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"/>
            <p:cNvSpPr/>
            <p:nvPr/>
          </p:nvSpPr>
          <p:spPr>
            <a:xfrm>
              <a:off x="2433070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"/>
            <p:cNvSpPr/>
            <p:nvPr/>
          </p:nvSpPr>
          <p:spPr>
            <a:xfrm>
              <a:off x="2195890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"/>
            <p:cNvSpPr/>
            <p:nvPr/>
          </p:nvSpPr>
          <p:spPr>
            <a:xfrm>
              <a:off x="2437373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"/>
            <p:cNvSpPr/>
            <p:nvPr/>
          </p:nvSpPr>
          <p:spPr>
            <a:xfrm>
              <a:off x="2916035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"/>
            <p:cNvSpPr/>
            <p:nvPr/>
          </p:nvSpPr>
          <p:spPr>
            <a:xfrm>
              <a:off x="2795829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"/>
            <p:cNvSpPr/>
            <p:nvPr/>
          </p:nvSpPr>
          <p:spPr>
            <a:xfrm>
              <a:off x="2557579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"/>
            <p:cNvSpPr/>
            <p:nvPr/>
          </p:nvSpPr>
          <p:spPr>
            <a:xfrm>
              <a:off x="2433070" y="-121373"/>
              <a:ext cx="57987" cy="50950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"/>
            <p:cNvSpPr/>
            <p:nvPr/>
          </p:nvSpPr>
          <p:spPr>
            <a:xfrm>
              <a:off x="2554346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"/>
            <p:cNvSpPr/>
            <p:nvPr/>
          </p:nvSpPr>
          <p:spPr>
            <a:xfrm>
              <a:off x="2799062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"/>
            <p:cNvSpPr/>
            <p:nvPr/>
          </p:nvSpPr>
          <p:spPr>
            <a:xfrm>
              <a:off x="3277724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"/>
            <p:cNvSpPr/>
            <p:nvPr/>
          </p:nvSpPr>
          <p:spPr>
            <a:xfrm>
              <a:off x="2920338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2795829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2916035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3161821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3520277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3282027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3157518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3278794" y="-32995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3643716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3519207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3640483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2554346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2433070" y="-120897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2195890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2795829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2557579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3157518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2920338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2795829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5"/>
          <p:cNvSpPr txBox="1">
            <a:spLocks noGrp="1"/>
          </p:cNvSpPr>
          <p:nvPr>
            <p:ph type="body" idx="1"/>
          </p:nvPr>
        </p:nvSpPr>
        <p:spPr>
          <a:xfrm>
            <a:off x="1220188" y="2774325"/>
            <a:ext cx="2952300" cy="8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5" name="Google Shape;1125;p5"/>
          <p:cNvSpPr txBox="1">
            <a:spLocks noGrp="1"/>
          </p:cNvSpPr>
          <p:nvPr>
            <p:ph type="body" idx="2"/>
          </p:nvPr>
        </p:nvSpPr>
        <p:spPr>
          <a:xfrm>
            <a:off x="4971513" y="2774250"/>
            <a:ext cx="2952300" cy="8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6" name="Google Shape;1126;p5"/>
          <p:cNvSpPr txBox="1">
            <a:spLocks noGrp="1"/>
          </p:cNvSpPr>
          <p:nvPr>
            <p:ph type="subTitle" idx="3"/>
          </p:nvPr>
        </p:nvSpPr>
        <p:spPr>
          <a:xfrm>
            <a:off x="1220188" y="2328225"/>
            <a:ext cx="29523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5"/>
          <p:cNvSpPr txBox="1">
            <a:spLocks noGrp="1"/>
          </p:cNvSpPr>
          <p:nvPr>
            <p:ph type="subTitle" idx="4"/>
          </p:nvPr>
        </p:nvSpPr>
        <p:spPr>
          <a:xfrm>
            <a:off x="4971513" y="2328150"/>
            <a:ext cx="29523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5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0" scaled="0"/>
        </a:grad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8"/>
          <p:cNvGrpSpPr/>
          <p:nvPr/>
        </p:nvGrpSpPr>
        <p:grpSpPr>
          <a:xfrm>
            <a:off x="2014336" y="-15"/>
            <a:ext cx="5115363" cy="5143559"/>
            <a:chOff x="1829898" y="-516917"/>
            <a:chExt cx="2106822" cy="2096075"/>
          </a:xfrm>
        </p:grpSpPr>
        <p:sp>
          <p:nvSpPr>
            <p:cNvPr id="1528" name="Google Shape;1528;p8"/>
            <p:cNvSpPr/>
            <p:nvPr/>
          </p:nvSpPr>
          <p:spPr>
            <a:xfrm>
              <a:off x="2074614" y="1341955"/>
              <a:ext cx="51520" cy="51544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2799062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2071381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2074614" y="924466"/>
              <a:ext cx="51520" cy="50451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554346" y="134250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2437373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2795829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2557579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33070" y="1133258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554346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2799062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3277724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2795829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3161821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3278794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3523510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2191587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2071381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074614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2554346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2433070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2195890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2071381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192657" y="715412"/>
              <a:ext cx="56917" cy="507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437373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2916035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2795829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557579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2433070" y="715412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799062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3277724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920338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795829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2916035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3161821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3640483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3520277" y="924680"/>
              <a:ext cx="56917" cy="50712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3282027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157518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523510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3640483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3885199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1833131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2433070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2195890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191587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437373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2916035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2557579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2433070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2554346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2799062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3157518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2920338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2916035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3161821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3282027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278794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523510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3643716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3885199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554346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2433070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2195890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2437373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2916035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2795829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57579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433070" y="-121373"/>
              <a:ext cx="57987" cy="50950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2554346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2799062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277724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2920338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795829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16035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161821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20277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282027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3157518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3278794" y="-32995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3643716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519207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640483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2554346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2433070" y="-120897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195890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795829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2557579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157518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2920338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795829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3" name="Google Shape;1753;p8"/>
          <p:cNvSpPr txBox="1">
            <a:spLocks noGrp="1"/>
          </p:cNvSpPr>
          <p:nvPr>
            <p:ph type="title"/>
          </p:nvPr>
        </p:nvSpPr>
        <p:spPr>
          <a:xfrm>
            <a:off x="1870500" y="778975"/>
            <a:ext cx="5403000" cy="35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76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0" scaled="0"/>
        </a:gradFill>
        <a:effectLst/>
      </p:bgPr>
    </p:bg>
    <p:spTree>
      <p:nvGrpSpPr>
        <p:cNvPr id="1" name="Shape 76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7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6" name="Google Shape;7696;p38"/>
          <p:cNvGrpSpPr/>
          <p:nvPr/>
        </p:nvGrpSpPr>
        <p:grpSpPr>
          <a:xfrm>
            <a:off x="6247053" y="-2059470"/>
            <a:ext cx="4316035" cy="4294020"/>
            <a:chOff x="1829898" y="-516917"/>
            <a:chExt cx="2106822" cy="2096075"/>
          </a:xfrm>
        </p:grpSpPr>
        <p:sp>
          <p:nvSpPr>
            <p:cNvPr id="7697" name="Google Shape;7697;p38"/>
            <p:cNvSpPr/>
            <p:nvPr/>
          </p:nvSpPr>
          <p:spPr>
            <a:xfrm>
              <a:off x="2074614" y="1341955"/>
              <a:ext cx="51520" cy="51544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38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8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38"/>
            <p:cNvSpPr/>
            <p:nvPr/>
          </p:nvSpPr>
          <p:spPr>
            <a:xfrm>
              <a:off x="2799062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38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8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8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38"/>
            <p:cNvSpPr/>
            <p:nvPr/>
          </p:nvSpPr>
          <p:spPr>
            <a:xfrm>
              <a:off x="2071381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38"/>
            <p:cNvSpPr/>
            <p:nvPr/>
          </p:nvSpPr>
          <p:spPr>
            <a:xfrm>
              <a:off x="2074614" y="924466"/>
              <a:ext cx="51520" cy="50451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38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38"/>
            <p:cNvSpPr/>
            <p:nvPr/>
          </p:nvSpPr>
          <p:spPr>
            <a:xfrm>
              <a:off x="2554346" y="134250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38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38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38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38"/>
            <p:cNvSpPr/>
            <p:nvPr/>
          </p:nvSpPr>
          <p:spPr>
            <a:xfrm>
              <a:off x="2437373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38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38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38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38"/>
            <p:cNvSpPr/>
            <p:nvPr/>
          </p:nvSpPr>
          <p:spPr>
            <a:xfrm>
              <a:off x="2795829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38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38"/>
            <p:cNvSpPr/>
            <p:nvPr/>
          </p:nvSpPr>
          <p:spPr>
            <a:xfrm>
              <a:off x="2557579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38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38"/>
            <p:cNvSpPr/>
            <p:nvPr/>
          </p:nvSpPr>
          <p:spPr>
            <a:xfrm>
              <a:off x="2433070" y="1133258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38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38"/>
            <p:cNvSpPr/>
            <p:nvPr/>
          </p:nvSpPr>
          <p:spPr>
            <a:xfrm>
              <a:off x="2554346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38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38"/>
            <p:cNvSpPr/>
            <p:nvPr/>
          </p:nvSpPr>
          <p:spPr>
            <a:xfrm>
              <a:off x="2799062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38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38"/>
            <p:cNvSpPr/>
            <p:nvPr/>
          </p:nvSpPr>
          <p:spPr>
            <a:xfrm>
              <a:off x="3277724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38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38"/>
            <p:cNvSpPr/>
            <p:nvPr/>
          </p:nvSpPr>
          <p:spPr>
            <a:xfrm>
              <a:off x="2795829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38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38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38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38"/>
            <p:cNvSpPr/>
            <p:nvPr/>
          </p:nvSpPr>
          <p:spPr>
            <a:xfrm>
              <a:off x="3161821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38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38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38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38"/>
            <p:cNvSpPr/>
            <p:nvPr/>
          </p:nvSpPr>
          <p:spPr>
            <a:xfrm>
              <a:off x="3278794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38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38"/>
            <p:cNvSpPr/>
            <p:nvPr/>
          </p:nvSpPr>
          <p:spPr>
            <a:xfrm>
              <a:off x="3523510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38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38"/>
            <p:cNvSpPr/>
            <p:nvPr/>
          </p:nvSpPr>
          <p:spPr>
            <a:xfrm>
              <a:off x="2191587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38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38"/>
            <p:cNvSpPr/>
            <p:nvPr/>
          </p:nvSpPr>
          <p:spPr>
            <a:xfrm>
              <a:off x="2071381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38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38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38"/>
            <p:cNvSpPr/>
            <p:nvPr/>
          </p:nvSpPr>
          <p:spPr>
            <a:xfrm>
              <a:off x="2074614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38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38"/>
            <p:cNvSpPr/>
            <p:nvPr/>
          </p:nvSpPr>
          <p:spPr>
            <a:xfrm>
              <a:off x="2554346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38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38"/>
            <p:cNvSpPr/>
            <p:nvPr/>
          </p:nvSpPr>
          <p:spPr>
            <a:xfrm>
              <a:off x="2433070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38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38"/>
            <p:cNvSpPr/>
            <p:nvPr/>
          </p:nvSpPr>
          <p:spPr>
            <a:xfrm>
              <a:off x="2195890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38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38"/>
            <p:cNvSpPr/>
            <p:nvPr/>
          </p:nvSpPr>
          <p:spPr>
            <a:xfrm>
              <a:off x="2071381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38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38"/>
            <p:cNvSpPr/>
            <p:nvPr/>
          </p:nvSpPr>
          <p:spPr>
            <a:xfrm>
              <a:off x="2192657" y="715412"/>
              <a:ext cx="56917" cy="507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38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38"/>
            <p:cNvSpPr/>
            <p:nvPr/>
          </p:nvSpPr>
          <p:spPr>
            <a:xfrm>
              <a:off x="2437373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38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38"/>
            <p:cNvSpPr/>
            <p:nvPr/>
          </p:nvSpPr>
          <p:spPr>
            <a:xfrm>
              <a:off x="2916035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38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38"/>
            <p:cNvSpPr/>
            <p:nvPr/>
          </p:nvSpPr>
          <p:spPr>
            <a:xfrm>
              <a:off x="2795829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38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38"/>
            <p:cNvSpPr/>
            <p:nvPr/>
          </p:nvSpPr>
          <p:spPr>
            <a:xfrm>
              <a:off x="2557579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38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38"/>
            <p:cNvSpPr/>
            <p:nvPr/>
          </p:nvSpPr>
          <p:spPr>
            <a:xfrm>
              <a:off x="2433070" y="715412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38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38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38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38"/>
            <p:cNvSpPr/>
            <p:nvPr/>
          </p:nvSpPr>
          <p:spPr>
            <a:xfrm>
              <a:off x="2799062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38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38"/>
            <p:cNvSpPr/>
            <p:nvPr/>
          </p:nvSpPr>
          <p:spPr>
            <a:xfrm>
              <a:off x="3277724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38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38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38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38"/>
            <p:cNvSpPr/>
            <p:nvPr/>
          </p:nvSpPr>
          <p:spPr>
            <a:xfrm>
              <a:off x="2920338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38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38"/>
            <p:cNvSpPr/>
            <p:nvPr/>
          </p:nvSpPr>
          <p:spPr>
            <a:xfrm>
              <a:off x="2795829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38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38"/>
            <p:cNvSpPr/>
            <p:nvPr/>
          </p:nvSpPr>
          <p:spPr>
            <a:xfrm>
              <a:off x="2916035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38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38"/>
            <p:cNvSpPr/>
            <p:nvPr/>
          </p:nvSpPr>
          <p:spPr>
            <a:xfrm>
              <a:off x="3161821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38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38"/>
            <p:cNvSpPr/>
            <p:nvPr/>
          </p:nvSpPr>
          <p:spPr>
            <a:xfrm>
              <a:off x="3640483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38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38"/>
            <p:cNvSpPr/>
            <p:nvPr/>
          </p:nvSpPr>
          <p:spPr>
            <a:xfrm>
              <a:off x="3520277" y="924680"/>
              <a:ext cx="56917" cy="50712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38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38"/>
            <p:cNvSpPr/>
            <p:nvPr/>
          </p:nvSpPr>
          <p:spPr>
            <a:xfrm>
              <a:off x="3282027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38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38"/>
            <p:cNvSpPr/>
            <p:nvPr/>
          </p:nvSpPr>
          <p:spPr>
            <a:xfrm>
              <a:off x="3157518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38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38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38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38"/>
            <p:cNvSpPr/>
            <p:nvPr/>
          </p:nvSpPr>
          <p:spPr>
            <a:xfrm>
              <a:off x="3523510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38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38"/>
            <p:cNvSpPr/>
            <p:nvPr/>
          </p:nvSpPr>
          <p:spPr>
            <a:xfrm>
              <a:off x="3640483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38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38"/>
            <p:cNvSpPr/>
            <p:nvPr/>
          </p:nvSpPr>
          <p:spPr>
            <a:xfrm>
              <a:off x="3885199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38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38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38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38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38"/>
            <p:cNvSpPr/>
            <p:nvPr/>
          </p:nvSpPr>
          <p:spPr>
            <a:xfrm>
              <a:off x="1833131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38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38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38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38"/>
            <p:cNvSpPr/>
            <p:nvPr/>
          </p:nvSpPr>
          <p:spPr>
            <a:xfrm>
              <a:off x="2433070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38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38"/>
            <p:cNvSpPr/>
            <p:nvPr/>
          </p:nvSpPr>
          <p:spPr>
            <a:xfrm>
              <a:off x="2195890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38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38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38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38"/>
            <p:cNvSpPr/>
            <p:nvPr/>
          </p:nvSpPr>
          <p:spPr>
            <a:xfrm>
              <a:off x="2191587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38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38"/>
            <p:cNvSpPr/>
            <p:nvPr/>
          </p:nvSpPr>
          <p:spPr>
            <a:xfrm>
              <a:off x="2437373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38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38"/>
            <p:cNvSpPr/>
            <p:nvPr/>
          </p:nvSpPr>
          <p:spPr>
            <a:xfrm>
              <a:off x="2916035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38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38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38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38"/>
            <p:cNvSpPr/>
            <p:nvPr/>
          </p:nvSpPr>
          <p:spPr>
            <a:xfrm>
              <a:off x="2557579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38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38"/>
            <p:cNvSpPr/>
            <p:nvPr/>
          </p:nvSpPr>
          <p:spPr>
            <a:xfrm>
              <a:off x="2433070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38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38"/>
            <p:cNvSpPr/>
            <p:nvPr/>
          </p:nvSpPr>
          <p:spPr>
            <a:xfrm>
              <a:off x="2554346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38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38"/>
            <p:cNvSpPr/>
            <p:nvPr/>
          </p:nvSpPr>
          <p:spPr>
            <a:xfrm>
              <a:off x="2799062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38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38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38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38"/>
            <p:cNvSpPr/>
            <p:nvPr/>
          </p:nvSpPr>
          <p:spPr>
            <a:xfrm>
              <a:off x="3157518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38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38"/>
            <p:cNvSpPr/>
            <p:nvPr/>
          </p:nvSpPr>
          <p:spPr>
            <a:xfrm>
              <a:off x="2920338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38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38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38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38"/>
            <p:cNvSpPr/>
            <p:nvPr/>
          </p:nvSpPr>
          <p:spPr>
            <a:xfrm>
              <a:off x="2916035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38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38"/>
            <p:cNvSpPr/>
            <p:nvPr/>
          </p:nvSpPr>
          <p:spPr>
            <a:xfrm>
              <a:off x="3161821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38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38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38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38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38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38"/>
            <p:cNvSpPr/>
            <p:nvPr/>
          </p:nvSpPr>
          <p:spPr>
            <a:xfrm>
              <a:off x="3282027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38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38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38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38"/>
            <p:cNvSpPr/>
            <p:nvPr/>
          </p:nvSpPr>
          <p:spPr>
            <a:xfrm>
              <a:off x="3278794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38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38"/>
            <p:cNvSpPr/>
            <p:nvPr/>
          </p:nvSpPr>
          <p:spPr>
            <a:xfrm>
              <a:off x="3523510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38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38"/>
            <p:cNvSpPr/>
            <p:nvPr/>
          </p:nvSpPr>
          <p:spPr>
            <a:xfrm>
              <a:off x="3643716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38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38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38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38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38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38"/>
            <p:cNvSpPr/>
            <p:nvPr/>
          </p:nvSpPr>
          <p:spPr>
            <a:xfrm>
              <a:off x="3885199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38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38"/>
            <p:cNvSpPr/>
            <p:nvPr/>
          </p:nvSpPr>
          <p:spPr>
            <a:xfrm>
              <a:off x="2554346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38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38"/>
            <p:cNvSpPr/>
            <p:nvPr/>
          </p:nvSpPr>
          <p:spPr>
            <a:xfrm>
              <a:off x="2433070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38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38"/>
            <p:cNvSpPr/>
            <p:nvPr/>
          </p:nvSpPr>
          <p:spPr>
            <a:xfrm>
              <a:off x="2195890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38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38"/>
            <p:cNvSpPr/>
            <p:nvPr/>
          </p:nvSpPr>
          <p:spPr>
            <a:xfrm>
              <a:off x="2437373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38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38"/>
            <p:cNvSpPr/>
            <p:nvPr/>
          </p:nvSpPr>
          <p:spPr>
            <a:xfrm>
              <a:off x="2916035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38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38"/>
            <p:cNvSpPr/>
            <p:nvPr/>
          </p:nvSpPr>
          <p:spPr>
            <a:xfrm>
              <a:off x="2795829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38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38"/>
            <p:cNvSpPr/>
            <p:nvPr/>
          </p:nvSpPr>
          <p:spPr>
            <a:xfrm>
              <a:off x="2557579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38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38"/>
            <p:cNvSpPr/>
            <p:nvPr/>
          </p:nvSpPr>
          <p:spPr>
            <a:xfrm>
              <a:off x="2433070" y="-121373"/>
              <a:ext cx="57987" cy="50950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38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38"/>
            <p:cNvSpPr/>
            <p:nvPr/>
          </p:nvSpPr>
          <p:spPr>
            <a:xfrm>
              <a:off x="2554346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38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38"/>
            <p:cNvSpPr/>
            <p:nvPr/>
          </p:nvSpPr>
          <p:spPr>
            <a:xfrm>
              <a:off x="2799062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38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38"/>
            <p:cNvSpPr/>
            <p:nvPr/>
          </p:nvSpPr>
          <p:spPr>
            <a:xfrm>
              <a:off x="3277724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38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38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38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38"/>
            <p:cNvSpPr/>
            <p:nvPr/>
          </p:nvSpPr>
          <p:spPr>
            <a:xfrm>
              <a:off x="2920338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38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38"/>
            <p:cNvSpPr/>
            <p:nvPr/>
          </p:nvSpPr>
          <p:spPr>
            <a:xfrm>
              <a:off x="2795829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38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38"/>
            <p:cNvSpPr/>
            <p:nvPr/>
          </p:nvSpPr>
          <p:spPr>
            <a:xfrm>
              <a:off x="2916035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38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38"/>
            <p:cNvSpPr/>
            <p:nvPr/>
          </p:nvSpPr>
          <p:spPr>
            <a:xfrm>
              <a:off x="3161821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38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38"/>
            <p:cNvSpPr/>
            <p:nvPr/>
          </p:nvSpPr>
          <p:spPr>
            <a:xfrm>
              <a:off x="3520277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38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38"/>
            <p:cNvSpPr/>
            <p:nvPr/>
          </p:nvSpPr>
          <p:spPr>
            <a:xfrm>
              <a:off x="3282027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38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38"/>
            <p:cNvSpPr/>
            <p:nvPr/>
          </p:nvSpPr>
          <p:spPr>
            <a:xfrm>
              <a:off x="3157518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38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38"/>
            <p:cNvSpPr/>
            <p:nvPr/>
          </p:nvSpPr>
          <p:spPr>
            <a:xfrm>
              <a:off x="3278794" y="-32995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38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38"/>
            <p:cNvSpPr/>
            <p:nvPr/>
          </p:nvSpPr>
          <p:spPr>
            <a:xfrm>
              <a:off x="3643716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38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38"/>
            <p:cNvSpPr/>
            <p:nvPr/>
          </p:nvSpPr>
          <p:spPr>
            <a:xfrm>
              <a:off x="3519207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38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38"/>
            <p:cNvSpPr/>
            <p:nvPr/>
          </p:nvSpPr>
          <p:spPr>
            <a:xfrm>
              <a:off x="3640483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38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38"/>
            <p:cNvSpPr/>
            <p:nvPr/>
          </p:nvSpPr>
          <p:spPr>
            <a:xfrm>
              <a:off x="2554346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38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38"/>
            <p:cNvSpPr/>
            <p:nvPr/>
          </p:nvSpPr>
          <p:spPr>
            <a:xfrm>
              <a:off x="2433070" y="-120897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38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38"/>
            <p:cNvSpPr/>
            <p:nvPr/>
          </p:nvSpPr>
          <p:spPr>
            <a:xfrm>
              <a:off x="2195890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38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38"/>
            <p:cNvSpPr/>
            <p:nvPr/>
          </p:nvSpPr>
          <p:spPr>
            <a:xfrm>
              <a:off x="2795829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38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38"/>
            <p:cNvSpPr/>
            <p:nvPr/>
          </p:nvSpPr>
          <p:spPr>
            <a:xfrm>
              <a:off x="2557579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38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38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38"/>
            <p:cNvSpPr/>
            <p:nvPr/>
          </p:nvSpPr>
          <p:spPr>
            <a:xfrm>
              <a:off x="3157518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38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38"/>
            <p:cNvSpPr/>
            <p:nvPr/>
          </p:nvSpPr>
          <p:spPr>
            <a:xfrm>
              <a:off x="2920338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38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38"/>
            <p:cNvSpPr/>
            <p:nvPr/>
          </p:nvSpPr>
          <p:spPr>
            <a:xfrm>
              <a:off x="2795829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38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0" scaled="0"/>
        </a:gradFill>
        <a:effectLst/>
      </p:bgPr>
    </p:bg>
    <p:spTree>
      <p:nvGrpSpPr>
        <p:cNvPr id="1" name="Shape 7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3" name="Google Shape;7923;p39"/>
          <p:cNvGrpSpPr/>
          <p:nvPr/>
        </p:nvGrpSpPr>
        <p:grpSpPr>
          <a:xfrm rot="351598">
            <a:off x="-122431" y="2363034"/>
            <a:ext cx="3447988" cy="3144385"/>
            <a:chOff x="-110774" y="1958368"/>
            <a:chExt cx="3447900" cy="3144305"/>
          </a:xfrm>
        </p:grpSpPr>
        <p:sp>
          <p:nvSpPr>
            <p:cNvPr id="7924" name="Google Shape;7924;p39"/>
            <p:cNvSpPr/>
            <p:nvPr/>
          </p:nvSpPr>
          <p:spPr>
            <a:xfrm>
              <a:off x="379779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39"/>
            <p:cNvSpPr/>
            <p:nvPr/>
          </p:nvSpPr>
          <p:spPr>
            <a:xfrm>
              <a:off x="560680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39"/>
            <p:cNvSpPr/>
            <p:nvPr/>
          </p:nvSpPr>
          <p:spPr>
            <a:xfrm>
              <a:off x="-6254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39"/>
            <p:cNvSpPr/>
            <p:nvPr/>
          </p:nvSpPr>
          <p:spPr>
            <a:xfrm>
              <a:off x="341568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39"/>
            <p:cNvSpPr/>
            <p:nvPr/>
          </p:nvSpPr>
          <p:spPr>
            <a:xfrm>
              <a:off x="1059294" y="470056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39"/>
            <p:cNvSpPr/>
            <p:nvPr/>
          </p:nvSpPr>
          <p:spPr>
            <a:xfrm>
              <a:off x="614968" y="4694554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39"/>
            <p:cNvSpPr/>
            <p:nvPr/>
          </p:nvSpPr>
          <p:spPr>
            <a:xfrm>
              <a:off x="1021083" y="4658347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39"/>
            <p:cNvSpPr/>
            <p:nvPr/>
          </p:nvSpPr>
          <p:spPr>
            <a:xfrm>
              <a:off x="1736805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9"/>
            <p:cNvSpPr/>
            <p:nvPr/>
          </p:nvSpPr>
          <p:spPr>
            <a:xfrm>
              <a:off x="1917706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3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23" y="519"/>
                  </a:cubicBezTo>
                  <a:cubicBezTo>
                    <a:pt x="1944" y="191"/>
                    <a:pt x="1607" y="1"/>
                    <a:pt x="124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9"/>
            <p:cNvSpPr/>
            <p:nvPr/>
          </p:nvSpPr>
          <p:spPr>
            <a:xfrm>
              <a:off x="1059294" y="470056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9"/>
            <p:cNvSpPr/>
            <p:nvPr/>
          </p:nvSpPr>
          <p:spPr>
            <a:xfrm>
              <a:off x="1013022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9"/>
            <p:cNvSpPr/>
            <p:nvPr/>
          </p:nvSpPr>
          <p:spPr>
            <a:xfrm>
              <a:off x="1059294" y="4308525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9"/>
            <p:cNvSpPr/>
            <p:nvPr/>
          </p:nvSpPr>
          <p:spPr>
            <a:xfrm>
              <a:off x="1240195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706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9"/>
            <p:cNvSpPr/>
            <p:nvPr/>
          </p:nvSpPr>
          <p:spPr>
            <a:xfrm>
              <a:off x="129448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9"/>
            <p:cNvSpPr/>
            <p:nvPr/>
          </p:nvSpPr>
          <p:spPr>
            <a:xfrm>
              <a:off x="1698594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9"/>
            <p:cNvSpPr/>
            <p:nvPr/>
          </p:nvSpPr>
          <p:spPr>
            <a:xfrm>
              <a:off x="379779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9"/>
            <p:cNvSpPr/>
            <p:nvPr/>
          </p:nvSpPr>
          <p:spPr>
            <a:xfrm>
              <a:off x="560680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9"/>
            <p:cNvSpPr/>
            <p:nvPr/>
          </p:nvSpPr>
          <p:spPr>
            <a:xfrm>
              <a:off x="379779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9"/>
            <p:cNvSpPr/>
            <p:nvPr/>
          </p:nvSpPr>
          <p:spPr>
            <a:xfrm>
              <a:off x="335511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6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661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62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9"/>
            <p:cNvSpPr/>
            <p:nvPr/>
          </p:nvSpPr>
          <p:spPr>
            <a:xfrm>
              <a:off x="-6254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9"/>
            <p:cNvSpPr/>
            <p:nvPr/>
          </p:nvSpPr>
          <p:spPr>
            <a:xfrm>
              <a:off x="-110774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9"/>
            <p:cNvSpPr/>
            <p:nvPr/>
          </p:nvSpPr>
          <p:spPr>
            <a:xfrm>
              <a:off x="1059294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9"/>
            <p:cNvSpPr/>
            <p:nvPr/>
          </p:nvSpPr>
          <p:spPr>
            <a:xfrm>
              <a:off x="1240195" y="4266306"/>
              <a:ext cx="108621" cy="95439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43"/>
                    <a:pt x="1191" y="2143"/>
                  </a:cubicBezTo>
                  <a:cubicBezTo>
                    <a:pt x="1370" y="2143"/>
                    <a:pt x="1551" y="2092"/>
                    <a:pt x="1716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9"/>
            <p:cNvSpPr/>
            <p:nvPr/>
          </p:nvSpPr>
          <p:spPr>
            <a:xfrm>
              <a:off x="1059294" y="4308525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9"/>
            <p:cNvSpPr/>
            <p:nvPr/>
          </p:nvSpPr>
          <p:spPr>
            <a:xfrm>
              <a:off x="1013022" y="4658347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9" y="1"/>
                    <a:pt x="497" y="181"/>
                    <a:pt x="317" y="542"/>
                  </a:cubicBezTo>
                  <a:cubicBezTo>
                    <a:pt x="1" y="1039"/>
                    <a:pt x="181" y="1671"/>
                    <a:pt x="678" y="1987"/>
                  </a:cubicBezTo>
                  <a:cubicBezTo>
                    <a:pt x="859" y="2077"/>
                    <a:pt x="1049" y="2122"/>
                    <a:pt x="1235" y="2122"/>
                  </a:cubicBezTo>
                  <a:cubicBezTo>
                    <a:pt x="1606" y="2122"/>
                    <a:pt x="1957" y="1942"/>
                    <a:pt x="2168" y="1580"/>
                  </a:cubicBezTo>
                  <a:cubicBezTo>
                    <a:pt x="2439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9"/>
            <p:cNvSpPr/>
            <p:nvPr/>
          </p:nvSpPr>
          <p:spPr>
            <a:xfrm>
              <a:off x="614968" y="4694554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39"/>
            <p:cNvSpPr/>
            <p:nvPr/>
          </p:nvSpPr>
          <p:spPr>
            <a:xfrm>
              <a:off x="568741" y="4658347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39"/>
            <p:cNvSpPr/>
            <p:nvPr/>
          </p:nvSpPr>
          <p:spPr>
            <a:xfrm>
              <a:off x="379779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39"/>
            <p:cNvSpPr/>
            <p:nvPr/>
          </p:nvSpPr>
          <p:spPr>
            <a:xfrm>
              <a:off x="335511" y="4266306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23"/>
                    <a:pt x="1205" y="2123"/>
                  </a:cubicBezTo>
                  <a:cubicBezTo>
                    <a:pt x="1390" y="2123"/>
                    <a:pt x="1581" y="2077"/>
                    <a:pt x="1762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39"/>
            <p:cNvSpPr/>
            <p:nvPr/>
          </p:nvSpPr>
          <p:spPr>
            <a:xfrm>
              <a:off x="379779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39"/>
            <p:cNvSpPr/>
            <p:nvPr/>
          </p:nvSpPr>
          <p:spPr>
            <a:xfrm>
              <a:off x="560680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39"/>
            <p:cNvSpPr/>
            <p:nvPr/>
          </p:nvSpPr>
          <p:spPr>
            <a:xfrm>
              <a:off x="614968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39"/>
            <p:cNvSpPr/>
            <p:nvPr/>
          </p:nvSpPr>
          <p:spPr>
            <a:xfrm>
              <a:off x="1021083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39"/>
            <p:cNvSpPr/>
            <p:nvPr/>
          </p:nvSpPr>
          <p:spPr>
            <a:xfrm>
              <a:off x="1736805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39"/>
            <p:cNvSpPr/>
            <p:nvPr/>
          </p:nvSpPr>
          <p:spPr>
            <a:xfrm>
              <a:off x="1917706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39"/>
            <p:cNvSpPr/>
            <p:nvPr/>
          </p:nvSpPr>
          <p:spPr>
            <a:xfrm>
              <a:off x="1736805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39"/>
            <p:cNvSpPr/>
            <p:nvPr/>
          </p:nvSpPr>
          <p:spPr>
            <a:xfrm>
              <a:off x="1692537" y="4266751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4" y="2082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3" y="1571"/>
                  </a:cubicBezTo>
                  <a:cubicBezTo>
                    <a:pt x="2394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39"/>
            <p:cNvSpPr/>
            <p:nvPr/>
          </p:nvSpPr>
          <p:spPr>
            <a:xfrm>
              <a:off x="129448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39"/>
            <p:cNvSpPr/>
            <p:nvPr/>
          </p:nvSpPr>
          <p:spPr>
            <a:xfrm>
              <a:off x="1246252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39"/>
            <p:cNvSpPr/>
            <p:nvPr/>
          </p:nvSpPr>
          <p:spPr>
            <a:xfrm>
              <a:off x="1059294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39"/>
            <p:cNvSpPr/>
            <p:nvPr/>
          </p:nvSpPr>
          <p:spPr>
            <a:xfrm>
              <a:off x="1013022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39"/>
            <p:cNvSpPr/>
            <p:nvPr/>
          </p:nvSpPr>
          <p:spPr>
            <a:xfrm>
              <a:off x="1059294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39"/>
            <p:cNvSpPr/>
            <p:nvPr/>
          </p:nvSpPr>
          <p:spPr>
            <a:xfrm>
              <a:off x="1240195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39"/>
            <p:cNvSpPr/>
            <p:nvPr/>
          </p:nvSpPr>
          <p:spPr>
            <a:xfrm>
              <a:off x="1294483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39"/>
            <p:cNvSpPr/>
            <p:nvPr/>
          </p:nvSpPr>
          <p:spPr>
            <a:xfrm>
              <a:off x="1698594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39"/>
            <p:cNvSpPr/>
            <p:nvPr/>
          </p:nvSpPr>
          <p:spPr>
            <a:xfrm>
              <a:off x="2414316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39"/>
            <p:cNvSpPr/>
            <p:nvPr/>
          </p:nvSpPr>
          <p:spPr>
            <a:xfrm>
              <a:off x="1736805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39"/>
            <p:cNvSpPr/>
            <p:nvPr/>
          </p:nvSpPr>
          <p:spPr>
            <a:xfrm>
              <a:off x="1692537" y="4266306"/>
              <a:ext cx="106617" cy="94548"/>
            </a:xfrm>
            <a:custGeom>
              <a:avLst/>
              <a:gdLst/>
              <a:ahLst/>
              <a:cxnLst/>
              <a:rect l="l" t="t" r="r" b="b"/>
              <a:pathLst>
                <a:path w="2394" h="2123" extrusionOk="0">
                  <a:moveTo>
                    <a:pt x="1203" y="1"/>
                  </a:moveTo>
                  <a:cubicBezTo>
                    <a:pt x="1024" y="1"/>
                    <a:pt x="844" y="46"/>
                    <a:pt x="678" y="136"/>
                  </a:cubicBezTo>
                  <a:cubicBezTo>
                    <a:pt x="136" y="452"/>
                    <a:pt x="1" y="1084"/>
                    <a:pt x="272" y="1581"/>
                  </a:cubicBezTo>
                  <a:cubicBezTo>
                    <a:pt x="482" y="1942"/>
                    <a:pt x="834" y="2123"/>
                    <a:pt x="1191" y="2123"/>
                  </a:cubicBezTo>
                  <a:cubicBezTo>
                    <a:pt x="1370" y="2123"/>
                    <a:pt x="1551" y="2077"/>
                    <a:pt x="1716" y="1987"/>
                  </a:cubicBezTo>
                  <a:cubicBezTo>
                    <a:pt x="2258" y="1671"/>
                    <a:pt x="2394" y="1039"/>
                    <a:pt x="2123" y="543"/>
                  </a:cubicBezTo>
                  <a:cubicBezTo>
                    <a:pt x="1912" y="181"/>
                    <a:pt x="1561" y="1"/>
                    <a:pt x="120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39"/>
            <p:cNvSpPr/>
            <p:nvPr/>
          </p:nvSpPr>
          <p:spPr>
            <a:xfrm>
              <a:off x="1736805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39"/>
            <p:cNvSpPr/>
            <p:nvPr/>
          </p:nvSpPr>
          <p:spPr>
            <a:xfrm>
              <a:off x="1917706" y="3875333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62" y="2071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8" y="1602"/>
                  </a:cubicBezTo>
                  <a:cubicBezTo>
                    <a:pt x="2439" y="1061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39"/>
            <p:cNvSpPr/>
            <p:nvPr/>
          </p:nvSpPr>
          <p:spPr>
            <a:xfrm>
              <a:off x="1971994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39"/>
            <p:cNvSpPr/>
            <p:nvPr/>
          </p:nvSpPr>
          <p:spPr>
            <a:xfrm>
              <a:off x="2376105" y="3874309"/>
              <a:ext cx="96552" cy="94503"/>
            </a:xfrm>
            <a:custGeom>
              <a:avLst/>
              <a:gdLst/>
              <a:ahLst/>
              <a:cxnLst/>
              <a:rect l="l" t="t" r="r" b="b"/>
              <a:pathLst>
                <a:path w="2168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67" y="1670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39"/>
            <p:cNvSpPr/>
            <p:nvPr/>
          </p:nvSpPr>
          <p:spPr>
            <a:xfrm>
              <a:off x="2414316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39"/>
            <p:cNvSpPr/>
            <p:nvPr/>
          </p:nvSpPr>
          <p:spPr>
            <a:xfrm>
              <a:off x="2370048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4" y="2133"/>
                    <a:pt x="1205" y="2133"/>
                  </a:cubicBezTo>
                  <a:cubicBezTo>
                    <a:pt x="1390" y="2133"/>
                    <a:pt x="1581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39"/>
            <p:cNvSpPr/>
            <p:nvPr/>
          </p:nvSpPr>
          <p:spPr>
            <a:xfrm>
              <a:off x="2414316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39"/>
            <p:cNvSpPr/>
            <p:nvPr/>
          </p:nvSpPr>
          <p:spPr>
            <a:xfrm>
              <a:off x="1059294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39"/>
            <p:cNvSpPr/>
            <p:nvPr/>
          </p:nvSpPr>
          <p:spPr>
            <a:xfrm>
              <a:off x="1240195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39"/>
            <p:cNvSpPr/>
            <p:nvPr/>
          </p:nvSpPr>
          <p:spPr>
            <a:xfrm>
              <a:off x="1059294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39"/>
            <p:cNvSpPr/>
            <p:nvPr/>
          </p:nvSpPr>
          <p:spPr>
            <a:xfrm>
              <a:off x="1013022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39"/>
            <p:cNvSpPr/>
            <p:nvPr/>
          </p:nvSpPr>
          <p:spPr>
            <a:xfrm>
              <a:off x="614968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39"/>
            <p:cNvSpPr/>
            <p:nvPr/>
          </p:nvSpPr>
          <p:spPr>
            <a:xfrm>
              <a:off x="568741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39"/>
            <p:cNvSpPr/>
            <p:nvPr/>
          </p:nvSpPr>
          <p:spPr>
            <a:xfrm>
              <a:off x="379779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39"/>
            <p:cNvSpPr/>
            <p:nvPr/>
          </p:nvSpPr>
          <p:spPr>
            <a:xfrm>
              <a:off x="335511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95" y="2134"/>
                  </a:cubicBezTo>
                  <a:cubicBezTo>
                    <a:pt x="1384" y="2134"/>
                    <a:pt x="1578" y="2084"/>
                    <a:pt x="1762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39"/>
            <p:cNvSpPr/>
            <p:nvPr/>
          </p:nvSpPr>
          <p:spPr>
            <a:xfrm>
              <a:off x="1736805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39"/>
            <p:cNvSpPr/>
            <p:nvPr/>
          </p:nvSpPr>
          <p:spPr>
            <a:xfrm>
              <a:off x="1917706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39"/>
            <p:cNvSpPr/>
            <p:nvPr/>
          </p:nvSpPr>
          <p:spPr>
            <a:xfrm>
              <a:off x="1736805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39"/>
            <p:cNvSpPr/>
            <p:nvPr/>
          </p:nvSpPr>
          <p:spPr>
            <a:xfrm>
              <a:off x="1692537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39"/>
            <p:cNvSpPr/>
            <p:nvPr/>
          </p:nvSpPr>
          <p:spPr>
            <a:xfrm>
              <a:off x="1294483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39"/>
            <p:cNvSpPr/>
            <p:nvPr/>
          </p:nvSpPr>
          <p:spPr>
            <a:xfrm>
              <a:off x="1246252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39"/>
            <p:cNvSpPr/>
            <p:nvPr/>
          </p:nvSpPr>
          <p:spPr>
            <a:xfrm>
              <a:off x="1059294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39"/>
            <p:cNvSpPr/>
            <p:nvPr/>
          </p:nvSpPr>
          <p:spPr>
            <a:xfrm>
              <a:off x="1013022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2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68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39"/>
            <p:cNvSpPr/>
            <p:nvPr/>
          </p:nvSpPr>
          <p:spPr>
            <a:xfrm>
              <a:off x="1294483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39"/>
            <p:cNvSpPr/>
            <p:nvPr/>
          </p:nvSpPr>
          <p:spPr>
            <a:xfrm>
              <a:off x="1698594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39"/>
            <p:cNvSpPr/>
            <p:nvPr/>
          </p:nvSpPr>
          <p:spPr>
            <a:xfrm>
              <a:off x="2414316" y="3134449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39"/>
            <p:cNvSpPr/>
            <p:nvPr/>
          </p:nvSpPr>
          <p:spPr>
            <a:xfrm>
              <a:off x="2414316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39"/>
            <p:cNvSpPr/>
            <p:nvPr/>
          </p:nvSpPr>
          <p:spPr>
            <a:xfrm>
              <a:off x="2370048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7" y="1"/>
                  </a:moveTo>
                  <a:cubicBezTo>
                    <a:pt x="858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6" y="2135"/>
                    <a:pt x="1223" y="2135"/>
                  </a:cubicBezTo>
                  <a:cubicBezTo>
                    <a:pt x="1587" y="2135"/>
                    <a:pt x="1944" y="1944"/>
                    <a:pt x="2123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39"/>
            <p:cNvSpPr/>
            <p:nvPr/>
          </p:nvSpPr>
          <p:spPr>
            <a:xfrm>
              <a:off x="1971994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39"/>
            <p:cNvSpPr/>
            <p:nvPr/>
          </p:nvSpPr>
          <p:spPr>
            <a:xfrm>
              <a:off x="1925767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39"/>
            <p:cNvSpPr/>
            <p:nvPr/>
          </p:nvSpPr>
          <p:spPr>
            <a:xfrm>
              <a:off x="1736805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39"/>
            <p:cNvSpPr/>
            <p:nvPr/>
          </p:nvSpPr>
          <p:spPr>
            <a:xfrm>
              <a:off x="1692537" y="3482712"/>
              <a:ext cx="106617" cy="95038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4" y="1029"/>
                    <a:pt x="2123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39"/>
            <p:cNvSpPr/>
            <p:nvPr/>
          </p:nvSpPr>
          <p:spPr>
            <a:xfrm>
              <a:off x="1736805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39"/>
            <p:cNvSpPr/>
            <p:nvPr/>
          </p:nvSpPr>
          <p:spPr>
            <a:xfrm>
              <a:off x="1917706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9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39"/>
            <p:cNvSpPr/>
            <p:nvPr/>
          </p:nvSpPr>
          <p:spPr>
            <a:xfrm>
              <a:off x="1971994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39"/>
            <p:cNvSpPr/>
            <p:nvPr/>
          </p:nvSpPr>
          <p:spPr>
            <a:xfrm>
              <a:off x="2376105" y="3092229"/>
              <a:ext cx="96552" cy="94548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67" y="1626"/>
                    <a:pt x="2167" y="1039"/>
                  </a:cubicBezTo>
                  <a:cubicBezTo>
                    <a:pt x="2167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39"/>
            <p:cNvSpPr/>
            <p:nvPr/>
          </p:nvSpPr>
          <p:spPr>
            <a:xfrm>
              <a:off x="2649505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39"/>
            <p:cNvSpPr/>
            <p:nvPr/>
          </p:nvSpPr>
          <p:spPr>
            <a:xfrm>
              <a:off x="2414316" y="3134449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39"/>
            <p:cNvSpPr/>
            <p:nvPr/>
          </p:nvSpPr>
          <p:spPr>
            <a:xfrm>
              <a:off x="237004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58" y="2134"/>
                    <a:pt x="1237" y="2134"/>
                  </a:cubicBezTo>
                  <a:cubicBezTo>
                    <a:pt x="1411" y="2134"/>
                    <a:pt x="1591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39"/>
            <p:cNvSpPr/>
            <p:nvPr/>
          </p:nvSpPr>
          <p:spPr>
            <a:xfrm>
              <a:off x="2414316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39"/>
            <p:cNvSpPr/>
            <p:nvPr/>
          </p:nvSpPr>
          <p:spPr>
            <a:xfrm>
              <a:off x="3093831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39"/>
            <p:cNvSpPr/>
            <p:nvPr/>
          </p:nvSpPr>
          <p:spPr>
            <a:xfrm>
              <a:off x="1736805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39"/>
            <p:cNvSpPr/>
            <p:nvPr/>
          </p:nvSpPr>
          <p:spPr>
            <a:xfrm>
              <a:off x="1692537" y="2700232"/>
              <a:ext cx="108621" cy="94503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191" y="0"/>
                  </a:moveTo>
                  <a:cubicBezTo>
                    <a:pt x="834" y="0"/>
                    <a:pt x="482" y="181"/>
                    <a:pt x="272" y="542"/>
                  </a:cubicBezTo>
                  <a:cubicBezTo>
                    <a:pt x="1" y="1038"/>
                    <a:pt x="182" y="1670"/>
                    <a:pt x="678" y="1986"/>
                  </a:cubicBezTo>
                  <a:cubicBezTo>
                    <a:pt x="844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3" y="1580"/>
                  </a:cubicBezTo>
                  <a:cubicBezTo>
                    <a:pt x="2439" y="1084"/>
                    <a:pt x="2258" y="452"/>
                    <a:pt x="1716" y="136"/>
                  </a:cubicBezTo>
                  <a:cubicBezTo>
                    <a:pt x="1551" y="45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39"/>
            <p:cNvSpPr/>
            <p:nvPr/>
          </p:nvSpPr>
          <p:spPr>
            <a:xfrm>
              <a:off x="1294483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39"/>
            <p:cNvSpPr/>
            <p:nvPr/>
          </p:nvSpPr>
          <p:spPr>
            <a:xfrm>
              <a:off x="1246252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39"/>
            <p:cNvSpPr/>
            <p:nvPr/>
          </p:nvSpPr>
          <p:spPr>
            <a:xfrm>
              <a:off x="2414316" y="2350410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39"/>
            <p:cNvSpPr/>
            <p:nvPr/>
          </p:nvSpPr>
          <p:spPr>
            <a:xfrm>
              <a:off x="2414316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39"/>
            <p:cNvSpPr/>
            <p:nvPr/>
          </p:nvSpPr>
          <p:spPr>
            <a:xfrm>
              <a:off x="237004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7" y="0"/>
                  </a:moveTo>
                  <a:cubicBezTo>
                    <a:pt x="833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39"/>
            <p:cNvSpPr/>
            <p:nvPr/>
          </p:nvSpPr>
          <p:spPr>
            <a:xfrm>
              <a:off x="1971994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39"/>
            <p:cNvSpPr/>
            <p:nvPr/>
          </p:nvSpPr>
          <p:spPr>
            <a:xfrm>
              <a:off x="1925767" y="3092229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6" y="2123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39"/>
            <p:cNvSpPr/>
            <p:nvPr/>
          </p:nvSpPr>
          <p:spPr>
            <a:xfrm>
              <a:off x="1736805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39"/>
            <p:cNvSpPr/>
            <p:nvPr/>
          </p:nvSpPr>
          <p:spPr>
            <a:xfrm>
              <a:off x="1692537" y="2699342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03" y="0"/>
                  </a:moveTo>
                  <a:cubicBezTo>
                    <a:pt x="1024" y="0"/>
                    <a:pt x="844" y="50"/>
                    <a:pt x="678" y="156"/>
                  </a:cubicBezTo>
                  <a:cubicBezTo>
                    <a:pt x="136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394" y="1058"/>
                    <a:pt x="2123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39"/>
            <p:cNvSpPr/>
            <p:nvPr/>
          </p:nvSpPr>
          <p:spPr>
            <a:xfrm>
              <a:off x="1736805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39"/>
            <p:cNvSpPr/>
            <p:nvPr/>
          </p:nvSpPr>
          <p:spPr>
            <a:xfrm>
              <a:off x="1917706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2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39"/>
            <p:cNvSpPr/>
            <p:nvPr/>
          </p:nvSpPr>
          <p:spPr>
            <a:xfrm>
              <a:off x="1971994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39"/>
            <p:cNvSpPr/>
            <p:nvPr/>
          </p:nvSpPr>
          <p:spPr>
            <a:xfrm>
              <a:off x="2376105" y="2308191"/>
              <a:ext cx="96552" cy="94548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67" y="1671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39"/>
            <p:cNvSpPr/>
            <p:nvPr/>
          </p:nvSpPr>
          <p:spPr>
            <a:xfrm>
              <a:off x="2649505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39"/>
            <p:cNvSpPr/>
            <p:nvPr/>
          </p:nvSpPr>
          <p:spPr>
            <a:xfrm>
              <a:off x="2414316" y="2350410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39"/>
            <p:cNvSpPr/>
            <p:nvPr/>
          </p:nvSpPr>
          <p:spPr>
            <a:xfrm>
              <a:off x="2370048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4" y="2122"/>
                    <a:pt x="1205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39"/>
            <p:cNvSpPr/>
            <p:nvPr/>
          </p:nvSpPr>
          <p:spPr>
            <a:xfrm>
              <a:off x="2414316" y="1958368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39"/>
            <p:cNvSpPr/>
            <p:nvPr/>
          </p:nvSpPr>
          <p:spPr>
            <a:xfrm>
              <a:off x="3093831" y="2742452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39"/>
            <p:cNvSpPr/>
            <p:nvPr/>
          </p:nvSpPr>
          <p:spPr>
            <a:xfrm>
              <a:off x="2414316" y="1958368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39"/>
            <p:cNvSpPr/>
            <p:nvPr/>
          </p:nvSpPr>
          <p:spPr>
            <a:xfrm>
              <a:off x="2370048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39"/>
            <p:cNvSpPr/>
            <p:nvPr/>
          </p:nvSpPr>
          <p:spPr>
            <a:xfrm>
              <a:off x="1971994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39"/>
            <p:cNvSpPr/>
            <p:nvPr/>
          </p:nvSpPr>
          <p:spPr>
            <a:xfrm>
              <a:off x="1925767" y="2308191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6" y="2122"/>
                    <a:pt x="2122" y="1671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8" r:id="rId5"/>
    <p:sldLayoutId id="2147483682" r:id="rId6"/>
    <p:sldLayoutId id="2147483683" r:id="rId7"/>
    <p:sldLayoutId id="2147483684" r:id="rId8"/>
    <p:sldLayoutId id="21474836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2" name="Google Shape;8042;p4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043" name="Google Shape;8043;p4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elpctis.great-site.net/public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8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9" name="Google Shape;8049;p44"/>
          <p:cNvSpPr/>
          <p:nvPr/>
        </p:nvSpPr>
        <p:spPr>
          <a:xfrm>
            <a:off x="1441800" y="778963"/>
            <a:ext cx="6260400" cy="358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0" name="Google Shape;8050;p44"/>
          <p:cNvSpPr txBox="1">
            <a:spLocks noGrp="1"/>
          </p:cNvSpPr>
          <p:nvPr>
            <p:ph type="ctrTitle"/>
          </p:nvPr>
        </p:nvSpPr>
        <p:spPr>
          <a:xfrm>
            <a:off x="1512150" y="1419388"/>
            <a:ext cx="6119700" cy="17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HELP </a:t>
            </a:r>
            <a:r>
              <a:rPr lang="en" dirty="0">
                <a:solidFill>
                  <a:schemeClr val="accent1"/>
                </a:solidFill>
              </a:rPr>
              <a:t>CTIS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</a:t>
            </a:r>
            <a:endParaRPr dirty="0"/>
          </a:p>
        </p:txBody>
      </p:sp>
      <p:sp>
        <p:nvSpPr>
          <p:cNvPr id="8051" name="Google Shape;8051;p44"/>
          <p:cNvSpPr txBox="1">
            <a:spLocks noGrp="1"/>
          </p:cNvSpPr>
          <p:nvPr>
            <p:ph type="subTitle" idx="1"/>
          </p:nvPr>
        </p:nvSpPr>
        <p:spPr>
          <a:xfrm>
            <a:off x="1512150" y="3218938"/>
            <a:ext cx="61197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BIT302 – Software Engineering</a:t>
            </a:r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AC92820-0D93-4560-B4FE-1A8DB68CB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656" y="4603282"/>
            <a:ext cx="666516" cy="306598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F682AB8-5BB0-4462-855E-7850C8E8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829" y="4506741"/>
            <a:ext cx="403139" cy="4031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0" scaled="0"/>
        </a:gradFill>
        <a:effectLst/>
      </p:bgPr>
    </p:bg>
    <p:spTree>
      <p:nvGrpSpPr>
        <p:cNvPr id="1" name="Shape 8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7" name="Google Shape;8057;p45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</a:t>
            </a:r>
            <a:endParaRPr dirty="0"/>
          </a:p>
        </p:txBody>
      </p:sp>
      <p:sp>
        <p:nvSpPr>
          <p:cNvPr id="7" name="Google Shape;8063;p46">
            <a:extLst>
              <a:ext uri="{FF2B5EF4-FFF2-40B4-BE49-F238E27FC236}">
                <a16:creationId xmlns:a16="http://schemas.microsoft.com/office/drawing/2014/main" id="{66E7CFEA-4D0E-4CB7-8DDE-0B8D224DC5F9}"/>
              </a:ext>
            </a:extLst>
          </p:cNvPr>
          <p:cNvSpPr txBox="1">
            <a:spLocks/>
          </p:cNvSpPr>
          <p:nvPr/>
        </p:nvSpPr>
        <p:spPr>
          <a:xfrm>
            <a:off x="3013050" y="1571141"/>
            <a:ext cx="1368219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DM Sans"/>
              <a:buAutoNum type="arabicPeriod"/>
              <a:defRPr sz="11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200"/>
              </a:spcAft>
              <a:buFont typeface="DM Sans"/>
              <a:buNone/>
            </a:pPr>
            <a:r>
              <a:rPr lang="en-ID" sz="1400" b="1" dirty="0">
                <a:latin typeface="Encode Sans" panose="020B0604020202020204" charset="0"/>
              </a:rPr>
              <a:t>Team Leader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676BB-580F-45C7-BEF9-A902F9D7C149}"/>
              </a:ext>
            </a:extLst>
          </p:cNvPr>
          <p:cNvSpPr txBox="1"/>
          <p:nvPr/>
        </p:nvSpPr>
        <p:spPr>
          <a:xfrm>
            <a:off x="3249394" y="1930183"/>
            <a:ext cx="386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DM Sans" panose="020B0604020202020204" charset="0"/>
              </a:rPr>
              <a:t>Name	: I Made Siva Aditya Surya</a:t>
            </a:r>
          </a:p>
          <a:p>
            <a:r>
              <a:rPr lang="en-ID" sz="1200" dirty="0">
                <a:latin typeface="DM Sans" panose="020B0604020202020204" charset="0"/>
              </a:rPr>
              <a:t>Student ID	: E1800176</a:t>
            </a:r>
          </a:p>
          <a:p>
            <a:r>
              <a:rPr lang="en-ID" sz="1200" dirty="0">
                <a:latin typeface="DM Sans" panose="020B0604020202020204" charset="0"/>
              </a:rPr>
              <a:t>Contact	: sivaaditya0908@gmail.com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E711F-78F6-4EB3-8A19-B33EC343F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053" y="1751195"/>
            <a:ext cx="883997" cy="816935"/>
          </a:xfrm>
          <a:prstGeom prst="rect">
            <a:avLst/>
          </a:prstGeom>
        </p:spPr>
      </p:pic>
      <p:sp>
        <p:nvSpPr>
          <p:cNvPr id="13" name="Google Shape;8063;p46">
            <a:extLst>
              <a:ext uri="{FF2B5EF4-FFF2-40B4-BE49-F238E27FC236}">
                <a16:creationId xmlns:a16="http://schemas.microsoft.com/office/drawing/2014/main" id="{240099D8-C50E-4550-B246-AF6AFA38616C}"/>
              </a:ext>
            </a:extLst>
          </p:cNvPr>
          <p:cNvSpPr txBox="1">
            <a:spLocks/>
          </p:cNvSpPr>
          <p:nvPr/>
        </p:nvSpPr>
        <p:spPr>
          <a:xfrm>
            <a:off x="3013050" y="2586958"/>
            <a:ext cx="2888105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DM Sans"/>
              <a:buAutoNum type="arabicPeriod"/>
              <a:defRPr sz="11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200"/>
              </a:spcAft>
              <a:buFont typeface="DM Sans"/>
              <a:buNone/>
            </a:pPr>
            <a:r>
              <a:rPr lang="en-ID" sz="1400" b="1" dirty="0">
                <a:latin typeface="Encode Sans" panose="020B0604020202020204" charset="0"/>
              </a:rPr>
              <a:t>Member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12FF6-313B-4E50-A36C-4800DE9CACDE}"/>
              </a:ext>
            </a:extLst>
          </p:cNvPr>
          <p:cNvSpPr txBox="1"/>
          <p:nvPr/>
        </p:nvSpPr>
        <p:spPr>
          <a:xfrm>
            <a:off x="3249394" y="2946000"/>
            <a:ext cx="386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DM Sans" panose="020B0604020202020204" charset="0"/>
              </a:rPr>
              <a:t>Name	: Ida </a:t>
            </a:r>
            <a:r>
              <a:rPr lang="en-ID" sz="1200" dirty="0" err="1">
                <a:latin typeface="DM Sans" panose="020B0604020202020204" charset="0"/>
              </a:rPr>
              <a:t>Bagus</a:t>
            </a:r>
            <a:r>
              <a:rPr lang="en-ID" sz="1200" dirty="0">
                <a:latin typeface="DM Sans" panose="020B0604020202020204" charset="0"/>
              </a:rPr>
              <a:t> </a:t>
            </a:r>
            <a:r>
              <a:rPr lang="en-ID" sz="1200" dirty="0" err="1">
                <a:latin typeface="DM Sans" panose="020B0604020202020204" charset="0"/>
              </a:rPr>
              <a:t>Gede</a:t>
            </a:r>
            <a:r>
              <a:rPr lang="en-ID" sz="1200" dirty="0">
                <a:latin typeface="DM Sans" panose="020B0604020202020204" charset="0"/>
              </a:rPr>
              <a:t> </a:t>
            </a:r>
            <a:r>
              <a:rPr lang="en-ID" sz="1200" dirty="0" err="1">
                <a:latin typeface="DM Sans" panose="020B0604020202020204" charset="0"/>
              </a:rPr>
              <a:t>Awidya</a:t>
            </a:r>
            <a:r>
              <a:rPr lang="en-ID" sz="1200" dirty="0">
                <a:latin typeface="DM Sans" panose="020B0604020202020204" charset="0"/>
              </a:rPr>
              <a:t> </a:t>
            </a:r>
            <a:r>
              <a:rPr lang="en-ID" sz="1200" dirty="0" err="1">
                <a:latin typeface="DM Sans" panose="020B0604020202020204" charset="0"/>
              </a:rPr>
              <a:t>Andika</a:t>
            </a:r>
            <a:endParaRPr lang="en-ID" sz="1200" dirty="0">
              <a:latin typeface="DM Sans" panose="020B0604020202020204" charset="0"/>
            </a:endParaRPr>
          </a:p>
          <a:p>
            <a:r>
              <a:rPr lang="en-ID" sz="1200" dirty="0">
                <a:latin typeface="DM Sans" panose="020B0604020202020204" charset="0"/>
              </a:rPr>
              <a:t>Student ID	: E1800182</a:t>
            </a:r>
          </a:p>
          <a:p>
            <a:r>
              <a:rPr lang="en-ID" sz="1200" dirty="0">
                <a:latin typeface="DM Sans" panose="020B0604020202020204" charset="0"/>
              </a:rPr>
              <a:t>Contact	: awidyaandika@gmail.com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4BF109-7E88-427F-8B68-3C3DC9BC3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666" y="2748184"/>
            <a:ext cx="932769" cy="816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8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7" name="Google Shape;8287;p50"/>
          <p:cNvSpPr/>
          <p:nvPr/>
        </p:nvSpPr>
        <p:spPr>
          <a:xfrm>
            <a:off x="336550" y="1054100"/>
            <a:ext cx="8432800" cy="381458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92" name="Google Shape;8292;p50"/>
          <p:cNvSpPr txBox="1">
            <a:spLocks noGrp="1"/>
          </p:cNvSpPr>
          <p:nvPr>
            <p:ph type="title"/>
          </p:nvPr>
        </p:nvSpPr>
        <p:spPr>
          <a:xfrm>
            <a:off x="1914512" y="178176"/>
            <a:ext cx="48055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Cases in Iteration 2</a:t>
            </a:r>
            <a:endParaRPr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EAD8C1-1971-40F2-BEEC-7EC82323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35434"/>
              </p:ext>
            </p:extLst>
          </p:nvPr>
        </p:nvGraphicFramePr>
        <p:xfrm>
          <a:off x="563509" y="1339850"/>
          <a:ext cx="8016982" cy="32385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849741">
                  <a:extLst>
                    <a:ext uri="{9D8B030D-6E8A-4147-A177-3AD203B41FA5}">
                      <a16:colId xmlns:a16="http://schemas.microsoft.com/office/drawing/2014/main" val="3160011654"/>
                    </a:ext>
                  </a:extLst>
                </a:gridCol>
                <a:gridCol w="4167241">
                  <a:extLst>
                    <a:ext uri="{9D8B030D-6E8A-4147-A177-3AD203B41FA5}">
                      <a16:colId xmlns:a16="http://schemas.microsoft.com/office/drawing/2014/main" val="1404040088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latin typeface="DM Sans" panose="020B0604020202020204" charset="0"/>
                        </a:rPr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>
                          <a:latin typeface="DM Sans" panose="020B0604020202020204" charset="0"/>
                        </a:rPr>
                        <a:t>Developed by</a:t>
                      </a:r>
                      <a:endParaRPr lang="en-ID" sz="1200" dirty="0">
                        <a:latin typeface="DM Sans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230165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r>
                        <a:rPr lang="en-ID" sz="1200" dirty="0"/>
                        <a:t>Manage Test Kit Stock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Bagus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Gede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Awidya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Andika</a:t>
                      </a:r>
                      <a:endParaRPr lang="en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112638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Record Officer</a:t>
                      </a:r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Bagus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Gede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Awidya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Andika</a:t>
                      </a:r>
                      <a:endParaRPr lang="en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784874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Record Tester</a:t>
                      </a:r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Bagus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Gede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Awidya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Andika</a:t>
                      </a:r>
                      <a:endParaRPr lang="en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840709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View Test Kit</a:t>
                      </a:r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Bagus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Gede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Awidya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Andika</a:t>
                      </a:r>
                      <a:endParaRPr lang="en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55367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View Test Centre Officer</a:t>
                      </a:r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Bagus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Gede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Awidya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Andika</a:t>
                      </a:r>
                      <a:endParaRPr lang="en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59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08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8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7" name="Google Shape;8287;p50"/>
          <p:cNvSpPr/>
          <p:nvPr/>
        </p:nvSpPr>
        <p:spPr>
          <a:xfrm>
            <a:off x="336550" y="1054100"/>
            <a:ext cx="8432800" cy="381458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92" name="Google Shape;8292;p50"/>
          <p:cNvSpPr txBox="1">
            <a:spLocks noGrp="1"/>
          </p:cNvSpPr>
          <p:nvPr>
            <p:ph type="title"/>
          </p:nvPr>
        </p:nvSpPr>
        <p:spPr>
          <a:xfrm>
            <a:off x="1914512" y="178176"/>
            <a:ext cx="48055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Cases in Iteration 2</a:t>
            </a:r>
            <a:endParaRPr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EAD8C1-1971-40F2-BEEC-7EC82323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07093"/>
              </p:ext>
            </p:extLst>
          </p:nvPr>
        </p:nvGraphicFramePr>
        <p:xfrm>
          <a:off x="563509" y="1339850"/>
          <a:ext cx="8016982" cy="32385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849741">
                  <a:extLst>
                    <a:ext uri="{9D8B030D-6E8A-4147-A177-3AD203B41FA5}">
                      <a16:colId xmlns:a16="http://schemas.microsoft.com/office/drawing/2014/main" val="3160011654"/>
                    </a:ext>
                  </a:extLst>
                </a:gridCol>
                <a:gridCol w="4167241">
                  <a:extLst>
                    <a:ext uri="{9D8B030D-6E8A-4147-A177-3AD203B41FA5}">
                      <a16:colId xmlns:a16="http://schemas.microsoft.com/office/drawing/2014/main" val="1404040088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latin typeface="DM Sans" panose="020B0604020202020204" charset="0"/>
                        </a:rPr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>
                          <a:latin typeface="DM Sans" panose="020B0604020202020204" charset="0"/>
                        </a:rPr>
                        <a:t>Developed by</a:t>
                      </a:r>
                      <a:endParaRPr lang="en-ID" sz="1200" dirty="0">
                        <a:latin typeface="DM Sans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230165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Generate Test Report</a:t>
                      </a:r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 Made Siva Aditya Surya</a:t>
                      </a:r>
                      <a:endParaRPr lang="en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112638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Record Patient</a:t>
                      </a:r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 Made Siva Aditya Surya</a:t>
                      </a:r>
                      <a:endParaRPr lang="en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784874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Record New Test</a:t>
                      </a:r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 Made Siva Aditya Surya</a:t>
                      </a:r>
                      <a:endParaRPr lang="en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840709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 Test Result</a:t>
                      </a:r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 Made Siva Aditya Surya</a:t>
                      </a:r>
                      <a:endParaRPr lang="en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55367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View Testing History</a:t>
                      </a:r>
                      <a:endParaRPr lang="en-ID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 Made Siva Aditya Surya</a:t>
                      </a:r>
                      <a:endParaRPr lang="en-ID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59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85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8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2" name="Google Shape;8292;p50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Gantt Chart</a:t>
            </a:r>
            <a:endParaRPr dirty="0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9D27ECE-0B7C-43EC-85CC-4BF8D3608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2" y="1066770"/>
            <a:ext cx="8238466" cy="379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4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8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2" name="Google Shape;8292;p50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Updated 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17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0" scaled="0"/>
        </a:gradFill>
        <a:effectLst/>
      </p:bgPr>
    </p:bg>
    <p:spTree>
      <p:nvGrpSpPr>
        <p:cNvPr id="1" name="Shape 8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7" name="Google Shape;8307;p51"/>
          <p:cNvSpPr/>
          <p:nvPr/>
        </p:nvSpPr>
        <p:spPr>
          <a:xfrm>
            <a:off x="1441800" y="1120139"/>
            <a:ext cx="6260400" cy="31383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8" name="Google Shape;8308;p51"/>
          <p:cNvSpPr txBox="1">
            <a:spLocks noGrp="1"/>
          </p:cNvSpPr>
          <p:nvPr>
            <p:ph type="title"/>
          </p:nvPr>
        </p:nvSpPr>
        <p:spPr>
          <a:xfrm>
            <a:off x="1870500" y="1341112"/>
            <a:ext cx="5403000" cy="2696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Work  </a:t>
            </a:r>
            <a:r>
              <a:rPr lang="en" sz="5400" dirty="0">
                <a:solidFill>
                  <a:schemeClr val="accent1"/>
                </a:solidFill>
              </a:rPr>
              <a:t>Produced</a:t>
            </a:r>
            <a:br>
              <a:rPr lang="en" sz="5400" dirty="0">
                <a:solidFill>
                  <a:schemeClr val="accent1"/>
                </a:solidFill>
              </a:rPr>
            </a:br>
            <a:br>
              <a:rPr lang="en" sz="5400" dirty="0">
                <a:solidFill>
                  <a:schemeClr val="accent1"/>
                </a:solidFill>
              </a:rPr>
            </a:br>
            <a:r>
              <a:rPr lang="en-ID" sz="1200" b="0" dirty="0">
                <a:effectLst/>
                <a:latin typeface="Encode Sans" panose="020B0604020202020204" charset="0"/>
                <a:hlinkClick r:id="rId3" tooltip="http://helpctis.great-site.net/public/"/>
              </a:rPr>
              <a:t>http://helpctis.great-site.net/public/</a:t>
            </a:r>
            <a:endParaRPr sz="5400" dirty="0">
              <a:solidFill>
                <a:schemeClr val="accent1"/>
              </a:solidFill>
              <a:latin typeface="Encode Sans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31862-1D1A-4A7C-810F-F64BF82384D3}"/>
              </a:ext>
            </a:extLst>
          </p:cNvPr>
          <p:cNvSpPr txBox="1"/>
          <p:nvPr/>
        </p:nvSpPr>
        <p:spPr>
          <a:xfrm>
            <a:off x="2974076" y="2217807"/>
            <a:ext cx="3195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000" b="1" dirty="0">
                <a:solidFill>
                  <a:schemeClr val="bg1"/>
                </a:solidFill>
                <a:latin typeface="Encode Sans" panose="020B060402020202020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spital Capacity Surge Plan by Slidesgo">
  <a:themeElements>
    <a:clrScheme name="Simple Light">
      <a:dk1>
        <a:srgbClr val="000000"/>
      </a:dk1>
      <a:lt1>
        <a:srgbClr val="FFFFFF"/>
      </a:lt1>
      <a:dk2>
        <a:srgbClr val="00AEFF"/>
      </a:dk2>
      <a:lt2>
        <a:srgbClr val="FFFFFF"/>
      </a:lt2>
      <a:accent1>
        <a:srgbClr val="00AEFF"/>
      </a:accent1>
      <a:accent2>
        <a:srgbClr val="000000"/>
      </a:accent2>
      <a:accent3>
        <a:srgbClr val="FFFFFF"/>
      </a:accent3>
      <a:accent4>
        <a:srgbClr val="00AEFF"/>
      </a:accent4>
      <a:accent5>
        <a:srgbClr val="00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172</Words>
  <Application>Microsoft Office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Proxima Nova</vt:lpstr>
      <vt:lpstr>Encode Sans</vt:lpstr>
      <vt:lpstr>DM Sans</vt:lpstr>
      <vt:lpstr>Roboto Condensed Light</vt:lpstr>
      <vt:lpstr>Proxima Nova Semibold</vt:lpstr>
      <vt:lpstr>Hospital Capacity Surge Plan by Slidesgo</vt:lpstr>
      <vt:lpstr>Slidesgo Final Pages</vt:lpstr>
      <vt:lpstr>HELP CTIS Website</vt:lpstr>
      <vt:lpstr>Group Members</vt:lpstr>
      <vt:lpstr>Use Cases in Iteration 2</vt:lpstr>
      <vt:lpstr>Use Cases in Iteration 2</vt:lpstr>
      <vt:lpstr>Final Gantt Chart</vt:lpstr>
      <vt:lpstr>Updated Github</vt:lpstr>
      <vt:lpstr>Work  Produced  http://helpctis.great-site.net/public/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CTIS Website</dc:title>
  <cp:lastModifiedBy>Siva Aditya</cp:lastModifiedBy>
  <cp:revision>57</cp:revision>
  <dcterms:modified xsi:type="dcterms:W3CDTF">2021-04-30T14:15:05Z</dcterms:modified>
</cp:coreProperties>
</file>