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  <p:sldId id="260" r:id="rId3"/>
    <p:sldId id="261" r:id="rId4"/>
    <p:sldId id="259" r:id="rId5"/>
    <p:sldId id="257" r:id="rId6"/>
    <p:sldId id="258" r:id="rId7"/>
    <p:sldId id="262" r:id="rId8"/>
  </p:sldIdLst>
  <p:sldSz cx="43891200" cy="329184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17B4C"/>
    <a:srgbClr val="E8D3A2"/>
    <a:srgbClr val="D1B2E8"/>
    <a:srgbClr val="9966FF"/>
    <a:srgbClr val="EE2C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372" autoAdjust="0"/>
    <p:restoredTop sz="94659"/>
  </p:normalViewPr>
  <p:slideViewPr>
    <p:cSldViewPr snapToGrid="0" snapToObjects="1">
      <p:cViewPr>
        <p:scale>
          <a:sx n="44" d="100"/>
          <a:sy n="44" d="100"/>
        </p:scale>
        <p:origin x="440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3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an A Murphy" userId="68d7e8c2-1252-4238-9a83-f4caef218d6c" providerId="ADAL" clId="{F495C439-2999-4134-A4A6-0076BB048813}"/>
    <pc:docChg chg="undo custSel addSld modSld sldOrd">
      <pc:chgData name="Ian A Murphy" userId="68d7e8c2-1252-4238-9a83-f4caef218d6c" providerId="ADAL" clId="{F495C439-2999-4134-A4A6-0076BB048813}" dt="2018-03-12T03:36:23.487" v="2309" actId="1076"/>
      <pc:docMkLst>
        <pc:docMk/>
      </pc:docMkLst>
      <pc:sldChg chg="addSp delSp modSp">
        <pc:chgData name="Ian A Murphy" userId="68d7e8c2-1252-4238-9a83-f4caef218d6c" providerId="ADAL" clId="{F495C439-2999-4134-A4A6-0076BB048813}" dt="2018-03-12T00:22:27.215" v="2152" actId="1035"/>
        <pc:sldMkLst>
          <pc:docMk/>
          <pc:sldMk cId="2780624512" sldId="256"/>
        </pc:sldMkLst>
        <pc:spChg chg="mod">
          <ac:chgData name="Ian A Murphy" userId="68d7e8c2-1252-4238-9a83-f4caef218d6c" providerId="ADAL" clId="{F495C439-2999-4134-A4A6-0076BB048813}" dt="2018-03-11T09:52:44.325" v="2056" actId="1035"/>
          <ac:spMkLst>
            <pc:docMk/>
            <pc:sldMk cId="2780624512" sldId="256"/>
            <ac:spMk id="4" creationId="{21DC58E3-382A-401F-9546-DD5AB7ADC560}"/>
          </ac:spMkLst>
        </pc:spChg>
        <pc:spChg chg="add mod">
          <ac:chgData name="Ian A Murphy" userId="68d7e8c2-1252-4238-9a83-f4caef218d6c" providerId="ADAL" clId="{F495C439-2999-4134-A4A6-0076BB048813}" dt="2018-03-11T07:19:01.508" v="1281" actId="20577"/>
          <ac:spMkLst>
            <pc:docMk/>
            <pc:sldMk cId="2780624512" sldId="256"/>
            <ac:spMk id="7" creationId="{F98240D9-80E9-44E9-AF46-8079166B8A5D}"/>
          </ac:spMkLst>
        </pc:spChg>
        <pc:spChg chg="add mod">
          <ac:chgData name="Ian A Murphy" userId="68d7e8c2-1252-4238-9a83-f4caef218d6c" providerId="ADAL" clId="{F495C439-2999-4134-A4A6-0076BB048813}" dt="2018-03-11T08:37:31.199" v="1380" actId="1038"/>
          <ac:spMkLst>
            <pc:docMk/>
            <pc:sldMk cId="2780624512" sldId="256"/>
            <ac:spMk id="8" creationId="{2D1CB208-AFF2-44AB-88B0-DAEFE4B2E210}"/>
          </ac:spMkLst>
        </pc:spChg>
        <pc:spChg chg="del">
          <ac:chgData name="Ian A Murphy" userId="68d7e8c2-1252-4238-9a83-f4caef218d6c" providerId="ADAL" clId="{F495C439-2999-4134-A4A6-0076BB048813}" dt="2018-03-11T09:56:43.731" v="2057" actId="478"/>
          <ac:spMkLst>
            <pc:docMk/>
            <pc:sldMk cId="2780624512" sldId="256"/>
            <ac:spMk id="12" creationId="{20FDD4B6-0F73-D24B-A318-E8EC3C326961}"/>
          </ac:spMkLst>
        </pc:spChg>
        <pc:spChg chg="mod">
          <ac:chgData name="Ian A Murphy" userId="68d7e8c2-1252-4238-9a83-f4caef218d6c" providerId="ADAL" clId="{F495C439-2999-4134-A4A6-0076BB048813}" dt="2018-03-11T07:19:49.930" v="1282" actId="255"/>
          <ac:spMkLst>
            <pc:docMk/>
            <pc:sldMk cId="2780624512" sldId="256"/>
            <ac:spMk id="23" creationId="{431EB324-0ED9-4682-8E47-A28402DCF298}"/>
          </ac:spMkLst>
        </pc:spChg>
        <pc:spChg chg="mod">
          <ac:chgData name="Ian A Murphy" userId="68d7e8c2-1252-4238-9a83-f4caef218d6c" providerId="ADAL" clId="{F495C439-2999-4134-A4A6-0076BB048813}" dt="2018-03-11T07:19:49.930" v="1282" actId="255"/>
          <ac:spMkLst>
            <pc:docMk/>
            <pc:sldMk cId="2780624512" sldId="256"/>
            <ac:spMk id="24" creationId="{BB57F971-6DA8-4EDB-8D37-FCCEBDB375B2}"/>
          </ac:spMkLst>
        </pc:spChg>
        <pc:spChg chg="mod">
          <ac:chgData name="Ian A Murphy" userId="68d7e8c2-1252-4238-9a83-f4caef218d6c" providerId="ADAL" clId="{F495C439-2999-4134-A4A6-0076BB048813}" dt="2018-03-11T07:19:49.930" v="1282" actId="255"/>
          <ac:spMkLst>
            <pc:docMk/>
            <pc:sldMk cId="2780624512" sldId="256"/>
            <ac:spMk id="27" creationId="{6F8107E5-BE62-4895-BE6E-7E0AD5031891}"/>
          </ac:spMkLst>
        </pc:spChg>
        <pc:spChg chg="mod">
          <ac:chgData name="Ian A Murphy" userId="68d7e8c2-1252-4238-9a83-f4caef218d6c" providerId="ADAL" clId="{F495C439-2999-4134-A4A6-0076BB048813}" dt="2018-03-11T07:19:49.930" v="1282" actId="255"/>
          <ac:spMkLst>
            <pc:docMk/>
            <pc:sldMk cId="2780624512" sldId="256"/>
            <ac:spMk id="28" creationId="{B8183B87-D49D-4A17-A2F5-836BD633EF05}"/>
          </ac:spMkLst>
        </pc:spChg>
        <pc:spChg chg="mod">
          <ac:chgData name="Ian A Murphy" userId="68d7e8c2-1252-4238-9a83-f4caef218d6c" providerId="ADAL" clId="{F495C439-2999-4134-A4A6-0076BB048813}" dt="2018-03-11T07:19:49.930" v="1282" actId="255"/>
          <ac:spMkLst>
            <pc:docMk/>
            <pc:sldMk cId="2780624512" sldId="256"/>
            <ac:spMk id="30" creationId="{8CA59C08-58F8-43D6-952A-EF6FBB76163C}"/>
          </ac:spMkLst>
        </pc:spChg>
        <pc:spChg chg="mod">
          <ac:chgData name="Ian A Murphy" userId="68d7e8c2-1252-4238-9a83-f4caef218d6c" providerId="ADAL" clId="{F495C439-2999-4134-A4A6-0076BB048813}" dt="2018-03-11T07:19:49.930" v="1282" actId="255"/>
          <ac:spMkLst>
            <pc:docMk/>
            <pc:sldMk cId="2780624512" sldId="256"/>
            <ac:spMk id="33" creationId="{53336B6D-91FF-4BF0-8415-EDC74E515D95}"/>
          </ac:spMkLst>
        </pc:spChg>
        <pc:spChg chg="mod">
          <ac:chgData name="Ian A Murphy" userId="68d7e8c2-1252-4238-9a83-f4caef218d6c" providerId="ADAL" clId="{F495C439-2999-4134-A4A6-0076BB048813}" dt="2018-03-11T07:19:49.930" v="1282" actId="255"/>
          <ac:spMkLst>
            <pc:docMk/>
            <pc:sldMk cId="2780624512" sldId="256"/>
            <ac:spMk id="35" creationId="{4399DD4B-9024-441F-801B-330771F2C5E6}"/>
          </ac:spMkLst>
        </pc:spChg>
        <pc:spChg chg="mod">
          <ac:chgData name="Ian A Murphy" userId="68d7e8c2-1252-4238-9a83-f4caef218d6c" providerId="ADAL" clId="{F495C439-2999-4134-A4A6-0076BB048813}" dt="2018-03-10T22:36:18.169" v="231" actId="208"/>
          <ac:spMkLst>
            <pc:docMk/>
            <pc:sldMk cId="2780624512" sldId="256"/>
            <ac:spMk id="36" creationId="{1831C2ED-63AA-4F53-9A9D-53DECB2BDA19}"/>
          </ac:spMkLst>
        </pc:spChg>
        <pc:spChg chg="mod">
          <ac:chgData name="Ian A Murphy" userId="68d7e8c2-1252-4238-9a83-f4caef218d6c" providerId="ADAL" clId="{F495C439-2999-4134-A4A6-0076BB048813}" dt="2018-03-11T07:20:04.005" v="1284" actId="14100"/>
          <ac:spMkLst>
            <pc:docMk/>
            <pc:sldMk cId="2780624512" sldId="256"/>
            <ac:spMk id="39" creationId="{EDB186CF-64A3-453F-A7C3-3AB291BE57C9}"/>
          </ac:spMkLst>
        </pc:spChg>
        <pc:spChg chg="add mod">
          <ac:chgData name="Ian A Murphy" userId="68d7e8c2-1252-4238-9a83-f4caef218d6c" providerId="ADAL" clId="{F495C439-2999-4134-A4A6-0076BB048813}" dt="2018-03-11T09:20:41.169" v="1701" actId="1035"/>
          <ac:spMkLst>
            <pc:docMk/>
            <pc:sldMk cId="2780624512" sldId="256"/>
            <ac:spMk id="52" creationId="{899ACC94-B762-4562-84CB-3345AE393312}"/>
          </ac:spMkLst>
        </pc:spChg>
        <pc:spChg chg="add del">
          <ac:chgData name="Ian A Murphy" userId="68d7e8c2-1252-4238-9a83-f4caef218d6c" providerId="ADAL" clId="{F495C439-2999-4134-A4A6-0076BB048813}" dt="2018-03-10T23:19:00.799" v="634" actId="1035"/>
          <ac:spMkLst>
            <pc:docMk/>
            <pc:sldMk cId="2780624512" sldId="256"/>
            <ac:spMk id="53" creationId="{E2D3FE82-0B60-4C93-A489-EC519ECA0799}"/>
          </ac:spMkLst>
        </pc:spChg>
        <pc:spChg chg="add mod">
          <ac:chgData name="Ian A Murphy" userId="68d7e8c2-1252-4238-9a83-f4caef218d6c" providerId="ADAL" clId="{F495C439-2999-4134-A4A6-0076BB048813}" dt="2018-03-11T09:20:41.169" v="1701" actId="1035"/>
          <ac:spMkLst>
            <pc:docMk/>
            <pc:sldMk cId="2780624512" sldId="256"/>
            <ac:spMk id="54" creationId="{9FE7EAF2-E37A-4800-8B95-9D6CF09CF9E3}"/>
          </ac:spMkLst>
        </pc:spChg>
        <pc:spChg chg="add mod">
          <ac:chgData name="Ian A Murphy" userId="68d7e8c2-1252-4238-9a83-f4caef218d6c" providerId="ADAL" clId="{F495C439-2999-4134-A4A6-0076BB048813}" dt="2018-03-11T07:13:41.604" v="1173" actId="1036"/>
          <ac:spMkLst>
            <pc:docMk/>
            <pc:sldMk cId="2780624512" sldId="256"/>
            <ac:spMk id="55" creationId="{93B8025D-BD5B-4C66-BBC8-56898EF14A79}"/>
          </ac:spMkLst>
        </pc:spChg>
        <pc:spChg chg="add mod">
          <ac:chgData name="Ian A Murphy" userId="68d7e8c2-1252-4238-9a83-f4caef218d6c" providerId="ADAL" clId="{F495C439-2999-4134-A4A6-0076BB048813}" dt="2018-03-11T07:14:11.997" v="1196" actId="1035"/>
          <ac:spMkLst>
            <pc:docMk/>
            <pc:sldMk cId="2780624512" sldId="256"/>
            <ac:spMk id="56" creationId="{D06D0BF6-CF7B-4D7C-BE66-75657AB9E674}"/>
          </ac:spMkLst>
        </pc:spChg>
        <pc:spChg chg="add mod">
          <ac:chgData name="Ian A Murphy" userId="68d7e8c2-1252-4238-9a83-f4caef218d6c" providerId="ADAL" clId="{F495C439-2999-4134-A4A6-0076BB048813}" dt="2018-03-11T00:24:36.271" v="986" actId="1076"/>
          <ac:spMkLst>
            <pc:docMk/>
            <pc:sldMk cId="2780624512" sldId="256"/>
            <ac:spMk id="57" creationId="{0896FB4C-5D39-40D7-AFC8-EAEE1B021B30}"/>
          </ac:spMkLst>
        </pc:spChg>
        <pc:spChg chg="mod">
          <ac:chgData name="Ian A Murphy" userId="68d7e8c2-1252-4238-9a83-f4caef218d6c" providerId="ADAL" clId="{F495C439-2999-4134-A4A6-0076BB048813}" dt="2018-03-10T22:34:17.682" v="149" actId="1035"/>
          <ac:spMkLst>
            <pc:docMk/>
            <pc:sldMk cId="2780624512" sldId="256"/>
            <ac:spMk id="58" creationId="{7DEDD747-2F19-41FC-8570-CA692F089719}"/>
          </ac:spMkLst>
        </pc:spChg>
        <pc:spChg chg="add mod">
          <ac:chgData name="Ian A Murphy" userId="68d7e8c2-1252-4238-9a83-f4caef218d6c" providerId="ADAL" clId="{F495C439-2999-4134-A4A6-0076BB048813}" dt="2018-03-11T00:24:36.271" v="986" actId="1076"/>
          <ac:spMkLst>
            <pc:docMk/>
            <pc:sldMk cId="2780624512" sldId="256"/>
            <ac:spMk id="59" creationId="{D3BD2806-6C73-4663-8792-50B2A8A77FF8}"/>
          </ac:spMkLst>
        </pc:spChg>
        <pc:spChg chg="add mod">
          <ac:chgData name="Ian A Murphy" userId="68d7e8c2-1252-4238-9a83-f4caef218d6c" providerId="ADAL" clId="{F495C439-2999-4134-A4A6-0076BB048813}" dt="2018-03-11T07:14:52.619" v="1224" actId="1035"/>
          <ac:spMkLst>
            <pc:docMk/>
            <pc:sldMk cId="2780624512" sldId="256"/>
            <ac:spMk id="60" creationId="{1510E6F3-12B0-4359-B1D6-C725434E1460}"/>
          </ac:spMkLst>
        </pc:spChg>
        <pc:spChg chg="add mod">
          <ac:chgData name="Ian A Murphy" userId="68d7e8c2-1252-4238-9a83-f4caef218d6c" providerId="ADAL" clId="{F495C439-2999-4134-A4A6-0076BB048813}" dt="2018-03-11T07:14:52.619" v="1224" actId="1035"/>
          <ac:spMkLst>
            <pc:docMk/>
            <pc:sldMk cId="2780624512" sldId="256"/>
            <ac:spMk id="61" creationId="{EA3771EF-4F3A-4A33-87E1-7C60A4DA93D8}"/>
          </ac:spMkLst>
        </pc:spChg>
        <pc:spChg chg="add mod">
          <ac:chgData name="Ian A Murphy" userId="68d7e8c2-1252-4238-9a83-f4caef218d6c" providerId="ADAL" clId="{F495C439-2999-4134-A4A6-0076BB048813}" dt="2018-03-11T07:15:10.632" v="1264" actId="1035"/>
          <ac:spMkLst>
            <pc:docMk/>
            <pc:sldMk cId="2780624512" sldId="256"/>
            <ac:spMk id="62" creationId="{FDDE6C3B-EEA5-43F9-85C6-B236AAF09AB7}"/>
          </ac:spMkLst>
        </pc:spChg>
        <pc:spChg chg="add mod">
          <ac:chgData name="Ian A Murphy" userId="68d7e8c2-1252-4238-9a83-f4caef218d6c" providerId="ADAL" clId="{F495C439-2999-4134-A4A6-0076BB048813}" dt="2018-03-11T07:15:10.632" v="1264" actId="1035"/>
          <ac:spMkLst>
            <pc:docMk/>
            <pc:sldMk cId="2780624512" sldId="256"/>
            <ac:spMk id="63" creationId="{EF906CFB-F39A-40A1-92F1-664D744B8E9C}"/>
          </ac:spMkLst>
        </pc:spChg>
        <pc:spChg chg="add mod">
          <ac:chgData name="Ian A Murphy" userId="68d7e8c2-1252-4238-9a83-f4caef218d6c" providerId="ADAL" clId="{F495C439-2999-4134-A4A6-0076BB048813}" dt="2018-03-11T08:54:39.629" v="1503" actId="20577"/>
          <ac:spMkLst>
            <pc:docMk/>
            <pc:sldMk cId="2780624512" sldId="256"/>
            <ac:spMk id="66" creationId="{33C2DFD8-E757-464A-8D77-ECF351E5C013}"/>
          </ac:spMkLst>
        </pc:spChg>
        <pc:spChg chg="add del">
          <ac:chgData name="Ian A Murphy" userId="68d7e8c2-1252-4238-9a83-f4caef218d6c" providerId="ADAL" clId="{F495C439-2999-4134-A4A6-0076BB048813}" dt="2018-03-11T08:24:59.459" v="1298" actId="1035"/>
          <ac:spMkLst>
            <pc:docMk/>
            <pc:sldMk cId="2780624512" sldId="256"/>
            <ac:spMk id="67" creationId="{46227CDA-BB01-4684-BE67-2748D1C08FC6}"/>
          </ac:spMkLst>
        </pc:spChg>
        <pc:spChg chg="add del">
          <ac:chgData name="Ian A Murphy" userId="68d7e8c2-1252-4238-9a83-f4caef218d6c" providerId="ADAL" clId="{F495C439-2999-4134-A4A6-0076BB048813}" dt="2018-03-11T08:24:59.459" v="1298" actId="1035"/>
          <ac:spMkLst>
            <pc:docMk/>
            <pc:sldMk cId="2780624512" sldId="256"/>
            <ac:spMk id="68" creationId="{6F96EEDB-BC26-4D0D-90D3-B7DC25B81B3B}"/>
          </ac:spMkLst>
        </pc:spChg>
        <pc:spChg chg="add del">
          <ac:chgData name="Ian A Murphy" userId="68d7e8c2-1252-4238-9a83-f4caef218d6c" providerId="ADAL" clId="{F495C439-2999-4134-A4A6-0076BB048813}" dt="2018-03-11T08:24:59.459" v="1298" actId="1035"/>
          <ac:spMkLst>
            <pc:docMk/>
            <pc:sldMk cId="2780624512" sldId="256"/>
            <ac:spMk id="69" creationId="{FC5BF0CA-8884-4946-A667-1EC479123DC7}"/>
          </ac:spMkLst>
        </pc:spChg>
        <pc:spChg chg="add del">
          <ac:chgData name="Ian A Murphy" userId="68d7e8c2-1252-4238-9a83-f4caef218d6c" providerId="ADAL" clId="{F495C439-2999-4134-A4A6-0076BB048813}" dt="2018-03-11T08:24:59.459" v="1298" actId="1035"/>
          <ac:spMkLst>
            <pc:docMk/>
            <pc:sldMk cId="2780624512" sldId="256"/>
            <ac:spMk id="70" creationId="{F42DA679-4D19-46F3-BA1C-740A148895CA}"/>
          </ac:spMkLst>
        </pc:spChg>
        <pc:spChg chg="add del">
          <ac:chgData name="Ian A Murphy" userId="68d7e8c2-1252-4238-9a83-f4caef218d6c" providerId="ADAL" clId="{F495C439-2999-4134-A4A6-0076BB048813}" dt="2018-03-11T08:24:59.459" v="1298" actId="1035"/>
          <ac:spMkLst>
            <pc:docMk/>
            <pc:sldMk cId="2780624512" sldId="256"/>
            <ac:spMk id="71" creationId="{A29E3AD0-2008-4501-912C-49280179D350}"/>
          </ac:spMkLst>
        </pc:spChg>
        <pc:spChg chg="add del">
          <ac:chgData name="Ian A Murphy" userId="68d7e8c2-1252-4238-9a83-f4caef218d6c" providerId="ADAL" clId="{F495C439-2999-4134-A4A6-0076BB048813}" dt="2018-03-11T08:24:59.459" v="1298" actId="1035"/>
          <ac:spMkLst>
            <pc:docMk/>
            <pc:sldMk cId="2780624512" sldId="256"/>
            <ac:spMk id="72" creationId="{308A3359-8AF1-48D4-8BBA-4EC7D902490F}"/>
          </ac:spMkLst>
        </pc:spChg>
        <pc:spChg chg="add del">
          <ac:chgData name="Ian A Murphy" userId="68d7e8c2-1252-4238-9a83-f4caef218d6c" providerId="ADAL" clId="{F495C439-2999-4134-A4A6-0076BB048813}" dt="2018-03-11T08:24:59.459" v="1298" actId="1035"/>
          <ac:spMkLst>
            <pc:docMk/>
            <pc:sldMk cId="2780624512" sldId="256"/>
            <ac:spMk id="73" creationId="{5515F222-D72B-4D02-B119-C8FEC6CCB86F}"/>
          </ac:spMkLst>
        </pc:spChg>
        <pc:spChg chg="add del">
          <ac:chgData name="Ian A Murphy" userId="68d7e8c2-1252-4238-9a83-f4caef218d6c" providerId="ADAL" clId="{F495C439-2999-4134-A4A6-0076BB048813}" dt="2018-03-11T08:24:59.459" v="1298" actId="1035"/>
          <ac:spMkLst>
            <pc:docMk/>
            <pc:sldMk cId="2780624512" sldId="256"/>
            <ac:spMk id="74" creationId="{678E4D0B-EBA2-437B-BEF5-C3E0CBDC1F61}"/>
          </ac:spMkLst>
        </pc:spChg>
        <pc:spChg chg="add del">
          <ac:chgData name="Ian A Murphy" userId="68d7e8c2-1252-4238-9a83-f4caef218d6c" providerId="ADAL" clId="{F495C439-2999-4134-A4A6-0076BB048813}" dt="2018-03-11T08:24:59.459" v="1298" actId="1035"/>
          <ac:spMkLst>
            <pc:docMk/>
            <pc:sldMk cId="2780624512" sldId="256"/>
            <ac:spMk id="75" creationId="{854D2398-DDBE-4501-A4AD-5166BDFC9E42}"/>
          </ac:spMkLst>
        </pc:spChg>
        <pc:spChg chg="add del">
          <ac:chgData name="Ian A Murphy" userId="68d7e8c2-1252-4238-9a83-f4caef218d6c" providerId="ADAL" clId="{F495C439-2999-4134-A4A6-0076BB048813}" dt="2018-03-11T08:24:59.459" v="1298" actId="1035"/>
          <ac:spMkLst>
            <pc:docMk/>
            <pc:sldMk cId="2780624512" sldId="256"/>
            <ac:spMk id="76" creationId="{42E9E0BC-C5A5-44B9-A17D-CD5F1F8DD968}"/>
          </ac:spMkLst>
        </pc:spChg>
        <pc:spChg chg="add del">
          <ac:chgData name="Ian A Murphy" userId="68d7e8c2-1252-4238-9a83-f4caef218d6c" providerId="ADAL" clId="{F495C439-2999-4134-A4A6-0076BB048813}" dt="2018-03-11T08:24:59.459" v="1298" actId="1035"/>
          <ac:spMkLst>
            <pc:docMk/>
            <pc:sldMk cId="2780624512" sldId="256"/>
            <ac:spMk id="77" creationId="{05D4FE33-B560-4D82-AEB9-042652E8A4C2}"/>
          </ac:spMkLst>
        </pc:spChg>
        <pc:spChg chg="del">
          <ac:chgData name="Ian A Murphy" userId="68d7e8c2-1252-4238-9a83-f4caef218d6c" providerId="ADAL" clId="{F495C439-2999-4134-A4A6-0076BB048813}" dt="2018-03-11T09:20:45.747" v="1702" actId="478"/>
          <ac:spMkLst>
            <pc:docMk/>
            <pc:sldMk cId="2780624512" sldId="256"/>
            <ac:spMk id="148" creationId="{7B948A58-8748-4D65-A27E-68076D8D517A}"/>
          </ac:spMkLst>
        </pc:spChg>
        <pc:spChg chg="del">
          <ac:chgData name="Ian A Murphy" userId="68d7e8c2-1252-4238-9a83-f4caef218d6c" providerId="ADAL" clId="{F495C439-2999-4134-A4A6-0076BB048813}" dt="2018-03-11T09:20:45.747" v="1702" actId="478"/>
          <ac:spMkLst>
            <pc:docMk/>
            <pc:sldMk cId="2780624512" sldId="256"/>
            <ac:spMk id="149" creationId="{2CA94131-FDF1-4F29-910D-7923C545C162}"/>
          </ac:spMkLst>
        </pc:spChg>
        <pc:spChg chg="mod">
          <ac:chgData name="Ian A Murphy" userId="68d7e8c2-1252-4238-9a83-f4caef218d6c" providerId="ADAL" clId="{F495C439-2999-4134-A4A6-0076BB048813}" dt="2018-03-10T22:31:21.076" v="30" actId="14100"/>
          <ac:spMkLst>
            <pc:docMk/>
            <pc:sldMk cId="2780624512" sldId="256"/>
            <ac:spMk id="150" creationId="{FF38BD6C-AA5B-42C2-8C59-2444CCD1B3BA}"/>
          </ac:spMkLst>
        </pc:spChg>
        <pc:spChg chg="mod">
          <ac:chgData name="Ian A Murphy" userId="68d7e8c2-1252-4238-9a83-f4caef218d6c" providerId="ADAL" clId="{F495C439-2999-4134-A4A6-0076BB048813}" dt="2018-03-10T22:31:08.108" v="28" actId="14100"/>
          <ac:spMkLst>
            <pc:docMk/>
            <pc:sldMk cId="2780624512" sldId="256"/>
            <ac:spMk id="151" creationId="{D5680015-1428-4918-86F5-8DEB75E4AF84}"/>
          </ac:spMkLst>
        </pc:spChg>
        <pc:spChg chg="mod">
          <ac:chgData name="Ian A Murphy" userId="68d7e8c2-1252-4238-9a83-f4caef218d6c" providerId="ADAL" clId="{F495C439-2999-4134-A4A6-0076BB048813}" dt="2018-03-10T23:21:42.813" v="643" actId="20577"/>
          <ac:spMkLst>
            <pc:docMk/>
            <pc:sldMk cId="2780624512" sldId="256"/>
            <ac:spMk id="152" creationId="{247FD4D1-4A8F-486C-B352-FA852270F855}"/>
          </ac:spMkLst>
        </pc:spChg>
        <pc:spChg chg="mod">
          <ac:chgData name="Ian A Murphy" userId="68d7e8c2-1252-4238-9a83-f4caef218d6c" providerId="ADAL" clId="{F495C439-2999-4134-A4A6-0076BB048813}" dt="2018-03-11T07:13:41.604" v="1173" actId="1036"/>
          <ac:spMkLst>
            <pc:docMk/>
            <pc:sldMk cId="2780624512" sldId="256"/>
            <ac:spMk id="156" creationId="{B9075F45-6D2C-464D-B553-1A7876DA9736}"/>
          </ac:spMkLst>
        </pc:spChg>
        <pc:spChg chg="mod">
          <ac:chgData name="Ian A Murphy" userId="68d7e8c2-1252-4238-9a83-f4caef218d6c" providerId="ADAL" clId="{F495C439-2999-4134-A4A6-0076BB048813}" dt="2018-03-11T07:14:11.997" v="1196" actId="1035"/>
          <ac:spMkLst>
            <pc:docMk/>
            <pc:sldMk cId="2780624512" sldId="256"/>
            <ac:spMk id="157" creationId="{4A3C0ADA-8BB0-4247-82B4-04189AB56E88}"/>
          </ac:spMkLst>
        </pc:spChg>
        <pc:spChg chg="add mod">
          <ac:chgData name="Ian A Murphy" userId="68d7e8c2-1252-4238-9a83-f4caef218d6c" providerId="ADAL" clId="{F495C439-2999-4134-A4A6-0076BB048813}" dt="2018-03-11T08:56:14.944" v="1512" actId="1035"/>
          <ac:spMkLst>
            <pc:docMk/>
            <pc:sldMk cId="2780624512" sldId="256"/>
            <ac:spMk id="185" creationId="{0066B9AE-9407-4E6C-B8CF-707732D8109B}"/>
          </ac:spMkLst>
        </pc:spChg>
        <pc:spChg chg="add mod">
          <ac:chgData name="Ian A Murphy" userId="68d7e8c2-1252-4238-9a83-f4caef218d6c" providerId="ADAL" clId="{F495C439-2999-4134-A4A6-0076BB048813}" dt="2018-03-12T00:21:16.752" v="2084" actId="20577"/>
          <ac:spMkLst>
            <pc:docMk/>
            <pc:sldMk cId="2780624512" sldId="256"/>
            <ac:spMk id="186" creationId="{84B0AF88-165B-4EBD-89D0-EC318473C713}"/>
          </ac:spMkLst>
        </pc:spChg>
        <pc:spChg chg="add mod">
          <ac:chgData name="Ian A Murphy" userId="68d7e8c2-1252-4238-9a83-f4caef218d6c" providerId="ADAL" clId="{F495C439-2999-4134-A4A6-0076BB048813}" dt="2018-03-11T09:21:11.276" v="1704" actId="1076"/>
          <ac:spMkLst>
            <pc:docMk/>
            <pc:sldMk cId="2780624512" sldId="256"/>
            <ac:spMk id="187" creationId="{84282B7B-5D8C-4AC2-8CAE-56CD5DE00D9C}"/>
          </ac:spMkLst>
        </pc:spChg>
        <pc:spChg chg="add mod">
          <ac:chgData name="Ian A Murphy" userId="68d7e8c2-1252-4238-9a83-f4caef218d6c" providerId="ADAL" clId="{F495C439-2999-4134-A4A6-0076BB048813}" dt="2018-03-11T09:23:55.980" v="1725" actId="20577"/>
          <ac:spMkLst>
            <pc:docMk/>
            <pc:sldMk cId="2780624512" sldId="256"/>
            <ac:spMk id="188" creationId="{C3E5EB29-B7B3-4DDD-A2D1-C64995BCC482}"/>
          </ac:spMkLst>
        </pc:spChg>
        <pc:spChg chg="add mod">
          <ac:chgData name="Ian A Murphy" userId="68d7e8c2-1252-4238-9a83-f4caef218d6c" providerId="ADAL" clId="{F495C439-2999-4134-A4A6-0076BB048813}" dt="2018-03-11T09:21:11.276" v="1704" actId="1076"/>
          <ac:spMkLst>
            <pc:docMk/>
            <pc:sldMk cId="2780624512" sldId="256"/>
            <ac:spMk id="189" creationId="{ED8B9312-1818-4544-B250-3A212CF8B05D}"/>
          </ac:spMkLst>
        </pc:spChg>
        <pc:spChg chg="add del">
          <ac:chgData name="Ian A Murphy" userId="68d7e8c2-1252-4238-9a83-f4caef218d6c" providerId="ADAL" clId="{F495C439-2999-4134-A4A6-0076BB048813}" dt="2018-03-11T09:21:30.478" v="1706" actId="1035"/>
          <ac:spMkLst>
            <pc:docMk/>
            <pc:sldMk cId="2780624512" sldId="256"/>
            <ac:spMk id="190" creationId="{4DE9C5D7-3437-4A26-A7D0-DF69F4D4C04E}"/>
          </ac:spMkLst>
        </pc:spChg>
        <pc:spChg chg="add del">
          <ac:chgData name="Ian A Murphy" userId="68d7e8c2-1252-4238-9a83-f4caef218d6c" providerId="ADAL" clId="{F495C439-2999-4134-A4A6-0076BB048813}" dt="2018-03-11T09:21:30.478" v="1706" actId="1035"/>
          <ac:spMkLst>
            <pc:docMk/>
            <pc:sldMk cId="2780624512" sldId="256"/>
            <ac:spMk id="191" creationId="{921A9966-546E-485E-B07A-4406EF841DB5}"/>
          </ac:spMkLst>
        </pc:spChg>
        <pc:spChg chg="add del">
          <ac:chgData name="Ian A Murphy" userId="68d7e8c2-1252-4238-9a83-f4caef218d6c" providerId="ADAL" clId="{F495C439-2999-4134-A4A6-0076BB048813}" dt="2018-03-11T09:21:30.478" v="1706" actId="1035"/>
          <ac:spMkLst>
            <pc:docMk/>
            <pc:sldMk cId="2780624512" sldId="256"/>
            <ac:spMk id="192" creationId="{B5D256A2-53AB-48CE-A049-41B3A24C69CE}"/>
          </ac:spMkLst>
        </pc:spChg>
        <pc:spChg chg="add mod">
          <ac:chgData name="Ian A Murphy" userId="68d7e8c2-1252-4238-9a83-f4caef218d6c" providerId="ADAL" clId="{F495C439-2999-4134-A4A6-0076BB048813}" dt="2018-03-11T09:23:26.286" v="1708" actId="1076"/>
          <ac:spMkLst>
            <pc:docMk/>
            <pc:sldMk cId="2780624512" sldId="256"/>
            <ac:spMk id="193" creationId="{3F9679EC-FF00-4B05-8413-B389914CEFDA}"/>
          </ac:spMkLst>
        </pc:spChg>
        <pc:spChg chg="add mod">
          <ac:chgData name="Ian A Murphy" userId="68d7e8c2-1252-4238-9a83-f4caef218d6c" providerId="ADAL" clId="{F495C439-2999-4134-A4A6-0076BB048813}" dt="2018-03-11T09:24:12.928" v="1744" actId="20577"/>
          <ac:spMkLst>
            <pc:docMk/>
            <pc:sldMk cId="2780624512" sldId="256"/>
            <ac:spMk id="194" creationId="{056D7383-CAED-4AAC-A0A1-E75735B3A993}"/>
          </ac:spMkLst>
        </pc:spChg>
        <pc:spChg chg="add mod">
          <ac:chgData name="Ian A Murphy" userId="68d7e8c2-1252-4238-9a83-f4caef218d6c" providerId="ADAL" clId="{F495C439-2999-4134-A4A6-0076BB048813}" dt="2018-03-11T09:23:26.286" v="1708" actId="1076"/>
          <ac:spMkLst>
            <pc:docMk/>
            <pc:sldMk cId="2780624512" sldId="256"/>
            <ac:spMk id="195" creationId="{C1722929-0473-4F9D-B57E-5ADA3271EA9A}"/>
          </ac:spMkLst>
        </pc:spChg>
        <pc:spChg chg="add mod">
          <ac:chgData name="Ian A Murphy" userId="68d7e8c2-1252-4238-9a83-f4caef218d6c" providerId="ADAL" clId="{F495C439-2999-4134-A4A6-0076BB048813}" dt="2018-03-11T09:24:57.103" v="1763" actId="14100"/>
          <ac:spMkLst>
            <pc:docMk/>
            <pc:sldMk cId="2780624512" sldId="256"/>
            <ac:spMk id="196" creationId="{1A0E0703-6986-4988-B20D-CE767A8C63D5}"/>
          </ac:spMkLst>
        </pc:spChg>
        <pc:spChg chg="add mod">
          <ac:chgData name="Ian A Murphy" userId="68d7e8c2-1252-4238-9a83-f4caef218d6c" providerId="ADAL" clId="{F495C439-2999-4134-A4A6-0076BB048813}" dt="2018-03-11T09:24:21.877" v="1762" actId="20577"/>
          <ac:spMkLst>
            <pc:docMk/>
            <pc:sldMk cId="2780624512" sldId="256"/>
            <ac:spMk id="197" creationId="{F6D2BF8C-9499-4DFA-85E3-A6384F4C4371}"/>
          </ac:spMkLst>
        </pc:spChg>
        <pc:spChg chg="add mod">
          <ac:chgData name="Ian A Murphy" userId="68d7e8c2-1252-4238-9a83-f4caef218d6c" providerId="ADAL" clId="{F495C439-2999-4134-A4A6-0076BB048813}" dt="2018-03-11T09:23:43.029" v="1710" actId="1076"/>
          <ac:spMkLst>
            <pc:docMk/>
            <pc:sldMk cId="2780624512" sldId="256"/>
            <ac:spMk id="198" creationId="{A738A898-98CF-4B0E-8340-7C14F7B5DBFC}"/>
          </ac:spMkLst>
        </pc:spChg>
        <pc:spChg chg="add mod">
          <ac:chgData name="Ian A Murphy" userId="68d7e8c2-1252-4238-9a83-f4caef218d6c" providerId="ADAL" clId="{F495C439-2999-4134-A4A6-0076BB048813}" dt="2018-03-11T09:36:49.648" v="2015" actId="20577"/>
          <ac:spMkLst>
            <pc:docMk/>
            <pc:sldMk cId="2780624512" sldId="256"/>
            <ac:spMk id="199" creationId="{B5C26FAD-67EA-465D-9DF0-D76573BF098F}"/>
          </ac:spMkLst>
        </pc:spChg>
        <pc:spChg chg="add mod">
          <ac:chgData name="Ian A Murphy" userId="68d7e8c2-1252-4238-9a83-f4caef218d6c" providerId="ADAL" clId="{F495C439-2999-4134-A4A6-0076BB048813}" dt="2018-03-11T09:36:43.815" v="2014" actId="255"/>
          <ac:spMkLst>
            <pc:docMk/>
            <pc:sldMk cId="2780624512" sldId="256"/>
            <ac:spMk id="200" creationId="{907284B2-D1E9-444B-ABA4-0593BBCA0D18}"/>
          </ac:spMkLst>
        </pc:spChg>
        <pc:spChg chg="add mod">
          <ac:chgData name="Ian A Murphy" userId="68d7e8c2-1252-4238-9a83-f4caef218d6c" providerId="ADAL" clId="{F495C439-2999-4134-A4A6-0076BB048813}" dt="2018-03-11T09:36:43.815" v="2014" actId="255"/>
          <ac:spMkLst>
            <pc:docMk/>
            <pc:sldMk cId="2780624512" sldId="256"/>
            <ac:spMk id="201" creationId="{809835B6-9209-4BCE-987B-FA23FF1CE0B1}"/>
          </ac:spMkLst>
        </pc:spChg>
        <pc:spChg chg="add mod">
          <ac:chgData name="Ian A Murphy" userId="68d7e8c2-1252-4238-9a83-f4caef218d6c" providerId="ADAL" clId="{F495C439-2999-4134-A4A6-0076BB048813}" dt="2018-03-11T09:52:02.998" v="2055" actId="164"/>
          <ac:spMkLst>
            <pc:docMk/>
            <pc:sldMk cId="2780624512" sldId="256"/>
            <ac:spMk id="202" creationId="{69AFDDDC-7E47-4A57-9995-A854E6F69A61}"/>
          </ac:spMkLst>
        </pc:spChg>
        <pc:grpChg chg="add mod ord">
          <ac:chgData name="Ian A Murphy" userId="68d7e8c2-1252-4238-9a83-f4caef218d6c" providerId="ADAL" clId="{F495C439-2999-4134-A4A6-0076BB048813}" dt="2018-03-12T00:22:21.602" v="2135" actId="1038"/>
          <ac:grpSpMkLst>
            <pc:docMk/>
            <pc:sldMk cId="2780624512" sldId="256"/>
            <ac:grpSpMk id="19" creationId="{FB37D608-A391-4910-BC16-E97AD98DFF28}"/>
          </ac:grpSpMkLst>
        </pc:grpChg>
        <pc:grpChg chg="add mod">
          <ac:chgData name="Ian A Murphy" userId="68d7e8c2-1252-4238-9a83-f4caef218d6c" providerId="ADAL" clId="{F495C439-2999-4134-A4A6-0076BB048813}" dt="2018-03-10T23:33:31.850" v="731" actId="1035"/>
          <ac:grpSpMkLst>
            <pc:docMk/>
            <pc:sldMk cId="2780624512" sldId="256"/>
            <ac:grpSpMk id="21" creationId="{14B51345-2936-48C9-B657-3792AE340DBE}"/>
          </ac:grpSpMkLst>
        </pc:grpChg>
        <pc:grpChg chg="add mod">
          <ac:chgData name="Ian A Murphy" userId="68d7e8c2-1252-4238-9a83-f4caef218d6c" providerId="ADAL" clId="{F495C439-2999-4134-A4A6-0076BB048813}" dt="2018-03-11T08:56:14.944" v="1512" actId="1035"/>
          <ac:grpSpMkLst>
            <pc:docMk/>
            <pc:sldMk cId="2780624512" sldId="256"/>
            <ac:grpSpMk id="127" creationId="{045DC1AB-EF6E-4EFD-9C68-2C93E631566E}"/>
          </ac:grpSpMkLst>
        </pc:grpChg>
        <pc:grpChg chg="mod">
          <ac:chgData name="Ian A Murphy" userId="68d7e8c2-1252-4238-9a83-f4caef218d6c" providerId="ADAL" clId="{F495C439-2999-4134-A4A6-0076BB048813}" dt="2018-03-11T08:24:55.964" v="1297" actId="1076"/>
          <ac:grpSpMkLst>
            <pc:docMk/>
            <pc:sldMk cId="2780624512" sldId="256"/>
            <ac:grpSpMk id="1078" creationId="{D93BD347-71FE-4031-BF98-2248C529CF81}"/>
          </ac:grpSpMkLst>
        </pc:grpChg>
        <pc:graphicFrameChg chg="add mod modGraphic">
          <ac:chgData name="Ian A Murphy" userId="68d7e8c2-1252-4238-9a83-f4caef218d6c" providerId="ADAL" clId="{F495C439-2999-4134-A4A6-0076BB048813}" dt="2018-03-11T08:51:46.809" v="1441" actId="20577"/>
          <ac:graphicFrameMkLst>
            <pc:docMk/>
            <pc:sldMk cId="2780624512" sldId="256"/>
            <ac:graphicFrameMk id="9" creationId="{B74F793C-5B9C-49C9-8F8A-DF23ED53ABCB}"/>
          </ac:graphicFrameMkLst>
        </pc:graphicFrameChg>
        <pc:graphicFrameChg chg="add mod modGraphic">
          <ac:chgData name="Ian A Murphy" userId="68d7e8c2-1252-4238-9a83-f4caef218d6c" providerId="ADAL" clId="{F495C439-2999-4134-A4A6-0076BB048813}" dt="2018-03-11T08:57:10.784" v="1522" actId="20577"/>
          <ac:graphicFrameMkLst>
            <pc:docMk/>
            <pc:sldMk cId="2780624512" sldId="256"/>
            <ac:graphicFrameMk id="18" creationId="{F38BF136-A624-4970-A370-592A9DC65958}"/>
          </ac:graphicFrameMkLst>
        </pc:graphicFrameChg>
        <pc:picChg chg="mod ord">
          <ac:chgData name="Ian A Murphy" userId="68d7e8c2-1252-4238-9a83-f4caef218d6c" providerId="ADAL" clId="{F495C439-2999-4134-A4A6-0076BB048813}" dt="2018-03-11T09:52:02.998" v="2055" actId="164"/>
          <ac:picMkLst>
            <pc:docMk/>
            <pc:sldMk cId="2780624512" sldId="256"/>
            <ac:picMk id="2" creationId="{57B974A4-EF34-4CDE-BAB1-C8436A79BD8C}"/>
          </ac:picMkLst>
        </pc:picChg>
        <pc:picChg chg="del">
          <ac:chgData name="Ian A Murphy" userId="68d7e8c2-1252-4238-9a83-f4caef218d6c" providerId="ADAL" clId="{F495C439-2999-4134-A4A6-0076BB048813}" dt="2018-03-11T09:56:43.731" v="2057" actId="478"/>
          <ac:picMkLst>
            <pc:docMk/>
            <pc:sldMk cId="2780624512" sldId="256"/>
            <ac:picMk id="3" creationId="{6496DAC3-7391-2441-AD93-9422CA18D230}"/>
          </ac:picMkLst>
        </pc:picChg>
        <pc:picChg chg="mod">
          <ac:chgData name="Ian A Murphy" userId="68d7e8c2-1252-4238-9a83-f4caef218d6c" providerId="ADAL" clId="{F495C439-2999-4134-A4A6-0076BB048813}" dt="2018-03-11T09:58:04.580" v="2067" actId="408"/>
          <ac:picMkLst>
            <pc:docMk/>
            <pc:sldMk cId="2780624512" sldId="256"/>
            <ac:picMk id="5" creationId="{1FD4586F-5BD3-534B-9D24-D84B0EECFF45}"/>
          </ac:picMkLst>
        </pc:picChg>
        <pc:picChg chg="add del mod">
          <ac:chgData name="Ian A Murphy" userId="68d7e8c2-1252-4238-9a83-f4caef218d6c" providerId="ADAL" clId="{F495C439-2999-4134-A4A6-0076BB048813}" dt="2018-03-11T08:25:37.532" v="1304" actId="1035"/>
          <ac:picMkLst>
            <pc:docMk/>
            <pc:sldMk cId="2780624512" sldId="256"/>
            <ac:picMk id="16" creationId="{CBA5628B-C51C-49FE-A7CB-A643F01F0C53}"/>
          </ac:picMkLst>
        </pc:picChg>
        <pc:picChg chg="add del mod">
          <ac:chgData name="Ian A Murphy" userId="68d7e8c2-1252-4238-9a83-f4caef218d6c" providerId="ADAL" clId="{F495C439-2999-4134-A4A6-0076BB048813}" dt="2018-03-11T08:26:19.778" v="1310" actId="1035"/>
          <ac:picMkLst>
            <pc:docMk/>
            <pc:sldMk cId="2780624512" sldId="256"/>
            <ac:picMk id="17" creationId="{392755FB-DA6D-4B8D-8195-21F151981954}"/>
          </ac:picMkLst>
        </pc:picChg>
        <pc:picChg chg="add mod">
          <ac:chgData name="Ian A Murphy" userId="68d7e8c2-1252-4238-9a83-f4caef218d6c" providerId="ADAL" clId="{F495C439-2999-4134-A4A6-0076BB048813}" dt="2018-03-11T08:37:38.808" v="1384" actId="14100"/>
          <ac:picMkLst>
            <pc:docMk/>
            <pc:sldMk cId="2780624512" sldId="256"/>
            <ac:picMk id="1026" creationId="{C13260F2-913B-41EB-AA7A-6EE596E9DC2D}"/>
          </ac:picMkLst>
        </pc:picChg>
        <pc:picChg chg="add del mod">
          <ac:chgData name="Ian A Murphy" userId="68d7e8c2-1252-4238-9a83-f4caef218d6c" providerId="ADAL" clId="{F495C439-2999-4134-A4A6-0076BB048813}" dt="2018-03-11T09:56:58.544" v="2060" actId="478"/>
          <ac:picMkLst>
            <pc:docMk/>
            <pc:sldMk cId="2780624512" sldId="256"/>
            <ac:picMk id="1028" creationId="{99AA79E1-B852-4E37-B9F5-EFE84BD60B69}"/>
          </ac:picMkLst>
        </pc:picChg>
        <pc:picChg chg="add mod">
          <ac:chgData name="Ian A Murphy" userId="68d7e8c2-1252-4238-9a83-f4caef218d6c" providerId="ADAL" clId="{F495C439-2999-4134-A4A6-0076BB048813}" dt="2018-03-12T00:22:27.215" v="2152" actId="1035"/>
          <ac:picMkLst>
            <pc:docMk/>
            <pc:sldMk cId="2780624512" sldId="256"/>
            <ac:picMk id="1030" creationId="{D02CCAF3-FCCE-4E1D-B3DA-8798D9E1B0DB}"/>
          </ac:picMkLst>
        </pc:picChg>
        <pc:picChg chg="mod modCrop">
          <ac:chgData name="Ian A Murphy" userId="68d7e8c2-1252-4238-9a83-f4caef218d6c" providerId="ADAL" clId="{F495C439-2999-4134-A4A6-0076BB048813}" dt="2018-03-10T22:33:57.201" v="94" actId="14100"/>
          <ac:picMkLst>
            <pc:docMk/>
            <pc:sldMk cId="2780624512" sldId="256"/>
            <ac:picMk id="1076" creationId="{D42E5EFE-A54C-48A1-9A85-AC9A56967A8D}"/>
          </ac:picMkLst>
        </pc:picChg>
        <pc:cxnChg chg="add del">
          <ac:chgData name="Ian A Murphy" userId="68d7e8c2-1252-4238-9a83-f4caef218d6c" providerId="ADAL" clId="{F495C439-2999-4134-A4A6-0076BB048813}" dt="2018-03-11T08:24:59.459" v="1298" actId="1035"/>
          <ac:cxnSpMkLst>
            <pc:docMk/>
            <pc:sldMk cId="2780624512" sldId="256"/>
            <ac:cxnSpMk id="78" creationId="{2A09E981-5868-48FF-90C0-5606F6343BF8}"/>
          </ac:cxnSpMkLst>
        </pc:cxnChg>
        <pc:cxnChg chg="add del">
          <ac:chgData name="Ian A Murphy" userId="68d7e8c2-1252-4238-9a83-f4caef218d6c" providerId="ADAL" clId="{F495C439-2999-4134-A4A6-0076BB048813}" dt="2018-03-11T08:24:59.459" v="1298" actId="1035"/>
          <ac:cxnSpMkLst>
            <pc:docMk/>
            <pc:sldMk cId="2780624512" sldId="256"/>
            <ac:cxnSpMk id="79" creationId="{C9926702-BCE3-4A87-9777-CB4B333B0774}"/>
          </ac:cxnSpMkLst>
        </pc:cxnChg>
        <pc:cxnChg chg="add del">
          <ac:chgData name="Ian A Murphy" userId="68d7e8c2-1252-4238-9a83-f4caef218d6c" providerId="ADAL" clId="{F495C439-2999-4134-A4A6-0076BB048813}" dt="2018-03-11T08:24:59.459" v="1298" actId="1035"/>
          <ac:cxnSpMkLst>
            <pc:docMk/>
            <pc:sldMk cId="2780624512" sldId="256"/>
            <ac:cxnSpMk id="80" creationId="{755AC0AA-BC17-4B3E-845A-DFFD9063BCE4}"/>
          </ac:cxnSpMkLst>
        </pc:cxnChg>
        <pc:cxnChg chg="add del">
          <ac:chgData name="Ian A Murphy" userId="68d7e8c2-1252-4238-9a83-f4caef218d6c" providerId="ADAL" clId="{F495C439-2999-4134-A4A6-0076BB048813}" dt="2018-03-11T08:24:59.459" v="1298" actId="1035"/>
          <ac:cxnSpMkLst>
            <pc:docMk/>
            <pc:sldMk cId="2780624512" sldId="256"/>
            <ac:cxnSpMk id="81" creationId="{26C79825-2097-4DFD-BF29-8A85A26EEB13}"/>
          </ac:cxnSpMkLst>
        </pc:cxnChg>
        <pc:cxnChg chg="add del">
          <ac:chgData name="Ian A Murphy" userId="68d7e8c2-1252-4238-9a83-f4caef218d6c" providerId="ADAL" clId="{F495C439-2999-4134-A4A6-0076BB048813}" dt="2018-03-11T08:24:59.459" v="1298" actId="1035"/>
          <ac:cxnSpMkLst>
            <pc:docMk/>
            <pc:sldMk cId="2780624512" sldId="256"/>
            <ac:cxnSpMk id="82" creationId="{3AD63357-7FAE-4020-B8FF-B6051323DC66}"/>
          </ac:cxnSpMkLst>
        </pc:cxnChg>
        <pc:cxnChg chg="add del">
          <ac:chgData name="Ian A Murphy" userId="68d7e8c2-1252-4238-9a83-f4caef218d6c" providerId="ADAL" clId="{F495C439-2999-4134-A4A6-0076BB048813}" dt="2018-03-11T08:24:59.459" v="1298" actId="1035"/>
          <ac:cxnSpMkLst>
            <pc:docMk/>
            <pc:sldMk cId="2780624512" sldId="256"/>
            <ac:cxnSpMk id="83" creationId="{6F8D629D-4ACF-4B5B-BCA7-0C69C4DD47FF}"/>
          </ac:cxnSpMkLst>
        </pc:cxnChg>
        <pc:cxnChg chg="add del">
          <ac:chgData name="Ian A Murphy" userId="68d7e8c2-1252-4238-9a83-f4caef218d6c" providerId="ADAL" clId="{F495C439-2999-4134-A4A6-0076BB048813}" dt="2018-03-11T08:24:59.459" v="1298" actId="1035"/>
          <ac:cxnSpMkLst>
            <pc:docMk/>
            <pc:sldMk cId="2780624512" sldId="256"/>
            <ac:cxnSpMk id="84" creationId="{7BAFE8DA-709F-4225-922B-B6337374AB15}"/>
          </ac:cxnSpMkLst>
        </pc:cxnChg>
        <pc:cxnChg chg="add del">
          <ac:chgData name="Ian A Murphy" userId="68d7e8c2-1252-4238-9a83-f4caef218d6c" providerId="ADAL" clId="{F495C439-2999-4134-A4A6-0076BB048813}" dt="2018-03-11T08:24:59.459" v="1298" actId="1035"/>
          <ac:cxnSpMkLst>
            <pc:docMk/>
            <pc:sldMk cId="2780624512" sldId="256"/>
            <ac:cxnSpMk id="85" creationId="{6586C665-4503-44CF-A0CE-AF895DE32CE8}"/>
          </ac:cxnSpMkLst>
        </pc:cxnChg>
        <pc:cxnChg chg="add del">
          <ac:chgData name="Ian A Murphy" userId="68d7e8c2-1252-4238-9a83-f4caef218d6c" providerId="ADAL" clId="{F495C439-2999-4134-A4A6-0076BB048813}" dt="2018-03-11T08:24:59.459" v="1298" actId="1035"/>
          <ac:cxnSpMkLst>
            <pc:docMk/>
            <pc:sldMk cId="2780624512" sldId="256"/>
            <ac:cxnSpMk id="86" creationId="{F3669CC5-9569-4BEB-BA04-F54896ED3052}"/>
          </ac:cxnSpMkLst>
        </pc:cxnChg>
        <pc:cxnChg chg="add del">
          <ac:chgData name="Ian A Murphy" userId="68d7e8c2-1252-4238-9a83-f4caef218d6c" providerId="ADAL" clId="{F495C439-2999-4134-A4A6-0076BB048813}" dt="2018-03-11T08:24:59.459" v="1298" actId="1035"/>
          <ac:cxnSpMkLst>
            <pc:docMk/>
            <pc:sldMk cId="2780624512" sldId="256"/>
            <ac:cxnSpMk id="87" creationId="{FB98ACD4-1AAB-4E0F-927D-AFC384DC2A78}"/>
          </ac:cxnSpMkLst>
        </pc:cxnChg>
        <pc:cxnChg chg="add del">
          <ac:chgData name="Ian A Murphy" userId="68d7e8c2-1252-4238-9a83-f4caef218d6c" providerId="ADAL" clId="{F495C439-2999-4134-A4A6-0076BB048813}" dt="2018-03-11T08:24:59.459" v="1298" actId="1035"/>
          <ac:cxnSpMkLst>
            <pc:docMk/>
            <pc:sldMk cId="2780624512" sldId="256"/>
            <ac:cxnSpMk id="88" creationId="{5C017A72-7367-4891-AED5-E8941B847AF4}"/>
          </ac:cxnSpMkLst>
        </pc:cxnChg>
        <pc:cxnChg chg="add del">
          <ac:chgData name="Ian A Murphy" userId="68d7e8c2-1252-4238-9a83-f4caef218d6c" providerId="ADAL" clId="{F495C439-2999-4134-A4A6-0076BB048813}" dt="2018-03-11T08:24:59.459" v="1298" actId="1035"/>
          <ac:cxnSpMkLst>
            <pc:docMk/>
            <pc:sldMk cId="2780624512" sldId="256"/>
            <ac:cxnSpMk id="89" creationId="{1F4215C0-20B2-4DC2-85FB-8BDA939A9D20}"/>
          </ac:cxnSpMkLst>
        </pc:cxnChg>
        <pc:cxnChg chg="add del">
          <ac:chgData name="Ian A Murphy" userId="68d7e8c2-1252-4238-9a83-f4caef218d6c" providerId="ADAL" clId="{F495C439-2999-4134-A4A6-0076BB048813}" dt="2018-03-11T08:24:59.459" v="1298" actId="1035"/>
          <ac:cxnSpMkLst>
            <pc:docMk/>
            <pc:sldMk cId="2780624512" sldId="256"/>
            <ac:cxnSpMk id="90" creationId="{1594E37C-0F49-408C-90CD-C4775489BF0A}"/>
          </ac:cxnSpMkLst>
        </pc:cxnChg>
        <pc:cxnChg chg="add del">
          <ac:chgData name="Ian A Murphy" userId="68d7e8c2-1252-4238-9a83-f4caef218d6c" providerId="ADAL" clId="{F495C439-2999-4134-A4A6-0076BB048813}" dt="2018-03-11T08:24:59.459" v="1298" actId="1035"/>
          <ac:cxnSpMkLst>
            <pc:docMk/>
            <pc:sldMk cId="2780624512" sldId="256"/>
            <ac:cxnSpMk id="91" creationId="{4584BF0F-2EB2-46E8-AE67-375269500C63}"/>
          </ac:cxnSpMkLst>
        </pc:cxnChg>
        <pc:cxnChg chg="add del">
          <ac:chgData name="Ian A Murphy" userId="68d7e8c2-1252-4238-9a83-f4caef218d6c" providerId="ADAL" clId="{F495C439-2999-4134-A4A6-0076BB048813}" dt="2018-03-11T08:24:59.459" v="1298" actId="1035"/>
          <ac:cxnSpMkLst>
            <pc:docMk/>
            <pc:sldMk cId="2780624512" sldId="256"/>
            <ac:cxnSpMk id="92" creationId="{098DD605-D2E9-4D81-B3CF-2D2ED7477698}"/>
          </ac:cxnSpMkLst>
        </pc:cxnChg>
        <pc:cxnChg chg="add del">
          <ac:chgData name="Ian A Murphy" userId="68d7e8c2-1252-4238-9a83-f4caef218d6c" providerId="ADAL" clId="{F495C439-2999-4134-A4A6-0076BB048813}" dt="2018-03-11T08:24:59.459" v="1298" actId="1035"/>
          <ac:cxnSpMkLst>
            <pc:docMk/>
            <pc:sldMk cId="2780624512" sldId="256"/>
            <ac:cxnSpMk id="93" creationId="{19396D7E-D396-4C90-85FC-4FB7840D6A02}"/>
          </ac:cxnSpMkLst>
        </pc:cxnChg>
        <pc:cxnChg chg="add del">
          <ac:chgData name="Ian A Murphy" userId="68d7e8c2-1252-4238-9a83-f4caef218d6c" providerId="ADAL" clId="{F495C439-2999-4134-A4A6-0076BB048813}" dt="2018-03-11T08:24:59.459" v="1298" actId="1035"/>
          <ac:cxnSpMkLst>
            <pc:docMk/>
            <pc:sldMk cId="2780624512" sldId="256"/>
            <ac:cxnSpMk id="94" creationId="{D36DCD3B-F065-489A-AD31-1E051AD724D8}"/>
          </ac:cxnSpMkLst>
        </pc:cxnChg>
        <pc:cxnChg chg="add del">
          <ac:chgData name="Ian A Murphy" userId="68d7e8c2-1252-4238-9a83-f4caef218d6c" providerId="ADAL" clId="{F495C439-2999-4134-A4A6-0076BB048813}" dt="2018-03-11T08:24:59.459" v="1298" actId="1035"/>
          <ac:cxnSpMkLst>
            <pc:docMk/>
            <pc:sldMk cId="2780624512" sldId="256"/>
            <ac:cxnSpMk id="95" creationId="{47FC28E8-4908-440C-882A-B5E5C31B1737}"/>
          </ac:cxnSpMkLst>
        </pc:cxnChg>
        <pc:cxnChg chg="add del">
          <ac:chgData name="Ian A Murphy" userId="68d7e8c2-1252-4238-9a83-f4caef218d6c" providerId="ADAL" clId="{F495C439-2999-4134-A4A6-0076BB048813}" dt="2018-03-11T08:24:59.459" v="1298" actId="1035"/>
          <ac:cxnSpMkLst>
            <pc:docMk/>
            <pc:sldMk cId="2780624512" sldId="256"/>
            <ac:cxnSpMk id="96" creationId="{B42A751E-DF86-41C7-8C9F-79FAC6D9F8AC}"/>
          </ac:cxnSpMkLst>
        </pc:cxnChg>
        <pc:cxnChg chg="add del">
          <ac:chgData name="Ian A Murphy" userId="68d7e8c2-1252-4238-9a83-f4caef218d6c" providerId="ADAL" clId="{F495C439-2999-4134-A4A6-0076BB048813}" dt="2018-03-11T08:24:59.459" v="1298" actId="1035"/>
          <ac:cxnSpMkLst>
            <pc:docMk/>
            <pc:sldMk cId="2780624512" sldId="256"/>
            <ac:cxnSpMk id="97" creationId="{9E37F98F-6293-4C9F-A307-7191634F1730}"/>
          </ac:cxnSpMkLst>
        </pc:cxnChg>
        <pc:cxnChg chg="add del">
          <ac:chgData name="Ian A Murphy" userId="68d7e8c2-1252-4238-9a83-f4caef218d6c" providerId="ADAL" clId="{F495C439-2999-4134-A4A6-0076BB048813}" dt="2018-03-11T08:24:59.459" v="1298" actId="1035"/>
          <ac:cxnSpMkLst>
            <pc:docMk/>
            <pc:sldMk cId="2780624512" sldId="256"/>
            <ac:cxnSpMk id="98" creationId="{490FA1B5-0B37-4004-BDA1-8693C648D834}"/>
          </ac:cxnSpMkLst>
        </pc:cxnChg>
        <pc:cxnChg chg="add del">
          <ac:chgData name="Ian A Murphy" userId="68d7e8c2-1252-4238-9a83-f4caef218d6c" providerId="ADAL" clId="{F495C439-2999-4134-A4A6-0076BB048813}" dt="2018-03-11T08:24:59.459" v="1298" actId="1035"/>
          <ac:cxnSpMkLst>
            <pc:docMk/>
            <pc:sldMk cId="2780624512" sldId="256"/>
            <ac:cxnSpMk id="99" creationId="{38EF8813-D333-4F85-87BA-0267BE8E2443}"/>
          </ac:cxnSpMkLst>
        </pc:cxnChg>
        <pc:cxnChg chg="add del">
          <ac:chgData name="Ian A Murphy" userId="68d7e8c2-1252-4238-9a83-f4caef218d6c" providerId="ADAL" clId="{F495C439-2999-4134-A4A6-0076BB048813}" dt="2018-03-11T08:24:59.459" v="1298" actId="1035"/>
          <ac:cxnSpMkLst>
            <pc:docMk/>
            <pc:sldMk cId="2780624512" sldId="256"/>
            <ac:cxnSpMk id="100" creationId="{2386E776-A7F5-43CC-AD5F-E574B9767BB9}"/>
          </ac:cxnSpMkLst>
        </pc:cxnChg>
        <pc:cxnChg chg="add del">
          <ac:chgData name="Ian A Murphy" userId="68d7e8c2-1252-4238-9a83-f4caef218d6c" providerId="ADAL" clId="{F495C439-2999-4134-A4A6-0076BB048813}" dt="2018-03-11T08:24:59.459" v="1298" actId="1035"/>
          <ac:cxnSpMkLst>
            <pc:docMk/>
            <pc:sldMk cId="2780624512" sldId="256"/>
            <ac:cxnSpMk id="101" creationId="{7FFF7C94-1C90-4CC5-B8AD-0B1A514EE7F6}"/>
          </ac:cxnSpMkLst>
        </pc:cxnChg>
        <pc:cxnChg chg="add del">
          <ac:chgData name="Ian A Murphy" userId="68d7e8c2-1252-4238-9a83-f4caef218d6c" providerId="ADAL" clId="{F495C439-2999-4134-A4A6-0076BB048813}" dt="2018-03-11T08:24:59.459" v="1298" actId="1035"/>
          <ac:cxnSpMkLst>
            <pc:docMk/>
            <pc:sldMk cId="2780624512" sldId="256"/>
            <ac:cxnSpMk id="102" creationId="{901BF0E8-4C77-4C0B-A399-730F255D1050}"/>
          </ac:cxnSpMkLst>
        </pc:cxnChg>
        <pc:cxnChg chg="add del">
          <ac:chgData name="Ian A Murphy" userId="68d7e8c2-1252-4238-9a83-f4caef218d6c" providerId="ADAL" clId="{F495C439-2999-4134-A4A6-0076BB048813}" dt="2018-03-11T08:24:59.459" v="1298" actId="1035"/>
          <ac:cxnSpMkLst>
            <pc:docMk/>
            <pc:sldMk cId="2780624512" sldId="256"/>
            <ac:cxnSpMk id="103" creationId="{2A4E595E-682A-4A29-A234-2BD36AF35F22}"/>
          </ac:cxnSpMkLst>
        </pc:cxnChg>
        <pc:cxnChg chg="add del">
          <ac:chgData name="Ian A Murphy" userId="68d7e8c2-1252-4238-9a83-f4caef218d6c" providerId="ADAL" clId="{F495C439-2999-4134-A4A6-0076BB048813}" dt="2018-03-11T08:24:59.459" v="1298" actId="1035"/>
          <ac:cxnSpMkLst>
            <pc:docMk/>
            <pc:sldMk cId="2780624512" sldId="256"/>
            <ac:cxnSpMk id="104" creationId="{2675F3AD-9EC9-4E1B-83FD-676B52CB1F47}"/>
          </ac:cxnSpMkLst>
        </pc:cxnChg>
        <pc:cxnChg chg="add del">
          <ac:chgData name="Ian A Murphy" userId="68d7e8c2-1252-4238-9a83-f4caef218d6c" providerId="ADAL" clId="{F495C439-2999-4134-A4A6-0076BB048813}" dt="2018-03-11T08:24:59.459" v="1298" actId="1035"/>
          <ac:cxnSpMkLst>
            <pc:docMk/>
            <pc:sldMk cId="2780624512" sldId="256"/>
            <ac:cxnSpMk id="105" creationId="{41601F85-ACFD-49E3-B90B-74989E8937CC}"/>
          </ac:cxnSpMkLst>
        </pc:cxnChg>
        <pc:cxnChg chg="add del">
          <ac:chgData name="Ian A Murphy" userId="68d7e8c2-1252-4238-9a83-f4caef218d6c" providerId="ADAL" clId="{F495C439-2999-4134-A4A6-0076BB048813}" dt="2018-03-11T08:24:59.459" v="1298" actId="1035"/>
          <ac:cxnSpMkLst>
            <pc:docMk/>
            <pc:sldMk cId="2780624512" sldId="256"/>
            <ac:cxnSpMk id="106" creationId="{34C5A822-4D7B-4BA8-8F34-D96B87FF8CE1}"/>
          </ac:cxnSpMkLst>
        </pc:cxnChg>
        <pc:cxnChg chg="add del">
          <ac:chgData name="Ian A Murphy" userId="68d7e8c2-1252-4238-9a83-f4caef218d6c" providerId="ADAL" clId="{F495C439-2999-4134-A4A6-0076BB048813}" dt="2018-03-11T08:24:59.459" v="1298" actId="1035"/>
          <ac:cxnSpMkLst>
            <pc:docMk/>
            <pc:sldMk cId="2780624512" sldId="256"/>
            <ac:cxnSpMk id="107" creationId="{6808BBC8-760E-4FE8-A7F9-26FDD7C915D7}"/>
          </ac:cxnSpMkLst>
        </pc:cxnChg>
        <pc:cxnChg chg="add del">
          <ac:chgData name="Ian A Murphy" userId="68d7e8c2-1252-4238-9a83-f4caef218d6c" providerId="ADAL" clId="{F495C439-2999-4134-A4A6-0076BB048813}" dt="2018-03-11T08:24:59.459" v="1298" actId="1035"/>
          <ac:cxnSpMkLst>
            <pc:docMk/>
            <pc:sldMk cId="2780624512" sldId="256"/>
            <ac:cxnSpMk id="108" creationId="{FFD1DC49-BF48-4EB6-8A13-7AC14278B472}"/>
          </ac:cxnSpMkLst>
        </pc:cxnChg>
        <pc:cxnChg chg="add del">
          <ac:chgData name="Ian A Murphy" userId="68d7e8c2-1252-4238-9a83-f4caef218d6c" providerId="ADAL" clId="{F495C439-2999-4134-A4A6-0076BB048813}" dt="2018-03-11T08:24:59.459" v="1298" actId="1035"/>
          <ac:cxnSpMkLst>
            <pc:docMk/>
            <pc:sldMk cId="2780624512" sldId="256"/>
            <ac:cxnSpMk id="109" creationId="{93786C8E-C8DA-47F9-BED6-8D939B58D276}"/>
          </ac:cxnSpMkLst>
        </pc:cxnChg>
        <pc:cxnChg chg="add del">
          <ac:chgData name="Ian A Murphy" userId="68d7e8c2-1252-4238-9a83-f4caef218d6c" providerId="ADAL" clId="{F495C439-2999-4134-A4A6-0076BB048813}" dt="2018-03-11T08:24:59.459" v="1298" actId="1035"/>
          <ac:cxnSpMkLst>
            <pc:docMk/>
            <pc:sldMk cId="2780624512" sldId="256"/>
            <ac:cxnSpMk id="110" creationId="{3F3CCDD0-50DB-4849-B7A1-F1B5D6935FCE}"/>
          </ac:cxnSpMkLst>
        </pc:cxnChg>
        <pc:cxnChg chg="add del">
          <ac:chgData name="Ian A Murphy" userId="68d7e8c2-1252-4238-9a83-f4caef218d6c" providerId="ADAL" clId="{F495C439-2999-4134-A4A6-0076BB048813}" dt="2018-03-11T08:24:59.459" v="1298" actId="1035"/>
          <ac:cxnSpMkLst>
            <pc:docMk/>
            <pc:sldMk cId="2780624512" sldId="256"/>
            <ac:cxnSpMk id="111" creationId="{DF9F8269-B5B7-45C1-A600-D4067918708D}"/>
          </ac:cxnSpMkLst>
        </pc:cxnChg>
        <pc:cxnChg chg="add del">
          <ac:chgData name="Ian A Murphy" userId="68d7e8c2-1252-4238-9a83-f4caef218d6c" providerId="ADAL" clId="{F495C439-2999-4134-A4A6-0076BB048813}" dt="2018-03-11T08:24:59.459" v="1298" actId="1035"/>
          <ac:cxnSpMkLst>
            <pc:docMk/>
            <pc:sldMk cId="2780624512" sldId="256"/>
            <ac:cxnSpMk id="112" creationId="{F9732EF9-2D2A-4CAB-8C95-130221FE7513}"/>
          </ac:cxnSpMkLst>
        </pc:cxnChg>
        <pc:cxnChg chg="add del">
          <ac:chgData name="Ian A Murphy" userId="68d7e8c2-1252-4238-9a83-f4caef218d6c" providerId="ADAL" clId="{F495C439-2999-4134-A4A6-0076BB048813}" dt="2018-03-11T08:24:59.459" v="1298" actId="1035"/>
          <ac:cxnSpMkLst>
            <pc:docMk/>
            <pc:sldMk cId="2780624512" sldId="256"/>
            <ac:cxnSpMk id="113" creationId="{609ACCD0-B280-4C99-A383-92B00CC3418D}"/>
          </ac:cxnSpMkLst>
        </pc:cxnChg>
        <pc:cxnChg chg="add del">
          <ac:chgData name="Ian A Murphy" userId="68d7e8c2-1252-4238-9a83-f4caef218d6c" providerId="ADAL" clId="{F495C439-2999-4134-A4A6-0076BB048813}" dt="2018-03-11T08:24:59.459" v="1298" actId="1035"/>
          <ac:cxnSpMkLst>
            <pc:docMk/>
            <pc:sldMk cId="2780624512" sldId="256"/>
            <ac:cxnSpMk id="114" creationId="{DD3028D9-79FF-4B55-832B-D832862D4B9A}"/>
          </ac:cxnSpMkLst>
        </pc:cxnChg>
        <pc:cxnChg chg="add del">
          <ac:chgData name="Ian A Murphy" userId="68d7e8c2-1252-4238-9a83-f4caef218d6c" providerId="ADAL" clId="{F495C439-2999-4134-A4A6-0076BB048813}" dt="2018-03-11T08:24:59.459" v="1298" actId="1035"/>
          <ac:cxnSpMkLst>
            <pc:docMk/>
            <pc:sldMk cId="2780624512" sldId="256"/>
            <ac:cxnSpMk id="115" creationId="{781ABC91-F6BB-4D0E-BB82-2F1F517A5CB6}"/>
          </ac:cxnSpMkLst>
        </pc:cxnChg>
        <pc:cxnChg chg="add del">
          <ac:chgData name="Ian A Murphy" userId="68d7e8c2-1252-4238-9a83-f4caef218d6c" providerId="ADAL" clId="{F495C439-2999-4134-A4A6-0076BB048813}" dt="2018-03-11T08:24:59.459" v="1298" actId="1035"/>
          <ac:cxnSpMkLst>
            <pc:docMk/>
            <pc:sldMk cId="2780624512" sldId="256"/>
            <ac:cxnSpMk id="116" creationId="{D02100E9-E977-4B3C-87EA-B857DF66C444}"/>
          </ac:cxnSpMkLst>
        </pc:cxnChg>
        <pc:cxnChg chg="add del">
          <ac:chgData name="Ian A Murphy" userId="68d7e8c2-1252-4238-9a83-f4caef218d6c" providerId="ADAL" clId="{F495C439-2999-4134-A4A6-0076BB048813}" dt="2018-03-11T08:24:59.459" v="1298" actId="1035"/>
          <ac:cxnSpMkLst>
            <pc:docMk/>
            <pc:sldMk cId="2780624512" sldId="256"/>
            <ac:cxnSpMk id="117" creationId="{91D2C014-966E-4392-8BFD-981037F99F2C}"/>
          </ac:cxnSpMkLst>
        </pc:cxnChg>
        <pc:cxnChg chg="add del">
          <ac:chgData name="Ian A Murphy" userId="68d7e8c2-1252-4238-9a83-f4caef218d6c" providerId="ADAL" clId="{F495C439-2999-4134-A4A6-0076BB048813}" dt="2018-03-11T08:24:59.459" v="1298" actId="1035"/>
          <ac:cxnSpMkLst>
            <pc:docMk/>
            <pc:sldMk cId="2780624512" sldId="256"/>
            <ac:cxnSpMk id="118" creationId="{BE3D027E-46D0-4988-92AA-CF3D95FD9C73}"/>
          </ac:cxnSpMkLst>
        </pc:cxnChg>
        <pc:cxnChg chg="add del">
          <ac:chgData name="Ian A Murphy" userId="68d7e8c2-1252-4238-9a83-f4caef218d6c" providerId="ADAL" clId="{F495C439-2999-4134-A4A6-0076BB048813}" dt="2018-03-11T08:24:59.459" v="1298" actId="1035"/>
          <ac:cxnSpMkLst>
            <pc:docMk/>
            <pc:sldMk cId="2780624512" sldId="256"/>
            <ac:cxnSpMk id="119" creationId="{FDEE9817-D578-43F0-87AB-C134C89704F7}"/>
          </ac:cxnSpMkLst>
        </pc:cxnChg>
        <pc:cxnChg chg="add del">
          <ac:chgData name="Ian A Murphy" userId="68d7e8c2-1252-4238-9a83-f4caef218d6c" providerId="ADAL" clId="{F495C439-2999-4134-A4A6-0076BB048813}" dt="2018-03-11T08:24:59.459" v="1298" actId="1035"/>
          <ac:cxnSpMkLst>
            <pc:docMk/>
            <pc:sldMk cId="2780624512" sldId="256"/>
            <ac:cxnSpMk id="120" creationId="{00E35BDA-44CC-40A4-B9AB-601EEECCAACB}"/>
          </ac:cxnSpMkLst>
        </pc:cxnChg>
      </pc:sldChg>
      <pc:sldChg chg="addSp delSp modSp">
        <pc:chgData name="Ian A Murphy" userId="68d7e8c2-1252-4238-9a83-f4caef218d6c" providerId="ADAL" clId="{F495C439-2999-4134-A4A6-0076BB048813}" dt="2018-03-12T03:21:43.742" v="2304" actId="164"/>
        <pc:sldMkLst>
          <pc:docMk/>
          <pc:sldMk cId="3771278327" sldId="258"/>
        </pc:sldMkLst>
        <pc:spChg chg="add mod">
          <ac:chgData name="Ian A Murphy" userId="68d7e8c2-1252-4238-9a83-f4caef218d6c" providerId="ADAL" clId="{F495C439-2999-4134-A4A6-0076BB048813}" dt="2018-03-12T01:11:53.918" v="2238" actId="164"/>
          <ac:spMkLst>
            <pc:docMk/>
            <pc:sldMk cId="3771278327" sldId="258"/>
            <ac:spMk id="2" creationId="{572EDD53-F332-4E4A-BB2F-563E66DC7B64}"/>
          </ac:spMkLst>
        </pc:spChg>
        <pc:spChg chg="add mod">
          <ac:chgData name="Ian A Murphy" userId="68d7e8c2-1252-4238-9a83-f4caef218d6c" providerId="ADAL" clId="{F495C439-2999-4134-A4A6-0076BB048813}" dt="2018-03-12T01:13:46.359" v="2249" actId="2085"/>
          <ac:spMkLst>
            <pc:docMk/>
            <pc:sldMk cId="3771278327" sldId="258"/>
            <ac:spMk id="22" creationId="{7A1D12C6-09E5-4EA3-A549-96E0F8570566}"/>
          </ac:spMkLst>
        </pc:spChg>
        <pc:spChg chg="add mod">
          <ac:chgData name="Ian A Murphy" userId="68d7e8c2-1252-4238-9a83-f4caef218d6c" providerId="ADAL" clId="{F495C439-2999-4134-A4A6-0076BB048813}" dt="2018-03-12T01:12:26.100" v="2240" actId="164"/>
          <ac:spMkLst>
            <pc:docMk/>
            <pc:sldMk cId="3771278327" sldId="258"/>
            <ac:spMk id="29" creationId="{79A72600-7E69-40C4-83A0-91B74B1EF99D}"/>
          </ac:spMkLst>
        </pc:spChg>
        <pc:spChg chg="add mod">
          <ac:chgData name="Ian A Murphy" userId="68d7e8c2-1252-4238-9a83-f4caef218d6c" providerId="ADAL" clId="{F495C439-2999-4134-A4A6-0076BB048813}" dt="2018-03-12T01:13:39.289" v="2248" actId="2085"/>
          <ac:spMkLst>
            <pc:docMk/>
            <pc:sldMk cId="3771278327" sldId="258"/>
            <ac:spMk id="30" creationId="{38EB60FA-4D54-4FB6-B77D-34AE5EE8109F}"/>
          </ac:spMkLst>
        </pc:spChg>
        <pc:spChg chg="mod topLvl">
          <ac:chgData name="Ian A Murphy" userId="68d7e8c2-1252-4238-9a83-f4caef218d6c" providerId="ADAL" clId="{F495C439-2999-4134-A4A6-0076BB048813}" dt="2018-03-12T01:16:44.414" v="2250" actId="164"/>
          <ac:spMkLst>
            <pc:docMk/>
            <pc:sldMk cId="3771278327" sldId="258"/>
            <ac:spMk id="33" creationId="{42AD5537-1DEE-4F6F-B15B-8A4DB60C1376}"/>
          </ac:spMkLst>
        </pc:spChg>
        <pc:spChg chg="mod topLvl">
          <ac:chgData name="Ian A Murphy" userId="68d7e8c2-1252-4238-9a83-f4caef218d6c" providerId="ADAL" clId="{F495C439-2999-4134-A4A6-0076BB048813}" dt="2018-03-12T01:16:44.414" v="2250" actId="164"/>
          <ac:spMkLst>
            <pc:docMk/>
            <pc:sldMk cId="3771278327" sldId="258"/>
            <ac:spMk id="34" creationId="{A70D4029-91AF-4A6B-8A9D-D8A159C417B6}"/>
          </ac:spMkLst>
        </pc:spChg>
        <pc:spChg chg="mod">
          <ac:chgData name="Ian A Murphy" userId="68d7e8c2-1252-4238-9a83-f4caef218d6c" providerId="ADAL" clId="{F495C439-2999-4134-A4A6-0076BB048813}" dt="2018-03-12T01:17:10.645" v="2254" actId="3062"/>
          <ac:spMkLst>
            <pc:docMk/>
            <pc:sldMk cId="3771278327" sldId="258"/>
            <ac:spMk id="43" creationId="{C5D63B36-07F2-40F0-96A9-35D15C2A1C19}"/>
          </ac:spMkLst>
        </pc:spChg>
        <pc:spChg chg="mod">
          <ac:chgData name="Ian A Murphy" userId="68d7e8c2-1252-4238-9a83-f4caef218d6c" providerId="ADAL" clId="{F495C439-2999-4134-A4A6-0076BB048813}" dt="2018-03-12T01:18:14.989" v="2263" actId="164"/>
          <ac:spMkLst>
            <pc:docMk/>
            <pc:sldMk cId="3771278327" sldId="258"/>
            <ac:spMk id="52" creationId="{C5C1A435-A1DE-4E8F-912E-51752A61AD59}"/>
          </ac:spMkLst>
        </pc:spChg>
        <pc:spChg chg="mod">
          <ac:chgData name="Ian A Murphy" userId="68d7e8c2-1252-4238-9a83-f4caef218d6c" providerId="ADAL" clId="{F495C439-2999-4134-A4A6-0076BB048813}" dt="2018-03-12T01:18:24.137" v="2264" actId="164"/>
          <ac:spMkLst>
            <pc:docMk/>
            <pc:sldMk cId="3771278327" sldId="258"/>
            <ac:spMk id="53" creationId="{A11A2235-867D-481E-A8F4-F3997EA51253}"/>
          </ac:spMkLst>
        </pc:spChg>
        <pc:spChg chg="mod topLvl">
          <ac:chgData name="Ian A Murphy" userId="68d7e8c2-1252-4238-9a83-f4caef218d6c" providerId="ADAL" clId="{F495C439-2999-4134-A4A6-0076BB048813}" dt="2018-03-12T03:21:43.742" v="2304" actId="164"/>
          <ac:spMkLst>
            <pc:docMk/>
            <pc:sldMk cId="3771278327" sldId="258"/>
            <ac:spMk id="61" creationId="{48924360-2A42-4681-87FE-1755081985F5}"/>
          </ac:spMkLst>
        </pc:spChg>
        <pc:spChg chg="mod topLvl">
          <ac:chgData name="Ian A Murphy" userId="68d7e8c2-1252-4238-9a83-f4caef218d6c" providerId="ADAL" clId="{F495C439-2999-4134-A4A6-0076BB048813}" dt="2018-03-12T03:21:43.742" v="2304" actId="164"/>
          <ac:spMkLst>
            <pc:docMk/>
            <pc:sldMk cId="3771278327" sldId="258"/>
            <ac:spMk id="62" creationId="{D2C995D2-A943-414C-8503-C18BB225C693}"/>
          </ac:spMkLst>
        </pc:spChg>
        <pc:spChg chg="add mod">
          <ac:chgData name="Ian A Murphy" userId="68d7e8c2-1252-4238-9a83-f4caef218d6c" providerId="ADAL" clId="{F495C439-2999-4134-A4A6-0076BB048813}" dt="2018-03-12T01:22:03.098" v="2280" actId="20577"/>
          <ac:spMkLst>
            <pc:docMk/>
            <pc:sldMk cId="3771278327" sldId="258"/>
            <ac:spMk id="68" creationId="{CC8D14E0-8E12-40D3-A923-3A28D1CA1C71}"/>
          </ac:spMkLst>
        </pc:spChg>
        <pc:spChg chg="add mod">
          <ac:chgData name="Ian A Murphy" userId="68d7e8c2-1252-4238-9a83-f4caef218d6c" providerId="ADAL" clId="{F495C439-2999-4134-A4A6-0076BB048813}" dt="2018-03-12T01:22:13.461" v="2284" actId="20577"/>
          <ac:spMkLst>
            <pc:docMk/>
            <pc:sldMk cId="3771278327" sldId="258"/>
            <ac:spMk id="69" creationId="{1C7CE9BB-9643-4B73-BAF0-DF334F5C0793}"/>
          </ac:spMkLst>
        </pc:spChg>
        <pc:spChg chg="add mod">
          <ac:chgData name="Ian A Murphy" userId="68d7e8c2-1252-4238-9a83-f4caef218d6c" providerId="ADAL" clId="{F495C439-2999-4134-A4A6-0076BB048813}" dt="2018-03-12T01:22:20.235" v="2288" actId="20577"/>
          <ac:spMkLst>
            <pc:docMk/>
            <pc:sldMk cId="3771278327" sldId="258"/>
            <ac:spMk id="70" creationId="{648F9784-4129-417F-AA65-F0110ABA22B9}"/>
          </ac:spMkLst>
        </pc:spChg>
        <pc:spChg chg="add mod">
          <ac:chgData name="Ian A Murphy" userId="68d7e8c2-1252-4238-9a83-f4caef218d6c" providerId="ADAL" clId="{F495C439-2999-4134-A4A6-0076BB048813}" dt="2018-03-12T01:22:30.504" v="2292" actId="20577"/>
          <ac:spMkLst>
            <pc:docMk/>
            <pc:sldMk cId="3771278327" sldId="258"/>
            <ac:spMk id="71" creationId="{F6377C11-EBAB-4897-ACA1-09A352D011ED}"/>
          </ac:spMkLst>
        </pc:spChg>
        <pc:spChg chg="add mod">
          <ac:chgData name="Ian A Murphy" userId="68d7e8c2-1252-4238-9a83-f4caef218d6c" providerId="ADAL" clId="{F495C439-2999-4134-A4A6-0076BB048813}" dt="2018-03-12T01:22:39.134" v="2296" actId="20577"/>
          <ac:spMkLst>
            <pc:docMk/>
            <pc:sldMk cId="3771278327" sldId="258"/>
            <ac:spMk id="72" creationId="{BB45CA75-10B9-4CE4-956C-51C61C88D4B1}"/>
          </ac:spMkLst>
        </pc:spChg>
        <pc:spChg chg="add mod">
          <ac:chgData name="Ian A Murphy" userId="68d7e8c2-1252-4238-9a83-f4caef218d6c" providerId="ADAL" clId="{F495C439-2999-4134-A4A6-0076BB048813}" dt="2018-03-12T01:51:00.913" v="2302" actId="1076"/>
          <ac:spMkLst>
            <pc:docMk/>
            <pc:sldMk cId="3771278327" sldId="258"/>
            <ac:spMk id="73" creationId="{24D55F93-38AD-4596-B752-01ECEF4A6A47}"/>
          </ac:spMkLst>
        </pc:spChg>
        <pc:grpChg chg="add mod">
          <ac:chgData name="Ian A Murphy" userId="68d7e8c2-1252-4238-9a83-f4caef218d6c" providerId="ADAL" clId="{F495C439-2999-4134-A4A6-0076BB048813}" dt="2018-03-12T01:17:30.594" v="2256" actId="14100"/>
          <ac:grpSpMkLst>
            <pc:docMk/>
            <pc:sldMk cId="3771278327" sldId="258"/>
            <ac:grpSpMk id="3" creationId="{FD989355-78F5-499D-8EBE-2071495A33B0}"/>
          </ac:grpSpMkLst>
        </pc:grpChg>
        <pc:grpChg chg="del">
          <ac:chgData name="Ian A Murphy" userId="68d7e8c2-1252-4238-9a83-f4caef218d6c" providerId="ADAL" clId="{F495C439-2999-4134-A4A6-0076BB048813}" dt="2018-03-12T01:00:28.802" v="2215" actId="478"/>
          <ac:grpSpMkLst>
            <pc:docMk/>
            <pc:sldMk cId="3771278327" sldId="258"/>
            <ac:grpSpMk id="4" creationId="{8730CD84-BD1B-4702-AD0E-21CA5B4E117C}"/>
          </ac:grpSpMkLst>
        </pc:grpChg>
        <pc:grpChg chg="add mod">
          <ac:chgData name="Ian A Murphy" userId="68d7e8c2-1252-4238-9a83-f4caef218d6c" providerId="ADAL" clId="{F495C439-2999-4134-A4A6-0076BB048813}" dt="2018-03-12T01:17:45.965" v="2259" actId="1076"/>
          <ac:grpSpMkLst>
            <pc:docMk/>
            <pc:sldMk cId="3771278327" sldId="258"/>
            <ac:grpSpMk id="14" creationId="{EB849BA4-872C-4A05-902E-0EE2242538B7}"/>
          </ac:grpSpMkLst>
        </pc:grpChg>
        <pc:grpChg chg="mod">
          <ac:chgData name="Ian A Murphy" userId="68d7e8c2-1252-4238-9a83-f4caef218d6c" providerId="ADAL" clId="{F495C439-2999-4134-A4A6-0076BB048813}" dt="2018-03-12T01:11:53.918" v="2238" actId="164"/>
          <ac:grpSpMkLst>
            <pc:docMk/>
            <pc:sldMk cId="3771278327" sldId="258"/>
            <ac:grpSpMk id="15" creationId="{31C0589C-1DFA-40BD-92F9-0F7231B845A4}"/>
          </ac:grpSpMkLst>
        </pc:grpChg>
        <pc:grpChg chg="del mod">
          <ac:chgData name="Ian A Murphy" userId="68d7e8c2-1252-4238-9a83-f4caef218d6c" providerId="ADAL" clId="{F495C439-2999-4134-A4A6-0076BB048813}" dt="2018-03-12T01:00:25.732" v="2214" actId="478"/>
          <ac:grpSpMkLst>
            <pc:docMk/>
            <pc:sldMk cId="3771278327" sldId="258"/>
            <ac:grpSpMk id="16" creationId="{95624518-4B9E-46D2-BFDA-20F5BA5994A1}"/>
          </ac:grpSpMkLst>
        </pc:grpChg>
        <pc:grpChg chg="add mod">
          <ac:chgData name="Ian A Murphy" userId="68d7e8c2-1252-4238-9a83-f4caef218d6c" providerId="ADAL" clId="{F495C439-2999-4134-A4A6-0076BB048813}" dt="2018-03-12T01:12:26.100" v="2240" actId="164"/>
          <ac:grpSpMkLst>
            <pc:docMk/>
            <pc:sldMk cId="3771278327" sldId="258"/>
            <ac:grpSpMk id="23" creationId="{33481A5B-630D-4D76-83BF-BA04205F5DE7}"/>
          </ac:grpSpMkLst>
        </pc:grpChg>
        <pc:grpChg chg="add del mod">
          <ac:chgData name="Ian A Murphy" userId="68d7e8c2-1252-4238-9a83-f4caef218d6c" providerId="ADAL" clId="{F495C439-2999-4134-A4A6-0076BB048813}" dt="2018-03-12T01:13:09.912" v="2244" actId="165"/>
          <ac:grpSpMkLst>
            <pc:docMk/>
            <pc:sldMk cId="3771278327" sldId="258"/>
            <ac:grpSpMk id="31" creationId="{D358BB2E-BCF4-4914-8DD6-2D810107AE49}"/>
          </ac:grpSpMkLst>
        </pc:grpChg>
        <pc:grpChg chg="mod topLvl">
          <ac:chgData name="Ian A Murphy" userId="68d7e8c2-1252-4238-9a83-f4caef218d6c" providerId="ADAL" clId="{F495C439-2999-4134-A4A6-0076BB048813}" dt="2018-03-12T01:16:44.414" v="2250" actId="164"/>
          <ac:grpSpMkLst>
            <pc:docMk/>
            <pc:sldMk cId="3771278327" sldId="258"/>
            <ac:grpSpMk id="32" creationId="{D90F2CE9-25BD-497A-993D-9C14D77ABE4F}"/>
          </ac:grpSpMkLst>
        </pc:grpChg>
        <pc:grpChg chg="add mod">
          <ac:chgData name="Ian A Murphy" userId="68d7e8c2-1252-4238-9a83-f4caef218d6c" providerId="ADAL" clId="{F495C439-2999-4134-A4A6-0076BB048813}" dt="2018-03-12T01:17:30.594" v="2256" actId="14100"/>
          <ac:grpSpMkLst>
            <pc:docMk/>
            <pc:sldMk cId="3771278327" sldId="258"/>
            <ac:grpSpMk id="40" creationId="{3ADA40E6-8565-436A-96EF-D4C4285DFE1C}"/>
          </ac:grpSpMkLst>
        </pc:grpChg>
        <pc:grpChg chg="add mod">
          <ac:chgData name="Ian A Murphy" userId="68d7e8c2-1252-4238-9a83-f4caef218d6c" providerId="ADAL" clId="{F495C439-2999-4134-A4A6-0076BB048813}" dt="2018-03-12T01:17:52.810" v="2260" actId="1076"/>
          <ac:grpSpMkLst>
            <pc:docMk/>
            <pc:sldMk cId="3771278327" sldId="258"/>
            <ac:grpSpMk id="41" creationId="{005B4155-2BC2-421C-8153-AFD4272E2409}"/>
          </ac:grpSpMkLst>
        </pc:grpChg>
        <pc:grpChg chg="mod">
          <ac:chgData name="Ian A Murphy" userId="68d7e8c2-1252-4238-9a83-f4caef218d6c" providerId="ADAL" clId="{F495C439-2999-4134-A4A6-0076BB048813}" dt="2018-03-12T01:16:53.572" v="2252" actId="164"/>
          <ac:grpSpMkLst>
            <pc:docMk/>
            <pc:sldMk cId="3771278327" sldId="258"/>
            <ac:grpSpMk id="42" creationId="{CD467753-CC9C-4C69-9C74-9ADCCCDBA961}"/>
          </ac:grpSpMkLst>
        </pc:grpChg>
        <pc:grpChg chg="add mod">
          <ac:chgData name="Ian A Murphy" userId="68d7e8c2-1252-4238-9a83-f4caef218d6c" providerId="ADAL" clId="{F495C439-2999-4134-A4A6-0076BB048813}" dt="2018-03-12T01:20:52.513" v="2266" actId="1076"/>
          <ac:grpSpMkLst>
            <pc:docMk/>
            <pc:sldMk cId="3771278327" sldId="258"/>
            <ac:grpSpMk id="50" creationId="{8A49CBDC-8265-4D64-9A2A-9BA23CBC3A51}"/>
          </ac:grpSpMkLst>
        </pc:grpChg>
        <pc:grpChg chg="mod">
          <ac:chgData name="Ian A Murphy" userId="68d7e8c2-1252-4238-9a83-f4caef218d6c" providerId="ADAL" clId="{F495C439-2999-4134-A4A6-0076BB048813}" dt="2018-03-12T01:18:03.834" v="2261" actId="164"/>
          <ac:grpSpMkLst>
            <pc:docMk/>
            <pc:sldMk cId="3771278327" sldId="258"/>
            <ac:grpSpMk id="51" creationId="{5AAC659F-D06F-4C57-BA3E-9EE9D950FE42}"/>
          </ac:grpSpMkLst>
        </pc:grpChg>
        <pc:grpChg chg="add del mod">
          <ac:chgData name="Ian A Murphy" userId="68d7e8c2-1252-4238-9a83-f4caef218d6c" providerId="ADAL" clId="{F495C439-2999-4134-A4A6-0076BB048813}" dt="2018-03-12T01:21:05.275" v="2269" actId="165"/>
          <ac:grpSpMkLst>
            <pc:docMk/>
            <pc:sldMk cId="3771278327" sldId="258"/>
            <ac:grpSpMk id="59" creationId="{FF81828E-0BF1-4C41-B03E-B13C98F6577E}"/>
          </ac:grpSpMkLst>
        </pc:grpChg>
        <pc:grpChg chg="mod topLvl">
          <ac:chgData name="Ian A Murphy" userId="68d7e8c2-1252-4238-9a83-f4caef218d6c" providerId="ADAL" clId="{F495C439-2999-4134-A4A6-0076BB048813}" dt="2018-03-12T03:21:43.742" v="2304" actId="164"/>
          <ac:grpSpMkLst>
            <pc:docMk/>
            <pc:sldMk cId="3771278327" sldId="258"/>
            <ac:grpSpMk id="60" creationId="{D23ED95C-B433-462E-B445-ED10EE03F10B}"/>
          </ac:grpSpMkLst>
        </pc:grpChg>
        <pc:grpChg chg="add mod">
          <ac:chgData name="Ian A Murphy" userId="68d7e8c2-1252-4238-9a83-f4caef218d6c" providerId="ADAL" clId="{F495C439-2999-4134-A4A6-0076BB048813}" dt="2018-03-12T03:21:43.742" v="2304" actId="164"/>
          <ac:grpSpMkLst>
            <pc:docMk/>
            <pc:sldMk cId="3771278327" sldId="258"/>
            <ac:grpSpMk id="74" creationId="{8FD4FAC3-6C3D-4473-AD4A-BCC8A1462D4A}"/>
          </ac:grpSpMkLst>
        </pc:grpChg>
      </pc:sldChg>
      <pc:sldChg chg="addSp delSp modSp">
        <pc:chgData name="Ian A Murphy" userId="68d7e8c2-1252-4238-9a83-f4caef218d6c" providerId="ADAL" clId="{F495C439-2999-4134-A4A6-0076BB048813}" dt="2018-03-11T08:33:10.958" v="1358" actId="164"/>
        <pc:sldMkLst>
          <pc:docMk/>
          <pc:sldMk cId="1919669754" sldId="259"/>
        </pc:sldMkLst>
        <pc:spChg chg="add del mod">
          <ac:chgData name="Ian A Murphy" userId="68d7e8c2-1252-4238-9a83-f4caef218d6c" providerId="ADAL" clId="{F495C439-2999-4134-A4A6-0076BB048813}" dt="2018-03-11T08:27:01.961" v="1314" actId="164"/>
          <ac:spMkLst>
            <pc:docMk/>
            <pc:sldMk cId="1919669754" sldId="259"/>
            <ac:spMk id="76" creationId="{C5FEF0B9-5DEC-4AA1-8A33-F925A9E8A101}"/>
          </ac:spMkLst>
        </pc:spChg>
        <pc:spChg chg="add del mod">
          <ac:chgData name="Ian A Murphy" userId="68d7e8c2-1252-4238-9a83-f4caef218d6c" providerId="ADAL" clId="{F495C439-2999-4134-A4A6-0076BB048813}" dt="2018-03-11T08:27:01.961" v="1314" actId="164"/>
          <ac:spMkLst>
            <pc:docMk/>
            <pc:sldMk cId="1919669754" sldId="259"/>
            <ac:spMk id="77" creationId="{DC25E3E9-FC31-4E3A-AB9D-02488C487FD7}"/>
          </ac:spMkLst>
        </pc:spChg>
        <pc:spChg chg="add del mod">
          <ac:chgData name="Ian A Murphy" userId="68d7e8c2-1252-4238-9a83-f4caef218d6c" providerId="ADAL" clId="{F495C439-2999-4134-A4A6-0076BB048813}" dt="2018-03-11T08:28:37.633" v="1330" actId="478"/>
          <ac:spMkLst>
            <pc:docMk/>
            <pc:sldMk cId="1919669754" sldId="259"/>
            <ac:spMk id="84" creationId="{552D7559-49A7-49DC-B3DF-4C80EDE13B25}"/>
          </ac:spMkLst>
        </pc:spChg>
        <pc:spChg chg="add del mod">
          <ac:chgData name="Ian A Murphy" userId="68d7e8c2-1252-4238-9a83-f4caef218d6c" providerId="ADAL" clId="{F495C439-2999-4134-A4A6-0076BB048813}" dt="2018-03-11T08:28:37.633" v="1330" actId="478"/>
          <ac:spMkLst>
            <pc:docMk/>
            <pc:sldMk cId="1919669754" sldId="259"/>
            <ac:spMk id="85" creationId="{A6E05BE8-B40F-4736-8DBF-B17575CA2983}"/>
          </ac:spMkLst>
        </pc:spChg>
        <pc:spChg chg="add mod">
          <ac:chgData name="Ian A Murphy" userId="68d7e8c2-1252-4238-9a83-f4caef218d6c" providerId="ADAL" clId="{F495C439-2999-4134-A4A6-0076BB048813}" dt="2018-03-11T08:33:10.958" v="1358" actId="164"/>
          <ac:spMkLst>
            <pc:docMk/>
            <pc:sldMk cId="1919669754" sldId="259"/>
            <ac:spMk id="97" creationId="{975A1DC7-297F-46F8-A236-6063938844BD}"/>
          </ac:spMkLst>
        </pc:spChg>
        <pc:spChg chg="add mod">
          <ac:chgData name="Ian A Murphy" userId="68d7e8c2-1252-4238-9a83-f4caef218d6c" providerId="ADAL" clId="{F495C439-2999-4134-A4A6-0076BB048813}" dt="2018-03-11T08:33:10.958" v="1358" actId="164"/>
          <ac:spMkLst>
            <pc:docMk/>
            <pc:sldMk cId="1919669754" sldId="259"/>
            <ac:spMk id="98" creationId="{1F3C3E5F-FFA1-4CDA-AA7C-127629F75A54}"/>
          </ac:spMkLst>
        </pc:spChg>
        <pc:spChg chg="add mod">
          <ac:chgData name="Ian A Murphy" userId="68d7e8c2-1252-4238-9a83-f4caef218d6c" providerId="ADAL" clId="{F495C439-2999-4134-A4A6-0076BB048813}" dt="2018-03-11T08:33:10.958" v="1358" actId="164"/>
          <ac:spMkLst>
            <pc:docMk/>
            <pc:sldMk cId="1919669754" sldId="259"/>
            <ac:spMk id="99" creationId="{E0DBE601-955E-4BF7-AF1A-50FECDA22845}"/>
          </ac:spMkLst>
        </pc:spChg>
        <pc:spChg chg="add mod">
          <ac:chgData name="Ian A Murphy" userId="68d7e8c2-1252-4238-9a83-f4caef218d6c" providerId="ADAL" clId="{F495C439-2999-4134-A4A6-0076BB048813}" dt="2018-03-11T08:33:10.958" v="1358" actId="164"/>
          <ac:spMkLst>
            <pc:docMk/>
            <pc:sldMk cId="1919669754" sldId="259"/>
            <ac:spMk id="100" creationId="{0E164D85-3194-4E0E-B160-E4C2C46F10C4}"/>
          </ac:spMkLst>
        </pc:spChg>
        <pc:spChg chg="add mod">
          <ac:chgData name="Ian A Murphy" userId="68d7e8c2-1252-4238-9a83-f4caef218d6c" providerId="ADAL" clId="{F495C439-2999-4134-A4A6-0076BB048813}" dt="2018-03-11T08:33:10.958" v="1358" actId="164"/>
          <ac:spMkLst>
            <pc:docMk/>
            <pc:sldMk cId="1919669754" sldId="259"/>
            <ac:spMk id="101" creationId="{42E15EA7-D0BE-451D-8AF1-4466E45F11FE}"/>
          </ac:spMkLst>
        </pc:spChg>
        <pc:spChg chg="add mod">
          <ac:chgData name="Ian A Murphy" userId="68d7e8c2-1252-4238-9a83-f4caef218d6c" providerId="ADAL" clId="{F495C439-2999-4134-A4A6-0076BB048813}" dt="2018-03-11T08:33:10.958" v="1358" actId="164"/>
          <ac:spMkLst>
            <pc:docMk/>
            <pc:sldMk cId="1919669754" sldId="259"/>
            <ac:spMk id="102" creationId="{B667D4AB-167A-40F8-A7C8-43538D4028E0}"/>
          </ac:spMkLst>
        </pc:spChg>
        <pc:spChg chg="add mod">
          <ac:chgData name="Ian A Murphy" userId="68d7e8c2-1252-4238-9a83-f4caef218d6c" providerId="ADAL" clId="{F495C439-2999-4134-A4A6-0076BB048813}" dt="2018-03-11T08:33:10.958" v="1358" actId="164"/>
          <ac:spMkLst>
            <pc:docMk/>
            <pc:sldMk cId="1919669754" sldId="259"/>
            <ac:spMk id="103" creationId="{260CA2BA-DF8B-4591-B852-7A7318D69E76}"/>
          </ac:spMkLst>
        </pc:spChg>
        <pc:spChg chg="add mod">
          <ac:chgData name="Ian A Murphy" userId="68d7e8c2-1252-4238-9a83-f4caef218d6c" providerId="ADAL" clId="{F495C439-2999-4134-A4A6-0076BB048813}" dt="2018-03-11T08:33:10.958" v="1358" actId="164"/>
          <ac:spMkLst>
            <pc:docMk/>
            <pc:sldMk cId="1919669754" sldId="259"/>
            <ac:spMk id="104" creationId="{0B2B5845-8560-4EDE-A899-DFAE5313AB50}"/>
          </ac:spMkLst>
        </pc:spChg>
        <pc:spChg chg="add mod">
          <ac:chgData name="Ian A Murphy" userId="68d7e8c2-1252-4238-9a83-f4caef218d6c" providerId="ADAL" clId="{F495C439-2999-4134-A4A6-0076BB048813}" dt="2018-03-11T08:33:10.958" v="1358" actId="164"/>
          <ac:spMkLst>
            <pc:docMk/>
            <pc:sldMk cId="1919669754" sldId="259"/>
            <ac:spMk id="105" creationId="{265BB97C-9177-486F-8A76-F8F3CE41FB93}"/>
          </ac:spMkLst>
        </pc:spChg>
        <pc:spChg chg="add mod">
          <ac:chgData name="Ian A Murphy" userId="68d7e8c2-1252-4238-9a83-f4caef218d6c" providerId="ADAL" clId="{F495C439-2999-4134-A4A6-0076BB048813}" dt="2018-03-11T08:33:10.958" v="1358" actId="164"/>
          <ac:spMkLst>
            <pc:docMk/>
            <pc:sldMk cId="1919669754" sldId="259"/>
            <ac:spMk id="106" creationId="{4AACBD04-9872-4433-A4A9-C58AFB561BEA}"/>
          </ac:spMkLst>
        </pc:spChg>
        <pc:spChg chg="add mod">
          <ac:chgData name="Ian A Murphy" userId="68d7e8c2-1252-4238-9a83-f4caef218d6c" providerId="ADAL" clId="{F495C439-2999-4134-A4A6-0076BB048813}" dt="2018-03-11T08:33:10.958" v="1358" actId="164"/>
          <ac:spMkLst>
            <pc:docMk/>
            <pc:sldMk cId="1919669754" sldId="259"/>
            <ac:spMk id="107" creationId="{6A276416-F8F5-4BD8-AF90-69ED2A243C75}"/>
          </ac:spMkLst>
        </pc:spChg>
        <pc:spChg chg="add mod">
          <ac:chgData name="Ian A Murphy" userId="68d7e8c2-1252-4238-9a83-f4caef218d6c" providerId="ADAL" clId="{F495C439-2999-4134-A4A6-0076BB048813}" dt="2018-03-11T08:33:10.958" v="1358" actId="164"/>
          <ac:spMkLst>
            <pc:docMk/>
            <pc:sldMk cId="1919669754" sldId="259"/>
            <ac:spMk id="135" creationId="{1B436EB6-8589-4306-B03F-0BFE9394D427}"/>
          </ac:spMkLst>
        </pc:spChg>
        <pc:spChg chg="add mod">
          <ac:chgData name="Ian A Murphy" userId="68d7e8c2-1252-4238-9a83-f4caef218d6c" providerId="ADAL" clId="{F495C439-2999-4134-A4A6-0076BB048813}" dt="2018-03-11T08:33:10.958" v="1358" actId="164"/>
          <ac:spMkLst>
            <pc:docMk/>
            <pc:sldMk cId="1919669754" sldId="259"/>
            <ac:spMk id="136" creationId="{E7B07F29-E8C3-4ACA-93EE-E4E9623B28ED}"/>
          </ac:spMkLst>
        </pc:spChg>
        <pc:grpChg chg="add mod">
          <ac:chgData name="Ian A Murphy" userId="68d7e8c2-1252-4238-9a83-f4caef218d6c" providerId="ADAL" clId="{F495C439-2999-4134-A4A6-0076BB048813}" dt="2018-03-11T08:33:10.958" v="1358" actId="164"/>
          <ac:grpSpMkLst>
            <pc:docMk/>
            <pc:sldMk cId="1919669754" sldId="259"/>
            <ac:grpSpMk id="206" creationId="{81B17B62-D730-4427-8CB4-59964A10E3B4}"/>
          </ac:grpSpMkLst>
        </pc:grpChg>
        <pc:picChg chg="add del">
          <ac:chgData name="Ian A Murphy" userId="68d7e8c2-1252-4238-9a83-f4caef218d6c" providerId="ADAL" clId="{F495C439-2999-4134-A4A6-0076BB048813}" dt="2018-03-11T08:28:37.633" v="1330" actId="478"/>
          <ac:picMkLst>
            <pc:docMk/>
            <pc:sldMk cId="1919669754" sldId="259"/>
            <ac:picMk id="2" creationId="{0B994ACD-0867-4000-98F2-F25B9EF158A2}"/>
          </ac:picMkLst>
        </pc:picChg>
        <pc:cxnChg chg="add del mod">
          <ac:chgData name="Ian A Murphy" userId="68d7e8c2-1252-4238-9a83-f4caef218d6c" providerId="ADAL" clId="{F495C439-2999-4134-A4A6-0076BB048813}" dt="2018-03-11T08:27:01.961" v="1314" actId="164"/>
          <ac:cxnSpMkLst>
            <pc:docMk/>
            <pc:sldMk cId="1919669754" sldId="259"/>
            <ac:cxnSpMk id="78" creationId="{0F4231DA-E0BF-47DC-B9E8-C8CC5180EBF0}"/>
          </ac:cxnSpMkLst>
        </pc:cxnChg>
        <pc:cxnChg chg="add del mod">
          <ac:chgData name="Ian A Murphy" userId="68d7e8c2-1252-4238-9a83-f4caef218d6c" providerId="ADAL" clId="{F495C439-2999-4134-A4A6-0076BB048813}" dt="2018-03-11T08:27:01.961" v="1314" actId="164"/>
          <ac:cxnSpMkLst>
            <pc:docMk/>
            <pc:sldMk cId="1919669754" sldId="259"/>
            <ac:cxnSpMk id="79" creationId="{F98F8904-A233-40F3-8C0A-75FAB1A75B4D}"/>
          </ac:cxnSpMkLst>
        </pc:cxnChg>
        <pc:cxnChg chg="add del mod">
          <ac:chgData name="Ian A Murphy" userId="68d7e8c2-1252-4238-9a83-f4caef218d6c" providerId="ADAL" clId="{F495C439-2999-4134-A4A6-0076BB048813}" dt="2018-03-11T08:27:01.961" v="1314" actId="164"/>
          <ac:cxnSpMkLst>
            <pc:docMk/>
            <pc:sldMk cId="1919669754" sldId="259"/>
            <ac:cxnSpMk id="80" creationId="{BDBF16C6-105E-4DAB-A8FE-8931AB2BEC91}"/>
          </ac:cxnSpMkLst>
        </pc:cxnChg>
        <pc:cxnChg chg="add del mod">
          <ac:chgData name="Ian A Murphy" userId="68d7e8c2-1252-4238-9a83-f4caef218d6c" providerId="ADAL" clId="{F495C439-2999-4134-A4A6-0076BB048813}" dt="2018-03-11T08:27:01.961" v="1314" actId="164"/>
          <ac:cxnSpMkLst>
            <pc:docMk/>
            <pc:sldMk cId="1919669754" sldId="259"/>
            <ac:cxnSpMk id="81" creationId="{814E956A-6B69-47DC-AD08-42374CC0E970}"/>
          </ac:cxnSpMkLst>
        </pc:cxnChg>
        <pc:cxnChg chg="add del mod">
          <ac:chgData name="Ian A Murphy" userId="68d7e8c2-1252-4238-9a83-f4caef218d6c" providerId="ADAL" clId="{F495C439-2999-4134-A4A6-0076BB048813}" dt="2018-03-11T08:27:01.961" v="1314" actId="164"/>
          <ac:cxnSpMkLst>
            <pc:docMk/>
            <pc:sldMk cId="1919669754" sldId="259"/>
            <ac:cxnSpMk id="82" creationId="{FB4FA813-9A6A-4974-AEA1-0363D2E031B8}"/>
          </ac:cxnSpMkLst>
        </pc:cxnChg>
        <pc:cxnChg chg="add del mod">
          <ac:chgData name="Ian A Murphy" userId="68d7e8c2-1252-4238-9a83-f4caef218d6c" providerId="ADAL" clId="{F495C439-2999-4134-A4A6-0076BB048813}" dt="2018-03-11T08:27:01.961" v="1314" actId="164"/>
          <ac:cxnSpMkLst>
            <pc:docMk/>
            <pc:sldMk cId="1919669754" sldId="259"/>
            <ac:cxnSpMk id="83" creationId="{A3C2167D-FCE8-482F-B0D5-D8220DAE6C07}"/>
          </ac:cxnSpMkLst>
        </pc:cxnChg>
        <pc:cxnChg chg="add del mod">
          <ac:chgData name="Ian A Murphy" userId="68d7e8c2-1252-4238-9a83-f4caef218d6c" providerId="ADAL" clId="{F495C439-2999-4134-A4A6-0076BB048813}" dt="2018-03-11T08:28:37.633" v="1330" actId="478"/>
          <ac:cxnSpMkLst>
            <pc:docMk/>
            <pc:sldMk cId="1919669754" sldId="259"/>
            <ac:cxnSpMk id="86" creationId="{667ADCAB-971C-4844-BD1F-25A96E92D0B3}"/>
          </ac:cxnSpMkLst>
        </pc:cxnChg>
        <pc:cxnChg chg="add del mod">
          <ac:chgData name="Ian A Murphy" userId="68d7e8c2-1252-4238-9a83-f4caef218d6c" providerId="ADAL" clId="{F495C439-2999-4134-A4A6-0076BB048813}" dt="2018-03-11T08:28:37.633" v="1330" actId="478"/>
          <ac:cxnSpMkLst>
            <pc:docMk/>
            <pc:sldMk cId="1919669754" sldId="259"/>
            <ac:cxnSpMk id="87" creationId="{E1286B2F-7476-473F-A77C-60E0B638BA51}"/>
          </ac:cxnSpMkLst>
        </pc:cxnChg>
        <pc:cxnChg chg="add del mod">
          <ac:chgData name="Ian A Murphy" userId="68d7e8c2-1252-4238-9a83-f4caef218d6c" providerId="ADAL" clId="{F495C439-2999-4134-A4A6-0076BB048813}" dt="2018-03-11T08:28:37.633" v="1330" actId="478"/>
          <ac:cxnSpMkLst>
            <pc:docMk/>
            <pc:sldMk cId="1919669754" sldId="259"/>
            <ac:cxnSpMk id="88" creationId="{4BB969BF-E269-4940-B86D-B1A472E891F9}"/>
          </ac:cxnSpMkLst>
        </pc:cxnChg>
        <pc:cxnChg chg="add del mod">
          <ac:chgData name="Ian A Murphy" userId="68d7e8c2-1252-4238-9a83-f4caef218d6c" providerId="ADAL" clId="{F495C439-2999-4134-A4A6-0076BB048813}" dt="2018-03-11T08:28:37.633" v="1330" actId="478"/>
          <ac:cxnSpMkLst>
            <pc:docMk/>
            <pc:sldMk cId="1919669754" sldId="259"/>
            <ac:cxnSpMk id="89" creationId="{2C5A2E86-AADC-4FFD-8616-CCCEA7776B47}"/>
          </ac:cxnSpMkLst>
        </pc:cxnChg>
        <pc:cxnChg chg="add del mod">
          <ac:chgData name="Ian A Murphy" userId="68d7e8c2-1252-4238-9a83-f4caef218d6c" providerId="ADAL" clId="{F495C439-2999-4134-A4A6-0076BB048813}" dt="2018-03-11T08:28:37.633" v="1330" actId="478"/>
          <ac:cxnSpMkLst>
            <pc:docMk/>
            <pc:sldMk cId="1919669754" sldId="259"/>
            <ac:cxnSpMk id="90" creationId="{7F754159-F3D8-4E06-92B8-15BFB5ECD370}"/>
          </ac:cxnSpMkLst>
        </pc:cxnChg>
        <pc:cxnChg chg="add del mod">
          <ac:chgData name="Ian A Murphy" userId="68d7e8c2-1252-4238-9a83-f4caef218d6c" providerId="ADAL" clId="{F495C439-2999-4134-A4A6-0076BB048813}" dt="2018-03-11T08:28:37.633" v="1330" actId="478"/>
          <ac:cxnSpMkLst>
            <pc:docMk/>
            <pc:sldMk cId="1919669754" sldId="259"/>
            <ac:cxnSpMk id="91" creationId="{E922BE5E-6D32-488B-AF23-F6D4D33A5992}"/>
          </ac:cxnSpMkLst>
        </pc:cxnChg>
        <pc:cxnChg chg="add del mod">
          <ac:chgData name="Ian A Murphy" userId="68d7e8c2-1252-4238-9a83-f4caef218d6c" providerId="ADAL" clId="{F495C439-2999-4134-A4A6-0076BB048813}" dt="2018-03-11T08:28:37.633" v="1330" actId="478"/>
          <ac:cxnSpMkLst>
            <pc:docMk/>
            <pc:sldMk cId="1919669754" sldId="259"/>
            <ac:cxnSpMk id="92" creationId="{84A6825D-82A8-4B40-922D-8C09F2501B91}"/>
          </ac:cxnSpMkLst>
        </pc:cxnChg>
        <pc:cxnChg chg="add del mod">
          <ac:chgData name="Ian A Murphy" userId="68d7e8c2-1252-4238-9a83-f4caef218d6c" providerId="ADAL" clId="{F495C439-2999-4134-A4A6-0076BB048813}" dt="2018-03-11T08:28:37.633" v="1330" actId="478"/>
          <ac:cxnSpMkLst>
            <pc:docMk/>
            <pc:sldMk cId="1919669754" sldId="259"/>
            <ac:cxnSpMk id="93" creationId="{63A0AA51-9835-4ADB-8E7C-DB83FDFB04B2}"/>
          </ac:cxnSpMkLst>
        </pc:cxnChg>
        <pc:cxnChg chg="add del mod">
          <ac:chgData name="Ian A Murphy" userId="68d7e8c2-1252-4238-9a83-f4caef218d6c" providerId="ADAL" clId="{F495C439-2999-4134-A4A6-0076BB048813}" dt="2018-03-11T08:31:46.006" v="1349" actId="478"/>
          <ac:cxnSpMkLst>
            <pc:docMk/>
            <pc:sldMk cId="1919669754" sldId="259"/>
            <ac:cxnSpMk id="108" creationId="{9254214D-3E7A-4C07-BF65-EB9A2D5A1DD4}"/>
          </ac:cxnSpMkLst>
        </pc:cxnChg>
        <pc:cxnChg chg="add del mod">
          <ac:chgData name="Ian A Murphy" userId="68d7e8c2-1252-4238-9a83-f4caef218d6c" providerId="ADAL" clId="{F495C439-2999-4134-A4A6-0076BB048813}" dt="2018-03-11T08:32:08.060" v="1353" actId="478"/>
          <ac:cxnSpMkLst>
            <pc:docMk/>
            <pc:sldMk cId="1919669754" sldId="259"/>
            <ac:cxnSpMk id="109" creationId="{4C9DB4D5-33C8-4832-AB9A-F2B77613180C}"/>
          </ac:cxnSpMkLst>
        </pc:cxnChg>
        <pc:cxnChg chg="add mod">
          <ac:chgData name="Ian A Murphy" userId="68d7e8c2-1252-4238-9a83-f4caef218d6c" providerId="ADAL" clId="{F495C439-2999-4134-A4A6-0076BB048813}" dt="2018-03-11T08:33:10.958" v="1358" actId="164"/>
          <ac:cxnSpMkLst>
            <pc:docMk/>
            <pc:sldMk cId="1919669754" sldId="259"/>
            <ac:cxnSpMk id="110" creationId="{69746107-64CB-4C17-BDB1-53369F08BED6}"/>
          </ac:cxnSpMkLst>
        </pc:cxnChg>
        <pc:cxnChg chg="add mod">
          <ac:chgData name="Ian A Murphy" userId="68d7e8c2-1252-4238-9a83-f4caef218d6c" providerId="ADAL" clId="{F495C439-2999-4134-A4A6-0076BB048813}" dt="2018-03-11T08:33:10.958" v="1358" actId="164"/>
          <ac:cxnSpMkLst>
            <pc:docMk/>
            <pc:sldMk cId="1919669754" sldId="259"/>
            <ac:cxnSpMk id="111" creationId="{315040DC-0933-4431-A238-25E8CABA06C8}"/>
          </ac:cxnSpMkLst>
        </pc:cxnChg>
        <pc:cxnChg chg="add mod">
          <ac:chgData name="Ian A Murphy" userId="68d7e8c2-1252-4238-9a83-f4caef218d6c" providerId="ADAL" clId="{F495C439-2999-4134-A4A6-0076BB048813}" dt="2018-03-11T08:33:10.958" v="1358" actId="164"/>
          <ac:cxnSpMkLst>
            <pc:docMk/>
            <pc:sldMk cId="1919669754" sldId="259"/>
            <ac:cxnSpMk id="112" creationId="{8DD2073D-5034-45C2-977A-2E4B925BFBE9}"/>
          </ac:cxnSpMkLst>
        </pc:cxnChg>
        <pc:cxnChg chg="add mod">
          <ac:chgData name="Ian A Murphy" userId="68d7e8c2-1252-4238-9a83-f4caef218d6c" providerId="ADAL" clId="{F495C439-2999-4134-A4A6-0076BB048813}" dt="2018-03-11T08:33:10.958" v="1358" actId="164"/>
          <ac:cxnSpMkLst>
            <pc:docMk/>
            <pc:sldMk cId="1919669754" sldId="259"/>
            <ac:cxnSpMk id="113" creationId="{071FE9BE-66CE-43B1-81F9-CB9F2337B64D}"/>
          </ac:cxnSpMkLst>
        </pc:cxnChg>
        <pc:cxnChg chg="add mod">
          <ac:chgData name="Ian A Murphy" userId="68d7e8c2-1252-4238-9a83-f4caef218d6c" providerId="ADAL" clId="{F495C439-2999-4134-A4A6-0076BB048813}" dt="2018-03-11T08:33:10.958" v="1358" actId="164"/>
          <ac:cxnSpMkLst>
            <pc:docMk/>
            <pc:sldMk cId="1919669754" sldId="259"/>
            <ac:cxnSpMk id="114" creationId="{648DB96B-87DE-484D-8712-C1CD533FA814}"/>
          </ac:cxnSpMkLst>
        </pc:cxnChg>
        <pc:cxnChg chg="add mod">
          <ac:chgData name="Ian A Murphy" userId="68d7e8c2-1252-4238-9a83-f4caef218d6c" providerId="ADAL" clId="{F495C439-2999-4134-A4A6-0076BB048813}" dt="2018-03-11T08:33:10.958" v="1358" actId="164"/>
          <ac:cxnSpMkLst>
            <pc:docMk/>
            <pc:sldMk cId="1919669754" sldId="259"/>
            <ac:cxnSpMk id="115" creationId="{0C3A4A11-D131-4DBA-979A-BFFF58B0C68C}"/>
          </ac:cxnSpMkLst>
        </pc:cxnChg>
        <pc:cxnChg chg="add mod">
          <ac:chgData name="Ian A Murphy" userId="68d7e8c2-1252-4238-9a83-f4caef218d6c" providerId="ADAL" clId="{F495C439-2999-4134-A4A6-0076BB048813}" dt="2018-03-11T08:33:10.958" v="1358" actId="164"/>
          <ac:cxnSpMkLst>
            <pc:docMk/>
            <pc:sldMk cId="1919669754" sldId="259"/>
            <ac:cxnSpMk id="116" creationId="{10332431-A7B6-4FBD-8C37-D19B5BFAB1AE}"/>
          </ac:cxnSpMkLst>
        </pc:cxnChg>
        <pc:cxnChg chg="add mod">
          <ac:chgData name="Ian A Murphy" userId="68d7e8c2-1252-4238-9a83-f4caef218d6c" providerId="ADAL" clId="{F495C439-2999-4134-A4A6-0076BB048813}" dt="2018-03-11T08:33:10.958" v="1358" actId="164"/>
          <ac:cxnSpMkLst>
            <pc:docMk/>
            <pc:sldMk cId="1919669754" sldId="259"/>
            <ac:cxnSpMk id="117" creationId="{E926903E-C943-40CB-BE3B-DE65FD9D93CE}"/>
          </ac:cxnSpMkLst>
        </pc:cxnChg>
        <pc:cxnChg chg="add mod">
          <ac:chgData name="Ian A Murphy" userId="68d7e8c2-1252-4238-9a83-f4caef218d6c" providerId="ADAL" clId="{F495C439-2999-4134-A4A6-0076BB048813}" dt="2018-03-11T08:33:10.958" v="1358" actId="164"/>
          <ac:cxnSpMkLst>
            <pc:docMk/>
            <pc:sldMk cId="1919669754" sldId="259"/>
            <ac:cxnSpMk id="118" creationId="{CD5297F1-F030-44B0-B846-400A9EF6067C}"/>
          </ac:cxnSpMkLst>
        </pc:cxnChg>
        <pc:cxnChg chg="add mod">
          <ac:chgData name="Ian A Murphy" userId="68d7e8c2-1252-4238-9a83-f4caef218d6c" providerId="ADAL" clId="{F495C439-2999-4134-A4A6-0076BB048813}" dt="2018-03-11T08:33:10.958" v="1358" actId="164"/>
          <ac:cxnSpMkLst>
            <pc:docMk/>
            <pc:sldMk cId="1919669754" sldId="259"/>
            <ac:cxnSpMk id="119" creationId="{961D3E8D-2A8B-4B73-B60F-C80DBC428E43}"/>
          </ac:cxnSpMkLst>
        </pc:cxnChg>
        <pc:cxnChg chg="add mod">
          <ac:chgData name="Ian A Murphy" userId="68d7e8c2-1252-4238-9a83-f4caef218d6c" providerId="ADAL" clId="{F495C439-2999-4134-A4A6-0076BB048813}" dt="2018-03-11T08:33:10.958" v="1358" actId="164"/>
          <ac:cxnSpMkLst>
            <pc:docMk/>
            <pc:sldMk cId="1919669754" sldId="259"/>
            <ac:cxnSpMk id="120" creationId="{A16B18AD-D0A3-48D6-862F-135B7EC047A1}"/>
          </ac:cxnSpMkLst>
        </pc:cxnChg>
        <pc:cxnChg chg="add mod">
          <ac:chgData name="Ian A Murphy" userId="68d7e8c2-1252-4238-9a83-f4caef218d6c" providerId="ADAL" clId="{F495C439-2999-4134-A4A6-0076BB048813}" dt="2018-03-11T08:33:10.958" v="1358" actId="164"/>
          <ac:cxnSpMkLst>
            <pc:docMk/>
            <pc:sldMk cId="1919669754" sldId="259"/>
            <ac:cxnSpMk id="121" creationId="{DC2C1609-4234-480E-AF23-C6803722B33A}"/>
          </ac:cxnSpMkLst>
        </pc:cxnChg>
        <pc:cxnChg chg="add mod">
          <ac:chgData name="Ian A Murphy" userId="68d7e8c2-1252-4238-9a83-f4caef218d6c" providerId="ADAL" clId="{F495C439-2999-4134-A4A6-0076BB048813}" dt="2018-03-11T08:33:10.958" v="1358" actId="164"/>
          <ac:cxnSpMkLst>
            <pc:docMk/>
            <pc:sldMk cId="1919669754" sldId="259"/>
            <ac:cxnSpMk id="122" creationId="{76080FAD-83B7-4F9E-BF44-F60DE08D1ED7}"/>
          </ac:cxnSpMkLst>
        </pc:cxnChg>
        <pc:cxnChg chg="add mod">
          <ac:chgData name="Ian A Murphy" userId="68d7e8c2-1252-4238-9a83-f4caef218d6c" providerId="ADAL" clId="{F495C439-2999-4134-A4A6-0076BB048813}" dt="2018-03-11T08:33:10.958" v="1358" actId="164"/>
          <ac:cxnSpMkLst>
            <pc:docMk/>
            <pc:sldMk cId="1919669754" sldId="259"/>
            <ac:cxnSpMk id="123" creationId="{4F64FCC8-D366-40B9-8D5F-395C6FCEE32B}"/>
          </ac:cxnSpMkLst>
        </pc:cxnChg>
        <pc:cxnChg chg="add mod">
          <ac:chgData name="Ian A Murphy" userId="68d7e8c2-1252-4238-9a83-f4caef218d6c" providerId="ADAL" clId="{F495C439-2999-4134-A4A6-0076BB048813}" dt="2018-03-11T08:33:10.958" v="1358" actId="164"/>
          <ac:cxnSpMkLst>
            <pc:docMk/>
            <pc:sldMk cId="1919669754" sldId="259"/>
            <ac:cxnSpMk id="124" creationId="{07ECC1E2-6154-4C4B-8BD5-ACFD3891AA0E}"/>
          </ac:cxnSpMkLst>
        </pc:cxnChg>
        <pc:cxnChg chg="add mod">
          <ac:chgData name="Ian A Murphy" userId="68d7e8c2-1252-4238-9a83-f4caef218d6c" providerId="ADAL" clId="{F495C439-2999-4134-A4A6-0076BB048813}" dt="2018-03-11T08:33:10.958" v="1358" actId="164"/>
          <ac:cxnSpMkLst>
            <pc:docMk/>
            <pc:sldMk cId="1919669754" sldId="259"/>
            <ac:cxnSpMk id="125" creationId="{780FF2F8-DF16-4337-AAA3-D8CB931BA5A7}"/>
          </ac:cxnSpMkLst>
        </pc:cxnChg>
        <pc:cxnChg chg="add mod">
          <ac:chgData name="Ian A Murphy" userId="68d7e8c2-1252-4238-9a83-f4caef218d6c" providerId="ADAL" clId="{F495C439-2999-4134-A4A6-0076BB048813}" dt="2018-03-11T08:33:10.958" v="1358" actId="164"/>
          <ac:cxnSpMkLst>
            <pc:docMk/>
            <pc:sldMk cId="1919669754" sldId="259"/>
            <ac:cxnSpMk id="126" creationId="{2B8C8ECE-64EB-4A54-956C-462423C334B4}"/>
          </ac:cxnSpMkLst>
        </pc:cxnChg>
        <pc:cxnChg chg="add mod">
          <ac:chgData name="Ian A Murphy" userId="68d7e8c2-1252-4238-9a83-f4caef218d6c" providerId="ADAL" clId="{F495C439-2999-4134-A4A6-0076BB048813}" dt="2018-03-11T08:33:10.958" v="1358" actId="164"/>
          <ac:cxnSpMkLst>
            <pc:docMk/>
            <pc:sldMk cId="1919669754" sldId="259"/>
            <ac:cxnSpMk id="127" creationId="{510CC994-9BDE-4828-9546-65E2B5E20E56}"/>
          </ac:cxnSpMkLst>
        </pc:cxnChg>
        <pc:cxnChg chg="add mod">
          <ac:chgData name="Ian A Murphy" userId="68d7e8c2-1252-4238-9a83-f4caef218d6c" providerId="ADAL" clId="{F495C439-2999-4134-A4A6-0076BB048813}" dt="2018-03-11T08:33:10.958" v="1358" actId="164"/>
          <ac:cxnSpMkLst>
            <pc:docMk/>
            <pc:sldMk cId="1919669754" sldId="259"/>
            <ac:cxnSpMk id="128" creationId="{BA8C6CB9-E602-41F7-A016-56789DB4B333}"/>
          </ac:cxnSpMkLst>
        </pc:cxnChg>
        <pc:cxnChg chg="add mod">
          <ac:chgData name="Ian A Murphy" userId="68d7e8c2-1252-4238-9a83-f4caef218d6c" providerId="ADAL" clId="{F495C439-2999-4134-A4A6-0076BB048813}" dt="2018-03-11T08:33:10.958" v="1358" actId="164"/>
          <ac:cxnSpMkLst>
            <pc:docMk/>
            <pc:sldMk cId="1919669754" sldId="259"/>
            <ac:cxnSpMk id="129" creationId="{D5860211-024A-4F22-A9C2-1F1B45AF934F}"/>
          </ac:cxnSpMkLst>
        </pc:cxnChg>
        <pc:cxnChg chg="add mod">
          <ac:chgData name="Ian A Murphy" userId="68d7e8c2-1252-4238-9a83-f4caef218d6c" providerId="ADAL" clId="{F495C439-2999-4134-A4A6-0076BB048813}" dt="2018-03-11T08:33:10.958" v="1358" actId="164"/>
          <ac:cxnSpMkLst>
            <pc:docMk/>
            <pc:sldMk cId="1919669754" sldId="259"/>
            <ac:cxnSpMk id="130" creationId="{F1D195D5-2E35-4BE9-A3E5-1C43ACECB353}"/>
          </ac:cxnSpMkLst>
        </pc:cxnChg>
        <pc:cxnChg chg="add mod">
          <ac:chgData name="Ian A Murphy" userId="68d7e8c2-1252-4238-9a83-f4caef218d6c" providerId="ADAL" clId="{F495C439-2999-4134-A4A6-0076BB048813}" dt="2018-03-11T08:33:10.958" v="1358" actId="164"/>
          <ac:cxnSpMkLst>
            <pc:docMk/>
            <pc:sldMk cId="1919669754" sldId="259"/>
            <ac:cxnSpMk id="131" creationId="{57D39B3D-BFAB-4846-8484-82734FBDF576}"/>
          </ac:cxnSpMkLst>
        </pc:cxnChg>
        <pc:cxnChg chg="add mod">
          <ac:chgData name="Ian A Murphy" userId="68d7e8c2-1252-4238-9a83-f4caef218d6c" providerId="ADAL" clId="{F495C439-2999-4134-A4A6-0076BB048813}" dt="2018-03-11T08:33:10.958" v="1358" actId="164"/>
          <ac:cxnSpMkLst>
            <pc:docMk/>
            <pc:sldMk cId="1919669754" sldId="259"/>
            <ac:cxnSpMk id="132" creationId="{6B74D5CC-F53F-4AFE-A310-CB8C9E551C95}"/>
          </ac:cxnSpMkLst>
        </pc:cxnChg>
        <pc:cxnChg chg="add mod">
          <ac:chgData name="Ian A Murphy" userId="68d7e8c2-1252-4238-9a83-f4caef218d6c" providerId="ADAL" clId="{F495C439-2999-4134-A4A6-0076BB048813}" dt="2018-03-11T08:33:10.958" v="1358" actId="164"/>
          <ac:cxnSpMkLst>
            <pc:docMk/>
            <pc:sldMk cId="1919669754" sldId="259"/>
            <ac:cxnSpMk id="133" creationId="{F72F6202-DF96-4C36-A0DB-95817D11CC24}"/>
          </ac:cxnSpMkLst>
        </pc:cxnChg>
        <pc:cxnChg chg="add mod">
          <ac:chgData name="Ian A Murphy" userId="68d7e8c2-1252-4238-9a83-f4caef218d6c" providerId="ADAL" clId="{F495C439-2999-4134-A4A6-0076BB048813}" dt="2018-03-11T08:33:10.958" v="1358" actId="164"/>
          <ac:cxnSpMkLst>
            <pc:docMk/>
            <pc:sldMk cId="1919669754" sldId="259"/>
            <ac:cxnSpMk id="134" creationId="{DDCEF01B-22EC-4CD2-BA79-BE57F951C7E3}"/>
          </ac:cxnSpMkLst>
        </pc:cxnChg>
        <pc:cxnChg chg="add mod">
          <ac:chgData name="Ian A Murphy" userId="68d7e8c2-1252-4238-9a83-f4caef218d6c" providerId="ADAL" clId="{F495C439-2999-4134-A4A6-0076BB048813}" dt="2018-03-11T08:33:10.958" v="1358" actId="164"/>
          <ac:cxnSpMkLst>
            <pc:docMk/>
            <pc:sldMk cId="1919669754" sldId="259"/>
            <ac:cxnSpMk id="137" creationId="{47A07372-48A2-485B-BD73-E48B4A56436A}"/>
          </ac:cxnSpMkLst>
        </pc:cxnChg>
        <pc:cxnChg chg="add mod">
          <ac:chgData name="Ian A Murphy" userId="68d7e8c2-1252-4238-9a83-f4caef218d6c" providerId="ADAL" clId="{F495C439-2999-4134-A4A6-0076BB048813}" dt="2018-03-11T08:33:10.958" v="1358" actId="164"/>
          <ac:cxnSpMkLst>
            <pc:docMk/>
            <pc:sldMk cId="1919669754" sldId="259"/>
            <ac:cxnSpMk id="138" creationId="{BF84E834-9DBF-479D-B2A9-0F2248926F31}"/>
          </ac:cxnSpMkLst>
        </pc:cxnChg>
        <pc:cxnChg chg="add mod">
          <ac:chgData name="Ian A Murphy" userId="68d7e8c2-1252-4238-9a83-f4caef218d6c" providerId="ADAL" clId="{F495C439-2999-4134-A4A6-0076BB048813}" dt="2018-03-11T08:33:10.958" v="1358" actId="164"/>
          <ac:cxnSpMkLst>
            <pc:docMk/>
            <pc:sldMk cId="1919669754" sldId="259"/>
            <ac:cxnSpMk id="139" creationId="{14AAB751-FDE3-468E-B6F9-5361C3E66A34}"/>
          </ac:cxnSpMkLst>
        </pc:cxnChg>
        <pc:cxnChg chg="add mod">
          <ac:chgData name="Ian A Murphy" userId="68d7e8c2-1252-4238-9a83-f4caef218d6c" providerId="ADAL" clId="{F495C439-2999-4134-A4A6-0076BB048813}" dt="2018-03-11T08:33:10.958" v="1358" actId="164"/>
          <ac:cxnSpMkLst>
            <pc:docMk/>
            <pc:sldMk cId="1919669754" sldId="259"/>
            <ac:cxnSpMk id="140" creationId="{9EBE02D3-4451-4C2C-95BA-83F1F81E7C3D}"/>
          </ac:cxnSpMkLst>
        </pc:cxnChg>
        <pc:cxnChg chg="add mod">
          <ac:chgData name="Ian A Murphy" userId="68d7e8c2-1252-4238-9a83-f4caef218d6c" providerId="ADAL" clId="{F495C439-2999-4134-A4A6-0076BB048813}" dt="2018-03-11T08:33:10.958" v="1358" actId="164"/>
          <ac:cxnSpMkLst>
            <pc:docMk/>
            <pc:sldMk cId="1919669754" sldId="259"/>
            <ac:cxnSpMk id="141" creationId="{BB720E52-D5A1-45D1-A12D-DDCB8FB07BF2}"/>
          </ac:cxnSpMkLst>
        </pc:cxnChg>
        <pc:cxnChg chg="add mod">
          <ac:chgData name="Ian A Murphy" userId="68d7e8c2-1252-4238-9a83-f4caef218d6c" providerId="ADAL" clId="{F495C439-2999-4134-A4A6-0076BB048813}" dt="2018-03-11T08:33:10.958" v="1358" actId="164"/>
          <ac:cxnSpMkLst>
            <pc:docMk/>
            <pc:sldMk cId="1919669754" sldId="259"/>
            <ac:cxnSpMk id="142" creationId="{8CD34A00-3E06-42E3-972C-88571B54B994}"/>
          </ac:cxnSpMkLst>
        </pc:cxnChg>
        <pc:cxnChg chg="add mod">
          <ac:chgData name="Ian A Murphy" userId="68d7e8c2-1252-4238-9a83-f4caef218d6c" providerId="ADAL" clId="{F495C439-2999-4134-A4A6-0076BB048813}" dt="2018-03-11T08:33:10.958" v="1358" actId="164"/>
          <ac:cxnSpMkLst>
            <pc:docMk/>
            <pc:sldMk cId="1919669754" sldId="259"/>
            <ac:cxnSpMk id="143" creationId="{5717698E-A4E0-4C74-8EC9-964E34697B41}"/>
          </ac:cxnSpMkLst>
        </pc:cxnChg>
        <pc:cxnChg chg="add mod">
          <ac:chgData name="Ian A Murphy" userId="68d7e8c2-1252-4238-9a83-f4caef218d6c" providerId="ADAL" clId="{F495C439-2999-4134-A4A6-0076BB048813}" dt="2018-03-11T08:33:10.958" v="1358" actId="164"/>
          <ac:cxnSpMkLst>
            <pc:docMk/>
            <pc:sldMk cId="1919669754" sldId="259"/>
            <ac:cxnSpMk id="144" creationId="{18B8A086-2D6D-4370-A5E1-FF06FEE8D8A4}"/>
          </ac:cxnSpMkLst>
        </pc:cxnChg>
        <pc:cxnChg chg="add mod">
          <ac:chgData name="Ian A Murphy" userId="68d7e8c2-1252-4238-9a83-f4caef218d6c" providerId="ADAL" clId="{F495C439-2999-4134-A4A6-0076BB048813}" dt="2018-03-11T08:33:10.958" v="1358" actId="164"/>
          <ac:cxnSpMkLst>
            <pc:docMk/>
            <pc:sldMk cId="1919669754" sldId="259"/>
            <ac:cxnSpMk id="157" creationId="{4A4E46C5-74F0-428A-8930-5ADE19D1E97B}"/>
          </ac:cxnSpMkLst>
        </pc:cxnChg>
        <pc:cxnChg chg="add mod">
          <ac:chgData name="Ian A Murphy" userId="68d7e8c2-1252-4238-9a83-f4caef218d6c" providerId="ADAL" clId="{F495C439-2999-4134-A4A6-0076BB048813}" dt="2018-03-11T08:33:10.958" v="1358" actId="164"/>
          <ac:cxnSpMkLst>
            <pc:docMk/>
            <pc:sldMk cId="1919669754" sldId="259"/>
            <ac:cxnSpMk id="159" creationId="{85C042B8-2816-49F3-9EDB-6815202A1EEC}"/>
          </ac:cxnSpMkLst>
        </pc:cxnChg>
      </pc:sldChg>
      <pc:sldChg chg="addSp delSp modSp add ord">
        <pc:chgData name="Ian A Murphy" userId="68d7e8c2-1252-4238-9a83-f4caef218d6c" providerId="ADAL" clId="{F495C439-2999-4134-A4A6-0076BB048813}" dt="2018-03-10T22:32:11.762" v="42" actId="1076"/>
        <pc:sldMkLst>
          <pc:docMk/>
          <pc:sldMk cId="552882839" sldId="261"/>
        </pc:sldMkLst>
        <pc:spChg chg="del">
          <ac:chgData name="Ian A Murphy" userId="68d7e8c2-1252-4238-9a83-f4caef218d6c" providerId="ADAL" clId="{F495C439-2999-4134-A4A6-0076BB048813}" dt="2018-03-10T22:25:55.152" v="1" actId="478"/>
          <ac:spMkLst>
            <pc:docMk/>
            <pc:sldMk cId="552882839" sldId="261"/>
            <ac:spMk id="2" creationId="{8175E5C8-85F1-4BC8-A408-600F67C85434}"/>
          </ac:spMkLst>
        </pc:spChg>
        <pc:spChg chg="del">
          <ac:chgData name="Ian A Murphy" userId="68d7e8c2-1252-4238-9a83-f4caef218d6c" providerId="ADAL" clId="{F495C439-2999-4134-A4A6-0076BB048813}" dt="2018-03-10T22:25:55.152" v="1" actId="478"/>
          <ac:spMkLst>
            <pc:docMk/>
            <pc:sldMk cId="552882839" sldId="261"/>
            <ac:spMk id="3" creationId="{B080DC5B-526E-4EBA-8747-3F1DF1295C67}"/>
          </ac:spMkLst>
        </pc:spChg>
        <pc:grpChg chg="add mod">
          <ac:chgData name="Ian A Murphy" userId="68d7e8c2-1252-4238-9a83-f4caef218d6c" providerId="ADAL" clId="{F495C439-2999-4134-A4A6-0076BB048813}" dt="2018-03-10T22:26:04.572" v="4" actId="14100"/>
          <ac:grpSpMkLst>
            <pc:docMk/>
            <pc:sldMk cId="552882839" sldId="261"/>
            <ac:grpSpMk id="4" creationId="{FD2337B3-A23F-4ED0-A847-F9846A96B195}"/>
          </ac:grpSpMkLst>
        </pc:grpChg>
        <pc:picChg chg="add mod">
          <ac:chgData name="Ian A Murphy" userId="68d7e8c2-1252-4238-9a83-f4caef218d6c" providerId="ADAL" clId="{F495C439-2999-4134-A4A6-0076BB048813}" dt="2018-03-10T22:32:11.762" v="42" actId="1076"/>
          <ac:picMkLst>
            <pc:docMk/>
            <pc:sldMk cId="552882839" sldId="261"/>
            <ac:picMk id="34" creationId="{5B019A05-9A97-4DD9-B1B2-445D324B2A25}"/>
          </ac:picMkLst>
        </pc:picChg>
      </pc:sldChg>
      <pc:sldChg chg="addSp delSp modSp add">
        <pc:chgData name="Ian A Murphy" userId="68d7e8c2-1252-4238-9a83-f4caef218d6c" providerId="ADAL" clId="{F495C439-2999-4134-A4A6-0076BB048813}" dt="2018-03-12T03:36:23.487" v="2309" actId="1076"/>
        <pc:sldMkLst>
          <pc:docMk/>
          <pc:sldMk cId="563712422" sldId="262"/>
        </pc:sldMkLst>
        <pc:spChg chg="del">
          <ac:chgData name="Ian A Murphy" userId="68d7e8c2-1252-4238-9a83-f4caef218d6c" providerId="ADAL" clId="{F495C439-2999-4134-A4A6-0076BB048813}" dt="2018-03-12T03:21:50.546" v="2306" actId="478"/>
          <ac:spMkLst>
            <pc:docMk/>
            <pc:sldMk cId="563712422" sldId="262"/>
            <ac:spMk id="2" creationId="{3A5C6ACC-ACFE-41A4-AE4A-3192CABE091B}"/>
          </ac:spMkLst>
        </pc:spChg>
        <pc:spChg chg="del">
          <ac:chgData name="Ian A Murphy" userId="68d7e8c2-1252-4238-9a83-f4caef218d6c" providerId="ADAL" clId="{F495C439-2999-4134-A4A6-0076BB048813}" dt="2018-03-12T03:21:50.546" v="2306" actId="478"/>
          <ac:spMkLst>
            <pc:docMk/>
            <pc:sldMk cId="563712422" sldId="262"/>
            <ac:spMk id="3" creationId="{AB3B30C4-2A2F-4861-B6AC-8B3B4BCC4B37}"/>
          </ac:spMkLst>
        </pc:spChg>
        <pc:picChg chg="add mod">
          <ac:chgData name="Ian A Murphy" userId="68d7e8c2-1252-4238-9a83-f4caef218d6c" providerId="ADAL" clId="{F495C439-2999-4134-A4A6-0076BB048813}" dt="2018-03-12T03:36:23.487" v="2309" actId="1076"/>
          <ac:picMkLst>
            <pc:docMk/>
            <pc:sldMk cId="563712422" sldId="262"/>
            <ac:picMk id="4" creationId="{409D8F9A-C54C-4FCB-8C91-077364D7CB8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5387342"/>
            <a:ext cx="37307520" cy="11460480"/>
          </a:xfrm>
        </p:spPr>
        <p:txBody>
          <a:bodyPr anchor="b"/>
          <a:lstStyle>
            <a:lvl1pPr algn="ctr"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7289782"/>
            <a:ext cx="32918400" cy="7947658"/>
          </a:xfrm>
        </p:spPr>
        <p:txBody>
          <a:bodyPr/>
          <a:lstStyle>
            <a:lvl1pPr marL="0" indent="0" algn="ctr">
              <a:buNone/>
              <a:defRPr sz="11520"/>
            </a:lvl1pPr>
            <a:lvl2pPr marL="2194560" indent="0" algn="ctr">
              <a:buNone/>
              <a:defRPr sz="9600"/>
            </a:lvl2pPr>
            <a:lvl3pPr marL="4389120" indent="0" algn="ctr">
              <a:buNone/>
              <a:defRPr sz="8640"/>
            </a:lvl3pPr>
            <a:lvl4pPr marL="6583680" indent="0" algn="ctr">
              <a:buNone/>
              <a:defRPr sz="7680"/>
            </a:lvl4pPr>
            <a:lvl5pPr marL="8778240" indent="0" algn="ctr">
              <a:buNone/>
              <a:defRPr sz="7680"/>
            </a:lvl5pPr>
            <a:lvl6pPr marL="10972800" indent="0" algn="ctr">
              <a:buNone/>
              <a:defRPr sz="7680"/>
            </a:lvl6pPr>
            <a:lvl7pPr marL="13167360" indent="0" algn="ctr">
              <a:buNone/>
              <a:defRPr sz="7680"/>
            </a:lvl7pPr>
            <a:lvl8pPr marL="15361920" indent="0" algn="ctr">
              <a:buNone/>
              <a:defRPr sz="7680"/>
            </a:lvl8pPr>
            <a:lvl9pPr marL="17556480" indent="0" algn="ctr">
              <a:buNone/>
              <a:defRPr sz="76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C27A1-BEB2-C84C-8355-1158A44B1DD2}" type="datetimeFigureOut">
              <a:rPr lang="en-US" smtClean="0"/>
              <a:t>3/12/18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BD961-7CD0-9D49-BC03-74329B20B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685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C27A1-BEB2-C84C-8355-1158A44B1DD2}" type="datetimeFigureOut">
              <a:rPr lang="en-US" smtClean="0"/>
              <a:t>3/12/18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BD961-7CD0-9D49-BC03-74329B20B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753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409642" y="1752600"/>
            <a:ext cx="9464040" cy="278968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7522" y="1752600"/>
            <a:ext cx="27843480" cy="2789682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C27A1-BEB2-C84C-8355-1158A44B1DD2}" type="datetimeFigureOut">
              <a:rPr lang="en-US" smtClean="0"/>
              <a:t>3/12/18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BD961-7CD0-9D49-BC03-74329B20B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118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C27A1-BEB2-C84C-8355-1158A44B1DD2}" type="datetimeFigureOut">
              <a:rPr lang="en-US" smtClean="0"/>
              <a:t>3/12/18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BD961-7CD0-9D49-BC03-74329B20B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635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4662" y="8206749"/>
            <a:ext cx="37856160" cy="13693138"/>
          </a:xfrm>
        </p:spPr>
        <p:txBody>
          <a:bodyPr anchor="b"/>
          <a:lstStyle>
            <a:lvl1pPr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4662" y="22029429"/>
            <a:ext cx="37856160" cy="7200898"/>
          </a:xfrm>
        </p:spPr>
        <p:txBody>
          <a:bodyPr/>
          <a:lstStyle>
            <a:lvl1pPr marL="0" indent="0">
              <a:buNone/>
              <a:defRPr sz="11520">
                <a:solidFill>
                  <a:schemeClr val="tx1"/>
                </a:solidFill>
              </a:defRPr>
            </a:lvl1pPr>
            <a:lvl2pPr marL="219456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864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C27A1-BEB2-C84C-8355-1158A44B1DD2}" type="datetimeFigureOut">
              <a:rPr lang="en-US" smtClean="0"/>
              <a:t>3/12/18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BD961-7CD0-9D49-BC03-74329B20B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74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75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2199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C27A1-BEB2-C84C-8355-1158A44B1DD2}" type="datetimeFigureOut">
              <a:rPr lang="en-US" smtClean="0"/>
              <a:t>3/12/18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BD961-7CD0-9D49-BC03-74329B20B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083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1752607"/>
            <a:ext cx="37856160" cy="6362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23242" y="8069582"/>
            <a:ext cx="18568032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23242" y="12024360"/>
            <a:ext cx="18568032" cy="176860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19922" y="8069582"/>
            <a:ext cx="18659477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19922" y="12024360"/>
            <a:ext cx="18659477" cy="176860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C27A1-BEB2-C84C-8355-1158A44B1DD2}" type="datetimeFigureOut">
              <a:rPr lang="en-US" smtClean="0"/>
              <a:t>3/12/18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BD961-7CD0-9D49-BC03-74329B20B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163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C27A1-BEB2-C84C-8355-1158A44B1DD2}" type="datetimeFigureOut">
              <a:rPr lang="en-US" smtClean="0"/>
              <a:t>3/12/18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BD961-7CD0-9D49-BC03-74329B20B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839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C27A1-BEB2-C84C-8355-1158A44B1DD2}" type="datetimeFigureOut">
              <a:rPr lang="en-US" smtClean="0"/>
              <a:t>3/12/18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BD961-7CD0-9D49-BC03-74329B20B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100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59477" y="4739647"/>
            <a:ext cx="22219920" cy="23393400"/>
          </a:xfrm>
        </p:spPr>
        <p:txBody>
          <a:bodyPr/>
          <a:lstStyle>
            <a:lvl1pPr>
              <a:defRPr sz="15360"/>
            </a:lvl1pPr>
            <a:lvl2pPr>
              <a:defRPr sz="13440"/>
            </a:lvl2pPr>
            <a:lvl3pPr>
              <a:defRPr sz="1152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C27A1-BEB2-C84C-8355-1158A44B1DD2}" type="datetimeFigureOut">
              <a:rPr lang="en-US" smtClean="0"/>
              <a:t>3/12/18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BD961-7CD0-9D49-BC03-74329B20B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862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659477" y="4739647"/>
            <a:ext cx="22219920" cy="23393400"/>
          </a:xfrm>
        </p:spPr>
        <p:txBody>
          <a:bodyPr anchor="t"/>
          <a:lstStyle>
            <a:lvl1pPr marL="0" indent="0">
              <a:buNone/>
              <a:defRPr sz="15360"/>
            </a:lvl1pPr>
            <a:lvl2pPr marL="2194560" indent="0">
              <a:buNone/>
              <a:defRPr sz="13440"/>
            </a:lvl2pPr>
            <a:lvl3pPr marL="4389120" indent="0">
              <a:buNone/>
              <a:defRPr sz="1152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C27A1-BEB2-C84C-8355-1158A44B1DD2}" type="datetimeFigureOut">
              <a:rPr lang="en-US" smtClean="0"/>
              <a:t>3/12/18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BD961-7CD0-9D49-BC03-74329B20B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920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0" y="8763000"/>
            <a:ext cx="3785616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4C27A1-BEB2-C84C-8355-1158A44B1DD2}" type="datetimeFigureOut">
              <a:rPr lang="en-US" smtClean="0"/>
              <a:t>3/12/18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BD961-7CD0-9D49-BC03-74329B20B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407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211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97280" indent="-1097280" algn="l" defTabSz="4389120" rtl="0" eaLnBrk="1" latinLnBrk="0" hangingPunct="1">
        <a:lnSpc>
          <a:spcPct val="90000"/>
        </a:lnSpc>
        <a:spcBef>
          <a:spcPts val="4800"/>
        </a:spcBef>
        <a:buFont typeface="Arial" panose="020B0604020202020204" pitchFamily="34" charset="0"/>
        <a:buChar char="•"/>
        <a:defRPr sz="13440" kern="1200">
          <a:solidFill>
            <a:schemeClr val="tx1"/>
          </a:solidFill>
          <a:latin typeface="+mn-lt"/>
          <a:ea typeface="+mn-ea"/>
          <a:cs typeface="+mn-cs"/>
        </a:defRPr>
      </a:lvl1pPr>
      <a:lvl2pPr marL="32918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1152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9.png"/><Relationship Id="rId1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hyperlink" Target="http://nmrshiftdb.nmr.uni-koeln.de/" TargetMode="External"/><Relationship Id="rId6" Type="http://schemas.openxmlformats.org/officeDocument/2006/relationships/image" Target="../media/image4.jpe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0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xmlns="" id="{FB37D608-A391-4910-BC16-E97AD98DFF28}"/>
              </a:ext>
            </a:extLst>
          </p:cNvPr>
          <p:cNvGrpSpPr/>
          <p:nvPr/>
        </p:nvGrpSpPr>
        <p:grpSpPr>
          <a:xfrm>
            <a:off x="23155065" y="28980136"/>
            <a:ext cx="7840897" cy="3500592"/>
            <a:chOff x="17041309" y="28623244"/>
            <a:chExt cx="9171448" cy="4094620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xmlns="" id="{57B974A4-EF34-4CDE-BAB1-C8436A79BD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927758" y="28623244"/>
              <a:ext cx="8035685" cy="3351260"/>
            </a:xfrm>
            <a:prstGeom prst="rect">
              <a:avLst/>
            </a:prstGeom>
          </p:spPr>
        </p:pic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xmlns="" id="{69AFDDDC-7E47-4A57-9995-A854E6F69A61}"/>
                </a:ext>
              </a:extLst>
            </p:cNvPr>
            <p:cNvSpPr txBox="1"/>
            <p:nvPr/>
          </p:nvSpPr>
          <p:spPr>
            <a:xfrm>
              <a:off x="17041309" y="31961855"/>
              <a:ext cx="9171448" cy="7560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>
                  <a:latin typeface="Qanelas Medium" panose="00000600000000000000" pitchFamily="50" charset="0"/>
                </a:rPr>
                <a:t>https://github.com/awild82/SSPINN</a:t>
              </a:r>
            </a:p>
          </p:txBody>
        </p:sp>
      </p:grpSp>
      <p:pic>
        <p:nvPicPr>
          <p:cNvPr id="1076" name="Picture 1075">
            <a:extLst>
              <a:ext uri="{FF2B5EF4-FFF2-40B4-BE49-F238E27FC236}">
                <a16:creationId xmlns:a16="http://schemas.microsoft.com/office/drawing/2014/main" xmlns="" id="{D42E5EFE-A54C-48A1-9A85-AC9A56967A8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10" t="4551" r="410" b="3879"/>
          <a:stretch/>
        </p:blipFill>
        <p:spPr>
          <a:xfrm>
            <a:off x="4576" y="-25128"/>
            <a:ext cx="43810423" cy="396073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6CE24836-9224-2043-9C2C-4B32792337D6}"/>
              </a:ext>
            </a:extLst>
          </p:cNvPr>
          <p:cNvSpPr/>
          <p:nvPr/>
        </p:nvSpPr>
        <p:spPr>
          <a:xfrm>
            <a:off x="0" y="28273828"/>
            <a:ext cx="43891200" cy="377371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xmlns="" id="{7DEDD747-2F19-41FC-8570-CA692F089719}"/>
              </a:ext>
            </a:extLst>
          </p:cNvPr>
          <p:cNvSpPr/>
          <p:nvPr/>
        </p:nvSpPr>
        <p:spPr>
          <a:xfrm>
            <a:off x="-29977" y="-71632"/>
            <a:ext cx="43891200" cy="3958932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21DC58E3-382A-401F-9546-DD5AB7ADC560}"/>
              </a:ext>
            </a:extLst>
          </p:cNvPr>
          <p:cNvSpPr txBox="1"/>
          <p:nvPr/>
        </p:nvSpPr>
        <p:spPr>
          <a:xfrm>
            <a:off x="2545924" y="325718"/>
            <a:ext cx="3796707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500" dirty="0">
                <a:ln w="12700">
                  <a:solidFill>
                    <a:schemeClr val="bg1"/>
                  </a:solidFill>
                </a:ln>
                <a:latin typeface="Qanelas Soft DEMO ExtraBold" panose="00000900000000000000" pitchFamily="50" charset="0"/>
                <a:ea typeface="EPSON 太丸ゴシック体Ｂ" panose="020F0709000000000000" pitchFamily="49" charset="-128"/>
              </a:rPr>
              <a:t>Spectral Structure Prediction In Neural Networks</a:t>
            </a:r>
          </a:p>
          <a:p>
            <a:pPr algn="ctr"/>
            <a:r>
              <a:rPr lang="en-US" sz="7500" dirty="0">
                <a:ln w="12700">
                  <a:solidFill>
                    <a:schemeClr val="bg1"/>
                  </a:solidFill>
                </a:ln>
                <a:latin typeface="Qanelas Soft DEMO ExtraBold" panose="00000900000000000000" pitchFamily="50" charset="0"/>
                <a:ea typeface="EPSON 太丸ゴシック体Ｂ" panose="020F0709000000000000" pitchFamily="49" charset="-128"/>
              </a:rPr>
              <a:t>Lauren </a:t>
            </a:r>
            <a:r>
              <a:rPr lang="en-US" sz="7500" dirty="0" err="1">
                <a:ln w="12700">
                  <a:solidFill>
                    <a:schemeClr val="bg1"/>
                  </a:solidFill>
                </a:ln>
                <a:latin typeface="Qanelas Soft DEMO ExtraBold" panose="00000900000000000000" pitchFamily="50" charset="0"/>
                <a:ea typeface="EPSON 太丸ゴシック体Ｂ" panose="020F0709000000000000" pitchFamily="49" charset="-128"/>
              </a:rPr>
              <a:t>Koulias</a:t>
            </a:r>
            <a:r>
              <a:rPr lang="en-US" sz="7500" dirty="0">
                <a:ln w="12700">
                  <a:solidFill>
                    <a:schemeClr val="bg1"/>
                  </a:solidFill>
                </a:ln>
                <a:latin typeface="Qanelas Soft DEMO ExtraBold" panose="00000900000000000000" pitchFamily="50" charset="0"/>
                <a:ea typeface="EPSON 太丸ゴシック体Ｂ" panose="020F0709000000000000" pitchFamily="49" charset="-128"/>
              </a:rPr>
              <a:t>, Ian Murphy, </a:t>
            </a:r>
            <a:r>
              <a:rPr lang="en-US" sz="7500" dirty="0" err="1">
                <a:ln w="12700">
                  <a:solidFill>
                    <a:schemeClr val="bg1"/>
                  </a:solidFill>
                </a:ln>
                <a:latin typeface="Qanelas Soft DEMO ExtraBold" panose="00000900000000000000" pitchFamily="50" charset="0"/>
                <a:ea typeface="EPSON 太丸ゴシック体Ｂ" panose="020F0709000000000000" pitchFamily="49" charset="-128"/>
              </a:rPr>
              <a:t>Torin</a:t>
            </a:r>
            <a:r>
              <a:rPr lang="en-US" sz="7500" dirty="0">
                <a:ln w="12700">
                  <a:solidFill>
                    <a:schemeClr val="bg1"/>
                  </a:solidFill>
                </a:ln>
                <a:latin typeface="Qanelas Soft DEMO ExtraBold" panose="00000900000000000000" pitchFamily="50" charset="0"/>
                <a:ea typeface="EPSON 太丸ゴシック体Ｂ" panose="020F0709000000000000" pitchFamily="49" charset="-128"/>
              </a:rPr>
              <a:t> </a:t>
            </a:r>
            <a:r>
              <a:rPr lang="en-US" sz="7500" dirty="0" err="1">
                <a:ln w="12700">
                  <a:solidFill>
                    <a:schemeClr val="bg1"/>
                  </a:solidFill>
                </a:ln>
                <a:latin typeface="Qanelas Soft DEMO ExtraBold" panose="00000900000000000000" pitchFamily="50" charset="0"/>
                <a:ea typeface="EPSON 太丸ゴシック体Ｂ" panose="020F0709000000000000" pitchFamily="49" charset="-128"/>
              </a:rPr>
              <a:t>Stetina</a:t>
            </a:r>
            <a:r>
              <a:rPr lang="en-US" sz="7500" dirty="0">
                <a:ln w="12700">
                  <a:solidFill>
                    <a:schemeClr val="bg1"/>
                  </a:solidFill>
                </a:ln>
                <a:latin typeface="Qanelas Soft DEMO ExtraBold" panose="00000900000000000000" pitchFamily="50" charset="0"/>
                <a:ea typeface="EPSON 太丸ゴシック体Ｂ" panose="020F0709000000000000" pitchFamily="49" charset="-128"/>
              </a:rPr>
              <a:t>, Andrew Wildman</a:t>
            </a:r>
            <a:endParaRPr lang="en-US" sz="7500" dirty="0">
              <a:ln w="12700">
                <a:noFill/>
              </a:ln>
              <a:latin typeface="Qanelas Soft DEMO ExtraBold" panose="00000900000000000000" pitchFamily="50" charset="0"/>
              <a:ea typeface="EPSON 太丸ゴシック体Ｂ" panose="020F0709000000000000" pitchFamily="49" charset="-128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96768FF7-0C19-9244-A460-B71ECB61E04A}"/>
              </a:ext>
            </a:extLst>
          </p:cNvPr>
          <p:cNvSpPr/>
          <p:nvPr/>
        </p:nvSpPr>
        <p:spPr>
          <a:xfrm>
            <a:off x="0" y="3831771"/>
            <a:ext cx="43891200" cy="377371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078" name="Group 1077">
            <a:extLst>
              <a:ext uri="{FF2B5EF4-FFF2-40B4-BE49-F238E27FC236}">
                <a16:creationId xmlns:a16="http://schemas.microsoft.com/office/drawing/2014/main" xmlns="" id="{D93BD347-71FE-4031-BF98-2248C529CF81}"/>
              </a:ext>
            </a:extLst>
          </p:cNvPr>
          <p:cNvGrpSpPr/>
          <p:nvPr/>
        </p:nvGrpSpPr>
        <p:grpSpPr>
          <a:xfrm>
            <a:off x="13093767" y="4999700"/>
            <a:ext cx="17673104" cy="22643942"/>
            <a:chOff x="13093767" y="4999699"/>
            <a:chExt cx="17673104" cy="24080745"/>
          </a:xfrm>
          <a:solidFill>
            <a:srgbClr val="D1B2E8">
              <a:alpha val="40000"/>
            </a:srgbClr>
          </a:solidFill>
        </p:grpSpPr>
        <p:sp>
          <p:nvSpPr>
            <p:cNvPr id="152" name="Rectangle: Rounded Corners 151">
              <a:extLst>
                <a:ext uri="{FF2B5EF4-FFF2-40B4-BE49-F238E27FC236}">
                  <a16:creationId xmlns:a16="http://schemas.microsoft.com/office/drawing/2014/main" xmlns="" id="{247FD4D1-4A8F-486C-B352-FA852270F855}"/>
                </a:ext>
              </a:extLst>
            </p:cNvPr>
            <p:cNvSpPr/>
            <p:nvPr/>
          </p:nvSpPr>
          <p:spPr>
            <a:xfrm>
              <a:off x="13124329" y="4999699"/>
              <a:ext cx="17642542" cy="7775008"/>
            </a:xfrm>
            <a:prstGeom prst="roundRect">
              <a:avLst/>
            </a:prstGeom>
            <a:grpFill/>
            <a:ln w="23812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3" name="Rectangle: Rounded Corners 152">
              <a:extLst>
                <a:ext uri="{FF2B5EF4-FFF2-40B4-BE49-F238E27FC236}">
                  <a16:creationId xmlns:a16="http://schemas.microsoft.com/office/drawing/2014/main" xmlns="" id="{FD1A222A-CECC-407E-BE20-3E6A01198B43}"/>
                </a:ext>
              </a:extLst>
            </p:cNvPr>
            <p:cNvSpPr/>
            <p:nvPr/>
          </p:nvSpPr>
          <p:spPr>
            <a:xfrm>
              <a:off x="13124329" y="13152568"/>
              <a:ext cx="17642542" cy="7775008"/>
            </a:xfrm>
            <a:prstGeom prst="roundRect">
              <a:avLst/>
            </a:prstGeom>
            <a:grpFill/>
            <a:ln w="23812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Rectangle: Rounded Corners 153">
              <a:extLst>
                <a:ext uri="{FF2B5EF4-FFF2-40B4-BE49-F238E27FC236}">
                  <a16:creationId xmlns:a16="http://schemas.microsoft.com/office/drawing/2014/main" xmlns="" id="{902BCB9F-2917-416C-B45F-F1DE353ACC3E}"/>
                </a:ext>
              </a:extLst>
            </p:cNvPr>
            <p:cNvSpPr/>
            <p:nvPr/>
          </p:nvSpPr>
          <p:spPr>
            <a:xfrm>
              <a:off x="13093767" y="21305436"/>
              <a:ext cx="17642542" cy="7775008"/>
            </a:xfrm>
            <a:prstGeom prst="roundRect">
              <a:avLst/>
            </a:prstGeom>
            <a:grpFill/>
            <a:ln w="23812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xmlns="" id="{14B51345-2936-48C9-B657-3792AE340DBE}"/>
              </a:ext>
            </a:extLst>
          </p:cNvPr>
          <p:cNvGrpSpPr/>
          <p:nvPr/>
        </p:nvGrpSpPr>
        <p:grpSpPr>
          <a:xfrm>
            <a:off x="162212" y="11865181"/>
            <a:ext cx="12694768" cy="8714781"/>
            <a:chOff x="67875" y="150836"/>
            <a:chExt cx="11956186" cy="6488262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xmlns="" id="{C4DE939C-B223-4A51-9C7C-63AAC1478BEE}"/>
                </a:ext>
              </a:extLst>
            </p:cNvPr>
            <p:cNvSpPr/>
            <p:nvPr/>
          </p:nvSpPr>
          <p:spPr>
            <a:xfrm>
              <a:off x="7914207" y="4809677"/>
              <a:ext cx="1809380" cy="918899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Gradient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xmlns="" id="{431EB324-0ED9-4682-8E47-A28402DCF298}"/>
                </a:ext>
              </a:extLst>
            </p:cNvPr>
            <p:cNvSpPr/>
            <p:nvPr/>
          </p:nvSpPr>
          <p:spPr>
            <a:xfrm>
              <a:off x="2109349" y="2079224"/>
              <a:ext cx="1809380" cy="918899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NN Translator</a:t>
              </a: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xmlns="" id="{BB57F971-6DA8-4EDB-8D37-FCCEBDB375B2}"/>
                </a:ext>
              </a:extLst>
            </p:cNvPr>
            <p:cNvSpPr/>
            <p:nvPr/>
          </p:nvSpPr>
          <p:spPr>
            <a:xfrm>
              <a:off x="67875" y="1051381"/>
              <a:ext cx="1738331" cy="966266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User Input</a:t>
              </a:r>
            </a:p>
          </p:txBody>
        </p:sp>
        <p:sp>
          <p:nvSpPr>
            <p:cNvPr id="25" name="Arrow: Bent 24">
              <a:extLst>
                <a:ext uri="{FF2B5EF4-FFF2-40B4-BE49-F238E27FC236}">
                  <a16:creationId xmlns:a16="http://schemas.microsoft.com/office/drawing/2014/main" xmlns="" id="{7EAF43EA-564F-4B66-86FE-404EEFE490BF}"/>
                </a:ext>
              </a:extLst>
            </p:cNvPr>
            <p:cNvSpPr/>
            <p:nvPr/>
          </p:nvSpPr>
          <p:spPr>
            <a:xfrm flipV="1">
              <a:off x="844678" y="2079224"/>
              <a:ext cx="1203096" cy="686806"/>
            </a:xfrm>
            <a:prstGeom prst="bentArrow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accent4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26" name="Arrow: Right 25">
              <a:extLst>
                <a:ext uri="{FF2B5EF4-FFF2-40B4-BE49-F238E27FC236}">
                  <a16:creationId xmlns:a16="http://schemas.microsoft.com/office/drawing/2014/main" xmlns="" id="{9CCF0E1A-D680-4F0A-AEF9-344360F820CF}"/>
                </a:ext>
              </a:extLst>
            </p:cNvPr>
            <p:cNvSpPr/>
            <p:nvPr/>
          </p:nvSpPr>
          <p:spPr>
            <a:xfrm>
              <a:off x="3980304" y="2446308"/>
              <a:ext cx="866798" cy="331562"/>
            </a:xfrm>
            <a:prstGeom prst="rightArrow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accent4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xmlns="" id="{6F8107E5-BE62-4895-BE6E-7E0AD5031891}"/>
                </a:ext>
              </a:extLst>
            </p:cNvPr>
            <p:cNvSpPr/>
            <p:nvPr/>
          </p:nvSpPr>
          <p:spPr>
            <a:xfrm>
              <a:off x="4908677" y="2079224"/>
              <a:ext cx="1809380" cy="918899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Predict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xmlns="" id="{B8183B87-D49D-4A17-A2F5-836BD633EF05}"/>
                </a:ext>
              </a:extLst>
            </p:cNvPr>
            <p:cNvSpPr/>
            <p:nvPr/>
          </p:nvSpPr>
          <p:spPr>
            <a:xfrm>
              <a:off x="4944201" y="3675432"/>
              <a:ext cx="1738331" cy="966266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Prediction</a:t>
              </a:r>
            </a:p>
          </p:txBody>
        </p:sp>
        <p:sp>
          <p:nvSpPr>
            <p:cNvPr id="29" name="Arrow: Right 28">
              <a:extLst>
                <a:ext uri="{FF2B5EF4-FFF2-40B4-BE49-F238E27FC236}">
                  <a16:creationId xmlns:a16="http://schemas.microsoft.com/office/drawing/2014/main" xmlns="" id="{619D5744-6ABE-42A9-9EC9-55E5F7F76116}"/>
                </a:ext>
              </a:extLst>
            </p:cNvPr>
            <p:cNvSpPr/>
            <p:nvPr/>
          </p:nvSpPr>
          <p:spPr>
            <a:xfrm rot="5400000">
              <a:off x="5525796" y="3169792"/>
              <a:ext cx="575139" cy="331562"/>
            </a:xfrm>
            <a:prstGeom prst="rightArrow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accent4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30" name="Flowchart: Decision 29">
              <a:extLst>
                <a:ext uri="{FF2B5EF4-FFF2-40B4-BE49-F238E27FC236}">
                  <a16:creationId xmlns:a16="http://schemas.microsoft.com/office/drawing/2014/main" xmlns="" id="{8CA59C08-58F8-43D6-952A-EF6FBB76163C}"/>
                </a:ext>
              </a:extLst>
            </p:cNvPr>
            <p:cNvSpPr/>
            <p:nvPr/>
          </p:nvSpPr>
          <p:spPr>
            <a:xfrm>
              <a:off x="4810109" y="5319007"/>
              <a:ext cx="2006131" cy="1320091"/>
            </a:xfrm>
            <a:prstGeom prst="flowChartDecision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If Training</a:t>
              </a:r>
            </a:p>
          </p:txBody>
        </p:sp>
        <p:sp>
          <p:nvSpPr>
            <p:cNvPr id="31" name="Arrow: Right 30">
              <a:extLst>
                <a:ext uri="{FF2B5EF4-FFF2-40B4-BE49-F238E27FC236}">
                  <a16:creationId xmlns:a16="http://schemas.microsoft.com/office/drawing/2014/main" xmlns="" id="{8D617B7B-0433-49A6-B79B-639D423C299E}"/>
                </a:ext>
              </a:extLst>
            </p:cNvPr>
            <p:cNvSpPr/>
            <p:nvPr/>
          </p:nvSpPr>
          <p:spPr>
            <a:xfrm rot="5400000">
              <a:off x="5525794" y="4815776"/>
              <a:ext cx="575139" cy="331562"/>
            </a:xfrm>
            <a:prstGeom prst="rightArrow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accent4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32" name="Arrow: Right 31">
              <a:extLst>
                <a:ext uri="{FF2B5EF4-FFF2-40B4-BE49-F238E27FC236}">
                  <a16:creationId xmlns:a16="http://schemas.microsoft.com/office/drawing/2014/main" xmlns="" id="{05AFEA24-218F-471A-AFF2-AE041EB1D0A5}"/>
                </a:ext>
              </a:extLst>
            </p:cNvPr>
            <p:cNvSpPr/>
            <p:nvPr/>
          </p:nvSpPr>
          <p:spPr>
            <a:xfrm flipH="1">
              <a:off x="3155828" y="5824045"/>
              <a:ext cx="1525801" cy="331562"/>
            </a:xfrm>
            <a:prstGeom prst="rightArrow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Nope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xmlns="" id="{53336B6D-91FF-4BF0-8415-EDC74E515D95}"/>
                </a:ext>
              </a:extLst>
            </p:cNvPr>
            <p:cNvSpPr/>
            <p:nvPr/>
          </p:nvSpPr>
          <p:spPr>
            <a:xfrm>
              <a:off x="4944201" y="150836"/>
              <a:ext cx="1738331" cy="966266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Training Data</a:t>
              </a:r>
            </a:p>
          </p:txBody>
        </p:sp>
        <p:sp>
          <p:nvSpPr>
            <p:cNvPr id="34" name="Arrow: Bent 33">
              <a:extLst>
                <a:ext uri="{FF2B5EF4-FFF2-40B4-BE49-F238E27FC236}">
                  <a16:creationId xmlns:a16="http://schemas.microsoft.com/office/drawing/2014/main" xmlns="" id="{3F70DF88-C94F-4A23-A700-0C4F128A5F5F}"/>
                </a:ext>
              </a:extLst>
            </p:cNvPr>
            <p:cNvSpPr/>
            <p:nvPr/>
          </p:nvSpPr>
          <p:spPr>
            <a:xfrm rot="5400000" flipV="1">
              <a:off x="3074560" y="243686"/>
              <a:ext cx="1478672" cy="2066413"/>
            </a:xfrm>
            <a:prstGeom prst="bentArrow">
              <a:avLst>
                <a:gd name="adj1" fmla="val 12131"/>
                <a:gd name="adj2" fmla="val 15538"/>
                <a:gd name="adj3" fmla="val 18565"/>
                <a:gd name="adj4" fmla="val 43750"/>
              </a:avLst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accent4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35" name="Star: 12 Points 34">
              <a:extLst>
                <a:ext uri="{FF2B5EF4-FFF2-40B4-BE49-F238E27FC236}">
                  <a16:creationId xmlns:a16="http://schemas.microsoft.com/office/drawing/2014/main" xmlns="" id="{4399DD4B-9024-441F-801B-330771F2C5E6}"/>
                </a:ext>
              </a:extLst>
            </p:cNvPr>
            <p:cNvSpPr/>
            <p:nvPr/>
          </p:nvSpPr>
          <p:spPr>
            <a:xfrm>
              <a:off x="396007" y="5121402"/>
              <a:ext cx="2759821" cy="1517696"/>
            </a:xfrm>
            <a:prstGeom prst="star12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Translate Structure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xmlns="" id="{1831C2ED-63AA-4F53-9A9D-53DECB2BDA19}"/>
                </a:ext>
              </a:extLst>
            </p:cNvPr>
            <p:cNvSpPr/>
            <p:nvPr/>
          </p:nvSpPr>
          <p:spPr>
            <a:xfrm>
              <a:off x="8599001" y="5530376"/>
              <a:ext cx="1809380" cy="91889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Penalty Function</a:t>
              </a:r>
            </a:p>
          </p:txBody>
        </p:sp>
        <p:sp>
          <p:nvSpPr>
            <p:cNvPr id="37" name="Arrow: Right 36">
              <a:extLst>
                <a:ext uri="{FF2B5EF4-FFF2-40B4-BE49-F238E27FC236}">
                  <a16:creationId xmlns:a16="http://schemas.microsoft.com/office/drawing/2014/main" xmlns="" id="{BCDF7BA3-3D58-43BD-85DC-34C4B12068F5}"/>
                </a:ext>
              </a:extLst>
            </p:cNvPr>
            <p:cNvSpPr/>
            <p:nvPr/>
          </p:nvSpPr>
          <p:spPr>
            <a:xfrm>
              <a:off x="6944720" y="5813271"/>
              <a:ext cx="1525801" cy="331562"/>
            </a:xfrm>
            <a:prstGeom prst="rightArrow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Yup</a:t>
              </a:r>
            </a:p>
          </p:txBody>
        </p:sp>
        <p:sp>
          <p:nvSpPr>
            <p:cNvPr id="38" name="Arrow: Bent 37">
              <a:extLst>
                <a:ext uri="{FF2B5EF4-FFF2-40B4-BE49-F238E27FC236}">
                  <a16:creationId xmlns:a16="http://schemas.microsoft.com/office/drawing/2014/main" xmlns="" id="{79A04E3A-5920-4369-BA95-A751ACE34A0B}"/>
                </a:ext>
              </a:extLst>
            </p:cNvPr>
            <p:cNvSpPr/>
            <p:nvPr/>
          </p:nvSpPr>
          <p:spPr>
            <a:xfrm rot="16200000" flipH="1" flipV="1">
              <a:off x="6287665" y="1071673"/>
              <a:ext cx="4731571" cy="3674422"/>
            </a:xfrm>
            <a:prstGeom prst="bentArrow">
              <a:avLst>
                <a:gd name="adj1" fmla="val 5437"/>
                <a:gd name="adj2" fmla="val 8784"/>
                <a:gd name="adj3" fmla="val 10514"/>
                <a:gd name="adj4" fmla="val 43750"/>
              </a:avLst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accent4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xmlns="" id="{EDB186CF-64A3-453F-A7C3-3AB291BE57C9}"/>
                </a:ext>
              </a:extLst>
            </p:cNvPr>
            <p:cNvSpPr/>
            <p:nvPr/>
          </p:nvSpPr>
          <p:spPr>
            <a:xfrm>
              <a:off x="7686257" y="1667502"/>
              <a:ext cx="1938148" cy="966266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Parameters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xmlns="" id="{5118A809-CFE9-4FAB-AAD9-EF23BC1EA67A}"/>
                </a:ext>
              </a:extLst>
            </p:cNvPr>
            <p:cNvSpPr/>
            <p:nvPr/>
          </p:nvSpPr>
          <p:spPr>
            <a:xfrm>
              <a:off x="3554566" y="481170"/>
              <a:ext cx="1083936" cy="303406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Input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xmlns="" id="{5EA0BDE3-7956-4BFC-AB98-EF734B7B62CE}"/>
                </a:ext>
              </a:extLst>
            </p:cNvPr>
            <p:cNvSpPr/>
            <p:nvPr/>
          </p:nvSpPr>
          <p:spPr>
            <a:xfrm>
              <a:off x="7075892" y="470100"/>
              <a:ext cx="1083936" cy="325547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Classes</a:t>
              </a:r>
            </a:p>
          </p:txBody>
        </p:sp>
        <p:sp>
          <p:nvSpPr>
            <p:cNvPr id="42" name="Flowchart: Decision 41">
              <a:extLst>
                <a:ext uri="{FF2B5EF4-FFF2-40B4-BE49-F238E27FC236}">
                  <a16:creationId xmlns:a16="http://schemas.microsoft.com/office/drawing/2014/main" xmlns="" id="{AE1B8131-5F3E-4323-9E2F-4B808EB05CBD}"/>
                </a:ext>
              </a:extLst>
            </p:cNvPr>
            <p:cNvSpPr/>
            <p:nvPr/>
          </p:nvSpPr>
          <p:spPr>
            <a:xfrm>
              <a:off x="7941455" y="3326015"/>
              <a:ext cx="1330316" cy="791414"/>
            </a:xfrm>
            <a:prstGeom prst="flowChartDecision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If &lt; Total</a:t>
              </a:r>
            </a:p>
          </p:txBody>
        </p:sp>
        <p:sp>
          <p:nvSpPr>
            <p:cNvPr id="43" name="Arrow: Right 42">
              <a:extLst>
                <a:ext uri="{FF2B5EF4-FFF2-40B4-BE49-F238E27FC236}">
                  <a16:creationId xmlns:a16="http://schemas.microsoft.com/office/drawing/2014/main" xmlns="" id="{5B7E1413-758C-4438-BFC4-D67BA8A1C0F9}"/>
                </a:ext>
              </a:extLst>
            </p:cNvPr>
            <p:cNvSpPr/>
            <p:nvPr/>
          </p:nvSpPr>
          <p:spPr>
            <a:xfrm rot="16200000" flipV="1">
              <a:off x="8302576" y="2824939"/>
              <a:ext cx="592849" cy="331562"/>
            </a:xfrm>
            <a:prstGeom prst="rightArrow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accent4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44" name="Arrow: Right 43">
              <a:extLst>
                <a:ext uri="{FF2B5EF4-FFF2-40B4-BE49-F238E27FC236}">
                  <a16:creationId xmlns:a16="http://schemas.microsoft.com/office/drawing/2014/main" xmlns="" id="{18834E48-FF04-4D0C-AA36-EB9316DA4D0E}"/>
                </a:ext>
              </a:extLst>
            </p:cNvPr>
            <p:cNvSpPr/>
            <p:nvPr/>
          </p:nvSpPr>
          <p:spPr>
            <a:xfrm rot="16200000" flipV="1">
              <a:off x="8352352" y="4308142"/>
              <a:ext cx="510712" cy="331562"/>
            </a:xfrm>
            <a:prstGeom prst="rightArrow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accent4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45" name="Arrow: Right 44">
              <a:extLst>
                <a:ext uri="{FF2B5EF4-FFF2-40B4-BE49-F238E27FC236}">
                  <a16:creationId xmlns:a16="http://schemas.microsoft.com/office/drawing/2014/main" xmlns="" id="{7804346E-3067-4BE1-9B27-CE909F01F9DE}"/>
                </a:ext>
              </a:extLst>
            </p:cNvPr>
            <p:cNvSpPr/>
            <p:nvPr/>
          </p:nvSpPr>
          <p:spPr>
            <a:xfrm flipV="1">
              <a:off x="10383000" y="3623142"/>
              <a:ext cx="482738" cy="275285"/>
            </a:xfrm>
            <a:prstGeom prst="rightArrow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accent4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xmlns="" id="{D5CAE93B-3A6C-411F-8DAB-418473FE93C3}"/>
                </a:ext>
              </a:extLst>
            </p:cNvPr>
            <p:cNvSpPr/>
            <p:nvPr/>
          </p:nvSpPr>
          <p:spPr>
            <a:xfrm>
              <a:off x="9346086" y="3666996"/>
              <a:ext cx="669390" cy="13602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accent4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47" name="Arrow: Right 46">
              <a:extLst>
                <a:ext uri="{FF2B5EF4-FFF2-40B4-BE49-F238E27FC236}">
                  <a16:creationId xmlns:a16="http://schemas.microsoft.com/office/drawing/2014/main" xmlns="" id="{30D9785C-DAE4-4EAF-9D9A-F525783950DA}"/>
                </a:ext>
              </a:extLst>
            </p:cNvPr>
            <p:cNvSpPr/>
            <p:nvPr/>
          </p:nvSpPr>
          <p:spPr>
            <a:xfrm rot="9881538" flipV="1">
              <a:off x="6800833" y="2202273"/>
              <a:ext cx="845048" cy="331562"/>
            </a:xfrm>
            <a:prstGeom prst="rightArrow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accent4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xmlns="" id="{24068B83-EABD-4095-B4F6-B0E49944C71D}"/>
                </a:ext>
              </a:extLst>
            </p:cNvPr>
            <p:cNvSpPr/>
            <p:nvPr/>
          </p:nvSpPr>
          <p:spPr>
            <a:xfrm>
              <a:off x="8328018" y="2942670"/>
              <a:ext cx="541966" cy="231964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Yes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xmlns="" id="{B192D514-A6FA-495C-A3D3-38D940BECD63}"/>
                </a:ext>
              </a:extLst>
            </p:cNvPr>
            <p:cNvSpPr/>
            <p:nvPr/>
          </p:nvSpPr>
          <p:spPr>
            <a:xfrm>
              <a:off x="9425425" y="3570238"/>
              <a:ext cx="510712" cy="293272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No</a:t>
              </a:r>
            </a:p>
          </p:txBody>
        </p:sp>
        <p:sp>
          <p:nvSpPr>
            <p:cNvPr id="50" name="Star: 12 Points 49">
              <a:extLst>
                <a:ext uri="{FF2B5EF4-FFF2-40B4-BE49-F238E27FC236}">
                  <a16:creationId xmlns:a16="http://schemas.microsoft.com/office/drawing/2014/main" xmlns="" id="{9CF9B04E-EDA5-452D-AB02-698894DF6746}"/>
                </a:ext>
              </a:extLst>
            </p:cNvPr>
            <p:cNvSpPr/>
            <p:nvPr/>
          </p:nvSpPr>
          <p:spPr>
            <a:xfrm>
              <a:off x="10937525" y="3361242"/>
              <a:ext cx="1086536" cy="799084"/>
            </a:xfrm>
            <a:prstGeom prst="star12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exit</a:t>
              </a:r>
            </a:p>
          </p:txBody>
        </p:sp>
      </p:grpSp>
      <p:sp>
        <p:nvSpPr>
          <p:cNvPr id="151" name="Rectangle: Rounded Corners 150">
            <a:extLst>
              <a:ext uri="{FF2B5EF4-FFF2-40B4-BE49-F238E27FC236}">
                <a16:creationId xmlns:a16="http://schemas.microsoft.com/office/drawing/2014/main" xmlns="" id="{D5680015-1428-4918-86F5-8DEB75E4AF84}"/>
              </a:ext>
            </a:extLst>
          </p:cNvPr>
          <p:cNvSpPr/>
          <p:nvPr/>
        </p:nvSpPr>
        <p:spPr>
          <a:xfrm>
            <a:off x="755234" y="5304436"/>
            <a:ext cx="11534404" cy="5862522"/>
          </a:xfrm>
          <a:prstGeom prst="roundRect">
            <a:avLst/>
          </a:prstGeom>
          <a:solidFill>
            <a:srgbClr val="D1B2E8">
              <a:alpha val="40000"/>
            </a:srgbClr>
          </a:solidFill>
          <a:ln w="23812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xmlns="" id="{B9075F45-6D2C-464D-B553-1A7876DA9736}"/>
              </a:ext>
            </a:extLst>
          </p:cNvPr>
          <p:cNvSpPr txBox="1"/>
          <p:nvPr/>
        </p:nvSpPr>
        <p:spPr>
          <a:xfrm>
            <a:off x="3365857" y="5311614"/>
            <a:ext cx="6313157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500" dirty="0">
                <a:ln w="12700">
                  <a:noFill/>
                </a:ln>
                <a:latin typeface="Qanelas Soft DEMO ExtraBold" panose="00000900000000000000" pitchFamily="50" charset="0"/>
                <a:ea typeface="EPSON 太丸ゴシック体Ｂ" panose="020F0709000000000000" pitchFamily="49" charset="-128"/>
              </a:rPr>
              <a:t>Overview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F98240D9-80E9-44E9-AF46-8079166B8A5D}"/>
              </a:ext>
            </a:extLst>
          </p:cNvPr>
          <p:cNvSpPr txBox="1"/>
          <p:nvPr/>
        </p:nvSpPr>
        <p:spPr>
          <a:xfrm>
            <a:off x="1043156" y="7084132"/>
            <a:ext cx="1095162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>
                <a:latin typeface="Qanelas Medium" panose="00000600000000000000" pitchFamily="50" charset="0"/>
              </a:rPr>
              <a:t>Software package using neural networks to predict the structure of simple organic molecules based on nuclear magnetic resonance data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xmlns="" id="{93B8025D-BD5B-4C66-BBC8-56898EF14A79}"/>
              </a:ext>
            </a:extLst>
          </p:cNvPr>
          <p:cNvSpPr/>
          <p:nvPr/>
        </p:nvSpPr>
        <p:spPr>
          <a:xfrm>
            <a:off x="3646143" y="6493931"/>
            <a:ext cx="5637881" cy="182775"/>
          </a:xfrm>
          <a:prstGeom prst="rect">
            <a:avLst/>
          </a:prstGeom>
          <a:solidFill>
            <a:srgbClr val="917B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0896FB4C-5D39-40D7-AFC8-EAEE1B021B30}"/>
              </a:ext>
            </a:extLst>
          </p:cNvPr>
          <p:cNvSpPr txBox="1"/>
          <p:nvPr/>
        </p:nvSpPr>
        <p:spPr>
          <a:xfrm>
            <a:off x="18470455" y="4999700"/>
            <a:ext cx="6313157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500" dirty="0">
                <a:ln w="12700">
                  <a:noFill/>
                </a:ln>
                <a:latin typeface="Qanelas Soft DEMO ExtraBold" panose="00000900000000000000" pitchFamily="50" charset="0"/>
                <a:ea typeface="EPSON 太丸ゴシック体Ｂ" panose="020F0709000000000000" pitchFamily="49" charset="-128"/>
              </a:rPr>
              <a:t>Data Input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xmlns="" id="{D3BD2806-6C73-4663-8792-50B2A8A77FF8}"/>
              </a:ext>
            </a:extLst>
          </p:cNvPr>
          <p:cNvSpPr/>
          <p:nvPr/>
        </p:nvSpPr>
        <p:spPr>
          <a:xfrm>
            <a:off x="18750741" y="6182017"/>
            <a:ext cx="5637881" cy="182775"/>
          </a:xfrm>
          <a:prstGeom prst="rect">
            <a:avLst/>
          </a:prstGeom>
          <a:solidFill>
            <a:srgbClr val="917B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1510E6F3-12B0-4359-B1D6-C725434E1460}"/>
              </a:ext>
            </a:extLst>
          </p:cNvPr>
          <p:cNvSpPr txBox="1"/>
          <p:nvPr/>
        </p:nvSpPr>
        <p:spPr>
          <a:xfrm>
            <a:off x="18470455" y="12653599"/>
            <a:ext cx="6313157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500" dirty="0">
                <a:ln w="12700">
                  <a:noFill/>
                </a:ln>
                <a:latin typeface="Qanelas Soft DEMO ExtraBold" panose="00000900000000000000" pitchFamily="50" charset="0"/>
                <a:ea typeface="EPSON 太丸ゴシック体Ｂ" panose="020F0709000000000000" pitchFamily="49" charset="-128"/>
              </a:rPr>
              <a:t>Prediction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xmlns="" id="{EA3771EF-4F3A-4A33-87E1-7C60A4DA93D8}"/>
              </a:ext>
            </a:extLst>
          </p:cNvPr>
          <p:cNvSpPr/>
          <p:nvPr/>
        </p:nvSpPr>
        <p:spPr>
          <a:xfrm>
            <a:off x="18750741" y="13835916"/>
            <a:ext cx="5637881" cy="182775"/>
          </a:xfrm>
          <a:prstGeom prst="rect">
            <a:avLst/>
          </a:prstGeom>
          <a:solidFill>
            <a:srgbClr val="917B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xmlns="" id="{FDDE6C3B-EEA5-43F9-85C6-B236AAF09AB7}"/>
              </a:ext>
            </a:extLst>
          </p:cNvPr>
          <p:cNvSpPr txBox="1"/>
          <p:nvPr/>
        </p:nvSpPr>
        <p:spPr>
          <a:xfrm>
            <a:off x="18470455" y="20340539"/>
            <a:ext cx="6313157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500" dirty="0">
                <a:ln w="12700">
                  <a:noFill/>
                </a:ln>
                <a:latin typeface="Qanelas Soft DEMO ExtraBold" panose="00000900000000000000" pitchFamily="50" charset="0"/>
                <a:ea typeface="EPSON 太丸ゴシック体Ｂ" panose="020F0709000000000000" pitchFamily="49" charset="-128"/>
              </a:rPr>
              <a:t>Visualization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xmlns="" id="{EF906CFB-F39A-40A1-92F1-664D744B8E9C}"/>
              </a:ext>
            </a:extLst>
          </p:cNvPr>
          <p:cNvSpPr/>
          <p:nvPr/>
        </p:nvSpPr>
        <p:spPr>
          <a:xfrm>
            <a:off x="18750741" y="21522856"/>
            <a:ext cx="5637881" cy="182775"/>
          </a:xfrm>
          <a:prstGeom prst="rect">
            <a:avLst/>
          </a:prstGeom>
          <a:solidFill>
            <a:srgbClr val="917B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1026" name="Picture 2" descr="Image result for clean 13C nmr">
            <a:extLst>
              <a:ext uri="{FF2B5EF4-FFF2-40B4-BE49-F238E27FC236}">
                <a16:creationId xmlns:a16="http://schemas.microsoft.com/office/drawing/2014/main" xmlns="" id="{C13260F2-913B-41EB-AA7A-6EE596E9DC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19814" y="6646388"/>
            <a:ext cx="5916805" cy="3617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xmlns="" id="{2D1CB208-AFF2-44AB-88B0-DAEFE4B2E210}"/>
              </a:ext>
            </a:extLst>
          </p:cNvPr>
          <p:cNvSpPr/>
          <p:nvPr/>
        </p:nvSpPr>
        <p:spPr>
          <a:xfrm>
            <a:off x="20828014" y="8069952"/>
            <a:ext cx="1287574" cy="770440"/>
          </a:xfrm>
          <a:prstGeom prst="righ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xmlns="" id="{B74F793C-5B9C-49C9-8F8A-DF23ED53AB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4929336"/>
              </p:ext>
            </p:extLst>
          </p:nvPr>
        </p:nvGraphicFramePr>
        <p:xfrm>
          <a:off x="22789949" y="6646388"/>
          <a:ext cx="6999774" cy="388392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333258">
                  <a:extLst>
                    <a:ext uri="{9D8B030D-6E8A-4147-A177-3AD203B41FA5}">
                      <a16:colId xmlns:a16="http://schemas.microsoft.com/office/drawing/2014/main" xmlns="" val="909696105"/>
                    </a:ext>
                  </a:extLst>
                </a:gridCol>
                <a:gridCol w="2333258">
                  <a:extLst>
                    <a:ext uri="{9D8B030D-6E8A-4147-A177-3AD203B41FA5}">
                      <a16:colId xmlns:a16="http://schemas.microsoft.com/office/drawing/2014/main" xmlns="" val="430682115"/>
                    </a:ext>
                  </a:extLst>
                </a:gridCol>
                <a:gridCol w="2333258">
                  <a:extLst>
                    <a:ext uri="{9D8B030D-6E8A-4147-A177-3AD203B41FA5}">
                      <a16:colId xmlns:a16="http://schemas.microsoft.com/office/drawing/2014/main" xmlns="" val="4147167391"/>
                    </a:ext>
                  </a:extLst>
                </a:gridCol>
              </a:tblGrid>
              <a:tr h="602928">
                <a:tc gridSpan="3">
                  <a:txBody>
                    <a:bodyPr/>
                    <a:lstStyle/>
                    <a:p>
                      <a:pPr algn="ctr"/>
                      <a:r>
                        <a:rPr lang="en-US" sz="2600" dirty="0">
                          <a:latin typeface="Qanelas Medium" panose="00000600000000000000" pitchFamily="50" charset="0"/>
                        </a:rPr>
                        <a:t>EMPIRICAL FORMULA</a:t>
                      </a:r>
                    </a:p>
                  </a:txBody>
                  <a:tcPr marL="96590" marR="96590" marT="48295" marB="48295"/>
                </a:tc>
                <a:tc hMerge="1">
                  <a:txBody>
                    <a:bodyPr/>
                    <a:lstStyle/>
                    <a:p>
                      <a:endParaRPr lang="en-US" sz="3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3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5008055"/>
                  </a:ext>
                </a:extLst>
              </a:tr>
              <a:tr h="602928">
                <a:tc>
                  <a:txBody>
                    <a:bodyPr/>
                    <a:lstStyle/>
                    <a:p>
                      <a:pPr algn="ctr"/>
                      <a:r>
                        <a:rPr lang="en-US" sz="2600" dirty="0">
                          <a:latin typeface="Qanelas Medium" panose="00000600000000000000" pitchFamily="50" charset="0"/>
                        </a:rPr>
                        <a:t>SHIFT</a:t>
                      </a:r>
                      <a:endParaRPr lang="en-US" sz="2600" b="1" dirty="0">
                        <a:latin typeface="Qanelas Medium" panose="00000600000000000000" pitchFamily="50" charset="0"/>
                      </a:endParaRPr>
                    </a:p>
                  </a:txBody>
                  <a:tcPr marL="76806" marR="76806" marT="38404" marB="384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>
                          <a:latin typeface="Qanelas Medium" panose="00000600000000000000" pitchFamily="50" charset="0"/>
                        </a:rPr>
                        <a:t>PEAK AREA</a:t>
                      </a:r>
                      <a:endParaRPr lang="en-US" sz="2600" b="1" dirty="0">
                        <a:latin typeface="Qanelas Medium" panose="00000600000000000000" pitchFamily="50" charset="0"/>
                      </a:endParaRPr>
                    </a:p>
                  </a:txBody>
                  <a:tcPr marL="76806" marR="76806" marT="38404" marB="384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>
                          <a:latin typeface="Qanelas Medium" panose="00000600000000000000" pitchFamily="50" charset="0"/>
                        </a:rPr>
                        <a:t>MULTIPLICITY</a:t>
                      </a:r>
                      <a:endParaRPr lang="en-US" sz="2600" b="1" dirty="0">
                        <a:latin typeface="Qanelas Medium" panose="00000600000000000000" pitchFamily="50" charset="0"/>
                      </a:endParaRPr>
                    </a:p>
                  </a:txBody>
                  <a:tcPr marL="76806" marR="76806" marT="38404" marB="38404"/>
                </a:tc>
                <a:extLst>
                  <a:ext uri="{0D108BD9-81ED-4DB2-BD59-A6C34878D82A}">
                    <a16:rowId xmlns:a16="http://schemas.microsoft.com/office/drawing/2014/main" xmlns="" val="1192969420"/>
                  </a:ext>
                </a:extLst>
              </a:tr>
              <a:tr h="602928">
                <a:tc>
                  <a:txBody>
                    <a:bodyPr/>
                    <a:lstStyle/>
                    <a:p>
                      <a:pPr algn="ctr"/>
                      <a:r>
                        <a:rPr lang="en-US" sz="2600" dirty="0">
                          <a:latin typeface="Qanelas Medium" panose="00000600000000000000" pitchFamily="50" charset="0"/>
                        </a:rPr>
                        <a:t>11.3</a:t>
                      </a:r>
                    </a:p>
                  </a:txBody>
                  <a:tcPr marL="76806" marR="76806" marT="38404" marB="384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>
                          <a:latin typeface="Qanelas Medium" panose="00000600000000000000" pitchFamily="50" charset="0"/>
                        </a:rPr>
                        <a:t>1</a:t>
                      </a:r>
                    </a:p>
                  </a:txBody>
                  <a:tcPr marL="76806" marR="76806" marT="38404" marB="384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>
                          <a:latin typeface="Qanelas Medium" panose="00000600000000000000" pitchFamily="50" charset="0"/>
                        </a:rPr>
                        <a:t>S</a:t>
                      </a:r>
                    </a:p>
                  </a:txBody>
                  <a:tcPr marL="76806" marR="76806" marT="38404" marB="38404"/>
                </a:tc>
                <a:extLst>
                  <a:ext uri="{0D108BD9-81ED-4DB2-BD59-A6C34878D82A}">
                    <a16:rowId xmlns:a16="http://schemas.microsoft.com/office/drawing/2014/main" xmlns="" val="276305291"/>
                  </a:ext>
                </a:extLst>
              </a:tr>
              <a:tr h="602928">
                <a:tc>
                  <a:txBody>
                    <a:bodyPr/>
                    <a:lstStyle/>
                    <a:p>
                      <a:pPr algn="ctr"/>
                      <a:r>
                        <a:rPr lang="en-US" sz="2600" dirty="0">
                          <a:latin typeface="Qanelas Medium" panose="00000600000000000000" pitchFamily="50" charset="0"/>
                        </a:rPr>
                        <a:t>21.5</a:t>
                      </a:r>
                    </a:p>
                  </a:txBody>
                  <a:tcPr marL="76806" marR="76806" marT="38404" marB="384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>
                          <a:latin typeface="Qanelas Medium" panose="00000600000000000000" pitchFamily="50" charset="0"/>
                        </a:rPr>
                        <a:t>1</a:t>
                      </a:r>
                    </a:p>
                  </a:txBody>
                  <a:tcPr marL="76806" marR="76806" marT="38404" marB="384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>
                          <a:latin typeface="Qanelas Medium" panose="00000600000000000000" pitchFamily="50" charset="0"/>
                        </a:rPr>
                        <a:t>D</a:t>
                      </a:r>
                    </a:p>
                  </a:txBody>
                  <a:tcPr marL="76806" marR="76806" marT="38404" marB="38404"/>
                </a:tc>
                <a:extLst>
                  <a:ext uri="{0D108BD9-81ED-4DB2-BD59-A6C34878D82A}">
                    <a16:rowId xmlns:a16="http://schemas.microsoft.com/office/drawing/2014/main" xmlns="" val="918280336"/>
                  </a:ext>
                </a:extLst>
              </a:tr>
              <a:tr h="602928">
                <a:tc>
                  <a:txBody>
                    <a:bodyPr/>
                    <a:lstStyle/>
                    <a:p>
                      <a:pPr algn="ctr"/>
                      <a:r>
                        <a:rPr lang="en-US" sz="2600" dirty="0">
                          <a:latin typeface="Qanelas Medium" panose="00000600000000000000" pitchFamily="50" charset="0"/>
                        </a:rPr>
                        <a:t>22.7</a:t>
                      </a:r>
                    </a:p>
                  </a:txBody>
                  <a:tcPr marL="76806" marR="76806" marT="38404" marB="384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>
                          <a:latin typeface="Qanelas Medium" panose="00000600000000000000" pitchFamily="50" charset="0"/>
                        </a:rPr>
                        <a:t>2</a:t>
                      </a:r>
                    </a:p>
                  </a:txBody>
                  <a:tcPr marL="76806" marR="76806" marT="38404" marB="384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>
                          <a:latin typeface="Qanelas Medium" panose="00000600000000000000" pitchFamily="50" charset="0"/>
                        </a:rPr>
                        <a:t>T</a:t>
                      </a:r>
                    </a:p>
                  </a:txBody>
                  <a:tcPr marL="76806" marR="76806" marT="38404" marB="38404"/>
                </a:tc>
                <a:extLst>
                  <a:ext uri="{0D108BD9-81ED-4DB2-BD59-A6C34878D82A}">
                    <a16:rowId xmlns:a16="http://schemas.microsoft.com/office/drawing/2014/main" xmlns="" val="2234238117"/>
                  </a:ext>
                </a:extLst>
              </a:tr>
              <a:tr h="602928">
                <a:tc gridSpan="3">
                  <a:txBody>
                    <a:bodyPr/>
                    <a:lstStyle/>
                    <a:p>
                      <a:pPr algn="ctr"/>
                      <a:r>
                        <a:rPr lang="en-US" sz="2600" dirty="0">
                          <a:latin typeface="Qanelas Medium" panose="00000600000000000000" pitchFamily="50" charset="0"/>
                        </a:rPr>
                        <a:t>........</a:t>
                      </a:r>
                      <a:endParaRPr lang="en-US" sz="2600" b="1" dirty="0">
                        <a:latin typeface="Qanelas Medium" panose="00000600000000000000" pitchFamily="50" charset="0"/>
                      </a:endParaRPr>
                    </a:p>
                  </a:txBody>
                  <a:tcPr marL="96590" marR="96590" marT="48295" marB="48295"/>
                </a:tc>
                <a:tc hMerge="1">
                  <a:txBody>
                    <a:bodyPr/>
                    <a:lstStyle/>
                    <a:p>
                      <a:endParaRPr lang="en-US" sz="3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3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24350242"/>
                  </a:ext>
                </a:extLst>
              </a:tr>
            </a:tbl>
          </a:graphicData>
        </a:graphic>
      </p:graphicFrame>
      <p:sp>
        <p:nvSpPr>
          <p:cNvPr id="66" name="TextBox 65">
            <a:extLst>
              <a:ext uri="{FF2B5EF4-FFF2-40B4-BE49-F238E27FC236}">
                <a16:creationId xmlns:a16="http://schemas.microsoft.com/office/drawing/2014/main" xmlns="" id="{33C2DFD8-E757-464A-8D77-ECF351E5C013}"/>
              </a:ext>
            </a:extLst>
          </p:cNvPr>
          <p:cNvSpPr txBox="1"/>
          <p:nvPr/>
        </p:nvSpPr>
        <p:spPr>
          <a:xfrm>
            <a:off x="13926931" y="10545552"/>
            <a:ext cx="1603733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dirty="0">
                <a:latin typeface="Qanelas Medium" panose="00000600000000000000" pitchFamily="50" charset="0"/>
              </a:rPr>
              <a:t>Export experimental data to a space delimited .txt file separating chemical shift, intensity, and multiplicity. </a:t>
            </a:r>
          </a:p>
        </p:txBody>
      </p:sp>
      <p:grpSp>
        <p:nvGrpSpPr>
          <p:cNvPr id="127" name="Group 126">
            <a:extLst>
              <a:ext uri="{FF2B5EF4-FFF2-40B4-BE49-F238E27FC236}">
                <a16:creationId xmlns:a16="http://schemas.microsoft.com/office/drawing/2014/main" xmlns="" id="{045DC1AB-EF6E-4EFD-9C68-2C93E631566E}"/>
              </a:ext>
            </a:extLst>
          </p:cNvPr>
          <p:cNvGrpSpPr/>
          <p:nvPr/>
        </p:nvGrpSpPr>
        <p:grpSpPr>
          <a:xfrm>
            <a:off x="23065420" y="14604855"/>
            <a:ext cx="7089516" cy="4150720"/>
            <a:chOff x="14927900" y="10446071"/>
            <a:chExt cx="14619033" cy="8559050"/>
          </a:xfrm>
        </p:grpSpPr>
        <p:sp>
          <p:nvSpPr>
            <p:cNvPr id="128" name="Oval 127">
              <a:extLst>
                <a:ext uri="{FF2B5EF4-FFF2-40B4-BE49-F238E27FC236}">
                  <a16:creationId xmlns:a16="http://schemas.microsoft.com/office/drawing/2014/main" xmlns="" id="{16E80B83-1C4B-467F-9A35-C7C661E784DB}"/>
                </a:ext>
              </a:extLst>
            </p:cNvPr>
            <p:cNvSpPr/>
            <p:nvPr/>
          </p:nvSpPr>
          <p:spPr>
            <a:xfrm>
              <a:off x="14927902" y="11453212"/>
              <a:ext cx="1586753" cy="1586753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xmlns="" id="{F753EAA2-4854-44B1-BD91-E05053DE15F2}"/>
                </a:ext>
              </a:extLst>
            </p:cNvPr>
            <p:cNvSpPr/>
            <p:nvPr/>
          </p:nvSpPr>
          <p:spPr>
            <a:xfrm>
              <a:off x="14927901" y="13757141"/>
              <a:ext cx="1586753" cy="1586753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Oval 129">
              <a:extLst>
                <a:ext uri="{FF2B5EF4-FFF2-40B4-BE49-F238E27FC236}">
                  <a16:creationId xmlns:a16="http://schemas.microsoft.com/office/drawing/2014/main" xmlns="" id="{C0C398E5-FE32-40F4-8D25-F10910C568D0}"/>
                </a:ext>
              </a:extLst>
            </p:cNvPr>
            <p:cNvSpPr/>
            <p:nvPr/>
          </p:nvSpPr>
          <p:spPr>
            <a:xfrm>
              <a:off x="14927900" y="16061070"/>
              <a:ext cx="1586753" cy="1586753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Oval 130">
              <a:extLst>
                <a:ext uri="{FF2B5EF4-FFF2-40B4-BE49-F238E27FC236}">
                  <a16:creationId xmlns:a16="http://schemas.microsoft.com/office/drawing/2014/main" xmlns="" id="{8C5FC112-55FE-4316-94F9-C72BEE5F7A4C}"/>
                </a:ext>
              </a:extLst>
            </p:cNvPr>
            <p:cNvSpPr/>
            <p:nvPr/>
          </p:nvSpPr>
          <p:spPr>
            <a:xfrm>
              <a:off x="19127867" y="12810510"/>
              <a:ext cx="1586753" cy="1586753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xmlns="" id="{8EF1360D-2103-43CD-89DD-1209B9EFACBD}"/>
                </a:ext>
              </a:extLst>
            </p:cNvPr>
            <p:cNvSpPr/>
            <p:nvPr/>
          </p:nvSpPr>
          <p:spPr>
            <a:xfrm>
              <a:off x="19127866" y="15114439"/>
              <a:ext cx="1586753" cy="1586753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Oval 132">
              <a:extLst>
                <a:ext uri="{FF2B5EF4-FFF2-40B4-BE49-F238E27FC236}">
                  <a16:creationId xmlns:a16="http://schemas.microsoft.com/office/drawing/2014/main" xmlns="" id="{C411DA71-482B-40AA-93AC-665D6C9001CF}"/>
                </a:ext>
              </a:extLst>
            </p:cNvPr>
            <p:cNvSpPr/>
            <p:nvPr/>
          </p:nvSpPr>
          <p:spPr>
            <a:xfrm>
              <a:off x="19127865" y="17418368"/>
              <a:ext cx="1586753" cy="1586753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Oval 133">
              <a:extLst>
                <a:ext uri="{FF2B5EF4-FFF2-40B4-BE49-F238E27FC236}">
                  <a16:creationId xmlns:a16="http://schemas.microsoft.com/office/drawing/2014/main" xmlns="" id="{ECA90FBF-9474-40F3-9894-12E4AD0F9AB8}"/>
                </a:ext>
              </a:extLst>
            </p:cNvPr>
            <p:cNvSpPr/>
            <p:nvPr/>
          </p:nvSpPr>
          <p:spPr>
            <a:xfrm>
              <a:off x="19127867" y="10506581"/>
              <a:ext cx="1586753" cy="1586753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xmlns="" id="{A7D1AB31-5DB0-4A95-A0A9-47F476ABB393}"/>
                </a:ext>
              </a:extLst>
            </p:cNvPr>
            <p:cNvSpPr/>
            <p:nvPr/>
          </p:nvSpPr>
          <p:spPr>
            <a:xfrm>
              <a:off x="23327830" y="12750000"/>
              <a:ext cx="1586753" cy="1586753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xmlns="" id="{2CFA00A8-9FFF-4821-9C4C-FF2052D491B1}"/>
                </a:ext>
              </a:extLst>
            </p:cNvPr>
            <p:cNvSpPr/>
            <p:nvPr/>
          </p:nvSpPr>
          <p:spPr>
            <a:xfrm>
              <a:off x="23327829" y="15053929"/>
              <a:ext cx="1586753" cy="1586753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xmlns="" id="{274C6A70-37D8-474D-A67C-F481A082A314}"/>
                </a:ext>
              </a:extLst>
            </p:cNvPr>
            <p:cNvSpPr/>
            <p:nvPr/>
          </p:nvSpPr>
          <p:spPr>
            <a:xfrm>
              <a:off x="23327828" y="17357858"/>
              <a:ext cx="1586753" cy="1586753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Oval 137">
              <a:extLst>
                <a:ext uri="{FF2B5EF4-FFF2-40B4-BE49-F238E27FC236}">
                  <a16:creationId xmlns:a16="http://schemas.microsoft.com/office/drawing/2014/main" xmlns="" id="{06C34032-921D-4E89-9F97-A3198241310C}"/>
                </a:ext>
              </a:extLst>
            </p:cNvPr>
            <p:cNvSpPr/>
            <p:nvPr/>
          </p:nvSpPr>
          <p:spPr>
            <a:xfrm>
              <a:off x="23327830" y="10446071"/>
              <a:ext cx="1586753" cy="1586753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9" name="Straight Arrow Connector 138">
              <a:extLst>
                <a:ext uri="{FF2B5EF4-FFF2-40B4-BE49-F238E27FC236}">
                  <a16:creationId xmlns:a16="http://schemas.microsoft.com/office/drawing/2014/main" xmlns="" id="{F039C710-71C9-4460-91C9-2D0AB0BDF8B8}"/>
                </a:ext>
              </a:extLst>
            </p:cNvPr>
            <p:cNvCxnSpPr>
              <a:cxnSpLocks/>
              <a:stCxn id="128" idx="6"/>
              <a:endCxn id="132" idx="2"/>
            </p:cNvCxnSpPr>
            <p:nvPr/>
          </p:nvCxnSpPr>
          <p:spPr>
            <a:xfrm>
              <a:off x="16514655" y="12246589"/>
              <a:ext cx="2613211" cy="366122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Arrow Connector 139">
              <a:extLst>
                <a:ext uri="{FF2B5EF4-FFF2-40B4-BE49-F238E27FC236}">
                  <a16:creationId xmlns:a16="http://schemas.microsoft.com/office/drawing/2014/main" xmlns="" id="{F5F10F31-989D-44A7-8A37-61965DF945AD}"/>
                </a:ext>
              </a:extLst>
            </p:cNvPr>
            <p:cNvCxnSpPr>
              <a:cxnSpLocks/>
              <a:stCxn id="129" idx="6"/>
              <a:endCxn id="134" idx="2"/>
            </p:cNvCxnSpPr>
            <p:nvPr/>
          </p:nvCxnSpPr>
          <p:spPr>
            <a:xfrm flipV="1">
              <a:off x="16514654" y="11299958"/>
              <a:ext cx="2613213" cy="32505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xmlns="" id="{0E0BB002-51DA-4857-B144-90F1C84C983D}"/>
                </a:ext>
              </a:extLst>
            </p:cNvPr>
            <p:cNvCxnSpPr>
              <a:stCxn id="129" idx="6"/>
              <a:endCxn id="131" idx="2"/>
            </p:cNvCxnSpPr>
            <p:nvPr/>
          </p:nvCxnSpPr>
          <p:spPr>
            <a:xfrm flipV="1">
              <a:off x="16514654" y="13603887"/>
              <a:ext cx="2613213" cy="94663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xmlns="" id="{6F693BED-466B-4689-92F7-131B8E2DBCB1}"/>
                </a:ext>
              </a:extLst>
            </p:cNvPr>
            <p:cNvCxnSpPr>
              <a:stCxn id="129" idx="6"/>
              <a:endCxn id="132" idx="2"/>
            </p:cNvCxnSpPr>
            <p:nvPr/>
          </p:nvCxnSpPr>
          <p:spPr>
            <a:xfrm>
              <a:off x="16514654" y="14550518"/>
              <a:ext cx="2613212" cy="135729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xmlns="" id="{4A37E8CA-5F1A-4318-9843-A4A6E9E16A8D}"/>
                </a:ext>
              </a:extLst>
            </p:cNvPr>
            <p:cNvCxnSpPr>
              <a:stCxn id="129" idx="6"/>
              <a:endCxn id="133" idx="2"/>
            </p:cNvCxnSpPr>
            <p:nvPr/>
          </p:nvCxnSpPr>
          <p:spPr>
            <a:xfrm>
              <a:off x="16514654" y="14550518"/>
              <a:ext cx="2613211" cy="366122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xmlns="" id="{4193BD6B-7D24-448D-B10D-42F530EC7D19}"/>
                </a:ext>
              </a:extLst>
            </p:cNvPr>
            <p:cNvCxnSpPr>
              <a:cxnSpLocks/>
              <a:endCxn id="134" idx="2"/>
            </p:cNvCxnSpPr>
            <p:nvPr/>
          </p:nvCxnSpPr>
          <p:spPr>
            <a:xfrm flipV="1">
              <a:off x="16514655" y="11299958"/>
              <a:ext cx="2613212" cy="568916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xmlns="" id="{E6A5DA1E-FEC2-425C-A330-C5F009951A32}"/>
                </a:ext>
              </a:extLst>
            </p:cNvPr>
            <p:cNvCxnSpPr>
              <a:endCxn id="131" idx="2"/>
            </p:cNvCxnSpPr>
            <p:nvPr/>
          </p:nvCxnSpPr>
          <p:spPr>
            <a:xfrm flipV="1">
              <a:off x="16514655" y="13603887"/>
              <a:ext cx="2613212" cy="344219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xmlns="" id="{2F582172-24C3-4E1B-A9E3-BAA8F427A07E}"/>
                </a:ext>
              </a:extLst>
            </p:cNvPr>
            <p:cNvCxnSpPr>
              <a:endCxn id="132" idx="2"/>
            </p:cNvCxnSpPr>
            <p:nvPr/>
          </p:nvCxnSpPr>
          <p:spPr>
            <a:xfrm flipV="1">
              <a:off x="16514652" y="15907816"/>
              <a:ext cx="2613214" cy="113826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xmlns="" id="{CDFA3837-08A0-4C57-9C6A-7AEA04C2C7EA}"/>
                </a:ext>
              </a:extLst>
            </p:cNvPr>
            <p:cNvCxnSpPr>
              <a:endCxn id="133" idx="2"/>
            </p:cNvCxnSpPr>
            <p:nvPr/>
          </p:nvCxnSpPr>
          <p:spPr>
            <a:xfrm>
              <a:off x="16514655" y="17073479"/>
              <a:ext cx="2613210" cy="113826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xmlns="" id="{6554F333-E05E-4E62-936E-B09DFC4C8AED}"/>
                </a:ext>
              </a:extLst>
            </p:cNvPr>
            <p:cNvCxnSpPr>
              <a:stCxn id="134" idx="6"/>
            </p:cNvCxnSpPr>
            <p:nvPr/>
          </p:nvCxnSpPr>
          <p:spPr>
            <a:xfrm flipV="1">
              <a:off x="20714620" y="11299957"/>
              <a:ext cx="2613210" cy="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xmlns="" id="{BE6C2F65-6793-4958-9DD6-BE288DECD587}"/>
                </a:ext>
              </a:extLst>
            </p:cNvPr>
            <p:cNvCxnSpPr>
              <a:stCxn id="134" idx="6"/>
              <a:endCxn id="135" idx="2"/>
            </p:cNvCxnSpPr>
            <p:nvPr/>
          </p:nvCxnSpPr>
          <p:spPr>
            <a:xfrm>
              <a:off x="20714620" y="11299958"/>
              <a:ext cx="2613210" cy="224341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xmlns="" id="{B98C2F71-DEBA-4A5B-B2BB-1752DF5766A0}"/>
                </a:ext>
              </a:extLst>
            </p:cNvPr>
            <p:cNvCxnSpPr>
              <a:stCxn id="134" idx="6"/>
              <a:endCxn id="136" idx="2"/>
            </p:cNvCxnSpPr>
            <p:nvPr/>
          </p:nvCxnSpPr>
          <p:spPr>
            <a:xfrm>
              <a:off x="20714620" y="11299958"/>
              <a:ext cx="2613209" cy="454734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xmlns="" id="{2280E1F3-4117-477F-81AD-3E664659F8EE}"/>
                </a:ext>
              </a:extLst>
            </p:cNvPr>
            <p:cNvCxnSpPr>
              <a:endCxn id="137" idx="2"/>
            </p:cNvCxnSpPr>
            <p:nvPr/>
          </p:nvCxnSpPr>
          <p:spPr>
            <a:xfrm>
              <a:off x="20714618" y="11169378"/>
              <a:ext cx="2613210" cy="698185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xmlns="" id="{8A7F5C85-837D-4421-8D1E-D68324F20599}"/>
                </a:ext>
              </a:extLst>
            </p:cNvPr>
            <p:cNvCxnSpPr>
              <a:stCxn id="131" idx="6"/>
              <a:endCxn id="138" idx="2"/>
            </p:cNvCxnSpPr>
            <p:nvPr/>
          </p:nvCxnSpPr>
          <p:spPr>
            <a:xfrm flipV="1">
              <a:off x="20714620" y="11239448"/>
              <a:ext cx="2613210" cy="236443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xmlns="" id="{0B35B173-041F-4087-9F5B-F6EE63499BAC}"/>
                </a:ext>
              </a:extLst>
            </p:cNvPr>
            <p:cNvCxnSpPr>
              <a:stCxn id="131" idx="6"/>
              <a:endCxn id="135" idx="2"/>
            </p:cNvCxnSpPr>
            <p:nvPr/>
          </p:nvCxnSpPr>
          <p:spPr>
            <a:xfrm flipV="1">
              <a:off x="20714620" y="13543377"/>
              <a:ext cx="2613210" cy="6051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xmlns="" id="{EA0FD3BB-D06E-455B-A8DF-E58F9EA26AAB}"/>
                </a:ext>
              </a:extLst>
            </p:cNvPr>
            <p:cNvCxnSpPr>
              <a:cxnSpLocks/>
              <a:endCxn id="136" idx="2"/>
            </p:cNvCxnSpPr>
            <p:nvPr/>
          </p:nvCxnSpPr>
          <p:spPr>
            <a:xfrm>
              <a:off x="20714620" y="13603887"/>
              <a:ext cx="2613209" cy="224341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xmlns="" id="{6AF0E865-E3E0-41C2-82BC-8210AF1628D2}"/>
                </a:ext>
              </a:extLst>
            </p:cNvPr>
            <p:cNvCxnSpPr>
              <a:cxnSpLocks/>
              <a:stCxn id="131" idx="6"/>
              <a:endCxn id="137" idx="2"/>
            </p:cNvCxnSpPr>
            <p:nvPr/>
          </p:nvCxnSpPr>
          <p:spPr>
            <a:xfrm>
              <a:off x="20714620" y="13603887"/>
              <a:ext cx="2613208" cy="454734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xmlns="" id="{F6F8D4D9-EA18-457F-A478-10CACD4949A0}"/>
                </a:ext>
              </a:extLst>
            </p:cNvPr>
            <p:cNvCxnSpPr>
              <a:cxnSpLocks/>
              <a:stCxn id="132" idx="6"/>
              <a:endCxn id="138" idx="2"/>
            </p:cNvCxnSpPr>
            <p:nvPr/>
          </p:nvCxnSpPr>
          <p:spPr>
            <a:xfrm flipV="1">
              <a:off x="20714619" y="11239448"/>
              <a:ext cx="2613211" cy="466836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xmlns="" id="{EC4B857B-3AAE-43BF-8782-DFF84D2AA25E}"/>
                </a:ext>
              </a:extLst>
            </p:cNvPr>
            <p:cNvCxnSpPr>
              <a:stCxn id="132" idx="6"/>
              <a:endCxn id="135" idx="2"/>
            </p:cNvCxnSpPr>
            <p:nvPr/>
          </p:nvCxnSpPr>
          <p:spPr>
            <a:xfrm flipV="1">
              <a:off x="20714619" y="13543377"/>
              <a:ext cx="2613211" cy="236443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xmlns="" id="{4BABFDB9-6240-45EE-9EC2-2EB8A5468FEE}"/>
                </a:ext>
              </a:extLst>
            </p:cNvPr>
            <p:cNvCxnSpPr>
              <a:stCxn id="132" idx="6"/>
              <a:endCxn id="136" idx="2"/>
            </p:cNvCxnSpPr>
            <p:nvPr/>
          </p:nvCxnSpPr>
          <p:spPr>
            <a:xfrm flipV="1">
              <a:off x="20714619" y="15847306"/>
              <a:ext cx="2613210" cy="6051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xmlns="" id="{79CEF3E3-0423-49B4-96E0-1DFAB23AF677}"/>
                </a:ext>
              </a:extLst>
            </p:cNvPr>
            <p:cNvCxnSpPr>
              <a:stCxn id="132" idx="6"/>
              <a:endCxn id="137" idx="2"/>
            </p:cNvCxnSpPr>
            <p:nvPr/>
          </p:nvCxnSpPr>
          <p:spPr>
            <a:xfrm>
              <a:off x="20714619" y="15907816"/>
              <a:ext cx="2613209" cy="224341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xmlns="" id="{2741E9E8-3904-45D3-A81F-9749BA4B2639}"/>
                </a:ext>
              </a:extLst>
            </p:cNvPr>
            <p:cNvCxnSpPr>
              <a:stCxn id="133" idx="6"/>
              <a:endCxn id="138" idx="2"/>
            </p:cNvCxnSpPr>
            <p:nvPr/>
          </p:nvCxnSpPr>
          <p:spPr>
            <a:xfrm flipV="1">
              <a:off x="20714618" y="11239448"/>
              <a:ext cx="2613212" cy="697229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xmlns="" id="{EC8AF385-6214-496F-8478-8FEB89AB98CB}"/>
                </a:ext>
              </a:extLst>
            </p:cNvPr>
            <p:cNvCxnSpPr>
              <a:stCxn id="133" idx="6"/>
              <a:endCxn id="135" idx="2"/>
            </p:cNvCxnSpPr>
            <p:nvPr/>
          </p:nvCxnSpPr>
          <p:spPr>
            <a:xfrm flipV="1">
              <a:off x="20714618" y="13543377"/>
              <a:ext cx="2613212" cy="466836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xmlns="" id="{8C5DCDB0-E62E-45D6-8D34-2732F24228D5}"/>
                </a:ext>
              </a:extLst>
            </p:cNvPr>
            <p:cNvCxnSpPr>
              <a:stCxn id="133" idx="6"/>
              <a:endCxn id="136" idx="2"/>
            </p:cNvCxnSpPr>
            <p:nvPr/>
          </p:nvCxnSpPr>
          <p:spPr>
            <a:xfrm flipV="1">
              <a:off x="20714618" y="15847306"/>
              <a:ext cx="2613211" cy="236443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xmlns="" id="{A3ACD215-E394-4E2B-AA55-AA3DFBD34480}"/>
                </a:ext>
              </a:extLst>
            </p:cNvPr>
            <p:cNvCxnSpPr>
              <a:stCxn id="133" idx="6"/>
              <a:endCxn id="137" idx="2"/>
            </p:cNvCxnSpPr>
            <p:nvPr/>
          </p:nvCxnSpPr>
          <p:spPr>
            <a:xfrm flipV="1">
              <a:off x="20714618" y="18151235"/>
              <a:ext cx="2613210" cy="6051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3" name="Oval 172">
              <a:extLst>
                <a:ext uri="{FF2B5EF4-FFF2-40B4-BE49-F238E27FC236}">
                  <a16:creationId xmlns:a16="http://schemas.microsoft.com/office/drawing/2014/main" xmlns="" id="{BBE384C4-1868-4403-9FA2-2D889DD0E87F}"/>
                </a:ext>
              </a:extLst>
            </p:cNvPr>
            <p:cNvSpPr/>
            <p:nvPr/>
          </p:nvSpPr>
          <p:spPr>
            <a:xfrm>
              <a:off x="27960180" y="15038239"/>
              <a:ext cx="1586753" cy="1586753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Oval 173">
              <a:extLst>
                <a:ext uri="{FF2B5EF4-FFF2-40B4-BE49-F238E27FC236}">
                  <a16:creationId xmlns:a16="http://schemas.microsoft.com/office/drawing/2014/main" xmlns="" id="{D2CB2194-FAE9-4A80-BADB-0F4ACDCA5EAB}"/>
                </a:ext>
              </a:extLst>
            </p:cNvPr>
            <p:cNvSpPr/>
            <p:nvPr/>
          </p:nvSpPr>
          <p:spPr>
            <a:xfrm>
              <a:off x="27960180" y="12734311"/>
              <a:ext cx="1586753" cy="1586753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xmlns="" id="{20D8B9A9-7289-492E-AA11-FC866B361C4A}"/>
                </a:ext>
              </a:extLst>
            </p:cNvPr>
            <p:cNvCxnSpPr>
              <a:endCxn id="174" idx="2"/>
            </p:cNvCxnSpPr>
            <p:nvPr/>
          </p:nvCxnSpPr>
          <p:spPr>
            <a:xfrm>
              <a:off x="24893303" y="11284268"/>
              <a:ext cx="3066877" cy="224342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xmlns="" id="{F3746EAB-5778-4717-9478-2334525A8C87}"/>
                </a:ext>
              </a:extLst>
            </p:cNvPr>
            <p:cNvCxnSpPr>
              <a:cxnSpLocks/>
              <a:stCxn id="135" idx="6"/>
              <a:endCxn id="174" idx="2"/>
            </p:cNvCxnSpPr>
            <p:nvPr/>
          </p:nvCxnSpPr>
          <p:spPr>
            <a:xfrm flipV="1">
              <a:off x="24914583" y="13527688"/>
              <a:ext cx="3045597" cy="1568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xmlns="" id="{3AA9CEB7-1A72-4D6C-ADAF-9336F0A2DADD}"/>
                </a:ext>
              </a:extLst>
            </p:cNvPr>
            <p:cNvCxnSpPr>
              <a:cxnSpLocks/>
              <a:endCxn id="173" idx="2"/>
            </p:cNvCxnSpPr>
            <p:nvPr/>
          </p:nvCxnSpPr>
          <p:spPr>
            <a:xfrm>
              <a:off x="24893303" y="11284268"/>
              <a:ext cx="3066877" cy="454734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xmlns="" id="{AA52BF7F-B76A-49D6-A4A7-F30EBBA7D890}"/>
                </a:ext>
              </a:extLst>
            </p:cNvPr>
            <p:cNvCxnSpPr>
              <a:endCxn id="173" idx="2"/>
            </p:cNvCxnSpPr>
            <p:nvPr/>
          </p:nvCxnSpPr>
          <p:spPr>
            <a:xfrm>
              <a:off x="24893303" y="13588197"/>
              <a:ext cx="3066877" cy="224341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xmlns="" id="{65553A44-841E-4286-A2A6-4721BF6ED768}"/>
                </a:ext>
              </a:extLst>
            </p:cNvPr>
            <p:cNvCxnSpPr>
              <a:cxnSpLocks/>
              <a:stCxn id="136" idx="6"/>
              <a:endCxn id="174" idx="2"/>
            </p:cNvCxnSpPr>
            <p:nvPr/>
          </p:nvCxnSpPr>
          <p:spPr>
            <a:xfrm flipV="1">
              <a:off x="24914582" y="13527688"/>
              <a:ext cx="3045598" cy="231961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xmlns="" id="{9F1858CB-588E-40EC-B07B-FB52C6188A71}"/>
                </a:ext>
              </a:extLst>
            </p:cNvPr>
            <p:cNvCxnSpPr>
              <a:cxnSpLocks/>
              <a:stCxn id="136" idx="6"/>
              <a:endCxn id="173" idx="2"/>
            </p:cNvCxnSpPr>
            <p:nvPr/>
          </p:nvCxnSpPr>
          <p:spPr>
            <a:xfrm flipV="1">
              <a:off x="24914582" y="15831616"/>
              <a:ext cx="3045598" cy="1569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xmlns="" id="{4728591D-6425-4E3D-B483-6D7DA0020861}"/>
                </a:ext>
              </a:extLst>
            </p:cNvPr>
            <p:cNvCxnSpPr>
              <a:endCxn id="174" idx="2"/>
            </p:cNvCxnSpPr>
            <p:nvPr/>
          </p:nvCxnSpPr>
          <p:spPr>
            <a:xfrm flipV="1">
              <a:off x="24893301" y="13527688"/>
              <a:ext cx="3066879" cy="466836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xmlns="" id="{0B2B9E8C-8E7D-4646-B8C4-0985CE02B616}"/>
                </a:ext>
              </a:extLst>
            </p:cNvPr>
            <p:cNvCxnSpPr>
              <a:cxnSpLocks/>
              <a:endCxn id="173" idx="2"/>
            </p:cNvCxnSpPr>
            <p:nvPr/>
          </p:nvCxnSpPr>
          <p:spPr>
            <a:xfrm flipV="1">
              <a:off x="24893301" y="15831616"/>
              <a:ext cx="3066879" cy="236444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xmlns="" id="{737E1830-E84B-462D-8221-583DF2E416F8}"/>
                </a:ext>
              </a:extLst>
            </p:cNvPr>
            <p:cNvCxnSpPr>
              <a:stCxn id="128" idx="6"/>
              <a:endCxn id="134" idx="2"/>
            </p:cNvCxnSpPr>
            <p:nvPr/>
          </p:nvCxnSpPr>
          <p:spPr>
            <a:xfrm flipV="1">
              <a:off x="16514655" y="11299958"/>
              <a:ext cx="2613212" cy="94663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xmlns="" id="{45A6880B-A90F-48C6-896A-DCB3A8F9A53F}"/>
                </a:ext>
              </a:extLst>
            </p:cNvPr>
            <p:cNvCxnSpPr>
              <a:stCxn id="128" idx="6"/>
              <a:endCxn id="131" idx="2"/>
            </p:cNvCxnSpPr>
            <p:nvPr/>
          </p:nvCxnSpPr>
          <p:spPr>
            <a:xfrm>
              <a:off x="16514655" y="12246589"/>
              <a:ext cx="2613212" cy="1357298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86" name="TextBox 185">
            <a:extLst>
              <a:ext uri="{FF2B5EF4-FFF2-40B4-BE49-F238E27FC236}">
                <a16:creationId xmlns:a16="http://schemas.microsoft.com/office/drawing/2014/main" xmlns="" id="{84B0AF88-165B-4EBD-89D0-EC318473C713}"/>
              </a:ext>
            </a:extLst>
          </p:cNvPr>
          <p:cNvSpPr txBox="1"/>
          <p:nvPr/>
        </p:nvSpPr>
        <p:spPr>
          <a:xfrm>
            <a:off x="14281184" y="14079572"/>
            <a:ext cx="8373707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dirty="0">
                <a:latin typeface="Qanelas Medium" panose="00000600000000000000" pitchFamily="50" charset="0"/>
              </a:rPr>
              <a:t>Our neural network predicts the bonding behavior between atoms in the form of a connectivity matrix</a:t>
            </a:r>
            <a:endParaRPr lang="en-US" sz="1000" dirty="0">
              <a:latin typeface="Qanelas Medium" panose="00000600000000000000" pitchFamily="50" charset="0"/>
            </a:endParaRPr>
          </a:p>
          <a:p>
            <a:endParaRPr lang="en-US" sz="4200" dirty="0">
              <a:latin typeface="Qanelas Medium" panose="00000600000000000000" pitchFamily="50" charset="0"/>
            </a:endParaRPr>
          </a:p>
          <a:p>
            <a:r>
              <a:rPr lang="en-US" sz="4200" u="sng" dirty="0">
                <a:latin typeface="Qanelas Medium" panose="00000600000000000000" pitchFamily="50" charset="0"/>
              </a:rPr>
              <a:t>Architecture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200" dirty="0">
                <a:latin typeface="Qanelas Medium" panose="00000600000000000000" pitchFamily="50" charset="0"/>
              </a:rPr>
              <a:t>3,350 </a:t>
            </a:r>
            <a:r>
              <a:rPr lang="en-US" sz="4200" dirty="0">
                <a:latin typeface="Qanelas Medium" panose="00000600000000000000" pitchFamily="50" charset="0"/>
                <a:sym typeface="Wingdings" panose="05000000000000000000" pitchFamily="2" charset="2"/>
              </a:rPr>
              <a:t> 1,000 ; ELU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200" dirty="0">
                <a:latin typeface="Qanelas Medium" panose="00000600000000000000" pitchFamily="50" charset="0"/>
                <a:sym typeface="Wingdings" panose="05000000000000000000" pitchFamily="2" charset="2"/>
              </a:rPr>
              <a:t>1,000  3,000 ; Sigmoid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200" dirty="0">
                <a:latin typeface="Qanelas Medium" panose="00000600000000000000" pitchFamily="50" charset="0"/>
                <a:sym typeface="Wingdings" panose="05000000000000000000" pitchFamily="2" charset="2"/>
              </a:rPr>
              <a:t>3,000  186,624 ; </a:t>
            </a:r>
            <a:r>
              <a:rPr lang="en-US" sz="4200" dirty="0" err="1">
                <a:latin typeface="Qanelas Medium" panose="00000600000000000000" pitchFamily="50" charset="0"/>
                <a:sym typeface="Wingdings" panose="05000000000000000000" pitchFamily="2" charset="2"/>
              </a:rPr>
              <a:t>ReLU</a:t>
            </a:r>
            <a:endParaRPr lang="en-US" sz="4200" dirty="0">
              <a:latin typeface="Qanelas Medium" panose="00000600000000000000" pitchFamily="50" charset="0"/>
              <a:sym typeface="Wingdings" panose="05000000000000000000" pitchFamily="2" charset="2"/>
            </a:endParaRPr>
          </a:p>
        </p:txBody>
      </p:sp>
      <p:sp>
        <p:nvSpPr>
          <p:cNvPr id="196" name="Rectangle: Rounded Corners 195">
            <a:extLst>
              <a:ext uri="{FF2B5EF4-FFF2-40B4-BE49-F238E27FC236}">
                <a16:creationId xmlns:a16="http://schemas.microsoft.com/office/drawing/2014/main" xmlns="" id="{1A0E0703-6986-4988-B20D-CE767A8C63D5}"/>
              </a:ext>
            </a:extLst>
          </p:cNvPr>
          <p:cNvSpPr/>
          <p:nvPr/>
        </p:nvSpPr>
        <p:spPr>
          <a:xfrm>
            <a:off x="31440282" y="23361701"/>
            <a:ext cx="11534404" cy="3667091"/>
          </a:xfrm>
          <a:prstGeom prst="roundRect">
            <a:avLst/>
          </a:prstGeom>
          <a:solidFill>
            <a:srgbClr val="D1B2E8">
              <a:alpha val="40000"/>
            </a:srgbClr>
          </a:solidFill>
          <a:ln w="23812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xmlns="" id="{F6D2BF8C-9499-4DFA-85E3-A6384F4C4371}"/>
              </a:ext>
            </a:extLst>
          </p:cNvPr>
          <p:cNvSpPr txBox="1"/>
          <p:nvPr/>
        </p:nvSpPr>
        <p:spPr>
          <a:xfrm>
            <a:off x="34050905" y="23271707"/>
            <a:ext cx="6313157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500" dirty="0">
                <a:ln w="12700">
                  <a:noFill/>
                </a:ln>
                <a:latin typeface="Qanelas Soft DEMO ExtraBold" panose="00000900000000000000" pitchFamily="50" charset="0"/>
                <a:ea typeface="EPSON 太丸ゴシック体Ｂ" panose="020F0709000000000000" pitchFamily="49" charset="-128"/>
              </a:rPr>
              <a:t>References</a:t>
            </a:r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xmlns="" id="{A738A898-98CF-4B0E-8340-7C14F7B5DBFC}"/>
              </a:ext>
            </a:extLst>
          </p:cNvPr>
          <p:cNvSpPr/>
          <p:nvPr/>
        </p:nvSpPr>
        <p:spPr>
          <a:xfrm>
            <a:off x="34331191" y="24454024"/>
            <a:ext cx="5637881" cy="182775"/>
          </a:xfrm>
          <a:prstGeom prst="rect">
            <a:avLst/>
          </a:prstGeom>
          <a:solidFill>
            <a:srgbClr val="917B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xmlns="" id="{B5C26FAD-67EA-465D-9DF0-D76573BF098F}"/>
              </a:ext>
            </a:extLst>
          </p:cNvPr>
          <p:cNvSpPr txBox="1"/>
          <p:nvPr/>
        </p:nvSpPr>
        <p:spPr>
          <a:xfrm>
            <a:off x="31731673" y="24690703"/>
            <a:ext cx="109516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Qanelas Medium" panose="00000600000000000000" pitchFamily="50" charset="0"/>
              </a:rPr>
              <a:t>NMR Database: </a:t>
            </a:r>
          </a:p>
          <a:p>
            <a:r>
              <a:rPr lang="en-US" sz="3000" dirty="0">
                <a:latin typeface="Qanelas Medium" panose="00000600000000000000" pitchFamily="50" charset="0"/>
                <a:hlinkClick r:id="rId5"/>
              </a:rPr>
              <a:t>http://nmrshiftdb.nmr.uni-koeln.de</a:t>
            </a:r>
            <a:r>
              <a:rPr lang="en-US" sz="3000" dirty="0">
                <a:latin typeface="Qanelas Medium" panose="00000600000000000000" pitchFamily="50" charset="0"/>
              </a:rPr>
              <a:t> 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xmlns="" id="{907284B2-D1E9-444B-ABA4-0593BBCA0D18}"/>
              </a:ext>
            </a:extLst>
          </p:cNvPr>
          <p:cNvSpPr txBox="1"/>
          <p:nvPr/>
        </p:nvSpPr>
        <p:spPr>
          <a:xfrm>
            <a:off x="31705555" y="25579005"/>
            <a:ext cx="109516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Qanelas Medium" panose="00000600000000000000" pitchFamily="50" charset="0"/>
              </a:rPr>
              <a:t>Packages:</a:t>
            </a:r>
          </a:p>
          <a:p>
            <a:r>
              <a:rPr lang="en-US" sz="3000" dirty="0" err="1">
                <a:latin typeface="Qanelas Medium" panose="00000600000000000000" pitchFamily="50" charset="0"/>
              </a:rPr>
              <a:t>Keras</a:t>
            </a:r>
            <a:r>
              <a:rPr lang="en-US" sz="3000" dirty="0">
                <a:latin typeface="Qanelas Medium" panose="00000600000000000000" pitchFamily="50" charset="0"/>
              </a:rPr>
              <a:t>, TensorFlow, </a:t>
            </a:r>
            <a:r>
              <a:rPr lang="en-US" sz="3000" dirty="0" err="1">
                <a:latin typeface="Qanelas Medium" panose="00000600000000000000" pitchFamily="50" charset="0"/>
              </a:rPr>
              <a:t>Numpy</a:t>
            </a:r>
            <a:r>
              <a:rPr lang="en-US" sz="3000" dirty="0">
                <a:latin typeface="Qanelas Medium" panose="00000600000000000000" pitchFamily="50" charset="0"/>
              </a:rPr>
              <a:t>, </a:t>
            </a:r>
            <a:r>
              <a:rPr lang="en-US" sz="3000" dirty="0" err="1">
                <a:latin typeface="Qanelas Medium" panose="00000600000000000000" pitchFamily="50" charset="0"/>
              </a:rPr>
              <a:t>NetworkX</a:t>
            </a:r>
            <a:endParaRPr lang="en-US" sz="3000" dirty="0">
              <a:latin typeface="Qanelas Medium" panose="00000600000000000000" pitchFamily="50" charset="0"/>
            </a:endParaRPr>
          </a:p>
          <a:p>
            <a:endParaRPr lang="en-US" sz="3000" dirty="0">
              <a:latin typeface="Qanelas Medium" panose="00000600000000000000" pitchFamily="50" charset="0"/>
            </a:endParaRPr>
          </a:p>
        </p:txBody>
      </p:sp>
      <p:pic>
        <p:nvPicPr>
          <p:cNvPr id="1030" name="Picture 6" descr="Image result for university of washington logo">
            <a:extLst>
              <a:ext uri="{FF2B5EF4-FFF2-40B4-BE49-F238E27FC236}">
                <a16:creationId xmlns:a16="http://schemas.microsoft.com/office/drawing/2014/main" xmlns="" id="{D02CCAF3-FCCE-4E1D-B3DA-8798D9E1B0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75958" y="29515951"/>
            <a:ext cx="11645241" cy="2428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9AAF4935-1D2F-4BB8-BA79-4911E3BEC6A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8588" y="28239701"/>
            <a:ext cx="13948096" cy="498146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2E8657A0-1496-488B-AD81-A5F714D38BD8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17167" t="14807" r="13517" b="14465"/>
          <a:stretch/>
        </p:blipFill>
        <p:spPr>
          <a:xfrm>
            <a:off x="24572302" y="21493435"/>
            <a:ext cx="3834578" cy="3492419"/>
          </a:xfrm>
          <a:prstGeom prst="rect">
            <a:avLst/>
          </a:prstGeom>
        </p:spPr>
      </p:pic>
      <p:graphicFrame>
        <p:nvGraphicFramePr>
          <p:cNvPr id="148" name="Table 147">
            <a:extLst>
              <a:ext uri="{FF2B5EF4-FFF2-40B4-BE49-F238E27FC236}">
                <a16:creationId xmlns:a16="http://schemas.microsoft.com/office/drawing/2014/main" xmlns="" id="{3FE0FAFE-D6DA-4F07-ADE5-0755D2D2CA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8952640"/>
              </p:ext>
            </p:extLst>
          </p:nvPr>
        </p:nvGraphicFramePr>
        <p:xfrm>
          <a:off x="15123752" y="21836122"/>
          <a:ext cx="5976912" cy="349241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47114">
                  <a:extLst>
                    <a:ext uri="{9D8B030D-6E8A-4147-A177-3AD203B41FA5}">
                      <a16:colId xmlns:a16="http://schemas.microsoft.com/office/drawing/2014/main" xmlns="" val="1427519521"/>
                    </a:ext>
                  </a:extLst>
                </a:gridCol>
                <a:gridCol w="747114">
                  <a:extLst>
                    <a:ext uri="{9D8B030D-6E8A-4147-A177-3AD203B41FA5}">
                      <a16:colId xmlns:a16="http://schemas.microsoft.com/office/drawing/2014/main" xmlns="" val="2166037855"/>
                    </a:ext>
                  </a:extLst>
                </a:gridCol>
                <a:gridCol w="747114">
                  <a:extLst>
                    <a:ext uri="{9D8B030D-6E8A-4147-A177-3AD203B41FA5}">
                      <a16:colId xmlns:a16="http://schemas.microsoft.com/office/drawing/2014/main" xmlns="" val="264938067"/>
                    </a:ext>
                  </a:extLst>
                </a:gridCol>
                <a:gridCol w="747114">
                  <a:extLst>
                    <a:ext uri="{9D8B030D-6E8A-4147-A177-3AD203B41FA5}">
                      <a16:colId xmlns:a16="http://schemas.microsoft.com/office/drawing/2014/main" xmlns="" val="3437648274"/>
                    </a:ext>
                  </a:extLst>
                </a:gridCol>
                <a:gridCol w="747114">
                  <a:extLst>
                    <a:ext uri="{9D8B030D-6E8A-4147-A177-3AD203B41FA5}">
                      <a16:colId xmlns:a16="http://schemas.microsoft.com/office/drawing/2014/main" xmlns="" val="884673849"/>
                    </a:ext>
                  </a:extLst>
                </a:gridCol>
                <a:gridCol w="747114">
                  <a:extLst>
                    <a:ext uri="{9D8B030D-6E8A-4147-A177-3AD203B41FA5}">
                      <a16:colId xmlns:a16="http://schemas.microsoft.com/office/drawing/2014/main" xmlns="" val="3333041270"/>
                    </a:ext>
                  </a:extLst>
                </a:gridCol>
                <a:gridCol w="747114">
                  <a:extLst>
                    <a:ext uri="{9D8B030D-6E8A-4147-A177-3AD203B41FA5}">
                      <a16:colId xmlns:a16="http://schemas.microsoft.com/office/drawing/2014/main" xmlns="" val="3481081503"/>
                    </a:ext>
                  </a:extLst>
                </a:gridCol>
                <a:gridCol w="747114">
                  <a:extLst>
                    <a:ext uri="{9D8B030D-6E8A-4147-A177-3AD203B41FA5}">
                      <a16:colId xmlns:a16="http://schemas.microsoft.com/office/drawing/2014/main" xmlns="" val="3560842952"/>
                    </a:ext>
                  </a:extLst>
                </a:gridCol>
              </a:tblGrid>
              <a:tr h="498917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latin typeface="Qanelas Medium" panose="00000600000000000000" pitchFamily="50" charset="0"/>
                        </a:rPr>
                        <a:t>C</a:t>
                      </a:r>
                      <a:endParaRPr lang="en-US" sz="2100" b="1" dirty="0">
                        <a:latin typeface="Qanelas Medium" panose="00000600000000000000" pitchFamily="50" charset="0"/>
                      </a:endParaRPr>
                    </a:p>
                  </a:txBody>
                  <a:tcPr marL="98820" marR="98820" marT="49410" marB="4941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latin typeface="Qanelas Medium" panose="00000600000000000000" pitchFamily="50" charset="0"/>
                        </a:rPr>
                        <a:t>C</a:t>
                      </a:r>
                      <a:endParaRPr lang="en-US" sz="2100" b="1" dirty="0">
                        <a:latin typeface="Qanelas Medium" panose="00000600000000000000" pitchFamily="50" charset="0"/>
                      </a:endParaRPr>
                    </a:p>
                  </a:txBody>
                  <a:tcPr marL="98820" marR="98820" marT="49410" marB="4941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latin typeface="Qanelas Medium" panose="00000600000000000000" pitchFamily="50" charset="0"/>
                        </a:rPr>
                        <a:t>C</a:t>
                      </a:r>
                      <a:endParaRPr lang="en-US" sz="2100" b="1" dirty="0">
                        <a:latin typeface="Qanelas Medium" panose="00000600000000000000" pitchFamily="50" charset="0"/>
                      </a:endParaRPr>
                    </a:p>
                  </a:txBody>
                  <a:tcPr marL="98820" marR="98820" marT="49410" marB="4941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latin typeface="Qanelas Medium" panose="00000600000000000000" pitchFamily="50" charset="0"/>
                        </a:rPr>
                        <a:t>C</a:t>
                      </a:r>
                      <a:endParaRPr lang="en-US" sz="2100" b="1" dirty="0">
                        <a:latin typeface="Qanelas Medium" panose="00000600000000000000" pitchFamily="50" charset="0"/>
                      </a:endParaRPr>
                    </a:p>
                  </a:txBody>
                  <a:tcPr marL="98820" marR="98820" marT="49410" marB="4941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latin typeface="Qanelas Medium" panose="00000600000000000000" pitchFamily="50" charset="0"/>
                        </a:rPr>
                        <a:t>N</a:t>
                      </a:r>
                      <a:endParaRPr lang="en-US" sz="2100" b="1" dirty="0">
                        <a:latin typeface="Qanelas Medium" panose="00000600000000000000" pitchFamily="50" charset="0"/>
                      </a:endParaRPr>
                    </a:p>
                  </a:txBody>
                  <a:tcPr marL="98820" marR="98820" marT="49410" marB="4941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latin typeface="Qanelas Medium" panose="00000600000000000000" pitchFamily="50" charset="0"/>
                        </a:rPr>
                        <a:t>N</a:t>
                      </a:r>
                      <a:endParaRPr lang="en-US" sz="2100" b="1" dirty="0">
                        <a:latin typeface="Qanelas Medium" panose="00000600000000000000" pitchFamily="50" charset="0"/>
                      </a:endParaRPr>
                    </a:p>
                  </a:txBody>
                  <a:tcPr marL="98820" marR="98820" marT="49410" marB="4941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latin typeface="Qanelas Medium" panose="00000600000000000000" pitchFamily="50" charset="0"/>
                        </a:rPr>
                        <a:t>H</a:t>
                      </a:r>
                      <a:endParaRPr lang="en-US" sz="2100" b="1" dirty="0">
                        <a:latin typeface="Qanelas Medium" panose="00000600000000000000" pitchFamily="50" charset="0"/>
                      </a:endParaRPr>
                    </a:p>
                  </a:txBody>
                  <a:tcPr marL="98820" marR="98820" marT="49410" marB="4941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latin typeface="Qanelas Medium" panose="00000600000000000000" pitchFamily="50" charset="0"/>
                        </a:rPr>
                        <a:t>H</a:t>
                      </a:r>
                      <a:endParaRPr lang="en-US" sz="2100" b="1" dirty="0">
                        <a:latin typeface="Qanelas Medium" panose="00000600000000000000" pitchFamily="50" charset="0"/>
                      </a:endParaRPr>
                    </a:p>
                  </a:txBody>
                  <a:tcPr marL="98820" marR="98820" marT="49410" marB="49410"/>
                </a:tc>
                <a:extLst>
                  <a:ext uri="{0D108BD9-81ED-4DB2-BD59-A6C34878D82A}">
                    <a16:rowId xmlns:a16="http://schemas.microsoft.com/office/drawing/2014/main" xmlns="" val="2052200351"/>
                  </a:ext>
                </a:extLst>
              </a:tr>
              <a:tr h="498917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latin typeface="Qanelas Medium" panose="00000600000000000000" pitchFamily="50" charset="0"/>
                        </a:rPr>
                        <a:t>0</a:t>
                      </a:r>
                      <a:endParaRPr lang="en-US" sz="2100" b="1" dirty="0">
                        <a:latin typeface="Qanelas Medium" panose="00000600000000000000" pitchFamily="50" charset="0"/>
                      </a:endParaRPr>
                    </a:p>
                  </a:txBody>
                  <a:tcPr marL="98820" marR="98820" marT="49410" marB="4941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latin typeface="Qanelas Medium" panose="00000600000000000000" pitchFamily="50" charset="0"/>
                        </a:rPr>
                        <a:t>1</a:t>
                      </a:r>
                      <a:endParaRPr lang="en-US" sz="2100" b="1" dirty="0">
                        <a:latin typeface="Qanelas Medium" panose="00000600000000000000" pitchFamily="50" charset="0"/>
                      </a:endParaRPr>
                    </a:p>
                  </a:txBody>
                  <a:tcPr marL="98820" marR="98820" marT="49410" marB="4941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latin typeface="Qanelas Medium" panose="00000600000000000000" pitchFamily="50" charset="0"/>
                        </a:rPr>
                        <a:t>0</a:t>
                      </a:r>
                      <a:endParaRPr lang="en-US" sz="2100" b="1" dirty="0">
                        <a:latin typeface="Qanelas Medium" panose="00000600000000000000" pitchFamily="50" charset="0"/>
                      </a:endParaRPr>
                    </a:p>
                  </a:txBody>
                  <a:tcPr marL="98820" marR="98820" marT="49410" marB="4941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latin typeface="Qanelas Medium" panose="00000600000000000000" pitchFamily="50" charset="0"/>
                        </a:rPr>
                        <a:t>0</a:t>
                      </a:r>
                      <a:endParaRPr lang="en-US" sz="2100" b="1" dirty="0">
                        <a:latin typeface="Qanelas Medium" panose="00000600000000000000" pitchFamily="50" charset="0"/>
                      </a:endParaRPr>
                    </a:p>
                  </a:txBody>
                  <a:tcPr marL="98820" marR="98820" marT="49410" marB="4941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latin typeface="Qanelas Medium" panose="00000600000000000000" pitchFamily="50" charset="0"/>
                        </a:rPr>
                        <a:t>0</a:t>
                      </a:r>
                      <a:endParaRPr lang="en-US" sz="2100" b="1" dirty="0">
                        <a:latin typeface="Qanelas Medium" panose="00000600000000000000" pitchFamily="50" charset="0"/>
                      </a:endParaRPr>
                    </a:p>
                  </a:txBody>
                  <a:tcPr marL="98820" marR="98820" marT="49410" marB="4941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latin typeface="Qanelas Medium" panose="00000600000000000000" pitchFamily="50" charset="0"/>
                        </a:rPr>
                        <a:t>0</a:t>
                      </a:r>
                      <a:endParaRPr lang="en-US" sz="2100" b="1" dirty="0">
                        <a:latin typeface="Qanelas Medium" panose="00000600000000000000" pitchFamily="50" charset="0"/>
                      </a:endParaRPr>
                    </a:p>
                  </a:txBody>
                  <a:tcPr marL="98820" marR="98820" marT="49410" marB="4941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latin typeface="Qanelas Medium" panose="00000600000000000000" pitchFamily="50" charset="0"/>
                        </a:rPr>
                        <a:t>1</a:t>
                      </a:r>
                      <a:endParaRPr lang="en-US" sz="2100" b="1" dirty="0">
                        <a:latin typeface="Qanelas Medium" panose="00000600000000000000" pitchFamily="50" charset="0"/>
                      </a:endParaRPr>
                    </a:p>
                  </a:txBody>
                  <a:tcPr marL="98820" marR="98820" marT="49410" marB="4941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latin typeface="Qanelas Medium" panose="00000600000000000000" pitchFamily="50" charset="0"/>
                        </a:rPr>
                        <a:t>0</a:t>
                      </a:r>
                      <a:endParaRPr lang="en-US" sz="2100" b="1" dirty="0">
                        <a:latin typeface="Qanelas Medium" panose="00000600000000000000" pitchFamily="50" charset="0"/>
                      </a:endParaRPr>
                    </a:p>
                  </a:txBody>
                  <a:tcPr marL="98820" marR="98820" marT="49410" marB="49410"/>
                </a:tc>
                <a:extLst>
                  <a:ext uri="{0D108BD9-81ED-4DB2-BD59-A6C34878D82A}">
                    <a16:rowId xmlns:a16="http://schemas.microsoft.com/office/drawing/2014/main" xmlns="" val="1687498911"/>
                  </a:ext>
                </a:extLst>
              </a:tr>
              <a:tr h="498917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latin typeface="Qanelas Medium" panose="00000600000000000000" pitchFamily="50" charset="0"/>
                        </a:rPr>
                        <a:t>0</a:t>
                      </a:r>
                      <a:endParaRPr lang="en-US" sz="2100" b="1" dirty="0">
                        <a:latin typeface="Qanelas Medium" panose="00000600000000000000" pitchFamily="50" charset="0"/>
                      </a:endParaRPr>
                    </a:p>
                  </a:txBody>
                  <a:tcPr marL="98820" marR="98820" marT="49410" marB="4941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latin typeface="Qanelas Medium" panose="00000600000000000000" pitchFamily="50" charset="0"/>
                        </a:rPr>
                        <a:t>0</a:t>
                      </a:r>
                      <a:endParaRPr lang="en-US" sz="2100" b="1" dirty="0">
                        <a:latin typeface="Qanelas Medium" panose="00000600000000000000" pitchFamily="50" charset="0"/>
                      </a:endParaRPr>
                    </a:p>
                  </a:txBody>
                  <a:tcPr marL="98820" marR="98820" marT="49410" marB="4941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latin typeface="Qanelas Medium" panose="00000600000000000000" pitchFamily="50" charset="0"/>
                        </a:rPr>
                        <a:t>1</a:t>
                      </a:r>
                      <a:endParaRPr lang="en-US" sz="2100" b="1" dirty="0">
                        <a:latin typeface="Qanelas Medium" panose="00000600000000000000" pitchFamily="50" charset="0"/>
                      </a:endParaRPr>
                    </a:p>
                  </a:txBody>
                  <a:tcPr marL="98820" marR="98820" marT="49410" marB="4941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latin typeface="Qanelas Medium" panose="00000600000000000000" pitchFamily="50" charset="0"/>
                        </a:rPr>
                        <a:t>0</a:t>
                      </a:r>
                      <a:endParaRPr lang="en-US" sz="2100" b="1" dirty="0">
                        <a:latin typeface="Qanelas Medium" panose="00000600000000000000" pitchFamily="50" charset="0"/>
                      </a:endParaRPr>
                    </a:p>
                  </a:txBody>
                  <a:tcPr marL="98820" marR="98820" marT="49410" marB="4941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latin typeface="Qanelas Medium" panose="00000600000000000000" pitchFamily="50" charset="0"/>
                        </a:rPr>
                        <a:t>0</a:t>
                      </a:r>
                      <a:endParaRPr lang="en-US" sz="2100" b="1" dirty="0">
                        <a:latin typeface="Qanelas Medium" panose="00000600000000000000" pitchFamily="50" charset="0"/>
                      </a:endParaRPr>
                    </a:p>
                  </a:txBody>
                  <a:tcPr marL="98820" marR="98820" marT="49410" marB="4941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latin typeface="Qanelas Medium" panose="00000600000000000000" pitchFamily="50" charset="0"/>
                        </a:rPr>
                        <a:t>1</a:t>
                      </a:r>
                      <a:endParaRPr lang="en-US" sz="2100" b="1" dirty="0">
                        <a:latin typeface="Qanelas Medium" panose="00000600000000000000" pitchFamily="50" charset="0"/>
                      </a:endParaRPr>
                    </a:p>
                  </a:txBody>
                  <a:tcPr marL="98820" marR="98820" marT="49410" marB="4941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latin typeface="Qanelas Medium" panose="00000600000000000000" pitchFamily="50" charset="0"/>
                        </a:rPr>
                        <a:t>1</a:t>
                      </a:r>
                      <a:endParaRPr lang="en-US" sz="2100" b="1" dirty="0">
                        <a:latin typeface="Qanelas Medium" panose="00000600000000000000" pitchFamily="50" charset="0"/>
                      </a:endParaRPr>
                    </a:p>
                  </a:txBody>
                  <a:tcPr marL="98820" marR="98820" marT="49410" marB="4941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latin typeface="Qanelas Medium" panose="00000600000000000000" pitchFamily="50" charset="0"/>
                        </a:rPr>
                        <a:t>0</a:t>
                      </a:r>
                      <a:endParaRPr lang="en-US" sz="2100" b="1" dirty="0">
                        <a:latin typeface="Qanelas Medium" panose="00000600000000000000" pitchFamily="50" charset="0"/>
                      </a:endParaRPr>
                    </a:p>
                  </a:txBody>
                  <a:tcPr marL="98820" marR="98820" marT="49410" marB="49410"/>
                </a:tc>
                <a:extLst>
                  <a:ext uri="{0D108BD9-81ED-4DB2-BD59-A6C34878D82A}">
                    <a16:rowId xmlns:a16="http://schemas.microsoft.com/office/drawing/2014/main" xmlns="" val="4062638683"/>
                  </a:ext>
                </a:extLst>
              </a:tr>
              <a:tr h="498917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latin typeface="Qanelas Medium" panose="00000600000000000000" pitchFamily="50" charset="0"/>
                        </a:rPr>
                        <a:t>1</a:t>
                      </a:r>
                      <a:endParaRPr lang="en-US" sz="2100" b="1" dirty="0">
                        <a:latin typeface="Qanelas Medium" panose="00000600000000000000" pitchFamily="50" charset="0"/>
                      </a:endParaRPr>
                    </a:p>
                  </a:txBody>
                  <a:tcPr marL="98820" marR="98820" marT="49410" marB="4941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latin typeface="Qanelas Medium" panose="00000600000000000000" pitchFamily="50" charset="0"/>
                        </a:rPr>
                        <a:t>0</a:t>
                      </a:r>
                      <a:endParaRPr lang="en-US" sz="2100" b="1" dirty="0">
                        <a:latin typeface="Qanelas Medium" panose="00000600000000000000" pitchFamily="50" charset="0"/>
                      </a:endParaRPr>
                    </a:p>
                  </a:txBody>
                  <a:tcPr marL="98820" marR="98820" marT="49410" marB="4941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latin typeface="Qanelas Medium" panose="00000600000000000000" pitchFamily="50" charset="0"/>
                        </a:rPr>
                        <a:t>1</a:t>
                      </a:r>
                      <a:endParaRPr lang="en-US" sz="2100" b="1" dirty="0">
                        <a:latin typeface="Qanelas Medium" panose="00000600000000000000" pitchFamily="50" charset="0"/>
                      </a:endParaRPr>
                    </a:p>
                  </a:txBody>
                  <a:tcPr marL="98820" marR="98820" marT="49410" marB="4941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latin typeface="Qanelas Medium" panose="00000600000000000000" pitchFamily="50" charset="0"/>
                        </a:rPr>
                        <a:t>0</a:t>
                      </a:r>
                      <a:endParaRPr lang="en-US" sz="2100" b="1" dirty="0">
                        <a:latin typeface="Qanelas Medium" panose="00000600000000000000" pitchFamily="50" charset="0"/>
                      </a:endParaRPr>
                    </a:p>
                  </a:txBody>
                  <a:tcPr marL="98820" marR="98820" marT="49410" marB="4941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latin typeface="Qanelas Medium" panose="00000600000000000000" pitchFamily="50" charset="0"/>
                        </a:rPr>
                        <a:t>2</a:t>
                      </a:r>
                      <a:endParaRPr lang="en-US" sz="2100" b="1" dirty="0">
                        <a:latin typeface="Qanelas Medium" panose="00000600000000000000" pitchFamily="50" charset="0"/>
                      </a:endParaRPr>
                    </a:p>
                  </a:txBody>
                  <a:tcPr marL="98820" marR="98820" marT="49410" marB="4941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latin typeface="Qanelas Medium" panose="00000600000000000000" pitchFamily="50" charset="0"/>
                        </a:rPr>
                        <a:t>0</a:t>
                      </a:r>
                      <a:endParaRPr lang="en-US" sz="2100" b="1" dirty="0">
                        <a:latin typeface="Qanelas Medium" panose="00000600000000000000" pitchFamily="50" charset="0"/>
                      </a:endParaRPr>
                    </a:p>
                  </a:txBody>
                  <a:tcPr marL="98820" marR="98820" marT="49410" marB="4941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latin typeface="Qanelas Medium" panose="00000600000000000000" pitchFamily="50" charset="0"/>
                        </a:rPr>
                        <a:t>0</a:t>
                      </a:r>
                      <a:endParaRPr lang="en-US" sz="2100" b="1" dirty="0">
                        <a:latin typeface="Qanelas Medium" panose="00000600000000000000" pitchFamily="50" charset="0"/>
                      </a:endParaRPr>
                    </a:p>
                  </a:txBody>
                  <a:tcPr marL="98820" marR="98820" marT="49410" marB="4941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latin typeface="Qanelas Medium" panose="00000600000000000000" pitchFamily="50" charset="0"/>
                        </a:rPr>
                        <a:t>0</a:t>
                      </a:r>
                      <a:endParaRPr lang="en-US" sz="2100" b="1" dirty="0">
                        <a:latin typeface="Qanelas Medium" panose="00000600000000000000" pitchFamily="50" charset="0"/>
                      </a:endParaRPr>
                    </a:p>
                  </a:txBody>
                  <a:tcPr marL="98820" marR="98820" marT="49410" marB="49410"/>
                </a:tc>
                <a:extLst>
                  <a:ext uri="{0D108BD9-81ED-4DB2-BD59-A6C34878D82A}">
                    <a16:rowId xmlns:a16="http://schemas.microsoft.com/office/drawing/2014/main" xmlns="" val="2166811301"/>
                  </a:ext>
                </a:extLst>
              </a:tr>
              <a:tr h="498917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latin typeface="Qanelas Medium" panose="00000600000000000000" pitchFamily="50" charset="0"/>
                        </a:rPr>
                        <a:t>0</a:t>
                      </a:r>
                      <a:endParaRPr lang="en-US" sz="2100" b="1" dirty="0">
                        <a:latin typeface="Qanelas Medium" panose="00000600000000000000" pitchFamily="50" charset="0"/>
                      </a:endParaRPr>
                    </a:p>
                  </a:txBody>
                  <a:tcPr marL="98820" marR="98820" marT="49410" marB="4941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latin typeface="Qanelas Medium" panose="00000600000000000000" pitchFamily="50" charset="0"/>
                        </a:rPr>
                        <a:t>0</a:t>
                      </a:r>
                      <a:endParaRPr lang="en-US" sz="2100" b="1" dirty="0">
                        <a:latin typeface="Qanelas Medium" panose="00000600000000000000" pitchFamily="50" charset="0"/>
                      </a:endParaRPr>
                    </a:p>
                  </a:txBody>
                  <a:tcPr marL="98820" marR="98820" marT="49410" marB="4941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latin typeface="Qanelas Medium" panose="00000600000000000000" pitchFamily="50" charset="0"/>
                        </a:rPr>
                        <a:t>0</a:t>
                      </a:r>
                      <a:endParaRPr lang="en-US" sz="2100" b="1" dirty="0">
                        <a:latin typeface="Qanelas Medium" panose="00000600000000000000" pitchFamily="50" charset="0"/>
                      </a:endParaRPr>
                    </a:p>
                  </a:txBody>
                  <a:tcPr marL="98820" marR="98820" marT="49410" marB="4941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latin typeface="Qanelas Medium" panose="00000600000000000000" pitchFamily="50" charset="0"/>
                        </a:rPr>
                        <a:t>1</a:t>
                      </a:r>
                      <a:endParaRPr lang="en-US" sz="2100" b="1" dirty="0">
                        <a:latin typeface="Qanelas Medium" panose="00000600000000000000" pitchFamily="50" charset="0"/>
                      </a:endParaRPr>
                    </a:p>
                  </a:txBody>
                  <a:tcPr marL="98820" marR="98820" marT="49410" marB="4941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latin typeface="Qanelas Medium" panose="00000600000000000000" pitchFamily="50" charset="0"/>
                        </a:rPr>
                        <a:t>0</a:t>
                      </a:r>
                      <a:endParaRPr lang="en-US" sz="2100" b="1" dirty="0">
                        <a:latin typeface="Qanelas Medium" panose="00000600000000000000" pitchFamily="50" charset="0"/>
                      </a:endParaRPr>
                    </a:p>
                  </a:txBody>
                  <a:tcPr marL="98820" marR="98820" marT="49410" marB="4941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latin typeface="Qanelas Medium" panose="00000600000000000000" pitchFamily="50" charset="0"/>
                        </a:rPr>
                        <a:t>2</a:t>
                      </a:r>
                      <a:endParaRPr lang="en-US" sz="2100" b="1" dirty="0">
                        <a:latin typeface="Qanelas Medium" panose="00000600000000000000" pitchFamily="50" charset="0"/>
                      </a:endParaRPr>
                    </a:p>
                  </a:txBody>
                  <a:tcPr marL="98820" marR="98820" marT="49410" marB="4941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latin typeface="Qanelas Medium" panose="00000600000000000000" pitchFamily="50" charset="0"/>
                        </a:rPr>
                        <a:t>0</a:t>
                      </a:r>
                      <a:endParaRPr lang="en-US" sz="2100" b="1" dirty="0">
                        <a:latin typeface="Qanelas Medium" panose="00000600000000000000" pitchFamily="50" charset="0"/>
                      </a:endParaRPr>
                    </a:p>
                  </a:txBody>
                  <a:tcPr marL="98820" marR="98820" marT="49410" marB="4941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latin typeface="Qanelas Medium" panose="00000600000000000000" pitchFamily="50" charset="0"/>
                        </a:rPr>
                        <a:t>1</a:t>
                      </a:r>
                      <a:endParaRPr lang="en-US" sz="2100" b="1" dirty="0">
                        <a:latin typeface="Qanelas Medium" panose="00000600000000000000" pitchFamily="50" charset="0"/>
                      </a:endParaRPr>
                    </a:p>
                  </a:txBody>
                  <a:tcPr marL="98820" marR="98820" marT="49410" marB="49410"/>
                </a:tc>
                <a:extLst>
                  <a:ext uri="{0D108BD9-81ED-4DB2-BD59-A6C34878D82A}">
                    <a16:rowId xmlns:a16="http://schemas.microsoft.com/office/drawing/2014/main" xmlns="" val="211642899"/>
                  </a:ext>
                </a:extLst>
              </a:tr>
              <a:tr h="498917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latin typeface="Qanelas Medium" panose="00000600000000000000" pitchFamily="50" charset="0"/>
                        </a:rPr>
                        <a:t>2</a:t>
                      </a:r>
                      <a:endParaRPr lang="en-US" sz="2100" b="1" dirty="0">
                        <a:latin typeface="Qanelas Medium" panose="00000600000000000000" pitchFamily="50" charset="0"/>
                      </a:endParaRPr>
                    </a:p>
                  </a:txBody>
                  <a:tcPr marL="98820" marR="98820" marT="49410" marB="4941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latin typeface="Qanelas Medium" panose="00000600000000000000" pitchFamily="50" charset="0"/>
                        </a:rPr>
                        <a:t>1</a:t>
                      </a:r>
                      <a:endParaRPr lang="en-US" sz="2100" b="1" dirty="0">
                        <a:latin typeface="Qanelas Medium" panose="00000600000000000000" pitchFamily="50" charset="0"/>
                      </a:endParaRPr>
                    </a:p>
                  </a:txBody>
                  <a:tcPr marL="98820" marR="98820" marT="49410" marB="4941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latin typeface="Qanelas Medium" panose="00000600000000000000" pitchFamily="50" charset="0"/>
                        </a:rPr>
                        <a:t>1</a:t>
                      </a:r>
                      <a:endParaRPr lang="en-US" sz="2100" b="1" dirty="0">
                        <a:latin typeface="Qanelas Medium" panose="00000600000000000000" pitchFamily="50" charset="0"/>
                      </a:endParaRPr>
                    </a:p>
                  </a:txBody>
                  <a:tcPr marL="98820" marR="98820" marT="49410" marB="4941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latin typeface="Qanelas Medium" panose="00000600000000000000" pitchFamily="50" charset="0"/>
                        </a:rPr>
                        <a:t>0</a:t>
                      </a:r>
                      <a:endParaRPr lang="en-US" sz="2100" b="1" dirty="0">
                        <a:latin typeface="Qanelas Medium" panose="00000600000000000000" pitchFamily="50" charset="0"/>
                      </a:endParaRPr>
                    </a:p>
                  </a:txBody>
                  <a:tcPr marL="98820" marR="98820" marT="49410" marB="4941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latin typeface="Qanelas Medium" panose="00000600000000000000" pitchFamily="50" charset="0"/>
                        </a:rPr>
                        <a:t>1</a:t>
                      </a:r>
                      <a:endParaRPr lang="en-US" sz="2100" b="1" dirty="0">
                        <a:latin typeface="Qanelas Medium" panose="00000600000000000000" pitchFamily="50" charset="0"/>
                      </a:endParaRPr>
                    </a:p>
                  </a:txBody>
                  <a:tcPr marL="98820" marR="98820" marT="49410" marB="4941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latin typeface="Qanelas Medium" panose="00000600000000000000" pitchFamily="50" charset="0"/>
                        </a:rPr>
                        <a:t>0</a:t>
                      </a:r>
                      <a:endParaRPr lang="en-US" sz="2100" b="1" dirty="0">
                        <a:latin typeface="Qanelas Medium" panose="00000600000000000000" pitchFamily="50" charset="0"/>
                      </a:endParaRPr>
                    </a:p>
                  </a:txBody>
                  <a:tcPr marL="98820" marR="98820" marT="49410" marB="4941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latin typeface="Qanelas Medium" panose="00000600000000000000" pitchFamily="50" charset="0"/>
                        </a:rPr>
                        <a:t>0</a:t>
                      </a:r>
                      <a:endParaRPr lang="en-US" sz="2100" b="1" dirty="0">
                        <a:latin typeface="Qanelas Medium" panose="00000600000000000000" pitchFamily="50" charset="0"/>
                      </a:endParaRPr>
                    </a:p>
                  </a:txBody>
                  <a:tcPr marL="98820" marR="98820" marT="49410" marB="4941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latin typeface="Qanelas Medium" panose="00000600000000000000" pitchFamily="50" charset="0"/>
                        </a:rPr>
                        <a:t>1</a:t>
                      </a:r>
                      <a:endParaRPr lang="en-US" sz="2100" b="1" dirty="0">
                        <a:latin typeface="Qanelas Medium" panose="00000600000000000000" pitchFamily="50" charset="0"/>
                      </a:endParaRPr>
                    </a:p>
                  </a:txBody>
                  <a:tcPr marL="98820" marR="98820" marT="49410" marB="49410"/>
                </a:tc>
                <a:extLst>
                  <a:ext uri="{0D108BD9-81ED-4DB2-BD59-A6C34878D82A}">
                    <a16:rowId xmlns:a16="http://schemas.microsoft.com/office/drawing/2014/main" xmlns="" val="1251332639"/>
                  </a:ext>
                </a:extLst>
              </a:tr>
              <a:tr h="498917">
                <a:tc gridSpan="8">
                  <a:txBody>
                    <a:bodyPr/>
                    <a:lstStyle/>
                    <a:p>
                      <a:pPr marL="0" marR="0" lvl="0" indent="0" algn="ctr" defTabSz="43891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>
                          <a:latin typeface="Qanelas Medium" panose="00000600000000000000" pitchFamily="50" charset="0"/>
                        </a:rPr>
                        <a:t>........</a:t>
                      </a:r>
                      <a:endParaRPr lang="en-US" sz="2200" b="1" dirty="0">
                        <a:latin typeface="Qanelas Medium" panose="00000600000000000000" pitchFamily="50" charset="0"/>
                      </a:endParaRPr>
                    </a:p>
                  </a:txBody>
                  <a:tcPr marL="98820" marR="98820" marT="49410" marB="49410"/>
                </a:tc>
                <a:tc hMerge="1">
                  <a:txBody>
                    <a:bodyPr/>
                    <a:lstStyle/>
                    <a:p>
                      <a:endParaRPr lang="en-US" sz="2300"/>
                    </a:p>
                  </a:txBody>
                  <a:tcPr marL="107279" marR="107279" marT="53640" marB="53640"/>
                </a:tc>
                <a:tc hMerge="1">
                  <a:txBody>
                    <a:bodyPr/>
                    <a:lstStyle/>
                    <a:p>
                      <a:endParaRPr lang="en-US" sz="2300"/>
                    </a:p>
                  </a:txBody>
                  <a:tcPr marL="107279" marR="107279" marT="53640" marB="53640"/>
                </a:tc>
                <a:tc hMerge="1">
                  <a:txBody>
                    <a:bodyPr/>
                    <a:lstStyle/>
                    <a:p>
                      <a:endParaRPr lang="en-US" sz="2300"/>
                    </a:p>
                  </a:txBody>
                  <a:tcPr marL="107279" marR="107279" marT="53640" marB="53640"/>
                </a:tc>
                <a:tc hMerge="1">
                  <a:txBody>
                    <a:bodyPr/>
                    <a:lstStyle/>
                    <a:p>
                      <a:endParaRPr lang="en-US" sz="2300"/>
                    </a:p>
                  </a:txBody>
                  <a:tcPr marL="107279" marR="107279" marT="53640" marB="53640"/>
                </a:tc>
                <a:tc hMerge="1">
                  <a:txBody>
                    <a:bodyPr/>
                    <a:lstStyle/>
                    <a:p>
                      <a:endParaRPr lang="en-US" sz="2300"/>
                    </a:p>
                  </a:txBody>
                  <a:tcPr marL="107279" marR="107279" marT="53640" marB="53640"/>
                </a:tc>
                <a:tc hMerge="1">
                  <a:txBody>
                    <a:bodyPr/>
                    <a:lstStyle/>
                    <a:p>
                      <a:endParaRPr lang="en-US" sz="2300"/>
                    </a:p>
                  </a:txBody>
                  <a:tcPr marL="107279" marR="107279" marT="53640" marB="53640"/>
                </a:tc>
                <a:tc hMerge="1">
                  <a:txBody>
                    <a:bodyPr/>
                    <a:lstStyle/>
                    <a:p>
                      <a:endParaRPr lang="en-US" sz="2300" dirty="0"/>
                    </a:p>
                  </a:txBody>
                  <a:tcPr marL="107279" marR="107279" marT="53640" marB="53640"/>
                </a:tc>
                <a:extLst>
                  <a:ext uri="{0D108BD9-81ED-4DB2-BD59-A6C34878D82A}">
                    <a16:rowId xmlns:a16="http://schemas.microsoft.com/office/drawing/2014/main" xmlns="" val="822274514"/>
                  </a:ext>
                </a:extLst>
              </a:tr>
            </a:tbl>
          </a:graphicData>
        </a:graphic>
      </p:graphicFrame>
      <p:sp>
        <p:nvSpPr>
          <p:cNvPr id="149" name="Arrow: Right 148">
            <a:extLst>
              <a:ext uri="{FF2B5EF4-FFF2-40B4-BE49-F238E27FC236}">
                <a16:creationId xmlns:a16="http://schemas.microsoft.com/office/drawing/2014/main" xmlns="" id="{4D9C5A62-D5FD-4A80-AAA5-7D0FAC6B74DA}"/>
              </a:ext>
            </a:extLst>
          </p:cNvPr>
          <p:cNvSpPr/>
          <p:nvPr/>
        </p:nvSpPr>
        <p:spPr>
          <a:xfrm>
            <a:off x="22192696" y="23197111"/>
            <a:ext cx="1287574" cy="770440"/>
          </a:xfrm>
          <a:prstGeom prst="righ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xmlns="" id="{6534AC11-CF8B-4681-8D7B-613848C3236D}"/>
              </a:ext>
            </a:extLst>
          </p:cNvPr>
          <p:cNvSpPr txBox="1"/>
          <p:nvPr/>
        </p:nvSpPr>
        <p:spPr>
          <a:xfrm>
            <a:off x="13550633" y="25275267"/>
            <a:ext cx="1793393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Qanelas Medium" panose="00000600000000000000" pitchFamily="50" charset="0"/>
              </a:rPr>
              <a:t>The full connectivity matrix is truncated to only include atoms which are predicted to participate in bonding with neighbors </a:t>
            </a:r>
          </a:p>
          <a:p>
            <a:r>
              <a:rPr lang="en-US" sz="4000" dirty="0">
                <a:latin typeface="Qanelas Medium" panose="00000600000000000000" pitchFamily="50" charset="0"/>
              </a:rPr>
              <a:t>This smaller matrix is then plotted using the </a:t>
            </a:r>
            <a:r>
              <a:rPr lang="en-US" sz="4000" dirty="0" err="1">
                <a:latin typeface="Qanelas Medium" panose="00000600000000000000" pitchFamily="50" charset="0"/>
              </a:rPr>
              <a:t>Networkx</a:t>
            </a:r>
            <a:r>
              <a:rPr lang="en-US" sz="4000" dirty="0">
                <a:latin typeface="Qanelas Medium" panose="00000600000000000000" pitchFamily="50" charset="0"/>
              </a:rPr>
              <a:t> visualization package </a:t>
            </a: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xmlns="" id="{056D7383-CAED-4AAC-A0A1-E75735B3A993}"/>
              </a:ext>
            </a:extLst>
          </p:cNvPr>
          <p:cNvSpPr txBox="1"/>
          <p:nvPr/>
        </p:nvSpPr>
        <p:spPr>
          <a:xfrm>
            <a:off x="34166728" y="14097813"/>
            <a:ext cx="6313157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500" dirty="0">
                <a:ln w="12700">
                  <a:noFill/>
                </a:ln>
                <a:latin typeface="Qanelas Soft DEMO ExtraBold" panose="00000900000000000000" pitchFamily="50" charset="0"/>
                <a:ea typeface="EPSON 太丸ゴシック体Ｂ" panose="020F0709000000000000" pitchFamily="49" charset="-128"/>
              </a:rPr>
              <a:t>Future Work</a:t>
            </a:r>
          </a:p>
        </p:txBody>
      </p:sp>
      <p:sp>
        <p:nvSpPr>
          <p:cNvPr id="193" name="Rectangle: Rounded Corners 192">
            <a:extLst>
              <a:ext uri="{FF2B5EF4-FFF2-40B4-BE49-F238E27FC236}">
                <a16:creationId xmlns:a16="http://schemas.microsoft.com/office/drawing/2014/main" xmlns="" id="{3F9679EC-FF00-4B05-8413-B389914CEFDA}"/>
              </a:ext>
            </a:extLst>
          </p:cNvPr>
          <p:cNvSpPr/>
          <p:nvPr/>
        </p:nvSpPr>
        <p:spPr>
          <a:xfrm>
            <a:off x="31556105" y="13950406"/>
            <a:ext cx="11534404" cy="8992363"/>
          </a:xfrm>
          <a:prstGeom prst="roundRect">
            <a:avLst/>
          </a:prstGeom>
          <a:solidFill>
            <a:srgbClr val="D1B2E8">
              <a:alpha val="40000"/>
            </a:srgbClr>
          </a:solidFill>
          <a:ln w="23812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xmlns="" id="{C1722929-0473-4F9D-B57E-5ADA3271EA9A}"/>
              </a:ext>
            </a:extLst>
          </p:cNvPr>
          <p:cNvSpPr/>
          <p:nvPr/>
        </p:nvSpPr>
        <p:spPr>
          <a:xfrm>
            <a:off x="34447014" y="15280130"/>
            <a:ext cx="5637881" cy="182775"/>
          </a:xfrm>
          <a:prstGeom prst="rect">
            <a:avLst/>
          </a:prstGeom>
          <a:solidFill>
            <a:srgbClr val="917B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87" name="Rectangle: Rounded Corners 186">
            <a:extLst>
              <a:ext uri="{FF2B5EF4-FFF2-40B4-BE49-F238E27FC236}">
                <a16:creationId xmlns:a16="http://schemas.microsoft.com/office/drawing/2014/main" xmlns="" id="{84282B7B-5D8C-4AC2-8CAE-56CD5DE00D9C}"/>
              </a:ext>
            </a:extLst>
          </p:cNvPr>
          <p:cNvSpPr/>
          <p:nvPr/>
        </p:nvSpPr>
        <p:spPr>
          <a:xfrm>
            <a:off x="31556105" y="5304436"/>
            <a:ext cx="11534404" cy="8251101"/>
          </a:xfrm>
          <a:prstGeom prst="roundRect">
            <a:avLst/>
          </a:prstGeom>
          <a:solidFill>
            <a:srgbClr val="D1B2E8">
              <a:alpha val="40000"/>
            </a:srgbClr>
          </a:solidFill>
          <a:ln w="23812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xmlns="" id="{C3E5EB29-B7B3-4DDD-A2D1-C64995BCC482}"/>
              </a:ext>
            </a:extLst>
          </p:cNvPr>
          <p:cNvSpPr txBox="1"/>
          <p:nvPr/>
        </p:nvSpPr>
        <p:spPr>
          <a:xfrm>
            <a:off x="34166728" y="5311614"/>
            <a:ext cx="6313157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500" dirty="0">
                <a:ln w="12700">
                  <a:noFill/>
                </a:ln>
                <a:latin typeface="Qanelas Soft DEMO ExtraBold" panose="00000900000000000000" pitchFamily="50" charset="0"/>
                <a:ea typeface="EPSON 太丸ゴシック体Ｂ" panose="020F0709000000000000" pitchFamily="49" charset="-128"/>
              </a:rPr>
              <a:t>Results</a:t>
            </a:r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xmlns="" id="{ED8B9312-1818-4544-B250-3A212CF8B05D}"/>
              </a:ext>
            </a:extLst>
          </p:cNvPr>
          <p:cNvSpPr/>
          <p:nvPr/>
        </p:nvSpPr>
        <p:spPr>
          <a:xfrm>
            <a:off x="34447014" y="6493931"/>
            <a:ext cx="5637881" cy="182775"/>
          </a:xfrm>
          <a:prstGeom prst="rect">
            <a:avLst/>
          </a:prstGeom>
          <a:solidFill>
            <a:srgbClr val="917B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34925E55-94A1-48BA-98CB-A4E73DB20D3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4800150" y="8422075"/>
            <a:ext cx="3650104" cy="2737578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xmlns="" id="{E7591397-6302-4B9E-952C-AED03170EA5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20688513">
            <a:off x="37564254" y="7182636"/>
            <a:ext cx="3569251" cy="4715880"/>
          </a:xfrm>
          <a:prstGeom prst="rect">
            <a:avLst/>
          </a:prstGeom>
        </p:spPr>
      </p:pic>
      <p:sp>
        <p:nvSpPr>
          <p:cNvPr id="75" name="TextBox 74">
            <a:extLst>
              <a:ext uri="{FF2B5EF4-FFF2-40B4-BE49-F238E27FC236}">
                <a16:creationId xmlns:a16="http://schemas.microsoft.com/office/drawing/2014/main" xmlns="" id="{E545E333-60EE-4EF1-86ED-29D823453019}"/>
              </a:ext>
            </a:extLst>
          </p:cNvPr>
          <p:cNvSpPr txBox="1"/>
          <p:nvPr/>
        </p:nvSpPr>
        <p:spPr>
          <a:xfrm>
            <a:off x="32042727" y="6854706"/>
            <a:ext cx="1032951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dirty="0">
                <a:latin typeface="Qanelas Medium" panose="00000600000000000000" pitchFamily="50" charset="0"/>
              </a:rPr>
              <a:t>Net outputs a predicted connectivity matrix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dirty="0">
                <a:latin typeface="Qanelas Medium" panose="00000600000000000000" pitchFamily="50" charset="0"/>
              </a:rPr>
              <a:t>Bonding </a:t>
            </a:r>
            <a:r>
              <a:rPr lang="en-US" sz="3000" dirty="0" err="1">
                <a:latin typeface="Qanelas Medium" panose="00000600000000000000" pitchFamily="50" charset="0"/>
              </a:rPr>
              <a:t>thresholded</a:t>
            </a:r>
            <a:r>
              <a:rPr lang="en-US" sz="3000" dirty="0">
                <a:latin typeface="Qanelas Medium" panose="00000600000000000000" pitchFamily="50" charset="0"/>
              </a:rPr>
              <a:t> to integer 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dirty="0">
                <a:latin typeface="Qanelas Medium" panose="00000600000000000000" pitchFamily="50" charset="0"/>
              </a:rPr>
              <a:t>Limited training time results in non-intuitive structures</a:t>
            </a:r>
          </a:p>
        </p:txBody>
      </p:sp>
      <p:pic>
        <p:nvPicPr>
          <p:cNvPr id="205" name="Picture 204">
            <a:extLst>
              <a:ext uri="{FF2B5EF4-FFF2-40B4-BE49-F238E27FC236}">
                <a16:creationId xmlns:a16="http://schemas.microsoft.com/office/drawing/2014/main" xmlns="" id="{3EED8E01-013E-4046-99D8-C341C9BCAB3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866351" y="10259238"/>
            <a:ext cx="3598038" cy="3211472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xmlns="" id="{8BD6AC22-DBAF-4DDA-AA4D-84E2087DD54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7738332" y="9888469"/>
            <a:ext cx="4719722" cy="4061937"/>
          </a:xfrm>
          <a:prstGeom prst="rect">
            <a:avLst/>
          </a:prstGeom>
        </p:spPr>
      </p:pic>
      <p:sp>
        <p:nvSpPr>
          <p:cNvPr id="81" name="TextBox 80">
            <a:extLst>
              <a:ext uri="{FF2B5EF4-FFF2-40B4-BE49-F238E27FC236}">
                <a16:creationId xmlns:a16="http://schemas.microsoft.com/office/drawing/2014/main" xmlns="" id="{DE9B5203-C4D5-45C3-9D7B-74E64F56C592}"/>
              </a:ext>
            </a:extLst>
          </p:cNvPr>
          <p:cNvSpPr txBox="1"/>
          <p:nvPr/>
        </p:nvSpPr>
        <p:spPr>
          <a:xfrm>
            <a:off x="32072399" y="9438024"/>
            <a:ext cx="3018775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dirty="0">
                <a:latin typeface="Qanelas Medium" panose="00000600000000000000" pitchFamily="50" charset="0"/>
              </a:rPr>
              <a:t>Predicted</a:t>
            </a:r>
          </a:p>
        </p:txBody>
      </p:sp>
      <p:graphicFrame>
        <p:nvGraphicFramePr>
          <p:cNvPr id="82" name="Table 81">
            <a:extLst>
              <a:ext uri="{FF2B5EF4-FFF2-40B4-BE49-F238E27FC236}">
                <a16:creationId xmlns:a16="http://schemas.microsoft.com/office/drawing/2014/main" xmlns="" id="{1110F3A2-6B3F-4C28-A99B-74386E3EB4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167585"/>
              </p:ext>
            </p:extLst>
          </p:nvPr>
        </p:nvGraphicFramePr>
        <p:xfrm>
          <a:off x="32145227" y="15612543"/>
          <a:ext cx="10451246" cy="660191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5225623">
                  <a:extLst>
                    <a:ext uri="{9D8B030D-6E8A-4147-A177-3AD203B41FA5}">
                      <a16:colId xmlns:a16="http://schemas.microsoft.com/office/drawing/2014/main" xmlns="" val="2916709532"/>
                    </a:ext>
                  </a:extLst>
                </a:gridCol>
                <a:gridCol w="5225623">
                  <a:extLst>
                    <a:ext uri="{9D8B030D-6E8A-4147-A177-3AD203B41FA5}">
                      <a16:colId xmlns:a16="http://schemas.microsoft.com/office/drawing/2014/main" xmlns="" val="3796005962"/>
                    </a:ext>
                  </a:extLst>
                </a:gridCol>
              </a:tblGrid>
              <a:tr h="711934">
                <a:tc>
                  <a:txBody>
                    <a:bodyPr/>
                    <a:lstStyle/>
                    <a:p>
                      <a:pPr algn="ctr"/>
                      <a:r>
                        <a:rPr lang="en-US" sz="3900" dirty="0">
                          <a:latin typeface="Qanelas Medium" panose="00000600000000000000" pitchFamily="50" charset="0"/>
                        </a:rPr>
                        <a:t>Challenges</a:t>
                      </a:r>
                    </a:p>
                  </a:txBody>
                  <a:tcPr marL="89695" marR="89695" marT="44848" marB="448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900" dirty="0">
                          <a:latin typeface="Qanelas Medium" panose="00000600000000000000" pitchFamily="50" charset="0"/>
                        </a:rPr>
                        <a:t>Potential Solutions</a:t>
                      </a:r>
                    </a:p>
                  </a:txBody>
                  <a:tcPr marL="89695" marR="89695" marT="44848" marB="44848"/>
                </a:tc>
                <a:extLst>
                  <a:ext uri="{0D108BD9-81ED-4DB2-BD59-A6C34878D82A}">
                    <a16:rowId xmlns:a16="http://schemas.microsoft.com/office/drawing/2014/main" xmlns="" val="2144746230"/>
                  </a:ext>
                </a:extLst>
              </a:tr>
              <a:tr h="926850">
                <a:tc>
                  <a:txBody>
                    <a:bodyPr/>
                    <a:lstStyle/>
                    <a:p>
                      <a:pPr algn="l"/>
                      <a:r>
                        <a:rPr lang="en-US" sz="2700" dirty="0">
                          <a:latin typeface="Qanelas Medium" panose="00000600000000000000" pitchFamily="50" charset="0"/>
                        </a:rPr>
                        <a:t>Extremely sparse output</a:t>
                      </a:r>
                    </a:p>
                  </a:txBody>
                  <a:tcPr marL="89695" marR="89695" marT="44848" marB="44848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700" dirty="0">
                          <a:latin typeface="Qanelas Medium" panose="00000600000000000000" pitchFamily="50" charset="0"/>
                        </a:rPr>
                        <a:t>-Take upper-triangle of connectivity matrix</a:t>
                      </a:r>
                    </a:p>
                  </a:txBody>
                  <a:tcPr marL="89695" marR="89695" marT="44848" marB="44848"/>
                </a:tc>
                <a:extLst>
                  <a:ext uri="{0D108BD9-81ED-4DB2-BD59-A6C34878D82A}">
                    <a16:rowId xmlns:a16="http://schemas.microsoft.com/office/drawing/2014/main" xmlns="" val="149007047"/>
                  </a:ext>
                </a:extLst>
              </a:tr>
              <a:tr h="1345428">
                <a:tc>
                  <a:txBody>
                    <a:bodyPr/>
                    <a:lstStyle/>
                    <a:p>
                      <a:pPr algn="l"/>
                      <a:r>
                        <a:rPr lang="en-US" sz="2700" dirty="0">
                          <a:latin typeface="Qanelas Medium" panose="00000600000000000000" pitchFamily="50" charset="0"/>
                        </a:rPr>
                        <a:t>Large output space</a:t>
                      </a:r>
                    </a:p>
                  </a:txBody>
                  <a:tcPr marL="89695" marR="89695" marT="44848" marB="44848"/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2700" dirty="0">
                          <a:latin typeface="Qanelas Medium" panose="00000600000000000000" pitchFamily="50" charset="0"/>
                        </a:rPr>
                        <a:t>-Change output space</a:t>
                      </a:r>
                    </a:p>
                    <a:p>
                      <a:pPr marL="457200" lvl="1" indent="0" algn="l">
                        <a:buFont typeface="Arial" panose="020B0604020202020204" pitchFamily="34" charset="0"/>
                        <a:buNone/>
                      </a:pPr>
                      <a:r>
                        <a:rPr lang="en-US" sz="2700" dirty="0">
                          <a:latin typeface="Qanelas Medium" panose="00000600000000000000" pitchFamily="50" charset="0"/>
                        </a:rPr>
                        <a:t>-Bonding network</a:t>
                      </a:r>
                    </a:p>
                    <a:p>
                      <a:pPr marL="457200" lvl="1" indent="0" algn="l">
                        <a:buFont typeface="Arial" panose="020B0604020202020204" pitchFamily="34" charset="0"/>
                        <a:buNone/>
                      </a:pPr>
                      <a:r>
                        <a:rPr lang="en-US" sz="2700" dirty="0">
                          <a:latin typeface="Qanelas Medium" panose="00000600000000000000" pitchFamily="50" charset="0"/>
                        </a:rPr>
                        <a:t>-HOSE</a:t>
                      </a:r>
                    </a:p>
                  </a:txBody>
                  <a:tcPr marL="89695" marR="89695" marT="44848" marB="44848"/>
                </a:tc>
                <a:extLst>
                  <a:ext uri="{0D108BD9-81ED-4DB2-BD59-A6C34878D82A}">
                    <a16:rowId xmlns:a16="http://schemas.microsoft.com/office/drawing/2014/main" xmlns="" val="3777915305"/>
                  </a:ext>
                </a:extLst>
              </a:tr>
              <a:tr h="1345428">
                <a:tc>
                  <a:txBody>
                    <a:bodyPr/>
                    <a:lstStyle/>
                    <a:p>
                      <a:pPr algn="l"/>
                      <a:r>
                        <a:rPr lang="en-US" sz="2700" baseline="30000" dirty="0">
                          <a:latin typeface="Qanelas Medium" panose="00000600000000000000" pitchFamily="50" charset="0"/>
                        </a:rPr>
                        <a:t>13</a:t>
                      </a:r>
                      <a:r>
                        <a:rPr lang="en-US" sz="2700" dirty="0">
                          <a:latin typeface="Qanelas Medium" panose="00000600000000000000" pitchFamily="50" charset="0"/>
                        </a:rPr>
                        <a:t>C NMR carries less than ideal structural information</a:t>
                      </a:r>
                    </a:p>
                  </a:txBody>
                  <a:tcPr marL="89695" marR="89695" marT="44848" marB="44848"/>
                </a:tc>
                <a:tc>
                  <a:txBody>
                    <a:bodyPr/>
                    <a:lstStyle/>
                    <a:p>
                      <a:pPr marL="0" marR="0" lvl="0" indent="0" algn="l" defTabSz="43891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2700" dirty="0">
                          <a:latin typeface="Qanelas Medium" panose="00000600000000000000" pitchFamily="50" charset="0"/>
                        </a:rPr>
                        <a:t>-Database with </a:t>
                      </a:r>
                      <a:r>
                        <a:rPr lang="en-US" sz="2700" baseline="30000" dirty="0">
                          <a:latin typeface="Qanelas Medium" panose="00000600000000000000" pitchFamily="50" charset="0"/>
                        </a:rPr>
                        <a:t>1</a:t>
                      </a:r>
                      <a:r>
                        <a:rPr lang="en-US" sz="2700" dirty="0">
                          <a:latin typeface="Qanelas Medium" panose="00000600000000000000" pitchFamily="50" charset="0"/>
                        </a:rPr>
                        <a:t>H NMR multiplicities</a:t>
                      </a:r>
                    </a:p>
                    <a:p>
                      <a:pPr algn="l"/>
                      <a:endParaRPr lang="en-US" sz="2700" dirty="0">
                        <a:latin typeface="Qanelas Medium" panose="00000600000000000000" pitchFamily="50" charset="0"/>
                      </a:endParaRPr>
                    </a:p>
                  </a:txBody>
                  <a:tcPr marL="89695" marR="89695" marT="44848" marB="44848"/>
                </a:tc>
                <a:extLst>
                  <a:ext uri="{0D108BD9-81ED-4DB2-BD59-A6C34878D82A}">
                    <a16:rowId xmlns:a16="http://schemas.microsoft.com/office/drawing/2014/main" xmlns="" val="3762223030"/>
                  </a:ext>
                </a:extLst>
              </a:tr>
              <a:tr h="1345428">
                <a:tc>
                  <a:txBody>
                    <a:bodyPr/>
                    <a:lstStyle/>
                    <a:p>
                      <a:pPr marL="0" marR="0" lvl="0" indent="0" algn="l" defTabSz="43891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700" dirty="0">
                          <a:latin typeface="Qanelas Medium" panose="00000600000000000000" pitchFamily="50" charset="0"/>
                        </a:rPr>
                        <a:t>Functional group context</a:t>
                      </a:r>
                    </a:p>
                    <a:p>
                      <a:pPr algn="l"/>
                      <a:endParaRPr lang="en-US" sz="2700" dirty="0">
                        <a:latin typeface="Qanelas Medium" panose="00000600000000000000" pitchFamily="50" charset="0"/>
                      </a:endParaRPr>
                    </a:p>
                  </a:txBody>
                  <a:tcPr marL="89695" marR="89695" marT="44848" marB="44848"/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2700" dirty="0">
                          <a:latin typeface="Qanelas Medium" panose="00000600000000000000" pitchFamily="50" charset="0"/>
                        </a:rPr>
                        <a:t>-Add more specific spectroscopy</a:t>
                      </a:r>
                      <a:endParaRPr lang="en-US" sz="2700" baseline="0" dirty="0">
                        <a:latin typeface="Qanelas Medium" panose="00000600000000000000" pitchFamily="50" charset="0"/>
                      </a:endParaRP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2700" dirty="0">
                          <a:latin typeface="Qanelas Medium" panose="00000600000000000000" pitchFamily="50" charset="0"/>
                        </a:rPr>
                        <a:t>-Change output space</a:t>
                      </a:r>
                    </a:p>
                  </a:txBody>
                  <a:tcPr marL="89695" marR="89695" marT="44848" marB="44848"/>
                </a:tc>
                <a:extLst>
                  <a:ext uri="{0D108BD9-81ED-4DB2-BD59-A6C34878D82A}">
                    <a16:rowId xmlns:a16="http://schemas.microsoft.com/office/drawing/2014/main" xmlns="" val="3418370178"/>
                  </a:ext>
                </a:extLst>
              </a:tr>
              <a:tr h="926850">
                <a:tc>
                  <a:txBody>
                    <a:bodyPr/>
                    <a:lstStyle/>
                    <a:p>
                      <a:pPr algn="l"/>
                      <a:r>
                        <a:rPr lang="en-US" sz="2700" dirty="0">
                          <a:latin typeface="Qanelas Medium" panose="00000600000000000000" pitchFamily="50" charset="0"/>
                        </a:rPr>
                        <a:t>Sub-optimal prediction</a:t>
                      </a:r>
                    </a:p>
                  </a:txBody>
                  <a:tcPr marL="89695" marR="89695" marT="44848" marB="44848"/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2700" dirty="0">
                          <a:latin typeface="Qanelas Medium" panose="00000600000000000000" pitchFamily="50" charset="0"/>
                        </a:rPr>
                        <a:t>-Increased neural net training time</a:t>
                      </a:r>
                    </a:p>
                  </a:txBody>
                  <a:tcPr marL="89695" marR="89695" marT="44848" marB="44848"/>
                </a:tc>
                <a:extLst>
                  <a:ext uri="{0D108BD9-81ED-4DB2-BD59-A6C34878D82A}">
                    <a16:rowId xmlns:a16="http://schemas.microsoft.com/office/drawing/2014/main" xmlns="" val="1501139250"/>
                  </a:ext>
                </a:extLst>
              </a:tr>
            </a:tbl>
          </a:graphicData>
        </a:graphic>
      </p:graphicFrame>
      <p:sp>
        <p:nvSpPr>
          <p:cNvPr id="207" name="TextBox 206">
            <a:extLst>
              <a:ext uri="{FF2B5EF4-FFF2-40B4-BE49-F238E27FC236}">
                <a16:creationId xmlns:a16="http://schemas.microsoft.com/office/drawing/2014/main" xmlns="" id="{2EA84EAD-50FD-41A8-AECA-73C37A7BBDC3}"/>
              </a:ext>
            </a:extLst>
          </p:cNvPr>
          <p:cNvSpPr txBox="1"/>
          <p:nvPr/>
        </p:nvSpPr>
        <p:spPr>
          <a:xfrm>
            <a:off x="32617419" y="11488550"/>
            <a:ext cx="141737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dirty="0">
                <a:latin typeface="Qanelas Medium" panose="00000600000000000000" pitchFamily="50" charset="0"/>
              </a:rPr>
              <a:t>Real</a:t>
            </a:r>
          </a:p>
        </p:txBody>
      </p:sp>
      <p:sp>
        <p:nvSpPr>
          <p:cNvPr id="150" name="Rectangle: Rounded Corners 149">
            <a:extLst>
              <a:ext uri="{FF2B5EF4-FFF2-40B4-BE49-F238E27FC236}">
                <a16:creationId xmlns:a16="http://schemas.microsoft.com/office/drawing/2014/main" xmlns="" id="{FF38BD6C-AA5B-42C2-8C59-2444CCD1B3BA}"/>
              </a:ext>
            </a:extLst>
          </p:cNvPr>
          <p:cNvSpPr/>
          <p:nvPr/>
        </p:nvSpPr>
        <p:spPr>
          <a:xfrm>
            <a:off x="782824" y="21147119"/>
            <a:ext cx="11534404" cy="5949910"/>
          </a:xfrm>
          <a:prstGeom prst="roundRect">
            <a:avLst/>
          </a:prstGeom>
          <a:solidFill>
            <a:srgbClr val="D1B2E8">
              <a:alpha val="40000"/>
            </a:srgbClr>
          </a:solidFill>
          <a:ln w="23812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xmlns="" id="{4A3C0ADA-8BB0-4247-82B4-04189AB56E88}"/>
              </a:ext>
            </a:extLst>
          </p:cNvPr>
          <p:cNvSpPr txBox="1"/>
          <p:nvPr/>
        </p:nvSpPr>
        <p:spPr>
          <a:xfrm>
            <a:off x="3393446" y="21169923"/>
            <a:ext cx="6313157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500">
                <a:ln w="12700">
                  <a:noFill/>
                </a:ln>
                <a:latin typeface="Qanelas Soft DEMO ExtraBold" panose="00000900000000000000" pitchFamily="50" charset="0"/>
                <a:ea typeface="EPSON 太丸ゴシック体Ｂ" panose="020F0709000000000000" pitchFamily="49" charset="-128"/>
              </a:rPr>
              <a:t>Use Cases</a:t>
            </a:r>
            <a:endParaRPr lang="en-US" sz="7500" dirty="0">
              <a:ln w="12700">
                <a:noFill/>
              </a:ln>
              <a:latin typeface="Qanelas Soft DEMO ExtraBold" panose="00000900000000000000" pitchFamily="50" charset="0"/>
              <a:ea typeface="EPSON 太丸ゴシック体Ｂ" panose="020F0709000000000000" pitchFamily="49" charset="-128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899ACC94-B762-4562-84CB-3345AE393312}"/>
              </a:ext>
            </a:extLst>
          </p:cNvPr>
          <p:cNvSpPr txBox="1"/>
          <p:nvPr/>
        </p:nvSpPr>
        <p:spPr>
          <a:xfrm>
            <a:off x="1074214" y="22910665"/>
            <a:ext cx="109516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914400"/>
            <a:r>
              <a:rPr lang="en-US" sz="4000" dirty="0">
                <a:latin typeface="Qanelas Medium" panose="00000600000000000000" pitchFamily="50" charset="0"/>
              </a:rPr>
              <a:t>Automatic structural prediction from </a:t>
            </a:r>
            <a:r>
              <a:rPr lang="en-US" sz="4000" baseline="30000" dirty="0">
                <a:latin typeface="Qanelas Medium" panose="00000600000000000000" pitchFamily="50" charset="0"/>
              </a:rPr>
              <a:t>13</a:t>
            </a:r>
            <a:r>
              <a:rPr lang="en-US" sz="4000" dirty="0">
                <a:latin typeface="Qanelas Medium" panose="00000600000000000000" pitchFamily="50" charset="0"/>
              </a:rPr>
              <a:t>C NMR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9FE7EAF2-E37A-4800-8B95-9D6CF09CF9E3}"/>
              </a:ext>
            </a:extLst>
          </p:cNvPr>
          <p:cNvSpPr txBox="1"/>
          <p:nvPr/>
        </p:nvSpPr>
        <p:spPr>
          <a:xfrm>
            <a:off x="1074214" y="23766994"/>
            <a:ext cx="109516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914400"/>
            <a:r>
              <a:rPr lang="en-US" sz="4000" dirty="0">
                <a:latin typeface="Qanelas Medium" panose="00000600000000000000" pitchFamily="50" charset="0"/>
              </a:rPr>
              <a:t>Train custom nets using modular framework</a:t>
            </a:r>
          </a:p>
          <a:p>
            <a:pPr indent="-914400"/>
            <a:r>
              <a:rPr lang="en-US" sz="4000" dirty="0">
                <a:latin typeface="Qanelas Medium" panose="00000600000000000000" pitchFamily="50" charset="0"/>
              </a:rPr>
              <a:t>    provided by package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xmlns="" id="{D06D0BF6-CF7B-4D7C-BE66-75657AB9E674}"/>
              </a:ext>
            </a:extLst>
          </p:cNvPr>
          <p:cNvSpPr/>
          <p:nvPr/>
        </p:nvSpPr>
        <p:spPr>
          <a:xfrm>
            <a:off x="3700025" y="22302834"/>
            <a:ext cx="5637881" cy="182775"/>
          </a:xfrm>
          <a:prstGeom prst="rect">
            <a:avLst/>
          </a:prstGeom>
          <a:solidFill>
            <a:srgbClr val="917B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xmlns="" id="{7220ABE7-35CE-479E-A712-EC3ADF029ADC}"/>
              </a:ext>
            </a:extLst>
          </p:cNvPr>
          <p:cNvSpPr txBox="1"/>
          <p:nvPr/>
        </p:nvSpPr>
        <p:spPr>
          <a:xfrm>
            <a:off x="1074214" y="25123000"/>
            <a:ext cx="109516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914400"/>
            <a:r>
              <a:rPr lang="en-US" sz="4000" dirty="0">
                <a:latin typeface="Qanelas Medium" panose="00000600000000000000" pitchFamily="50" charset="0"/>
              </a:rPr>
              <a:t>Visualize arbitrary chemical structures from</a:t>
            </a:r>
          </a:p>
          <a:p>
            <a:pPr indent="-914400"/>
            <a:r>
              <a:rPr lang="en-US" sz="4000" dirty="0">
                <a:latin typeface="Qanelas Medium" panose="00000600000000000000" pitchFamily="50" charset="0"/>
              </a:rPr>
              <a:t>   connectivity information</a:t>
            </a:r>
          </a:p>
        </p:txBody>
      </p:sp>
      <p:pic>
        <p:nvPicPr>
          <p:cNvPr id="1027" name="Picture 3" descr="http://depts.washington.edu/uwcei/wordpress/wp-content/uploads/2016/01/CEI_logo_tag_color.1.png">
            <a:extLst>
              <a:ext uri="{FF2B5EF4-FFF2-40B4-BE49-F238E27FC236}">
                <a16:creationId xmlns:a16="http://schemas.microsoft.com/office/drawing/2014/main" xmlns="" id="{E8A5A6E9-ECBC-4317-B8C3-F1FDF3B6F5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89638" y="29182729"/>
            <a:ext cx="10640457" cy="3095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0624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6" name="Picture 1075">
            <a:extLst>
              <a:ext uri="{FF2B5EF4-FFF2-40B4-BE49-F238E27FC236}">
                <a16:creationId xmlns:a16="http://schemas.microsoft.com/office/drawing/2014/main" xmlns="" id="{D42E5EFE-A54C-48A1-9A85-AC9A56967A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53787"/>
            <a:ext cx="43891200" cy="429779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1FD4586F-5BD3-534B-9D24-D84B0EECFF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8720390"/>
            <a:ext cx="14582956" cy="401440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6CE24836-9224-2043-9C2C-4B32792337D6}"/>
              </a:ext>
            </a:extLst>
          </p:cNvPr>
          <p:cNvSpPr/>
          <p:nvPr/>
        </p:nvSpPr>
        <p:spPr>
          <a:xfrm>
            <a:off x="0" y="28273828"/>
            <a:ext cx="43891200" cy="377371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20FDD4B6-0F73-D24B-A318-E8EC3C326961}"/>
              </a:ext>
            </a:extLst>
          </p:cNvPr>
          <p:cNvSpPr txBox="1"/>
          <p:nvPr/>
        </p:nvSpPr>
        <p:spPr>
          <a:xfrm>
            <a:off x="36419684" y="29497083"/>
            <a:ext cx="638103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/>
              <a:t>DEPARTMENT</a:t>
            </a:r>
          </a:p>
          <a:p>
            <a:pPr algn="ctr"/>
            <a:r>
              <a:rPr lang="en-US" sz="8000" b="1" dirty="0"/>
              <a:t>LOGO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6496DAC3-7391-2441-AD93-9422CA18D2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36309" y="29023486"/>
            <a:ext cx="5112327" cy="3408218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57B974A4-EF34-4CDE-BAB1-C8436A79BD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927758" y="29080444"/>
            <a:ext cx="8035685" cy="3351260"/>
          </a:xfrm>
          <a:prstGeom prst="rect">
            <a:avLst/>
          </a:prstGeom>
        </p:spPr>
      </p:pic>
      <p:sp>
        <p:nvSpPr>
          <p:cNvPr id="58" name="Rectangle 57">
            <a:extLst>
              <a:ext uri="{FF2B5EF4-FFF2-40B4-BE49-F238E27FC236}">
                <a16:creationId xmlns:a16="http://schemas.microsoft.com/office/drawing/2014/main" xmlns="" id="{7DEDD747-2F19-41FC-8570-CA692F089719}"/>
              </a:ext>
            </a:extLst>
          </p:cNvPr>
          <p:cNvSpPr/>
          <p:nvPr/>
        </p:nvSpPr>
        <p:spPr>
          <a:xfrm>
            <a:off x="-1" y="-50090"/>
            <a:ext cx="43891200" cy="4267201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21DC58E3-382A-401F-9546-DD5AB7ADC560}"/>
              </a:ext>
            </a:extLst>
          </p:cNvPr>
          <p:cNvSpPr txBox="1"/>
          <p:nvPr/>
        </p:nvSpPr>
        <p:spPr>
          <a:xfrm>
            <a:off x="9029243" y="-80682"/>
            <a:ext cx="25832713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500" dirty="0">
                <a:ln w="12700">
                  <a:solidFill>
                    <a:schemeClr val="bg1"/>
                  </a:solidFill>
                </a:ln>
                <a:latin typeface="Qanelas Soft DEMO ExtraBold" panose="00000900000000000000" pitchFamily="50" charset="0"/>
                <a:ea typeface="EPSON 太丸ゴシック体Ｂ" panose="020F0709000000000000" pitchFamily="49" charset="-128"/>
              </a:rPr>
              <a:t>Spectral Structure Prediction </a:t>
            </a:r>
          </a:p>
          <a:p>
            <a:pPr algn="ctr"/>
            <a:r>
              <a:rPr lang="en-US" sz="12500" dirty="0">
                <a:ln w="12700">
                  <a:solidFill>
                    <a:schemeClr val="bg1"/>
                  </a:solidFill>
                </a:ln>
                <a:latin typeface="Qanelas Soft DEMO ExtraBold" panose="00000900000000000000" pitchFamily="50" charset="0"/>
                <a:ea typeface="EPSON 太丸ゴシック体Ｂ" panose="020F0709000000000000" pitchFamily="49" charset="-128"/>
              </a:rPr>
              <a:t>In Neural Networks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96768FF7-0C19-9244-A460-B71ECB61E04A}"/>
              </a:ext>
            </a:extLst>
          </p:cNvPr>
          <p:cNvSpPr/>
          <p:nvPr/>
        </p:nvSpPr>
        <p:spPr>
          <a:xfrm>
            <a:off x="0" y="3831771"/>
            <a:ext cx="43891200" cy="377371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xmlns="" id="{ECAA1592-7411-42F9-ABD2-F54B0060B933}"/>
              </a:ext>
            </a:extLst>
          </p:cNvPr>
          <p:cNvSpPr/>
          <p:nvPr/>
        </p:nvSpPr>
        <p:spPr>
          <a:xfrm>
            <a:off x="10434917" y="4927863"/>
            <a:ext cx="10945906" cy="109459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xmlns="" id="{4298B680-B239-4D58-8075-437B0993C997}"/>
              </a:ext>
            </a:extLst>
          </p:cNvPr>
          <p:cNvSpPr/>
          <p:nvPr/>
        </p:nvSpPr>
        <p:spPr>
          <a:xfrm>
            <a:off x="20833975" y="11571679"/>
            <a:ext cx="10945906" cy="109459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xmlns="" id="{6BA3DFDD-5991-4B71-A1D7-5142FF78F46B}"/>
              </a:ext>
            </a:extLst>
          </p:cNvPr>
          <p:cNvSpPr/>
          <p:nvPr/>
        </p:nvSpPr>
        <p:spPr>
          <a:xfrm>
            <a:off x="10434917" y="17121169"/>
            <a:ext cx="10945906" cy="109459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xmlns="" id="{0D62F84C-6AC0-48F2-A228-56A2F2899EE8}"/>
              </a:ext>
            </a:extLst>
          </p:cNvPr>
          <p:cNvSpPr/>
          <p:nvPr/>
        </p:nvSpPr>
        <p:spPr>
          <a:xfrm>
            <a:off x="1183341" y="9734919"/>
            <a:ext cx="6510550" cy="65105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875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FD2337B3-A23F-4ED0-A847-F9846A96B195}"/>
              </a:ext>
            </a:extLst>
          </p:cNvPr>
          <p:cNvGrpSpPr/>
          <p:nvPr/>
        </p:nvGrpSpPr>
        <p:grpSpPr>
          <a:xfrm>
            <a:off x="67875" y="150836"/>
            <a:ext cx="11956186" cy="6488262"/>
            <a:chOff x="67875" y="150836"/>
            <a:chExt cx="11956186" cy="648826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xmlns="" id="{882F40D4-EE10-4D8A-8E6E-706A3B4E4D92}"/>
                </a:ext>
              </a:extLst>
            </p:cNvPr>
            <p:cNvSpPr/>
            <p:nvPr/>
          </p:nvSpPr>
          <p:spPr>
            <a:xfrm>
              <a:off x="7914207" y="4809677"/>
              <a:ext cx="1809380" cy="918899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Gradient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xmlns="" id="{D6793885-8659-48C2-8BB3-C094212E82F4}"/>
                </a:ext>
              </a:extLst>
            </p:cNvPr>
            <p:cNvSpPr/>
            <p:nvPr/>
          </p:nvSpPr>
          <p:spPr>
            <a:xfrm>
              <a:off x="2109349" y="2079224"/>
              <a:ext cx="1809380" cy="918899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NN Translator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xmlns="" id="{AAA7FEB4-69B8-45AC-B629-CC00A3849E7E}"/>
                </a:ext>
              </a:extLst>
            </p:cNvPr>
            <p:cNvSpPr/>
            <p:nvPr/>
          </p:nvSpPr>
          <p:spPr>
            <a:xfrm>
              <a:off x="67875" y="1051381"/>
              <a:ext cx="1738331" cy="966266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User Input</a:t>
              </a:r>
            </a:p>
          </p:txBody>
        </p:sp>
        <p:sp>
          <p:nvSpPr>
            <p:cNvPr id="8" name="Arrow: Bent 7">
              <a:extLst>
                <a:ext uri="{FF2B5EF4-FFF2-40B4-BE49-F238E27FC236}">
                  <a16:creationId xmlns:a16="http://schemas.microsoft.com/office/drawing/2014/main" xmlns="" id="{C71961AA-29BB-41AA-AA08-E88E3E5C9414}"/>
                </a:ext>
              </a:extLst>
            </p:cNvPr>
            <p:cNvSpPr/>
            <p:nvPr/>
          </p:nvSpPr>
          <p:spPr>
            <a:xfrm flipV="1">
              <a:off x="844678" y="2079224"/>
              <a:ext cx="1203096" cy="686806"/>
            </a:xfrm>
            <a:prstGeom prst="bentArrow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accent4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9" name="Arrow: Right 8">
              <a:extLst>
                <a:ext uri="{FF2B5EF4-FFF2-40B4-BE49-F238E27FC236}">
                  <a16:creationId xmlns:a16="http://schemas.microsoft.com/office/drawing/2014/main" xmlns="" id="{8AEB7A2F-8BA5-42A7-AA6A-0303CBAB9C2D}"/>
                </a:ext>
              </a:extLst>
            </p:cNvPr>
            <p:cNvSpPr/>
            <p:nvPr/>
          </p:nvSpPr>
          <p:spPr>
            <a:xfrm>
              <a:off x="3980304" y="2446308"/>
              <a:ext cx="866798" cy="331562"/>
            </a:xfrm>
            <a:prstGeom prst="rightArrow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accent4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xmlns="" id="{4B28D355-E8D4-44ED-B4F8-816F8F8C3CF6}"/>
                </a:ext>
              </a:extLst>
            </p:cNvPr>
            <p:cNvSpPr/>
            <p:nvPr/>
          </p:nvSpPr>
          <p:spPr>
            <a:xfrm>
              <a:off x="4908677" y="2079224"/>
              <a:ext cx="1809380" cy="918899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Predict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xmlns="" id="{A2BD99AE-FAFB-4DFE-AC36-09E1612F91F4}"/>
                </a:ext>
              </a:extLst>
            </p:cNvPr>
            <p:cNvSpPr/>
            <p:nvPr/>
          </p:nvSpPr>
          <p:spPr>
            <a:xfrm>
              <a:off x="4944201" y="3675432"/>
              <a:ext cx="1738331" cy="966266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Prediction</a:t>
              </a:r>
            </a:p>
          </p:txBody>
        </p:sp>
        <p:sp>
          <p:nvSpPr>
            <p:cNvPr id="12" name="Arrow: Right 11">
              <a:extLst>
                <a:ext uri="{FF2B5EF4-FFF2-40B4-BE49-F238E27FC236}">
                  <a16:creationId xmlns:a16="http://schemas.microsoft.com/office/drawing/2014/main" xmlns="" id="{7F7D4208-D476-4507-ACF8-FEDA4502F90D}"/>
                </a:ext>
              </a:extLst>
            </p:cNvPr>
            <p:cNvSpPr/>
            <p:nvPr/>
          </p:nvSpPr>
          <p:spPr>
            <a:xfrm rot="5400000">
              <a:off x="5525796" y="3169792"/>
              <a:ext cx="575139" cy="331562"/>
            </a:xfrm>
            <a:prstGeom prst="rightArrow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accent4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13" name="Flowchart: Decision 12">
              <a:extLst>
                <a:ext uri="{FF2B5EF4-FFF2-40B4-BE49-F238E27FC236}">
                  <a16:creationId xmlns:a16="http://schemas.microsoft.com/office/drawing/2014/main" xmlns="" id="{2A1A36AE-52EE-4B9E-BAD5-C560C870C062}"/>
                </a:ext>
              </a:extLst>
            </p:cNvPr>
            <p:cNvSpPr/>
            <p:nvPr/>
          </p:nvSpPr>
          <p:spPr>
            <a:xfrm>
              <a:off x="4810109" y="5319007"/>
              <a:ext cx="2006131" cy="1320091"/>
            </a:xfrm>
            <a:prstGeom prst="flowChartDecision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If Training</a:t>
              </a:r>
            </a:p>
          </p:txBody>
        </p:sp>
        <p:sp>
          <p:nvSpPr>
            <p:cNvPr id="14" name="Arrow: Right 13">
              <a:extLst>
                <a:ext uri="{FF2B5EF4-FFF2-40B4-BE49-F238E27FC236}">
                  <a16:creationId xmlns:a16="http://schemas.microsoft.com/office/drawing/2014/main" xmlns="" id="{F3F854EB-8EA6-499D-8E51-A2C9A5A95DD6}"/>
                </a:ext>
              </a:extLst>
            </p:cNvPr>
            <p:cNvSpPr/>
            <p:nvPr/>
          </p:nvSpPr>
          <p:spPr>
            <a:xfrm rot="5400000">
              <a:off x="5525794" y="4815776"/>
              <a:ext cx="575139" cy="331562"/>
            </a:xfrm>
            <a:prstGeom prst="rightArrow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accent4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15" name="Arrow: Right 14">
              <a:extLst>
                <a:ext uri="{FF2B5EF4-FFF2-40B4-BE49-F238E27FC236}">
                  <a16:creationId xmlns:a16="http://schemas.microsoft.com/office/drawing/2014/main" xmlns="" id="{FE855C36-EDAF-4994-8E8A-F60FEC627014}"/>
                </a:ext>
              </a:extLst>
            </p:cNvPr>
            <p:cNvSpPr/>
            <p:nvPr/>
          </p:nvSpPr>
          <p:spPr>
            <a:xfrm flipH="1">
              <a:off x="3155828" y="5824045"/>
              <a:ext cx="1525801" cy="331562"/>
            </a:xfrm>
            <a:prstGeom prst="rightArrow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Nope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xmlns="" id="{F7A91DD0-62D8-4F8F-9519-94F4C8CBA507}"/>
                </a:ext>
              </a:extLst>
            </p:cNvPr>
            <p:cNvSpPr/>
            <p:nvPr/>
          </p:nvSpPr>
          <p:spPr>
            <a:xfrm>
              <a:off x="4944201" y="150836"/>
              <a:ext cx="1738331" cy="966266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Training Data</a:t>
              </a:r>
            </a:p>
          </p:txBody>
        </p:sp>
        <p:sp>
          <p:nvSpPr>
            <p:cNvPr id="17" name="Arrow: Bent 16">
              <a:extLst>
                <a:ext uri="{FF2B5EF4-FFF2-40B4-BE49-F238E27FC236}">
                  <a16:creationId xmlns:a16="http://schemas.microsoft.com/office/drawing/2014/main" xmlns="" id="{43CE5C75-0AB0-483E-A96E-ACF04515A7BE}"/>
                </a:ext>
              </a:extLst>
            </p:cNvPr>
            <p:cNvSpPr/>
            <p:nvPr/>
          </p:nvSpPr>
          <p:spPr>
            <a:xfrm rot="5400000" flipV="1">
              <a:off x="3074560" y="243686"/>
              <a:ext cx="1478672" cy="2066413"/>
            </a:xfrm>
            <a:prstGeom prst="bentArrow">
              <a:avLst>
                <a:gd name="adj1" fmla="val 12131"/>
                <a:gd name="adj2" fmla="val 15538"/>
                <a:gd name="adj3" fmla="val 18565"/>
                <a:gd name="adj4" fmla="val 43750"/>
              </a:avLst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accent4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18" name="Star: 12 Points 17">
              <a:extLst>
                <a:ext uri="{FF2B5EF4-FFF2-40B4-BE49-F238E27FC236}">
                  <a16:creationId xmlns:a16="http://schemas.microsoft.com/office/drawing/2014/main" xmlns="" id="{16D064C3-3DD6-4EBC-895C-9D0949804978}"/>
                </a:ext>
              </a:extLst>
            </p:cNvPr>
            <p:cNvSpPr/>
            <p:nvPr/>
          </p:nvSpPr>
          <p:spPr>
            <a:xfrm>
              <a:off x="396007" y="5121402"/>
              <a:ext cx="2759821" cy="1517696"/>
            </a:xfrm>
            <a:prstGeom prst="star12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Translate Structure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xmlns="" id="{8237B01E-FFB1-44E6-B3C0-2F4E63563D13}"/>
                </a:ext>
              </a:extLst>
            </p:cNvPr>
            <p:cNvSpPr/>
            <p:nvPr/>
          </p:nvSpPr>
          <p:spPr>
            <a:xfrm>
              <a:off x="8599001" y="5530376"/>
              <a:ext cx="1809380" cy="918899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Penalty Function</a:t>
              </a:r>
            </a:p>
          </p:txBody>
        </p:sp>
        <p:sp>
          <p:nvSpPr>
            <p:cNvPr id="20" name="Arrow: Right 19">
              <a:extLst>
                <a:ext uri="{FF2B5EF4-FFF2-40B4-BE49-F238E27FC236}">
                  <a16:creationId xmlns:a16="http://schemas.microsoft.com/office/drawing/2014/main" xmlns="" id="{EFDEA289-4AE4-4948-92F1-A199E59A5DE1}"/>
                </a:ext>
              </a:extLst>
            </p:cNvPr>
            <p:cNvSpPr/>
            <p:nvPr/>
          </p:nvSpPr>
          <p:spPr>
            <a:xfrm>
              <a:off x="6944720" y="5813271"/>
              <a:ext cx="1525801" cy="331562"/>
            </a:xfrm>
            <a:prstGeom prst="rightArrow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Yup</a:t>
              </a:r>
            </a:p>
          </p:txBody>
        </p:sp>
        <p:sp>
          <p:nvSpPr>
            <p:cNvPr id="21" name="Arrow: Bent 20">
              <a:extLst>
                <a:ext uri="{FF2B5EF4-FFF2-40B4-BE49-F238E27FC236}">
                  <a16:creationId xmlns:a16="http://schemas.microsoft.com/office/drawing/2014/main" xmlns="" id="{C71DD54D-7E68-4410-A961-F7FBCF6741A1}"/>
                </a:ext>
              </a:extLst>
            </p:cNvPr>
            <p:cNvSpPr/>
            <p:nvPr/>
          </p:nvSpPr>
          <p:spPr>
            <a:xfrm rot="16200000" flipH="1" flipV="1">
              <a:off x="6287665" y="1071673"/>
              <a:ext cx="4731571" cy="3674422"/>
            </a:xfrm>
            <a:prstGeom prst="bentArrow">
              <a:avLst>
                <a:gd name="adj1" fmla="val 5437"/>
                <a:gd name="adj2" fmla="val 8784"/>
                <a:gd name="adj3" fmla="val 10514"/>
                <a:gd name="adj4" fmla="val 43750"/>
              </a:avLst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accent4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xmlns="" id="{6387A2CA-469E-4ED6-AE32-31EA1356EB13}"/>
                </a:ext>
              </a:extLst>
            </p:cNvPr>
            <p:cNvSpPr/>
            <p:nvPr/>
          </p:nvSpPr>
          <p:spPr>
            <a:xfrm>
              <a:off x="7694311" y="1667502"/>
              <a:ext cx="1809380" cy="966266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Parameters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xmlns="" id="{8B520CA3-7DE3-454D-B3A8-9FA2FB8025D4}"/>
                </a:ext>
              </a:extLst>
            </p:cNvPr>
            <p:cNvSpPr/>
            <p:nvPr/>
          </p:nvSpPr>
          <p:spPr>
            <a:xfrm>
              <a:off x="3554566" y="481170"/>
              <a:ext cx="1083936" cy="303406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Input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xmlns="" id="{4BBD99F5-B5F9-4874-A14D-64993E27BC75}"/>
                </a:ext>
              </a:extLst>
            </p:cNvPr>
            <p:cNvSpPr/>
            <p:nvPr/>
          </p:nvSpPr>
          <p:spPr>
            <a:xfrm>
              <a:off x="7075892" y="470100"/>
              <a:ext cx="1083936" cy="325547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Classes</a:t>
              </a:r>
            </a:p>
          </p:txBody>
        </p:sp>
        <p:sp>
          <p:nvSpPr>
            <p:cNvPr id="25" name="Flowchart: Decision 24">
              <a:extLst>
                <a:ext uri="{FF2B5EF4-FFF2-40B4-BE49-F238E27FC236}">
                  <a16:creationId xmlns:a16="http://schemas.microsoft.com/office/drawing/2014/main" xmlns="" id="{D435854B-3D24-4C59-8209-AF014ADB97EA}"/>
                </a:ext>
              </a:extLst>
            </p:cNvPr>
            <p:cNvSpPr/>
            <p:nvPr/>
          </p:nvSpPr>
          <p:spPr>
            <a:xfrm>
              <a:off x="7941455" y="3326015"/>
              <a:ext cx="1330316" cy="791414"/>
            </a:xfrm>
            <a:prstGeom prst="flowChartDecision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If &lt; Total</a:t>
              </a:r>
            </a:p>
          </p:txBody>
        </p:sp>
        <p:sp>
          <p:nvSpPr>
            <p:cNvPr id="26" name="Arrow: Right 25">
              <a:extLst>
                <a:ext uri="{FF2B5EF4-FFF2-40B4-BE49-F238E27FC236}">
                  <a16:creationId xmlns:a16="http://schemas.microsoft.com/office/drawing/2014/main" xmlns="" id="{E4AAFBA6-8FD8-4931-BBFE-E97B25F12B24}"/>
                </a:ext>
              </a:extLst>
            </p:cNvPr>
            <p:cNvSpPr/>
            <p:nvPr/>
          </p:nvSpPr>
          <p:spPr>
            <a:xfrm rot="16200000" flipV="1">
              <a:off x="8302576" y="2824939"/>
              <a:ext cx="592849" cy="331562"/>
            </a:xfrm>
            <a:prstGeom prst="rightArrow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accent4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27" name="Arrow: Right 26">
              <a:extLst>
                <a:ext uri="{FF2B5EF4-FFF2-40B4-BE49-F238E27FC236}">
                  <a16:creationId xmlns:a16="http://schemas.microsoft.com/office/drawing/2014/main" xmlns="" id="{D8B1D1FB-D2C9-4F45-BC8D-7BFD50265AF8}"/>
                </a:ext>
              </a:extLst>
            </p:cNvPr>
            <p:cNvSpPr/>
            <p:nvPr/>
          </p:nvSpPr>
          <p:spPr>
            <a:xfrm rot="16200000" flipV="1">
              <a:off x="8352352" y="4308142"/>
              <a:ext cx="510712" cy="331562"/>
            </a:xfrm>
            <a:prstGeom prst="rightArrow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accent4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28" name="Arrow: Right 27">
              <a:extLst>
                <a:ext uri="{FF2B5EF4-FFF2-40B4-BE49-F238E27FC236}">
                  <a16:creationId xmlns:a16="http://schemas.microsoft.com/office/drawing/2014/main" xmlns="" id="{7108FC80-8A92-4F35-959B-2E0B9B9C85F3}"/>
                </a:ext>
              </a:extLst>
            </p:cNvPr>
            <p:cNvSpPr/>
            <p:nvPr/>
          </p:nvSpPr>
          <p:spPr>
            <a:xfrm flipV="1">
              <a:off x="10383000" y="3623142"/>
              <a:ext cx="482738" cy="275285"/>
            </a:xfrm>
            <a:prstGeom prst="rightArrow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accent4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xmlns="" id="{833851D7-2541-4850-BC90-9BE9603D7FEE}"/>
                </a:ext>
              </a:extLst>
            </p:cNvPr>
            <p:cNvSpPr/>
            <p:nvPr/>
          </p:nvSpPr>
          <p:spPr>
            <a:xfrm>
              <a:off x="9346086" y="3666996"/>
              <a:ext cx="669390" cy="13602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accent4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30" name="Arrow: Right 29">
              <a:extLst>
                <a:ext uri="{FF2B5EF4-FFF2-40B4-BE49-F238E27FC236}">
                  <a16:creationId xmlns:a16="http://schemas.microsoft.com/office/drawing/2014/main" xmlns="" id="{E8FAE9A4-65D4-4B9D-A2E6-0C146E0E29F4}"/>
                </a:ext>
              </a:extLst>
            </p:cNvPr>
            <p:cNvSpPr/>
            <p:nvPr/>
          </p:nvSpPr>
          <p:spPr>
            <a:xfrm rot="9881538" flipV="1">
              <a:off x="6800833" y="2202273"/>
              <a:ext cx="845048" cy="331562"/>
            </a:xfrm>
            <a:prstGeom prst="rightArrow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accent4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xmlns="" id="{4B26EBAC-802C-4906-B625-A3512E685F96}"/>
                </a:ext>
              </a:extLst>
            </p:cNvPr>
            <p:cNvSpPr/>
            <p:nvPr/>
          </p:nvSpPr>
          <p:spPr>
            <a:xfrm>
              <a:off x="8328018" y="2942670"/>
              <a:ext cx="541966" cy="231964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Yes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xmlns="" id="{060974BD-886E-459A-BD01-61143162988D}"/>
                </a:ext>
              </a:extLst>
            </p:cNvPr>
            <p:cNvSpPr/>
            <p:nvPr/>
          </p:nvSpPr>
          <p:spPr>
            <a:xfrm>
              <a:off x="9425425" y="3570238"/>
              <a:ext cx="510712" cy="293272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No</a:t>
              </a:r>
            </a:p>
          </p:txBody>
        </p:sp>
        <p:sp>
          <p:nvSpPr>
            <p:cNvPr id="33" name="Star: 12 Points 32">
              <a:extLst>
                <a:ext uri="{FF2B5EF4-FFF2-40B4-BE49-F238E27FC236}">
                  <a16:creationId xmlns:a16="http://schemas.microsoft.com/office/drawing/2014/main" xmlns="" id="{E738247C-154C-407D-9711-55406B129017}"/>
                </a:ext>
              </a:extLst>
            </p:cNvPr>
            <p:cNvSpPr/>
            <p:nvPr/>
          </p:nvSpPr>
          <p:spPr>
            <a:xfrm>
              <a:off x="10937525" y="3361242"/>
              <a:ext cx="1086536" cy="799084"/>
            </a:xfrm>
            <a:prstGeom prst="star12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exit</a:t>
              </a:r>
            </a:p>
          </p:txBody>
        </p:sp>
      </p:grpSp>
      <p:pic>
        <p:nvPicPr>
          <p:cNvPr id="34" name="Picture 33">
            <a:extLst>
              <a:ext uri="{FF2B5EF4-FFF2-40B4-BE49-F238E27FC236}">
                <a16:creationId xmlns:a16="http://schemas.microsoft.com/office/drawing/2014/main" xmlns="" id="{5B019A05-9A97-4DD9-B1B2-445D324B2A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2400" y="12153232"/>
            <a:ext cx="44196000" cy="4327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882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16D5AC1F-5974-4799-93C4-2E3B12265E51}"/>
              </a:ext>
            </a:extLst>
          </p:cNvPr>
          <p:cNvGrpSpPr/>
          <p:nvPr/>
        </p:nvGrpSpPr>
        <p:grpSpPr>
          <a:xfrm>
            <a:off x="643648" y="2280292"/>
            <a:ext cx="14439841" cy="5550517"/>
            <a:chOff x="-347275" y="5942756"/>
            <a:chExt cx="24324948" cy="13899970"/>
          </a:xfrm>
        </p:grpSpPr>
        <p:pic>
          <p:nvPicPr>
            <p:cNvPr id="5" name="Picture 4" descr="Image result for nmr spectrum">
              <a:extLst>
                <a:ext uri="{FF2B5EF4-FFF2-40B4-BE49-F238E27FC236}">
                  <a16:creationId xmlns:a16="http://schemas.microsoft.com/office/drawing/2014/main" xmlns="" id="{C13ACDF7-2503-48EF-AD23-77B3B8883A9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347275" y="5942756"/>
              <a:ext cx="24324948" cy="138999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xmlns="" id="{C26D4E89-EA82-4139-B804-A1B739F53C99}"/>
                </a:ext>
              </a:extLst>
            </p:cNvPr>
            <p:cNvSpPr/>
            <p:nvPr/>
          </p:nvSpPr>
          <p:spPr>
            <a:xfrm>
              <a:off x="15544802" y="6806284"/>
              <a:ext cx="7580876" cy="521922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Oval 6">
            <a:extLst>
              <a:ext uri="{FF2B5EF4-FFF2-40B4-BE49-F238E27FC236}">
                <a16:creationId xmlns:a16="http://schemas.microsoft.com/office/drawing/2014/main" xmlns="" id="{96901BFF-0ACE-4AB9-98AD-A0BA98C192E5}"/>
              </a:ext>
            </a:extLst>
          </p:cNvPr>
          <p:cNvSpPr/>
          <p:nvPr/>
        </p:nvSpPr>
        <p:spPr>
          <a:xfrm>
            <a:off x="14894719" y="1164869"/>
            <a:ext cx="1586753" cy="1586753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xmlns="" id="{E9A27B80-667C-4071-86F5-EA86C0B63F05}"/>
              </a:ext>
            </a:extLst>
          </p:cNvPr>
          <p:cNvSpPr/>
          <p:nvPr/>
        </p:nvSpPr>
        <p:spPr>
          <a:xfrm>
            <a:off x="14894718" y="3468798"/>
            <a:ext cx="1586753" cy="1586753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xmlns="" id="{BD0ED9BB-28B3-463B-AAC3-1E4C80CC30DA}"/>
              </a:ext>
            </a:extLst>
          </p:cNvPr>
          <p:cNvSpPr/>
          <p:nvPr/>
        </p:nvSpPr>
        <p:spPr>
          <a:xfrm>
            <a:off x="14894717" y="5772727"/>
            <a:ext cx="1586753" cy="1586753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xmlns="" id="{54FE7468-E7CF-4B30-A6E3-B234662E3283}"/>
              </a:ext>
            </a:extLst>
          </p:cNvPr>
          <p:cNvSpPr/>
          <p:nvPr/>
        </p:nvSpPr>
        <p:spPr>
          <a:xfrm>
            <a:off x="19094684" y="2522167"/>
            <a:ext cx="1586753" cy="1586753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xmlns="" id="{CB1BE214-706C-42EC-8885-D716FF69BDB0}"/>
              </a:ext>
            </a:extLst>
          </p:cNvPr>
          <p:cNvSpPr/>
          <p:nvPr/>
        </p:nvSpPr>
        <p:spPr>
          <a:xfrm>
            <a:off x="19094683" y="4826096"/>
            <a:ext cx="1586753" cy="1586753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xmlns="" id="{96A9EBC1-E0BD-4873-BC41-2A3BD555F98F}"/>
              </a:ext>
            </a:extLst>
          </p:cNvPr>
          <p:cNvSpPr/>
          <p:nvPr/>
        </p:nvSpPr>
        <p:spPr>
          <a:xfrm>
            <a:off x="19094682" y="7130025"/>
            <a:ext cx="1586753" cy="1586753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xmlns="" id="{3D1D7482-838A-4297-9806-1580DD87B49A}"/>
              </a:ext>
            </a:extLst>
          </p:cNvPr>
          <p:cNvSpPr/>
          <p:nvPr/>
        </p:nvSpPr>
        <p:spPr>
          <a:xfrm>
            <a:off x="19094684" y="218238"/>
            <a:ext cx="1586753" cy="1586753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xmlns="" id="{47ADC094-164E-40DF-817D-EFA3ECD4A9DE}"/>
              </a:ext>
            </a:extLst>
          </p:cNvPr>
          <p:cNvSpPr/>
          <p:nvPr/>
        </p:nvSpPr>
        <p:spPr>
          <a:xfrm>
            <a:off x="23294647" y="2461657"/>
            <a:ext cx="1586753" cy="1586753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xmlns="" id="{ECF125AB-13D7-459C-AC31-3FCE6BFF844A}"/>
              </a:ext>
            </a:extLst>
          </p:cNvPr>
          <p:cNvSpPr/>
          <p:nvPr/>
        </p:nvSpPr>
        <p:spPr>
          <a:xfrm>
            <a:off x="23294646" y="4765586"/>
            <a:ext cx="1586753" cy="1586753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xmlns="" id="{DA19C542-354A-4597-869C-83977F694F50}"/>
              </a:ext>
            </a:extLst>
          </p:cNvPr>
          <p:cNvSpPr/>
          <p:nvPr/>
        </p:nvSpPr>
        <p:spPr>
          <a:xfrm>
            <a:off x="23294645" y="7069515"/>
            <a:ext cx="1586753" cy="1586753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xmlns="" id="{3CD6C5B9-86BE-42EF-90FF-14B5461D3ACB}"/>
              </a:ext>
            </a:extLst>
          </p:cNvPr>
          <p:cNvSpPr/>
          <p:nvPr/>
        </p:nvSpPr>
        <p:spPr>
          <a:xfrm>
            <a:off x="23294647" y="157728"/>
            <a:ext cx="1586753" cy="1586753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xmlns="" id="{C3710B4A-27C1-4B3B-88AD-12ABF841D98F}"/>
              </a:ext>
            </a:extLst>
          </p:cNvPr>
          <p:cNvSpPr/>
          <p:nvPr/>
        </p:nvSpPr>
        <p:spPr>
          <a:xfrm>
            <a:off x="32224625" y="4765586"/>
            <a:ext cx="1586753" cy="1586753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xmlns="" id="{F881AB64-E52C-40E7-930B-19B8819F608D}"/>
              </a:ext>
            </a:extLst>
          </p:cNvPr>
          <p:cNvSpPr/>
          <p:nvPr/>
        </p:nvSpPr>
        <p:spPr>
          <a:xfrm>
            <a:off x="32224625" y="2461658"/>
            <a:ext cx="1586753" cy="1586753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xmlns="" id="{00D853B4-5C0C-45FB-96B2-C932548A00F8}"/>
              </a:ext>
            </a:extLst>
          </p:cNvPr>
          <p:cNvCxnSpPr>
            <a:cxnSpLocks/>
            <a:stCxn id="7" idx="6"/>
            <a:endCxn id="13" idx="2"/>
          </p:cNvCxnSpPr>
          <p:nvPr/>
        </p:nvCxnSpPr>
        <p:spPr>
          <a:xfrm flipV="1">
            <a:off x="16481472" y="1011615"/>
            <a:ext cx="2613212" cy="9466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xmlns="" id="{8CCE4CAC-A655-48F0-AC7C-F59C2D601660}"/>
              </a:ext>
            </a:extLst>
          </p:cNvPr>
          <p:cNvCxnSpPr>
            <a:cxnSpLocks/>
            <a:stCxn id="7" idx="6"/>
            <a:endCxn id="10" idx="2"/>
          </p:cNvCxnSpPr>
          <p:nvPr/>
        </p:nvCxnSpPr>
        <p:spPr>
          <a:xfrm>
            <a:off x="16481472" y="1958246"/>
            <a:ext cx="2613212" cy="13572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xmlns="" id="{D23B9444-8637-4035-BD78-D725122B4801}"/>
              </a:ext>
            </a:extLst>
          </p:cNvPr>
          <p:cNvCxnSpPr>
            <a:cxnSpLocks/>
            <a:stCxn id="7" idx="6"/>
            <a:endCxn id="11" idx="2"/>
          </p:cNvCxnSpPr>
          <p:nvPr/>
        </p:nvCxnSpPr>
        <p:spPr>
          <a:xfrm>
            <a:off x="16481472" y="1958246"/>
            <a:ext cx="2613211" cy="36612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xmlns="" id="{A4BAB468-14E8-4996-B479-76FC4A47C84A}"/>
              </a:ext>
            </a:extLst>
          </p:cNvPr>
          <p:cNvCxnSpPr>
            <a:cxnSpLocks/>
            <a:stCxn id="8" idx="6"/>
            <a:endCxn id="13" idx="2"/>
          </p:cNvCxnSpPr>
          <p:nvPr/>
        </p:nvCxnSpPr>
        <p:spPr>
          <a:xfrm flipV="1">
            <a:off x="16481471" y="1011615"/>
            <a:ext cx="2613213" cy="32505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xmlns="" id="{2BB147A3-B98A-4E56-A1E5-6C5E672FF177}"/>
              </a:ext>
            </a:extLst>
          </p:cNvPr>
          <p:cNvCxnSpPr>
            <a:stCxn id="8" idx="6"/>
            <a:endCxn id="10" idx="2"/>
          </p:cNvCxnSpPr>
          <p:nvPr/>
        </p:nvCxnSpPr>
        <p:spPr>
          <a:xfrm flipV="1">
            <a:off x="16481471" y="3315544"/>
            <a:ext cx="2613213" cy="9466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xmlns="" id="{639771FA-6D14-4058-9782-A0CAB9B5CADE}"/>
              </a:ext>
            </a:extLst>
          </p:cNvPr>
          <p:cNvCxnSpPr>
            <a:stCxn id="8" idx="6"/>
            <a:endCxn id="11" idx="2"/>
          </p:cNvCxnSpPr>
          <p:nvPr/>
        </p:nvCxnSpPr>
        <p:spPr>
          <a:xfrm>
            <a:off x="16481471" y="4262175"/>
            <a:ext cx="2613212" cy="13572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xmlns="" id="{4CE1F70B-7C8B-42D4-8310-429943055B22}"/>
              </a:ext>
            </a:extLst>
          </p:cNvPr>
          <p:cNvCxnSpPr>
            <a:stCxn id="8" idx="6"/>
            <a:endCxn id="12" idx="2"/>
          </p:cNvCxnSpPr>
          <p:nvPr/>
        </p:nvCxnSpPr>
        <p:spPr>
          <a:xfrm>
            <a:off x="16481471" y="4262175"/>
            <a:ext cx="2613211" cy="36612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xmlns="" id="{1F6B2301-2C1A-4AD7-BF90-9CDD1B217A42}"/>
              </a:ext>
            </a:extLst>
          </p:cNvPr>
          <p:cNvCxnSpPr>
            <a:cxnSpLocks/>
            <a:endCxn id="13" idx="2"/>
          </p:cNvCxnSpPr>
          <p:nvPr/>
        </p:nvCxnSpPr>
        <p:spPr>
          <a:xfrm flipV="1">
            <a:off x="16481472" y="1011615"/>
            <a:ext cx="2613212" cy="56891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xmlns="" id="{96D11D97-5F7E-4AFD-A43C-0013B35D6D89}"/>
              </a:ext>
            </a:extLst>
          </p:cNvPr>
          <p:cNvCxnSpPr>
            <a:endCxn id="10" idx="2"/>
          </p:cNvCxnSpPr>
          <p:nvPr/>
        </p:nvCxnSpPr>
        <p:spPr>
          <a:xfrm flipV="1">
            <a:off x="16481472" y="3315544"/>
            <a:ext cx="2613212" cy="34421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xmlns="" id="{7C2E08AB-FB30-4032-B2E9-F45A5FA60B28}"/>
              </a:ext>
            </a:extLst>
          </p:cNvPr>
          <p:cNvCxnSpPr>
            <a:endCxn id="11" idx="2"/>
          </p:cNvCxnSpPr>
          <p:nvPr/>
        </p:nvCxnSpPr>
        <p:spPr>
          <a:xfrm flipV="1">
            <a:off x="16481469" y="5619473"/>
            <a:ext cx="2613214" cy="11382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xmlns="" id="{CBE3150F-FAA5-48BC-9B9D-27D144D9A2C7}"/>
              </a:ext>
            </a:extLst>
          </p:cNvPr>
          <p:cNvCxnSpPr>
            <a:endCxn id="12" idx="2"/>
          </p:cNvCxnSpPr>
          <p:nvPr/>
        </p:nvCxnSpPr>
        <p:spPr>
          <a:xfrm>
            <a:off x="16481472" y="6785136"/>
            <a:ext cx="2613210" cy="11382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xmlns="" id="{2BB86553-C60A-4B73-94D0-6D14435F02E0}"/>
              </a:ext>
            </a:extLst>
          </p:cNvPr>
          <p:cNvSpPr/>
          <p:nvPr/>
        </p:nvSpPr>
        <p:spPr>
          <a:xfrm>
            <a:off x="27570995" y="2522167"/>
            <a:ext cx="1586753" cy="1586753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xmlns="" id="{0C36EE9F-E393-4EEF-BE1C-412A90CFB5B3}"/>
              </a:ext>
            </a:extLst>
          </p:cNvPr>
          <p:cNvSpPr/>
          <p:nvPr/>
        </p:nvSpPr>
        <p:spPr>
          <a:xfrm>
            <a:off x="27570994" y="4826096"/>
            <a:ext cx="1586753" cy="1586753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xmlns="" id="{7BDC8AC0-D8A3-4BA1-9DEA-C4210EDC4900}"/>
              </a:ext>
            </a:extLst>
          </p:cNvPr>
          <p:cNvSpPr/>
          <p:nvPr/>
        </p:nvSpPr>
        <p:spPr>
          <a:xfrm>
            <a:off x="27570993" y="7130025"/>
            <a:ext cx="1586753" cy="1586753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xmlns="" id="{273876EC-EFDD-451C-9037-11EFEFDACC56}"/>
              </a:ext>
            </a:extLst>
          </p:cNvPr>
          <p:cNvSpPr/>
          <p:nvPr/>
        </p:nvSpPr>
        <p:spPr>
          <a:xfrm>
            <a:off x="27570995" y="218238"/>
            <a:ext cx="1586753" cy="1586753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2" descr="Image result for caffeine structure">
            <a:extLst>
              <a:ext uri="{FF2B5EF4-FFF2-40B4-BE49-F238E27FC236}">
                <a16:creationId xmlns:a16="http://schemas.microsoft.com/office/drawing/2014/main" xmlns="" id="{37B84D27-002E-4902-8FC4-37378B4DF1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70406">
            <a:off x="35334410" y="1484606"/>
            <a:ext cx="7739127" cy="7513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xmlns="" id="{EB6D1863-8C35-45C3-8B3D-7EF03A81206E}"/>
              </a:ext>
            </a:extLst>
          </p:cNvPr>
          <p:cNvCxnSpPr>
            <a:stCxn id="13" idx="6"/>
          </p:cNvCxnSpPr>
          <p:nvPr/>
        </p:nvCxnSpPr>
        <p:spPr>
          <a:xfrm flipV="1">
            <a:off x="20681437" y="1011614"/>
            <a:ext cx="2613210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xmlns="" id="{EF83DC4F-353F-4837-BA10-F9A99D60D014}"/>
              </a:ext>
            </a:extLst>
          </p:cNvPr>
          <p:cNvCxnSpPr>
            <a:stCxn id="13" idx="6"/>
            <a:endCxn id="14" idx="2"/>
          </p:cNvCxnSpPr>
          <p:nvPr/>
        </p:nvCxnSpPr>
        <p:spPr>
          <a:xfrm>
            <a:off x="20681437" y="1011615"/>
            <a:ext cx="2613210" cy="22434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xmlns="" id="{211DC6B2-E45E-4698-9EEB-D152698307DC}"/>
              </a:ext>
            </a:extLst>
          </p:cNvPr>
          <p:cNvCxnSpPr>
            <a:stCxn id="13" idx="6"/>
            <a:endCxn id="15" idx="2"/>
          </p:cNvCxnSpPr>
          <p:nvPr/>
        </p:nvCxnSpPr>
        <p:spPr>
          <a:xfrm>
            <a:off x="20681437" y="1011615"/>
            <a:ext cx="2613209" cy="45473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xmlns="" id="{6C84067A-D336-4993-AE94-D0C4A951869C}"/>
              </a:ext>
            </a:extLst>
          </p:cNvPr>
          <p:cNvCxnSpPr>
            <a:endCxn id="16" idx="2"/>
          </p:cNvCxnSpPr>
          <p:nvPr/>
        </p:nvCxnSpPr>
        <p:spPr>
          <a:xfrm>
            <a:off x="20681435" y="881035"/>
            <a:ext cx="2613210" cy="69818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xmlns="" id="{00C0DCC7-38D4-4111-9455-1B797733646C}"/>
              </a:ext>
            </a:extLst>
          </p:cNvPr>
          <p:cNvCxnSpPr>
            <a:stCxn id="10" idx="6"/>
            <a:endCxn id="17" idx="2"/>
          </p:cNvCxnSpPr>
          <p:nvPr/>
        </p:nvCxnSpPr>
        <p:spPr>
          <a:xfrm flipV="1">
            <a:off x="20681437" y="951105"/>
            <a:ext cx="2613210" cy="23644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xmlns="" id="{3985E291-16C8-4C34-9420-616EF24A54F8}"/>
              </a:ext>
            </a:extLst>
          </p:cNvPr>
          <p:cNvCxnSpPr>
            <a:stCxn id="10" idx="6"/>
            <a:endCxn id="14" idx="2"/>
          </p:cNvCxnSpPr>
          <p:nvPr/>
        </p:nvCxnSpPr>
        <p:spPr>
          <a:xfrm flipV="1">
            <a:off x="20681437" y="3255034"/>
            <a:ext cx="2613210" cy="605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xmlns="" id="{967A215C-43DD-46DF-849A-478C06AAAFFF}"/>
              </a:ext>
            </a:extLst>
          </p:cNvPr>
          <p:cNvCxnSpPr/>
          <p:nvPr/>
        </p:nvCxnSpPr>
        <p:spPr>
          <a:xfrm>
            <a:off x="20681437" y="3315544"/>
            <a:ext cx="2745787" cy="23565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xmlns="" id="{AD22B25F-FA47-40F7-AA28-E4FD2FE17384}"/>
              </a:ext>
            </a:extLst>
          </p:cNvPr>
          <p:cNvCxnSpPr>
            <a:stCxn id="10" idx="6"/>
          </p:cNvCxnSpPr>
          <p:nvPr/>
        </p:nvCxnSpPr>
        <p:spPr>
          <a:xfrm>
            <a:off x="20681437" y="3315544"/>
            <a:ext cx="2679366" cy="47008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xmlns="" id="{6AFED94C-C303-4462-B430-0CFEBF0A5A3B}"/>
              </a:ext>
            </a:extLst>
          </p:cNvPr>
          <p:cNvCxnSpPr>
            <a:stCxn id="11" idx="6"/>
          </p:cNvCxnSpPr>
          <p:nvPr/>
        </p:nvCxnSpPr>
        <p:spPr>
          <a:xfrm flipV="1">
            <a:off x="20681436" y="820525"/>
            <a:ext cx="2613211" cy="47989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363DF834-8577-4438-B48F-11696733D63E}"/>
              </a:ext>
            </a:extLst>
          </p:cNvPr>
          <p:cNvCxnSpPr>
            <a:stCxn id="11" idx="6"/>
            <a:endCxn id="14" idx="2"/>
          </p:cNvCxnSpPr>
          <p:nvPr/>
        </p:nvCxnSpPr>
        <p:spPr>
          <a:xfrm flipV="1">
            <a:off x="20681436" y="3255034"/>
            <a:ext cx="2613211" cy="23644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xmlns="" id="{B45D0393-3F13-4661-A83C-6AE8B3E766E0}"/>
              </a:ext>
            </a:extLst>
          </p:cNvPr>
          <p:cNvCxnSpPr>
            <a:stCxn id="11" idx="6"/>
            <a:endCxn id="15" idx="2"/>
          </p:cNvCxnSpPr>
          <p:nvPr/>
        </p:nvCxnSpPr>
        <p:spPr>
          <a:xfrm flipV="1">
            <a:off x="20681436" y="5558963"/>
            <a:ext cx="2613210" cy="605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xmlns="" id="{DD6FF045-301B-47B2-881E-0F7F45BF5B05}"/>
              </a:ext>
            </a:extLst>
          </p:cNvPr>
          <p:cNvCxnSpPr>
            <a:stCxn id="11" idx="6"/>
            <a:endCxn id="16" idx="2"/>
          </p:cNvCxnSpPr>
          <p:nvPr/>
        </p:nvCxnSpPr>
        <p:spPr>
          <a:xfrm>
            <a:off x="20681436" y="5619473"/>
            <a:ext cx="2613209" cy="22434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xmlns="" id="{9A4DFB43-B645-4C1C-A2BB-76FDACA6DB1F}"/>
              </a:ext>
            </a:extLst>
          </p:cNvPr>
          <p:cNvCxnSpPr>
            <a:stCxn id="12" idx="6"/>
            <a:endCxn id="17" idx="2"/>
          </p:cNvCxnSpPr>
          <p:nvPr/>
        </p:nvCxnSpPr>
        <p:spPr>
          <a:xfrm flipV="1">
            <a:off x="20681435" y="951105"/>
            <a:ext cx="2613212" cy="69722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xmlns="" id="{A8B3A44A-5796-4948-B8B4-011A70076192}"/>
              </a:ext>
            </a:extLst>
          </p:cNvPr>
          <p:cNvCxnSpPr>
            <a:stCxn id="12" idx="6"/>
            <a:endCxn id="14" idx="2"/>
          </p:cNvCxnSpPr>
          <p:nvPr/>
        </p:nvCxnSpPr>
        <p:spPr>
          <a:xfrm flipV="1">
            <a:off x="20681435" y="3255034"/>
            <a:ext cx="2613212" cy="46683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xmlns="" id="{2B634187-6C12-4837-ACD1-22CB90E82146}"/>
              </a:ext>
            </a:extLst>
          </p:cNvPr>
          <p:cNvCxnSpPr>
            <a:stCxn id="12" idx="6"/>
            <a:endCxn id="15" idx="2"/>
          </p:cNvCxnSpPr>
          <p:nvPr/>
        </p:nvCxnSpPr>
        <p:spPr>
          <a:xfrm flipV="1">
            <a:off x="20681435" y="5558963"/>
            <a:ext cx="2613211" cy="23644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xmlns="" id="{0A5A254B-C766-4770-BD34-0ED20C634FEF}"/>
              </a:ext>
            </a:extLst>
          </p:cNvPr>
          <p:cNvCxnSpPr>
            <a:stCxn id="12" idx="6"/>
            <a:endCxn id="16" idx="2"/>
          </p:cNvCxnSpPr>
          <p:nvPr/>
        </p:nvCxnSpPr>
        <p:spPr>
          <a:xfrm flipV="1">
            <a:off x="20681435" y="7862892"/>
            <a:ext cx="2613210" cy="605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xmlns="" id="{9D87B17E-C19A-483E-945D-5CFFD8A94892}"/>
              </a:ext>
            </a:extLst>
          </p:cNvPr>
          <p:cNvCxnSpPr/>
          <p:nvPr/>
        </p:nvCxnSpPr>
        <p:spPr>
          <a:xfrm flipV="1">
            <a:off x="24881402" y="1011614"/>
            <a:ext cx="2613210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xmlns="" id="{EAFEE20B-BE1C-49AC-9C48-0F44CB5BB79A}"/>
              </a:ext>
            </a:extLst>
          </p:cNvPr>
          <p:cNvCxnSpPr/>
          <p:nvPr/>
        </p:nvCxnSpPr>
        <p:spPr>
          <a:xfrm>
            <a:off x="24881402" y="1011615"/>
            <a:ext cx="2613210" cy="22434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xmlns="" id="{CF262BA3-5317-4204-9B5B-05597A9A389B}"/>
              </a:ext>
            </a:extLst>
          </p:cNvPr>
          <p:cNvCxnSpPr/>
          <p:nvPr/>
        </p:nvCxnSpPr>
        <p:spPr>
          <a:xfrm>
            <a:off x="24881402" y="1011615"/>
            <a:ext cx="2613209" cy="45473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xmlns="" id="{E67B0D4D-1706-4386-8F03-E76E8EE2879D}"/>
              </a:ext>
            </a:extLst>
          </p:cNvPr>
          <p:cNvCxnSpPr/>
          <p:nvPr/>
        </p:nvCxnSpPr>
        <p:spPr>
          <a:xfrm>
            <a:off x="24881400" y="881035"/>
            <a:ext cx="2613210" cy="69818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xmlns="" id="{D6DF706E-9118-4B06-937F-F0714E229546}"/>
              </a:ext>
            </a:extLst>
          </p:cNvPr>
          <p:cNvCxnSpPr/>
          <p:nvPr/>
        </p:nvCxnSpPr>
        <p:spPr>
          <a:xfrm flipV="1">
            <a:off x="24881402" y="951105"/>
            <a:ext cx="2613210" cy="23644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xmlns="" id="{3115C5C6-5A9D-4C02-A9D4-C76E31D7EF18}"/>
              </a:ext>
            </a:extLst>
          </p:cNvPr>
          <p:cNvCxnSpPr/>
          <p:nvPr/>
        </p:nvCxnSpPr>
        <p:spPr>
          <a:xfrm flipV="1">
            <a:off x="24881402" y="3255034"/>
            <a:ext cx="2613210" cy="605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xmlns="" id="{11620FD0-0A56-4CE7-B5B8-3BD6D0D338BF}"/>
              </a:ext>
            </a:extLst>
          </p:cNvPr>
          <p:cNvCxnSpPr/>
          <p:nvPr/>
        </p:nvCxnSpPr>
        <p:spPr>
          <a:xfrm>
            <a:off x="24881402" y="3315544"/>
            <a:ext cx="2745787" cy="23565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xmlns="" id="{28F76D80-DE7C-4514-852F-D980ACE05B7A}"/>
              </a:ext>
            </a:extLst>
          </p:cNvPr>
          <p:cNvCxnSpPr/>
          <p:nvPr/>
        </p:nvCxnSpPr>
        <p:spPr>
          <a:xfrm>
            <a:off x="24881402" y="3315544"/>
            <a:ext cx="2679366" cy="47008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xmlns="" id="{FC01AEE6-63E9-4078-A6DD-2969C9104E17}"/>
              </a:ext>
            </a:extLst>
          </p:cNvPr>
          <p:cNvCxnSpPr/>
          <p:nvPr/>
        </p:nvCxnSpPr>
        <p:spPr>
          <a:xfrm flipV="1">
            <a:off x="24881401" y="820525"/>
            <a:ext cx="2613211" cy="47989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xmlns="" id="{DA97E4DB-ED9B-4ED0-BC54-708F8BFDF81F}"/>
              </a:ext>
            </a:extLst>
          </p:cNvPr>
          <p:cNvCxnSpPr/>
          <p:nvPr/>
        </p:nvCxnSpPr>
        <p:spPr>
          <a:xfrm flipV="1">
            <a:off x="24881401" y="3255034"/>
            <a:ext cx="2613211" cy="23644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xmlns="" id="{EF0083CF-0134-49B5-9D1F-AB7D8FE524F3}"/>
              </a:ext>
            </a:extLst>
          </p:cNvPr>
          <p:cNvCxnSpPr/>
          <p:nvPr/>
        </p:nvCxnSpPr>
        <p:spPr>
          <a:xfrm flipV="1">
            <a:off x="24881401" y="5558963"/>
            <a:ext cx="2613210" cy="605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xmlns="" id="{55F65AAB-ECE4-42EB-AE8B-3A4344F6DAA5}"/>
              </a:ext>
            </a:extLst>
          </p:cNvPr>
          <p:cNvCxnSpPr/>
          <p:nvPr/>
        </p:nvCxnSpPr>
        <p:spPr>
          <a:xfrm>
            <a:off x="24881401" y="5619473"/>
            <a:ext cx="2613209" cy="22434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xmlns="" id="{59D69F2A-8390-4234-A589-108BFE57273B}"/>
              </a:ext>
            </a:extLst>
          </p:cNvPr>
          <p:cNvCxnSpPr/>
          <p:nvPr/>
        </p:nvCxnSpPr>
        <p:spPr>
          <a:xfrm flipV="1">
            <a:off x="24881400" y="951105"/>
            <a:ext cx="2613212" cy="69722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xmlns="" id="{C421DD08-9FF5-4A83-A958-3FC3228DC726}"/>
              </a:ext>
            </a:extLst>
          </p:cNvPr>
          <p:cNvCxnSpPr/>
          <p:nvPr/>
        </p:nvCxnSpPr>
        <p:spPr>
          <a:xfrm flipV="1">
            <a:off x="24881400" y="3255034"/>
            <a:ext cx="2613212" cy="46683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xmlns="" id="{8E9243AC-410A-49E6-8D1C-6A8F0BC4867A}"/>
              </a:ext>
            </a:extLst>
          </p:cNvPr>
          <p:cNvCxnSpPr/>
          <p:nvPr/>
        </p:nvCxnSpPr>
        <p:spPr>
          <a:xfrm flipV="1">
            <a:off x="24881400" y="5558963"/>
            <a:ext cx="2613211" cy="23644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xmlns="" id="{54FC3BC6-EAFC-4937-97D5-DCBF70C34751}"/>
              </a:ext>
            </a:extLst>
          </p:cNvPr>
          <p:cNvCxnSpPr/>
          <p:nvPr/>
        </p:nvCxnSpPr>
        <p:spPr>
          <a:xfrm flipV="1">
            <a:off x="24881400" y="7862892"/>
            <a:ext cx="2613210" cy="605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xmlns="" id="{405FE43B-3DCA-40E8-9181-F5C115BB2C67}"/>
              </a:ext>
            </a:extLst>
          </p:cNvPr>
          <p:cNvCxnSpPr>
            <a:stCxn id="34" idx="6"/>
            <a:endCxn id="19" idx="2"/>
          </p:cNvCxnSpPr>
          <p:nvPr/>
        </p:nvCxnSpPr>
        <p:spPr>
          <a:xfrm>
            <a:off x="29157748" y="1011615"/>
            <a:ext cx="3066877" cy="22434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xmlns="" id="{012E34F3-AB25-41F5-9088-75033394E400}"/>
              </a:ext>
            </a:extLst>
          </p:cNvPr>
          <p:cNvCxnSpPr>
            <a:endCxn id="19" idx="2"/>
          </p:cNvCxnSpPr>
          <p:nvPr/>
        </p:nvCxnSpPr>
        <p:spPr>
          <a:xfrm>
            <a:off x="29099203" y="3201833"/>
            <a:ext cx="3125422" cy="532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xmlns="" id="{346E2355-75B4-48CB-9782-73B12E1F3851}"/>
              </a:ext>
            </a:extLst>
          </p:cNvPr>
          <p:cNvCxnSpPr>
            <a:stCxn id="34" idx="6"/>
          </p:cNvCxnSpPr>
          <p:nvPr/>
        </p:nvCxnSpPr>
        <p:spPr>
          <a:xfrm>
            <a:off x="29157748" y="1011615"/>
            <a:ext cx="3125190" cy="47221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xmlns="" id="{A6C525BA-AE35-4E91-B0BB-E15A0B1BBB84}"/>
              </a:ext>
            </a:extLst>
          </p:cNvPr>
          <p:cNvCxnSpPr>
            <a:stCxn id="31" idx="6"/>
            <a:endCxn id="18" idx="2"/>
          </p:cNvCxnSpPr>
          <p:nvPr/>
        </p:nvCxnSpPr>
        <p:spPr>
          <a:xfrm>
            <a:off x="29157748" y="3315544"/>
            <a:ext cx="3066877" cy="22434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xmlns="" id="{B6BB90C6-58DD-428E-971A-9EEC7CBB88E0}"/>
              </a:ext>
            </a:extLst>
          </p:cNvPr>
          <p:cNvCxnSpPr>
            <a:endCxn id="19" idx="2"/>
          </p:cNvCxnSpPr>
          <p:nvPr/>
        </p:nvCxnSpPr>
        <p:spPr>
          <a:xfrm flipV="1">
            <a:off x="29025169" y="3255035"/>
            <a:ext cx="3199456" cy="239469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xmlns="" id="{05C82C65-7657-439A-B977-041561EECE4C}"/>
              </a:ext>
            </a:extLst>
          </p:cNvPr>
          <p:cNvCxnSpPr/>
          <p:nvPr/>
        </p:nvCxnSpPr>
        <p:spPr>
          <a:xfrm flipV="1">
            <a:off x="29025169" y="5477167"/>
            <a:ext cx="3257769" cy="2784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xmlns="" id="{D1825FC9-D8E7-4683-BD56-E85256F1B314}"/>
              </a:ext>
            </a:extLst>
          </p:cNvPr>
          <p:cNvCxnSpPr>
            <a:stCxn id="33" idx="6"/>
            <a:endCxn id="19" idx="2"/>
          </p:cNvCxnSpPr>
          <p:nvPr/>
        </p:nvCxnSpPr>
        <p:spPr>
          <a:xfrm flipV="1">
            <a:off x="29157746" y="3255035"/>
            <a:ext cx="3066879" cy="46683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xmlns="" id="{A4D5AEB2-30ED-4291-AC26-9F53D48250CA}"/>
              </a:ext>
            </a:extLst>
          </p:cNvPr>
          <p:cNvCxnSpPr>
            <a:stCxn id="33" idx="6"/>
          </p:cNvCxnSpPr>
          <p:nvPr/>
        </p:nvCxnSpPr>
        <p:spPr>
          <a:xfrm flipV="1">
            <a:off x="29157746" y="5445253"/>
            <a:ext cx="3125190" cy="24781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6" name="Group 205">
            <a:extLst>
              <a:ext uri="{FF2B5EF4-FFF2-40B4-BE49-F238E27FC236}">
                <a16:creationId xmlns:a16="http://schemas.microsoft.com/office/drawing/2014/main" xmlns="" id="{81B17B62-D730-4427-8CB4-59964A10E3B4}"/>
              </a:ext>
            </a:extLst>
          </p:cNvPr>
          <p:cNvGrpSpPr/>
          <p:nvPr/>
        </p:nvGrpSpPr>
        <p:grpSpPr>
          <a:xfrm>
            <a:off x="14927900" y="10446071"/>
            <a:ext cx="14619033" cy="8559050"/>
            <a:chOff x="14927900" y="10446071"/>
            <a:chExt cx="14619033" cy="8559050"/>
          </a:xfrm>
        </p:grpSpPr>
        <p:sp>
          <p:nvSpPr>
            <p:cNvPr id="97" name="Oval 96">
              <a:extLst>
                <a:ext uri="{FF2B5EF4-FFF2-40B4-BE49-F238E27FC236}">
                  <a16:creationId xmlns:a16="http://schemas.microsoft.com/office/drawing/2014/main" xmlns="" id="{975A1DC7-297F-46F8-A236-6063938844BD}"/>
                </a:ext>
              </a:extLst>
            </p:cNvPr>
            <p:cNvSpPr/>
            <p:nvPr/>
          </p:nvSpPr>
          <p:spPr>
            <a:xfrm>
              <a:off x="14927902" y="11453212"/>
              <a:ext cx="1586753" cy="1586753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xmlns="" id="{1F3C3E5F-FFA1-4CDA-AA7C-127629F75A54}"/>
                </a:ext>
              </a:extLst>
            </p:cNvPr>
            <p:cNvSpPr/>
            <p:nvPr/>
          </p:nvSpPr>
          <p:spPr>
            <a:xfrm>
              <a:off x="14927901" y="13757141"/>
              <a:ext cx="1586753" cy="1586753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xmlns="" id="{E0DBE601-955E-4BF7-AF1A-50FECDA22845}"/>
                </a:ext>
              </a:extLst>
            </p:cNvPr>
            <p:cNvSpPr/>
            <p:nvPr/>
          </p:nvSpPr>
          <p:spPr>
            <a:xfrm>
              <a:off x="14927900" y="16061070"/>
              <a:ext cx="1586753" cy="1586753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xmlns="" id="{0E164D85-3194-4E0E-B160-E4C2C46F10C4}"/>
                </a:ext>
              </a:extLst>
            </p:cNvPr>
            <p:cNvSpPr/>
            <p:nvPr/>
          </p:nvSpPr>
          <p:spPr>
            <a:xfrm>
              <a:off x="19127867" y="12810510"/>
              <a:ext cx="1586753" cy="1586753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xmlns="" id="{42E15EA7-D0BE-451D-8AF1-4466E45F11FE}"/>
                </a:ext>
              </a:extLst>
            </p:cNvPr>
            <p:cNvSpPr/>
            <p:nvPr/>
          </p:nvSpPr>
          <p:spPr>
            <a:xfrm>
              <a:off x="19127866" y="15114439"/>
              <a:ext cx="1586753" cy="1586753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xmlns="" id="{B667D4AB-167A-40F8-A7C8-43538D4028E0}"/>
                </a:ext>
              </a:extLst>
            </p:cNvPr>
            <p:cNvSpPr/>
            <p:nvPr/>
          </p:nvSpPr>
          <p:spPr>
            <a:xfrm>
              <a:off x="19127865" y="17418368"/>
              <a:ext cx="1586753" cy="1586753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xmlns="" id="{260CA2BA-DF8B-4591-B852-7A7318D69E76}"/>
                </a:ext>
              </a:extLst>
            </p:cNvPr>
            <p:cNvSpPr/>
            <p:nvPr/>
          </p:nvSpPr>
          <p:spPr>
            <a:xfrm>
              <a:off x="19127867" y="10506581"/>
              <a:ext cx="1586753" cy="1586753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xmlns="" id="{0B2B5845-8560-4EDE-A899-DFAE5313AB50}"/>
                </a:ext>
              </a:extLst>
            </p:cNvPr>
            <p:cNvSpPr/>
            <p:nvPr/>
          </p:nvSpPr>
          <p:spPr>
            <a:xfrm>
              <a:off x="23327830" y="12750000"/>
              <a:ext cx="1586753" cy="1586753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xmlns="" id="{265BB97C-9177-486F-8A76-F8F3CE41FB93}"/>
                </a:ext>
              </a:extLst>
            </p:cNvPr>
            <p:cNvSpPr/>
            <p:nvPr/>
          </p:nvSpPr>
          <p:spPr>
            <a:xfrm>
              <a:off x="23327829" y="15053929"/>
              <a:ext cx="1586753" cy="1586753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xmlns="" id="{4AACBD04-9872-4433-A4A9-C58AFB561BEA}"/>
                </a:ext>
              </a:extLst>
            </p:cNvPr>
            <p:cNvSpPr/>
            <p:nvPr/>
          </p:nvSpPr>
          <p:spPr>
            <a:xfrm>
              <a:off x="23327828" y="17357858"/>
              <a:ext cx="1586753" cy="1586753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xmlns="" id="{6A276416-F8F5-4BD8-AF90-69ED2A243C75}"/>
                </a:ext>
              </a:extLst>
            </p:cNvPr>
            <p:cNvSpPr/>
            <p:nvPr/>
          </p:nvSpPr>
          <p:spPr>
            <a:xfrm>
              <a:off x="23327830" y="10446071"/>
              <a:ext cx="1586753" cy="1586753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xmlns="" id="{69746107-64CB-4C17-BDB1-53369F08BED6}"/>
                </a:ext>
              </a:extLst>
            </p:cNvPr>
            <p:cNvCxnSpPr>
              <a:cxnSpLocks/>
              <a:stCxn id="97" idx="6"/>
              <a:endCxn id="101" idx="2"/>
            </p:cNvCxnSpPr>
            <p:nvPr/>
          </p:nvCxnSpPr>
          <p:spPr>
            <a:xfrm>
              <a:off x="16514655" y="12246589"/>
              <a:ext cx="2613211" cy="366122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xmlns="" id="{315040DC-0933-4431-A238-25E8CABA06C8}"/>
                </a:ext>
              </a:extLst>
            </p:cNvPr>
            <p:cNvCxnSpPr>
              <a:cxnSpLocks/>
              <a:stCxn id="98" idx="6"/>
              <a:endCxn id="103" idx="2"/>
            </p:cNvCxnSpPr>
            <p:nvPr/>
          </p:nvCxnSpPr>
          <p:spPr>
            <a:xfrm flipV="1">
              <a:off x="16514654" y="11299958"/>
              <a:ext cx="2613213" cy="32505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xmlns="" id="{8DD2073D-5034-45C2-977A-2E4B925BFBE9}"/>
                </a:ext>
              </a:extLst>
            </p:cNvPr>
            <p:cNvCxnSpPr>
              <a:stCxn id="98" idx="6"/>
              <a:endCxn id="100" idx="2"/>
            </p:cNvCxnSpPr>
            <p:nvPr/>
          </p:nvCxnSpPr>
          <p:spPr>
            <a:xfrm flipV="1">
              <a:off x="16514654" y="13603887"/>
              <a:ext cx="2613213" cy="94663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xmlns="" id="{071FE9BE-66CE-43B1-81F9-CB9F2337B64D}"/>
                </a:ext>
              </a:extLst>
            </p:cNvPr>
            <p:cNvCxnSpPr>
              <a:stCxn id="98" idx="6"/>
              <a:endCxn id="101" idx="2"/>
            </p:cNvCxnSpPr>
            <p:nvPr/>
          </p:nvCxnSpPr>
          <p:spPr>
            <a:xfrm>
              <a:off x="16514654" y="14550518"/>
              <a:ext cx="2613212" cy="135729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xmlns="" id="{648DB96B-87DE-484D-8712-C1CD533FA814}"/>
                </a:ext>
              </a:extLst>
            </p:cNvPr>
            <p:cNvCxnSpPr>
              <a:stCxn id="98" idx="6"/>
              <a:endCxn id="102" idx="2"/>
            </p:cNvCxnSpPr>
            <p:nvPr/>
          </p:nvCxnSpPr>
          <p:spPr>
            <a:xfrm>
              <a:off x="16514654" y="14550518"/>
              <a:ext cx="2613211" cy="366122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xmlns="" id="{0C3A4A11-D131-4DBA-979A-BFFF58B0C68C}"/>
                </a:ext>
              </a:extLst>
            </p:cNvPr>
            <p:cNvCxnSpPr>
              <a:cxnSpLocks/>
              <a:endCxn id="103" idx="2"/>
            </p:cNvCxnSpPr>
            <p:nvPr/>
          </p:nvCxnSpPr>
          <p:spPr>
            <a:xfrm flipV="1">
              <a:off x="16514655" y="11299958"/>
              <a:ext cx="2613212" cy="568916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xmlns="" id="{10332431-A7B6-4FBD-8C37-D19B5BFAB1AE}"/>
                </a:ext>
              </a:extLst>
            </p:cNvPr>
            <p:cNvCxnSpPr>
              <a:endCxn id="100" idx="2"/>
            </p:cNvCxnSpPr>
            <p:nvPr/>
          </p:nvCxnSpPr>
          <p:spPr>
            <a:xfrm flipV="1">
              <a:off x="16514655" y="13603887"/>
              <a:ext cx="2613212" cy="344219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xmlns="" id="{E926903E-C943-40CB-BE3B-DE65FD9D93CE}"/>
                </a:ext>
              </a:extLst>
            </p:cNvPr>
            <p:cNvCxnSpPr>
              <a:endCxn id="101" idx="2"/>
            </p:cNvCxnSpPr>
            <p:nvPr/>
          </p:nvCxnSpPr>
          <p:spPr>
            <a:xfrm flipV="1">
              <a:off x="16514652" y="15907816"/>
              <a:ext cx="2613214" cy="113826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xmlns="" id="{CD5297F1-F030-44B0-B846-400A9EF6067C}"/>
                </a:ext>
              </a:extLst>
            </p:cNvPr>
            <p:cNvCxnSpPr>
              <a:endCxn id="102" idx="2"/>
            </p:cNvCxnSpPr>
            <p:nvPr/>
          </p:nvCxnSpPr>
          <p:spPr>
            <a:xfrm>
              <a:off x="16514655" y="17073479"/>
              <a:ext cx="2613210" cy="113826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xmlns="" id="{961D3E8D-2A8B-4B73-B60F-C80DBC428E43}"/>
                </a:ext>
              </a:extLst>
            </p:cNvPr>
            <p:cNvCxnSpPr>
              <a:stCxn id="103" idx="6"/>
            </p:cNvCxnSpPr>
            <p:nvPr/>
          </p:nvCxnSpPr>
          <p:spPr>
            <a:xfrm flipV="1">
              <a:off x="20714620" y="11299957"/>
              <a:ext cx="2613210" cy="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xmlns="" id="{A16B18AD-D0A3-48D6-862F-135B7EC047A1}"/>
                </a:ext>
              </a:extLst>
            </p:cNvPr>
            <p:cNvCxnSpPr>
              <a:stCxn id="103" idx="6"/>
              <a:endCxn id="104" idx="2"/>
            </p:cNvCxnSpPr>
            <p:nvPr/>
          </p:nvCxnSpPr>
          <p:spPr>
            <a:xfrm>
              <a:off x="20714620" y="11299958"/>
              <a:ext cx="2613210" cy="224341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xmlns="" id="{DC2C1609-4234-480E-AF23-C6803722B33A}"/>
                </a:ext>
              </a:extLst>
            </p:cNvPr>
            <p:cNvCxnSpPr>
              <a:stCxn id="103" idx="6"/>
              <a:endCxn id="105" idx="2"/>
            </p:cNvCxnSpPr>
            <p:nvPr/>
          </p:nvCxnSpPr>
          <p:spPr>
            <a:xfrm>
              <a:off x="20714620" y="11299958"/>
              <a:ext cx="2613209" cy="454734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xmlns="" id="{76080FAD-83B7-4F9E-BF44-F60DE08D1ED7}"/>
                </a:ext>
              </a:extLst>
            </p:cNvPr>
            <p:cNvCxnSpPr>
              <a:endCxn id="106" idx="2"/>
            </p:cNvCxnSpPr>
            <p:nvPr/>
          </p:nvCxnSpPr>
          <p:spPr>
            <a:xfrm>
              <a:off x="20714618" y="11169378"/>
              <a:ext cx="2613210" cy="698185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xmlns="" id="{4F64FCC8-D366-40B9-8D5F-395C6FCEE32B}"/>
                </a:ext>
              </a:extLst>
            </p:cNvPr>
            <p:cNvCxnSpPr>
              <a:stCxn id="100" idx="6"/>
              <a:endCxn id="107" idx="2"/>
            </p:cNvCxnSpPr>
            <p:nvPr/>
          </p:nvCxnSpPr>
          <p:spPr>
            <a:xfrm flipV="1">
              <a:off x="20714620" y="11239448"/>
              <a:ext cx="2613210" cy="236443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xmlns="" id="{07ECC1E2-6154-4C4B-8BD5-ACFD3891AA0E}"/>
                </a:ext>
              </a:extLst>
            </p:cNvPr>
            <p:cNvCxnSpPr>
              <a:stCxn id="100" idx="6"/>
              <a:endCxn id="104" idx="2"/>
            </p:cNvCxnSpPr>
            <p:nvPr/>
          </p:nvCxnSpPr>
          <p:spPr>
            <a:xfrm flipV="1">
              <a:off x="20714620" y="13543377"/>
              <a:ext cx="2613210" cy="6051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xmlns="" id="{780FF2F8-DF16-4337-AAA3-D8CB931BA5A7}"/>
                </a:ext>
              </a:extLst>
            </p:cNvPr>
            <p:cNvCxnSpPr>
              <a:cxnSpLocks/>
              <a:endCxn id="105" idx="2"/>
            </p:cNvCxnSpPr>
            <p:nvPr/>
          </p:nvCxnSpPr>
          <p:spPr>
            <a:xfrm>
              <a:off x="20714620" y="13603887"/>
              <a:ext cx="2613209" cy="224341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xmlns="" id="{2B8C8ECE-64EB-4A54-956C-462423C334B4}"/>
                </a:ext>
              </a:extLst>
            </p:cNvPr>
            <p:cNvCxnSpPr>
              <a:cxnSpLocks/>
              <a:stCxn id="100" idx="6"/>
              <a:endCxn id="106" idx="2"/>
            </p:cNvCxnSpPr>
            <p:nvPr/>
          </p:nvCxnSpPr>
          <p:spPr>
            <a:xfrm>
              <a:off x="20714620" y="13603887"/>
              <a:ext cx="2613208" cy="454734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xmlns="" id="{510CC994-9BDE-4828-9546-65E2B5E20E56}"/>
                </a:ext>
              </a:extLst>
            </p:cNvPr>
            <p:cNvCxnSpPr>
              <a:cxnSpLocks/>
              <a:stCxn id="101" idx="6"/>
              <a:endCxn id="107" idx="2"/>
            </p:cNvCxnSpPr>
            <p:nvPr/>
          </p:nvCxnSpPr>
          <p:spPr>
            <a:xfrm flipV="1">
              <a:off x="20714619" y="11239448"/>
              <a:ext cx="2613211" cy="466836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xmlns="" id="{BA8C6CB9-E602-41F7-A016-56789DB4B333}"/>
                </a:ext>
              </a:extLst>
            </p:cNvPr>
            <p:cNvCxnSpPr>
              <a:stCxn id="101" idx="6"/>
              <a:endCxn id="104" idx="2"/>
            </p:cNvCxnSpPr>
            <p:nvPr/>
          </p:nvCxnSpPr>
          <p:spPr>
            <a:xfrm flipV="1">
              <a:off x="20714619" y="13543377"/>
              <a:ext cx="2613211" cy="236443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xmlns="" id="{D5860211-024A-4F22-A9C2-1F1B45AF934F}"/>
                </a:ext>
              </a:extLst>
            </p:cNvPr>
            <p:cNvCxnSpPr>
              <a:stCxn id="101" idx="6"/>
              <a:endCxn id="105" idx="2"/>
            </p:cNvCxnSpPr>
            <p:nvPr/>
          </p:nvCxnSpPr>
          <p:spPr>
            <a:xfrm flipV="1">
              <a:off x="20714619" y="15847306"/>
              <a:ext cx="2613210" cy="6051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xmlns="" id="{F1D195D5-2E35-4BE9-A3E5-1C43ACECB353}"/>
                </a:ext>
              </a:extLst>
            </p:cNvPr>
            <p:cNvCxnSpPr>
              <a:stCxn id="101" idx="6"/>
              <a:endCxn id="106" idx="2"/>
            </p:cNvCxnSpPr>
            <p:nvPr/>
          </p:nvCxnSpPr>
          <p:spPr>
            <a:xfrm>
              <a:off x="20714619" y="15907816"/>
              <a:ext cx="2613209" cy="224341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xmlns="" id="{57D39B3D-BFAB-4846-8484-82734FBDF576}"/>
                </a:ext>
              </a:extLst>
            </p:cNvPr>
            <p:cNvCxnSpPr>
              <a:stCxn id="102" idx="6"/>
              <a:endCxn id="107" idx="2"/>
            </p:cNvCxnSpPr>
            <p:nvPr/>
          </p:nvCxnSpPr>
          <p:spPr>
            <a:xfrm flipV="1">
              <a:off x="20714618" y="11239448"/>
              <a:ext cx="2613212" cy="697229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xmlns="" id="{6B74D5CC-F53F-4AFE-A310-CB8C9E551C95}"/>
                </a:ext>
              </a:extLst>
            </p:cNvPr>
            <p:cNvCxnSpPr>
              <a:stCxn id="102" idx="6"/>
              <a:endCxn id="104" idx="2"/>
            </p:cNvCxnSpPr>
            <p:nvPr/>
          </p:nvCxnSpPr>
          <p:spPr>
            <a:xfrm flipV="1">
              <a:off x="20714618" y="13543377"/>
              <a:ext cx="2613212" cy="466836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xmlns="" id="{F72F6202-DF96-4C36-A0DB-95817D11CC24}"/>
                </a:ext>
              </a:extLst>
            </p:cNvPr>
            <p:cNvCxnSpPr>
              <a:stCxn id="102" idx="6"/>
              <a:endCxn id="105" idx="2"/>
            </p:cNvCxnSpPr>
            <p:nvPr/>
          </p:nvCxnSpPr>
          <p:spPr>
            <a:xfrm flipV="1">
              <a:off x="20714618" y="15847306"/>
              <a:ext cx="2613211" cy="236443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xmlns="" id="{DDCEF01B-22EC-4CD2-BA79-BE57F951C7E3}"/>
                </a:ext>
              </a:extLst>
            </p:cNvPr>
            <p:cNvCxnSpPr>
              <a:stCxn id="102" idx="6"/>
              <a:endCxn id="106" idx="2"/>
            </p:cNvCxnSpPr>
            <p:nvPr/>
          </p:nvCxnSpPr>
          <p:spPr>
            <a:xfrm flipV="1">
              <a:off x="20714618" y="18151235"/>
              <a:ext cx="2613210" cy="6051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xmlns="" id="{1B436EB6-8589-4306-B03F-0BFE9394D427}"/>
                </a:ext>
              </a:extLst>
            </p:cNvPr>
            <p:cNvSpPr/>
            <p:nvPr/>
          </p:nvSpPr>
          <p:spPr>
            <a:xfrm>
              <a:off x="27960180" y="15038239"/>
              <a:ext cx="1586753" cy="1586753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xmlns="" id="{E7B07F29-E8C3-4ACA-93EE-E4E9623B28ED}"/>
                </a:ext>
              </a:extLst>
            </p:cNvPr>
            <p:cNvSpPr/>
            <p:nvPr/>
          </p:nvSpPr>
          <p:spPr>
            <a:xfrm>
              <a:off x="27960180" y="12734311"/>
              <a:ext cx="1586753" cy="1586753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xmlns="" id="{47A07372-48A2-485B-BD73-E48B4A56436A}"/>
                </a:ext>
              </a:extLst>
            </p:cNvPr>
            <p:cNvCxnSpPr>
              <a:endCxn id="136" idx="2"/>
            </p:cNvCxnSpPr>
            <p:nvPr/>
          </p:nvCxnSpPr>
          <p:spPr>
            <a:xfrm>
              <a:off x="24893303" y="11284268"/>
              <a:ext cx="3066877" cy="224342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xmlns="" id="{BF84E834-9DBF-479D-B2A9-0F2248926F31}"/>
                </a:ext>
              </a:extLst>
            </p:cNvPr>
            <p:cNvCxnSpPr>
              <a:cxnSpLocks/>
              <a:stCxn id="104" idx="6"/>
              <a:endCxn id="136" idx="2"/>
            </p:cNvCxnSpPr>
            <p:nvPr/>
          </p:nvCxnSpPr>
          <p:spPr>
            <a:xfrm flipV="1">
              <a:off x="24914583" y="13527688"/>
              <a:ext cx="3045597" cy="1568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xmlns="" id="{14AAB751-FDE3-468E-B6F9-5361C3E66A34}"/>
                </a:ext>
              </a:extLst>
            </p:cNvPr>
            <p:cNvCxnSpPr>
              <a:cxnSpLocks/>
              <a:endCxn id="135" idx="2"/>
            </p:cNvCxnSpPr>
            <p:nvPr/>
          </p:nvCxnSpPr>
          <p:spPr>
            <a:xfrm>
              <a:off x="24893303" y="11284268"/>
              <a:ext cx="3066877" cy="454734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xmlns="" id="{9EBE02D3-4451-4C2C-95BA-83F1F81E7C3D}"/>
                </a:ext>
              </a:extLst>
            </p:cNvPr>
            <p:cNvCxnSpPr>
              <a:endCxn id="135" idx="2"/>
            </p:cNvCxnSpPr>
            <p:nvPr/>
          </p:nvCxnSpPr>
          <p:spPr>
            <a:xfrm>
              <a:off x="24893303" y="13588197"/>
              <a:ext cx="3066877" cy="224341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xmlns="" id="{BB720E52-D5A1-45D1-A12D-DDCB8FB07BF2}"/>
                </a:ext>
              </a:extLst>
            </p:cNvPr>
            <p:cNvCxnSpPr>
              <a:cxnSpLocks/>
              <a:stCxn id="105" idx="6"/>
              <a:endCxn id="136" idx="2"/>
            </p:cNvCxnSpPr>
            <p:nvPr/>
          </p:nvCxnSpPr>
          <p:spPr>
            <a:xfrm flipV="1">
              <a:off x="24914582" y="13527688"/>
              <a:ext cx="3045598" cy="231961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xmlns="" id="{8CD34A00-3E06-42E3-972C-88571B54B994}"/>
                </a:ext>
              </a:extLst>
            </p:cNvPr>
            <p:cNvCxnSpPr>
              <a:cxnSpLocks/>
              <a:stCxn id="105" idx="6"/>
              <a:endCxn id="135" idx="2"/>
            </p:cNvCxnSpPr>
            <p:nvPr/>
          </p:nvCxnSpPr>
          <p:spPr>
            <a:xfrm flipV="1">
              <a:off x="24914582" y="15831616"/>
              <a:ext cx="3045598" cy="1569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xmlns="" id="{5717698E-A4E0-4C74-8EC9-964E34697B41}"/>
                </a:ext>
              </a:extLst>
            </p:cNvPr>
            <p:cNvCxnSpPr>
              <a:endCxn id="136" idx="2"/>
            </p:cNvCxnSpPr>
            <p:nvPr/>
          </p:nvCxnSpPr>
          <p:spPr>
            <a:xfrm flipV="1">
              <a:off x="24893301" y="13527688"/>
              <a:ext cx="3066879" cy="466836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xmlns="" id="{18B8A086-2D6D-4370-A5E1-FF06FEE8D8A4}"/>
                </a:ext>
              </a:extLst>
            </p:cNvPr>
            <p:cNvCxnSpPr>
              <a:cxnSpLocks/>
              <a:endCxn id="135" idx="2"/>
            </p:cNvCxnSpPr>
            <p:nvPr/>
          </p:nvCxnSpPr>
          <p:spPr>
            <a:xfrm flipV="1">
              <a:off x="24893301" y="15831616"/>
              <a:ext cx="3066879" cy="236444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xmlns="" id="{4A4E46C5-74F0-428A-8930-5ADE19D1E97B}"/>
                </a:ext>
              </a:extLst>
            </p:cNvPr>
            <p:cNvCxnSpPr>
              <a:stCxn id="97" idx="6"/>
              <a:endCxn id="103" idx="2"/>
            </p:cNvCxnSpPr>
            <p:nvPr/>
          </p:nvCxnSpPr>
          <p:spPr>
            <a:xfrm flipV="1">
              <a:off x="16514655" y="11299958"/>
              <a:ext cx="2613212" cy="94663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xmlns="" id="{85C042B8-2816-49F3-9EDB-6815202A1EEC}"/>
                </a:ext>
              </a:extLst>
            </p:cNvPr>
            <p:cNvCxnSpPr>
              <a:stCxn id="97" idx="6"/>
              <a:endCxn id="100" idx="2"/>
            </p:cNvCxnSpPr>
            <p:nvPr/>
          </p:nvCxnSpPr>
          <p:spPr>
            <a:xfrm>
              <a:off x="16514655" y="12246589"/>
              <a:ext cx="2613212" cy="1357298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19669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09486727-30CF-4C22-9EE0-47B64513903D}"/>
              </a:ext>
            </a:extLst>
          </p:cNvPr>
          <p:cNvSpPr txBox="1"/>
          <p:nvPr/>
        </p:nvSpPr>
        <p:spPr>
          <a:xfrm>
            <a:off x="15400626" y="-675780"/>
            <a:ext cx="4416594" cy="77867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0" dirty="0">
                <a:ln w="190500">
                  <a:solidFill>
                    <a:schemeClr val="accent1"/>
                  </a:solidFill>
                </a:ln>
                <a:noFill/>
                <a:latin typeface="Qanelas Heavy Italic" panose="00000A00000000000000" pitchFamily="50" charset="0"/>
              </a:rPr>
              <a:t>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8D603EBC-D614-4F96-9BAE-71C4630891EA}"/>
              </a:ext>
            </a:extLst>
          </p:cNvPr>
          <p:cNvSpPr txBox="1"/>
          <p:nvPr/>
        </p:nvSpPr>
        <p:spPr>
          <a:xfrm>
            <a:off x="3232402" y="1231061"/>
            <a:ext cx="13714011" cy="77867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0" dirty="0">
                <a:latin typeface="Qanelas Heavy Italic" panose="00000A00000000000000" pitchFamily="50" charset="0"/>
              </a:rPr>
              <a:t>SPIN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7492FA0-1BC2-425D-A04F-52884C8DBE8D}"/>
              </a:ext>
            </a:extLst>
          </p:cNvPr>
          <p:cNvSpPr txBox="1"/>
          <p:nvPr/>
        </p:nvSpPr>
        <p:spPr>
          <a:xfrm>
            <a:off x="903802" y="2792547"/>
            <a:ext cx="3743332" cy="77867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0" dirty="0">
                <a:ln w="190500">
                  <a:solidFill>
                    <a:srgbClr val="C00000"/>
                  </a:solidFill>
                </a:ln>
                <a:solidFill>
                  <a:schemeClr val="bg1"/>
                </a:solidFill>
                <a:latin typeface="Qanelas Heavy Italic" panose="00000A00000000000000" pitchFamily="50" charset="0"/>
              </a:rPr>
              <a:t>S</a:t>
            </a:r>
          </a:p>
        </p:txBody>
      </p:sp>
      <p:sp>
        <p:nvSpPr>
          <p:cNvPr id="2" name="Isosceles Triangle 1">
            <a:extLst>
              <a:ext uri="{FF2B5EF4-FFF2-40B4-BE49-F238E27FC236}">
                <a16:creationId xmlns:a16="http://schemas.microsoft.com/office/drawing/2014/main" xmlns="" id="{42C4CA1E-C3C9-4B0A-B450-9A099A12AC8E}"/>
              </a:ext>
            </a:extLst>
          </p:cNvPr>
          <p:cNvSpPr/>
          <p:nvPr/>
        </p:nvSpPr>
        <p:spPr>
          <a:xfrm flipV="1">
            <a:off x="6462817" y="7139995"/>
            <a:ext cx="2151529" cy="1237130"/>
          </a:xfrm>
          <a:prstGeom prst="triangle">
            <a:avLst>
              <a:gd name="adj" fmla="val 3785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xmlns="" id="{FEB85C44-4BAC-4BBB-BEA3-49B28CDB297B}"/>
              </a:ext>
            </a:extLst>
          </p:cNvPr>
          <p:cNvSpPr/>
          <p:nvPr/>
        </p:nvSpPr>
        <p:spPr>
          <a:xfrm flipH="1">
            <a:off x="10983884" y="1555417"/>
            <a:ext cx="2151529" cy="1237130"/>
          </a:xfrm>
          <a:prstGeom prst="triangle">
            <a:avLst>
              <a:gd name="adj" fmla="val 41904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FDFE30BA-2ACE-4F52-BE98-8976D7A11C96}"/>
              </a:ext>
            </a:extLst>
          </p:cNvPr>
          <p:cNvGrpSpPr/>
          <p:nvPr/>
        </p:nvGrpSpPr>
        <p:grpSpPr>
          <a:xfrm>
            <a:off x="903802" y="8672453"/>
            <a:ext cx="25044275" cy="15481161"/>
            <a:chOff x="4126877" y="8377125"/>
            <a:chExt cx="25044275" cy="15481161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xmlns="" id="{1DFEF85D-CFC8-4ACC-959C-AED6B4FED654}"/>
                </a:ext>
              </a:extLst>
            </p:cNvPr>
            <p:cNvSpPr txBox="1"/>
            <p:nvPr/>
          </p:nvSpPr>
          <p:spPr>
            <a:xfrm>
              <a:off x="4126877" y="8377125"/>
              <a:ext cx="25044275" cy="154811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0000" dirty="0">
                  <a:latin typeface="Qanelas Heavy Italic" panose="00000A00000000000000" pitchFamily="50" charset="0"/>
                </a:rPr>
                <a:t>SSPINN</a:t>
              </a:r>
            </a:p>
          </p:txBody>
        </p:sp>
        <p:sp>
          <p:nvSpPr>
            <p:cNvPr id="10" name="Isosceles Triangle 9">
              <a:extLst>
                <a:ext uri="{FF2B5EF4-FFF2-40B4-BE49-F238E27FC236}">
                  <a16:creationId xmlns:a16="http://schemas.microsoft.com/office/drawing/2014/main" xmlns="" id="{AB26D79C-AE21-4366-8C10-57BF7810D9B5}"/>
                </a:ext>
              </a:extLst>
            </p:cNvPr>
            <p:cNvSpPr/>
            <p:nvPr/>
          </p:nvSpPr>
          <p:spPr>
            <a:xfrm flipV="1">
              <a:off x="10708015" y="14282377"/>
              <a:ext cx="2463257" cy="1237130"/>
            </a:xfrm>
            <a:prstGeom prst="triangle">
              <a:avLst>
                <a:gd name="adj" fmla="val 4368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xmlns="" id="{8195C57B-7537-455B-9FC7-5BF99F0D4322}"/>
                </a:ext>
              </a:extLst>
            </p:cNvPr>
            <p:cNvSpPr/>
            <p:nvPr/>
          </p:nvSpPr>
          <p:spPr>
            <a:xfrm flipH="1">
              <a:off x="15235311" y="8712859"/>
              <a:ext cx="2463257" cy="1237130"/>
            </a:xfrm>
            <a:prstGeom prst="triangle">
              <a:avLst>
                <a:gd name="adj" fmla="val 4368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3AEE943D-A0F2-476A-AF26-23AB2E9EDF3E}"/>
              </a:ext>
            </a:extLst>
          </p:cNvPr>
          <p:cNvSpPr txBox="1"/>
          <p:nvPr/>
        </p:nvSpPr>
        <p:spPr>
          <a:xfrm>
            <a:off x="21233141" y="1395057"/>
            <a:ext cx="21504605" cy="77867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0" dirty="0">
                <a:latin typeface="Qanelas Heavy Italic" panose="00000A00000000000000" pitchFamily="50" charset="0"/>
              </a:rPr>
              <a:t>SSPINN</a:t>
            </a:r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xmlns="" id="{6249B6D5-BC8A-405A-B5A8-ADD5ECF4B452}"/>
              </a:ext>
            </a:extLst>
          </p:cNvPr>
          <p:cNvSpPr/>
          <p:nvPr/>
        </p:nvSpPr>
        <p:spPr>
          <a:xfrm flipH="1">
            <a:off x="32976994" y="563419"/>
            <a:ext cx="1917985" cy="2386416"/>
          </a:xfrm>
          <a:prstGeom prst="triangle">
            <a:avLst>
              <a:gd name="adj" fmla="val 8163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xmlns="" id="{AD42EEB7-0DEC-4456-A455-18A5BB20442E}"/>
              </a:ext>
            </a:extLst>
          </p:cNvPr>
          <p:cNvSpPr/>
          <p:nvPr/>
        </p:nvSpPr>
        <p:spPr>
          <a:xfrm flipV="1">
            <a:off x="27732785" y="7378609"/>
            <a:ext cx="1917985" cy="2386416"/>
          </a:xfrm>
          <a:prstGeom prst="triangle">
            <a:avLst>
              <a:gd name="adj" fmla="val 75851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xmlns="" id="{988D4FA2-BCC4-44E6-9A4E-106C6DE1A471}"/>
              </a:ext>
            </a:extLst>
          </p:cNvPr>
          <p:cNvGrpSpPr/>
          <p:nvPr/>
        </p:nvGrpSpPr>
        <p:grpSpPr>
          <a:xfrm>
            <a:off x="903801" y="14539305"/>
            <a:ext cx="25044275" cy="7786747"/>
            <a:chOff x="4126877" y="8377125"/>
            <a:chExt cx="25044275" cy="7786747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xmlns="" id="{DC21ECB7-AC69-4CB1-8186-C599A7A61D65}"/>
                </a:ext>
              </a:extLst>
            </p:cNvPr>
            <p:cNvSpPr txBox="1"/>
            <p:nvPr/>
          </p:nvSpPr>
          <p:spPr>
            <a:xfrm>
              <a:off x="4126877" y="8377125"/>
              <a:ext cx="25044275" cy="7786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0000" dirty="0">
                  <a:solidFill>
                    <a:srgbClr val="C00000"/>
                  </a:solidFill>
                  <a:latin typeface="Qanelas Heavy Italic" panose="00000A00000000000000" pitchFamily="50" charset="0"/>
                </a:rPr>
                <a:t>S</a:t>
              </a:r>
              <a:r>
                <a:rPr lang="en-US" sz="50000" dirty="0">
                  <a:latin typeface="Qanelas Heavy Italic" panose="00000A00000000000000" pitchFamily="50" charset="0"/>
                </a:rPr>
                <a:t>SPIN</a:t>
              </a:r>
              <a:r>
                <a:rPr lang="en-US" sz="50000" dirty="0">
                  <a:solidFill>
                    <a:schemeClr val="accent1"/>
                  </a:solidFill>
                  <a:latin typeface="Qanelas Heavy Italic" panose="00000A00000000000000" pitchFamily="50" charset="0"/>
                </a:rPr>
                <a:t>N</a:t>
              </a:r>
            </a:p>
          </p:txBody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xmlns="" id="{A4DE781C-E22B-4C3E-A8B8-65BDE4F6C4C8}"/>
                </a:ext>
              </a:extLst>
            </p:cNvPr>
            <p:cNvSpPr/>
            <p:nvPr/>
          </p:nvSpPr>
          <p:spPr>
            <a:xfrm flipV="1">
              <a:off x="10708015" y="14282377"/>
              <a:ext cx="2463257" cy="1237130"/>
            </a:xfrm>
            <a:prstGeom prst="triangle">
              <a:avLst>
                <a:gd name="adj" fmla="val 4368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xmlns="" id="{57712F78-D442-46AC-B6E0-D6D1BF52685B}"/>
                </a:ext>
              </a:extLst>
            </p:cNvPr>
            <p:cNvSpPr/>
            <p:nvPr/>
          </p:nvSpPr>
          <p:spPr>
            <a:xfrm flipH="1">
              <a:off x="15235311" y="8712859"/>
              <a:ext cx="2463257" cy="1237130"/>
            </a:xfrm>
            <a:prstGeom prst="triangle">
              <a:avLst>
                <a:gd name="adj" fmla="val 4368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xmlns="" id="{A4BC72B5-49C4-4166-A9A5-AA4FD83A113C}"/>
              </a:ext>
            </a:extLst>
          </p:cNvPr>
          <p:cNvGrpSpPr/>
          <p:nvPr/>
        </p:nvGrpSpPr>
        <p:grpSpPr>
          <a:xfrm>
            <a:off x="903802" y="20660855"/>
            <a:ext cx="25044275" cy="7786747"/>
            <a:chOff x="903802" y="20660855"/>
            <a:chExt cx="25044275" cy="7786747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xmlns="" id="{293D9D92-093B-42BA-99D5-152829E6BF7F}"/>
                </a:ext>
              </a:extLst>
            </p:cNvPr>
            <p:cNvGrpSpPr/>
            <p:nvPr/>
          </p:nvGrpSpPr>
          <p:grpSpPr>
            <a:xfrm>
              <a:off x="903802" y="20660855"/>
              <a:ext cx="25044275" cy="7786747"/>
              <a:chOff x="4126877" y="8377125"/>
              <a:chExt cx="25044275" cy="7786747"/>
            </a:xfrm>
          </p:grpSpPr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xmlns="" id="{B312C039-35BC-4070-AD02-FDFE0F03FD8E}"/>
                  </a:ext>
                </a:extLst>
              </p:cNvPr>
              <p:cNvSpPr txBox="1"/>
              <p:nvPr/>
            </p:nvSpPr>
            <p:spPr>
              <a:xfrm>
                <a:off x="4126877" y="8377125"/>
                <a:ext cx="25044275" cy="77867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0000" dirty="0">
                    <a:solidFill>
                      <a:srgbClr val="C00000"/>
                    </a:solidFill>
                    <a:latin typeface="Franklin Gothic Heavy" panose="020B0903020102020204" pitchFamily="34" charset="0"/>
                  </a:rPr>
                  <a:t>S</a:t>
                </a:r>
                <a:r>
                  <a:rPr lang="en-US" sz="50000" dirty="0">
                    <a:latin typeface="Franklin Gothic Heavy" panose="020B0903020102020204" pitchFamily="34" charset="0"/>
                  </a:rPr>
                  <a:t>SPIN</a:t>
                </a:r>
                <a:r>
                  <a:rPr lang="en-US" sz="50000" dirty="0">
                    <a:solidFill>
                      <a:schemeClr val="accent1"/>
                    </a:solidFill>
                    <a:latin typeface="Franklin Gothic Heavy" panose="020B0903020102020204" pitchFamily="34" charset="0"/>
                  </a:rPr>
                  <a:t>N</a:t>
                </a:r>
              </a:p>
            </p:txBody>
          </p:sp>
          <p:sp>
            <p:nvSpPr>
              <p:cNvPr id="32" name="Isosceles Triangle 31">
                <a:extLst>
                  <a:ext uri="{FF2B5EF4-FFF2-40B4-BE49-F238E27FC236}">
                    <a16:creationId xmlns:a16="http://schemas.microsoft.com/office/drawing/2014/main" xmlns="" id="{59E3A570-7F67-43DE-A916-270EB207B854}"/>
                  </a:ext>
                </a:extLst>
              </p:cNvPr>
              <p:cNvSpPr/>
              <p:nvPr/>
            </p:nvSpPr>
            <p:spPr>
              <a:xfrm flipH="1">
                <a:off x="15773193" y="9114032"/>
                <a:ext cx="2463257" cy="1237130"/>
              </a:xfrm>
              <a:prstGeom prst="triangle">
                <a:avLst>
                  <a:gd name="adj" fmla="val 49139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xmlns="" id="{7E5CC1D4-3F51-4944-9EF0-A6E41B067AB1}"/>
                </a:ext>
              </a:extLst>
            </p:cNvPr>
            <p:cNvSpPr/>
            <p:nvPr/>
          </p:nvSpPr>
          <p:spPr>
            <a:xfrm flipH="1" flipV="1">
              <a:off x="8520627" y="26814576"/>
              <a:ext cx="2463257" cy="1237130"/>
            </a:xfrm>
            <a:prstGeom prst="triangle">
              <a:avLst>
                <a:gd name="adj" fmla="val 49139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937399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FD989355-78F5-499D-8EBE-2071495A33B0}"/>
              </a:ext>
            </a:extLst>
          </p:cNvPr>
          <p:cNvGrpSpPr/>
          <p:nvPr/>
        </p:nvGrpSpPr>
        <p:grpSpPr>
          <a:xfrm>
            <a:off x="-2087873" y="1209808"/>
            <a:ext cx="24557036" cy="9391630"/>
            <a:chOff x="-1779422" y="1541308"/>
            <a:chExt cx="24557036" cy="9391630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xmlns="" id="{31C0589C-1DFA-40BD-92F9-0F7231B845A4}"/>
                </a:ext>
              </a:extLst>
            </p:cNvPr>
            <p:cNvGrpSpPr/>
            <p:nvPr/>
          </p:nvGrpSpPr>
          <p:grpSpPr>
            <a:xfrm>
              <a:off x="1694003" y="1541308"/>
              <a:ext cx="16993283" cy="9391630"/>
              <a:chOff x="1664447" y="334490"/>
              <a:chExt cx="16993283" cy="9391630"/>
            </a:xfrm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xmlns="" id="{0FAC7C3D-9019-4C0C-A6DB-C6CFCE4143F8}"/>
                  </a:ext>
                </a:extLst>
              </p:cNvPr>
              <p:cNvSpPr txBox="1"/>
              <p:nvPr/>
            </p:nvSpPr>
            <p:spPr>
              <a:xfrm>
                <a:off x="1664447" y="1939373"/>
                <a:ext cx="3743332" cy="77867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0000" dirty="0">
                    <a:ln w="190500">
                      <a:noFill/>
                    </a:ln>
                    <a:solidFill>
                      <a:srgbClr val="C00000"/>
                    </a:solidFill>
                    <a:latin typeface="Qanelas Heavy Italic" panose="00000A00000000000000" pitchFamily="50" charset="0"/>
                  </a:rPr>
                  <a:t>S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xmlns="" id="{5ACAB564-CCF4-4025-8B34-07ED54CC5068}"/>
                  </a:ext>
                </a:extLst>
              </p:cNvPr>
              <p:cNvSpPr txBox="1"/>
              <p:nvPr/>
            </p:nvSpPr>
            <p:spPr>
              <a:xfrm>
                <a:off x="14241136" y="334490"/>
                <a:ext cx="4416594" cy="77867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0000" dirty="0">
                    <a:ln w="190500">
                      <a:noFill/>
                    </a:ln>
                    <a:solidFill>
                      <a:schemeClr val="accent1"/>
                    </a:solidFill>
                    <a:latin typeface="Qanelas Heavy Italic" panose="00000A00000000000000" pitchFamily="50" charset="0"/>
                  </a:rPr>
                  <a:t>N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xmlns="" id="{C3E2F6E6-A3C9-4CBA-9434-E9D512388362}"/>
                  </a:ext>
                </a:extLst>
              </p:cNvPr>
              <p:cNvSpPr txBox="1"/>
              <p:nvPr/>
            </p:nvSpPr>
            <p:spPr>
              <a:xfrm>
                <a:off x="3232402" y="1231061"/>
                <a:ext cx="13714011" cy="77867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0000" dirty="0">
                    <a:latin typeface="Qanelas Heavy Italic" panose="00000A00000000000000" pitchFamily="50" charset="0"/>
                  </a:rPr>
                  <a:t>SPIN</a:t>
                </a:r>
              </a:p>
            </p:txBody>
          </p:sp>
          <p:sp>
            <p:nvSpPr>
              <p:cNvPr id="11" name="Isosceles Triangle 10">
                <a:extLst>
                  <a:ext uri="{FF2B5EF4-FFF2-40B4-BE49-F238E27FC236}">
                    <a16:creationId xmlns:a16="http://schemas.microsoft.com/office/drawing/2014/main" xmlns="" id="{D530E746-A561-4DB7-ADC2-8E6F3469F9BF}"/>
                  </a:ext>
                </a:extLst>
              </p:cNvPr>
              <p:cNvSpPr/>
              <p:nvPr/>
            </p:nvSpPr>
            <p:spPr>
              <a:xfrm flipV="1">
                <a:off x="6462817" y="7139995"/>
                <a:ext cx="2151529" cy="1237130"/>
              </a:xfrm>
              <a:prstGeom prst="triangle">
                <a:avLst>
                  <a:gd name="adj" fmla="val 3785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Isosceles Triangle 11">
                <a:extLst>
                  <a:ext uri="{FF2B5EF4-FFF2-40B4-BE49-F238E27FC236}">
                    <a16:creationId xmlns:a16="http://schemas.microsoft.com/office/drawing/2014/main" xmlns="" id="{26331A0B-24C7-4DFE-BBF8-995D7997A4F1}"/>
                  </a:ext>
                </a:extLst>
              </p:cNvPr>
              <p:cNvSpPr/>
              <p:nvPr/>
            </p:nvSpPr>
            <p:spPr>
              <a:xfrm flipH="1">
                <a:off x="10983884" y="1555417"/>
                <a:ext cx="2151529" cy="1237130"/>
              </a:xfrm>
              <a:prstGeom prst="triangle">
                <a:avLst>
                  <a:gd name="adj" fmla="val 41904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xmlns="" id="{572EDD53-F332-4E4A-BB2F-563E66DC7B64}"/>
                </a:ext>
              </a:extLst>
            </p:cNvPr>
            <p:cNvSpPr/>
            <p:nvPr/>
          </p:nvSpPr>
          <p:spPr>
            <a:xfrm rot="21102981">
              <a:off x="-1779422" y="1553407"/>
              <a:ext cx="21376820" cy="800751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ArchUp">
                <a:avLst>
                  <a:gd name="adj" fmla="val 10936458"/>
                </a:avLst>
              </a:prstTxWarp>
              <a:spAutoFit/>
            </a:bodyPr>
            <a:lstStyle/>
            <a:p>
              <a:pPr algn="ctr"/>
              <a:r>
                <a:rPr lang="en-US" sz="9600" dirty="0">
                  <a:ln w="12700">
                    <a:noFill/>
                  </a:ln>
                  <a:latin typeface="Qanelas Soft DEMO ExtraBold" panose="00000900000000000000" pitchFamily="50" charset="0"/>
                  <a:ea typeface="EPSON 太丸ゴシック体Ｂ" panose="020F0709000000000000" pitchFamily="49" charset="-128"/>
                </a:rPr>
                <a:t>Spectral Structure Prediction</a:t>
              </a:r>
              <a:endParaRPr lang="en-US" sz="5400" b="0" cap="none" spc="0" dirty="0">
                <a:ln w="0">
                  <a:noFill/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xmlns="" id="{7A1D12C6-09E5-4EA3-A549-96E0F8570566}"/>
                </a:ext>
              </a:extLst>
            </p:cNvPr>
            <p:cNvSpPr/>
            <p:nvPr/>
          </p:nvSpPr>
          <p:spPr>
            <a:xfrm rot="20910731">
              <a:off x="1400794" y="2828900"/>
              <a:ext cx="21376820" cy="800751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ArchDown">
                <a:avLst/>
              </a:prstTxWarp>
              <a:spAutoFit/>
            </a:bodyPr>
            <a:lstStyle/>
            <a:p>
              <a:pPr algn="ctr"/>
              <a:r>
                <a:rPr lang="en-US" sz="9600" dirty="0">
                  <a:ln w="12700">
                    <a:noFill/>
                  </a:ln>
                  <a:latin typeface="Qanelas Soft DEMO ExtraBold" panose="00000900000000000000" pitchFamily="50" charset="0"/>
                  <a:ea typeface="EPSON 太丸ゴシック体Ｂ" panose="020F0709000000000000" pitchFamily="49" charset="-128"/>
                </a:rPr>
                <a:t>In Neural Networks</a:t>
              </a:r>
              <a:endParaRPr lang="en-US" sz="5400" b="0" cap="none" spc="0" dirty="0">
                <a:ln w="0">
                  <a:noFill/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EB849BA4-872C-4A05-902E-0EE2242538B7}"/>
              </a:ext>
            </a:extLst>
          </p:cNvPr>
          <p:cNvGrpSpPr/>
          <p:nvPr/>
        </p:nvGrpSpPr>
        <p:grpSpPr>
          <a:xfrm>
            <a:off x="-770977" y="12449666"/>
            <a:ext cx="21376820" cy="10157063"/>
            <a:chOff x="10190645" y="16855714"/>
            <a:chExt cx="21376820" cy="10157063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xmlns="" id="{33481A5B-630D-4D76-83BF-BA04205F5DE7}"/>
                </a:ext>
              </a:extLst>
            </p:cNvPr>
            <p:cNvGrpSpPr/>
            <p:nvPr/>
          </p:nvGrpSpPr>
          <p:grpSpPr>
            <a:xfrm>
              <a:off x="12382414" y="17220100"/>
              <a:ext cx="16993283" cy="9391630"/>
              <a:chOff x="1664447" y="334490"/>
              <a:chExt cx="16993283" cy="9391630"/>
            </a:xfrm>
          </p:grpSpPr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xmlns="" id="{3CF3EEC3-15CE-4B80-9E00-4B483972CF5E}"/>
                  </a:ext>
                </a:extLst>
              </p:cNvPr>
              <p:cNvSpPr txBox="1"/>
              <p:nvPr/>
            </p:nvSpPr>
            <p:spPr>
              <a:xfrm>
                <a:off x="1664447" y="1939373"/>
                <a:ext cx="3743332" cy="77867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0000" dirty="0">
                    <a:ln w="190500">
                      <a:noFill/>
                    </a:ln>
                    <a:solidFill>
                      <a:srgbClr val="C00000"/>
                    </a:solidFill>
                    <a:latin typeface="Qanelas Heavy Italic" panose="00000A00000000000000" pitchFamily="50" charset="0"/>
                  </a:rPr>
                  <a:t>S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xmlns="" id="{5035C109-CF84-405B-90B1-67A39EFF4CAA}"/>
                  </a:ext>
                </a:extLst>
              </p:cNvPr>
              <p:cNvSpPr txBox="1"/>
              <p:nvPr/>
            </p:nvSpPr>
            <p:spPr>
              <a:xfrm>
                <a:off x="14241136" y="334490"/>
                <a:ext cx="4416594" cy="77867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0000" dirty="0">
                    <a:ln w="190500">
                      <a:noFill/>
                    </a:ln>
                    <a:solidFill>
                      <a:schemeClr val="accent1"/>
                    </a:solidFill>
                    <a:latin typeface="Qanelas Heavy Italic" panose="00000A00000000000000" pitchFamily="50" charset="0"/>
                  </a:rPr>
                  <a:t>N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xmlns="" id="{7F768F8F-6D79-4CA4-A148-6731F9A3B9B9}"/>
                  </a:ext>
                </a:extLst>
              </p:cNvPr>
              <p:cNvSpPr txBox="1"/>
              <p:nvPr/>
            </p:nvSpPr>
            <p:spPr>
              <a:xfrm>
                <a:off x="3232402" y="1231061"/>
                <a:ext cx="13714011" cy="77867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0000" dirty="0">
                    <a:latin typeface="Qanelas Heavy Italic" panose="00000A00000000000000" pitchFamily="50" charset="0"/>
                  </a:rPr>
                  <a:t>SPIN</a:t>
                </a:r>
              </a:p>
            </p:txBody>
          </p:sp>
          <p:sp>
            <p:nvSpPr>
              <p:cNvPr id="27" name="Isosceles Triangle 26">
                <a:extLst>
                  <a:ext uri="{FF2B5EF4-FFF2-40B4-BE49-F238E27FC236}">
                    <a16:creationId xmlns:a16="http://schemas.microsoft.com/office/drawing/2014/main" xmlns="" id="{35546D4A-51EB-49F3-AA17-125544DA3796}"/>
                  </a:ext>
                </a:extLst>
              </p:cNvPr>
              <p:cNvSpPr/>
              <p:nvPr/>
            </p:nvSpPr>
            <p:spPr>
              <a:xfrm flipV="1">
                <a:off x="6462817" y="7139995"/>
                <a:ext cx="2151529" cy="1237130"/>
              </a:xfrm>
              <a:prstGeom prst="triangle">
                <a:avLst>
                  <a:gd name="adj" fmla="val 3785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Isosceles Triangle 27">
                <a:extLst>
                  <a:ext uri="{FF2B5EF4-FFF2-40B4-BE49-F238E27FC236}">
                    <a16:creationId xmlns:a16="http://schemas.microsoft.com/office/drawing/2014/main" xmlns="" id="{DFB5EE57-1D83-4572-ADE9-609F153FC7A9}"/>
                  </a:ext>
                </a:extLst>
              </p:cNvPr>
              <p:cNvSpPr/>
              <p:nvPr/>
            </p:nvSpPr>
            <p:spPr>
              <a:xfrm flipH="1">
                <a:off x="10983884" y="1555417"/>
                <a:ext cx="2151529" cy="1237130"/>
              </a:xfrm>
              <a:prstGeom prst="triangle">
                <a:avLst>
                  <a:gd name="adj" fmla="val 41904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xmlns="" id="{79A72600-7E69-40C4-83A0-91B74B1EF99D}"/>
                </a:ext>
              </a:extLst>
            </p:cNvPr>
            <p:cNvSpPr/>
            <p:nvPr/>
          </p:nvSpPr>
          <p:spPr>
            <a:xfrm>
              <a:off x="10190645" y="16855714"/>
              <a:ext cx="21376820" cy="800751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ArchUp">
                <a:avLst>
                  <a:gd name="adj" fmla="val 10936458"/>
                </a:avLst>
              </a:prstTxWarp>
              <a:spAutoFit/>
            </a:bodyPr>
            <a:lstStyle/>
            <a:p>
              <a:pPr algn="ctr"/>
              <a:r>
                <a:rPr lang="en-US" sz="9600" dirty="0">
                  <a:ln w="12700">
                    <a:noFill/>
                  </a:ln>
                  <a:latin typeface="Qanelas Soft DEMO ExtraBold" panose="00000900000000000000" pitchFamily="50" charset="0"/>
                  <a:ea typeface="EPSON 太丸ゴシック体Ｂ" panose="020F0709000000000000" pitchFamily="49" charset="-128"/>
                </a:rPr>
                <a:t>Spectral Structure Prediction</a:t>
              </a:r>
              <a:endParaRPr lang="en-US" sz="5400" b="0" cap="none" spc="0" dirty="0">
                <a:ln w="0">
                  <a:noFill/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xmlns="" id="{38EB60FA-4D54-4FB6-B77D-34AE5EE8109F}"/>
                </a:ext>
              </a:extLst>
            </p:cNvPr>
            <p:cNvSpPr/>
            <p:nvPr/>
          </p:nvSpPr>
          <p:spPr>
            <a:xfrm>
              <a:off x="10190645" y="19005260"/>
              <a:ext cx="21376820" cy="800751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ArchDown">
                <a:avLst/>
              </a:prstTxWarp>
              <a:spAutoFit/>
            </a:bodyPr>
            <a:lstStyle/>
            <a:p>
              <a:pPr algn="ctr"/>
              <a:r>
                <a:rPr lang="en-US" sz="9600" dirty="0">
                  <a:ln w="12700">
                    <a:noFill/>
                  </a:ln>
                  <a:latin typeface="Qanelas Soft DEMO ExtraBold" panose="00000900000000000000" pitchFamily="50" charset="0"/>
                  <a:ea typeface="EPSON 太丸ゴシック体Ｂ" panose="020F0709000000000000" pitchFamily="49" charset="-128"/>
                </a:rPr>
                <a:t>In Neural Networks</a:t>
              </a:r>
              <a:endParaRPr lang="en-US" sz="5400" b="0" cap="none" spc="0" dirty="0">
                <a:ln w="0">
                  <a:noFill/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xmlns="" id="{3ADA40E6-8565-436A-96EF-D4C4285DFE1C}"/>
              </a:ext>
            </a:extLst>
          </p:cNvPr>
          <p:cNvGrpSpPr/>
          <p:nvPr/>
        </p:nvGrpSpPr>
        <p:grpSpPr>
          <a:xfrm>
            <a:off x="21273730" y="878179"/>
            <a:ext cx="21376820" cy="10243145"/>
            <a:chOff x="20819246" y="14385328"/>
            <a:chExt cx="21376820" cy="10243145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xmlns="" id="{D90F2CE9-25BD-497A-993D-9C14D77ABE4F}"/>
                </a:ext>
              </a:extLst>
            </p:cNvPr>
            <p:cNvGrpSpPr/>
            <p:nvPr/>
          </p:nvGrpSpPr>
          <p:grpSpPr>
            <a:xfrm>
              <a:off x="23011015" y="14749714"/>
              <a:ext cx="16993283" cy="9391630"/>
              <a:chOff x="1664447" y="334490"/>
              <a:chExt cx="16993283" cy="9391630"/>
            </a:xfrm>
          </p:grpSpPr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xmlns="" id="{788B860D-5B19-4D15-9279-00C6272E5CD0}"/>
                  </a:ext>
                </a:extLst>
              </p:cNvPr>
              <p:cNvSpPr txBox="1"/>
              <p:nvPr/>
            </p:nvSpPr>
            <p:spPr>
              <a:xfrm>
                <a:off x="1664447" y="1939373"/>
                <a:ext cx="3743332" cy="77867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0000" dirty="0">
                    <a:ln w="190500">
                      <a:noFill/>
                    </a:ln>
                    <a:solidFill>
                      <a:srgbClr val="C00000"/>
                    </a:solidFill>
                    <a:latin typeface="Qanelas Heavy Italic" panose="00000A00000000000000" pitchFamily="50" charset="0"/>
                  </a:rPr>
                  <a:t>S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xmlns="" id="{CA3F56FE-2D1B-4C92-88DD-AE6E43700421}"/>
                  </a:ext>
                </a:extLst>
              </p:cNvPr>
              <p:cNvSpPr txBox="1"/>
              <p:nvPr/>
            </p:nvSpPr>
            <p:spPr>
              <a:xfrm>
                <a:off x="14241136" y="334490"/>
                <a:ext cx="4416594" cy="77867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0000" dirty="0">
                    <a:ln w="190500">
                      <a:noFill/>
                    </a:ln>
                    <a:solidFill>
                      <a:schemeClr val="accent1"/>
                    </a:solidFill>
                    <a:latin typeface="Qanelas Heavy Italic" panose="00000A00000000000000" pitchFamily="50" charset="0"/>
                  </a:rPr>
                  <a:t>N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xmlns="" id="{76A09824-4B4F-4160-8436-3A5E73D52EC6}"/>
                  </a:ext>
                </a:extLst>
              </p:cNvPr>
              <p:cNvSpPr txBox="1"/>
              <p:nvPr/>
            </p:nvSpPr>
            <p:spPr>
              <a:xfrm>
                <a:off x="3232402" y="1231061"/>
                <a:ext cx="13714011" cy="77867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0000" dirty="0">
                    <a:latin typeface="Qanelas Heavy Italic" panose="00000A00000000000000" pitchFamily="50" charset="0"/>
                  </a:rPr>
                  <a:t>SPIN</a:t>
                </a:r>
              </a:p>
            </p:txBody>
          </p:sp>
          <p:sp>
            <p:nvSpPr>
              <p:cNvPr id="38" name="Isosceles Triangle 37">
                <a:extLst>
                  <a:ext uri="{FF2B5EF4-FFF2-40B4-BE49-F238E27FC236}">
                    <a16:creationId xmlns:a16="http://schemas.microsoft.com/office/drawing/2014/main" xmlns="" id="{53355985-E8F3-465F-9448-6B2D3BACC40A}"/>
                  </a:ext>
                </a:extLst>
              </p:cNvPr>
              <p:cNvSpPr/>
              <p:nvPr/>
            </p:nvSpPr>
            <p:spPr>
              <a:xfrm flipV="1">
                <a:off x="6462817" y="7139995"/>
                <a:ext cx="2151529" cy="1237130"/>
              </a:xfrm>
              <a:prstGeom prst="triangle">
                <a:avLst>
                  <a:gd name="adj" fmla="val 3785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Isosceles Triangle 38">
                <a:extLst>
                  <a:ext uri="{FF2B5EF4-FFF2-40B4-BE49-F238E27FC236}">
                    <a16:creationId xmlns:a16="http://schemas.microsoft.com/office/drawing/2014/main" xmlns="" id="{02211068-AB5C-4797-98AF-1E8624BC6F61}"/>
                  </a:ext>
                </a:extLst>
              </p:cNvPr>
              <p:cNvSpPr/>
              <p:nvPr/>
            </p:nvSpPr>
            <p:spPr>
              <a:xfrm flipH="1">
                <a:off x="10983884" y="1555417"/>
                <a:ext cx="2151529" cy="1237130"/>
              </a:xfrm>
              <a:prstGeom prst="triangle">
                <a:avLst>
                  <a:gd name="adj" fmla="val 41904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xmlns="" id="{42AD5537-1DEE-4F6F-B15B-8A4DB60C1376}"/>
                </a:ext>
              </a:extLst>
            </p:cNvPr>
            <p:cNvSpPr/>
            <p:nvPr/>
          </p:nvSpPr>
          <p:spPr>
            <a:xfrm>
              <a:off x="20819246" y="14385328"/>
              <a:ext cx="21376820" cy="800751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ArchUp">
                <a:avLst>
                  <a:gd name="adj" fmla="val 10936458"/>
                </a:avLst>
              </a:prstTxWarp>
              <a:spAutoFit/>
            </a:bodyPr>
            <a:lstStyle/>
            <a:p>
              <a:pPr algn="ctr"/>
              <a:r>
                <a:rPr lang="en-US" sz="9600" dirty="0">
                  <a:ln w="12700">
                    <a:noFill/>
                  </a:ln>
                  <a:latin typeface="Qanelas Soft DEMO ExtraBold" panose="00000900000000000000" pitchFamily="50" charset="0"/>
                  <a:ea typeface="EPSON 太丸ゴシック体Ｂ" panose="020F0709000000000000" pitchFamily="49" charset="-128"/>
                </a:rPr>
                <a:t>Spectral Structure Prediction</a:t>
              </a:r>
              <a:endParaRPr lang="en-US" sz="5400" b="0" cap="none" spc="0" dirty="0">
                <a:ln w="0">
                  <a:noFill/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xmlns="" id="{A70D4029-91AF-4A6B-8A9D-D8A159C417B6}"/>
                </a:ext>
              </a:extLst>
            </p:cNvPr>
            <p:cNvSpPr/>
            <p:nvPr/>
          </p:nvSpPr>
          <p:spPr>
            <a:xfrm>
              <a:off x="26594841" y="23058813"/>
              <a:ext cx="10588155" cy="156966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9600" dirty="0">
                  <a:ln w="12700">
                    <a:noFill/>
                  </a:ln>
                  <a:latin typeface="Qanelas Soft DEMO ExtraBold" panose="00000900000000000000" pitchFamily="50" charset="0"/>
                  <a:ea typeface="EPSON 太丸ゴシック体Ｂ" panose="020F0709000000000000" pitchFamily="49" charset="-128"/>
                </a:rPr>
                <a:t>In Neural Networks</a:t>
              </a:r>
              <a:endParaRPr lang="en-US" sz="5400" b="0" cap="none" spc="0" dirty="0">
                <a:ln w="0">
                  <a:noFill/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xmlns="" id="{005B4155-2BC2-421C-8153-AFD4272E2409}"/>
              </a:ext>
            </a:extLst>
          </p:cNvPr>
          <p:cNvGrpSpPr/>
          <p:nvPr/>
        </p:nvGrpSpPr>
        <p:grpSpPr>
          <a:xfrm>
            <a:off x="21155183" y="12449666"/>
            <a:ext cx="21376820" cy="10243145"/>
            <a:chOff x="20819246" y="14385328"/>
            <a:chExt cx="21376820" cy="10243145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xmlns="" id="{CD467753-CC9C-4C69-9C74-9ADCCCDBA961}"/>
                </a:ext>
              </a:extLst>
            </p:cNvPr>
            <p:cNvGrpSpPr/>
            <p:nvPr/>
          </p:nvGrpSpPr>
          <p:grpSpPr>
            <a:xfrm>
              <a:off x="23011015" y="14749714"/>
              <a:ext cx="16993283" cy="9391630"/>
              <a:chOff x="1664447" y="334490"/>
              <a:chExt cx="16993283" cy="9391630"/>
            </a:xfrm>
          </p:grpSpPr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xmlns="" id="{E448C4E1-1C02-4249-8A95-1B684741298E}"/>
                  </a:ext>
                </a:extLst>
              </p:cNvPr>
              <p:cNvSpPr txBox="1"/>
              <p:nvPr/>
            </p:nvSpPr>
            <p:spPr>
              <a:xfrm>
                <a:off x="1664447" y="1939373"/>
                <a:ext cx="3743332" cy="77867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0000" dirty="0">
                    <a:ln w="190500">
                      <a:noFill/>
                    </a:ln>
                    <a:solidFill>
                      <a:srgbClr val="C00000"/>
                    </a:solidFill>
                    <a:latin typeface="Qanelas Heavy Italic" panose="00000A00000000000000" pitchFamily="50" charset="0"/>
                  </a:rPr>
                  <a:t>S</a:t>
                </a: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xmlns="" id="{A2EFFC1C-067D-44DE-92F7-840A3B785E35}"/>
                  </a:ext>
                </a:extLst>
              </p:cNvPr>
              <p:cNvSpPr txBox="1"/>
              <p:nvPr/>
            </p:nvSpPr>
            <p:spPr>
              <a:xfrm>
                <a:off x="14241136" y="334490"/>
                <a:ext cx="4416594" cy="77867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0000" dirty="0">
                    <a:ln w="190500">
                      <a:noFill/>
                    </a:ln>
                    <a:solidFill>
                      <a:schemeClr val="accent1"/>
                    </a:solidFill>
                    <a:latin typeface="Qanelas Heavy Italic" panose="00000A00000000000000" pitchFamily="50" charset="0"/>
                  </a:rPr>
                  <a:t>N</a:t>
                </a: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xmlns="" id="{6F275418-3755-4BAB-89EC-BA5C711ACB76}"/>
                  </a:ext>
                </a:extLst>
              </p:cNvPr>
              <p:cNvSpPr txBox="1"/>
              <p:nvPr/>
            </p:nvSpPr>
            <p:spPr>
              <a:xfrm>
                <a:off x="3232402" y="1231061"/>
                <a:ext cx="13714011" cy="77867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0000" dirty="0">
                    <a:latin typeface="Qanelas Heavy Italic" panose="00000A00000000000000" pitchFamily="50" charset="0"/>
                  </a:rPr>
                  <a:t>SPIN</a:t>
                </a:r>
              </a:p>
            </p:txBody>
          </p:sp>
          <p:sp>
            <p:nvSpPr>
              <p:cNvPr id="48" name="Isosceles Triangle 47">
                <a:extLst>
                  <a:ext uri="{FF2B5EF4-FFF2-40B4-BE49-F238E27FC236}">
                    <a16:creationId xmlns:a16="http://schemas.microsoft.com/office/drawing/2014/main" xmlns="" id="{235672BB-C30A-4AD7-8503-6F9CF667482A}"/>
                  </a:ext>
                </a:extLst>
              </p:cNvPr>
              <p:cNvSpPr/>
              <p:nvPr/>
            </p:nvSpPr>
            <p:spPr>
              <a:xfrm flipV="1">
                <a:off x="6462817" y="7139995"/>
                <a:ext cx="2151529" cy="1237130"/>
              </a:xfrm>
              <a:prstGeom prst="triangle">
                <a:avLst>
                  <a:gd name="adj" fmla="val 3785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Isosceles Triangle 48">
                <a:extLst>
                  <a:ext uri="{FF2B5EF4-FFF2-40B4-BE49-F238E27FC236}">
                    <a16:creationId xmlns:a16="http://schemas.microsoft.com/office/drawing/2014/main" xmlns="" id="{D6ADB342-C815-4E16-AB9D-A43C8160D77F}"/>
                  </a:ext>
                </a:extLst>
              </p:cNvPr>
              <p:cNvSpPr/>
              <p:nvPr/>
            </p:nvSpPr>
            <p:spPr>
              <a:xfrm flipH="1">
                <a:off x="10983884" y="1555417"/>
                <a:ext cx="2151529" cy="1237130"/>
              </a:xfrm>
              <a:prstGeom prst="triangle">
                <a:avLst>
                  <a:gd name="adj" fmla="val 41904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xmlns="" id="{C5D63B36-07F2-40F0-96A9-35D15C2A1C19}"/>
                </a:ext>
              </a:extLst>
            </p:cNvPr>
            <p:cNvSpPr/>
            <p:nvPr/>
          </p:nvSpPr>
          <p:spPr>
            <a:xfrm>
              <a:off x="20819246" y="14385328"/>
              <a:ext cx="21376820" cy="800751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9600" dirty="0">
                  <a:ln w="12700">
                    <a:noFill/>
                  </a:ln>
                  <a:latin typeface="Qanelas Soft DEMO ExtraBold" panose="00000900000000000000" pitchFamily="50" charset="0"/>
                  <a:ea typeface="EPSON 太丸ゴシック体Ｂ" panose="020F0709000000000000" pitchFamily="49" charset="-128"/>
                </a:rPr>
                <a:t>Spectral Structure Prediction</a:t>
              </a:r>
              <a:endParaRPr lang="en-US" sz="5400" b="0" cap="none" spc="0" dirty="0">
                <a:ln w="0">
                  <a:noFill/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xmlns="" id="{DA8F0E20-73C7-4C61-8F60-40F651FDF8FA}"/>
                </a:ext>
              </a:extLst>
            </p:cNvPr>
            <p:cNvSpPr/>
            <p:nvPr/>
          </p:nvSpPr>
          <p:spPr>
            <a:xfrm>
              <a:off x="26594841" y="23058813"/>
              <a:ext cx="10588155" cy="156966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9600" dirty="0">
                  <a:ln w="12700">
                    <a:noFill/>
                  </a:ln>
                  <a:latin typeface="Qanelas Soft DEMO ExtraBold" panose="00000900000000000000" pitchFamily="50" charset="0"/>
                  <a:ea typeface="EPSON 太丸ゴシック体Ｂ" panose="020F0709000000000000" pitchFamily="49" charset="-128"/>
                </a:rPr>
                <a:t>In Neural Networks</a:t>
              </a:r>
              <a:endParaRPr lang="en-US" sz="5400" b="0" cap="none" spc="0" dirty="0">
                <a:ln w="0">
                  <a:noFill/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xmlns="" id="{8A49CBDC-8265-4D64-9A2A-9BA23CBC3A51}"/>
              </a:ext>
            </a:extLst>
          </p:cNvPr>
          <p:cNvGrpSpPr/>
          <p:nvPr/>
        </p:nvGrpSpPr>
        <p:grpSpPr>
          <a:xfrm>
            <a:off x="509076" y="22771686"/>
            <a:ext cx="16993283" cy="10243145"/>
            <a:chOff x="23011015" y="14385328"/>
            <a:chExt cx="16993283" cy="10243145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xmlns="" id="{5AAC659F-D06F-4C57-BA3E-9EE9D950FE42}"/>
                </a:ext>
              </a:extLst>
            </p:cNvPr>
            <p:cNvGrpSpPr/>
            <p:nvPr/>
          </p:nvGrpSpPr>
          <p:grpSpPr>
            <a:xfrm>
              <a:off x="23011015" y="14749714"/>
              <a:ext cx="16993283" cy="9391630"/>
              <a:chOff x="1664447" y="334490"/>
              <a:chExt cx="16993283" cy="9391630"/>
            </a:xfrm>
          </p:grpSpPr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xmlns="" id="{B2EB19EA-4BDB-4DD9-B401-4D594AF4C3A6}"/>
                  </a:ext>
                </a:extLst>
              </p:cNvPr>
              <p:cNvSpPr txBox="1"/>
              <p:nvPr/>
            </p:nvSpPr>
            <p:spPr>
              <a:xfrm>
                <a:off x="1664447" y="1939373"/>
                <a:ext cx="3743332" cy="77867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0000" dirty="0">
                    <a:ln w="190500">
                      <a:noFill/>
                    </a:ln>
                    <a:solidFill>
                      <a:srgbClr val="C00000"/>
                    </a:solidFill>
                    <a:latin typeface="Qanelas Heavy Italic" panose="00000A00000000000000" pitchFamily="50" charset="0"/>
                  </a:rPr>
                  <a:t>S</a:t>
                </a: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xmlns="" id="{A7CA5AF4-E2A8-4D1A-A145-DAB486026220}"/>
                  </a:ext>
                </a:extLst>
              </p:cNvPr>
              <p:cNvSpPr txBox="1"/>
              <p:nvPr/>
            </p:nvSpPr>
            <p:spPr>
              <a:xfrm>
                <a:off x="14241136" y="334490"/>
                <a:ext cx="4416594" cy="77867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0000" dirty="0">
                    <a:ln w="190500">
                      <a:noFill/>
                    </a:ln>
                    <a:solidFill>
                      <a:schemeClr val="accent1"/>
                    </a:solidFill>
                    <a:latin typeface="Qanelas Heavy Italic" panose="00000A00000000000000" pitchFamily="50" charset="0"/>
                  </a:rPr>
                  <a:t>N</a:t>
                </a: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xmlns="" id="{D0CBF504-5FBF-450C-8A94-63C176191767}"/>
                  </a:ext>
                </a:extLst>
              </p:cNvPr>
              <p:cNvSpPr txBox="1"/>
              <p:nvPr/>
            </p:nvSpPr>
            <p:spPr>
              <a:xfrm>
                <a:off x="3232402" y="1231061"/>
                <a:ext cx="13714011" cy="77867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0000" dirty="0">
                    <a:latin typeface="Qanelas Heavy Italic" panose="00000A00000000000000" pitchFamily="50" charset="0"/>
                  </a:rPr>
                  <a:t>SPIN</a:t>
                </a:r>
              </a:p>
            </p:txBody>
          </p:sp>
          <p:sp>
            <p:nvSpPr>
              <p:cNvPr id="57" name="Isosceles Triangle 56">
                <a:extLst>
                  <a:ext uri="{FF2B5EF4-FFF2-40B4-BE49-F238E27FC236}">
                    <a16:creationId xmlns:a16="http://schemas.microsoft.com/office/drawing/2014/main" xmlns="" id="{A45D4B54-0000-44C6-A941-644DF4FE4BDF}"/>
                  </a:ext>
                </a:extLst>
              </p:cNvPr>
              <p:cNvSpPr/>
              <p:nvPr/>
            </p:nvSpPr>
            <p:spPr>
              <a:xfrm flipV="1">
                <a:off x="6462817" y="7139995"/>
                <a:ext cx="2151529" cy="1237130"/>
              </a:xfrm>
              <a:prstGeom prst="triangle">
                <a:avLst>
                  <a:gd name="adj" fmla="val 3785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Isosceles Triangle 57">
                <a:extLst>
                  <a:ext uri="{FF2B5EF4-FFF2-40B4-BE49-F238E27FC236}">
                    <a16:creationId xmlns:a16="http://schemas.microsoft.com/office/drawing/2014/main" xmlns="" id="{48F3BAE1-EE15-4449-BF93-65278550C445}"/>
                  </a:ext>
                </a:extLst>
              </p:cNvPr>
              <p:cNvSpPr/>
              <p:nvPr/>
            </p:nvSpPr>
            <p:spPr>
              <a:xfrm flipH="1">
                <a:off x="10983884" y="1555417"/>
                <a:ext cx="2151529" cy="1237130"/>
              </a:xfrm>
              <a:prstGeom prst="triangle">
                <a:avLst>
                  <a:gd name="adj" fmla="val 41904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xmlns="" id="{C5C1A435-A1DE-4E8F-912E-51752A61AD59}"/>
                </a:ext>
              </a:extLst>
            </p:cNvPr>
            <p:cNvSpPr/>
            <p:nvPr/>
          </p:nvSpPr>
          <p:spPr>
            <a:xfrm>
              <a:off x="23364240" y="14385328"/>
              <a:ext cx="16286831" cy="156966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9600" dirty="0">
                  <a:ln w="12700">
                    <a:noFill/>
                  </a:ln>
                  <a:solidFill>
                    <a:srgbClr val="C00000"/>
                  </a:solidFill>
                  <a:latin typeface="Qanelas Soft DEMO ExtraBold" panose="00000900000000000000" pitchFamily="50" charset="0"/>
                  <a:ea typeface="EPSON 太丸ゴシック体Ｂ" panose="020F0709000000000000" pitchFamily="49" charset="-128"/>
                </a:rPr>
                <a:t>Spectral Structure Prediction</a:t>
              </a:r>
              <a:endParaRPr lang="en-US" sz="5400" b="0" cap="none" spc="0" dirty="0">
                <a:ln w="0">
                  <a:noFill/>
                </a:ln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xmlns="" id="{A11A2235-867D-481E-A8F4-F3997EA51253}"/>
                </a:ext>
              </a:extLst>
            </p:cNvPr>
            <p:cNvSpPr/>
            <p:nvPr/>
          </p:nvSpPr>
          <p:spPr>
            <a:xfrm>
              <a:off x="26594841" y="23058813"/>
              <a:ext cx="10588155" cy="156966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9600" dirty="0">
                  <a:ln w="12700">
                    <a:noFill/>
                  </a:ln>
                  <a:solidFill>
                    <a:schemeClr val="accent1"/>
                  </a:solidFill>
                  <a:latin typeface="Qanelas Soft DEMO ExtraBold" panose="00000900000000000000" pitchFamily="50" charset="0"/>
                  <a:ea typeface="EPSON 太丸ゴシック体Ｂ" panose="020F0709000000000000" pitchFamily="49" charset="-128"/>
                </a:rPr>
                <a:t>In Neural Networks</a:t>
              </a:r>
              <a:endParaRPr lang="en-US" sz="5400" b="0" cap="none" spc="0" dirty="0">
                <a:ln w="0">
                  <a:noFill/>
                </a:ln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xmlns="" id="{8FD4FAC3-6C3D-4473-AD4A-BCC8A1462D4A}"/>
              </a:ext>
            </a:extLst>
          </p:cNvPr>
          <p:cNvGrpSpPr/>
          <p:nvPr/>
        </p:nvGrpSpPr>
        <p:grpSpPr>
          <a:xfrm>
            <a:off x="23738796" y="21821726"/>
            <a:ext cx="16993283" cy="10977329"/>
            <a:chOff x="23738796" y="21821726"/>
            <a:chExt cx="16993283" cy="10977329"/>
          </a:xfrm>
        </p:grpSpPr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xmlns="" id="{D23ED95C-B433-462E-B445-ED10EE03F10B}"/>
                </a:ext>
              </a:extLst>
            </p:cNvPr>
            <p:cNvGrpSpPr/>
            <p:nvPr/>
          </p:nvGrpSpPr>
          <p:grpSpPr>
            <a:xfrm>
              <a:off x="23738796" y="21821726"/>
              <a:ext cx="16993283" cy="9391630"/>
              <a:chOff x="1664447" y="334490"/>
              <a:chExt cx="16993283" cy="9391630"/>
            </a:xfrm>
          </p:grpSpPr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xmlns="" id="{C7E58924-7DE3-4A01-B894-899492947913}"/>
                  </a:ext>
                </a:extLst>
              </p:cNvPr>
              <p:cNvSpPr txBox="1"/>
              <p:nvPr/>
            </p:nvSpPr>
            <p:spPr>
              <a:xfrm>
                <a:off x="1664447" y="1939373"/>
                <a:ext cx="3743332" cy="77867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0000" dirty="0">
                    <a:ln w="190500">
                      <a:noFill/>
                    </a:ln>
                    <a:solidFill>
                      <a:srgbClr val="C00000"/>
                    </a:solidFill>
                    <a:latin typeface="Qanelas Heavy Italic" panose="00000A00000000000000" pitchFamily="50" charset="0"/>
                  </a:rPr>
                  <a:t>S</a:t>
                </a: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xmlns="" id="{7062CF1A-4551-4E0B-8B8E-FC0D79BACCA9}"/>
                  </a:ext>
                </a:extLst>
              </p:cNvPr>
              <p:cNvSpPr txBox="1"/>
              <p:nvPr/>
            </p:nvSpPr>
            <p:spPr>
              <a:xfrm>
                <a:off x="14241136" y="334490"/>
                <a:ext cx="4416594" cy="77867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0000" dirty="0">
                    <a:ln w="190500">
                      <a:noFill/>
                    </a:ln>
                    <a:solidFill>
                      <a:schemeClr val="accent1"/>
                    </a:solidFill>
                    <a:latin typeface="Qanelas Heavy Italic" panose="00000A00000000000000" pitchFamily="50" charset="0"/>
                  </a:rPr>
                  <a:t>N</a:t>
                </a:r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xmlns="" id="{822EE8F0-3D24-4223-97A6-66F82F912306}"/>
                  </a:ext>
                </a:extLst>
              </p:cNvPr>
              <p:cNvSpPr txBox="1"/>
              <p:nvPr/>
            </p:nvSpPr>
            <p:spPr>
              <a:xfrm>
                <a:off x="3232402" y="1231061"/>
                <a:ext cx="13714011" cy="77867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0000" dirty="0">
                    <a:latin typeface="Qanelas Heavy Italic" panose="00000A00000000000000" pitchFamily="50" charset="0"/>
                  </a:rPr>
                  <a:t>SPIN</a:t>
                </a:r>
              </a:p>
            </p:txBody>
          </p:sp>
          <p:sp>
            <p:nvSpPr>
              <p:cNvPr id="66" name="Isosceles Triangle 65">
                <a:extLst>
                  <a:ext uri="{FF2B5EF4-FFF2-40B4-BE49-F238E27FC236}">
                    <a16:creationId xmlns:a16="http://schemas.microsoft.com/office/drawing/2014/main" xmlns="" id="{DEB56F8B-B35C-4407-BDB1-DCDF080FE4BA}"/>
                  </a:ext>
                </a:extLst>
              </p:cNvPr>
              <p:cNvSpPr/>
              <p:nvPr/>
            </p:nvSpPr>
            <p:spPr>
              <a:xfrm flipV="1">
                <a:off x="6462817" y="7139995"/>
                <a:ext cx="2151529" cy="1237130"/>
              </a:xfrm>
              <a:prstGeom prst="triangle">
                <a:avLst>
                  <a:gd name="adj" fmla="val 3785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Isosceles Triangle 66">
                <a:extLst>
                  <a:ext uri="{FF2B5EF4-FFF2-40B4-BE49-F238E27FC236}">
                    <a16:creationId xmlns:a16="http://schemas.microsoft.com/office/drawing/2014/main" xmlns="" id="{6A263C2A-1B2B-4EC3-937F-8F85FE377C07}"/>
                  </a:ext>
                </a:extLst>
              </p:cNvPr>
              <p:cNvSpPr/>
              <p:nvPr/>
            </p:nvSpPr>
            <p:spPr>
              <a:xfrm flipH="1">
                <a:off x="10983884" y="1555417"/>
                <a:ext cx="2151529" cy="1237130"/>
              </a:xfrm>
              <a:prstGeom prst="triangle">
                <a:avLst>
                  <a:gd name="adj" fmla="val 41904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xmlns="" id="{48924360-2A42-4681-87FE-1755081985F5}"/>
                </a:ext>
              </a:extLst>
            </p:cNvPr>
            <p:cNvSpPr/>
            <p:nvPr/>
          </p:nvSpPr>
          <p:spPr>
            <a:xfrm>
              <a:off x="24092022" y="29864361"/>
              <a:ext cx="16286831" cy="156966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9600" dirty="0">
                  <a:ln w="12700">
                    <a:noFill/>
                  </a:ln>
                  <a:latin typeface="Qanelas Soft DEMO ExtraBold" panose="00000900000000000000" pitchFamily="50" charset="0"/>
                  <a:ea typeface="EPSON 太丸ゴシック体Ｂ" panose="020F0709000000000000" pitchFamily="49" charset="-128"/>
                </a:rPr>
                <a:t>Spectral Structure Prediction</a:t>
              </a:r>
              <a:endParaRPr lang="en-US" sz="5400" b="0" cap="none" spc="0" dirty="0">
                <a:ln w="0"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xmlns="" id="{D2C995D2-A943-414C-8503-C18BB225C693}"/>
                </a:ext>
              </a:extLst>
            </p:cNvPr>
            <p:cNvSpPr/>
            <p:nvPr/>
          </p:nvSpPr>
          <p:spPr>
            <a:xfrm>
              <a:off x="26941360" y="31229395"/>
              <a:ext cx="10588155" cy="156966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9600" dirty="0">
                  <a:ln w="12700">
                    <a:noFill/>
                  </a:ln>
                  <a:latin typeface="Qanelas Soft DEMO ExtraBold" panose="00000900000000000000" pitchFamily="50" charset="0"/>
                  <a:ea typeface="EPSON 太丸ゴシック体Ｂ" panose="020F0709000000000000" pitchFamily="49" charset="-128"/>
                </a:rPr>
                <a:t>In Neural Networks</a:t>
              </a:r>
              <a:endParaRPr lang="en-US" sz="5400" b="0" cap="none" spc="0" dirty="0">
                <a:ln w="0"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xmlns="" id="{CC8D14E0-8E12-40D3-A923-3A28D1CA1C71}"/>
              </a:ext>
            </a:extLst>
          </p:cNvPr>
          <p:cNvSpPr txBox="1"/>
          <p:nvPr/>
        </p:nvSpPr>
        <p:spPr>
          <a:xfrm>
            <a:off x="862301" y="1209808"/>
            <a:ext cx="5357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/>
              <a:t>1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xmlns="" id="{1C7CE9BB-9643-4B73-BAF0-DF334F5C0793}"/>
              </a:ext>
            </a:extLst>
          </p:cNvPr>
          <p:cNvSpPr txBox="1"/>
          <p:nvPr/>
        </p:nvSpPr>
        <p:spPr>
          <a:xfrm>
            <a:off x="746839" y="11788197"/>
            <a:ext cx="5357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/>
              <a:t>2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xmlns="" id="{648F9784-4129-417F-AA65-F0110ABA22B9}"/>
              </a:ext>
            </a:extLst>
          </p:cNvPr>
          <p:cNvSpPr txBox="1"/>
          <p:nvPr/>
        </p:nvSpPr>
        <p:spPr>
          <a:xfrm>
            <a:off x="746839" y="21821726"/>
            <a:ext cx="5357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/>
              <a:t>3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xmlns="" id="{F6377C11-EBAB-4897-ACA1-09A352D011ED}"/>
              </a:ext>
            </a:extLst>
          </p:cNvPr>
          <p:cNvSpPr txBox="1"/>
          <p:nvPr/>
        </p:nvSpPr>
        <p:spPr>
          <a:xfrm>
            <a:off x="23079090" y="637284"/>
            <a:ext cx="5357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/>
              <a:t>4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xmlns="" id="{BB45CA75-10B9-4CE4-956C-51C61C88D4B1}"/>
              </a:ext>
            </a:extLst>
          </p:cNvPr>
          <p:cNvSpPr txBox="1"/>
          <p:nvPr/>
        </p:nvSpPr>
        <p:spPr>
          <a:xfrm>
            <a:off x="23333807" y="12049306"/>
            <a:ext cx="5357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/>
              <a:t>5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xmlns="" id="{24D55F93-38AD-4596-B752-01ECEF4A6A47}"/>
              </a:ext>
            </a:extLst>
          </p:cNvPr>
          <p:cNvSpPr txBox="1"/>
          <p:nvPr/>
        </p:nvSpPr>
        <p:spPr>
          <a:xfrm>
            <a:off x="21753799" y="21349324"/>
            <a:ext cx="5357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7712783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409D8F9A-C54C-4FCB-8C91-077364D7CB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10440" y="13496728"/>
            <a:ext cx="9670320" cy="5924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7124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4681</TotalTime>
  <Words>440</Words>
  <Application>Microsoft Macintosh PowerPoint</Application>
  <PresentationFormat>Custom</PresentationFormat>
  <Paragraphs>196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7" baseType="lpstr">
      <vt:lpstr>Arial</vt:lpstr>
      <vt:lpstr>Calibri</vt:lpstr>
      <vt:lpstr>Calibri Light</vt:lpstr>
      <vt:lpstr>EPSON 太丸ゴシック体Ｂ</vt:lpstr>
      <vt:lpstr>Franklin Gothic Heavy</vt:lpstr>
      <vt:lpstr>Qanelas Heavy Italic</vt:lpstr>
      <vt:lpstr>Qanelas Medium</vt:lpstr>
      <vt:lpstr>Qanelas Soft DEMO ExtraBold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Arushi Prakash</dc:creator>
  <cp:lastModifiedBy>Andrew P. Wildman</cp:lastModifiedBy>
  <cp:revision>69</cp:revision>
  <dcterms:created xsi:type="dcterms:W3CDTF">2018-03-06T18:07:07Z</dcterms:created>
  <dcterms:modified xsi:type="dcterms:W3CDTF">2018-03-12T21:09:36Z</dcterms:modified>
</cp:coreProperties>
</file>