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A3DF5-7296-420F-9462-52E18A028398}" v="1" dt="2018-05-24T06:11:06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Wilk" userId="caa56ffd48bd55e8" providerId="LiveId" clId="{E25A3DF5-7296-420F-9462-52E18A028398}"/>
    <pc:docChg chg="delSld">
      <pc:chgData name="Adrian Wilk" userId="caa56ffd48bd55e8" providerId="LiveId" clId="{E25A3DF5-7296-420F-9462-52E18A028398}" dt="2018-05-24T06:11:06.955" v="0" actId="2696"/>
      <pc:docMkLst>
        <pc:docMk/>
      </pc:docMkLst>
      <pc:sldChg chg="del">
        <pc:chgData name="Adrian Wilk" userId="caa56ffd48bd55e8" providerId="LiveId" clId="{E25A3DF5-7296-420F-9462-52E18A028398}" dt="2018-05-24T06:11:06.955" v="0" actId="2696"/>
        <pc:sldMkLst>
          <pc:docMk/>
          <pc:sldMk cId="297064040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478CC2-7D04-41C9-932E-BB2F3C1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9561B07-B86C-4172-928B-C7C95CC1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8465-F756-4886-B972-092711870C30}" type="datetimeFigureOut">
              <a:rPr lang="pl-PL" smtClean="0"/>
              <a:t>24.05.2018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512A743-4516-43A0-BA05-674F616F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15FAB66-20E8-4EDE-AD68-7027A2C4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0C50-4CDB-40D5-88E1-48C393574A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AE5F305-ACF6-423F-8BE7-046C832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482BE39-C934-473C-B1ED-78078303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D423D1-BD32-4E0E-844D-CB068C26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8465-F756-4886-B972-092711870C30}" type="datetimeFigureOut">
              <a:rPr lang="pl-PL" smtClean="0"/>
              <a:t>24.05.2018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09BDE1-61DB-464E-83D5-440F0DB70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1E17F4-6491-4A0F-8E47-82CDAE0F2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0C50-4CDB-40D5-88E1-48C393574A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43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EB4A9001-DDB0-4937-9582-06B1DD50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Dzienniki logów w Javie (Log4J)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1320A76-5068-4E40-8BC9-2F6796729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6E3A6A44-8261-4FB4-8EE0-CEA30402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Konfiguracja Log4J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5D3F827-226D-44B2-BB59-0EB279B6B8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0CE05120-06BC-4129-BB88-CAF4B49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Konfiguracja BasicConfigurator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EB464C-8042-4AB5-A26C-E386C117B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7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29690F5B-B899-4460-8828-2F580D43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Własny szablon wywołań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1E241F1-ED05-4921-BF66-5E16151219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5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DCE564AE-DEC2-48B1-B00E-4AC9DB2F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Zapis logu do pliku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7D65E0-36A8-4CBE-8346-3D5EC8C607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9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31582F80-9099-431A-A900-77596C0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Zastosowanie pliku .properties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DDEB167-E644-4073-925B-CE8879767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E3AAE99E-AE37-4F03-B729-9078CD79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Zastosowanie pliku .properties cd.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3008041-6284-4DC2-BF0A-735DEDDA59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AC7EB844-AC15-4D7B-92B4-69C205AE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Zastosowanie pliku .properties cd.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30B23D3-12FF-453B-B68B-B35F5A5EF8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3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57BC937F-2D71-460B-9262-1E9B6005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Schemat budowy w pliku XML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84C9362-4372-4227-BE3C-880AA2EB5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66893A7D-63E4-4A18-80CB-57981E4E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Zastosowanie pliku XML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08BBF50-9F63-40F2-BD35-7BF1752A1B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9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89FA0A98-EBEF-445E-A4DE-A330877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Zastosowanie pliku XML cd.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022E6A4-39EE-4949-8ADE-70267BFB0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8838924D-CBDC-4BAD-A03D-E877BF85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Apache Log4J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0DE4053-D80A-44A1-9115-C7CCF2A044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47B6D315-73D1-4861-AA5C-40731D9E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Zastosowanie pliku XML cd.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EBCB088-FB42-47A6-811E-07B42DBEC9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3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2B775DB4-5A13-407C-AC67-6008A81C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DZIĘKUJEMY ZA UWAGĘ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A860DFD-FE31-43C3-A0A5-8C595CB3C3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B47F39E8-E1C1-4C1D-9018-E37A993F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Logger’y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7C2C013-0040-4CE9-BF66-B7CB28A6A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4426A1C4-324F-4468-986D-3DA9B045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RootLogger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FA1D7E6-3814-4E81-B5EA-534774C60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DD3CCB6A-D2B7-4017-9EE7-EDCECB82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Appender’y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6B4A3D1-25F2-4E91-B351-24B0AF0388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7528792D-56A6-4156-BDE7-138A7F97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Layout’y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BCC676C-3A0A-4107-AB86-52C04C4945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D9A19E4B-E78F-451E-81F5-E3861DED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PatternLayout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A250F46-5934-4613-AA16-EA45B226E5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4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6F295A87-FAE8-492B-B26A-CE13F6FC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PatternLayout cd.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B4A028B-9F5E-4773-A085-A46B72ED16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21577A6B-6689-4FEB-B131-8373484A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/>
              <a:t>Utworzenie projektu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419401-E4AA-4759-A5F9-08F63481A2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7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Panoramiczny</PresentationFormat>
  <Paragraphs>21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Motyw pakietu Office</vt:lpstr>
      <vt:lpstr>Dzienniki logów w Javie (Log4J)</vt:lpstr>
      <vt:lpstr>Apache Log4J</vt:lpstr>
      <vt:lpstr>Logger’y</vt:lpstr>
      <vt:lpstr>RootLogger</vt:lpstr>
      <vt:lpstr>Appender’y</vt:lpstr>
      <vt:lpstr>Layout’y</vt:lpstr>
      <vt:lpstr>PatternLayout</vt:lpstr>
      <vt:lpstr>PatternLayout cd.</vt:lpstr>
      <vt:lpstr>Utworzenie projektu</vt:lpstr>
      <vt:lpstr>Konfiguracja Log4J</vt:lpstr>
      <vt:lpstr>Konfiguracja BasicConfigurator</vt:lpstr>
      <vt:lpstr>Własny szablon wywołań</vt:lpstr>
      <vt:lpstr>Zapis logu do pliku</vt:lpstr>
      <vt:lpstr>Zastosowanie pliku .properties</vt:lpstr>
      <vt:lpstr>Zastosowanie pliku .properties cd.</vt:lpstr>
      <vt:lpstr>Zastosowanie pliku .properties cd.</vt:lpstr>
      <vt:lpstr>Schemat budowy w pliku XML</vt:lpstr>
      <vt:lpstr>Zastosowanie pliku XML</vt:lpstr>
      <vt:lpstr>Zastosowanie pliku XML cd.</vt:lpstr>
      <vt:lpstr>Zastosowanie pliku XML cd.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Dzienniki logów w Javie (Log4J)</dc:title>
  <dc:creator>Adrian Wilk</dc:creator>
  <cp:lastModifiedBy>Adrian Wilk</cp:lastModifiedBy>
  <cp:revision>1</cp:revision>
  <dcterms:created xsi:type="dcterms:W3CDTF">2018-05-23T20:02:59Z</dcterms:created>
  <dcterms:modified xsi:type="dcterms:W3CDTF">2018-05-24T06:11:15Z</dcterms:modified>
</cp:coreProperties>
</file>