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exend" panose="020B0604020202020204" charset="0"/>
      <p:regular r:id="rId25"/>
      <p:bold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892b63d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892b63d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1892b63d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1892b63d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1892b63d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1892b63d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1892b63d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1892b63d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892b63d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1892b63d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892b63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892b63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to Flipped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892b63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892b63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1892b63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1892b63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892b63d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892b63d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892b63d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892b63d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892b63d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892b63d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1892b63d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1892b63d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892b63d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1892b63d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50" b="0" i="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25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25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6666"/>
              </a:lnSpc>
              <a:spcBef>
                <a:spcPts val="0"/>
              </a:spcBef>
              <a:buNone/>
              <a:defRPr sz="1050" b="0" i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t="3095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Functions Part 1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311700" y="929675"/>
            <a:ext cx="3526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is the output of this code?</a:t>
            </a:r>
            <a:endParaRPr sz="1600"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50" y="1414475"/>
            <a:ext cx="3300400" cy="29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4194700" y="929675"/>
            <a:ext cx="256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about this code?</a:t>
            </a:r>
            <a:endParaRPr sz="1600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275" y="1414475"/>
            <a:ext cx="3224611" cy="29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570400" y="4491800"/>
            <a:ext cx="406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Are they the same or different? Why?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takes a list and a value, and removes the value until it no longer exists in the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how many times the value was removed.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311700" y="29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vs. Arguments</a:t>
            </a:r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1"/>
          </p:nvPr>
        </p:nvSpPr>
        <p:spPr>
          <a:xfrm>
            <a:off x="311700" y="973700"/>
            <a:ext cx="8520600" cy="15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Parameters </a:t>
            </a:r>
            <a:r>
              <a:rPr lang="en"/>
              <a:t>are in the function definition. </a:t>
            </a:r>
            <a:r>
              <a:rPr lang="en" b="1"/>
              <a:t>Arguments </a:t>
            </a:r>
            <a:r>
              <a:rPr lang="en"/>
              <a:t>are in your function call. When you call the function, the parameters get assigned to the values of the arguments.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 terms can often be used interchangeably.</a:t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25" y="2571750"/>
            <a:ext cx="3644225" cy="24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/>
          <p:nvPr/>
        </p:nvSpPr>
        <p:spPr>
          <a:xfrm>
            <a:off x="3315375" y="2774700"/>
            <a:ext cx="1390140" cy="193100"/>
          </a:xfrm>
          <a:custGeom>
            <a:avLst/>
            <a:gdLst/>
            <a:ahLst/>
            <a:cxnLst/>
            <a:rect l="l" t="t" r="r" b="b"/>
            <a:pathLst>
              <a:path w="63455" h="7724" extrusionOk="0">
                <a:moveTo>
                  <a:pt x="63455" y="4515"/>
                </a:moveTo>
                <a:cubicBezTo>
                  <a:pt x="48680" y="293"/>
                  <a:pt x="32625" y="-1223"/>
                  <a:pt x="17468" y="1307"/>
                </a:cubicBezTo>
                <a:cubicBezTo>
                  <a:pt x="11350" y="2328"/>
                  <a:pt x="2771" y="2174"/>
                  <a:pt x="0" y="7724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9" name="Google Shape;219;p40"/>
          <p:cNvSpPr txBox="1"/>
          <p:nvPr/>
        </p:nvSpPr>
        <p:spPr>
          <a:xfrm>
            <a:off x="4705525" y="2655700"/>
            <a:ext cx="139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Parameters</a:t>
            </a:r>
            <a:endParaRPr sz="1600" b="1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3466875" y="4135300"/>
            <a:ext cx="1238602" cy="494325"/>
          </a:xfrm>
          <a:custGeom>
            <a:avLst/>
            <a:gdLst/>
            <a:ahLst/>
            <a:cxnLst/>
            <a:rect l="l" t="t" r="r" b="b"/>
            <a:pathLst>
              <a:path w="57039" h="19773" extrusionOk="0">
                <a:moveTo>
                  <a:pt x="0" y="16042"/>
                </a:moveTo>
                <a:cubicBezTo>
                  <a:pt x="12346" y="22215"/>
                  <a:pt x="29007" y="20076"/>
                  <a:pt x="41353" y="13903"/>
                </a:cubicBezTo>
                <a:cubicBezTo>
                  <a:pt x="47602" y="10778"/>
                  <a:pt x="50788" y="3121"/>
                  <a:pt x="57039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21" name="Google Shape;221;p40"/>
          <p:cNvSpPr txBox="1"/>
          <p:nvPr/>
        </p:nvSpPr>
        <p:spPr>
          <a:xfrm>
            <a:off x="4705525" y="3806425"/>
            <a:ext cx="139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Arguments</a:t>
            </a:r>
            <a:endParaRPr sz="1600" b="1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6220775" y="2655700"/>
            <a:ext cx="2762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 this example, the parameters and arguments have the same names, but they can have different names. This is why order is important.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311700" y="27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311700" y="938600"/>
            <a:ext cx="8520600" cy="4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Suppose you work for a bank, and you have a list of transactions with the following information for each one: customer ID, transaction amount, and transaction type (deposit or withdrawal).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Write a function that takes in the list of customer transactions and returns a dictionary where the keys are the customer IDs and the values are the total transaction amounts for each customer.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transactions = [{'id': 'a', 'amount': 500, 'type': 'deposit'},\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{'id': 'b', 'amount': 350, 'type': 'deposit'},\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    {'id': 'a', 'amount': 450, 'type': 'withdrawal'}]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Output: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{'a': 50, 'b': 350}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1809150" y="1650000"/>
            <a:ext cx="5525700" cy="18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Why are functions useful?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a block of code which runs when it is called.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pass parameters into functions.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Functions can perform actions on objects, return an object, and/or print.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</a:rPr>
              <a:t>Just like with conditionals and loops, everything inside the body of a function must be indented.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not active until it is called.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call a function by entering its name with arguments included in parentheses.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function is called, the argument passed in, it is assigned to the function parameter which is used within the function for processing.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must provide the same number of arguments as parameters listed in the function call.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Function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write our own functions there are a few key things that we need to think about: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name the function?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need to get from the user? (Parameters/Arguments)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return?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What do we want the function to do?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Write a function that will loop through a string and print whether a character is or is not a vowel.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Purposes</a:t>
            </a: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2000" cy="3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There are 3 main types of functions:</a:t>
            </a:r>
            <a:endParaRPr sz="1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Modify one or more of its parameters</a:t>
            </a:r>
            <a:endParaRPr sz="1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Return something</a:t>
            </a:r>
            <a:endParaRPr sz="1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Print something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dirty="0"/>
              <a:t>Most functions will only do </a:t>
            </a:r>
            <a:r>
              <a:rPr lang="en" sz="1700" b="1" dirty="0"/>
              <a:t>one </a:t>
            </a:r>
            <a:r>
              <a:rPr lang="en" sz="1700" dirty="0"/>
              <a:t>of these things. Sometimes functions can do more than one (for example, modify a list and return a value that indicates whether it was successful or not).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 dirty="0"/>
              <a:t>When you're writing your function, think about which of these categories it falls into.</a:t>
            </a: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265500" y="9658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a function that returns the surface area of a box (rectangular prism).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A=2</a:t>
            </a:r>
            <a:r>
              <a:rPr lang="en-US"/>
              <a:t>(wl</a:t>
            </a:r>
            <a:r>
              <a:rPr lang="en-US" dirty="0" err="1"/>
              <a:t>+hl+hw</a:t>
            </a:r>
            <a:r>
              <a:rPr lang="en-US" dirty="0"/>
              <a:t>)</a:t>
            </a: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13020"/>
          <a:stretch/>
        </p:blipFill>
        <p:spPr>
          <a:xfrm>
            <a:off x="672275" y="2805475"/>
            <a:ext cx="3231650" cy="184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265500" y="9390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function that returns the surface area of a sphere.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Surface Area of sphere = 4 * pi * radius * radius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00" y="2571750"/>
            <a:ext cx="2139812" cy="21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311700" y="30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Return?</a:t>
            </a:r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1"/>
          </p:nvPr>
        </p:nvSpPr>
        <p:spPr>
          <a:xfrm>
            <a:off x="311700" y="956400"/>
            <a:ext cx="8520600" cy="3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can have a function that returns something, or a function that returns nothing.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return statement goes at the end of a function.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a function returns something, that is the result of the function call. You can set it to a variable. A function can return any data type.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a function returns nothing, there is no return statement, but you can think of it like a return statement at the end saying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return None</a:t>
            </a:r>
            <a:r>
              <a:rPr lang="en" sz="1700"/>
              <a:t>, or a return statement at the end saying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return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If you try to use the return value of a function that returns nothing, this will cause issues.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12" ma:contentTypeDescription="Create a new document." ma:contentTypeScope="" ma:versionID="2f2dc2244e3dd555e1f5a13f7bdd92ac">
  <xsd:schema xmlns:xsd="http://www.w3.org/2001/XMLSchema" xmlns:xs="http://www.w3.org/2001/XMLSchema" xmlns:p="http://schemas.microsoft.com/office/2006/metadata/properties" xmlns:ns2="a6b70a04-6881-4fa1-9707-171733e8d550" xmlns:ns3="da70b094-6a72-4efd-be66-d4e1847f881a" targetNamespace="http://schemas.microsoft.com/office/2006/metadata/properties" ma:root="true" ma:fieldsID="753ab3ee7f86584b1d3a36b9de330db6" ns2:_="" ns3:_="">
    <xsd:import namespace="a6b70a04-6881-4fa1-9707-171733e8d550"/>
    <xsd:import namespace="da70b094-6a72-4efd-be66-d4e1847f8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ce2411-11e8-4888-88ba-3e818f6728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0b094-6a72-4efd-be66-d4e1847f881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cf10541-7302-4d7c-a239-5418bc382e37}" ma:internalName="TaxCatchAll" ma:showField="CatchAllData" ma:web="da70b094-6a72-4efd-be66-d4e1847f8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EB478-B67C-4CF8-929B-116826E92154}"/>
</file>

<file path=customXml/itemProps2.xml><?xml version="1.0" encoding="utf-8"?>
<ds:datastoreItem xmlns:ds="http://schemas.openxmlformats.org/officeDocument/2006/customXml" ds:itemID="{B0C66A23-CD70-4130-B557-B84C272A2AE6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719</Words>
  <Application>Microsoft Office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Lexend</vt:lpstr>
      <vt:lpstr>Tahoma</vt:lpstr>
      <vt:lpstr>Courier New</vt:lpstr>
      <vt:lpstr>Consolas</vt:lpstr>
      <vt:lpstr>Arial</vt:lpstr>
      <vt:lpstr>CanCode Communities</vt:lpstr>
      <vt:lpstr>Functions Part 1</vt:lpstr>
      <vt:lpstr>Functions</vt:lpstr>
      <vt:lpstr>Calling a Function</vt:lpstr>
      <vt:lpstr>Writing a Function</vt:lpstr>
      <vt:lpstr>Exercise</vt:lpstr>
      <vt:lpstr>Function Purposes</vt:lpstr>
      <vt:lpstr>Example</vt:lpstr>
      <vt:lpstr>Exercise</vt:lpstr>
      <vt:lpstr>Return?</vt:lpstr>
      <vt:lpstr>Exercise</vt:lpstr>
      <vt:lpstr>Exercise</vt:lpstr>
      <vt:lpstr>Parameters vs. Arguments</vt:lpstr>
      <vt:lpstr>Exercise</vt:lpstr>
      <vt:lpstr>Discussion: Why are functions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Part 1</dc:title>
  <cp:lastModifiedBy>Juste, Jean (NYSPI)</cp:lastModifiedBy>
  <cp:revision>2</cp:revision>
  <dcterms:modified xsi:type="dcterms:W3CDTF">2024-07-22T15:28:55Z</dcterms:modified>
</cp:coreProperties>
</file>